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6" r:id="rId5"/>
    <p:sldMasterId id="2147483659" r:id="rId6"/>
  </p:sldMasterIdLst>
  <p:notesMasterIdLst>
    <p:notesMasterId r:id="rId45"/>
  </p:notesMasterIdLst>
  <p:sldIdLst>
    <p:sldId id="261" r:id="rId7"/>
    <p:sldId id="273" r:id="rId8"/>
    <p:sldId id="325" r:id="rId9"/>
    <p:sldId id="281" r:id="rId10"/>
    <p:sldId id="286" r:id="rId11"/>
    <p:sldId id="292" r:id="rId12"/>
    <p:sldId id="272" r:id="rId13"/>
    <p:sldId id="284" r:id="rId14"/>
    <p:sldId id="285" r:id="rId15"/>
    <p:sldId id="298" r:id="rId16"/>
    <p:sldId id="306" r:id="rId17"/>
    <p:sldId id="307" r:id="rId18"/>
    <p:sldId id="300" r:id="rId19"/>
    <p:sldId id="302" r:id="rId20"/>
    <p:sldId id="303" r:id="rId21"/>
    <p:sldId id="304" r:id="rId22"/>
    <p:sldId id="308" r:id="rId23"/>
    <p:sldId id="309" r:id="rId24"/>
    <p:sldId id="313" r:id="rId25"/>
    <p:sldId id="310" r:id="rId26"/>
    <p:sldId id="314" r:id="rId27"/>
    <p:sldId id="318" r:id="rId28"/>
    <p:sldId id="319" r:id="rId29"/>
    <p:sldId id="320" r:id="rId30"/>
    <p:sldId id="299" r:id="rId31"/>
    <p:sldId id="321" r:id="rId32"/>
    <p:sldId id="322" r:id="rId33"/>
    <p:sldId id="323" r:id="rId34"/>
    <p:sldId id="315" r:id="rId35"/>
    <p:sldId id="316" r:id="rId36"/>
    <p:sldId id="324" r:id="rId37"/>
    <p:sldId id="3204" r:id="rId38"/>
    <p:sldId id="326" r:id="rId39"/>
    <p:sldId id="327" r:id="rId40"/>
    <p:sldId id="3206" r:id="rId41"/>
    <p:sldId id="328" r:id="rId42"/>
    <p:sldId id="330" r:id="rId43"/>
    <p:sldId id="3203" r:id="rId44"/>
  </p:sldIdLst>
  <p:sldSz cx="12192000" cy="6858000"/>
  <p:notesSz cx="6858000" cy="9144000"/>
  <p:embeddedFontLst>
    <p:embeddedFont>
      <p:font typeface="Aleo" panose="00000500000000000000" pitchFamily="2" charset="0"/>
      <p:regular r:id="rId46"/>
      <p:bold r:id="rId47"/>
      <p:italic r:id="rId48"/>
      <p:boldItalic r:id="rId49"/>
    </p:embeddedFont>
    <p:embeddedFont>
      <p:font typeface="Aleo Light" panose="00000400000000000000" pitchFamily="2" charset="0"/>
      <p:regular r:id="rId50"/>
      <p:italic r:id="rId51"/>
    </p:embeddedFont>
    <p:embeddedFont>
      <p:font typeface="Bebas Neue" panose="020B0606020202050201" pitchFamily="34" charset="0"/>
      <p:regular r:id="rId52"/>
    </p:embeddedFont>
    <p:embeddedFont>
      <p:font typeface="Bebas Neue Bold" panose="020B0606020202050201" charset="0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Gotham" panose="020B0604020202020204"/>
      <p:regular r:id="rId60"/>
      <p:bold r:id="rId61"/>
      <p:italic r:id="rId62"/>
      <p:boldItalic r:id="rId63"/>
    </p:embeddedFont>
    <p:embeddedFont>
      <p:font typeface="Gotham Bold" panose="020B0604020202020204" charset="0"/>
      <p:regular r:id="rId64"/>
      <p:bold r:id="rId65"/>
      <p:italic r:id="rId66"/>
    </p:embeddedFont>
    <p:embeddedFont>
      <p:font typeface="Outfit Bold" panose="020B0604020202020204" charset="0"/>
      <p:bold r:id="rId67"/>
    </p:embeddedFont>
    <p:embeddedFont>
      <p:font typeface="Playfair Display" panose="00000500000000000000" pitchFamily="2" charset="0"/>
      <p:regular r:id="rId68"/>
      <p:bold r:id="rId69"/>
      <p:italic r:id="rId70"/>
      <p:boldItalic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RT 1" id="{16CBCA95-1E61-4CFE-842D-5D36A03E2C44}">
          <p14:sldIdLst>
            <p14:sldId id="261"/>
            <p14:sldId id="273"/>
            <p14:sldId id="325"/>
            <p14:sldId id="281"/>
            <p14:sldId id="286"/>
            <p14:sldId id="292"/>
            <p14:sldId id="272"/>
            <p14:sldId id="284"/>
            <p14:sldId id="285"/>
            <p14:sldId id="298"/>
            <p14:sldId id="306"/>
            <p14:sldId id="307"/>
            <p14:sldId id="300"/>
            <p14:sldId id="302"/>
            <p14:sldId id="303"/>
            <p14:sldId id="304"/>
            <p14:sldId id="308"/>
            <p14:sldId id="309"/>
            <p14:sldId id="313"/>
            <p14:sldId id="310"/>
            <p14:sldId id="314"/>
            <p14:sldId id="318"/>
            <p14:sldId id="319"/>
            <p14:sldId id="320"/>
            <p14:sldId id="299"/>
            <p14:sldId id="321"/>
            <p14:sldId id="322"/>
            <p14:sldId id="323"/>
            <p14:sldId id="315"/>
            <p14:sldId id="316"/>
            <p14:sldId id="324"/>
          </p14:sldIdLst>
        </p14:section>
        <p14:section name="FICHES TECHNIQUES" id="{AECF92E7-9807-4A8D-9FF8-7B4B2B19E753}">
          <p14:sldIdLst>
            <p14:sldId id="3204"/>
            <p14:sldId id="326"/>
            <p14:sldId id="327"/>
            <p14:sldId id="3206"/>
            <p14:sldId id="328"/>
            <p14:sldId id="330"/>
          </p14:sldIdLst>
        </p14:section>
        <p14:section name="Tuto" id="{C1A41B86-2B2B-410F-B73E-377C94DD10E2}">
          <p14:sldIdLst>
            <p14:sldId id="3203"/>
          </p14:sldIdLst>
        </p14:section>
      </p14:sectionLst>
    </p:ext>
    <p:ext uri="{EFAFB233-063F-42B5-8137-9DF3F51BA10A}">
      <p15:sldGuideLst xmlns:p15="http://schemas.microsoft.com/office/powerpoint/2012/main">
        <p15:guide id="1" pos="143" userDrawn="1">
          <p15:clr>
            <a:srgbClr val="A4A3A4"/>
          </p15:clr>
        </p15:guide>
        <p15:guide id="2" pos="7446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E30613"/>
    <a:srgbClr val="DCCAE4"/>
    <a:srgbClr val="B9E6FB"/>
    <a:srgbClr val="C00000"/>
    <a:srgbClr val="FFB200"/>
    <a:srgbClr val="7C5206"/>
    <a:srgbClr val="F8C770"/>
    <a:srgbClr val="FCE9C5"/>
    <a:srgbClr val="9D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6204A8-34D8-47AF-86C5-212492EF7EC8}" v="642" dt="2023-09-11T15:15:01.635"/>
    <p1510:client id="{7F7DFA38-A5AD-4A2D-AC90-AEF1A9A1947C}" v="1436" dt="2023-09-11T12:17:46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7307" autoAdjust="0"/>
  </p:normalViewPr>
  <p:slideViewPr>
    <p:cSldViewPr>
      <p:cViewPr>
        <p:scale>
          <a:sx n="86" d="100"/>
          <a:sy n="86" d="100"/>
        </p:scale>
        <p:origin x="835" y="58"/>
      </p:cViewPr>
      <p:guideLst>
        <p:guide pos="143"/>
        <p:guide pos="744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6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2.xml"/><Relationship Id="rId51" Type="http://schemas.openxmlformats.org/officeDocument/2006/relationships/font" Target="fonts/font6.fntdata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microsoft.com/office/2015/10/relationships/revisionInfo" Target="revisionInfo.xml"/><Relationship Id="rId7" Type="http://schemas.openxmlformats.org/officeDocument/2006/relationships/slide" Target="slides/slide1.xml"/><Relationship Id="rId71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F1FD-80F6-4CA8-BAF8-A542436E80A1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5255B-3562-4137-90AC-A1688A98AE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03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835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i="0" dirty="0">
                <a:effectLst/>
                <a:latin typeface="Arial" panose="020B0604020202020204" pitchFamily="34" charset="0"/>
              </a:rPr>
              <a:t>Changer la disposition des 2 petits encarts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13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58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i="0" dirty="0">
                <a:effectLst/>
                <a:latin typeface="Arial" panose="020B0604020202020204" pitchFamily="34" charset="0"/>
              </a:rPr>
              <a:t>PLAN ILLUSTRE : 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-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Forme d'Aix les Bains en bleu marine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 : cela nous a fait penser à la forme de l'Afrique, on a du mal à se repérer... Selon nous les limites de la ville n'ont pas besoin d'être mises en avant 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- Ecrire quelque part que c'est la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ville d'Aix les Bains. Ecrire aussi le nom des villes limitrophes 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que l'on voit sur le plan (</a:t>
            </a:r>
            <a:r>
              <a:rPr lang="fr-FR" sz="1800" i="0" dirty="0" err="1">
                <a:effectLst/>
                <a:latin typeface="Arial" panose="020B0604020202020204" pitchFamily="34" charset="0"/>
              </a:rPr>
              <a:t>Brison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 St Innocent, Grésy-sur-Aix, Viviers-du-Lac, </a:t>
            </a:r>
            <a:r>
              <a:rPr lang="fr-FR" sz="1800" i="0" dirty="0" err="1">
                <a:effectLst/>
                <a:latin typeface="Arial" panose="020B0604020202020204" pitchFamily="34" charset="0"/>
              </a:rPr>
              <a:t>Drumettaz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 Clarafond, Trévignin, Pugny </a:t>
            </a:r>
            <a:r>
              <a:rPr lang="fr-FR" sz="1800" i="0" dirty="0" err="1">
                <a:effectLst/>
                <a:latin typeface="Arial" panose="020B0604020202020204" pitchFamily="34" charset="0"/>
              </a:rPr>
              <a:t>Chattenod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, Mouxy, Tresserve)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- Les grosses lignes qui symbolisent les axes routiers ne nous semblent pas très claires ainsi. Peut-être qu'on peut écrire les villes vers lesquels ces axes mènent : Direction Chambéry, direction Annecy, 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- Nous n'avons pas compris tous les pictogrammes.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Nous 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préfererions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 avoir des pictogrammes de géolocalisation, avec dans la partie ronde le symbole du 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batiment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, et à côté du 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picto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 le nom du bâtiment pour bien l'identifier</a:t>
            </a:r>
            <a:br>
              <a:rPr lang="fr-FR" sz="1800" b="1" i="0" dirty="0">
                <a:effectLst/>
                <a:latin typeface="Arial" panose="020B0604020202020204" pitchFamily="34" charset="0"/>
              </a:rPr>
            </a:br>
            <a:br>
              <a:rPr lang="fr-FR" sz="1800" b="1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Nous avions plutôt en tête un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fond de carte + détaillé sur lequel on verrait le tracé des rues et les éléments qui permettent de se repérer dans la ville (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déliitation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 des parcs/jardins, port d'Aix les Bains, voies ferroviaires 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etc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,,,)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,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un peu comme sur Google 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Maps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 ou Airbnb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. 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Sur ce fond de carte, nous pensions plutôt à des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pictogrammes de géolocalisation pour symboliser l'emplacement des hôtels 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(un point rouge comme sur Google </a:t>
            </a:r>
            <a:r>
              <a:rPr lang="fr-FR" sz="1800" i="0" dirty="0" err="1">
                <a:effectLst/>
                <a:latin typeface="Arial" panose="020B0604020202020204" pitchFamily="34" charset="0"/>
              </a:rPr>
              <a:t>Maps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, avec le symbole d'un lit comme celui que vous avez utilisé) . 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En l'état nous avons du mal à comprendre que les étiquettes jaunes sont cliquables,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nous 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préfererions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 ne pas voir de fond jaune, juste le nom de l'hôtel en blanc à côté ou au dessus du </a:t>
            </a:r>
            <a:r>
              <a:rPr lang="fr-FR" sz="1800" b="1" i="0" dirty="0" err="1">
                <a:effectLst/>
                <a:latin typeface="Arial" panose="020B0604020202020204" pitchFamily="34" charset="0"/>
              </a:rPr>
              <a:t>picto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 de localisation de l'hôtel.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- </a:t>
            </a:r>
            <a:r>
              <a:rPr lang="fr-FR" sz="1800" b="1" i="0" dirty="0">
                <a:effectLst/>
                <a:latin typeface="Arial" panose="020B0604020202020204" pitchFamily="34" charset="0"/>
              </a:rPr>
              <a:t>Mieux symboliser les secteurs</a:t>
            </a:r>
            <a:r>
              <a:rPr lang="fr-FR" sz="1800" i="0" dirty="0">
                <a:effectLst/>
                <a:latin typeface="Arial" panose="020B0604020202020204" pitchFamily="34" charset="0"/>
              </a:rPr>
              <a:t> sur le plan, pour que l'on comprenne que les zones sont cliquables</a:t>
            </a:r>
          </a:p>
          <a:p>
            <a:endParaRPr lang="fr-FR" sz="1800" i="0" dirty="0">
              <a:effectLst/>
              <a:latin typeface="Arial" panose="020B0604020202020204" pitchFamily="34" charset="0"/>
            </a:endParaRPr>
          </a:p>
          <a:p>
            <a:r>
              <a:rPr lang="fr-FR" sz="1800" i="0" dirty="0">
                <a:effectLst/>
                <a:latin typeface="Arial" panose="020B0604020202020204" pitchFamily="34" charset="0"/>
              </a:rPr>
              <a:t>Tuto fiches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8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i="0" dirty="0">
                <a:effectLst/>
                <a:latin typeface="Arial" panose="020B0604020202020204" pitchFamily="34" charset="0"/>
              </a:rPr>
              <a:t>LISTING DES HÔTELS : 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- Mettre le nombre de chambre et le classement hôtelier sur la même ligne que le nom de l'</a:t>
            </a:r>
            <a:r>
              <a:rPr lang="fr-FR" sz="1800" i="0" dirty="0" err="1">
                <a:effectLst/>
                <a:latin typeface="Arial" panose="020B0604020202020204" pitchFamily="34" charset="0"/>
              </a:rPr>
              <a:t>hotel</a:t>
            </a:r>
            <a:br>
              <a:rPr lang="fr-FR" sz="1800" i="0" dirty="0">
                <a:effectLst/>
                <a:latin typeface="Arial" panose="020B0604020202020204" pitchFamily="34" charset="0"/>
              </a:rPr>
            </a:br>
            <a:r>
              <a:rPr lang="fr-FR" sz="1800" i="0" dirty="0">
                <a:effectLst/>
                <a:latin typeface="Arial" panose="020B0604020202020204" pitchFamily="34" charset="0"/>
              </a:rPr>
              <a:t>'- Intégrer les hôtels 1 et 2 * au listing mais pas sur le plan pour ne pas le surchargé</a:t>
            </a:r>
          </a:p>
          <a:p>
            <a:endParaRPr lang="fr-FR" sz="1800" i="0" dirty="0">
              <a:effectLst/>
              <a:latin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770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49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08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Supp cliquable</a:t>
            </a:r>
          </a:p>
          <a:p>
            <a:r>
              <a:rPr lang="fr-FR" dirty="0"/>
              <a:t>Mettre en Annexe</a:t>
            </a:r>
          </a:p>
          <a:p>
            <a:r>
              <a:rPr lang="fr-FR" dirty="0"/>
              <a:t>Titre autre typo</a:t>
            </a:r>
          </a:p>
          <a:p>
            <a:r>
              <a:rPr lang="fr-FR" dirty="0"/>
              <a:t>Faire une autre DA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255B-3562-4137-90AC-A1688A98AED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15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CCF39-E09C-B3AD-E370-54E66388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BE5E9A-450E-0631-8EA4-0C6A1F0B5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4DBC-2AA8-453E-9C79-49BA180CC0D5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6200D4-70E1-0149-4971-CE63EF14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996010-C1E4-32B1-0F69-24D43D56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52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714D32-A260-643A-05FA-126B6FB1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4DBC-2AA8-453E-9C79-49BA180CC0D5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0EBAEB-38B4-4EC5-6D63-6C014C7F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3F84B7-DE5A-BFA1-6CDE-5E9AA50D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47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CCF39-E09C-B3AD-E370-54E66388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BE5E9A-450E-0631-8EA4-0C6A1F0B5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4DBC-2AA8-453E-9C79-49BA180CC0D5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6200D4-70E1-0149-4971-CE63EF14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996010-C1E4-32B1-0F69-24D43D56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68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714D32-A260-643A-05FA-126B6FB1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4DBC-2AA8-453E-9C79-49BA180CC0D5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0EBAEB-38B4-4EC5-6D63-6C014C7F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3F84B7-DE5A-BFA1-6CDE-5E9AA50D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F117-D1D1-4562-BBA1-C4174F977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472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09BF227-28AA-4D60-A7E9-B56FC22A6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3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41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5A11CC-AF47-32BB-A85F-7F42CB2E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03061D-9886-461B-A702-77F2E3BD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FE7F8D-1D5C-3BDD-4D76-5A792FD9A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14DBC-2AA8-453E-9C79-49BA180CC0D5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AE2705-A3E8-ED76-BCFE-DB1180A25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19B71F-1541-6682-43A9-F5C68C53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8F117-D1D1-4562-BBA1-C4174F977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85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5A11CC-AF47-32BB-A85F-7F42CB2E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03061D-9886-461B-A702-77F2E3BD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FE7F8D-1D5C-3BDD-4D76-5A792FD9A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14DBC-2AA8-453E-9C79-49BA180CC0D5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AE2705-A3E8-ED76-BCFE-DB1180A25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19B71F-1541-6682-43A9-F5C68C53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8F117-D1D1-4562-BBA1-C4174F977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21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05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1.xml"/><Relationship Id="rId18" Type="http://schemas.openxmlformats.org/officeDocument/2006/relationships/image" Target="../media/image27.png"/><Relationship Id="rId3" Type="http://schemas.openxmlformats.org/officeDocument/2006/relationships/image" Target="../media/image41.jpeg"/><Relationship Id="rId21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30.xml"/><Relationship Id="rId17" Type="http://schemas.openxmlformats.org/officeDocument/2006/relationships/slide" Target="slide3.xml"/><Relationship Id="rId2" Type="http://schemas.openxmlformats.org/officeDocument/2006/relationships/image" Target="../media/image23.png"/><Relationship Id="rId16" Type="http://schemas.openxmlformats.org/officeDocument/2006/relationships/image" Target="../media/image9.svg"/><Relationship Id="rId20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9.xml"/><Relationship Id="rId5" Type="http://schemas.openxmlformats.org/officeDocument/2006/relationships/slide" Target="slide25.xml"/><Relationship Id="rId15" Type="http://schemas.openxmlformats.org/officeDocument/2006/relationships/image" Target="../media/image8.png"/><Relationship Id="rId10" Type="http://schemas.openxmlformats.org/officeDocument/2006/relationships/slide" Target="slide4.xml"/><Relationship Id="rId19" Type="http://schemas.microsoft.com/office/2007/relationships/hdphoto" Target="../media/hdphoto1.wdp"/><Relationship Id="rId4" Type="http://schemas.openxmlformats.org/officeDocument/2006/relationships/slide" Target="slide17.xml"/><Relationship Id="rId9" Type="http://schemas.openxmlformats.org/officeDocument/2006/relationships/slide" Target="slide16.xml"/><Relationship Id="rId1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3.xml"/><Relationship Id="rId3" Type="http://schemas.openxmlformats.org/officeDocument/2006/relationships/image" Target="../media/image42.jpeg"/><Relationship Id="rId7" Type="http://schemas.openxmlformats.org/officeDocument/2006/relationships/slide" Target="slide21.xml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image" Target="../media/image8.png"/><Relationship Id="rId5" Type="http://schemas.openxmlformats.org/officeDocument/2006/relationships/slide" Target="slide4.xml"/><Relationship Id="rId15" Type="http://schemas.openxmlformats.org/officeDocument/2006/relationships/slide" Target="slide5.xml"/><Relationship Id="rId10" Type="http://schemas.openxmlformats.org/officeDocument/2006/relationships/slide" Target="slide25.xml"/><Relationship Id="rId4" Type="http://schemas.openxmlformats.org/officeDocument/2006/relationships/slide" Target="slide29.xml"/><Relationship Id="rId9" Type="http://schemas.openxmlformats.org/officeDocument/2006/relationships/slide" Target="slide17.xml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7.png"/><Relationship Id="rId3" Type="http://schemas.openxmlformats.org/officeDocument/2006/relationships/slide" Target="slide29.xml"/><Relationship Id="rId7" Type="http://schemas.openxmlformats.org/officeDocument/2006/relationships/slide" Target="slide10.xml"/><Relationship Id="rId12" Type="http://schemas.openxmlformats.org/officeDocument/2006/relationships/slide" Target="slide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9.svg"/><Relationship Id="rId5" Type="http://schemas.openxmlformats.org/officeDocument/2006/relationships/slide" Target="slide30.xml"/><Relationship Id="rId15" Type="http://schemas.openxmlformats.org/officeDocument/2006/relationships/slide" Target="slide6.xml"/><Relationship Id="rId10" Type="http://schemas.openxmlformats.org/officeDocument/2006/relationships/image" Target="../media/image8.png"/><Relationship Id="rId4" Type="http://schemas.openxmlformats.org/officeDocument/2006/relationships/slide" Target="slide4.xml"/><Relationship Id="rId9" Type="http://schemas.openxmlformats.org/officeDocument/2006/relationships/slide" Target="slide25.xml"/><Relationship Id="rId1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30.xml"/><Relationship Id="rId18" Type="http://schemas.openxmlformats.org/officeDocument/2006/relationships/slide" Target="slide3.xml"/><Relationship Id="rId3" Type="http://schemas.openxmlformats.org/officeDocument/2006/relationships/image" Target="../media/image45.png"/><Relationship Id="rId21" Type="http://schemas.openxmlformats.org/officeDocument/2006/relationships/slide" Target="slide5.xml"/><Relationship Id="rId7" Type="http://schemas.openxmlformats.org/officeDocument/2006/relationships/slide" Target="slide15.xml"/><Relationship Id="rId12" Type="http://schemas.openxmlformats.org/officeDocument/2006/relationships/slide" Target="slide29.xml"/><Relationship Id="rId17" Type="http://schemas.openxmlformats.org/officeDocument/2006/relationships/image" Target="../media/image9.svg"/><Relationship Id="rId2" Type="http://schemas.openxmlformats.org/officeDocument/2006/relationships/image" Target="../media/image44.jpg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4.xml"/><Relationship Id="rId5" Type="http://schemas.openxmlformats.org/officeDocument/2006/relationships/slide" Target="slide13.xml"/><Relationship Id="rId15" Type="http://schemas.openxmlformats.org/officeDocument/2006/relationships/slide" Target="slide10.xml"/><Relationship Id="rId10" Type="http://schemas.openxmlformats.org/officeDocument/2006/relationships/slide" Target="slide25.xml"/><Relationship Id="rId19" Type="http://schemas.openxmlformats.org/officeDocument/2006/relationships/image" Target="../media/image27.png"/><Relationship Id="rId4" Type="http://schemas.openxmlformats.org/officeDocument/2006/relationships/image" Target="../media/image46.jpeg"/><Relationship Id="rId9" Type="http://schemas.openxmlformats.org/officeDocument/2006/relationships/slide" Target="slide17.xml"/><Relationship Id="rId14" Type="http://schemas.openxmlformats.org/officeDocument/2006/relationships/slide" Target="slide21.xml"/><Relationship Id="rId22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slide" Target="slide14.xml"/><Relationship Id="rId18" Type="http://schemas.openxmlformats.org/officeDocument/2006/relationships/slide" Target="slide4.xml"/><Relationship Id="rId26" Type="http://schemas.openxmlformats.org/officeDocument/2006/relationships/image" Target="../media/image27.png"/><Relationship Id="rId3" Type="http://schemas.openxmlformats.org/officeDocument/2006/relationships/image" Target="../media/image47.jpg"/><Relationship Id="rId21" Type="http://schemas.openxmlformats.org/officeDocument/2006/relationships/slide" Target="slide21.xml"/><Relationship Id="rId7" Type="http://schemas.openxmlformats.org/officeDocument/2006/relationships/image" Target="../media/image49.png"/><Relationship Id="rId12" Type="http://schemas.openxmlformats.org/officeDocument/2006/relationships/slide" Target="slide13.xml"/><Relationship Id="rId17" Type="http://schemas.openxmlformats.org/officeDocument/2006/relationships/slide" Target="slide25.xml"/><Relationship Id="rId25" Type="http://schemas.openxmlformats.org/officeDocument/2006/relationships/slide" Target="slide3.xml"/><Relationship Id="rId2" Type="http://schemas.openxmlformats.org/officeDocument/2006/relationships/notesSlide" Target="../notesSlides/notesSlide3.xml"/><Relationship Id="rId16" Type="http://schemas.openxmlformats.org/officeDocument/2006/relationships/slide" Target="slide17.xml"/><Relationship Id="rId20" Type="http://schemas.openxmlformats.org/officeDocument/2006/relationships/slide" Target="slide30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6.jpeg"/><Relationship Id="rId24" Type="http://schemas.openxmlformats.org/officeDocument/2006/relationships/image" Target="../media/image9.svg"/><Relationship Id="rId5" Type="http://schemas.microsoft.com/office/2007/relationships/hdphoto" Target="../media/hdphoto2.wdp"/><Relationship Id="rId15" Type="http://schemas.openxmlformats.org/officeDocument/2006/relationships/slide" Target="slide16.xml"/><Relationship Id="rId23" Type="http://schemas.openxmlformats.org/officeDocument/2006/relationships/image" Target="../media/image8.png"/><Relationship Id="rId28" Type="http://schemas.openxmlformats.org/officeDocument/2006/relationships/slide" Target="slide5.xml"/><Relationship Id="rId10" Type="http://schemas.openxmlformats.org/officeDocument/2006/relationships/image" Target="../media/image52.svg"/><Relationship Id="rId19" Type="http://schemas.openxmlformats.org/officeDocument/2006/relationships/slide" Target="slide29.xml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slide" Target="slide15.xml"/><Relationship Id="rId22" Type="http://schemas.openxmlformats.org/officeDocument/2006/relationships/slide" Target="slide10.xml"/><Relationship Id="rId27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4.xml"/><Relationship Id="rId18" Type="http://schemas.openxmlformats.org/officeDocument/2006/relationships/image" Target="../media/image8.png"/><Relationship Id="rId3" Type="http://schemas.openxmlformats.org/officeDocument/2006/relationships/image" Target="../media/image53.jpg"/><Relationship Id="rId21" Type="http://schemas.openxmlformats.org/officeDocument/2006/relationships/image" Target="../media/image27.png"/><Relationship Id="rId7" Type="http://schemas.openxmlformats.org/officeDocument/2006/relationships/slide" Target="slide13.xml"/><Relationship Id="rId12" Type="http://schemas.openxmlformats.org/officeDocument/2006/relationships/slide" Target="slide25.xml"/><Relationship Id="rId17" Type="http://schemas.openxmlformats.org/officeDocument/2006/relationships/slide" Target="slide10.xml"/><Relationship Id="rId2" Type="http://schemas.openxmlformats.org/officeDocument/2006/relationships/image" Target="../media/image23.png"/><Relationship Id="rId16" Type="http://schemas.openxmlformats.org/officeDocument/2006/relationships/slide" Target="slide21.xml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slide" Target="slide17.xml"/><Relationship Id="rId24" Type="http://schemas.openxmlformats.org/officeDocument/2006/relationships/slide" Target="slide6.xml"/><Relationship Id="rId5" Type="http://schemas.openxmlformats.org/officeDocument/2006/relationships/image" Target="../media/image55.jpg"/><Relationship Id="rId15" Type="http://schemas.openxmlformats.org/officeDocument/2006/relationships/slide" Target="slide30.xml"/><Relationship Id="rId23" Type="http://schemas.openxmlformats.org/officeDocument/2006/relationships/slide" Target="slide5.xml"/><Relationship Id="rId10" Type="http://schemas.openxmlformats.org/officeDocument/2006/relationships/slide" Target="slide16.xml"/><Relationship Id="rId19" Type="http://schemas.openxmlformats.org/officeDocument/2006/relationships/image" Target="../media/image9.svg"/><Relationship Id="rId4" Type="http://schemas.openxmlformats.org/officeDocument/2006/relationships/image" Target="../media/image54.jpg"/><Relationship Id="rId9" Type="http://schemas.openxmlformats.org/officeDocument/2006/relationships/slide" Target="slide15.xml"/><Relationship Id="rId14" Type="http://schemas.openxmlformats.org/officeDocument/2006/relationships/slide" Target="slide29.xml"/><Relationship Id="rId22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5.xml"/><Relationship Id="rId18" Type="http://schemas.openxmlformats.org/officeDocument/2006/relationships/slide" Target="slide10.xml"/><Relationship Id="rId3" Type="http://schemas.openxmlformats.org/officeDocument/2006/relationships/image" Target="../media/image58.png"/><Relationship Id="rId21" Type="http://schemas.openxmlformats.org/officeDocument/2006/relationships/slide" Target="slide3.xml"/><Relationship Id="rId7" Type="http://schemas.openxmlformats.org/officeDocument/2006/relationships/slide" Target="slide31.xml"/><Relationship Id="rId12" Type="http://schemas.openxmlformats.org/officeDocument/2006/relationships/slide" Target="slide17.xml"/><Relationship Id="rId17" Type="http://schemas.openxmlformats.org/officeDocument/2006/relationships/slide" Target="slide21.xml"/><Relationship Id="rId25" Type="http://schemas.openxmlformats.org/officeDocument/2006/relationships/slide" Target="slide6.xml"/><Relationship Id="rId2" Type="http://schemas.openxmlformats.org/officeDocument/2006/relationships/image" Target="../media/image57.jpg"/><Relationship Id="rId16" Type="http://schemas.openxmlformats.org/officeDocument/2006/relationships/slide" Target="slide30.xml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slide" Target="slide16.xml"/><Relationship Id="rId24" Type="http://schemas.openxmlformats.org/officeDocument/2006/relationships/slide" Target="slide5.xml"/><Relationship Id="rId5" Type="http://schemas.openxmlformats.org/officeDocument/2006/relationships/image" Target="../media/image60.png"/><Relationship Id="rId15" Type="http://schemas.openxmlformats.org/officeDocument/2006/relationships/slide" Target="slide29.xml"/><Relationship Id="rId23" Type="http://schemas.microsoft.com/office/2007/relationships/hdphoto" Target="../media/hdphoto1.wdp"/><Relationship Id="rId10" Type="http://schemas.openxmlformats.org/officeDocument/2006/relationships/slide" Target="slide15.xml"/><Relationship Id="rId19" Type="http://schemas.openxmlformats.org/officeDocument/2006/relationships/image" Target="../media/image8.png"/><Relationship Id="rId4" Type="http://schemas.openxmlformats.org/officeDocument/2006/relationships/image" Target="../media/image59.svg"/><Relationship Id="rId9" Type="http://schemas.openxmlformats.org/officeDocument/2006/relationships/slide" Target="slide14.xml"/><Relationship Id="rId14" Type="http://schemas.openxmlformats.org/officeDocument/2006/relationships/slide" Target="slide4.xml"/><Relationship Id="rId2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18" Type="http://schemas.openxmlformats.org/officeDocument/2006/relationships/slide" Target="slide17.xml"/><Relationship Id="rId26" Type="http://schemas.openxmlformats.org/officeDocument/2006/relationships/image" Target="../media/image9.svg"/><Relationship Id="rId3" Type="http://schemas.openxmlformats.org/officeDocument/2006/relationships/slide" Target="slide18.xml"/><Relationship Id="rId21" Type="http://schemas.openxmlformats.org/officeDocument/2006/relationships/slide" Target="slide4.xml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2.png"/><Relationship Id="rId20" Type="http://schemas.openxmlformats.org/officeDocument/2006/relationships/slide" Target="slide29.xml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slide" Target="slide20.xml"/><Relationship Id="rId24" Type="http://schemas.openxmlformats.org/officeDocument/2006/relationships/slide" Target="slide25.xml"/><Relationship Id="rId5" Type="http://schemas.openxmlformats.org/officeDocument/2006/relationships/image" Target="../media/image63.svg"/><Relationship Id="rId15" Type="http://schemas.openxmlformats.org/officeDocument/2006/relationships/image" Target="../media/image71.svg"/><Relationship Id="rId23" Type="http://schemas.openxmlformats.org/officeDocument/2006/relationships/slide" Target="slide21.xml"/><Relationship Id="rId28" Type="http://schemas.openxmlformats.org/officeDocument/2006/relationships/image" Target="../media/image27.png"/><Relationship Id="rId10" Type="http://schemas.openxmlformats.org/officeDocument/2006/relationships/slide" Target="slide19.xml"/><Relationship Id="rId19" Type="http://schemas.openxmlformats.org/officeDocument/2006/relationships/slide" Target="slide10.xml"/><Relationship Id="rId31" Type="http://schemas.openxmlformats.org/officeDocument/2006/relationships/slide" Target="slide6.xml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0.png"/><Relationship Id="rId22" Type="http://schemas.openxmlformats.org/officeDocument/2006/relationships/slide" Target="slide30.xml"/><Relationship Id="rId27" Type="http://schemas.openxmlformats.org/officeDocument/2006/relationships/slide" Target="slide3.xml"/><Relationship Id="rId30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slide" Target="slide30.xml"/><Relationship Id="rId18" Type="http://schemas.openxmlformats.org/officeDocument/2006/relationships/slide" Target="slide3.xml"/><Relationship Id="rId3" Type="http://schemas.openxmlformats.org/officeDocument/2006/relationships/slide" Target="slide32.xml"/><Relationship Id="rId21" Type="http://schemas.openxmlformats.org/officeDocument/2006/relationships/slide" Target="slide18.xml"/><Relationship Id="rId7" Type="http://schemas.openxmlformats.org/officeDocument/2006/relationships/image" Target="../media/image70.png"/><Relationship Id="rId12" Type="http://schemas.openxmlformats.org/officeDocument/2006/relationships/slide" Target="slide4.xml"/><Relationship Id="rId17" Type="http://schemas.openxmlformats.org/officeDocument/2006/relationships/image" Target="../media/image9.svg"/><Relationship Id="rId25" Type="http://schemas.openxmlformats.org/officeDocument/2006/relationships/slide" Target="slide6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slide" Target="slide29.xml"/><Relationship Id="rId24" Type="http://schemas.openxmlformats.org/officeDocument/2006/relationships/slide" Target="slide5.xml"/><Relationship Id="rId5" Type="http://schemas.openxmlformats.org/officeDocument/2006/relationships/image" Target="../media/image68.png"/><Relationship Id="rId15" Type="http://schemas.openxmlformats.org/officeDocument/2006/relationships/slide" Target="slide25.xml"/><Relationship Id="rId23" Type="http://schemas.openxmlformats.org/officeDocument/2006/relationships/slide" Target="slide20.xml"/><Relationship Id="rId10" Type="http://schemas.openxmlformats.org/officeDocument/2006/relationships/slide" Target="slide10.xml"/><Relationship Id="rId19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slide" Target="slide17.xml"/><Relationship Id="rId14" Type="http://schemas.openxmlformats.org/officeDocument/2006/relationships/slide" Target="slide21.xml"/><Relationship Id="rId22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slide" Target="slide17.xml"/><Relationship Id="rId18" Type="http://schemas.openxmlformats.org/officeDocument/2006/relationships/slide" Target="slide21.xml"/><Relationship Id="rId26" Type="http://schemas.openxmlformats.org/officeDocument/2006/relationships/slide" Target="slide6.xml"/><Relationship Id="rId3" Type="http://schemas.openxmlformats.org/officeDocument/2006/relationships/image" Target="../media/image23.png"/><Relationship Id="rId21" Type="http://schemas.openxmlformats.org/officeDocument/2006/relationships/image" Target="../media/image9.sv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slide" Target="slide30.xml"/><Relationship Id="rId25" Type="http://schemas.openxmlformats.org/officeDocument/2006/relationships/slide" Target="slide5.xml"/><Relationship Id="rId2" Type="http://schemas.openxmlformats.org/officeDocument/2006/relationships/slide" Target="slide36.xml"/><Relationship Id="rId16" Type="http://schemas.openxmlformats.org/officeDocument/2006/relationships/slide" Target="slide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72.png"/><Relationship Id="rId24" Type="http://schemas.microsoft.com/office/2007/relationships/hdphoto" Target="../media/hdphoto1.wdp"/><Relationship Id="rId5" Type="http://schemas.openxmlformats.org/officeDocument/2006/relationships/slide" Target="slide19.xml"/><Relationship Id="rId15" Type="http://schemas.openxmlformats.org/officeDocument/2006/relationships/slide" Target="slide29.xml"/><Relationship Id="rId23" Type="http://schemas.openxmlformats.org/officeDocument/2006/relationships/image" Target="../media/image27.png"/><Relationship Id="rId10" Type="http://schemas.openxmlformats.org/officeDocument/2006/relationships/slide" Target="slide34.xml"/><Relationship Id="rId19" Type="http://schemas.openxmlformats.org/officeDocument/2006/relationships/slide" Target="slide25.xml"/><Relationship Id="rId4" Type="http://schemas.openxmlformats.org/officeDocument/2006/relationships/slide" Target="slide18.xml"/><Relationship Id="rId9" Type="http://schemas.openxmlformats.org/officeDocument/2006/relationships/slide" Target="slide37.xml"/><Relationship Id="rId14" Type="http://schemas.openxmlformats.org/officeDocument/2006/relationships/slide" Target="slide10.xml"/><Relationship Id="rId22" Type="http://schemas.openxmlformats.org/officeDocument/2006/relationships/slide" Target="slide3.xml"/><Relationship Id="rId27" Type="http://schemas.openxmlformats.org/officeDocument/2006/relationships/slide" Target="slide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7.xml"/><Relationship Id="rId18" Type="http://schemas.openxmlformats.org/officeDocument/2006/relationships/slide" Target="slide21.xml"/><Relationship Id="rId26" Type="http://schemas.openxmlformats.org/officeDocument/2006/relationships/slide" Target="slide6.xml"/><Relationship Id="rId3" Type="http://schemas.openxmlformats.org/officeDocument/2006/relationships/image" Target="../media/image76.png"/><Relationship Id="rId21" Type="http://schemas.openxmlformats.org/officeDocument/2006/relationships/image" Target="../media/image9.svg"/><Relationship Id="rId7" Type="http://schemas.openxmlformats.org/officeDocument/2006/relationships/slide" Target="slide19.xml"/><Relationship Id="rId12" Type="http://schemas.openxmlformats.org/officeDocument/2006/relationships/image" Target="../media/image69.svg"/><Relationship Id="rId17" Type="http://schemas.openxmlformats.org/officeDocument/2006/relationships/slide" Target="slide30.xml"/><Relationship Id="rId25" Type="http://schemas.openxmlformats.org/officeDocument/2006/relationships/slide" Target="slide5.xml"/><Relationship Id="rId2" Type="http://schemas.openxmlformats.org/officeDocument/2006/relationships/slide" Target="slide33.xml"/><Relationship Id="rId16" Type="http://schemas.openxmlformats.org/officeDocument/2006/relationships/slide" Target="slide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68.png"/><Relationship Id="rId24" Type="http://schemas.microsoft.com/office/2007/relationships/hdphoto" Target="../media/hdphoto1.wdp"/><Relationship Id="rId5" Type="http://schemas.openxmlformats.org/officeDocument/2006/relationships/image" Target="../media/image23.png"/><Relationship Id="rId15" Type="http://schemas.openxmlformats.org/officeDocument/2006/relationships/slide" Target="slide29.xml"/><Relationship Id="rId23" Type="http://schemas.openxmlformats.org/officeDocument/2006/relationships/image" Target="../media/image27.png"/><Relationship Id="rId10" Type="http://schemas.openxmlformats.org/officeDocument/2006/relationships/image" Target="../media/image71.svg"/><Relationship Id="rId19" Type="http://schemas.openxmlformats.org/officeDocument/2006/relationships/slide" Target="slide25.xml"/><Relationship Id="rId4" Type="http://schemas.openxmlformats.org/officeDocument/2006/relationships/image" Target="../media/image77.svg"/><Relationship Id="rId9" Type="http://schemas.openxmlformats.org/officeDocument/2006/relationships/image" Target="../media/image70.png"/><Relationship Id="rId14" Type="http://schemas.openxmlformats.org/officeDocument/2006/relationships/slide" Target="slide10.xml"/><Relationship Id="rId22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9.xml"/><Relationship Id="rId18" Type="http://schemas.openxmlformats.org/officeDocument/2006/relationships/slide" Target="slide3.xml"/><Relationship Id="rId3" Type="http://schemas.openxmlformats.org/officeDocument/2006/relationships/slide" Target="slide17.xml"/><Relationship Id="rId21" Type="http://schemas.openxmlformats.org/officeDocument/2006/relationships/slide" Target="slide6.xml"/><Relationship Id="rId7" Type="http://schemas.openxmlformats.org/officeDocument/2006/relationships/image" Target="../media/image78.jpg"/><Relationship Id="rId12" Type="http://schemas.openxmlformats.org/officeDocument/2006/relationships/slide" Target="slide24.xml"/><Relationship Id="rId1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80.jpg"/><Relationship Id="rId5" Type="http://schemas.openxmlformats.org/officeDocument/2006/relationships/slide" Target="slide10.xml"/><Relationship Id="rId15" Type="http://schemas.openxmlformats.org/officeDocument/2006/relationships/slide" Target="slide30.xml"/><Relationship Id="rId10" Type="http://schemas.openxmlformats.org/officeDocument/2006/relationships/slide" Target="slide23.xml"/><Relationship Id="rId19" Type="http://schemas.openxmlformats.org/officeDocument/2006/relationships/image" Target="../media/image27.png"/><Relationship Id="rId4" Type="http://schemas.openxmlformats.org/officeDocument/2006/relationships/slide" Target="slide21.xml"/><Relationship Id="rId9" Type="http://schemas.openxmlformats.org/officeDocument/2006/relationships/image" Target="../media/image79.jpg"/><Relationship Id="rId14" Type="http://schemas.openxmlformats.org/officeDocument/2006/relationships/slide" Target="slide4.xml"/><Relationship Id="rId22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svg"/><Relationship Id="rId18" Type="http://schemas.openxmlformats.org/officeDocument/2006/relationships/image" Target="../media/image79.jpg"/><Relationship Id="rId26" Type="http://schemas.openxmlformats.org/officeDocument/2006/relationships/slide" Target="slide30.xml"/><Relationship Id="rId3" Type="http://schemas.openxmlformats.org/officeDocument/2006/relationships/slide" Target="slide22.xml"/><Relationship Id="rId21" Type="http://schemas.openxmlformats.org/officeDocument/2006/relationships/slide" Target="slide21.xml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hyperlink" Target="http://www.traiteurdavat.com/" TargetMode="External"/><Relationship Id="rId25" Type="http://schemas.openxmlformats.org/officeDocument/2006/relationships/slide" Target="slide4.xml"/><Relationship Id="rId33" Type="http://schemas.openxmlformats.org/officeDocument/2006/relationships/slide" Target="slide6.xml"/><Relationship Id="rId2" Type="http://schemas.openxmlformats.org/officeDocument/2006/relationships/image" Target="../media/image78.jpg"/><Relationship Id="rId16" Type="http://schemas.openxmlformats.org/officeDocument/2006/relationships/image" Target="../media/image89.jpeg"/><Relationship Id="rId20" Type="http://schemas.openxmlformats.org/officeDocument/2006/relationships/slide" Target="slide17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hyperlink" Target="http://www.herve-thizy-traiteur.fr/" TargetMode="External"/><Relationship Id="rId24" Type="http://schemas.openxmlformats.org/officeDocument/2006/relationships/slide" Target="slide29.xml"/><Relationship Id="rId32" Type="http://schemas.openxmlformats.org/officeDocument/2006/relationships/slide" Target="slide5.xml"/><Relationship Id="rId5" Type="http://schemas.openxmlformats.org/officeDocument/2006/relationships/slide" Target="slide24.xml"/><Relationship Id="rId15" Type="http://schemas.openxmlformats.org/officeDocument/2006/relationships/hyperlink" Target="http://www.restaurantlalchimiste.com/fr/traiteur.html" TargetMode="External"/><Relationship Id="rId23" Type="http://schemas.openxmlformats.org/officeDocument/2006/relationships/slide" Target="slide25.xml"/><Relationship Id="rId28" Type="http://schemas.openxmlformats.org/officeDocument/2006/relationships/image" Target="../media/image9.svg"/><Relationship Id="rId10" Type="http://schemas.openxmlformats.org/officeDocument/2006/relationships/image" Target="../media/image85.svg"/><Relationship Id="rId19" Type="http://schemas.openxmlformats.org/officeDocument/2006/relationships/slide" Target="slide23.xml"/><Relationship Id="rId31" Type="http://schemas.microsoft.com/office/2007/relationships/hdphoto" Target="../media/hdphoto1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openxmlformats.org/officeDocument/2006/relationships/image" Target="../media/image88.jpg"/><Relationship Id="rId22" Type="http://schemas.openxmlformats.org/officeDocument/2006/relationships/slide" Target="slide10.xml"/><Relationship Id="rId27" Type="http://schemas.openxmlformats.org/officeDocument/2006/relationships/image" Target="../media/image8.png"/><Relationship Id="rId30" Type="http://schemas.openxmlformats.org/officeDocument/2006/relationships/image" Target="../media/image27.png"/><Relationship Id="rId8" Type="http://schemas.openxmlformats.org/officeDocument/2006/relationships/image" Target="../media/image8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7.svg"/><Relationship Id="rId18" Type="http://schemas.openxmlformats.org/officeDocument/2006/relationships/slide" Target="slide22.xml"/><Relationship Id="rId26" Type="http://schemas.openxmlformats.org/officeDocument/2006/relationships/image" Target="../media/image8.png"/><Relationship Id="rId3" Type="http://schemas.openxmlformats.org/officeDocument/2006/relationships/image" Target="../media/image79.jpg"/><Relationship Id="rId21" Type="http://schemas.openxmlformats.org/officeDocument/2006/relationships/slide" Target="slide10.xml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78.jpg"/><Relationship Id="rId25" Type="http://schemas.openxmlformats.org/officeDocument/2006/relationships/slide" Target="slide30.xml"/><Relationship Id="rId2" Type="http://schemas.openxmlformats.org/officeDocument/2006/relationships/notesSlide" Target="../notesSlides/notesSlide7.xml"/><Relationship Id="rId16" Type="http://schemas.openxmlformats.org/officeDocument/2006/relationships/slide" Target="slide24.xml"/><Relationship Id="rId20" Type="http://schemas.openxmlformats.org/officeDocument/2006/relationships/slide" Target="slide21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hyperlink" Target="http://lasourcevoisine.fr/" TargetMode="External"/><Relationship Id="rId24" Type="http://schemas.openxmlformats.org/officeDocument/2006/relationships/slide" Target="slide4.xml"/><Relationship Id="rId32" Type="http://schemas.openxmlformats.org/officeDocument/2006/relationships/slide" Target="slide6.xml"/><Relationship Id="rId5" Type="http://schemas.openxmlformats.org/officeDocument/2006/relationships/slide" Target="slide23.xml"/><Relationship Id="rId15" Type="http://schemas.openxmlformats.org/officeDocument/2006/relationships/hyperlink" Target="http://www.traiteurdavat.com/" TargetMode="External"/><Relationship Id="rId23" Type="http://schemas.openxmlformats.org/officeDocument/2006/relationships/slide" Target="slide29.xml"/><Relationship Id="rId28" Type="http://schemas.openxmlformats.org/officeDocument/2006/relationships/slide" Target="slide3.xml"/><Relationship Id="rId10" Type="http://schemas.openxmlformats.org/officeDocument/2006/relationships/image" Target="../media/image85.svg"/><Relationship Id="rId19" Type="http://schemas.openxmlformats.org/officeDocument/2006/relationships/slide" Target="slide17.xml"/><Relationship Id="rId31" Type="http://schemas.openxmlformats.org/officeDocument/2006/relationships/slide" Target="slide5.xml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openxmlformats.org/officeDocument/2006/relationships/image" Target="../media/image91.jpeg"/><Relationship Id="rId22" Type="http://schemas.openxmlformats.org/officeDocument/2006/relationships/slide" Target="slide25.xml"/><Relationship Id="rId27" Type="http://schemas.openxmlformats.org/officeDocument/2006/relationships/image" Target="../media/image9.svg"/><Relationship Id="rId30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slide" Target="slide23.xml"/><Relationship Id="rId18" Type="http://schemas.openxmlformats.org/officeDocument/2006/relationships/slide" Target="slide10.xml"/><Relationship Id="rId26" Type="http://schemas.openxmlformats.org/officeDocument/2006/relationships/image" Target="../media/image27.png"/><Relationship Id="rId3" Type="http://schemas.openxmlformats.org/officeDocument/2006/relationships/slide" Target="slide24.xml"/><Relationship Id="rId21" Type="http://schemas.openxmlformats.org/officeDocument/2006/relationships/slide" Target="slide4.xml"/><Relationship Id="rId7" Type="http://schemas.openxmlformats.org/officeDocument/2006/relationships/image" Target="../media/image84.png"/><Relationship Id="rId12" Type="http://schemas.openxmlformats.org/officeDocument/2006/relationships/image" Target="../media/image79.jpg"/><Relationship Id="rId17" Type="http://schemas.openxmlformats.org/officeDocument/2006/relationships/slide" Target="slide21.xml"/><Relationship Id="rId25" Type="http://schemas.openxmlformats.org/officeDocument/2006/relationships/slide" Target="slide3.xml"/><Relationship Id="rId2" Type="http://schemas.openxmlformats.org/officeDocument/2006/relationships/image" Target="../media/image80.jpg"/><Relationship Id="rId16" Type="http://schemas.openxmlformats.org/officeDocument/2006/relationships/slide" Target="slide17.xml"/><Relationship Id="rId20" Type="http://schemas.openxmlformats.org/officeDocument/2006/relationships/slide" Target="slide29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11" Type="http://schemas.openxmlformats.org/officeDocument/2006/relationships/image" Target="../media/image87.svg"/><Relationship Id="rId24" Type="http://schemas.openxmlformats.org/officeDocument/2006/relationships/image" Target="../media/image9.svg"/><Relationship Id="rId5" Type="http://schemas.openxmlformats.org/officeDocument/2006/relationships/image" Target="../media/image82.png"/><Relationship Id="rId15" Type="http://schemas.openxmlformats.org/officeDocument/2006/relationships/slide" Target="slide22.xml"/><Relationship Id="rId23" Type="http://schemas.openxmlformats.org/officeDocument/2006/relationships/image" Target="../media/image8.png"/><Relationship Id="rId28" Type="http://schemas.openxmlformats.org/officeDocument/2006/relationships/slide" Target="slide5.xml"/><Relationship Id="rId10" Type="http://schemas.openxmlformats.org/officeDocument/2006/relationships/image" Target="../media/image86.png"/><Relationship Id="rId19" Type="http://schemas.openxmlformats.org/officeDocument/2006/relationships/slide" Target="slide25.xml"/><Relationship Id="rId4" Type="http://schemas.openxmlformats.org/officeDocument/2006/relationships/image" Target="../media/image92.jpg"/><Relationship Id="rId9" Type="http://schemas.openxmlformats.org/officeDocument/2006/relationships/hyperlink" Target="http://www.traiteurdavat.com/" TargetMode="External"/><Relationship Id="rId14" Type="http://schemas.openxmlformats.org/officeDocument/2006/relationships/image" Target="../media/image78.jpg"/><Relationship Id="rId22" Type="http://schemas.openxmlformats.org/officeDocument/2006/relationships/slide" Target="slide30.xml"/><Relationship Id="rId27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hyperlink" Target="https://www.casinograndcercle.com/espaces-de-reception/salon-victoria/" TargetMode="External"/><Relationship Id="rId18" Type="http://schemas.openxmlformats.org/officeDocument/2006/relationships/slide" Target="slide29.xml"/><Relationship Id="rId26" Type="http://schemas.openxmlformats.org/officeDocument/2006/relationships/image" Target="../media/image27.png"/><Relationship Id="rId3" Type="http://schemas.openxmlformats.org/officeDocument/2006/relationships/slide" Target="slide25.xml"/><Relationship Id="rId21" Type="http://schemas.openxmlformats.org/officeDocument/2006/relationships/slide" Target="slide10.xml"/><Relationship Id="rId7" Type="http://schemas.openxmlformats.org/officeDocument/2006/relationships/image" Target="../media/image76.png"/><Relationship Id="rId12" Type="http://schemas.openxmlformats.org/officeDocument/2006/relationships/image" Target="../media/image85.svg"/><Relationship Id="rId17" Type="http://schemas.openxmlformats.org/officeDocument/2006/relationships/slide" Target="slide21.xml"/><Relationship Id="rId25" Type="http://schemas.openxmlformats.org/officeDocument/2006/relationships/slide" Target="slide3.xml"/><Relationship Id="rId2" Type="http://schemas.openxmlformats.org/officeDocument/2006/relationships/image" Target="../media/image93.jpg"/><Relationship Id="rId16" Type="http://schemas.openxmlformats.org/officeDocument/2006/relationships/image" Target="../media/image87.svg"/><Relationship Id="rId20" Type="http://schemas.openxmlformats.org/officeDocument/2006/relationships/slide" Target="slide4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image" Target="../media/image84.png"/><Relationship Id="rId24" Type="http://schemas.openxmlformats.org/officeDocument/2006/relationships/slide" Target="slide30.xml"/><Relationship Id="rId5" Type="http://schemas.openxmlformats.org/officeDocument/2006/relationships/slide" Target="slide27.xml"/><Relationship Id="rId15" Type="http://schemas.openxmlformats.org/officeDocument/2006/relationships/image" Target="../media/image86.png"/><Relationship Id="rId23" Type="http://schemas.openxmlformats.org/officeDocument/2006/relationships/image" Target="../media/image9.svg"/><Relationship Id="rId28" Type="http://schemas.openxmlformats.org/officeDocument/2006/relationships/slide" Target="slide5.xml"/><Relationship Id="rId10" Type="http://schemas.openxmlformats.org/officeDocument/2006/relationships/image" Target="../media/image83.svg"/><Relationship Id="rId19" Type="http://schemas.openxmlformats.org/officeDocument/2006/relationships/slide" Target="slide17.xml"/><Relationship Id="rId4" Type="http://schemas.openxmlformats.org/officeDocument/2006/relationships/slide" Target="slide26.xml"/><Relationship Id="rId9" Type="http://schemas.openxmlformats.org/officeDocument/2006/relationships/image" Target="../media/image82.png"/><Relationship Id="rId14" Type="http://schemas.openxmlformats.org/officeDocument/2006/relationships/hyperlink" Target="mailto:commerciale@casinograndcercle.com" TargetMode="External"/><Relationship Id="rId22" Type="http://schemas.openxmlformats.org/officeDocument/2006/relationships/image" Target="../media/image8.png"/><Relationship Id="rId27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slide" Target="slide26.xml"/><Relationship Id="rId18" Type="http://schemas.openxmlformats.org/officeDocument/2006/relationships/slide" Target="slide17.xml"/><Relationship Id="rId26" Type="http://schemas.microsoft.com/office/2007/relationships/hdphoto" Target="../media/hdphoto1.wdp"/><Relationship Id="rId3" Type="http://schemas.openxmlformats.org/officeDocument/2006/relationships/image" Target="../media/image76.png"/><Relationship Id="rId21" Type="http://schemas.openxmlformats.org/officeDocument/2006/relationships/image" Target="../media/image8.png"/><Relationship Id="rId7" Type="http://schemas.openxmlformats.org/officeDocument/2006/relationships/image" Target="../media/image84.png"/><Relationship Id="rId12" Type="http://schemas.openxmlformats.org/officeDocument/2006/relationships/slide" Target="slide25.xml"/><Relationship Id="rId17" Type="http://schemas.openxmlformats.org/officeDocument/2006/relationships/slide" Target="slide29.xml"/><Relationship Id="rId25" Type="http://schemas.openxmlformats.org/officeDocument/2006/relationships/image" Target="../media/image27.png"/><Relationship Id="rId2" Type="http://schemas.openxmlformats.org/officeDocument/2006/relationships/image" Target="../media/image94.jpeg"/><Relationship Id="rId16" Type="http://schemas.openxmlformats.org/officeDocument/2006/relationships/slide" Target="slide21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11" Type="http://schemas.openxmlformats.org/officeDocument/2006/relationships/image" Target="../media/image87.svg"/><Relationship Id="rId24" Type="http://schemas.openxmlformats.org/officeDocument/2006/relationships/slide" Target="slide3.xml"/><Relationship Id="rId5" Type="http://schemas.openxmlformats.org/officeDocument/2006/relationships/image" Target="../media/image82.png"/><Relationship Id="rId15" Type="http://schemas.openxmlformats.org/officeDocument/2006/relationships/slide" Target="slide28.xml"/><Relationship Id="rId23" Type="http://schemas.openxmlformats.org/officeDocument/2006/relationships/slide" Target="slide30.xml"/><Relationship Id="rId28" Type="http://schemas.openxmlformats.org/officeDocument/2006/relationships/slide" Target="slide5.xml"/><Relationship Id="rId10" Type="http://schemas.openxmlformats.org/officeDocument/2006/relationships/image" Target="../media/image86.png"/><Relationship Id="rId19" Type="http://schemas.openxmlformats.org/officeDocument/2006/relationships/slide" Target="slide4.xml"/><Relationship Id="rId4" Type="http://schemas.openxmlformats.org/officeDocument/2006/relationships/image" Target="../media/image95.svg"/><Relationship Id="rId9" Type="http://schemas.openxmlformats.org/officeDocument/2006/relationships/hyperlink" Target="http://www.chateaudetresserve.com/" TargetMode="External"/><Relationship Id="rId14" Type="http://schemas.openxmlformats.org/officeDocument/2006/relationships/slide" Target="slide27.xml"/><Relationship Id="rId22" Type="http://schemas.openxmlformats.org/officeDocument/2006/relationships/image" Target="../media/image9.svg"/><Relationship Id="rId27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slide" Target="slide21.xml"/><Relationship Id="rId18" Type="http://schemas.openxmlformats.org/officeDocument/2006/relationships/image" Target="../media/image8.png"/><Relationship Id="rId3" Type="http://schemas.openxmlformats.org/officeDocument/2006/relationships/image" Target="../media/image76.png"/><Relationship Id="rId21" Type="http://schemas.openxmlformats.org/officeDocument/2006/relationships/slide" Target="slide3.xml"/><Relationship Id="rId7" Type="http://schemas.openxmlformats.org/officeDocument/2006/relationships/image" Target="../media/image84.png"/><Relationship Id="rId12" Type="http://schemas.openxmlformats.org/officeDocument/2006/relationships/slide" Target="slide28.xml"/><Relationship Id="rId17" Type="http://schemas.openxmlformats.org/officeDocument/2006/relationships/slide" Target="slide10.xml"/><Relationship Id="rId25" Type="http://schemas.openxmlformats.org/officeDocument/2006/relationships/slide" Target="slide6.xml"/><Relationship Id="rId2" Type="http://schemas.openxmlformats.org/officeDocument/2006/relationships/image" Target="../media/image98.jpeg"/><Relationship Id="rId16" Type="http://schemas.openxmlformats.org/officeDocument/2006/relationships/slide" Target="slide4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11" Type="http://schemas.openxmlformats.org/officeDocument/2006/relationships/slide" Target="slide27.xml"/><Relationship Id="rId24" Type="http://schemas.openxmlformats.org/officeDocument/2006/relationships/slide" Target="slide5.xml"/><Relationship Id="rId5" Type="http://schemas.openxmlformats.org/officeDocument/2006/relationships/image" Target="../media/image82.png"/><Relationship Id="rId15" Type="http://schemas.openxmlformats.org/officeDocument/2006/relationships/slide" Target="slide17.xml"/><Relationship Id="rId23" Type="http://schemas.microsoft.com/office/2007/relationships/hdphoto" Target="../media/hdphoto1.wdp"/><Relationship Id="rId10" Type="http://schemas.openxmlformats.org/officeDocument/2006/relationships/slide" Target="slide26.xml"/><Relationship Id="rId19" Type="http://schemas.openxmlformats.org/officeDocument/2006/relationships/image" Target="../media/image9.svg"/><Relationship Id="rId4" Type="http://schemas.openxmlformats.org/officeDocument/2006/relationships/image" Target="../media/image95.svg"/><Relationship Id="rId9" Type="http://schemas.openxmlformats.org/officeDocument/2006/relationships/slide" Target="slide25.xml"/><Relationship Id="rId14" Type="http://schemas.openxmlformats.org/officeDocument/2006/relationships/slide" Target="slide29.xml"/><Relationship Id="rId2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slide" Target="slide27.xml"/><Relationship Id="rId18" Type="http://schemas.openxmlformats.org/officeDocument/2006/relationships/slide" Target="slide4.xml"/><Relationship Id="rId26" Type="http://schemas.openxmlformats.org/officeDocument/2006/relationships/slide" Target="slide6.xml"/><Relationship Id="rId3" Type="http://schemas.openxmlformats.org/officeDocument/2006/relationships/image" Target="../media/image76.png"/><Relationship Id="rId21" Type="http://schemas.openxmlformats.org/officeDocument/2006/relationships/image" Target="../media/image9.svg"/><Relationship Id="rId7" Type="http://schemas.openxmlformats.org/officeDocument/2006/relationships/image" Target="../media/image84.png"/><Relationship Id="rId12" Type="http://schemas.openxmlformats.org/officeDocument/2006/relationships/slide" Target="slide26.xml"/><Relationship Id="rId17" Type="http://schemas.openxmlformats.org/officeDocument/2006/relationships/slide" Target="slide17.xml"/><Relationship Id="rId25" Type="http://schemas.microsoft.com/office/2007/relationships/hdphoto" Target="../media/hdphoto1.wdp"/><Relationship Id="rId2" Type="http://schemas.openxmlformats.org/officeDocument/2006/relationships/image" Target="../media/image99.jpeg"/><Relationship Id="rId16" Type="http://schemas.openxmlformats.org/officeDocument/2006/relationships/slide" Target="slide29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11" Type="http://schemas.openxmlformats.org/officeDocument/2006/relationships/slide" Target="slide25.xml"/><Relationship Id="rId24" Type="http://schemas.openxmlformats.org/officeDocument/2006/relationships/image" Target="../media/image27.png"/><Relationship Id="rId5" Type="http://schemas.openxmlformats.org/officeDocument/2006/relationships/image" Target="../media/image82.png"/><Relationship Id="rId15" Type="http://schemas.openxmlformats.org/officeDocument/2006/relationships/slide" Target="slide21.xml"/><Relationship Id="rId23" Type="http://schemas.openxmlformats.org/officeDocument/2006/relationships/slide" Target="slide3.xml"/><Relationship Id="rId10" Type="http://schemas.openxmlformats.org/officeDocument/2006/relationships/image" Target="../media/image101.svg"/><Relationship Id="rId19" Type="http://schemas.openxmlformats.org/officeDocument/2006/relationships/slide" Target="slide10.xml"/><Relationship Id="rId4" Type="http://schemas.openxmlformats.org/officeDocument/2006/relationships/image" Target="../media/image95.svg"/><Relationship Id="rId9" Type="http://schemas.openxmlformats.org/officeDocument/2006/relationships/image" Target="../media/image100.png"/><Relationship Id="rId14" Type="http://schemas.openxmlformats.org/officeDocument/2006/relationships/slide" Target="slide28.xml"/><Relationship Id="rId22" Type="http://schemas.openxmlformats.org/officeDocument/2006/relationships/slide" Target="slide30.xml"/><Relationship Id="rId27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15.jpeg"/><Relationship Id="rId26" Type="http://schemas.openxmlformats.org/officeDocument/2006/relationships/image" Target="../media/image123.svg"/><Relationship Id="rId39" Type="http://schemas.microsoft.com/office/2007/relationships/hdphoto" Target="../media/hdphoto1.wdp"/><Relationship Id="rId21" Type="http://schemas.openxmlformats.org/officeDocument/2006/relationships/image" Target="../media/image118.png"/><Relationship Id="rId34" Type="http://schemas.openxmlformats.org/officeDocument/2006/relationships/image" Target="../media/image8.png"/><Relationship Id="rId7" Type="http://schemas.openxmlformats.org/officeDocument/2006/relationships/image" Target="../media/image104.png"/><Relationship Id="rId2" Type="http://schemas.openxmlformats.org/officeDocument/2006/relationships/slide" Target="slide21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29" Type="http://schemas.openxmlformats.org/officeDocument/2006/relationships/image" Target="../media/image126.png"/><Relationship Id="rId41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24" Type="http://schemas.openxmlformats.org/officeDocument/2006/relationships/image" Target="../media/image121.png"/><Relationship Id="rId32" Type="http://schemas.openxmlformats.org/officeDocument/2006/relationships/slide" Target="slide4.xml"/><Relationship Id="rId37" Type="http://schemas.openxmlformats.org/officeDocument/2006/relationships/slide" Target="slide3.xml"/><Relationship Id="rId40" Type="http://schemas.openxmlformats.org/officeDocument/2006/relationships/slide" Target="slide5.xml"/><Relationship Id="rId5" Type="http://schemas.openxmlformats.org/officeDocument/2006/relationships/image" Target="../media/image102.png"/><Relationship Id="rId15" Type="http://schemas.openxmlformats.org/officeDocument/2006/relationships/image" Target="../media/image112.jpeg"/><Relationship Id="rId23" Type="http://schemas.openxmlformats.org/officeDocument/2006/relationships/image" Target="../media/image120.png"/><Relationship Id="rId28" Type="http://schemas.openxmlformats.org/officeDocument/2006/relationships/image" Target="../media/image125.png"/><Relationship Id="rId36" Type="http://schemas.openxmlformats.org/officeDocument/2006/relationships/slide" Target="slide30.xml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31" Type="http://schemas.openxmlformats.org/officeDocument/2006/relationships/slide" Target="slide17.xml"/><Relationship Id="rId4" Type="http://schemas.openxmlformats.org/officeDocument/2006/relationships/slide" Target="slide25.xml"/><Relationship Id="rId9" Type="http://schemas.openxmlformats.org/officeDocument/2006/relationships/image" Target="../media/image106.png"/><Relationship Id="rId14" Type="http://schemas.openxmlformats.org/officeDocument/2006/relationships/image" Target="../media/image111.jpeg"/><Relationship Id="rId22" Type="http://schemas.openxmlformats.org/officeDocument/2006/relationships/image" Target="../media/image119.jpeg"/><Relationship Id="rId27" Type="http://schemas.openxmlformats.org/officeDocument/2006/relationships/image" Target="../media/image124.png"/><Relationship Id="rId30" Type="http://schemas.openxmlformats.org/officeDocument/2006/relationships/image" Target="../media/image127.jpeg"/><Relationship Id="rId35" Type="http://schemas.openxmlformats.org/officeDocument/2006/relationships/image" Target="../media/image9.svg"/><Relationship Id="rId8" Type="http://schemas.openxmlformats.org/officeDocument/2006/relationships/image" Target="../media/image105.png"/><Relationship Id="rId3" Type="http://schemas.openxmlformats.org/officeDocument/2006/relationships/slide" Target="slide29.xml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33" Type="http://schemas.openxmlformats.org/officeDocument/2006/relationships/slide" Target="slide10.xml"/><Relationship Id="rId38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5.xml"/><Relationship Id="rId3" Type="http://schemas.openxmlformats.org/officeDocument/2006/relationships/image" Target="../media/image7.png"/><Relationship Id="rId7" Type="http://schemas.openxmlformats.org/officeDocument/2006/relationships/slide" Target="slide17.xml"/><Relationship Id="rId12" Type="http://schemas.openxmlformats.org/officeDocument/2006/relationships/slide" Target="slide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9.svg"/><Relationship Id="rId10" Type="http://schemas.openxmlformats.org/officeDocument/2006/relationships/slide" Target="slide30.xml"/><Relationship Id="rId4" Type="http://schemas.openxmlformats.org/officeDocument/2006/relationships/slide" Target="slide14.xml"/><Relationship Id="rId9" Type="http://schemas.openxmlformats.org/officeDocument/2006/relationships/slide" Target="slide29.xm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8.png"/><Relationship Id="rId18" Type="http://schemas.openxmlformats.org/officeDocument/2006/relationships/image" Target="../media/image132.svg"/><Relationship Id="rId3" Type="http://schemas.openxmlformats.org/officeDocument/2006/relationships/image" Target="../media/image129.jpeg"/><Relationship Id="rId7" Type="http://schemas.openxmlformats.org/officeDocument/2006/relationships/slide" Target="slide25.xml"/><Relationship Id="rId12" Type="http://schemas.openxmlformats.org/officeDocument/2006/relationships/slide" Target="slide10.xml"/><Relationship Id="rId17" Type="http://schemas.openxmlformats.org/officeDocument/2006/relationships/image" Target="../media/image131.png"/><Relationship Id="rId2" Type="http://schemas.openxmlformats.org/officeDocument/2006/relationships/image" Target="../media/image128.jpeg"/><Relationship Id="rId16" Type="http://schemas.openxmlformats.org/officeDocument/2006/relationships/hyperlink" Target="https://calendly.com/afauvarque/appel-decouverte" TargetMode="External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21.xml"/><Relationship Id="rId5" Type="http://schemas.openxmlformats.org/officeDocument/2006/relationships/slide" Target="slide3.xml"/><Relationship Id="rId15" Type="http://schemas.openxmlformats.org/officeDocument/2006/relationships/slide" Target="slide30.xml"/><Relationship Id="rId10" Type="http://schemas.openxmlformats.org/officeDocument/2006/relationships/slide" Target="slide4.xml"/><Relationship Id="rId19" Type="http://schemas.openxmlformats.org/officeDocument/2006/relationships/slide" Target="slide5.xml"/><Relationship Id="rId4" Type="http://schemas.openxmlformats.org/officeDocument/2006/relationships/image" Target="../media/image130.png"/><Relationship Id="rId9" Type="http://schemas.openxmlformats.org/officeDocument/2006/relationships/slide" Target="slide29.xml"/><Relationship Id="rId1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slide" Target="slide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image" Target="../media/image139.svg"/><Relationship Id="rId26" Type="http://schemas.openxmlformats.org/officeDocument/2006/relationships/image" Target="../media/image82.png"/><Relationship Id="rId3" Type="http://schemas.openxmlformats.org/officeDocument/2006/relationships/image" Target="../media/image136.png"/><Relationship Id="rId21" Type="http://schemas.microsoft.com/office/2007/relationships/hdphoto" Target="../media/hdphoto1.wdp"/><Relationship Id="rId34" Type="http://schemas.openxmlformats.org/officeDocument/2006/relationships/slide" Target="slide5.xml"/><Relationship Id="rId7" Type="http://schemas.openxmlformats.org/officeDocument/2006/relationships/image" Target="../media/image137.svg"/><Relationship Id="rId12" Type="http://schemas.openxmlformats.org/officeDocument/2006/relationships/slide" Target="slide29.xml"/><Relationship Id="rId17" Type="http://schemas.openxmlformats.org/officeDocument/2006/relationships/image" Target="../media/image8.png"/><Relationship Id="rId25" Type="http://schemas.openxmlformats.org/officeDocument/2006/relationships/image" Target="../media/image143.svg"/><Relationship Id="rId33" Type="http://schemas.openxmlformats.org/officeDocument/2006/relationships/slide" Target="slide20.xml"/><Relationship Id="rId2" Type="http://schemas.openxmlformats.org/officeDocument/2006/relationships/image" Target="../media/image23.png"/><Relationship Id="rId16" Type="http://schemas.openxmlformats.org/officeDocument/2006/relationships/slide" Target="slide25.xml"/><Relationship Id="rId20" Type="http://schemas.openxmlformats.org/officeDocument/2006/relationships/image" Target="../media/image27.png"/><Relationship Id="rId29" Type="http://schemas.openxmlformats.org/officeDocument/2006/relationships/image" Target="../media/image8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slide" Target="slide10.xml"/><Relationship Id="rId24" Type="http://schemas.openxmlformats.org/officeDocument/2006/relationships/image" Target="../media/image142.png"/><Relationship Id="rId32" Type="http://schemas.openxmlformats.org/officeDocument/2006/relationships/slide" Target="slide19.xml"/><Relationship Id="rId5" Type="http://schemas.microsoft.com/office/2007/relationships/hdphoto" Target="../media/hdphoto2.wdp"/><Relationship Id="rId15" Type="http://schemas.openxmlformats.org/officeDocument/2006/relationships/slide" Target="slide21.xml"/><Relationship Id="rId23" Type="http://schemas.openxmlformats.org/officeDocument/2006/relationships/image" Target="../media/image141.svg"/><Relationship Id="rId28" Type="http://schemas.openxmlformats.org/officeDocument/2006/relationships/image" Target="../media/image84.png"/><Relationship Id="rId10" Type="http://schemas.openxmlformats.org/officeDocument/2006/relationships/slide" Target="slide17.xml"/><Relationship Id="rId19" Type="http://schemas.openxmlformats.org/officeDocument/2006/relationships/slide" Target="slide3.xml"/><Relationship Id="rId31" Type="http://schemas.openxmlformats.org/officeDocument/2006/relationships/slide" Target="slide18.xml"/><Relationship Id="rId4" Type="http://schemas.openxmlformats.org/officeDocument/2006/relationships/image" Target="../media/image48.png"/><Relationship Id="rId9" Type="http://schemas.openxmlformats.org/officeDocument/2006/relationships/image" Target="../media/image138.svg"/><Relationship Id="rId14" Type="http://schemas.openxmlformats.org/officeDocument/2006/relationships/slide" Target="slide30.xml"/><Relationship Id="rId22" Type="http://schemas.openxmlformats.org/officeDocument/2006/relationships/image" Target="../media/image140.png"/><Relationship Id="rId27" Type="http://schemas.openxmlformats.org/officeDocument/2006/relationships/image" Target="../media/image83.svg"/><Relationship Id="rId30" Type="http://schemas.openxmlformats.org/officeDocument/2006/relationships/hyperlink" Target="https://www.maison-lina.com/" TargetMode="External"/><Relationship Id="rId35" Type="http://schemas.openxmlformats.org/officeDocument/2006/relationships/slide" Target="slide6.xml"/><Relationship Id="rId8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image" Target="../media/image139.svg"/><Relationship Id="rId26" Type="http://schemas.openxmlformats.org/officeDocument/2006/relationships/image" Target="../media/image82.png"/><Relationship Id="rId3" Type="http://schemas.openxmlformats.org/officeDocument/2006/relationships/image" Target="../media/image144.jpeg"/><Relationship Id="rId21" Type="http://schemas.microsoft.com/office/2007/relationships/hdphoto" Target="../media/hdphoto1.wdp"/><Relationship Id="rId34" Type="http://schemas.openxmlformats.org/officeDocument/2006/relationships/slide" Target="slide5.xml"/><Relationship Id="rId7" Type="http://schemas.openxmlformats.org/officeDocument/2006/relationships/image" Target="../media/image63.svg"/><Relationship Id="rId12" Type="http://schemas.openxmlformats.org/officeDocument/2006/relationships/slide" Target="slide29.xml"/><Relationship Id="rId17" Type="http://schemas.openxmlformats.org/officeDocument/2006/relationships/image" Target="../media/image8.png"/><Relationship Id="rId25" Type="http://schemas.openxmlformats.org/officeDocument/2006/relationships/image" Target="../media/image143.svg"/><Relationship Id="rId33" Type="http://schemas.openxmlformats.org/officeDocument/2006/relationships/slide" Target="slide20.xml"/><Relationship Id="rId2" Type="http://schemas.openxmlformats.org/officeDocument/2006/relationships/image" Target="../media/image23.png"/><Relationship Id="rId16" Type="http://schemas.openxmlformats.org/officeDocument/2006/relationships/slide" Target="slide25.xml"/><Relationship Id="rId20" Type="http://schemas.openxmlformats.org/officeDocument/2006/relationships/image" Target="../media/image27.png"/><Relationship Id="rId29" Type="http://schemas.openxmlformats.org/officeDocument/2006/relationships/image" Target="../media/image8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slide" Target="slide10.xml"/><Relationship Id="rId24" Type="http://schemas.openxmlformats.org/officeDocument/2006/relationships/image" Target="../media/image142.png"/><Relationship Id="rId32" Type="http://schemas.openxmlformats.org/officeDocument/2006/relationships/slide" Target="slide19.xml"/><Relationship Id="rId5" Type="http://schemas.microsoft.com/office/2007/relationships/hdphoto" Target="../media/hdphoto2.wdp"/><Relationship Id="rId15" Type="http://schemas.openxmlformats.org/officeDocument/2006/relationships/slide" Target="slide21.xml"/><Relationship Id="rId23" Type="http://schemas.openxmlformats.org/officeDocument/2006/relationships/image" Target="../media/image141.svg"/><Relationship Id="rId28" Type="http://schemas.openxmlformats.org/officeDocument/2006/relationships/image" Target="../media/image84.png"/><Relationship Id="rId10" Type="http://schemas.openxmlformats.org/officeDocument/2006/relationships/slide" Target="slide17.xml"/><Relationship Id="rId19" Type="http://schemas.openxmlformats.org/officeDocument/2006/relationships/slide" Target="slide3.xml"/><Relationship Id="rId31" Type="http://schemas.openxmlformats.org/officeDocument/2006/relationships/slide" Target="slide18.xml"/><Relationship Id="rId4" Type="http://schemas.openxmlformats.org/officeDocument/2006/relationships/image" Target="../media/image48.png"/><Relationship Id="rId9" Type="http://schemas.openxmlformats.org/officeDocument/2006/relationships/image" Target="../media/image65.svg"/><Relationship Id="rId14" Type="http://schemas.openxmlformats.org/officeDocument/2006/relationships/slide" Target="slide30.xml"/><Relationship Id="rId22" Type="http://schemas.openxmlformats.org/officeDocument/2006/relationships/image" Target="../media/image140.png"/><Relationship Id="rId27" Type="http://schemas.openxmlformats.org/officeDocument/2006/relationships/image" Target="../media/image83.svg"/><Relationship Id="rId30" Type="http://schemas.openxmlformats.org/officeDocument/2006/relationships/hyperlink" Target="https://www.domainedemarlioz.com/" TargetMode="External"/><Relationship Id="rId35" Type="http://schemas.openxmlformats.org/officeDocument/2006/relationships/slide" Target="slide6.xml"/><Relationship Id="rId8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image" Target="../media/image139.svg"/><Relationship Id="rId26" Type="http://schemas.openxmlformats.org/officeDocument/2006/relationships/image" Target="../media/image82.png"/><Relationship Id="rId3" Type="http://schemas.openxmlformats.org/officeDocument/2006/relationships/image" Target="../media/image145.jpg"/><Relationship Id="rId21" Type="http://schemas.microsoft.com/office/2007/relationships/hdphoto" Target="../media/hdphoto1.wdp"/><Relationship Id="rId34" Type="http://schemas.openxmlformats.org/officeDocument/2006/relationships/slide" Target="slide5.xml"/><Relationship Id="rId7" Type="http://schemas.openxmlformats.org/officeDocument/2006/relationships/image" Target="../media/image63.svg"/><Relationship Id="rId12" Type="http://schemas.openxmlformats.org/officeDocument/2006/relationships/slide" Target="slide29.xml"/><Relationship Id="rId17" Type="http://schemas.openxmlformats.org/officeDocument/2006/relationships/image" Target="../media/image8.png"/><Relationship Id="rId25" Type="http://schemas.openxmlformats.org/officeDocument/2006/relationships/image" Target="../media/image143.svg"/><Relationship Id="rId33" Type="http://schemas.openxmlformats.org/officeDocument/2006/relationships/slide" Target="slide20.xml"/><Relationship Id="rId2" Type="http://schemas.openxmlformats.org/officeDocument/2006/relationships/image" Target="../media/image23.png"/><Relationship Id="rId16" Type="http://schemas.openxmlformats.org/officeDocument/2006/relationships/slide" Target="slide25.xml"/><Relationship Id="rId20" Type="http://schemas.openxmlformats.org/officeDocument/2006/relationships/image" Target="../media/image27.png"/><Relationship Id="rId29" Type="http://schemas.openxmlformats.org/officeDocument/2006/relationships/image" Target="../media/image8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slide" Target="slide10.xml"/><Relationship Id="rId24" Type="http://schemas.openxmlformats.org/officeDocument/2006/relationships/image" Target="../media/image142.png"/><Relationship Id="rId32" Type="http://schemas.openxmlformats.org/officeDocument/2006/relationships/slide" Target="slide19.xml"/><Relationship Id="rId5" Type="http://schemas.microsoft.com/office/2007/relationships/hdphoto" Target="../media/hdphoto2.wdp"/><Relationship Id="rId15" Type="http://schemas.openxmlformats.org/officeDocument/2006/relationships/slide" Target="slide21.xml"/><Relationship Id="rId23" Type="http://schemas.openxmlformats.org/officeDocument/2006/relationships/image" Target="../media/image141.svg"/><Relationship Id="rId28" Type="http://schemas.openxmlformats.org/officeDocument/2006/relationships/image" Target="../media/image84.png"/><Relationship Id="rId10" Type="http://schemas.openxmlformats.org/officeDocument/2006/relationships/slide" Target="slide17.xml"/><Relationship Id="rId19" Type="http://schemas.openxmlformats.org/officeDocument/2006/relationships/slide" Target="slide3.xml"/><Relationship Id="rId31" Type="http://schemas.openxmlformats.org/officeDocument/2006/relationships/slide" Target="slide18.xml"/><Relationship Id="rId4" Type="http://schemas.openxmlformats.org/officeDocument/2006/relationships/image" Target="../media/image48.png"/><Relationship Id="rId9" Type="http://schemas.openxmlformats.org/officeDocument/2006/relationships/image" Target="../media/image65.svg"/><Relationship Id="rId14" Type="http://schemas.openxmlformats.org/officeDocument/2006/relationships/slide" Target="slide30.xml"/><Relationship Id="rId22" Type="http://schemas.openxmlformats.org/officeDocument/2006/relationships/image" Target="../media/image140.png"/><Relationship Id="rId27" Type="http://schemas.openxmlformats.org/officeDocument/2006/relationships/image" Target="../media/image83.svg"/><Relationship Id="rId30" Type="http://schemas.openxmlformats.org/officeDocument/2006/relationships/hyperlink" Target="https://www.aquakub.com/accueil/" TargetMode="External"/><Relationship Id="rId35" Type="http://schemas.openxmlformats.org/officeDocument/2006/relationships/slide" Target="slide6.xml"/><Relationship Id="rId8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image" Target="../media/image139.svg"/><Relationship Id="rId26" Type="http://schemas.openxmlformats.org/officeDocument/2006/relationships/image" Target="../media/image82.png"/><Relationship Id="rId3" Type="http://schemas.openxmlformats.org/officeDocument/2006/relationships/image" Target="../media/image146.jpeg"/><Relationship Id="rId21" Type="http://schemas.microsoft.com/office/2007/relationships/hdphoto" Target="../media/hdphoto1.wdp"/><Relationship Id="rId34" Type="http://schemas.openxmlformats.org/officeDocument/2006/relationships/slide" Target="slide5.xml"/><Relationship Id="rId7" Type="http://schemas.openxmlformats.org/officeDocument/2006/relationships/image" Target="../media/image64.png"/><Relationship Id="rId12" Type="http://schemas.openxmlformats.org/officeDocument/2006/relationships/slide" Target="slide29.xml"/><Relationship Id="rId17" Type="http://schemas.openxmlformats.org/officeDocument/2006/relationships/image" Target="../media/image8.png"/><Relationship Id="rId25" Type="http://schemas.openxmlformats.org/officeDocument/2006/relationships/image" Target="../media/image143.svg"/><Relationship Id="rId33" Type="http://schemas.openxmlformats.org/officeDocument/2006/relationships/slide" Target="slide20.xml"/><Relationship Id="rId2" Type="http://schemas.openxmlformats.org/officeDocument/2006/relationships/image" Target="../media/image23.png"/><Relationship Id="rId16" Type="http://schemas.openxmlformats.org/officeDocument/2006/relationships/slide" Target="slide25.xml"/><Relationship Id="rId20" Type="http://schemas.openxmlformats.org/officeDocument/2006/relationships/image" Target="../media/image27.png"/><Relationship Id="rId29" Type="http://schemas.openxmlformats.org/officeDocument/2006/relationships/image" Target="../media/image8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png"/><Relationship Id="rId11" Type="http://schemas.openxmlformats.org/officeDocument/2006/relationships/slide" Target="slide10.xml"/><Relationship Id="rId24" Type="http://schemas.openxmlformats.org/officeDocument/2006/relationships/image" Target="../media/image142.png"/><Relationship Id="rId32" Type="http://schemas.openxmlformats.org/officeDocument/2006/relationships/slide" Target="slide19.xml"/><Relationship Id="rId5" Type="http://schemas.microsoft.com/office/2007/relationships/hdphoto" Target="../media/hdphoto2.wdp"/><Relationship Id="rId15" Type="http://schemas.openxmlformats.org/officeDocument/2006/relationships/slide" Target="slide21.xml"/><Relationship Id="rId23" Type="http://schemas.openxmlformats.org/officeDocument/2006/relationships/image" Target="../media/image141.svg"/><Relationship Id="rId28" Type="http://schemas.openxmlformats.org/officeDocument/2006/relationships/image" Target="../media/image84.png"/><Relationship Id="rId10" Type="http://schemas.openxmlformats.org/officeDocument/2006/relationships/slide" Target="slide17.xml"/><Relationship Id="rId19" Type="http://schemas.openxmlformats.org/officeDocument/2006/relationships/slide" Target="slide3.xml"/><Relationship Id="rId31" Type="http://schemas.openxmlformats.org/officeDocument/2006/relationships/slide" Target="slide18.xml"/><Relationship Id="rId4" Type="http://schemas.openxmlformats.org/officeDocument/2006/relationships/image" Target="../media/image48.png"/><Relationship Id="rId9" Type="http://schemas.openxmlformats.org/officeDocument/2006/relationships/image" Target="../media/image148.png"/><Relationship Id="rId14" Type="http://schemas.openxmlformats.org/officeDocument/2006/relationships/slide" Target="slide30.xml"/><Relationship Id="rId22" Type="http://schemas.openxmlformats.org/officeDocument/2006/relationships/image" Target="../media/image140.png"/><Relationship Id="rId27" Type="http://schemas.openxmlformats.org/officeDocument/2006/relationships/image" Target="../media/image83.svg"/><Relationship Id="rId30" Type="http://schemas.openxmlformats.org/officeDocument/2006/relationships/hyperlink" Target="http://www.hotel-miura.com/" TargetMode="External"/><Relationship Id="rId35" Type="http://schemas.openxmlformats.org/officeDocument/2006/relationships/slide" Target="slide6.xml"/><Relationship Id="rId8" Type="http://schemas.openxmlformats.org/officeDocument/2006/relationships/image" Target="../media/image65.sv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40.png"/><Relationship Id="rId26" Type="http://schemas.openxmlformats.org/officeDocument/2006/relationships/hyperlink" Target="https://www.adelphia.fr/" TargetMode="External"/><Relationship Id="rId3" Type="http://schemas.openxmlformats.org/officeDocument/2006/relationships/image" Target="../media/image149.jpg"/><Relationship Id="rId21" Type="http://schemas.openxmlformats.org/officeDocument/2006/relationships/image" Target="../media/image143.svg"/><Relationship Id="rId34" Type="http://schemas.openxmlformats.org/officeDocument/2006/relationships/slide" Target="slide5.xml"/><Relationship Id="rId7" Type="http://schemas.openxmlformats.org/officeDocument/2006/relationships/slide" Target="slide10.xml"/><Relationship Id="rId12" Type="http://schemas.openxmlformats.org/officeDocument/2006/relationships/slide" Target="slide25.xml"/><Relationship Id="rId17" Type="http://schemas.microsoft.com/office/2007/relationships/hdphoto" Target="../media/hdphoto1.wdp"/><Relationship Id="rId25" Type="http://schemas.openxmlformats.org/officeDocument/2006/relationships/image" Target="../media/image85.svg"/><Relationship Id="rId33" Type="http://schemas.openxmlformats.org/officeDocument/2006/relationships/slide" Target="slide20.xml"/><Relationship Id="rId2" Type="http://schemas.openxmlformats.org/officeDocument/2006/relationships/image" Target="../media/image23.png"/><Relationship Id="rId16" Type="http://schemas.openxmlformats.org/officeDocument/2006/relationships/image" Target="../media/image27.png"/><Relationship Id="rId20" Type="http://schemas.openxmlformats.org/officeDocument/2006/relationships/image" Target="../media/image142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24" Type="http://schemas.openxmlformats.org/officeDocument/2006/relationships/image" Target="../media/image84.png"/><Relationship Id="rId32" Type="http://schemas.openxmlformats.org/officeDocument/2006/relationships/slide" Target="slide19.xml"/><Relationship Id="rId5" Type="http://schemas.microsoft.com/office/2007/relationships/hdphoto" Target="../media/hdphoto2.wdp"/><Relationship Id="rId15" Type="http://schemas.openxmlformats.org/officeDocument/2006/relationships/slide" Target="slide3.xml"/><Relationship Id="rId23" Type="http://schemas.openxmlformats.org/officeDocument/2006/relationships/image" Target="../media/image83.svg"/><Relationship Id="rId28" Type="http://schemas.openxmlformats.org/officeDocument/2006/relationships/image" Target="../media/image63.svg"/><Relationship Id="rId10" Type="http://schemas.openxmlformats.org/officeDocument/2006/relationships/slide" Target="slide30.xml"/><Relationship Id="rId19" Type="http://schemas.openxmlformats.org/officeDocument/2006/relationships/image" Target="../media/image141.svg"/><Relationship Id="rId31" Type="http://schemas.openxmlformats.org/officeDocument/2006/relationships/slide" Target="slide18.xml"/><Relationship Id="rId4" Type="http://schemas.openxmlformats.org/officeDocument/2006/relationships/image" Target="../media/image48.png"/><Relationship Id="rId9" Type="http://schemas.openxmlformats.org/officeDocument/2006/relationships/slide" Target="slide4.xml"/><Relationship Id="rId14" Type="http://schemas.openxmlformats.org/officeDocument/2006/relationships/image" Target="../media/image139.svg"/><Relationship Id="rId22" Type="http://schemas.openxmlformats.org/officeDocument/2006/relationships/image" Target="../media/image82.png"/><Relationship Id="rId27" Type="http://schemas.openxmlformats.org/officeDocument/2006/relationships/image" Target="../media/image62.png"/><Relationship Id="rId30" Type="http://schemas.openxmlformats.org/officeDocument/2006/relationships/image" Target="../media/image65.svg"/><Relationship Id="rId35" Type="http://schemas.openxmlformats.org/officeDocument/2006/relationships/slide" Target="slide6.xml"/><Relationship Id="rId8" Type="http://schemas.openxmlformats.org/officeDocument/2006/relationships/slide" Target="slide29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40.png"/><Relationship Id="rId26" Type="http://schemas.openxmlformats.org/officeDocument/2006/relationships/hyperlink" Target="https://www.shanahotel.fr/" TargetMode="External"/><Relationship Id="rId3" Type="http://schemas.openxmlformats.org/officeDocument/2006/relationships/image" Target="../media/image145.jpg"/><Relationship Id="rId21" Type="http://schemas.openxmlformats.org/officeDocument/2006/relationships/image" Target="../media/image143.svg"/><Relationship Id="rId34" Type="http://schemas.openxmlformats.org/officeDocument/2006/relationships/slide" Target="slide5.xml"/><Relationship Id="rId7" Type="http://schemas.openxmlformats.org/officeDocument/2006/relationships/slide" Target="slide10.xml"/><Relationship Id="rId12" Type="http://schemas.openxmlformats.org/officeDocument/2006/relationships/slide" Target="slide25.xml"/><Relationship Id="rId17" Type="http://schemas.microsoft.com/office/2007/relationships/hdphoto" Target="../media/hdphoto1.wdp"/><Relationship Id="rId25" Type="http://schemas.openxmlformats.org/officeDocument/2006/relationships/image" Target="../media/image85.svg"/><Relationship Id="rId33" Type="http://schemas.openxmlformats.org/officeDocument/2006/relationships/slide" Target="slide20.xml"/><Relationship Id="rId2" Type="http://schemas.openxmlformats.org/officeDocument/2006/relationships/image" Target="../media/image23.png"/><Relationship Id="rId16" Type="http://schemas.openxmlformats.org/officeDocument/2006/relationships/image" Target="../media/image27.png"/><Relationship Id="rId20" Type="http://schemas.openxmlformats.org/officeDocument/2006/relationships/image" Target="../media/image142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24" Type="http://schemas.openxmlformats.org/officeDocument/2006/relationships/image" Target="../media/image84.png"/><Relationship Id="rId32" Type="http://schemas.openxmlformats.org/officeDocument/2006/relationships/slide" Target="slide19.xml"/><Relationship Id="rId5" Type="http://schemas.microsoft.com/office/2007/relationships/hdphoto" Target="../media/hdphoto2.wdp"/><Relationship Id="rId15" Type="http://schemas.openxmlformats.org/officeDocument/2006/relationships/slide" Target="slide3.xml"/><Relationship Id="rId23" Type="http://schemas.openxmlformats.org/officeDocument/2006/relationships/image" Target="../media/image83.svg"/><Relationship Id="rId28" Type="http://schemas.openxmlformats.org/officeDocument/2006/relationships/image" Target="../media/image137.svg"/><Relationship Id="rId10" Type="http://schemas.openxmlformats.org/officeDocument/2006/relationships/slide" Target="slide30.xml"/><Relationship Id="rId19" Type="http://schemas.openxmlformats.org/officeDocument/2006/relationships/image" Target="../media/image141.svg"/><Relationship Id="rId31" Type="http://schemas.openxmlformats.org/officeDocument/2006/relationships/slide" Target="slide18.xml"/><Relationship Id="rId4" Type="http://schemas.openxmlformats.org/officeDocument/2006/relationships/image" Target="../media/image48.png"/><Relationship Id="rId9" Type="http://schemas.openxmlformats.org/officeDocument/2006/relationships/slide" Target="slide4.xml"/><Relationship Id="rId14" Type="http://schemas.openxmlformats.org/officeDocument/2006/relationships/image" Target="../media/image139.svg"/><Relationship Id="rId22" Type="http://schemas.openxmlformats.org/officeDocument/2006/relationships/image" Target="../media/image82.png"/><Relationship Id="rId27" Type="http://schemas.openxmlformats.org/officeDocument/2006/relationships/image" Target="../media/image64.png"/><Relationship Id="rId30" Type="http://schemas.openxmlformats.org/officeDocument/2006/relationships/image" Target="../media/image138.svg"/><Relationship Id="rId35" Type="http://schemas.openxmlformats.org/officeDocument/2006/relationships/slide" Target="slide6.xml"/><Relationship Id="rId8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slide" Target="slide10.xml"/><Relationship Id="rId18" Type="http://schemas.openxmlformats.org/officeDocument/2006/relationships/slide" Target="slide21.xml"/><Relationship Id="rId26" Type="http://schemas.openxmlformats.org/officeDocument/2006/relationships/image" Target="../media/image7.png"/><Relationship Id="rId3" Type="http://schemas.openxmlformats.org/officeDocument/2006/relationships/image" Target="../media/image11.png"/><Relationship Id="rId21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slide" Target="slide4.xml"/><Relationship Id="rId25" Type="http://schemas.openxmlformats.org/officeDocument/2006/relationships/slide" Target="slide3.xml"/><Relationship Id="rId2" Type="http://schemas.openxmlformats.org/officeDocument/2006/relationships/image" Target="../media/image10.jpeg"/><Relationship Id="rId16" Type="http://schemas.openxmlformats.org/officeDocument/2006/relationships/slide" Target="slide6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9.svg"/><Relationship Id="rId5" Type="http://schemas.openxmlformats.org/officeDocument/2006/relationships/image" Target="../media/image13.png"/><Relationship Id="rId15" Type="http://schemas.openxmlformats.org/officeDocument/2006/relationships/slide" Target="slide5.xml"/><Relationship Id="rId23" Type="http://schemas.openxmlformats.org/officeDocument/2006/relationships/image" Target="../media/image8.png"/><Relationship Id="rId10" Type="http://schemas.openxmlformats.org/officeDocument/2006/relationships/image" Target="../media/image18.svg"/><Relationship Id="rId19" Type="http://schemas.openxmlformats.org/officeDocument/2006/relationships/slide" Target="slide17.xml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slide" Target="slide29.xml"/><Relationship Id="rId22" Type="http://schemas.openxmlformats.org/officeDocument/2006/relationships/image" Target="../media/image22.svg"/><Relationship Id="rId27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18" Type="http://schemas.openxmlformats.org/officeDocument/2006/relationships/slide" Target="slide6.xm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slide" Target="slide4.xml"/><Relationship Id="rId2" Type="http://schemas.openxmlformats.org/officeDocument/2006/relationships/image" Target="../media/image23.png"/><Relationship Id="rId16" Type="http://schemas.openxmlformats.org/officeDocument/2006/relationships/slide" Target="slide10.xml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slide" Target="slide12.xml"/><Relationship Id="rId10" Type="http://schemas.openxmlformats.org/officeDocument/2006/relationships/image" Target="../media/image29.svg"/><Relationship Id="rId19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21.xml"/><Relationship Id="rId18" Type="http://schemas.openxmlformats.org/officeDocument/2006/relationships/image" Target="../media/image9.svg"/><Relationship Id="rId3" Type="http://schemas.openxmlformats.org/officeDocument/2006/relationships/slide" Target="slide7.xml"/><Relationship Id="rId7" Type="http://schemas.openxmlformats.org/officeDocument/2006/relationships/image" Target="../media/image34.png"/><Relationship Id="rId12" Type="http://schemas.openxmlformats.org/officeDocument/2006/relationships/slide" Target="slide30.xml"/><Relationship Id="rId17" Type="http://schemas.openxmlformats.org/officeDocument/2006/relationships/image" Target="../media/image8.png"/><Relationship Id="rId2" Type="http://schemas.openxmlformats.org/officeDocument/2006/relationships/image" Target="../media/image32.jpeg"/><Relationship Id="rId16" Type="http://schemas.openxmlformats.org/officeDocument/2006/relationships/slide" Target="slide25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slide" Target="slide9.xml"/><Relationship Id="rId15" Type="http://schemas.openxmlformats.org/officeDocument/2006/relationships/slide" Target="slide17.xml"/><Relationship Id="rId10" Type="http://schemas.openxmlformats.org/officeDocument/2006/relationships/slide" Target="slide6.xml"/><Relationship Id="rId19" Type="http://schemas.openxmlformats.org/officeDocument/2006/relationships/slide" Target="slide3.xml"/><Relationship Id="rId4" Type="http://schemas.openxmlformats.org/officeDocument/2006/relationships/slide" Target="slide8.xml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1.xml"/><Relationship Id="rId18" Type="http://schemas.openxmlformats.org/officeDocument/2006/relationships/image" Target="../media/image7.png"/><Relationship Id="rId3" Type="http://schemas.openxmlformats.org/officeDocument/2006/relationships/image" Target="../media/image36.png"/><Relationship Id="rId7" Type="http://schemas.openxmlformats.org/officeDocument/2006/relationships/slide" Target="slide9.xml"/><Relationship Id="rId12" Type="http://schemas.openxmlformats.org/officeDocument/2006/relationships/slide" Target="slide30.xml"/><Relationship Id="rId17" Type="http://schemas.openxmlformats.org/officeDocument/2006/relationships/slide" Target="slide3.xml"/><Relationship Id="rId2" Type="http://schemas.openxmlformats.org/officeDocument/2006/relationships/image" Target="../media/image35.jpeg"/><Relationship Id="rId16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10" Type="http://schemas.openxmlformats.org/officeDocument/2006/relationships/slide" Target="slide29.xml"/><Relationship Id="rId19" Type="http://schemas.openxmlformats.org/officeDocument/2006/relationships/slide" Target="slide5.xml"/><Relationship Id="rId4" Type="http://schemas.openxmlformats.org/officeDocument/2006/relationships/image" Target="../media/image37.png"/><Relationship Id="rId9" Type="http://schemas.openxmlformats.org/officeDocument/2006/relationships/image" Target="../media/image9.svg"/><Relationship Id="rId1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5.xml"/><Relationship Id="rId3" Type="http://schemas.openxmlformats.org/officeDocument/2006/relationships/slide" Target="slide7.xml"/><Relationship Id="rId7" Type="http://schemas.openxmlformats.org/officeDocument/2006/relationships/slide" Target="slide29.xml"/><Relationship Id="rId12" Type="http://schemas.openxmlformats.org/officeDocument/2006/relationships/slide" Target="slide17.xml"/><Relationship Id="rId17" Type="http://schemas.openxmlformats.org/officeDocument/2006/relationships/slide" Target="slide5.xml"/><Relationship Id="rId2" Type="http://schemas.openxmlformats.org/officeDocument/2006/relationships/image" Target="../media/image38.jpeg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openxmlformats.org/officeDocument/2006/relationships/image" Target="../media/image7.png"/><Relationship Id="rId10" Type="http://schemas.openxmlformats.org/officeDocument/2006/relationships/slide" Target="slide21.xml"/><Relationship Id="rId4" Type="http://schemas.openxmlformats.org/officeDocument/2006/relationships/slide" Target="slide9.xml"/><Relationship Id="rId9" Type="http://schemas.openxmlformats.org/officeDocument/2006/relationships/slide" Target="slide30.xml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17.xml"/><Relationship Id="rId18" Type="http://schemas.openxmlformats.org/officeDocument/2006/relationships/slide" Target="slide5.xml"/><Relationship Id="rId3" Type="http://schemas.openxmlformats.org/officeDocument/2006/relationships/image" Target="../media/image40.png"/><Relationship Id="rId7" Type="http://schemas.openxmlformats.org/officeDocument/2006/relationships/image" Target="../media/image9.svg"/><Relationship Id="rId12" Type="http://schemas.openxmlformats.org/officeDocument/2006/relationships/slide" Target="slide10.xml"/><Relationship Id="rId17" Type="http://schemas.openxmlformats.org/officeDocument/2006/relationships/slide" Target="slide6.xml"/><Relationship Id="rId2" Type="http://schemas.openxmlformats.org/officeDocument/2006/relationships/image" Target="../media/image39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21.xml"/><Relationship Id="rId5" Type="http://schemas.openxmlformats.org/officeDocument/2006/relationships/slide" Target="slide8.xml"/><Relationship Id="rId15" Type="http://schemas.openxmlformats.org/officeDocument/2006/relationships/slide" Target="slide3.xml"/><Relationship Id="rId10" Type="http://schemas.openxmlformats.org/officeDocument/2006/relationships/slide" Target="slide30.xml"/><Relationship Id="rId4" Type="http://schemas.openxmlformats.org/officeDocument/2006/relationships/slide" Target="slide7.xml"/><Relationship Id="rId9" Type="http://schemas.openxmlformats.org/officeDocument/2006/relationships/slide" Target="slide4.xml"/><Relationship Id="rId14" Type="http://schemas.openxmlformats.org/officeDocument/2006/relationships/slide" Target="slide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view of a body of water&#10;&#10;Description automatically generated">
            <a:extLst>
              <a:ext uri="{FF2B5EF4-FFF2-40B4-BE49-F238E27FC236}">
                <a16:creationId xmlns:a16="http://schemas.microsoft.com/office/drawing/2014/main" id="{78FE9767-C6B8-10A8-5C69-3DB380A3B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7" b="11878"/>
          <a:stretch/>
        </p:blipFill>
        <p:spPr>
          <a:xfrm>
            <a:off x="-4074205" y="-2291741"/>
            <a:ext cx="20340411" cy="11441482"/>
          </a:xfrm>
          <a:prstGeom prst="rect">
            <a:avLst/>
          </a:prstGeom>
        </p:spPr>
      </p:pic>
      <p:pic>
        <p:nvPicPr>
          <p:cNvPr id="88" name="Picture 87" descr="A black sky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931A83D-8AEA-B165-C3B5-17DC6FB26E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27" b="11878"/>
          <a:stretch/>
        </p:blipFill>
        <p:spPr>
          <a:xfrm>
            <a:off x="-4074206" y="-2291741"/>
            <a:ext cx="20340411" cy="11441482"/>
          </a:xfrm>
          <a:prstGeom prst="rect">
            <a:avLst/>
          </a:prstGeom>
        </p:spPr>
      </p:pic>
      <p:pic>
        <p:nvPicPr>
          <p:cNvPr id="97" name="Picture 96" descr="A tree with green leaves&#10;&#10;Description automatically generated">
            <a:extLst>
              <a:ext uri="{FF2B5EF4-FFF2-40B4-BE49-F238E27FC236}">
                <a16:creationId xmlns:a16="http://schemas.microsoft.com/office/drawing/2014/main" id="{EDD1D1FD-9281-210B-1DF9-AAFDCEDD2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458" t="3726" b="11879"/>
          <a:stretch/>
        </p:blipFill>
        <p:spPr>
          <a:xfrm>
            <a:off x="10460713" y="-2291741"/>
            <a:ext cx="5805493" cy="1144148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5CDB54F-B392-2B20-166C-F380E23AEFFF}"/>
              </a:ext>
            </a:extLst>
          </p:cNvPr>
          <p:cNvGrpSpPr/>
          <p:nvPr/>
        </p:nvGrpSpPr>
        <p:grpSpPr>
          <a:xfrm>
            <a:off x="4640504" y="2684590"/>
            <a:ext cx="2910992" cy="1488820"/>
            <a:chOff x="2443162" y="1562100"/>
            <a:chExt cx="7304182" cy="3735704"/>
          </a:xfrm>
          <a:solidFill>
            <a:schemeClr val="bg1"/>
          </a:solidFill>
          <a:effectLst>
            <a:outerShdw blurRad="190500" dist="508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82670C-8765-DC4E-3AA4-7DDC56C1BE14}"/>
                </a:ext>
              </a:extLst>
            </p:cNvPr>
            <p:cNvSpPr/>
            <p:nvPr/>
          </p:nvSpPr>
          <p:spPr>
            <a:xfrm>
              <a:off x="3280409" y="1613535"/>
              <a:ext cx="147637" cy="741997"/>
            </a:xfrm>
            <a:custGeom>
              <a:avLst/>
              <a:gdLst>
                <a:gd name="connsiteX0" fmla="*/ 0 w 147637"/>
                <a:gd name="connsiteY0" fmla="*/ 0 h 741997"/>
                <a:gd name="connsiteX1" fmla="*/ 147638 w 147637"/>
                <a:gd name="connsiteY1" fmla="*/ 0 h 741997"/>
                <a:gd name="connsiteX2" fmla="*/ 147638 w 147637"/>
                <a:gd name="connsiteY2" fmla="*/ 741998 h 741997"/>
                <a:gd name="connsiteX3" fmla="*/ 0 w 147637"/>
                <a:gd name="connsiteY3" fmla="*/ 741998 h 7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37" h="741997">
                  <a:moveTo>
                    <a:pt x="0" y="0"/>
                  </a:moveTo>
                  <a:lnTo>
                    <a:pt x="147638" y="0"/>
                  </a:lnTo>
                  <a:lnTo>
                    <a:pt x="147638" y="741998"/>
                  </a:lnTo>
                  <a:lnTo>
                    <a:pt x="0" y="7419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9BB6486-F749-9D0A-7FC6-21A727F9F843}"/>
                </a:ext>
              </a:extLst>
            </p:cNvPr>
            <p:cNvSpPr/>
            <p:nvPr/>
          </p:nvSpPr>
          <p:spPr>
            <a:xfrm>
              <a:off x="3612832" y="1614487"/>
              <a:ext cx="531495" cy="742950"/>
            </a:xfrm>
            <a:custGeom>
              <a:avLst/>
              <a:gdLst>
                <a:gd name="connsiteX0" fmla="*/ 371475 w 531495"/>
                <a:gd name="connsiteY0" fmla="*/ 0 h 742950"/>
                <a:gd name="connsiteX1" fmla="*/ 265747 w 531495"/>
                <a:gd name="connsiteY1" fmla="*/ 212408 h 742950"/>
                <a:gd name="connsiteX2" fmla="*/ 159067 w 531495"/>
                <a:gd name="connsiteY2" fmla="*/ 0 h 742950"/>
                <a:gd name="connsiteX3" fmla="*/ 0 w 531495"/>
                <a:gd name="connsiteY3" fmla="*/ 0 h 742950"/>
                <a:gd name="connsiteX4" fmla="*/ 186690 w 531495"/>
                <a:gd name="connsiteY4" fmla="*/ 370523 h 742950"/>
                <a:gd name="connsiteX5" fmla="*/ 0 w 531495"/>
                <a:gd name="connsiteY5" fmla="*/ 742950 h 742950"/>
                <a:gd name="connsiteX6" fmla="*/ 158115 w 531495"/>
                <a:gd name="connsiteY6" fmla="*/ 742950 h 742950"/>
                <a:gd name="connsiteX7" fmla="*/ 265747 w 531495"/>
                <a:gd name="connsiteY7" fmla="*/ 529590 h 742950"/>
                <a:gd name="connsiteX8" fmla="*/ 373380 w 531495"/>
                <a:gd name="connsiteY8" fmla="*/ 742950 h 742950"/>
                <a:gd name="connsiteX9" fmla="*/ 531495 w 531495"/>
                <a:gd name="connsiteY9" fmla="*/ 742950 h 742950"/>
                <a:gd name="connsiteX10" fmla="*/ 344805 w 531495"/>
                <a:gd name="connsiteY10" fmla="*/ 370523 h 742950"/>
                <a:gd name="connsiteX11" fmla="*/ 531495 w 531495"/>
                <a:gd name="connsiteY11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495" h="742950">
                  <a:moveTo>
                    <a:pt x="371475" y="0"/>
                  </a:moveTo>
                  <a:lnTo>
                    <a:pt x="265747" y="212408"/>
                  </a:lnTo>
                  <a:lnTo>
                    <a:pt x="159067" y="0"/>
                  </a:lnTo>
                  <a:lnTo>
                    <a:pt x="0" y="0"/>
                  </a:lnTo>
                  <a:lnTo>
                    <a:pt x="186690" y="370523"/>
                  </a:lnTo>
                  <a:lnTo>
                    <a:pt x="0" y="742950"/>
                  </a:lnTo>
                  <a:lnTo>
                    <a:pt x="158115" y="742950"/>
                  </a:lnTo>
                  <a:lnTo>
                    <a:pt x="265747" y="529590"/>
                  </a:lnTo>
                  <a:lnTo>
                    <a:pt x="373380" y="742950"/>
                  </a:lnTo>
                  <a:lnTo>
                    <a:pt x="531495" y="742950"/>
                  </a:lnTo>
                  <a:lnTo>
                    <a:pt x="344805" y="370523"/>
                  </a:lnTo>
                  <a:lnTo>
                    <a:pt x="5314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95DE495-3413-CA06-BE9B-5D0773EF74BE}"/>
                </a:ext>
              </a:extLst>
            </p:cNvPr>
            <p:cNvSpPr/>
            <p:nvPr/>
          </p:nvSpPr>
          <p:spPr>
            <a:xfrm>
              <a:off x="4580571" y="1709737"/>
              <a:ext cx="378142" cy="646747"/>
            </a:xfrm>
            <a:custGeom>
              <a:avLst/>
              <a:gdLst>
                <a:gd name="connsiteX0" fmla="*/ 133350 w 378142"/>
                <a:gd name="connsiteY0" fmla="*/ 0 h 646747"/>
                <a:gd name="connsiteX1" fmla="*/ 0 w 378142"/>
                <a:gd name="connsiteY1" fmla="*/ 0 h 646747"/>
                <a:gd name="connsiteX2" fmla="*/ 0 w 378142"/>
                <a:gd name="connsiteY2" fmla="*/ 646748 h 646747"/>
                <a:gd name="connsiteX3" fmla="*/ 378143 w 378142"/>
                <a:gd name="connsiteY3" fmla="*/ 646748 h 646747"/>
                <a:gd name="connsiteX4" fmla="*/ 378143 w 378142"/>
                <a:gd name="connsiteY4" fmla="*/ 515303 h 646747"/>
                <a:gd name="connsiteX5" fmla="*/ 133350 w 378142"/>
                <a:gd name="connsiteY5" fmla="*/ 515303 h 64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" h="646747">
                  <a:moveTo>
                    <a:pt x="133350" y="0"/>
                  </a:moveTo>
                  <a:lnTo>
                    <a:pt x="0" y="0"/>
                  </a:lnTo>
                  <a:lnTo>
                    <a:pt x="0" y="646748"/>
                  </a:lnTo>
                  <a:lnTo>
                    <a:pt x="378143" y="646748"/>
                  </a:lnTo>
                  <a:lnTo>
                    <a:pt x="378143" y="515303"/>
                  </a:lnTo>
                  <a:lnTo>
                    <a:pt x="133350" y="5153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2ED840A-1762-8F47-BC32-6C0BDAF57C2F}"/>
                </a:ext>
              </a:extLst>
            </p:cNvPr>
            <p:cNvSpPr/>
            <p:nvPr/>
          </p:nvSpPr>
          <p:spPr>
            <a:xfrm>
              <a:off x="5689281" y="1709737"/>
              <a:ext cx="436245" cy="646747"/>
            </a:xfrm>
            <a:custGeom>
              <a:avLst/>
              <a:gdLst>
                <a:gd name="connsiteX0" fmla="*/ 389573 w 436245"/>
                <a:gd name="connsiteY0" fmla="*/ 329565 h 646747"/>
                <a:gd name="connsiteX1" fmla="*/ 380048 w 436245"/>
                <a:gd name="connsiteY1" fmla="*/ 318135 h 646747"/>
                <a:gd name="connsiteX2" fmla="*/ 367665 w 436245"/>
                <a:gd name="connsiteY2" fmla="*/ 306705 h 646747"/>
                <a:gd name="connsiteX3" fmla="*/ 313373 w 436245"/>
                <a:gd name="connsiteY3" fmla="*/ 272415 h 646747"/>
                <a:gd name="connsiteX4" fmla="*/ 244793 w 436245"/>
                <a:gd name="connsiteY4" fmla="*/ 259080 h 646747"/>
                <a:gd name="connsiteX5" fmla="*/ 199073 w 436245"/>
                <a:gd name="connsiteY5" fmla="*/ 259080 h 646747"/>
                <a:gd name="connsiteX6" fmla="*/ 175260 w 436245"/>
                <a:gd name="connsiteY6" fmla="*/ 253365 h 646747"/>
                <a:gd name="connsiteX7" fmla="*/ 154305 w 436245"/>
                <a:gd name="connsiteY7" fmla="*/ 239077 h 646747"/>
                <a:gd name="connsiteX8" fmla="*/ 140970 w 436245"/>
                <a:gd name="connsiteY8" fmla="*/ 218123 h 646747"/>
                <a:gd name="connsiteX9" fmla="*/ 136208 w 436245"/>
                <a:gd name="connsiteY9" fmla="*/ 193358 h 646747"/>
                <a:gd name="connsiteX10" fmla="*/ 137160 w 436245"/>
                <a:gd name="connsiteY10" fmla="*/ 183833 h 646747"/>
                <a:gd name="connsiteX11" fmla="*/ 144780 w 436245"/>
                <a:gd name="connsiteY11" fmla="*/ 161925 h 646747"/>
                <a:gd name="connsiteX12" fmla="*/ 159068 w 436245"/>
                <a:gd name="connsiteY12" fmla="*/ 143828 h 646747"/>
                <a:gd name="connsiteX13" fmla="*/ 179070 w 436245"/>
                <a:gd name="connsiteY13" fmla="*/ 132398 h 646747"/>
                <a:gd name="connsiteX14" fmla="*/ 201930 w 436245"/>
                <a:gd name="connsiteY14" fmla="*/ 128588 h 646747"/>
                <a:gd name="connsiteX15" fmla="*/ 234315 w 436245"/>
                <a:gd name="connsiteY15" fmla="*/ 128588 h 646747"/>
                <a:gd name="connsiteX16" fmla="*/ 274320 w 436245"/>
                <a:gd name="connsiteY16" fmla="*/ 142875 h 646747"/>
                <a:gd name="connsiteX17" fmla="*/ 298133 w 436245"/>
                <a:gd name="connsiteY17" fmla="*/ 180023 h 646747"/>
                <a:gd name="connsiteX18" fmla="*/ 306705 w 436245"/>
                <a:gd name="connsiteY18" fmla="*/ 213360 h 646747"/>
                <a:gd name="connsiteX19" fmla="*/ 424815 w 436245"/>
                <a:gd name="connsiteY19" fmla="*/ 120968 h 646747"/>
                <a:gd name="connsiteX20" fmla="*/ 402908 w 436245"/>
                <a:gd name="connsiteY20" fmla="*/ 84773 h 646747"/>
                <a:gd name="connsiteX21" fmla="*/ 335280 w 436245"/>
                <a:gd name="connsiteY21" fmla="*/ 22860 h 646747"/>
                <a:gd name="connsiteX22" fmla="*/ 243840 w 436245"/>
                <a:gd name="connsiteY22" fmla="*/ 0 h 646747"/>
                <a:gd name="connsiteX23" fmla="*/ 190500 w 436245"/>
                <a:gd name="connsiteY23" fmla="*/ 0 h 646747"/>
                <a:gd name="connsiteX24" fmla="*/ 99060 w 436245"/>
                <a:gd name="connsiteY24" fmla="*/ 22860 h 646747"/>
                <a:gd name="connsiteX25" fmla="*/ 32385 w 436245"/>
                <a:gd name="connsiteY25" fmla="*/ 84773 h 646747"/>
                <a:gd name="connsiteX26" fmla="*/ 0 w 436245"/>
                <a:gd name="connsiteY26" fmla="*/ 180023 h 646747"/>
                <a:gd name="connsiteX27" fmla="*/ 0 w 436245"/>
                <a:gd name="connsiteY27" fmla="*/ 191452 h 646747"/>
                <a:gd name="connsiteX28" fmla="*/ 12383 w 436245"/>
                <a:gd name="connsiteY28" fmla="*/ 259080 h 646747"/>
                <a:gd name="connsiteX29" fmla="*/ 44768 w 436245"/>
                <a:gd name="connsiteY29" fmla="*/ 316230 h 646747"/>
                <a:gd name="connsiteX30" fmla="*/ 67628 w 436245"/>
                <a:gd name="connsiteY30" fmla="*/ 340043 h 646747"/>
                <a:gd name="connsiteX31" fmla="*/ 121920 w 436245"/>
                <a:gd name="connsiteY31" fmla="*/ 373380 h 646747"/>
                <a:gd name="connsiteX32" fmla="*/ 190500 w 436245"/>
                <a:gd name="connsiteY32" fmla="*/ 386715 h 646747"/>
                <a:gd name="connsiteX33" fmla="*/ 236220 w 436245"/>
                <a:gd name="connsiteY33" fmla="*/ 386715 h 646747"/>
                <a:gd name="connsiteX34" fmla="*/ 260033 w 436245"/>
                <a:gd name="connsiteY34" fmla="*/ 392430 h 646747"/>
                <a:gd name="connsiteX35" fmla="*/ 280035 w 436245"/>
                <a:gd name="connsiteY35" fmla="*/ 406718 h 646747"/>
                <a:gd name="connsiteX36" fmla="*/ 293370 w 436245"/>
                <a:gd name="connsiteY36" fmla="*/ 426720 h 646747"/>
                <a:gd name="connsiteX37" fmla="*/ 298133 w 436245"/>
                <a:gd name="connsiteY37" fmla="*/ 454343 h 646747"/>
                <a:gd name="connsiteX38" fmla="*/ 298133 w 436245"/>
                <a:gd name="connsiteY38" fmla="*/ 461010 h 646747"/>
                <a:gd name="connsiteX39" fmla="*/ 298133 w 436245"/>
                <a:gd name="connsiteY39" fmla="*/ 461010 h 646747"/>
                <a:gd name="connsiteX40" fmla="*/ 276225 w 436245"/>
                <a:gd name="connsiteY40" fmla="*/ 501015 h 646747"/>
                <a:gd name="connsiteX41" fmla="*/ 233363 w 436245"/>
                <a:gd name="connsiteY41" fmla="*/ 517208 h 646747"/>
                <a:gd name="connsiteX42" fmla="*/ 200978 w 436245"/>
                <a:gd name="connsiteY42" fmla="*/ 517208 h 646747"/>
                <a:gd name="connsiteX43" fmla="*/ 178118 w 436245"/>
                <a:gd name="connsiteY43" fmla="*/ 513398 h 646747"/>
                <a:gd name="connsiteX44" fmla="*/ 159068 w 436245"/>
                <a:gd name="connsiteY44" fmla="*/ 501967 h 646747"/>
                <a:gd name="connsiteX45" fmla="*/ 144780 w 436245"/>
                <a:gd name="connsiteY45" fmla="*/ 483870 h 646747"/>
                <a:gd name="connsiteX46" fmla="*/ 137160 w 436245"/>
                <a:gd name="connsiteY46" fmla="*/ 462915 h 646747"/>
                <a:gd name="connsiteX47" fmla="*/ 131445 w 436245"/>
                <a:gd name="connsiteY47" fmla="*/ 424815 h 646747"/>
                <a:gd name="connsiteX48" fmla="*/ 10478 w 436245"/>
                <a:gd name="connsiteY48" fmla="*/ 519113 h 646747"/>
                <a:gd name="connsiteX49" fmla="*/ 19050 w 436245"/>
                <a:gd name="connsiteY49" fmla="*/ 536258 h 646747"/>
                <a:gd name="connsiteX50" fmla="*/ 33338 w 436245"/>
                <a:gd name="connsiteY50" fmla="*/ 561975 h 646747"/>
                <a:gd name="connsiteX51" fmla="*/ 100013 w 436245"/>
                <a:gd name="connsiteY51" fmla="*/ 623888 h 646747"/>
                <a:gd name="connsiteX52" fmla="*/ 191453 w 436245"/>
                <a:gd name="connsiteY52" fmla="*/ 646748 h 646747"/>
                <a:gd name="connsiteX53" fmla="*/ 245745 w 436245"/>
                <a:gd name="connsiteY53" fmla="*/ 646748 h 646747"/>
                <a:gd name="connsiteX54" fmla="*/ 337185 w 436245"/>
                <a:gd name="connsiteY54" fmla="*/ 623888 h 646747"/>
                <a:gd name="connsiteX55" fmla="*/ 403860 w 436245"/>
                <a:gd name="connsiteY55" fmla="*/ 561975 h 646747"/>
                <a:gd name="connsiteX56" fmla="*/ 435293 w 436245"/>
                <a:gd name="connsiteY56" fmla="*/ 470535 h 646747"/>
                <a:gd name="connsiteX57" fmla="*/ 436245 w 436245"/>
                <a:gd name="connsiteY57" fmla="*/ 454343 h 646747"/>
                <a:gd name="connsiteX58" fmla="*/ 423863 w 436245"/>
                <a:gd name="connsiteY58" fmla="*/ 386715 h 646747"/>
                <a:gd name="connsiteX59" fmla="*/ 389573 w 436245"/>
                <a:gd name="connsiteY59" fmla="*/ 329565 h 64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36245" h="646747">
                  <a:moveTo>
                    <a:pt x="389573" y="329565"/>
                  </a:moveTo>
                  <a:cubicBezTo>
                    <a:pt x="386715" y="325755"/>
                    <a:pt x="382905" y="321945"/>
                    <a:pt x="380048" y="318135"/>
                  </a:cubicBezTo>
                  <a:cubicBezTo>
                    <a:pt x="375285" y="313373"/>
                    <a:pt x="371475" y="309563"/>
                    <a:pt x="367665" y="306705"/>
                  </a:cubicBezTo>
                  <a:cubicBezTo>
                    <a:pt x="351473" y="292418"/>
                    <a:pt x="333375" y="280988"/>
                    <a:pt x="313373" y="272415"/>
                  </a:cubicBezTo>
                  <a:cubicBezTo>
                    <a:pt x="293370" y="263843"/>
                    <a:pt x="271463" y="260033"/>
                    <a:pt x="244793" y="259080"/>
                  </a:cubicBezTo>
                  <a:lnTo>
                    <a:pt x="199073" y="259080"/>
                  </a:lnTo>
                  <a:cubicBezTo>
                    <a:pt x="190500" y="259080"/>
                    <a:pt x="182880" y="256223"/>
                    <a:pt x="175260" y="253365"/>
                  </a:cubicBezTo>
                  <a:cubicBezTo>
                    <a:pt x="167640" y="249555"/>
                    <a:pt x="160020" y="244793"/>
                    <a:pt x="154305" y="239077"/>
                  </a:cubicBezTo>
                  <a:cubicBezTo>
                    <a:pt x="148590" y="233363"/>
                    <a:pt x="143828" y="226695"/>
                    <a:pt x="140970" y="218123"/>
                  </a:cubicBezTo>
                  <a:cubicBezTo>
                    <a:pt x="138113" y="210502"/>
                    <a:pt x="136208" y="201930"/>
                    <a:pt x="136208" y="193358"/>
                  </a:cubicBezTo>
                  <a:lnTo>
                    <a:pt x="137160" y="183833"/>
                  </a:lnTo>
                  <a:cubicBezTo>
                    <a:pt x="138113" y="176213"/>
                    <a:pt x="140970" y="168593"/>
                    <a:pt x="144780" y="161925"/>
                  </a:cubicBezTo>
                  <a:cubicBezTo>
                    <a:pt x="148590" y="155258"/>
                    <a:pt x="153353" y="148590"/>
                    <a:pt x="159068" y="143828"/>
                  </a:cubicBezTo>
                  <a:cubicBezTo>
                    <a:pt x="164783" y="139065"/>
                    <a:pt x="171450" y="135255"/>
                    <a:pt x="179070" y="132398"/>
                  </a:cubicBezTo>
                  <a:cubicBezTo>
                    <a:pt x="186690" y="129540"/>
                    <a:pt x="194310" y="128588"/>
                    <a:pt x="201930" y="128588"/>
                  </a:cubicBezTo>
                  <a:lnTo>
                    <a:pt x="234315" y="128588"/>
                  </a:lnTo>
                  <a:cubicBezTo>
                    <a:pt x="249555" y="128588"/>
                    <a:pt x="262890" y="133350"/>
                    <a:pt x="274320" y="142875"/>
                  </a:cubicBezTo>
                  <a:cubicBezTo>
                    <a:pt x="286703" y="152400"/>
                    <a:pt x="294323" y="164783"/>
                    <a:pt x="298133" y="180023"/>
                  </a:cubicBezTo>
                  <a:lnTo>
                    <a:pt x="306705" y="213360"/>
                  </a:lnTo>
                  <a:lnTo>
                    <a:pt x="424815" y="120968"/>
                  </a:lnTo>
                  <a:lnTo>
                    <a:pt x="402908" y="84773"/>
                  </a:lnTo>
                  <a:cubicBezTo>
                    <a:pt x="385763" y="59055"/>
                    <a:pt x="362903" y="38100"/>
                    <a:pt x="335280" y="22860"/>
                  </a:cubicBezTo>
                  <a:cubicBezTo>
                    <a:pt x="307658" y="7620"/>
                    <a:pt x="277178" y="0"/>
                    <a:pt x="243840" y="0"/>
                  </a:cubicBezTo>
                  <a:lnTo>
                    <a:pt x="190500" y="0"/>
                  </a:lnTo>
                  <a:cubicBezTo>
                    <a:pt x="157163" y="0"/>
                    <a:pt x="126683" y="7620"/>
                    <a:pt x="99060" y="22860"/>
                  </a:cubicBezTo>
                  <a:cubicBezTo>
                    <a:pt x="71438" y="38100"/>
                    <a:pt x="49530" y="59055"/>
                    <a:pt x="32385" y="84773"/>
                  </a:cubicBezTo>
                  <a:cubicBezTo>
                    <a:pt x="14288" y="112395"/>
                    <a:pt x="2858" y="143828"/>
                    <a:pt x="0" y="180023"/>
                  </a:cubicBezTo>
                  <a:lnTo>
                    <a:pt x="0" y="191452"/>
                  </a:lnTo>
                  <a:cubicBezTo>
                    <a:pt x="0" y="215265"/>
                    <a:pt x="3810" y="237173"/>
                    <a:pt x="12383" y="259080"/>
                  </a:cubicBezTo>
                  <a:cubicBezTo>
                    <a:pt x="20003" y="280035"/>
                    <a:pt x="31433" y="300038"/>
                    <a:pt x="44768" y="316230"/>
                  </a:cubicBezTo>
                  <a:cubicBezTo>
                    <a:pt x="51435" y="325755"/>
                    <a:pt x="60008" y="334328"/>
                    <a:pt x="67628" y="340043"/>
                  </a:cubicBezTo>
                  <a:cubicBezTo>
                    <a:pt x="83820" y="354330"/>
                    <a:pt x="101918" y="365760"/>
                    <a:pt x="121920" y="373380"/>
                  </a:cubicBezTo>
                  <a:cubicBezTo>
                    <a:pt x="141923" y="381953"/>
                    <a:pt x="163830" y="386715"/>
                    <a:pt x="190500" y="386715"/>
                  </a:cubicBezTo>
                  <a:lnTo>
                    <a:pt x="236220" y="386715"/>
                  </a:lnTo>
                  <a:cubicBezTo>
                    <a:pt x="244793" y="386715"/>
                    <a:pt x="252413" y="388620"/>
                    <a:pt x="260033" y="392430"/>
                  </a:cubicBezTo>
                  <a:cubicBezTo>
                    <a:pt x="267653" y="396240"/>
                    <a:pt x="274320" y="401003"/>
                    <a:pt x="280035" y="406718"/>
                  </a:cubicBezTo>
                  <a:cubicBezTo>
                    <a:pt x="285750" y="412433"/>
                    <a:pt x="290513" y="419100"/>
                    <a:pt x="293370" y="426720"/>
                  </a:cubicBezTo>
                  <a:cubicBezTo>
                    <a:pt x="296228" y="434340"/>
                    <a:pt x="298133" y="441960"/>
                    <a:pt x="298133" y="454343"/>
                  </a:cubicBezTo>
                  <a:cubicBezTo>
                    <a:pt x="298133" y="457200"/>
                    <a:pt x="297180" y="461010"/>
                    <a:pt x="298133" y="461010"/>
                  </a:cubicBezTo>
                  <a:lnTo>
                    <a:pt x="298133" y="461010"/>
                  </a:lnTo>
                  <a:cubicBezTo>
                    <a:pt x="295275" y="477203"/>
                    <a:pt x="288608" y="490538"/>
                    <a:pt x="276225" y="501015"/>
                  </a:cubicBezTo>
                  <a:cubicBezTo>
                    <a:pt x="263843" y="511492"/>
                    <a:pt x="249555" y="517208"/>
                    <a:pt x="233363" y="517208"/>
                  </a:cubicBezTo>
                  <a:lnTo>
                    <a:pt x="200978" y="517208"/>
                  </a:lnTo>
                  <a:cubicBezTo>
                    <a:pt x="193358" y="517208"/>
                    <a:pt x="185738" y="516255"/>
                    <a:pt x="178118" y="513398"/>
                  </a:cubicBezTo>
                  <a:cubicBezTo>
                    <a:pt x="170498" y="510540"/>
                    <a:pt x="164783" y="506730"/>
                    <a:pt x="159068" y="501967"/>
                  </a:cubicBezTo>
                  <a:cubicBezTo>
                    <a:pt x="153353" y="497205"/>
                    <a:pt x="148590" y="490538"/>
                    <a:pt x="144780" y="483870"/>
                  </a:cubicBezTo>
                  <a:cubicBezTo>
                    <a:pt x="140970" y="477203"/>
                    <a:pt x="138113" y="470535"/>
                    <a:pt x="137160" y="462915"/>
                  </a:cubicBezTo>
                  <a:lnTo>
                    <a:pt x="131445" y="424815"/>
                  </a:lnTo>
                  <a:lnTo>
                    <a:pt x="10478" y="519113"/>
                  </a:lnTo>
                  <a:lnTo>
                    <a:pt x="19050" y="536258"/>
                  </a:lnTo>
                  <a:cubicBezTo>
                    <a:pt x="23813" y="545783"/>
                    <a:pt x="28575" y="554355"/>
                    <a:pt x="33338" y="561975"/>
                  </a:cubicBezTo>
                  <a:cubicBezTo>
                    <a:pt x="50483" y="587693"/>
                    <a:pt x="73343" y="608648"/>
                    <a:pt x="100013" y="623888"/>
                  </a:cubicBezTo>
                  <a:cubicBezTo>
                    <a:pt x="127635" y="639128"/>
                    <a:pt x="158115" y="646748"/>
                    <a:pt x="191453" y="646748"/>
                  </a:cubicBezTo>
                  <a:lnTo>
                    <a:pt x="245745" y="646748"/>
                  </a:lnTo>
                  <a:cubicBezTo>
                    <a:pt x="279083" y="646748"/>
                    <a:pt x="309563" y="639128"/>
                    <a:pt x="337185" y="623888"/>
                  </a:cubicBezTo>
                  <a:cubicBezTo>
                    <a:pt x="364808" y="608648"/>
                    <a:pt x="386715" y="587693"/>
                    <a:pt x="403860" y="561975"/>
                  </a:cubicBezTo>
                  <a:cubicBezTo>
                    <a:pt x="422910" y="534353"/>
                    <a:pt x="433388" y="501967"/>
                    <a:pt x="435293" y="470535"/>
                  </a:cubicBezTo>
                  <a:cubicBezTo>
                    <a:pt x="436245" y="466725"/>
                    <a:pt x="436245" y="461963"/>
                    <a:pt x="436245" y="454343"/>
                  </a:cubicBezTo>
                  <a:cubicBezTo>
                    <a:pt x="436245" y="430530"/>
                    <a:pt x="432435" y="408623"/>
                    <a:pt x="423863" y="386715"/>
                  </a:cubicBezTo>
                  <a:cubicBezTo>
                    <a:pt x="415290" y="366713"/>
                    <a:pt x="403860" y="347663"/>
                    <a:pt x="389573" y="32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A607CF-1CDE-51FE-C1C2-DA5F51113172}"/>
                </a:ext>
              </a:extLst>
            </p:cNvPr>
            <p:cNvSpPr/>
            <p:nvPr/>
          </p:nvSpPr>
          <p:spPr>
            <a:xfrm>
              <a:off x="6579869" y="1613535"/>
              <a:ext cx="519112" cy="741997"/>
            </a:xfrm>
            <a:custGeom>
              <a:avLst/>
              <a:gdLst>
                <a:gd name="connsiteX0" fmla="*/ 440055 w 519112"/>
                <a:gd name="connsiteY0" fmla="*/ 346710 h 741997"/>
                <a:gd name="connsiteX1" fmla="*/ 446723 w 519112"/>
                <a:gd name="connsiteY1" fmla="*/ 339090 h 741997"/>
                <a:gd name="connsiteX2" fmla="*/ 471488 w 519112"/>
                <a:gd name="connsiteY2" fmla="*/ 303848 h 741997"/>
                <a:gd name="connsiteX3" fmla="*/ 489585 w 519112"/>
                <a:gd name="connsiteY3" fmla="*/ 260985 h 741997"/>
                <a:gd name="connsiteX4" fmla="*/ 497205 w 519112"/>
                <a:gd name="connsiteY4" fmla="*/ 210503 h 741997"/>
                <a:gd name="connsiteX5" fmla="*/ 481013 w 519112"/>
                <a:gd name="connsiteY5" fmla="*/ 128587 h 741997"/>
                <a:gd name="connsiteX6" fmla="*/ 436245 w 519112"/>
                <a:gd name="connsiteY6" fmla="*/ 61912 h 741997"/>
                <a:gd name="connsiteX7" fmla="*/ 369570 w 519112"/>
                <a:gd name="connsiteY7" fmla="*/ 16192 h 741997"/>
                <a:gd name="connsiteX8" fmla="*/ 288608 w 519112"/>
                <a:gd name="connsiteY8" fmla="*/ 0 h 741997"/>
                <a:gd name="connsiteX9" fmla="*/ 0 w 519112"/>
                <a:gd name="connsiteY9" fmla="*/ 0 h 741997"/>
                <a:gd name="connsiteX10" fmla="*/ 0 w 519112"/>
                <a:gd name="connsiteY10" fmla="*/ 741998 h 741997"/>
                <a:gd name="connsiteX11" fmla="*/ 293370 w 519112"/>
                <a:gd name="connsiteY11" fmla="*/ 741998 h 741997"/>
                <a:gd name="connsiteX12" fmla="*/ 381000 w 519112"/>
                <a:gd name="connsiteY12" fmla="*/ 723900 h 741997"/>
                <a:gd name="connsiteX13" fmla="*/ 452438 w 519112"/>
                <a:gd name="connsiteY13" fmla="*/ 675323 h 741997"/>
                <a:gd name="connsiteX14" fmla="*/ 501015 w 519112"/>
                <a:gd name="connsiteY14" fmla="*/ 602933 h 741997"/>
                <a:gd name="connsiteX15" fmla="*/ 519113 w 519112"/>
                <a:gd name="connsiteY15" fmla="*/ 515303 h 741997"/>
                <a:gd name="connsiteX16" fmla="*/ 490538 w 519112"/>
                <a:gd name="connsiteY16" fmla="*/ 405765 h 741997"/>
                <a:gd name="connsiteX17" fmla="*/ 440055 w 519112"/>
                <a:gd name="connsiteY17" fmla="*/ 346710 h 741997"/>
                <a:gd name="connsiteX18" fmla="*/ 340995 w 519112"/>
                <a:gd name="connsiteY18" fmla="*/ 240983 h 741997"/>
                <a:gd name="connsiteX19" fmla="*/ 324803 w 519112"/>
                <a:gd name="connsiteY19" fmla="*/ 265748 h 741997"/>
                <a:gd name="connsiteX20" fmla="*/ 300990 w 519112"/>
                <a:gd name="connsiteY20" fmla="*/ 281940 h 741997"/>
                <a:gd name="connsiteX21" fmla="*/ 270510 w 519112"/>
                <a:gd name="connsiteY21" fmla="*/ 287655 h 741997"/>
                <a:gd name="connsiteX22" fmla="*/ 145733 w 519112"/>
                <a:gd name="connsiteY22" fmla="*/ 287655 h 741997"/>
                <a:gd name="connsiteX23" fmla="*/ 145733 w 519112"/>
                <a:gd name="connsiteY23" fmla="*/ 134303 h 741997"/>
                <a:gd name="connsiteX24" fmla="*/ 270510 w 519112"/>
                <a:gd name="connsiteY24" fmla="*/ 134303 h 741997"/>
                <a:gd name="connsiteX25" fmla="*/ 324803 w 519112"/>
                <a:gd name="connsiteY25" fmla="*/ 156210 h 741997"/>
                <a:gd name="connsiteX26" fmla="*/ 346710 w 519112"/>
                <a:gd name="connsiteY26" fmla="*/ 211455 h 741997"/>
                <a:gd name="connsiteX27" fmla="*/ 340995 w 519112"/>
                <a:gd name="connsiteY27" fmla="*/ 240983 h 741997"/>
                <a:gd name="connsiteX28" fmla="*/ 146685 w 519112"/>
                <a:gd name="connsiteY28" fmla="*/ 422910 h 741997"/>
                <a:gd name="connsiteX29" fmla="*/ 276225 w 519112"/>
                <a:gd name="connsiteY29" fmla="*/ 422910 h 741997"/>
                <a:gd name="connsiteX30" fmla="*/ 311468 w 519112"/>
                <a:gd name="connsiteY30" fmla="*/ 429578 h 741997"/>
                <a:gd name="connsiteX31" fmla="*/ 340995 w 519112"/>
                <a:gd name="connsiteY31" fmla="*/ 449580 h 741997"/>
                <a:gd name="connsiteX32" fmla="*/ 360998 w 519112"/>
                <a:gd name="connsiteY32" fmla="*/ 479108 h 741997"/>
                <a:gd name="connsiteX33" fmla="*/ 367665 w 519112"/>
                <a:gd name="connsiteY33" fmla="*/ 514350 h 741997"/>
                <a:gd name="connsiteX34" fmla="*/ 360998 w 519112"/>
                <a:gd name="connsiteY34" fmla="*/ 548640 h 741997"/>
                <a:gd name="connsiteX35" fmla="*/ 340995 w 519112"/>
                <a:gd name="connsiteY35" fmla="*/ 578168 h 741997"/>
                <a:gd name="connsiteX36" fmla="*/ 310515 w 519112"/>
                <a:gd name="connsiteY36" fmla="*/ 599123 h 741997"/>
                <a:gd name="connsiteX37" fmla="*/ 275273 w 519112"/>
                <a:gd name="connsiteY37" fmla="*/ 606743 h 741997"/>
                <a:gd name="connsiteX38" fmla="*/ 145733 w 519112"/>
                <a:gd name="connsiteY38" fmla="*/ 606743 h 741997"/>
                <a:gd name="connsiteX39" fmla="*/ 145733 w 519112"/>
                <a:gd name="connsiteY39" fmla="*/ 422910 h 7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19112" h="741997">
                  <a:moveTo>
                    <a:pt x="440055" y="346710"/>
                  </a:moveTo>
                  <a:cubicBezTo>
                    <a:pt x="441960" y="343853"/>
                    <a:pt x="444818" y="341948"/>
                    <a:pt x="446723" y="339090"/>
                  </a:cubicBezTo>
                  <a:cubicBezTo>
                    <a:pt x="456248" y="328613"/>
                    <a:pt x="464820" y="316230"/>
                    <a:pt x="471488" y="303848"/>
                  </a:cubicBezTo>
                  <a:cubicBezTo>
                    <a:pt x="479108" y="290513"/>
                    <a:pt x="484823" y="276225"/>
                    <a:pt x="489585" y="260985"/>
                  </a:cubicBezTo>
                  <a:cubicBezTo>
                    <a:pt x="494348" y="245745"/>
                    <a:pt x="497205" y="228600"/>
                    <a:pt x="497205" y="210503"/>
                  </a:cubicBezTo>
                  <a:cubicBezTo>
                    <a:pt x="497205" y="181928"/>
                    <a:pt x="491490" y="154305"/>
                    <a:pt x="481013" y="128587"/>
                  </a:cubicBezTo>
                  <a:cubicBezTo>
                    <a:pt x="469583" y="102870"/>
                    <a:pt x="455295" y="80962"/>
                    <a:pt x="436245" y="61912"/>
                  </a:cubicBezTo>
                  <a:cubicBezTo>
                    <a:pt x="417195" y="42862"/>
                    <a:pt x="394335" y="27623"/>
                    <a:pt x="369570" y="16192"/>
                  </a:cubicBezTo>
                  <a:cubicBezTo>
                    <a:pt x="343853" y="4763"/>
                    <a:pt x="317183" y="0"/>
                    <a:pt x="288608" y="0"/>
                  </a:cubicBezTo>
                  <a:lnTo>
                    <a:pt x="0" y="0"/>
                  </a:lnTo>
                  <a:lnTo>
                    <a:pt x="0" y="741998"/>
                  </a:lnTo>
                  <a:lnTo>
                    <a:pt x="293370" y="741998"/>
                  </a:lnTo>
                  <a:cubicBezTo>
                    <a:pt x="324803" y="741998"/>
                    <a:pt x="354330" y="736283"/>
                    <a:pt x="381000" y="723900"/>
                  </a:cubicBezTo>
                  <a:cubicBezTo>
                    <a:pt x="408623" y="712470"/>
                    <a:pt x="432435" y="695325"/>
                    <a:pt x="452438" y="675323"/>
                  </a:cubicBezTo>
                  <a:cubicBezTo>
                    <a:pt x="472440" y="654368"/>
                    <a:pt x="488633" y="630555"/>
                    <a:pt x="501015" y="602933"/>
                  </a:cubicBezTo>
                  <a:cubicBezTo>
                    <a:pt x="513398" y="575310"/>
                    <a:pt x="519113" y="545783"/>
                    <a:pt x="519113" y="515303"/>
                  </a:cubicBezTo>
                  <a:cubicBezTo>
                    <a:pt x="519113" y="474345"/>
                    <a:pt x="509588" y="437198"/>
                    <a:pt x="490538" y="405765"/>
                  </a:cubicBezTo>
                  <a:cubicBezTo>
                    <a:pt x="477203" y="381953"/>
                    <a:pt x="461010" y="362903"/>
                    <a:pt x="440055" y="346710"/>
                  </a:cubicBezTo>
                  <a:close/>
                  <a:moveTo>
                    <a:pt x="340995" y="240983"/>
                  </a:moveTo>
                  <a:cubicBezTo>
                    <a:pt x="337185" y="250508"/>
                    <a:pt x="331470" y="258128"/>
                    <a:pt x="324803" y="265748"/>
                  </a:cubicBezTo>
                  <a:cubicBezTo>
                    <a:pt x="318135" y="272415"/>
                    <a:pt x="310515" y="278130"/>
                    <a:pt x="300990" y="281940"/>
                  </a:cubicBezTo>
                  <a:cubicBezTo>
                    <a:pt x="291465" y="285750"/>
                    <a:pt x="281940" y="287655"/>
                    <a:pt x="270510" y="287655"/>
                  </a:cubicBezTo>
                  <a:lnTo>
                    <a:pt x="145733" y="287655"/>
                  </a:lnTo>
                  <a:lnTo>
                    <a:pt x="145733" y="134303"/>
                  </a:lnTo>
                  <a:lnTo>
                    <a:pt x="270510" y="134303"/>
                  </a:lnTo>
                  <a:cubicBezTo>
                    <a:pt x="292418" y="134303"/>
                    <a:pt x="310515" y="140970"/>
                    <a:pt x="324803" y="156210"/>
                  </a:cubicBezTo>
                  <a:cubicBezTo>
                    <a:pt x="339090" y="171450"/>
                    <a:pt x="346710" y="188595"/>
                    <a:pt x="346710" y="211455"/>
                  </a:cubicBezTo>
                  <a:cubicBezTo>
                    <a:pt x="347663" y="221933"/>
                    <a:pt x="345758" y="231458"/>
                    <a:pt x="340995" y="240983"/>
                  </a:cubicBezTo>
                  <a:close/>
                  <a:moveTo>
                    <a:pt x="146685" y="422910"/>
                  </a:moveTo>
                  <a:lnTo>
                    <a:pt x="276225" y="422910"/>
                  </a:lnTo>
                  <a:cubicBezTo>
                    <a:pt x="288608" y="422910"/>
                    <a:pt x="300990" y="424815"/>
                    <a:pt x="311468" y="429578"/>
                  </a:cubicBezTo>
                  <a:cubicBezTo>
                    <a:pt x="322898" y="434340"/>
                    <a:pt x="332423" y="441008"/>
                    <a:pt x="340995" y="449580"/>
                  </a:cubicBezTo>
                  <a:cubicBezTo>
                    <a:pt x="349568" y="458153"/>
                    <a:pt x="356235" y="467678"/>
                    <a:pt x="360998" y="479108"/>
                  </a:cubicBezTo>
                  <a:cubicBezTo>
                    <a:pt x="365760" y="489585"/>
                    <a:pt x="367665" y="501968"/>
                    <a:pt x="367665" y="514350"/>
                  </a:cubicBezTo>
                  <a:cubicBezTo>
                    <a:pt x="367665" y="526733"/>
                    <a:pt x="364808" y="538163"/>
                    <a:pt x="360998" y="548640"/>
                  </a:cubicBezTo>
                  <a:cubicBezTo>
                    <a:pt x="356235" y="560070"/>
                    <a:pt x="349568" y="569595"/>
                    <a:pt x="340995" y="578168"/>
                  </a:cubicBezTo>
                  <a:cubicBezTo>
                    <a:pt x="332423" y="586740"/>
                    <a:pt x="321945" y="593408"/>
                    <a:pt x="310515" y="599123"/>
                  </a:cubicBezTo>
                  <a:cubicBezTo>
                    <a:pt x="300038" y="603885"/>
                    <a:pt x="287655" y="606743"/>
                    <a:pt x="275273" y="606743"/>
                  </a:cubicBezTo>
                  <a:lnTo>
                    <a:pt x="145733" y="606743"/>
                  </a:lnTo>
                  <a:lnTo>
                    <a:pt x="145733" y="422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F9BCBAD-A73D-25CF-4FF0-8212005660D3}"/>
                </a:ext>
              </a:extLst>
            </p:cNvPr>
            <p:cNvSpPr/>
            <p:nvPr/>
          </p:nvSpPr>
          <p:spPr>
            <a:xfrm>
              <a:off x="8112442" y="1613535"/>
              <a:ext cx="147637" cy="741997"/>
            </a:xfrm>
            <a:custGeom>
              <a:avLst/>
              <a:gdLst>
                <a:gd name="connsiteX0" fmla="*/ 0 w 147637"/>
                <a:gd name="connsiteY0" fmla="*/ 0 h 741997"/>
                <a:gd name="connsiteX1" fmla="*/ 147638 w 147637"/>
                <a:gd name="connsiteY1" fmla="*/ 0 h 741997"/>
                <a:gd name="connsiteX2" fmla="*/ 147638 w 147637"/>
                <a:gd name="connsiteY2" fmla="*/ 741998 h 741997"/>
                <a:gd name="connsiteX3" fmla="*/ 0 w 147637"/>
                <a:gd name="connsiteY3" fmla="*/ 741998 h 7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37" h="741997">
                  <a:moveTo>
                    <a:pt x="0" y="0"/>
                  </a:moveTo>
                  <a:lnTo>
                    <a:pt x="147638" y="0"/>
                  </a:lnTo>
                  <a:lnTo>
                    <a:pt x="147638" y="741998"/>
                  </a:lnTo>
                  <a:lnTo>
                    <a:pt x="0" y="7419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31409DA-CBC2-5320-66AA-D9D8B000690A}"/>
                </a:ext>
              </a:extLst>
            </p:cNvPr>
            <p:cNvSpPr/>
            <p:nvPr/>
          </p:nvSpPr>
          <p:spPr>
            <a:xfrm>
              <a:off x="8459151" y="1562100"/>
              <a:ext cx="592455" cy="795337"/>
            </a:xfrm>
            <a:custGeom>
              <a:avLst/>
              <a:gdLst>
                <a:gd name="connsiteX0" fmla="*/ 451485 w 592455"/>
                <a:gd name="connsiteY0" fmla="*/ 539115 h 795337"/>
                <a:gd name="connsiteX1" fmla="*/ 0 w 592455"/>
                <a:gd name="connsiteY1" fmla="*/ 0 h 795337"/>
                <a:gd name="connsiteX2" fmla="*/ 0 w 592455"/>
                <a:gd name="connsiteY2" fmla="*/ 795338 h 795337"/>
                <a:gd name="connsiteX3" fmla="*/ 141923 w 592455"/>
                <a:gd name="connsiteY3" fmla="*/ 795338 h 795337"/>
                <a:gd name="connsiteX4" fmla="*/ 141923 w 592455"/>
                <a:gd name="connsiteY4" fmla="*/ 396240 h 795337"/>
                <a:gd name="connsiteX5" fmla="*/ 465773 w 592455"/>
                <a:gd name="connsiteY5" fmla="*/ 795338 h 795337"/>
                <a:gd name="connsiteX6" fmla="*/ 592455 w 592455"/>
                <a:gd name="connsiteY6" fmla="*/ 795338 h 795337"/>
                <a:gd name="connsiteX7" fmla="*/ 592455 w 592455"/>
                <a:gd name="connsiteY7" fmla="*/ 52388 h 795337"/>
                <a:gd name="connsiteX8" fmla="*/ 451485 w 592455"/>
                <a:gd name="connsiteY8" fmla="*/ 52388 h 79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455" h="795337">
                  <a:moveTo>
                    <a:pt x="451485" y="539115"/>
                  </a:moveTo>
                  <a:lnTo>
                    <a:pt x="0" y="0"/>
                  </a:lnTo>
                  <a:lnTo>
                    <a:pt x="0" y="795338"/>
                  </a:lnTo>
                  <a:lnTo>
                    <a:pt x="141923" y="795338"/>
                  </a:lnTo>
                  <a:lnTo>
                    <a:pt x="141923" y="396240"/>
                  </a:lnTo>
                  <a:lnTo>
                    <a:pt x="465773" y="795338"/>
                  </a:lnTo>
                  <a:lnTo>
                    <a:pt x="592455" y="795338"/>
                  </a:lnTo>
                  <a:lnTo>
                    <a:pt x="592455" y="52388"/>
                  </a:lnTo>
                  <a:lnTo>
                    <a:pt x="451485" y="523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6A479E6-2FF9-EDED-0CB6-26C8C5D88C6F}"/>
                </a:ext>
              </a:extLst>
            </p:cNvPr>
            <p:cNvSpPr/>
            <p:nvPr/>
          </p:nvSpPr>
          <p:spPr>
            <a:xfrm>
              <a:off x="9251631" y="1613535"/>
              <a:ext cx="495713" cy="745807"/>
            </a:xfrm>
            <a:custGeom>
              <a:avLst/>
              <a:gdLst>
                <a:gd name="connsiteX0" fmla="*/ 482918 w 495713"/>
                <a:gd name="connsiteY0" fmla="*/ 447675 h 745807"/>
                <a:gd name="connsiteX1" fmla="*/ 444818 w 495713"/>
                <a:gd name="connsiteY1" fmla="*/ 381000 h 745807"/>
                <a:gd name="connsiteX2" fmla="*/ 433388 w 495713"/>
                <a:gd name="connsiteY2" fmla="*/ 368618 h 745807"/>
                <a:gd name="connsiteX3" fmla="*/ 419100 w 495713"/>
                <a:gd name="connsiteY3" fmla="*/ 356235 h 745807"/>
                <a:gd name="connsiteX4" fmla="*/ 357188 w 495713"/>
                <a:gd name="connsiteY4" fmla="*/ 317183 h 745807"/>
                <a:gd name="connsiteX5" fmla="*/ 278130 w 495713"/>
                <a:gd name="connsiteY5" fmla="*/ 301943 h 745807"/>
                <a:gd name="connsiteX6" fmla="*/ 224790 w 495713"/>
                <a:gd name="connsiteY6" fmla="*/ 301943 h 745807"/>
                <a:gd name="connsiteX7" fmla="*/ 195263 w 495713"/>
                <a:gd name="connsiteY7" fmla="*/ 294323 h 745807"/>
                <a:gd name="connsiteX8" fmla="*/ 170498 w 495713"/>
                <a:gd name="connsiteY8" fmla="*/ 276225 h 745807"/>
                <a:gd name="connsiteX9" fmla="*/ 154305 w 495713"/>
                <a:gd name="connsiteY9" fmla="*/ 251460 h 745807"/>
                <a:gd name="connsiteX10" fmla="*/ 148590 w 495713"/>
                <a:gd name="connsiteY10" fmla="*/ 220980 h 745807"/>
                <a:gd name="connsiteX11" fmla="*/ 148590 w 495713"/>
                <a:gd name="connsiteY11" fmla="*/ 209550 h 745807"/>
                <a:gd name="connsiteX12" fmla="*/ 158115 w 495713"/>
                <a:gd name="connsiteY12" fmla="*/ 182880 h 745807"/>
                <a:gd name="connsiteX13" fmla="*/ 176213 w 495713"/>
                <a:gd name="connsiteY13" fmla="*/ 160972 h 745807"/>
                <a:gd name="connsiteX14" fmla="*/ 200025 w 495713"/>
                <a:gd name="connsiteY14" fmla="*/ 146685 h 745807"/>
                <a:gd name="connsiteX15" fmla="*/ 228600 w 495713"/>
                <a:gd name="connsiteY15" fmla="*/ 141922 h 745807"/>
                <a:gd name="connsiteX16" fmla="*/ 266700 w 495713"/>
                <a:gd name="connsiteY16" fmla="*/ 141922 h 745807"/>
                <a:gd name="connsiteX17" fmla="*/ 316230 w 495713"/>
                <a:gd name="connsiteY17" fmla="*/ 159068 h 745807"/>
                <a:gd name="connsiteX18" fmla="*/ 344805 w 495713"/>
                <a:gd name="connsiteY18" fmla="*/ 203835 h 745807"/>
                <a:gd name="connsiteX19" fmla="*/ 353378 w 495713"/>
                <a:gd name="connsiteY19" fmla="*/ 238125 h 745807"/>
                <a:gd name="connsiteX20" fmla="*/ 483870 w 495713"/>
                <a:gd name="connsiteY20" fmla="*/ 136208 h 745807"/>
                <a:gd name="connsiteX21" fmla="*/ 461010 w 495713"/>
                <a:gd name="connsiteY21" fmla="*/ 97155 h 745807"/>
                <a:gd name="connsiteX22" fmla="*/ 383857 w 495713"/>
                <a:gd name="connsiteY22" fmla="*/ 26670 h 745807"/>
                <a:gd name="connsiteX23" fmla="*/ 279082 w 495713"/>
                <a:gd name="connsiteY23" fmla="*/ 0 h 745807"/>
                <a:gd name="connsiteX24" fmla="*/ 217170 w 495713"/>
                <a:gd name="connsiteY24" fmla="*/ 0 h 745807"/>
                <a:gd name="connsiteX25" fmla="*/ 113348 w 495713"/>
                <a:gd name="connsiteY25" fmla="*/ 26670 h 745807"/>
                <a:gd name="connsiteX26" fmla="*/ 37148 w 495713"/>
                <a:gd name="connsiteY26" fmla="*/ 97155 h 745807"/>
                <a:gd name="connsiteX27" fmla="*/ 0 w 495713"/>
                <a:gd name="connsiteY27" fmla="*/ 205740 h 745807"/>
                <a:gd name="connsiteX28" fmla="*/ 0 w 495713"/>
                <a:gd name="connsiteY28" fmla="*/ 219075 h 745807"/>
                <a:gd name="connsiteX29" fmla="*/ 13335 w 495713"/>
                <a:gd name="connsiteY29" fmla="*/ 296228 h 745807"/>
                <a:gd name="connsiteX30" fmla="*/ 50482 w 495713"/>
                <a:gd name="connsiteY30" fmla="*/ 361950 h 745807"/>
                <a:gd name="connsiteX31" fmla="*/ 77153 w 495713"/>
                <a:gd name="connsiteY31" fmla="*/ 388620 h 745807"/>
                <a:gd name="connsiteX32" fmla="*/ 139065 w 495713"/>
                <a:gd name="connsiteY32" fmla="*/ 427673 h 745807"/>
                <a:gd name="connsiteX33" fmla="*/ 217170 w 495713"/>
                <a:gd name="connsiteY33" fmla="*/ 442913 h 745807"/>
                <a:gd name="connsiteX34" fmla="*/ 270510 w 495713"/>
                <a:gd name="connsiteY34" fmla="*/ 442913 h 745807"/>
                <a:gd name="connsiteX35" fmla="*/ 300038 w 495713"/>
                <a:gd name="connsiteY35" fmla="*/ 450533 h 745807"/>
                <a:gd name="connsiteX36" fmla="*/ 324803 w 495713"/>
                <a:gd name="connsiteY36" fmla="*/ 468630 h 745807"/>
                <a:gd name="connsiteX37" fmla="*/ 340995 w 495713"/>
                <a:gd name="connsiteY37" fmla="*/ 493395 h 745807"/>
                <a:gd name="connsiteX38" fmla="*/ 346710 w 495713"/>
                <a:gd name="connsiteY38" fmla="*/ 527685 h 745807"/>
                <a:gd name="connsiteX39" fmla="*/ 345757 w 495713"/>
                <a:gd name="connsiteY39" fmla="*/ 535305 h 745807"/>
                <a:gd name="connsiteX40" fmla="*/ 319088 w 495713"/>
                <a:gd name="connsiteY40" fmla="*/ 583883 h 745807"/>
                <a:gd name="connsiteX41" fmla="*/ 266700 w 495713"/>
                <a:gd name="connsiteY41" fmla="*/ 602933 h 745807"/>
                <a:gd name="connsiteX42" fmla="*/ 228600 w 495713"/>
                <a:gd name="connsiteY42" fmla="*/ 602933 h 745807"/>
                <a:gd name="connsiteX43" fmla="*/ 200978 w 495713"/>
                <a:gd name="connsiteY43" fmla="*/ 598170 h 745807"/>
                <a:gd name="connsiteX44" fmla="*/ 177165 w 495713"/>
                <a:gd name="connsiteY44" fmla="*/ 583883 h 745807"/>
                <a:gd name="connsiteX45" fmla="*/ 159068 w 495713"/>
                <a:gd name="connsiteY45" fmla="*/ 561975 h 745807"/>
                <a:gd name="connsiteX46" fmla="*/ 149543 w 495713"/>
                <a:gd name="connsiteY46" fmla="*/ 536258 h 745807"/>
                <a:gd name="connsiteX47" fmla="*/ 143828 w 495713"/>
                <a:gd name="connsiteY47" fmla="*/ 498158 h 745807"/>
                <a:gd name="connsiteX48" fmla="*/ 10478 w 495713"/>
                <a:gd name="connsiteY48" fmla="*/ 601980 h 745807"/>
                <a:gd name="connsiteX49" fmla="*/ 19050 w 495713"/>
                <a:gd name="connsiteY49" fmla="*/ 619125 h 745807"/>
                <a:gd name="connsiteX50" fmla="*/ 35243 w 495713"/>
                <a:gd name="connsiteY50" fmla="*/ 648653 h 745807"/>
                <a:gd name="connsiteX51" fmla="*/ 111443 w 495713"/>
                <a:gd name="connsiteY51" fmla="*/ 719138 h 745807"/>
                <a:gd name="connsiteX52" fmla="*/ 215265 w 495713"/>
                <a:gd name="connsiteY52" fmla="*/ 745808 h 745807"/>
                <a:gd name="connsiteX53" fmla="*/ 278130 w 495713"/>
                <a:gd name="connsiteY53" fmla="*/ 745808 h 745807"/>
                <a:gd name="connsiteX54" fmla="*/ 381953 w 495713"/>
                <a:gd name="connsiteY54" fmla="*/ 719138 h 745807"/>
                <a:gd name="connsiteX55" fmla="*/ 458153 w 495713"/>
                <a:gd name="connsiteY55" fmla="*/ 648653 h 745807"/>
                <a:gd name="connsiteX56" fmla="*/ 494348 w 495713"/>
                <a:gd name="connsiteY56" fmla="*/ 543878 h 745807"/>
                <a:gd name="connsiteX57" fmla="*/ 495300 w 495713"/>
                <a:gd name="connsiteY57" fmla="*/ 525780 h 745807"/>
                <a:gd name="connsiteX58" fmla="*/ 482918 w 495713"/>
                <a:gd name="connsiteY58" fmla="*/ 447675 h 74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95713" h="745807">
                  <a:moveTo>
                    <a:pt x="482918" y="447675"/>
                  </a:moveTo>
                  <a:cubicBezTo>
                    <a:pt x="473393" y="423863"/>
                    <a:pt x="461010" y="401003"/>
                    <a:pt x="444818" y="381000"/>
                  </a:cubicBezTo>
                  <a:cubicBezTo>
                    <a:pt x="441960" y="377190"/>
                    <a:pt x="438150" y="372428"/>
                    <a:pt x="433388" y="368618"/>
                  </a:cubicBezTo>
                  <a:cubicBezTo>
                    <a:pt x="428625" y="363855"/>
                    <a:pt x="423863" y="359093"/>
                    <a:pt x="419100" y="356235"/>
                  </a:cubicBezTo>
                  <a:cubicBezTo>
                    <a:pt x="401003" y="340043"/>
                    <a:pt x="380048" y="326708"/>
                    <a:pt x="357188" y="317183"/>
                  </a:cubicBezTo>
                  <a:cubicBezTo>
                    <a:pt x="334328" y="307658"/>
                    <a:pt x="309563" y="302895"/>
                    <a:pt x="278130" y="301943"/>
                  </a:cubicBezTo>
                  <a:lnTo>
                    <a:pt x="224790" y="301943"/>
                  </a:lnTo>
                  <a:cubicBezTo>
                    <a:pt x="214313" y="300990"/>
                    <a:pt x="204788" y="299085"/>
                    <a:pt x="195263" y="294323"/>
                  </a:cubicBezTo>
                  <a:cubicBezTo>
                    <a:pt x="185738" y="289560"/>
                    <a:pt x="177165" y="283845"/>
                    <a:pt x="170498" y="276225"/>
                  </a:cubicBezTo>
                  <a:cubicBezTo>
                    <a:pt x="163830" y="269558"/>
                    <a:pt x="158115" y="260985"/>
                    <a:pt x="154305" y="251460"/>
                  </a:cubicBezTo>
                  <a:cubicBezTo>
                    <a:pt x="150495" y="241935"/>
                    <a:pt x="148590" y="232410"/>
                    <a:pt x="148590" y="220980"/>
                  </a:cubicBezTo>
                  <a:lnTo>
                    <a:pt x="148590" y="209550"/>
                  </a:lnTo>
                  <a:cubicBezTo>
                    <a:pt x="150495" y="200025"/>
                    <a:pt x="153353" y="191453"/>
                    <a:pt x="158115" y="182880"/>
                  </a:cubicBezTo>
                  <a:cubicBezTo>
                    <a:pt x="162878" y="174308"/>
                    <a:pt x="168593" y="166688"/>
                    <a:pt x="176213" y="160972"/>
                  </a:cubicBezTo>
                  <a:cubicBezTo>
                    <a:pt x="182880" y="155258"/>
                    <a:pt x="190500" y="150495"/>
                    <a:pt x="200025" y="146685"/>
                  </a:cubicBezTo>
                  <a:cubicBezTo>
                    <a:pt x="209550" y="142875"/>
                    <a:pt x="219075" y="141922"/>
                    <a:pt x="228600" y="141922"/>
                  </a:cubicBezTo>
                  <a:lnTo>
                    <a:pt x="266700" y="141922"/>
                  </a:lnTo>
                  <a:cubicBezTo>
                    <a:pt x="285750" y="141922"/>
                    <a:pt x="301943" y="147638"/>
                    <a:pt x="316230" y="159068"/>
                  </a:cubicBezTo>
                  <a:cubicBezTo>
                    <a:pt x="330518" y="171450"/>
                    <a:pt x="340043" y="185738"/>
                    <a:pt x="344805" y="203835"/>
                  </a:cubicBezTo>
                  <a:lnTo>
                    <a:pt x="353378" y="238125"/>
                  </a:lnTo>
                  <a:lnTo>
                    <a:pt x="483870" y="136208"/>
                  </a:lnTo>
                  <a:lnTo>
                    <a:pt x="461010" y="97155"/>
                  </a:lnTo>
                  <a:cubicBezTo>
                    <a:pt x="441007" y="67628"/>
                    <a:pt x="415290" y="43815"/>
                    <a:pt x="383857" y="26670"/>
                  </a:cubicBezTo>
                  <a:cubicBezTo>
                    <a:pt x="352425" y="9525"/>
                    <a:pt x="317182" y="0"/>
                    <a:pt x="279082" y="0"/>
                  </a:cubicBezTo>
                  <a:lnTo>
                    <a:pt x="217170" y="0"/>
                  </a:lnTo>
                  <a:cubicBezTo>
                    <a:pt x="179070" y="0"/>
                    <a:pt x="143828" y="8573"/>
                    <a:pt x="113348" y="26670"/>
                  </a:cubicBezTo>
                  <a:cubicBezTo>
                    <a:pt x="82868" y="43815"/>
                    <a:pt x="57150" y="67628"/>
                    <a:pt x="37148" y="97155"/>
                  </a:cubicBezTo>
                  <a:cubicBezTo>
                    <a:pt x="16193" y="128587"/>
                    <a:pt x="3810" y="163830"/>
                    <a:pt x="0" y="205740"/>
                  </a:cubicBezTo>
                  <a:lnTo>
                    <a:pt x="0" y="219075"/>
                  </a:lnTo>
                  <a:cubicBezTo>
                    <a:pt x="0" y="245745"/>
                    <a:pt x="4763" y="271463"/>
                    <a:pt x="13335" y="296228"/>
                  </a:cubicBezTo>
                  <a:cubicBezTo>
                    <a:pt x="21907" y="320040"/>
                    <a:pt x="35243" y="342900"/>
                    <a:pt x="50482" y="361950"/>
                  </a:cubicBezTo>
                  <a:cubicBezTo>
                    <a:pt x="58103" y="372428"/>
                    <a:pt x="67628" y="381953"/>
                    <a:pt x="77153" y="388620"/>
                  </a:cubicBezTo>
                  <a:cubicBezTo>
                    <a:pt x="95250" y="404813"/>
                    <a:pt x="116205" y="418148"/>
                    <a:pt x="139065" y="427673"/>
                  </a:cubicBezTo>
                  <a:cubicBezTo>
                    <a:pt x="161925" y="437198"/>
                    <a:pt x="187643" y="442913"/>
                    <a:pt x="217170" y="442913"/>
                  </a:cubicBezTo>
                  <a:lnTo>
                    <a:pt x="270510" y="442913"/>
                  </a:lnTo>
                  <a:cubicBezTo>
                    <a:pt x="280988" y="443865"/>
                    <a:pt x="290513" y="445770"/>
                    <a:pt x="300038" y="450533"/>
                  </a:cubicBezTo>
                  <a:cubicBezTo>
                    <a:pt x="309563" y="455295"/>
                    <a:pt x="318135" y="461010"/>
                    <a:pt x="324803" y="468630"/>
                  </a:cubicBezTo>
                  <a:cubicBezTo>
                    <a:pt x="331470" y="475298"/>
                    <a:pt x="337185" y="483870"/>
                    <a:pt x="340995" y="493395"/>
                  </a:cubicBezTo>
                  <a:cubicBezTo>
                    <a:pt x="344805" y="502920"/>
                    <a:pt x="346710" y="512445"/>
                    <a:pt x="346710" y="527685"/>
                  </a:cubicBezTo>
                  <a:cubicBezTo>
                    <a:pt x="345757" y="531495"/>
                    <a:pt x="345757" y="534353"/>
                    <a:pt x="345757" y="535305"/>
                  </a:cubicBezTo>
                  <a:cubicBezTo>
                    <a:pt x="342900" y="554355"/>
                    <a:pt x="334328" y="570548"/>
                    <a:pt x="319088" y="583883"/>
                  </a:cubicBezTo>
                  <a:cubicBezTo>
                    <a:pt x="303848" y="597218"/>
                    <a:pt x="287655" y="602933"/>
                    <a:pt x="266700" y="602933"/>
                  </a:cubicBezTo>
                  <a:lnTo>
                    <a:pt x="228600" y="602933"/>
                  </a:lnTo>
                  <a:cubicBezTo>
                    <a:pt x="218123" y="602933"/>
                    <a:pt x="209550" y="601028"/>
                    <a:pt x="200978" y="598170"/>
                  </a:cubicBezTo>
                  <a:cubicBezTo>
                    <a:pt x="192405" y="594360"/>
                    <a:pt x="184785" y="590550"/>
                    <a:pt x="177165" y="583883"/>
                  </a:cubicBezTo>
                  <a:cubicBezTo>
                    <a:pt x="169545" y="577215"/>
                    <a:pt x="163830" y="570548"/>
                    <a:pt x="159068" y="561975"/>
                  </a:cubicBezTo>
                  <a:cubicBezTo>
                    <a:pt x="154305" y="553403"/>
                    <a:pt x="151448" y="545783"/>
                    <a:pt x="149543" y="536258"/>
                  </a:cubicBezTo>
                  <a:lnTo>
                    <a:pt x="143828" y="498158"/>
                  </a:lnTo>
                  <a:lnTo>
                    <a:pt x="10478" y="601980"/>
                  </a:lnTo>
                  <a:lnTo>
                    <a:pt x="19050" y="619125"/>
                  </a:lnTo>
                  <a:cubicBezTo>
                    <a:pt x="24765" y="630555"/>
                    <a:pt x="29528" y="640080"/>
                    <a:pt x="35243" y="648653"/>
                  </a:cubicBezTo>
                  <a:cubicBezTo>
                    <a:pt x="55245" y="678180"/>
                    <a:pt x="80963" y="701993"/>
                    <a:pt x="111443" y="719138"/>
                  </a:cubicBezTo>
                  <a:cubicBezTo>
                    <a:pt x="142875" y="736283"/>
                    <a:pt x="178118" y="745808"/>
                    <a:pt x="215265" y="745808"/>
                  </a:cubicBezTo>
                  <a:lnTo>
                    <a:pt x="278130" y="745808"/>
                  </a:lnTo>
                  <a:cubicBezTo>
                    <a:pt x="316230" y="745808"/>
                    <a:pt x="351473" y="737235"/>
                    <a:pt x="381953" y="719138"/>
                  </a:cubicBezTo>
                  <a:cubicBezTo>
                    <a:pt x="412432" y="701993"/>
                    <a:pt x="438150" y="678180"/>
                    <a:pt x="458153" y="648653"/>
                  </a:cubicBezTo>
                  <a:cubicBezTo>
                    <a:pt x="480060" y="616268"/>
                    <a:pt x="492443" y="580073"/>
                    <a:pt x="494348" y="543878"/>
                  </a:cubicBezTo>
                  <a:cubicBezTo>
                    <a:pt x="495300" y="539115"/>
                    <a:pt x="495300" y="533400"/>
                    <a:pt x="495300" y="525780"/>
                  </a:cubicBezTo>
                  <a:cubicBezTo>
                    <a:pt x="497205" y="498158"/>
                    <a:pt x="492443" y="471488"/>
                    <a:pt x="482918" y="4476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E4586EB-A6CB-612A-35A2-59B435E7BA65}"/>
                </a:ext>
              </a:extLst>
            </p:cNvPr>
            <p:cNvSpPr/>
            <p:nvPr/>
          </p:nvSpPr>
          <p:spPr>
            <a:xfrm>
              <a:off x="2451734" y="2802254"/>
              <a:ext cx="886777" cy="1214437"/>
            </a:xfrm>
            <a:custGeom>
              <a:avLst/>
              <a:gdLst>
                <a:gd name="connsiteX0" fmla="*/ 781050 w 886777"/>
                <a:gd name="connsiteY0" fmla="*/ 698183 h 1214437"/>
                <a:gd name="connsiteX1" fmla="*/ 852488 w 886777"/>
                <a:gd name="connsiteY1" fmla="*/ 556260 h 1214437"/>
                <a:gd name="connsiteX2" fmla="*/ 859155 w 886777"/>
                <a:gd name="connsiteY2" fmla="*/ 531495 h 1214437"/>
                <a:gd name="connsiteX3" fmla="*/ 860108 w 886777"/>
                <a:gd name="connsiteY3" fmla="*/ 522923 h 1214437"/>
                <a:gd name="connsiteX4" fmla="*/ 863918 w 886777"/>
                <a:gd name="connsiteY4" fmla="*/ 501967 h 1214437"/>
                <a:gd name="connsiteX5" fmla="*/ 864870 w 886777"/>
                <a:gd name="connsiteY5" fmla="*/ 490538 h 1214437"/>
                <a:gd name="connsiteX6" fmla="*/ 865823 w 886777"/>
                <a:gd name="connsiteY6" fmla="*/ 482917 h 1214437"/>
                <a:gd name="connsiteX7" fmla="*/ 867728 w 886777"/>
                <a:gd name="connsiteY7" fmla="*/ 459105 h 1214437"/>
                <a:gd name="connsiteX8" fmla="*/ 867728 w 886777"/>
                <a:gd name="connsiteY8" fmla="*/ 415290 h 1214437"/>
                <a:gd name="connsiteX9" fmla="*/ 865823 w 886777"/>
                <a:gd name="connsiteY9" fmla="*/ 389573 h 1214437"/>
                <a:gd name="connsiteX10" fmla="*/ 863918 w 886777"/>
                <a:gd name="connsiteY10" fmla="*/ 373380 h 1214437"/>
                <a:gd name="connsiteX11" fmla="*/ 860108 w 886777"/>
                <a:gd name="connsiteY11" fmla="*/ 354330 h 1214437"/>
                <a:gd name="connsiteX12" fmla="*/ 858203 w 886777"/>
                <a:gd name="connsiteY12" fmla="*/ 341948 h 1214437"/>
                <a:gd name="connsiteX13" fmla="*/ 857250 w 886777"/>
                <a:gd name="connsiteY13" fmla="*/ 339090 h 1214437"/>
                <a:gd name="connsiteX14" fmla="*/ 854393 w 886777"/>
                <a:gd name="connsiteY14" fmla="*/ 328613 h 1214437"/>
                <a:gd name="connsiteX15" fmla="*/ 850583 w 886777"/>
                <a:gd name="connsiteY15" fmla="*/ 313373 h 1214437"/>
                <a:gd name="connsiteX16" fmla="*/ 665798 w 886777"/>
                <a:gd name="connsiteY16" fmla="*/ 71438 h 1214437"/>
                <a:gd name="connsiteX17" fmla="*/ 544830 w 886777"/>
                <a:gd name="connsiteY17" fmla="*/ 19050 h 1214437"/>
                <a:gd name="connsiteX18" fmla="*/ 403860 w 886777"/>
                <a:gd name="connsiteY18" fmla="*/ 0 h 1214437"/>
                <a:gd name="connsiteX19" fmla="*/ 0 w 886777"/>
                <a:gd name="connsiteY19" fmla="*/ 0 h 1214437"/>
                <a:gd name="connsiteX20" fmla="*/ 0 w 886777"/>
                <a:gd name="connsiteY20" fmla="*/ 1214438 h 1214437"/>
                <a:gd name="connsiteX21" fmla="*/ 229553 w 886777"/>
                <a:gd name="connsiteY21" fmla="*/ 1214438 h 1214437"/>
                <a:gd name="connsiteX22" fmla="*/ 229553 w 886777"/>
                <a:gd name="connsiteY22" fmla="*/ 874395 h 1214437"/>
                <a:gd name="connsiteX23" fmla="*/ 403860 w 886777"/>
                <a:gd name="connsiteY23" fmla="*/ 874395 h 1214437"/>
                <a:gd name="connsiteX24" fmla="*/ 447675 w 886777"/>
                <a:gd name="connsiteY24" fmla="*/ 872490 h 1214437"/>
                <a:gd name="connsiteX25" fmla="*/ 464820 w 886777"/>
                <a:gd name="connsiteY25" fmla="*/ 870585 h 1214437"/>
                <a:gd name="connsiteX26" fmla="*/ 640080 w 886777"/>
                <a:gd name="connsiteY26" fmla="*/ 1214438 h 1214437"/>
                <a:gd name="connsiteX27" fmla="*/ 886778 w 886777"/>
                <a:gd name="connsiteY27" fmla="*/ 1214438 h 1214437"/>
                <a:gd name="connsiteX28" fmla="*/ 674370 w 886777"/>
                <a:gd name="connsiteY28" fmla="*/ 796290 h 1214437"/>
                <a:gd name="connsiteX29" fmla="*/ 781050 w 886777"/>
                <a:gd name="connsiteY29" fmla="*/ 698183 h 1214437"/>
                <a:gd name="connsiteX30" fmla="*/ 632460 w 886777"/>
                <a:gd name="connsiteY30" fmla="*/ 435292 h 1214437"/>
                <a:gd name="connsiteX31" fmla="*/ 616268 w 886777"/>
                <a:gd name="connsiteY31" fmla="*/ 520065 h 1214437"/>
                <a:gd name="connsiteX32" fmla="*/ 571500 w 886777"/>
                <a:gd name="connsiteY32" fmla="*/ 594360 h 1214437"/>
                <a:gd name="connsiteX33" fmla="*/ 506730 w 886777"/>
                <a:gd name="connsiteY33" fmla="*/ 644843 h 1214437"/>
                <a:gd name="connsiteX34" fmla="*/ 425768 w 886777"/>
                <a:gd name="connsiteY34" fmla="*/ 663893 h 1214437"/>
                <a:gd name="connsiteX35" fmla="*/ 231458 w 886777"/>
                <a:gd name="connsiteY35" fmla="*/ 663893 h 1214437"/>
                <a:gd name="connsiteX36" fmla="*/ 231458 w 886777"/>
                <a:gd name="connsiteY36" fmla="*/ 208598 h 1214437"/>
                <a:gd name="connsiteX37" fmla="*/ 424815 w 886777"/>
                <a:gd name="connsiteY37" fmla="*/ 208598 h 1214437"/>
                <a:gd name="connsiteX38" fmla="*/ 505778 w 886777"/>
                <a:gd name="connsiteY38" fmla="*/ 227648 h 1214437"/>
                <a:gd name="connsiteX39" fmla="*/ 571500 w 886777"/>
                <a:gd name="connsiteY39" fmla="*/ 278130 h 1214437"/>
                <a:gd name="connsiteX40" fmla="*/ 616268 w 886777"/>
                <a:gd name="connsiteY40" fmla="*/ 351473 h 1214437"/>
                <a:gd name="connsiteX41" fmla="*/ 632460 w 886777"/>
                <a:gd name="connsiteY41" fmla="*/ 435292 h 121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6777" h="1214437">
                  <a:moveTo>
                    <a:pt x="781050" y="698183"/>
                  </a:moveTo>
                  <a:cubicBezTo>
                    <a:pt x="812483" y="657225"/>
                    <a:pt x="835343" y="611505"/>
                    <a:pt x="852488" y="556260"/>
                  </a:cubicBezTo>
                  <a:cubicBezTo>
                    <a:pt x="853440" y="550545"/>
                    <a:pt x="855345" y="541973"/>
                    <a:pt x="859155" y="531495"/>
                  </a:cubicBezTo>
                  <a:lnTo>
                    <a:pt x="860108" y="522923"/>
                  </a:lnTo>
                  <a:cubicBezTo>
                    <a:pt x="862013" y="516255"/>
                    <a:pt x="863918" y="508635"/>
                    <a:pt x="863918" y="501967"/>
                  </a:cubicBezTo>
                  <a:cubicBezTo>
                    <a:pt x="863918" y="498158"/>
                    <a:pt x="864870" y="495300"/>
                    <a:pt x="864870" y="490538"/>
                  </a:cubicBezTo>
                  <a:lnTo>
                    <a:pt x="865823" y="482917"/>
                  </a:lnTo>
                  <a:cubicBezTo>
                    <a:pt x="866775" y="474345"/>
                    <a:pt x="867728" y="466725"/>
                    <a:pt x="867728" y="459105"/>
                  </a:cubicBezTo>
                  <a:lnTo>
                    <a:pt x="867728" y="415290"/>
                  </a:lnTo>
                  <a:cubicBezTo>
                    <a:pt x="867728" y="407670"/>
                    <a:pt x="866775" y="400050"/>
                    <a:pt x="865823" y="389573"/>
                  </a:cubicBezTo>
                  <a:cubicBezTo>
                    <a:pt x="864870" y="383858"/>
                    <a:pt x="863918" y="379095"/>
                    <a:pt x="863918" y="373380"/>
                  </a:cubicBezTo>
                  <a:cubicBezTo>
                    <a:pt x="862965" y="365760"/>
                    <a:pt x="862013" y="358140"/>
                    <a:pt x="860108" y="354330"/>
                  </a:cubicBezTo>
                  <a:lnTo>
                    <a:pt x="858203" y="341948"/>
                  </a:lnTo>
                  <a:lnTo>
                    <a:pt x="857250" y="339090"/>
                  </a:lnTo>
                  <a:cubicBezTo>
                    <a:pt x="855345" y="335280"/>
                    <a:pt x="854393" y="332423"/>
                    <a:pt x="854393" y="328613"/>
                  </a:cubicBezTo>
                  <a:cubicBezTo>
                    <a:pt x="853440" y="324803"/>
                    <a:pt x="852488" y="320992"/>
                    <a:pt x="850583" y="313373"/>
                  </a:cubicBezTo>
                  <a:cubicBezTo>
                    <a:pt x="819150" y="210503"/>
                    <a:pt x="757238" y="128588"/>
                    <a:pt x="665798" y="71438"/>
                  </a:cubicBezTo>
                  <a:cubicBezTo>
                    <a:pt x="629603" y="49530"/>
                    <a:pt x="588645" y="31433"/>
                    <a:pt x="544830" y="19050"/>
                  </a:cubicBezTo>
                  <a:cubicBezTo>
                    <a:pt x="501015" y="5715"/>
                    <a:pt x="453390" y="0"/>
                    <a:pt x="403860" y="0"/>
                  </a:cubicBezTo>
                  <a:lnTo>
                    <a:pt x="0" y="0"/>
                  </a:lnTo>
                  <a:lnTo>
                    <a:pt x="0" y="1214438"/>
                  </a:lnTo>
                  <a:lnTo>
                    <a:pt x="229553" y="1214438"/>
                  </a:lnTo>
                  <a:lnTo>
                    <a:pt x="229553" y="874395"/>
                  </a:lnTo>
                  <a:lnTo>
                    <a:pt x="403860" y="874395"/>
                  </a:lnTo>
                  <a:cubicBezTo>
                    <a:pt x="421005" y="874395"/>
                    <a:pt x="435293" y="873443"/>
                    <a:pt x="447675" y="872490"/>
                  </a:cubicBezTo>
                  <a:cubicBezTo>
                    <a:pt x="453390" y="871538"/>
                    <a:pt x="459105" y="871538"/>
                    <a:pt x="464820" y="870585"/>
                  </a:cubicBezTo>
                  <a:lnTo>
                    <a:pt x="640080" y="1214438"/>
                  </a:lnTo>
                  <a:lnTo>
                    <a:pt x="886778" y="1214438"/>
                  </a:lnTo>
                  <a:lnTo>
                    <a:pt x="674370" y="796290"/>
                  </a:lnTo>
                  <a:cubicBezTo>
                    <a:pt x="717233" y="769620"/>
                    <a:pt x="752475" y="736283"/>
                    <a:pt x="781050" y="698183"/>
                  </a:cubicBezTo>
                  <a:close/>
                  <a:moveTo>
                    <a:pt x="632460" y="435292"/>
                  </a:moveTo>
                  <a:cubicBezTo>
                    <a:pt x="632460" y="464820"/>
                    <a:pt x="626745" y="493395"/>
                    <a:pt x="616268" y="520065"/>
                  </a:cubicBezTo>
                  <a:cubicBezTo>
                    <a:pt x="604838" y="547688"/>
                    <a:pt x="589598" y="572453"/>
                    <a:pt x="571500" y="594360"/>
                  </a:cubicBezTo>
                  <a:cubicBezTo>
                    <a:pt x="553403" y="615315"/>
                    <a:pt x="531495" y="632460"/>
                    <a:pt x="506730" y="644843"/>
                  </a:cubicBezTo>
                  <a:cubicBezTo>
                    <a:pt x="482918" y="657225"/>
                    <a:pt x="455295" y="663893"/>
                    <a:pt x="425768" y="663893"/>
                  </a:cubicBezTo>
                  <a:lnTo>
                    <a:pt x="231458" y="663893"/>
                  </a:lnTo>
                  <a:lnTo>
                    <a:pt x="231458" y="208598"/>
                  </a:lnTo>
                  <a:lnTo>
                    <a:pt x="424815" y="208598"/>
                  </a:lnTo>
                  <a:cubicBezTo>
                    <a:pt x="454343" y="208598"/>
                    <a:pt x="481013" y="215265"/>
                    <a:pt x="505778" y="227648"/>
                  </a:cubicBezTo>
                  <a:cubicBezTo>
                    <a:pt x="530543" y="240030"/>
                    <a:pt x="552450" y="257175"/>
                    <a:pt x="571500" y="278130"/>
                  </a:cubicBezTo>
                  <a:cubicBezTo>
                    <a:pt x="589598" y="299085"/>
                    <a:pt x="604838" y="323850"/>
                    <a:pt x="616268" y="351473"/>
                  </a:cubicBezTo>
                  <a:cubicBezTo>
                    <a:pt x="626745" y="379095"/>
                    <a:pt x="632460" y="407670"/>
                    <a:pt x="632460" y="4352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DF9F5F5-961E-3104-4E51-8349420700C9}"/>
                </a:ext>
              </a:extLst>
            </p:cNvPr>
            <p:cNvSpPr/>
            <p:nvPr/>
          </p:nvSpPr>
          <p:spPr>
            <a:xfrm>
              <a:off x="3741419" y="2803207"/>
              <a:ext cx="230504" cy="1211580"/>
            </a:xfrm>
            <a:custGeom>
              <a:avLst/>
              <a:gdLst>
                <a:gd name="connsiteX0" fmla="*/ 0 w 230504"/>
                <a:gd name="connsiteY0" fmla="*/ 0 h 1211580"/>
                <a:gd name="connsiteX1" fmla="*/ 230505 w 230504"/>
                <a:gd name="connsiteY1" fmla="*/ 0 h 1211580"/>
                <a:gd name="connsiteX2" fmla="*/ 230505 w 230504"/>
                <a:gd name="connsiteY2" fmla="*/ 1211580 h 1211580"/>
                <a:gd name="connsiteX3" fmla="*/ 0 w 230504"/>
                <a:gd name="connsiteY3" fmla="*/ 1211580 h 12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504" h="1211580">
                  <a:moveTo>
                    <a:pt x="0" y="0"/>
                  </a:moveTo>
                  <a:lnTo>
                    <a:pt x="230505" y="0"/>
                  </a:lnTo>
                  <a:lnTo>
                    <a:pt x="230505" y="1211580"/>
                  </a:lnTo>
                  <a:lnTo>
                    <a:pt x="0" y="12115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696FE49-9ECC-73E8-D560-BC2BE2E9C64A}"/>
                </a:ext>
              </a:extLst>
            </p:cNvPr>
            <p:cNvSpPr/>
            <p:nvPr/>
          </p:nvSpPr>
          <p:spPr>
            <a:xfrm>
              <a:off x="4324349" y="2804159"/>
              <a:ext cx="1026794" cy="1268730"/>
            </a:xfrm>
            <a:custGeom>
              <a:avLst/>
              <a:gdLst>
                <a:gd name="connsiteX0" fmla="*/ 513397 w 1026794"/>
                <a:gd name="connsiteY0" fmla="*/ 670560 h 1268730"/>
                <a:gd name="connsiteX1" fmla="*/ 241935 w 1026794"/>
                <a:gd name="connsiteY1" fmla="*/ 0 h 1268730"/>
                <a:gd name="connsiteX2" fmla="*/ 0 w 1026794"/>
                <a:gd name="connsiteY2" fmla="*/ 0 h 1268730"/>
                <a:gd name="connsiteX3" fmla="*/ 513397 w 1026794"/>
                <a:gd name="connsiteY3" fmla="*/ 1268730 h 1268730"/>
                <a:gd name="connsiteX4" fmla="*/ 1026795 w 1026794"/>
                <a:gd name="connsiteY4" fmla="*/ 0 h 1268730"/>
                <a:gd name="connsiteX5" fmla="*/ 785813 w 1026794"/>
                <a:gd name="connsiteY5" fmla="*/ 0 h 126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794" h="1268730">
                  <a:moveTo>
                    <a:pt x="513397" y="670560"/>
                  </a:moveTo>
                  <a:lnTo>
                    <a:pt x="241935" y="0"/>
                  </a:lnTo>
                  <a:lnTo>
                    <a:pt x="0" y="0"/>
                  </a:lnTo>
                  <a:lnTo>
                    <a:pt x="513397" y="1268730"/>
                  </a:lnTo>
                  <a:lnTo>
                    <a:pt x="1026795" y="0"/>
                  </a:lnTo>
                  <a:lnTo>
                    <a:pt x="78581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46E87DE-C662-4399-2C02-498D3491B8E0}"/>
                </a:ext>
              </a:extLst>
            </p:cNvPr>
            <p:cNvSpPr/>
            <p:nvPr/>
          </p:nvSpPr>
          <p:spPr>
            <a:xfrm>
              <a:off x="5705474" y="2803207"/>
              <a:ext cx="229552" cy="1211580"/>
            </a:xfrm>
            <a:custGeom>
              <a:avLst/>
              <a:gdLst>
                <a:gd name="connsiteX0" fmla="*/ 0 w 229552"/>
                <a:gd name="connsiteY0" fmla="*/ 0 h 1211580"/>
                <a:gd name="connsiteX1" fmla="*/ 229553 w 229552"/>
                <a:gd name="connsiteY1" fmla="*/ 0 h 1211580"/>
                <a:gd name="connsiteX2" fmla="*/ 229553 w 229552"/>
                <a:gd name="connsiteY2" fmla="*/ 1211580 h 1211580"/>
                <a:gd name="connsiteX3" fmla="*/ 0 w 229552"/>
                <a:gd name="connsiteY3" fmla="*/ 1211580 h 12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" h="1211580">
                  <a:moveTo>
                    <a:pt x="0" y="0"/>
                  </a:moveTo>
                  <a:lnTo>
                    <a:pt x="229553" y="0"/>
                  </a:lnTo>
                  <a:lnTo>
                    <a:pt x="229553" y="1211580"/>
                  </a:lnTo>
                  <a:lnTo>
                    <a:pt x="0" y="12115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0AE7CBE-A9D8-F864-CC70-0B2459A5367B}"/>
                </a:ext>
              </a:extLst>
            </p:cNvPr>
            <p:cNvSpPr/>
            <p:nvPr/>
          </p:nvSpPr>
          <p:spPr>
            <a:xfrm>
              <a:off x="7517129" y="2801302"/>
              <a:ext cx="886777" cy="1214437"/>
            </a:xfrm>
            <a:custGeom>
              <a:avLst/>
              <a:gdLst>
                <a:gd name="connsiteX0" fmla="*/ 675322 w 886777"/>
                <a:gd name="connsiteY0" fmla="*/ 797243 h 1214437"/>
                <a:gd name="connsiteX1" fmla="*/ 781050 w 886777"/>
                <a:gd name="connsiteY1" fmla="*/ 700088 h 1214437"/>
                <a:gd name="connsiteX2" fmla="*/ 852488 w 886777"/>
                <a:gd name="connsiteY2" fmla="*/ 558165 h 1214437"/>
                <a:gd name="connsiteX3" fmla="*/ 859155 w 886777"/>
                <a:gd name="connsiteY3" fmla="*/ 533400 h 1214437"/>
                <a:gd name="connsiteX4" fmla="*/ 860107 w 886777"/>
                <a:gd name="connsiteY4" fmla="*/ 524827 h 1214437"/>
                <a:gd name="connsiteX5" fmla="*/ 863918 w 886777"/>
                <a:gd name="connsiteY5" fmla="*/ 503872 h 1214437"/>
                <a:gd name="connsiteX6" fmla="*/ 863918 w 886777"/>
                <a:gd name="connsiteY6" fmla="*/ 500063 h 1214437"/>
                <a:gd name="connsiteX7" fmla="*/ 865822 w 886777"/>
                <a:gd name="connsiteY7" fmla="*/ 484822 h 1214437"/>
                <a:gd name="connsiteX8" fmla="*/ 867727 w 886777"/>
                <a:gd name="connsiteY8" fmla="*/ 461010 h 1214437"/>
                <a:gd name="connsiteX9" fmla="*/ 867727 w 886777"/>
                <a:gd name="connsiteY9" fmla="*/ 417195 h 1214437"/>
                <a:gd name="connsiteX10" fmla="*/ 865822 w 886777"/>
                <a:gd name="connsiteY10" fmla="*/ 392430 h 1214437"/>
                <a:gd name="connsiteX11" fmla="*/ 863918 w 886777"/>
                <a:gd name="connsiteY11" fmla="*/ 376238 h 1214437"/>
                <a:gd name="connsiteX12" fmla="*/ 860107 w 886777"/>
                <a:gd name="connsiteY12" fmla="*/ 356235 h 1214437"/>
                <a:gd name="connsiteX13" fmla="*/ 858202 w 886777"/>
                <a:gd name="connsiteY13" fmla="*/ 341947 h 1214437"/>
                <a:gd name="connsiteX14" fmla="*/ 854393 w 886777"/>
                <a:gd name="connsiteY14" fmla="*/ 331470 h 1214437"/>
                <a:gd name="connsiteX15" fmla="*/ 851535 w 886777"/>
                <a:gd name="connsiteY15" fmla="*/ 320040 h 1214437"/>
                <a:gd name="connsiteX16" fmla="*/ 850582 w 886777"/>
                <a:gd name="connsiteY16" fmla="*/ 313372 h 1214437"/>
                <a:gd name="connsiteX17" fmla="*/ 665797 w 886777"/>
                <a:gd name="connsiteY17" fmla="*/ 71438 h 1214437"/>
                <a:gd name="connsiteX18" fmla="*/ 544830 w 886777"/>
                <a:gd name="connsiteY18" fmla="*/ 19050 h 1214437"/>
                <a:gd name="connsiteX19" fmla="*/ 403860 w 886777"/>
                <a:gd name="connsiteY19" fmla="*/ 0 h 1214437"/>
                <a:gd name="connsiteX20" fmla="*/ 0 w 886777"/>
                <a:gd name="connsiteY20" fmla="*/ 0 h 1214437"/>
                <a:gd name="connsiteX21" fmla="*/ 0 w 886777"/>
                <a:gd name="connsiteY21" fmla="*/ 1214438 h 1214437"/>
                <a:gd name="connsiteX22" fmla="*/ 229552 w 886777"/>
                <a:gd name="connsiteY22" fmla="*/ 1214438 h 1214437"/>
                <a:gd name="connsiteX23" fmla="*/ 229552 w 886777"/>
                <a:gd name="connsiteY23" fmla="*/ 874395 h 1214437"/>
                <a:gd name="connsiteX24" fmla="*/ 403860 w 886777"/>
                <a:gd name="connsiteY24" fmla="*/ 874395 h 1214437"/>
                <a:gd name="connsiteX25" fmla="*/ 447675 w 886777"/>
                <a:gd name="connsiteY25" fmla="*/ 872490 h 1214437"/>
                <a:gd name="connsiteX26" fmla="*/ 464820 w 886777"/>
                <a:gd name="connsiteY26" fmla="*/ 870585 h 1214437"/>
                <a:gd name="connsiteX27" fmla="*/ 640080 w 886777"/>
                <a:gd name="connsiteY27" fmla="*/ 1214438 h 1214437"/>
                <a:gd name="connsiteX28" fmla="*/ 886777 w 886777"/>
                <a:gd name="connsiteY28" fmla="*/ 1214438 h 1214437"/>
                <a:gd name="connsiteX29" fmla="*/ 675322 w 886777"/>
                <a:gd name="connsiteY29" fmla="*/ 797243 h 1214437"/>
                <a:gd name="connsiteX30" fmla="*/ 631507 w 886777"/>
                <a:gd name="connsiteY30" fmla="*/ 436245 h 1214437"/>
                <a:gd name="connsiteX31" fmla="*/ 614363 w 886777"/>
                <a:gd name="connsiteY31" fmla="*/ 521017 h 1214437"/>
                <a:gd name="connsiteX32" fmla="*/ 569595 w 886777"/>
                <a:gd name="connsiteY32" fmla="*/ 595313 h 1214437"/>
                <a:gd name="connsiteX33" fmla="*/ 504825 w 886777"/>
                <a:gd name="connsiteY33" fmla="*/ 645795 h 1214437"/>
                <a:gd name="connsiteX34" fmla="*/ 423863 w 886777"/>
                <a:gd name="connsiteY34" fmla="*/ 664845 h 1214437"/>
                <a:gd name="connsiteX35" fmla="*/ 230505 w 886777"/>
                <a:gd name="connsiteY35" fmla="*/ 664845 h 1214437"/>
                <a:gd name="connsiteX36" fmla="*/ 230505 w 886777"/>
                <a:gd name="connsiteY36" fmla="*/ 209550 h 1214437"/>
                <a:gd name="connsiteX37" fmla="*/ 423863 w 886777"/>
                <a:gd name="connsiteY37" fmla="*/ 209550 h 1214437"/>
                <a:gd name="connsiteX38" fmla="*/ 504825 w 886777"/>
                <a:gd name="connsiteY38" fmla="*/ 228600 h 1214437"/>
                <a:gd name="connsiteX39" fmla="*/ 570547 w 886777"/>
                <a:gd name="connsiteY39" fmla="*/ 279082 h 1214437"/>
                <a:gd name="connsiteX40" fmla="*/ 615315 w 886777"/>
                <a:gd name="connsiteY40" fmla="*/ 352425 h 1214437"/>
                <a:gd name="connsiteX41" fmla="*/ 631507 w 886777"/>
                <a:gd name="connsiteY41" fmla="*/ 436245 h 121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6777" h="1214437">
                  <a:moveTo>
                    <a:pt x="675322" y="797243"/>
                  </a:moveTo>
                  <a:cubicBezTo>
                    <a:pt x="716280" y="770572"/>
                    <a:pt x="751522" y="737235"/>
                    <a:pt x="781050" y="700088"/>
                  </a:cubicBezTo>
                  <a:cubicBezTo>
                    <a:pt x="812482" y="659130"/>
                    <a:pt x="835343" y="612457"/>
                    <a:pt x="852488" y="558165"/>
                  </a:cubicBezTo>
                  <a:cubicBezTo>
                    <a:pt x="853440" y="552450"/>
                    <a:pt x="855345" y="543877"/>
                    <a:pt x="859155" y="533400"/>
                  </a:cubicBezTo>
                  <a:lnTo>
                    <a:pt x="860107" y="524827"/>
                  </a:lnTo>
                  <a:cubicBezTo>
                    <a:pt x="862013" y="517207"/>
                    <a:pt x="863918" y="510540"/>
                    <a:pt x="863918" y="503872"/>
                  </a:cubicBezTo>
                  <a:lnTo>
                    <a:pt x="863918" y="500063"/>
                  </a:lnTo>
                  <a:cubicBezTo>
                    <a:pt x="864870" y="496252"/>
                    <a:pt x="864870" y="490538"/>
                    <a:pt x="865822" y="484822"/>
                  </a:cubicBezTo>
                  <a:cubicBezTo>
                    <a:pt x="866775" y="477202"/>
                    <a:pt x="867727" y="468630"/>
                    <a:pt x="867727" y="461010"/>
                  </a:cubicBezTo>
                  <a:lnTo>
                    <a:pt x="867727" y="417195"/>
                  </a:lnTo>
                  <a:cubicBezTo>
                    <a:pt x="867727" y="409575"/>
                    <a:pt x="866775" y="401955"/>
                    <a:pt x="865822" y="392430"/>
                  </a:cubicBezTo>
                  <a:cubicBezTo>
                    <a:pt x="864870" y="386715"/>
                    <a:pt x="864870" y="381000"/>
                    <a:pt x="863918" y="376238"/>
                  </a:cubicBezTo>
                  <a:cubicBezTo>
                    <a:pt x="862965" y="368617"/>
                    <a:pt x="862013" y="360997"/>
                    <a:pt x="860107" y="356235"/>
                  </a:cubicBezTo>
                  <a:lnTo>
                    <a:pt x="858202" y="341947"/>
                  </a:lnTo>
                  <a:cubicBezTo>
                    <a:pt x="856297" y="338138"/>
                    <a:pt x="855345" y="335280"/>
                    <a:pt x="854393" y="331470"/>
                  </a:cubicBezTo>
                  <a:cubicBezTo>
                    <a:pt x="853440" y="328613"/>
                    <a:pt x="852488" y="324802"/>
                    <a:pt x="851535" y="320040"/>
                  </a:cubicBezTo>
                  <a:lnTo>
                    <a:pt x="850582" y="313372"/>
                  </a:lnTo>
                  <a:cubicBezTo>
                    <a:pt x="819150" y="210502"/>
                    <a:pt x="757238" y="128588"/>
                    <a:pt x="665797" y="71438"/>
                  </a:cubicBezTo>
                  <a:cubicBezTo>
                    <a:pt x="628650" y="49530"/>
                    <a:pt x="588645" y="31432"/>
                    <a:pt x="544830" y="19050"/>
                  </a:cubicBezTo>
                  <a:cubicBezTo>
                    <a:pt x="501015" y="5715"/>
                    <a:pt x="453390" y="0"/>
                    <a:pt x="403860" y="0"/>
                  </a:cubicBezTo>
                  <a:lnTo>
                    <a:pt x="0" y="0"/>
                  </a:lnTo>
                  <a:lnTo>
                    <a:pt x="0" y="1214438"/>
                  </a:lnTo>
                  <a:lnTo>
                    <a:pt x="229552" y="1214438"/>
                  </a:lnTo>
                  <a:lnTo>
                    <a:pt x="229552" y="874395"/>
                  </a:lnTo>
                  <a:lnTo>
                    <a:pt x="403860" y="874395"/>
                  </a:lnTo>
                  <a:cubicBezTo>
                    <a:pt x="421005" y="874395"/>
                    <a:pt x="435293" y="873443"/>
                    <a:pt x="447675" y="872490"/>
                  </a:cubicBezTo>
                  <a:cubicBezTo>
                    <a:pt x="453390" y="871538"/>
                    <a:pt x="459105" y="871538"/>
                    <a:pt x="464820" y="870585"/>
                  </a:cubicBezTo>
                  <a:lnTo>
                    <a:pt x="640080" y="1214438"/>
                  </a:lnTo>
                  <a:lnTo>
                    <a:pt x="886777" y="1214438"/>
                  </a:lnTo>
                  <a:lnTo>
                    <a:pt x="675322" y="797243"/>
                  </a:lnTo>
                  <a:close/>
                  <a:moveTo>
                    <a:pt x="631507" y="436245"/>
                  </a:moveTo>
                  <a:cubicBezTo>
                    <a:pt x="631507" y="465772"/>
                    <a:pt x="625793" y="494347"/>
                    <a:pt x="614363" y="521017"/>
                  </a:cubicBezTo>
                  <a:cubicBezTo>
                    <a:pt x="602932" y="548640"/>
                    <a:pt x="587693" y="573405"/>
                    <a:pt x="569595" y="595313"/>
                  </a:cubicBezTo>
                  <a:cubicBezTo>
                    <a:pt x="551497" y="616268"/>
                    <a:pt x="529590" y="633413"/>
                    <a:pt x="504825" y="645795"/>
                  </a:cubicBezTo>
                  <a:cubicBezTo>
                    <a:pt x="480060" y="658177"/>
                    <a:pt x="453390" y="664845"/>
                    <a:pt x="423863" y="664845"/>
                  </a:cubicBezTo>
                  <a:lnTo>
                    <a:pt x="230505" y="664845"/>
                  </a:lnTo>
                  <a:lnTo>
                    <a:pt x="230505" y="209550"/>
                  </a:lnTo>
                  <a:lnTo>
                    <a:pt x="423863" y="209550"/>
                  </a:lnTo>
                  <a:cubicBezTo>
                    <a:pt x="453390" y="209550"/>
                    <a:pt x="480060" y="216217"/>
                    <a:pt x="504825" y="228600"/>
                  </a:cubicBezTo>
                  <a:cubicBezTo>
                    <a:pt x="529590" y="240982"/>
                    <a:pt x="551497" y="258127"/>
                    <a:pt x="570547" y="279082"/>
                  </a:cubicBezTo>
                  <a:cubicBezTo>
                    <a:pt x="589597" y="300038"/>
                    <a:pt x="603885" y="324802"/>
                    <a:pt x="615315" y="352425"/>
                  </a:cubicBezTo>
                  <a:cubicBezTo>
                    <a:pt x="625793" y="380047"/>
                    <a:pt x="631507" y="408622"/>
                    <a:pt x="631507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254CC84-12A0-0444-69D9-5DE4CF6AF2A4}"/>
                </a:ext>
              </a:extLst>
            </p:cNvPr>
            <p:cNvSpPr/>
            <p:nvPr/>
          </p:nvSpPr>
          <p:spPr>
            <a:xfrm>
              <a:off x="2443162" y="4359592"/>
              <a:ext cx="782002" cy="925829"/>
            </a:xfrm>
            <a:custGeom>
              <a:avLst/>
              <a:gdLst>
                <a:gd name="connsiteX0" fmla="*/ 650558 w 782002"/>
                <a:gd name="connsiteY0" fmla="*/ 137160 h 925829"/>
                <a:gd name="connsiteX1" fmla="*/ 508635 w 782002"/>
                <a:gd name="connsiteY1" fmla="*/ 37147 h 925829"/>
                <a:gd name="connsiteX2" fmla="*/ 332423 w 782002"/>
                <a:gd name="connsiteY2" fmla="*/ 0 h 925829"/>
                <a:gd name="connsiteX3" fmla="*/ 0 w 782002"/>
                <a:gd name="connsiteY3" fmla="*/ 0 h 925829"/>
                <a:gd name="connsiteX4" fmla="*/ 0 w 782002"/>
                <a:gd name="connsiteY4" fmla="*/ 925830 h 925829"/>
                <a:gd name="connsiteX5" fmla="*/ 332423 w 782002"/>
                <a:gd name="connsiteY5" fmla="*/ 925830 h 925829"/>
                <a:gd name="connsiteX6" fmla="*/ 511493 w 782002"/>
                <a:gd name="connsiteY6" fmla="*/ 888682 h 925829"/>
                <a:gd name="connsiteX7" fmla="*/ 653415 w 782002"/>
                <a:gd name="connsiteY7" fmla="*/ 789622 h 925829"/>
                <a:gd name="connsiteX8" fmla="*/ 747713 w 782002"/>
                <a:gd name="connsiteY8" fmla="*/ 642938 h 925829"/>
                <a:gd name="connsiteX9" fmla="*/ 782003 w 782002"/>
                <a:gd name="connsiteY9" fmla="*/ 462915 h 925829"/>
                <a:gd name="connsiteX10" fmla="*/ 746760 w 782002"/>
                <a:gd name="connsiteY10" fmla="*/ 282892 h 925829"/>
                <a:gd name="connsiteX11" fmla="*/ 650558 w 782002"/>
                <a:gd name="connsiteY11" fmla="*/ 137160 h 925829"/>
                <a:gd name="connsiteX12" fmla="*/ 188595 w 782002"/>
                <a:gd name="connsiteY12" fmla="*/ 173355 h 925829"/>
                <a:gd name="connsiteX13" fmla="*/ 319088 w 782002"/>
                <a:gd name="connsiteY13" fmla="*/ 173355 h 925829"/>
                <a:gd name="connsiteX14" fmla="*/ 426720 w 782002"/>
                <a:gd name="connsiteY14" fmla="*/ 196215 h 925829"/>
                <a:gd name="connsiteX15" fmla="*/ 512445 w 782002"/>
                <a:gd name="connsiteY15" fmla="*/ 258127 h 925829"/>
                <a:gd name="connsiteX16" fmla="*/ 569595 w 782002"/>
                <a:gd name="connsiteY16" fmla="*/ 350520 h 925829"/>
                <a:gd name="connsiteX17" fmla="*/ 589598 w 782002"/>
                <a:gd name="connsiteY17" fmla="*/ 463867 h 925829"/>
                <a:gd name="connsiteX18" fmla="*/ 569595 w 782002"/>
                <a:gd name="connsiteY18" fmla="*/ 577215 h 925829"/>
                <a:gd name="connsiteX19" fmla="*/ 513398 w 782002"/>
                <a:gd name="connsiteY19" fmla="*/ 669607 h 925829"/>
                <a:gd name="connsiteX20" fmla="*/ 427673 w 782002"/>
                <a:gd name="connsiteY20" fmla="*/ 731520 h 925829"/>
                <a:gd name="connsiteX21" fmla="*/ 319088 w 782002"/>
                <a:gd name="connsiteY21" fmla="*/ 754380 h 925829"/>
                <a:gd name="connsiteX22" fmla="*/ 188595 w 782002"/>
                <a:gd name="connsiteY22" fmla="*/ 754380 h 925829"/>
                <a:gd name="connsiteX23" fmla="*/ 188595 w 782002"/>
                <a:gd name="connsiteY23" fmla="*/ 173355 h 92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2002" h="925829">
                  <a:moveTo>
                    <a:pt x="650558" y="137160"/>
                  </a:moveTo>
                  <a:cubicBezTo>
                    <a:pt x="610553" y="95250"/>
                    <a:pt x="561975" y="60960"/>
                    <a:pt x="508635" y="37147"/>
                  </a:cubicBezTo>
                  <a:cubicBezTo>
                    <a:pt x="454343" y="12382"/>
                    <a:pt x="395288" y="0"/>
                    <a:pt x="332423" y="0"/>
                  </a:cubicBezTo>
                  <a:lnTo>
                    <a:pt x="0" y="0"/>
                  </a:lnTo>
                  <a:lnTo>
                    <a:pt x="0" y="925830"/>
                  </a:lnTo>
                  <a:lnTo>
                    <a:pt x="332423" y="925830"/>
                  </a:lnTo>
                  <a:cubicBezTo>
                    <a:pt x="396240" y="925830"/>
                    <a:pt x="456248" y="913447"/>
                    <a:pt x="511493" y="888682"/>
                  </a:cubicBezTo>
                  <a:cubicBezTo>
                    <a:pt x="565785" y="863917"/>
                    <a:pt x="613410" y="830580"/>
                    <a:pt x="653415" y="789622"/>
                  </a:cubicBezTo>
                  <a:cubicBezTo>
                    <a:pt x="693420" y="747713"/>
                    <a:pt x="724853" y="698182"/>
                    <a:pt x="747713" y="642938"/>
                  </a:cubicBezTo>
                  <a:cubicBezTo>
                    <a:pt x="770573" y="586740"/>
                    <a:pt x="782003" y="526732"/>
                    <a:pt x="782003" y="462915"/>
                  </a:cubicBezTo>
                  <a:cubicBezTo>
                    <a:pt x="782003" y="399097"/>
                    <a:pt x="769620" y="339090"/>
                    <a:pt x="746760" y="282892"/>
                  </a:cubicBezTo>
                  <a:cubicBezTo>
                    <a:pt x="722948" y="228600"/>
                    <a:pt x="690563" y="179070"/>
                    <a:pt x="650558" y="137160"/>
                  </a:cubicBezTo>
                  <a:close/>
                  <a:moveTo>
                    <a:pt x="188595" y="173355"/>
                  </a:moveTo>
                  <a:lnTo>
                    <a:pt x="319088" y="173355"/>
                  </a:lnTo>
                  <a:cubicBezTo>
                    <a:pt x="357188" y="173355"/>
                    <a:pt x="393383" y="180975"/>
                    <a:pt x="426720" y="196215"/>
                  </a:cubicBezTo>
                  <a:cubicBezTo>
                    <a:pt x="460058" y="211455"/>
                    <a:pt x="488633" y="232410"/>
                    <a:pt x="512445" y="258127"/>
                  </a:cubicBezTo>
                  <a:cubicBezTo>
                    <a:pt x="537210" y="283845"/>
                    <a:pt x="556260" y="315277"/>
                    <a:pt x="569595" y="350520"/>
                  </a:cubicBezTo>
                  <a:cubicBezTo>
                    <a:pt x="582930" y="385763"/>
                    <a:pt x="589598" y="423863"/>
                    <a:pt x="589598" y="463867"/>
                  </a:cubicBezTo>
                  <a:cubicBezTo>
                    <a:pt x="589598" y="503872"/>
                    <a:pt x="582930" y="541972"/>
                    <a:pt x="569595" y="577215"/>
                  </a:cubicBezTo>
                  <a:cubicBezTo>
                    <a:pt x="556260" y="612457"/>
                    <a:pt x="537210" y="642938"/>
                    <a:pt x="513398" y="669607"/>
                  </a:cubicBezTo>
                  <a:cubicBezTo>
                    <a:pt x="489585" y="695325"/>
                    <a:pt x="461010" y="716280"/>
                    <a:pt x="427673" y="731520"/>
                  </a:cubicBezTo>
                  <a:cubicBezTo>
                    <a:pt x="395288" y="746760"/>
                    <a:pt x="358140" y="754380"/>
                    <a:pt x="319088" y="754380"/>
                  </a:cubicBezTo>
                  <a:lnTo>
                    <a:pt x="188595" y="754380"/>
                  </a:lnTo>
                  <a:lnTo>
                    <a:pt x="188595" y="1733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16DD827-819C-129B-5EDE-31EA5EAC3A07}"/>
                </a:ext>
              </a:extLst>
            </p:cNvPr>
            <p:cNvSpPr/>
            <p:nvPr/>
          </p:nvSpPr>
          <p:spPr>
            <a:xfrm>
              <a:off x="4351019" y="4363402"/>
              <a:ext cx="621982" cy="922972"/>
            </a:xfrm>
            <a:custGeom>
              <a:avLst/>
              <a:gdLst>
                <a:gd name="connsiteX0" fmla="*/ 556260 w 621982"/>
                <a:gd name="connsiteY0" fmla="*/ 469582 h 922972"/>
                <a:gd name="connsiteX1" fmla="*/ 541973 w 621982"/>
                <a:gd name="connsiteY1" fmla="*/ 454342 h 922972"/>
                <a:gd name="connsiteX2" fmla="*/ 524827 w 621982"/>
                <a:gd name="connsiteY2" fmla="*/ 439103 h 922972"/>
                <a:gd name="connsiteX3" fmla="*/ 447675 w 621982"/>
                <a:gd name="connsiteY3" fmla="*/ 390525 h 922972"/>
                <a:gd name="connsiteX4" fmla="*/ 348615 w 621982"/>
                <a:gd name="connsiteY4" fmla="*/ 371475 h 922972"/>
                <a:gd name="connsiteX5" fmla="*/ 282892 w 621982"/>
                <a:gd name="connsiteY5" fmla="*/ 371475 h 922972"/>
                <a:gd name="connsiteX6" fmla="*/ 247650 w 621982"/>
                <a:gd name="connsiteY6" fmla="*/ 362903 h 922972"/>
                <a:gd name="connsiteX7" fmla="*/ 218122 w 621982"/>
                <a:gd name="connsiteY7" fmla="*/ 341947 h 922972"/>
                <a:gd name="connsiteX8" fmla="*/ 198120 w 621982"/>
                <a:gd name="connsiteY8" fmla="*/ 311467 h 922972"/>
                <a:gd name="connsiteX9" fmla="*/ 191452 w 621982"/>
                <a:gd name="connsiteY9" fmla="*/ 275272 h 922972"/>
                <a:gd name="connsiteX10" fmla="*/ 192405 w 621982"/>
                <a:gd name="connsiteY10" fmla="*/ 260985 h 922972"/>
                <a:gd name="connsiteX11" fmla="*/ 203835 w 621982"/>
                <a:gd name="connsiteY11" fmla="*/ 228600 h 922972"/>
                <a:gd name="connsiteX12" fmla="*/ 224790 w 621982"/>
                <a:gd name="connsiteY12" fmla="*/ 201930 h 922972"/>
                <a:gd name="connsiteX13" fmla="*/ 253365 w 621982"/>
                <a:gd name="connsiteY13" fmla="*/ 184785 h 922972"/>
                <a:gd name="connsiteX14" fmla="*/ 287655 w 621982"/>
                <a:gd name="connsiteY14" fmla="*/ 179070 h 922972"/>
                <a:gd name="connsiteX15" fmla="*/ 335280 w 621982"/>
                <a:gd name="connsiteY15" fmla="*/ 179070 h 922972"/>
                <a:gd name="connsiteX16" fmla="*/ 394335 w 621982"/>
                <a:gd name="connsiteY16" fmla="*/ 200025 h 922972"/>
                <a:gd name="connsiteX17" fmla="*/ 428625 w 621982"/>
                <a:gd name="connsiteY17" fmla="*/ 254317 h 922972"/>
                <a:gd name="connsiteX18" fmla="*/ 440055 w 621982"/>
                <a:gd name="connsiteY18" fmla="*/ 300990 h 922972"/>
                <a:gd name="connsiteX19" fmla="*/ 606743 w 621982"/>
                <a:gd name="connsiteY19" fmla="*/ 171450 h 922972"/>
                <a:gd name="connsiteX20" fmla="*/ 576262 w 621982"/>
                <a:gd name="connsiteY20" fmla="*/ 120967 h 922972"/>
                <a:gd name="connsiteX21" fmla="*/ 480060 w 621982"/>
                <a:gd name="connsiteY21" fmla="*/ 32385 h 922972"/>
                <a:gd name="connsiteX22" fmla="*/ 348615 w 621982"/>
                <a:gd name="connsiteY22" fmla="*/ 0 h 922972"/>
                <a:gd name="connsiteX23" fmla="*/ 272415 w 621982"/>
                <a:gd name="connsiteY23" fmla="*/ 0 h 922972"/>
                <a:gd name="connsiteX24" fmla="*/ 141922 w 621982"/>
                <a:gd name="connsiteY24" fmla="*/ 33338 h 922972"/>
                <a:gd name="connsiteX25" fmla="*/ 46672 w 621982"/>
                <a:gd name="connsiteY25" fmla="*/ 120967 h 922972"/>
                <a:gd name="connsiteX26" fmla="*/ 0 w 621982"/>
                <a:gd name="connsiteY26" fmla="*/ 257175 h 922972"/>
                <a:gd name="connsiteX27" fmla="*/ 0 w 621982"/>
                <a:gd name="connsiteY27" fmla="*/ 273367 h 922972"/>
                <a:gd name="connsiteX28" fmla="*/ 17145 w 621982"/>
                <a:gd name="connsiteY28" fmla="*/ 369570 h 922972"/>
                <a:gd name="connsiteX29" fmla="*/ 63817 w 621982"/>
                <a:gd name="connsiteY29" fmla="*/ 451485 h 922972"/>
                <a:gd name="connsiteX30" fmla="*/ 97155 w 621982"/>
                <a:gd name="connsiteY30" fmla="*/ 484822 h 922972"/>
                <a:gd name="connsiteX31" fmla="*/ 174308 w 621982"/>
                <a:gd name="connsiteY31" fmla="*/ 533400 h 922972"/>
                <a:gd name="connsiteX32" fmla="*/ 273367 w 621982"/>
                <a:gd name="connsiteY32" fmla="*/ 552450 h 922972"/>
                <a:gd name="connsiteX33" fmla="*/ 339090 w 621982"/>
                <a:gd name="connsiteY33" fmla="*/ 552450 h 922972"/>
                <a:gd name="connsiteX34" fmla="*/ 374333 w 621982"/>
                <a:gd name="connsiteY34" fmla="*/ 561022 h 922972"/>
                <a:gd name="connsiteX35" fmla="*/ 404813 w 621982"/>
                <a:gd name="connsiteY35" fmla="*/ 581978 h 922972"/>
                <a:gd name="connsiteX36" fmla="*/ 424815 w 621982"/>
                <a:gd name="connsiteY36" fmla="*/ 611505 h 922972"/>
                <a:gd name="connsiteX37" fmla="*/ 431483 w 621982"/>
                <a:gd name="connsiteY37" fmla="*/ 647700 h 922972"/>
                <a:gd name="connsiteX38" fmla="*/ 431483 w 621982"/>
                <a:gd name="connsiteY38" fmla="*/ 653415 h 922972"/>
                <a:gd name="connsiteX39" fmla="*/ 430530 w 621982"/>
                <a:gd name="connsiteY39" fmla="*/ 662940 h 922972"/>
                <a:gd name="connsiteX40" fmla="*/ 398145 w 621982"/>
                <a:gd name="connsiteY40" fmla="*/ 720090 h 922972"/>
                <a:gd name="connsiteX41" fmla="*/ 335280 w 621982"/>
                <a:gd name="connsiteY41" fmla="*/ 743903 h 922972"/>
                <a:gd name="connsiteX42" fmla="*/ 287655 w 621982"/>
                <a:gd name="connsiteY42" fmla="*/ 743903 h 922972"/>
                <a:gd name="connsiteX43" fmla="*/ 254317 w 621982"/>
                <a:gd name="connsiteY43" fmla="*/ 738188 h 922972"/>
                <a:gd name="connsiteX44" fmla="*/ 225742 w 621982"/>
                <a:gd name="connsiteY44" fmla="*/ 721042 h 922972"/>
                <a:gd name="connsiteX45" fmla="*/ 204788 w 621982"/>
                <a:gd name="connsiteY45" fmla="*/ 694372 h 922972"/>
                <a:gd name="connsiteX46" fmla="*/ 193358 w 621982"/>
                <a:gd name="connsiteY46" fmla="*/ 662940 h 922972"/>
                <a:gd name="connsiteX47" fmla="*/ 185738 w 621982"/>
                <a:gd name="connsiteY47" fmla="*/ 610553 h 922972"/>
                <a:gd name="connsiteX48" fmla="*/ 14288 w 621982"/>
                <a:gd name="connsiteY48" fmla="*/ 742950 h 922972"/>
                <a:gd name="connsiteX49" fmla="*/ 25717 w 621982"/>
                <a:gd name="connsiteY49" fmla="*/ 765810 h 922972"/>
                <a:gd name="connsiteX50" fmla="*/ 46672 w 621982"/>
                <a:gd name="connsiteY50" fmla="*/ 802005 h 922972"/>
                <a:gd name="connsiteX51" fmla="*/ 141922 w 621982"/>
                <a:gd name="connsiteY51" fmla="*/ 890588 h 922972"/>
                <a:gd name="connsiteX52" fmla="*/ 272415 w 621982"/>
                <a:gd name="connsiteY52" fmla="*/ 922972 h 922972"/>
                <a:gd name="connsiteX53" fmla="*/ 349567 w 621982"/>
                <a:gd name="connsiteY53" fmla="*/ 922972 h 922972"/>
                <a:gd name="connsiteX54" fmla="*/ 480060 w 621982"/>
                <a:gd name="connsiteY54" fmla="*/ 890588 h 922972"/>
                <a:gd name="connsiteX55" fmla="*/ 575310 w 621982"/>
                <a:gd name="connsiteY55" fmla="*/ 802957 h 922972"/>
                <a:gd name="connsiteX56" fmla="*/ 620077 w 621982"/>
                <a:gd name="connsiteY56" fmla="*/ 672465 h 922972"/>
                <a:gd name="connsiteX57" fmla="*/ 621983 w 621982"/>
                <a:gd name="connsiteY57" fmla="*/ 649605 h 922972"/>
                <a:gd name="connsiteX58" fmla="*/ 604837 w 621982"/>
                <a:gd name="connsiteY58" fmla="*/ 553403 h 922972"/>
                <a:gd name="connsiteX59" fmla="*/ 556260 w 621982"/>
                <a:gd name="connsiteY59" fmla="*/ 469582 h 9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21982" h="922972">
                  <a:moveTo>
                    <a:pt x="556260" y="469582"/>
                  </a:moveTo>
                  <a:cubicBezTo>
                    <a:pt x="551498" y="464820"/>
                    <a:pt x="546735" y="459105"/>
                    <a:pt x="541973" y="454342"/>
                  </a:cubicBezTo>
                  <a:cubicBezTo>
                    <a:pt x="536258" y="447675"/>
                    <a:pt x="528638" y="441960"/>
                    <a:pt x="524827" y="439103"/>
                  </a:cubicBezTo>
                  <a:cubicBezTo>
                    <a:pt x="501967" y="419100"/>
                    <a:pt x="476250" y="402907"/>
                    <a:pt x="447675" y="390525"/>
                  </a:cubicBezTo>
                  <a:cubicBezTo>
                    <a:pt x="418147" y="378142"/>
                    <a:pt x="386715" y="371475"/>
                    <a:pt x="348615" y="371475"/>
                  </a:cubicBezTo>
                  <a:lnTo>
                    <a:pt x="282892" y="371475"/>
                  </a:lnTo>
                  <a:cubicBezTo>
                    <a:pt x="270510" y="370522"/>
                    <a:pt x="258127" y="367665"/>
                    <a:pt x="247650" y="362903"/>
                  </a:cubicBezTo>
                  <a:cubicBezTo>
                    <a:pt x="236220" y="357188"/>
                    <a:pt x="226695" y="350520"/>
                    <a:pt x="218122" y="341947"/>
                  </a:cubicBezTo>
                  <a:cubicBezTo>
                    <a:pt x="209550" y="333375"/>
                    <a:pt x="202883" y="323850"/>
                    <a:pt x="198120" y="311467"/>
                  </a:cubicBezTo>
                  <a:cubicBezTo>
                    <a:pt x="193358" y="300990"/>
                    <a:pt x="191452" y="288607"/>
                    <a:pt x="191452" y="275272"/>
                  </a:cubicBezTo>
                  <a:lnTo>
                    <a:pt x="192405" y="260985"/>
                  </a:lnTo>
                  <a:cubicBezTo>
                    <a:pt x="194310" y="249555"/>
                    <a:pt x="198120" y="239078"/>
                    <a:pt x="203835" y="228600"/>
                  </a:cubicBezTo>
                  <a:cubicBezTo>
                    <a:pt x="209550" y="218122"/>
                    <a:pt x="217170" y="209550"/>
                    <a:pt x="224790" y="201930"/>
                  </a:cubicBezTo>
                  <a:cubicBezTo>
                    <a:pt x="233363" y="194310"/>
                    <a:pt x="242888" y="188595"/>
                    <a:pt x="253365" y="184785"/>
                  </a:cubicBezTo>
                  <a:cubicBezTo>
                    <a:pt x="263842" y="180975"/>
                    <a:pt x="275272" y="179070"/>
                    <a:pt x="287655" y="179070"/>
                  </a:cubicBezTo>
                  <a:lnTo>
                    <a:pt x="335280" y="179070"/>
                  </a:lnTo>
                  <a:cubicBezTo>
                    <a:pt x="358140" y="179070"/>
                    <a:pt x="377190" y="185738"/>
                    <a:pt x="394335" y="200025"/>
                  </a:cubicBezTo>
                  <a:cubicBezTo>
                    <a:pt x="412433" y="214313"/>
                    <a:pt x="422910" y="232410"/>
                    <a:pt x="428625" y="254317"/>
                  </a:cubicBezTo>
                  <a:lnTo>
                    <a:pt x="440055" y="300990"/>
                  </a:lnTo>
                  <a:lnTo>
                    <a:pt x="606743" y="171450"/>
                  </a:lnTo>
                  <a:lnTo>
                    <a:pt x="576262" y="120967"/>
                  </a:lnTo>
                  <a:cubicBezTo>
                    <a:pt x="551498" y="83820"/>
                    <a:pt x="519113" y="54292"/>
                    <a:pt x="480060" y="32385"/>
                  </a:cubicBezTo>
                  <a:cubicBezTo>
                    <a:pt x="441008" y="10478"/>
                    <a:pt x="396240" y="0"/>
                    <a:pt x="348615" y="0"/>
                  </a:cubicBezTo>
                  <a:lnTo>
                    <a:pt x="272415" y="0"/>
                  </a:lnTo>
                  <a:cubicBezTo>
                    <a:pt x="224790" y="0"/>
                    <a:pt x="180975" y="11430"/>
                    <a:pt x="141922" y="33338"/>
                  </a:cubicBezTo>
                  <a:cubicBezTo>
                    <a:pt x="102870" y="55245"/>
                    <a:pt x="70485" y="84772"/>
                    <a:pt x="46672" y="120967"/>
                  </a:cubicBezTo>
                  <a:cubicBezTo>
                    <a:pt x="20002" y="160020"/>
                    <a:pt x="4763" y="205740"/>
                    <a:pt x="0" y="257175"/>
                  </a:cubicBezTo>
                  <a:lnTo>
                    <a:pt x="0" y="273367"/>
                  </a:lnTo>
                  <a:cubicBezTo>
                    <a:pt x="0" y="306705"/>
                    <a:pt x="5715" y="339090"/>
                    <a:pt x="17145" y="369570"/>
                  </a:cubicBezTo>
                  <a:cubicBezTo>
                    <a:pt x="28575" y="399097"/>
                    <a:pt x="43815" y="426720"/>
                    <a:pt x="63817" y="451485"/>
                  </a:cubicBezTo>
                  <a:cubicBezTo>
                    <a:pt x="73342" y="464820"/>
                    <a:pt x="85725" y="477203"/>
                    <a:pt x="97155" y="484822"/>
                  </a:cubicBezTo>
                  <a:cubicBezTo>
                    <a:pt x="120015" y="504825"/>
                    <a:pt x="145733" y="521017"/>
                    <a:pt x="174308" y="533400"/>
                  </a:cubicBezTo>
                  <a:cubicBezTo>
                    <a:pt x="204788" y="545782"/>
                    <a:pt x="235267" y="551497"/>
                    <a:pt x="273367" y="552450"/>
                  </a:cubicBezTo>
                  <a:lnTo>
                    <a:pt x="339090" y="552450"/>
                  </a:lnTo>
                  <a:cubicBezTo>
                    <a:pt x="351472" y="553403"/>
                    <a:pt x="362902" y="556260"/>
                    <a:pt x="374333" y="561022"/>
                  </a:cubicBezTo>
                  <a:cubicBezTo>
                    <a:pt x="386715" y="566738"/>
                    <a:pt x="396240" y="573405"/>
                    <a:pt x="404813" y="581978"/>
                  </a:cubicBezTo>
                  <a:cubicBezTo>
                    <a:pt x="413385" y="590550"/>
                    <a:pt x="420052" y="600075"/>
                    <a:pt x="424815" y="611505"/>
                  </a:cubicBezTo>
                  <a:cubicBezTo>
                    <a:pt x="429577" y="622935"/>
                    <a:pt x="431483" y="634365"/>
                    <a:pt x="431483" y="647700"/>
                  </a:cubicBezTo>
                  <a:cubicBezTo>
                    <a:pt x="431483" y="649605"/>
                    <a:pt x="431483" y="651510"/>
                    <a:pt x="431483" y="653415"/>
                  </a:cubicBezTo>
                  <a:cubicBezTo>
                    <a:pt x="430530" y="658178"/>
                    <a:pt x="430530" y="661035"/>
                    <a:pt x="430530" y="662940"/>
                  </a:cubicBezTo>
                  <a:cubicBezTo>
                    <a:pt x="426720" y="685800"/>
                    <a:pt x="416242" y="703897"/>
                    <a:pt x="398145" y="720090"/>
                  </a:cubicBezTo>
                  <a:cubicBezTo>
                    <a:pt x="380047" y="735330"/>
                    <a:pt x="360045" y="743903"/>
                    <a:pt x="335280" y="743903"/>
                  </a:cubicBezTo>
                  <a:lnTo>
                    <a:pt x="287655" y="743903"/>
                  </a:lnTo>
                  <a:cubicBezTo>
                    <a:pt x="275272" y="743903"/>
                    <a:pt x="264795" y="741997"/>
                    <a:pt x="254317" y="738188"/>
                  </a:cubicBezTo>
                  <a:cubicBezTo>
                    <a:pt x="243840" y="734378"/>
                    <a:pt x="234315" y="728663"/>
                    <a:pt x="225742" y="721042"/>
                  </a:cubicBezTo>
                  <a:cubicBezTo>
                    <a:pt x="217170" y="713422"/>
                    <a:pt x="209550" y="704850"/>
                    <a:pt x="204788" y="694372"/>
                  </a:cubicBezTo>
                  <a:cubicBezTo>
                    <a:pt x="199072" y="684847"/>
                    <a:pt x="195263" y="674370"/>
                    <a:pt x="193358" y="662940"/>
                  </a:cubicBezTo>
                  <a:lnTo>
                    <a:pt x="185738" y="610553"/>
                  </a:lnTo>
                  <a:lnTo>
                    <a:pt x="14288" y="742950"/>
                  </a:lnTo>
                  <a:lnTo>
                    <a:pt x="25717" y="765810"/>
                  </a:lnTo>
                  <a:cubicBezTo>
                    <a:pt x="32385" y="779145"/>
                    <a:pt x="39052" y="791528"/>
                    <a:pt x="46672" y="802005"/>
                  </a:cubicBezTo>
                  <a:cubicBezTo>
                    <a:pt x="71438" y="839153"/>
                    <a:pt x="103822" y="868680"/>
                    <a:pt x="141922" y="890588"/>
                  </a:cubicBezTo>
                  <a:cubicBezTo>
                    <a:pt x="180975" y="912495"/>
                    <a:pt x="224790" y="922972"/>
                    <a:pt x="272415" y="922972"/>
                  </a:cubicBezTo>
                  <a:lnTo>
                    <a:pt x="349567" y="922972"/>
                  </a:lnTo>
                  <a:cubicBezTo>
                    <a:pt x="397192" y="922972"/>
                    <a:pt x="441008" y="911542"/>
                    <a:pt x="480060" y="890588"/>
                  </a:cubicBezTo>
                  <a:cubicBezTo>
                    <a:pt x="519113" y="868680"/>
                    <a:pt x="550545" y="839153"/>
                    <a:pt x="575310" y="802957"/>
                  </a:cubicBezTo>
                  <a:cubicBezTo>
                    <a:pt x="601980" y="763905"/>
                    <a:pt x="618173" y="718185"/>
                    <a:pt x="620077" y="672465"/>
                  </a:cubicBezTo>
                  <a:cubicBezTo>
                    <a:pt x="621030" y="666750"/>
                    <a:pt x="621983" y="659130"/>
                    <a:pt x="621983" y="649605"/>
                  </a:cubicBezTo>
                  <a:cubicBezTo>
                    <a:pt x="621983" y="616267"/>
                    <a:pt x="616268" y="583882"/>
                    <a:pt x="604837" y="553403"/>
                  </a:cubicBezTo>
                  <a:cubicBezTo>
                    <a:pt x="593408" y="522922"/>
                    <a:pt x="577215" y="495300"/>
                    <a:pt x="556260" y="46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AC43486-AB8C-583D-C365-33EDCBB3F19F}"/>
                </a:ext>
              </a:extLst>
            </p:cNvPr>
            <p:cNvSpPr/>
            <p:nvPr/>
          </p:nvSpPr>
          <p:spPr>
            <a:xfrm>
              <a:off x="6507479" y="4359592"/>
              <a:ext cx="540067" cy="926782"/>
            </a:xfrm>
            <a:custGeom>
              <a:avLst/>
              <a:gdLst>
                <a:gd name="connsiteX0" fmla="*/ 187642 w 540067"/>
                <a:gd name="connsiteY0" fmla="*/ 0 h 926782"/>
                <a:gd name="connsiteX1" fmla="*/ 0 w 540067"/>
                <a:gd name="connsiteY1" fmla="*/ 0 h 926782"/>
                <a:gd name="connsiteX2" fmla="*/ 0 w 540067"/>
                <a:gd name="connsiteY2" fmla="*/ 926782 h 926782"/>
                <a:gd name="connsiteX3" fmla="*/ 540067 w 540067"/>
                <a:gd name="connsiteY3" fmla="*/ 926782 h 926782"/>
                <a:gd name="connsiteX4" fmla="*/ 540067 w 540067"/>
                <a:gd name="connsiteY4" fmla="*/ 741045 h 926782"/>
                <a:gd name="connsiteX5" fmla="*/ 187642 w 540067"/>
                <a:gd name="connsiteY5" fmla="*/ 741045 h 9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67" h="926782">
                  <a:moveTo>
                    <a:pt x="187642" y="0"/>
                  </a:moveTo>
                  <a:lnTo>
                    <a:pt x="0" y="0"/>
                  </a:lnTo>
                  <a:lnTo>
                    <a:pt x="0" y="926782"/>
                  </a:lnTo>
                  <a:lnTo>
                    <a:pt x="540067" y="926782"/>
                  </a:lnTo>
                  <a:lnTo>
                    <a:pt x="540067" y="741045"/>
                  </a:lnTo>
                  <a:lnTo>
                    <a:pt x="187642" y="7410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44B4C12-027B-344B-E1DC-747C12CB0620}"/>
                </a:ext>
              </a:extLst>
            </p:cNvPr>
            <p:cNvSpPr/>
            <p:nvPr/>
          </p:nvSpPr>
          <p:spPr>
            <a:xfrm>
              <a:off x="7324724" y="4359592"/>
              <a:ext cx="670560" cy="926782"/>
            </a:xfrm>
            <a:custGeom>
              <a:avLst/>
              <a:gdLst>
                <a:gd name="connsiteX0" fmla="*/ 666750 w 670560"/>
                <a:gd name="connsiteY0" fmla="*/ 302895 h 926782"/>
                <a:gd name="connsiteX1" fmla="*/ 665798 w 670560"/>
                <a:gd name="connsiteY1" fmla="*/ 295275 h 926782"/>
                <a:gd name="connsiteX2" fmla="*/ 664845 w 670560"/>
                <a:gd name="connsiteY2" fmla="*/ 286702 h 926782"/>
                <a:gd name="connsiteX3" fmla="*/ 662940 w 670560"/>
                <a:gd name="connsiteY3" fmla="*/ 269557 h 926782"/>
                <a:gd name="connsiteX4" fmla="*/ 661035 w 670560"/>
                <a:gd name="connsiteY4" fmla="*/ 259080 h 926782"/>
                <a:gd name="connsiteX5" fmla="*/ 661035 w 670560"/>
                <a:gd name="connsiteY5" fmla="*/ 259080 h 926782"/>
                <a:gd name="connsiteX6" fmla="*/ 655320 w 670560"/>
                <a:gd name="connsiteY6" fmla="*/ 239077 h 926782"/>
                <a:gd name="connsiteX7" fmla="*/ 601027 w 670560"/>
                <a:gd name="connsiteY7" fmla="*/ 134302 h 926782"/>
                <a:gd name="connsiteX8" fmla="*/ 514350 w 670560"/>
                <a:gd name="connsiteY8" fmla="*/ 55245 h 926782"/>
                <a:gd name="connsiteX9" fmla="*/ 311468 w 670560"/>
                <a:gd name="connsiteY9" fmla="*/ 0 h 926782"/>
                <a:gd name="connsiteX10" fmla="*/ 0 w 670560"/>
                <a:gd name="connsiteY10" fmla="*/ 0 h 926782"/>
                <a:gd name="connsiteX11" fmla="*/ 0 w 670560"/>
                <a:gd name="connsiteY11" fmla="*/ 926782 h 926782"/>
                <a:gd name="connsiteX12" fmla="*/ 188595 w 670560"/>
                <a:gd name="connsiteY12" fmla="*/ 926782 h 926782"/>
                <a:gd name="connsiteX13" fmla="*/ 188595 w 670560"/>
                <a:gd name="connsiteY13" fmla="*/ 670560 h 926782"/>
                <a:gd name="connsiteX14" fmla="*/ 312420 w 670560"/>
                <a:gd name="connsiteY14" fmla="*/ 670560 h 926782"/>
                <a:gd name="connsiteX15" fmla="*/ 421005 w 670560"/>
                <a:gd name="connsiteY15" fmla="*/ 656272 h 926782"/>
                <a:gd name="connsiteX16" fmla="*/ 515302 w 670560"/>
                <a:gd name="connsiteY16" fmla="*/ 615315 h 926782"/>
                <a:gd name="connsiteX17" fmla="*/ 601980 w 670560"/>
                <a:gd name="connsiteY17" fmla="*/ 536257 h 926782"/>
                <a:gd name="connsiteX18" fmla="*/ 655320 w 670560"/>
                <a:gd name="connsiteY18" fmla="*/ 432435 h 926782"/>
                <a:gd name="connsiteX19" fmla="*/ 660082 w 670560"/>
                <a:gd name="connsiteY19" fmla="*/ 417195 h 926782"/>
                <a:gd name="connsiteX20" fmla="*/ 661988 w 670560"/>
                <a:gd name="connsiteY20" fmla="*/ 405765 h 926782"/>
                <a:gd name="connsiteX21" fmla="*/ 667702 w 670560"/>
                <a:gd name="connsiteY21" fmla="*/ 369570 h 926782"/>
                <a:gd name="connsiteX22" fmla="*/ 669607 w 670560"/>
                <a:gd name="connsiteY22" fmla="*/ 352425 h 926782"/>
                <a:gd name="connsiteX23" fmla="*/ 670560 w 670560"/>
                <a:gd name="connsiteY23" fmla="*/ 332422 h 926782"/>
                <a:gd name="connsiteX24" fmla="*/ 669607 w 670560"/>
                <a:gd name="connsiteY24" fmla="*/ 314325 h 926782"/>
                <a:gd name="connsiteX25" fmla="*/ 666750 w 670560"/>
                <a:gd name="connsiteY25" fmla="*/ 302895 h 926782"/>
                <a:gd name="connsiteX26" fmla="*/ 326707 w 670560"/>
                <a:gd name="connsiteY26" fmla="*/ 498157 h 926782"/>
                <a:gd name="connsiteX27" fmla="*/ 189548 w 670560"/>
                <a:gd name="connsiteY27" fmla="*/ 498157 h 926782"/>
                <a:gd name="connsiteX28" fmla="*/ 189548 w 670560"/>
                <a:gd name="connsiteY28" fmla="*/ 171450 h 926782"/>
                <a:gd name="connsiteX29" fmla="*/ 326707 w 670560"/>
                <a:gd name="connsiteY29" fmla="*/ 171450 h 926782"/>
                <a:gd name="connsiteX30" fmla="*/ 383857 w 670560"/>
                <a:gd name="connsiteY30" fmla="*/ 184785 h 926782"/>
                <a:gd name="connsiteX31" fmla="*/ 431482 w 670560"/>
                <a:gd name="connsiteY31" fmla="*/ 220980 h 926782"/>
                <a:gd name="connsiteX32" fmla="*/ 463868 w 670560"/>
                <a:gd name="connsiteY32" fmla="*/ 273367 h 926782"/>
                <a:gd name="connsiteX33" fmla="*/ 475298 w 670560"/>
                <a:gd name="connsiteY33" fmla="*/ 334327 h 926782"/>
                <a:gd name="connsiteX34" fmla="*/ 463868 w 670560"/>
                <a:gd name="connsiteY34" fmla="*/ 395288 h 926782"/>
                <a:gd name="connsiteX35" fmla="*/ 431482 w 670560"/>
                <a:gd name="connsiteY35" fmla="*/ 447675 h 926782"/>
                <a:gd name="connsiteX36" fmla="*/ 383857 w 670560"/>
                <a:gd name="connsiteY36" fmla="*/ 483870 h 926782"/>
                <a:gd name="connsiteX37" fmla="*/ 326707 w 670560"/>
                <a:gd name="connsiteY37" fmla="*/ 498157 h 9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0560" h="926782">
                  <a:moveTo>
                    <a:pt x="666750" y="302895"/>
                  </a:moveTo>
                  <a:lnTo>
                    <a:pt x="665798" y="295275"/>
                  </a:lnTo>
                  <a:cubicBezTo>
                    <a:pt x="664845" y="292417"/>
                    <a:pt x="664845" y="289560"/>
                    <a:pt x="664845" y="286702"/>
                  </a:cubicBezTo>
                  <a:cubicBezTo>
                    <a:pt x="664845" y="280988"/>
                    <a:pt x="663893" y="275272"/>
                    <a:pt x="662940" y="269557"/>
                  </a:cubicBezTo>
                  <a:lnTo>
                    <a:pt x="661035" y="259080"/>
                  </a:lnTo>
                  <a:lnTo>
                    <a:pt x="661035" y="259080"/>
                  </a:lnTo>
                  <a:cubicBezTo>
                    <a:pt x="660082" y="252413"/>
                    <a:pt x="658177" y="245745"/>
                    <a:pt x="655320" y="239077"/>
                  </a:cubicBezTo>
                  <a:cubicBezTo>
                    <a:pt x="642938" y="200025"/>
                    <a:pt x="624840" y="164782"/>
                    <a:pt x="601027" y="134302"/>
                  </a:cubicBezTo>
                  <a:cubicBezTo>
                    <a:pt x="577215" y="102870"/>
                    <a:pt x="548640" y="77152"/>
                    <a:pt x="514350" y="55245"/>
                  </a:cubicBezTo>
                  <a:cubicBezTo>
                    <a:pt x="456248" y="19050"/>
                    <a:pt x="388620" y="0"/>
                    <a:pt x="311468" y="0"/>
                  </a:cubicBezTo>
                  <a:lnTo>
                    <a:pt x="0" y="0"/>
                  </a:lnTo>
                  <a:lnTo>
                    <a:pt x="0" y="926782"/>
                  </a:lnTo>
                  <a:lnTo>
                    <a:pt x="188595" y="926782"/>
                  </a:lnTo>
                  <a:lnTo>
                    <a:pt x="188595" y="670560"/>
                  </a:lnTo>
                  <a:lnTo>
                    <a:pt x="312420" y="670560"/>
                  </a:lnTo>
                  <a:cubicBezTo>
                    <a:pt x="350520" y="670560"/>
                    <a:pt x="386715" y="665797"/>
                    <a:pt x="421005" y="656272"/>
                  </a:cubicBezTo>
                  <a:cubicBezTo>
                    <a:pt x="455295" y="646747"/>
                    <a:pt x="486727" y="632460"/>
                    <a:pt x="515302" y="615315"/>
                  </a:cubicBezTo>
                  <a:cubicBezTo>
                    <a:pt x="548640" y="593407"/>
                    <a:pt x="578168" y="566738"/>
                    <a:pt x="601980" y="536257"/>
                  </a:cubicBezTo>
                  <a:cubicBezTo>
                    <a:pt x="625793" y="505777"/>
                    <a:pt x="643890" y="469582"/>
                    <a:pt x="655320" y="432435"/>
                  </a:cubicBezTo>
                  <a:cubicBezTo>
                    <a:pt x="657225" y="426720"/>
                    <a:pt x="659130" y="421957"/>
                    <a:pt x="660082" y="417195"/>
                  </a:cubicBezTo>
                  <a:cubicBezTo>
                    <a:pt x="661035" y="414338"/>
                    <a:pt x="661035" y="411480"/>
                    <a:pt x="661988" y="405765"/>
                  </a:cubicBezTo>
                  <a:lnTo>
                    <a:pt x="667702" y="369570"/>
                  </a:lnTo>
                  <a:cubicBezTo>
                    <a:pt x="668655" y="363855"/>
                    <a:pt x="668655" y="359092"/>
                    <a:pt x="669607" y="352425"/>
                  </a:cubicBezTo>
                  <a:cubicBezTo>
                    <a:pt x="669607" y="346710"/>
                    <a:pt x="670560" y="340995"/>
                    <a:pt x="670560" y="332422"/>
                  </a:cubicBezTo>
                  <a:cubicBezTo>
                    <a:pt x="670560" y="325755"/>
                    <a:pt x="670560" y="320040"/>
                    <a:pt x="669607" y="314325"/>
                  </a:cubicBezTo>
                  <a:cubicBezTo>
                    <a:pt x="667702" y="308610"/>
                    <a:pt x="667702" y="304800"/>
                    <a:pt x="666750" y="302895"/>
                  </a:cubicBezTo>
                  <a:close/>
                  <a:moveTo>
                    <a:pt x="326707" y="498157"/>
                  </a:moveTo>
                  <a:lnTo>
                    <a:pt x="189548" y="498157"/>
                  </a:lnTo>
                  <a:lnTo>
                    <a:pt x="189548" y="171450"/>
                  </a:lnTo>
                  <a:lnTo>
                    <a:pt x="326707" y="171450"/>
                  </a:lnTo>
                  <a:cubicBezTo>
                    <a:pt x="347663" y="171450"/>
                    <a:pt x="366713" y="176213"/>
                    <a:pt x="383857" y="184785"/>
                  </a:cubicBezTo>
                  <a:cubicBezTo>
                    <a:pt x="401955" y="194310"/>
                    <a:pt x="418148" y="206692"/>
                    <a:pt x="431482" y="220980"/>
                  </a:cubicBezTo>
                  <a:cubicBezTo>
                    <a:pt x="444818" y="236220"/>
                    <a:pt x="455295" y="254317"/>
                    <a:pt x="463868" y="273367"/>
                  </a:cubicBezTo>
                  <a:cubicBezTo>
                    <a:pt x="471488" y="293370"/>
                    <a:pt x="475298" y="313372"/>
                    <a:pt x="475298" y="334327"/>
                  </a:cubicBezTo>
                  <a:cubicBezTo>
                    <a:pt x="475298" y="355282"/>
                    <a:pt x="471488" y="376238"/>
                    <a:pt x="463868" y="395288"/>
                  </a:cubicBezTo>
                  <a:cubicBezTo>
                    <a:pt x="456248" y="414338"/>
                    <a:pt x="445770" y="432435"/>
                    <a:pt x="431482" y="447675"/>
                  </a:cubicBezTo>
                  <a:cubicBezTo>
                    <a:pt x="418148" y="462915"/>
                    <a:pt x="401955" y="475297"/>
                    <a:pt x="383857" y="483870"/>
                  </a:cubicBezTo>
                  <a:cubicBezTo>
                    <a:pt x="366713" y="494347"/>
                    <a:pt x="347663" y="498157"/>
                    <a:pt x="326707" y="498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0E9227D-1F17-8ADA-1DB1-735987333D4B}"/>
                </a:ext>
              </a:extLst>
            </p:cNvPr>
            <p:cNvSpPr/>
            <p:nvPr/>
          </p:nvSpPr>
          <p:spPr>
            <a:xfrm>
              <a:off x="9120187" y="4363402"/>
              <a:ext cx="620179" cy="923925"/>
            </a:xfrm>
            <a:custGeom>
              <a:avLst/>
              <a:gdLst>
                <a:gd name="connsiteX0" fmla="*/ 603885 w 620179"/>
                <a:gd name="connsiteY0" fmla="*/ 553403 h 923925"/>
                <a:gd name="connsiteX1" fmla="*/ 556260 w 620179"/>
                <a:gd name="connsiteY1" fmla="*/ 469582 h 923925"/>
                <a:gd name="connsiteX2" fmla="*/ 541973 w 620179"/>
                <a:gd name="connsiteY2" fmla="*/ 454342 h 923925"/>
                <a:gd name="connsiteX3" fmla="*/ 524827 w 620179"/>
                <a:gd name="connsiteY3" fmla="*/ 439103 h 923925"/>
                <a:gd name="connsiteX4" fmla="*/ 447675 w 620179"/>
                <a:gd name="connsiteY4" fmla="*/ 390525 h 923925"/>
                <a:gd name="connsiteX5" fmla="*/ 348615 w 620179"/>
                <a:gd name="connsiteY5" fmla="*/ 371475 h 923925"/>
                <a:gd name="connsiteX6" fmla="*/ 282893 w 620179"/>
                <a:gd name="connsiteY6" fmla="*/ 371475 h 923925"/>
                <a:gd name="connsiteX7" fmla="*/ 247650 w 620179"/>
                <a:gd name="connsiteY7" fmla="*/ 362903 h 923925"/>
                <a:gd name="connsiteX8" fmla="*/ 218123 w 620179"/>
                <a:gd name="connsiteY8" fmla="*/ 341947 h 923925"/>
                <a:gd name="connsiteX9" fmla="*/ 198120 w 620179"/>
                <a:gd name="connsiteY9" fmla="*/ 311467 h 923925"/>
                <a:gd name="connsiteX10" fmla="*/ 191452 w 620179"/>
                <a:gd name="connsiteY10" fmla="*/ 275272 h 923925"/>
                <a:gd name="connsiteX11" fmla="*/ 192405 w 620179"/>
                <a:gd name="connsiteY11" fmla="*/ 260985 h 923925"/>
                <a:gd name="connsiteX12" fmla="*/ 203835 w 620179"/>
                <a:gd name="connsiteY12" fmla="*/ 228600 h 923925"/>
                <a:gd name="connsiteX13" fmla="*/ 224790 w 620179"/>
                <a:gd name="connsiteY13" fmla="*/ 201930 h 923925"/>
                <a:gd name="connsiteX14" fmla="*/ 253365 w 620179"/>
                <a:gd name="connsiteY14" fmla="*/ 184785 h 923925"/>
                <a:gd name="connsiteX15" fmla="*/ 287655 w 620179"/>
                <a:gd name="connsiteY15" fmla="*/ 179070 h 923925"/>
                <a:gd name="connsiteX16" fmla="*/ 335280 w 620179"/>
                <a:gd name="connsiteY16" fmla="*/ 179070 h 923925"/>
                <a:gd name="connsiteX17" fmla="*/ 394335 w 620179"/>
                <a:gd name="connsiteY17" fmla="*/ 200025 h 923925"/>
                <a:gd name="connsiteX18" fmla="*/ 428625 w 620179"/>
                <a:gd name="connsiteY18" fmla="*/ 254317 h 923925"/>
                <a:gd name="connsiteX19" fmla="*/ 440055 w 620179"/>
                <a:gd name="connsiteY19" fmla="*/ 300990 h 923925"/>
                <a:gd name="connsiteX20" fmla="*/ 606743 w 620179"/>
                <a:gd name="connsiteY20" fmla="*/ 171450 h 923925"/>
                <a:gd name="connsiteX21" fmla="*/ 576263 w 620179"/>
                <a:gd name="connsiteY21" fmla="*/ 120967 h 923925"/>
                <a:gd name="connsiteX22" fmla="*/ 480060 w 620179"/>
                <a:gd name="connsiteY22" fmla="*/ 32385 h 923925"/>
                <a:gd name="connsiteX23" fmla="*/ 348615 w 620179"/>
                <a:gd name="connsiteY23" fmla="*/ 0 h 923925"/>
                <a:gd name="connsiteX24" fmla="*/ 272415 w 620179"/>
                <a:gd name="connsiteY24" fmla="*/ 0 h 923925"/>
                <a:gd name="connsiteX25" fmla="*/ 141923 w 620179"/>
                <a:gd name="connsiteY25" fmla="*/ 33338 h 923925"/>
                <a:gd name="connsiteX26" fmla="*/ 46673 w 620179"/>
                <a:gd name="connsiteY26" fmla="*/ 120967 h 923925"/>
                <a:gd name="connsiteX27" fmla="*/ 0 w 620179"/>
                <a:gd name="connsiteY27" fmla="*/ 257175 h 923925"/>
                <a:gd name="connsiteX28" fmla="*/ 0 w 620179"/>
                <a:gd name="connsiteY28" fmla="*/ 273367 h 923925"/>
                <a:gd name="connsiteX29" fmla="*/ 17145 w 620179"/>
                <a:gd name="connsiteY29" fmla="*/ 369570 h 923925"/>
                <a:gd name="connsiteX30" fmla="*/ 63818 w 620179"/>
                <a:gd name="connsiteY30" fmla="*/ 451485 h 923925"/>
                <a:gd name="connsiteX31" fmla="*/ 97155 w 620179"/>
                <a:gd name="connsiteY31" fmla="*/ 484822 h 923925"/>
                <a:gd name="connsiteX32" fmla="*/ 174307 w 620179"/>
                <a:gd name="connsiteY32" fmla="*/ 533400 h 923925"/>
                <a:gd name="connsiteX33" fmla="*/ 272415 w 620179"/>
                <a:gd name="connsiteY33" fmla="*/ 552450 h 923925"/>
                <a:gd name="connsiteX34" fmla="*/ 338138 w 620179"/>
                <a:gd name="connsiteY34" fmla="*/ 552450 h 923925"/>
                <a:gd name="connsiteX35" fmla="*/ 373380 w 620179"/>
                <a:gd name="connsiteY35" fmla="*/ 561022 h 923925"/>
                <a:gd name="connsiteX36" fmla="*/ 402907 w 620179"/>
                <a:gd name="connsiteY36" fmla="*/ 582930 h 923925"/>
                <a:gd name="connsiteX37" fmla="*/ 422910 w 620179"/>
                <a:gd name="connsiteY37" fmla="*/ 612457 h 923925"/>
                <a:gd name="connsiteX38" fmla="*/ 429577 w 620179"/>
                <a:gd name="connsiteY38" fmla="*/ 648653 h 923925"/>
                <a:gd name="connsiteX39" fmla="*/ 429577 w 620179"/>
                <a:gd name="connsiteY39" fmla="*/ 654367 h 923925"/>
                <a:gd name="connsiteX40" fmla="*/ 428625 w 620179"/>
                <a:gd name="connsiteY40" fmla="*/ 663892 h 923925"/>
                <a:gd name="connsiteX41" fmla="*/ 396240 w 620179"/>
                <a:gd name="connsiteY41" fmla="*/ 721042 h 923925"/>
                <a:gd name="connsiteX42" fmla="*/ 333375 w 620179"/>
                <a:gd name="connsiteY42" fmla="*/ 744855 h 923925"/>
                <a:gd name="connsiteX43" fmla="*/ 285750 w 620179"/>
                <a:gd name="connsiteY43" fmla="*/ 744855 h 923925"/>
                <a:gd name="connsiteX44" fmla="*/ 252413 w 620179"/>
                <a:gd name="connsiteY44" fmla="*/ 739140 h 923925"/>
                <a:gd name="connsiteX45" fmla="*/ 223838 w 620179"/>
                <a:gd name="connsiteY45" fmla="*/ 721995 h 923925"/>
                <a:gd name="connsiteX46" fmla="*/ 202882 w 620179"/>
                <a:gd name="connsiteY46" fmla="*/ 695325 h 923925"/>
                <a:gd name="connsiteX47" fmla="*/ 191452 w 620179"/>
                <a:gd name="connsiteY47" fmla="*/ 663892 h 923925"/>
                <a:gd name="connsiteX48" fmla="*/ 182880 w 620179"/>
                <a:gd name="connsiteY48" fmla="*/ 611505 h 923925"/>
                <a:gd name="connsiteX49" fmla="*/ 11430 w 620179"/>
                <a:gd name="connsiteY49" fmla="*/ 743903 h 923925"/>
                <a:gd name="connsiteX50" fmla="*/ 22860 w 620179"/>
                <a:gd name="connsiteY50" fmla="*/ 766763 h 923925"/>
                <a:gd name="connsiteX51" fmla="*/ 43815 w 620179"/>
                <a:gd name="connsiteY51" fmla="*/ 802957 h 923925"/>
                <a:gd name="connsiteX52" fmla="*/ 139065 w 620179"/>
                <a:gd name="connsiteY52" fmla="*/ 891540 h 923925"/>
                <a:gd name="connsiteX53" fmla="*/ 269557 w 620179"/>
                <a:gd name="connsiteY53" fmla="*/ 923925 h 923925"/>
                <a:gd name="connsiteX54" fmla="*/ 347663 w 620179"/>
                <a:gd name="connsiteY54" fmla="*/ 923925 h 923925"/>
                <a:gd name="connsiteX55" fmla="*/ 478155 w 620179"/>
                <a:gd name="connsiteY55" fmla="*/ 891540 h 923925"/>
                <a:gd name="connsiteX56" fmla="*/ 573405 w 620179"/>
                <a:gd name="connsiteY56" fmla="*/ 803910 h 923925"/>
                <a:gd name="connsiteX57" fmla="*/ 618173 w 620179"/>
                <a:gd name="connsiteY57" fmla="*/ 673417 h 923925"/>
                <a:gd name="connsiteX58" fmla="*/ 620077 w 620179"/>
                <a:gd name="connsiteY58" fmla="*/ 651510 h 923925"/>
                <a:gd name="connsiteX59" fmla="*/ 603885 w 620179"/>
                <a:gd name="connsiteY59" fmla="*/ 553403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20179" h="923925">
                  <a:moveTo>
                    <a:pt x="603885" y="553403"/>
                  </a:moveTo>
                  <a:cubicBezTo>
                    <a:pt x="592455" y="523875"/>
                    <a:pt x="576263" y="495300"/>
                    <a:pt x="556260" y="469582"/>
                  </a:cubicBezTo>
                  <a:cubicBezTo>
                    <a:pt x="552450" y="464820"/>
                    <a:pt x="547688" y="459105"/>
                    <a:pt x="541973" y="454342"/>
                  </a:cubicBezTo>
                  <a:cubicBezTo>
                    <a:pt x="536257" y="447675"/>
                    <a:pt x="529590" y="441960"/>
                    <a:pt x="524827" y="439103"/>
                  </a:cubicBezTo>
                  <a:cubicBezTo>
                    <a:pt x="501968" y="419100"/>
                    <a:pt x="476250" y="402907"/>
                    <a:pt x="447675" y="390525"/>
                  </a:cubicBezTo>
                  <a:cubicBezTo>
                    <a:pt x="418148" y="378142"/>
                    <a:pt x="386715" y="371475"/>
                    <a:pt x="348615" y="371475"/>
                  </a:cubicBezTo>
                  <a:lnTo>
                    <a:pt x="282893" y="371475"/>
                  </a:lnTo>
                  <a:cubicBezTo>
                    <a:pt x="270510" y="370522"/>
                    <a:pt x="259080" y="367665"/>
                    <a:pt x="247650" y="362903"/>
                  </a:cubicBezTo>
                  <a:cubicBezTo>
                    <a:pt x="236220" y="357188"/>
                    <a:pt x="226695" y="350520"/>
                    <a:pt x="218123" y="341947"/>
                  </a:cubicBezTo>
                  <a:cubicBezTo>
                    <a:pt x="209550" y="333375"/>
                    <a:pt x="202882" y="323850"/>
                    <a:pt x="198120" y="311467"/>
                  </a:cubicBezTo>
                  <a:cubicBezTo>
                    <a:pt x="193357" y="300990"/>
                    <a:pt x="191452" y="288607"/>
                    <a:pt x="191452" y="275272"/>
                  </a:cubicBezTo>
                  <a:lnTo>
                    <a:pt x="192405" y="260985"/>
                  </a:lnTo>
                  <a:cubicBezTo>
                    <a:pt x="194310" y="249555"/>
                    <a:pt x="198120" y="239078"/>
                    <a:pt x="203835" y="228600"/>
                  </a:cubicBezTo>
                  <a:cubicBezTo>
                    <a:pt x="209550" y="218122"/>
                    <a:pt x="217170" y="209550"/>
                    <a:pt x="224790" y="201930"/>
                  </a:cubicBezTo>
                  <a:cubicBezTo>
                    <a:pt x="232410" y="194310"/>
                    <a:pt x="241935" y="188595"/>
                    <a:pt x="253365" y="184785"/>
                  </a:cubicBezTo>
                  <a:cubicBezTo>
                    <a:pt x="263843" y="180975"/>
                    <a:pt x="276225" y="179070"/>
                    <a:pt x="287655" y="179070"/>
                  </a:cubicBezTo>
                  <a:lnTo>
                    <a:pt x="335280" y="179070"/>
                  </a:lnTo>
                  <a:cubicBezTo>
                    <a:pt x="358140" y="179070"/>
                    <a:pt x="377190" y="185738"/>
                    <a:pt x="394335" y="200025"/>
                  </a:cubicBezTo>
                  <a:cubicBezTo>
                    <a:pt x="412432" y="214313"/>
                    <a:pt x="422910" y="232410"/>
                    <a:pt x="428625" y="254317"/>
                  </a:cubicBezTo>
                  <a:lnTo>
                    <a:pt x="440055" y="300990"/>
                  </a:lnTo>
                  <a:lnTo>
                    <a:pt x="606743" y="171450"/>
                  </a:lnTo>
                  <a:lnTo>
                    <a:pt x="576263" y="120967"/>
                  </a:lnTo>
                  <a:cubicBezTo>
                    <a:pt x="551498" y="83820"/>
                    <a:pt x="519113" y="54292"/>
                    <a:pt x="480060" y="32385"/>
                  </a:cubicBezTo>
                  <a:cubicBezTo>
                    <a:pt x="441007" y="10478"/>
                    <a:pt x="396240" y="0"/>
                    <a:pt x="348615" y="0"/>
                  </a:cubicBezTo>
                  <a:lnTo>
                    <a:pt x="272415" y="0"/>
                  </a:lnTo>
                  <a:cubicBezTo>
                    <a:pt x="224790" y="0"/>
                    <a:pt x="180975" y="11430"/>
                    <a:pt x="141923" y="33338"/>
                  </a:cubicBezTo>
                  <a:cubicBezTo>
                    <a:pt x="102870" y="55245"/>
                    <a:pt x="70485" y="84772"/>
                    <a:pt x="46673" y="120967"/>
                  </a:cubicBezTo>
                  <a:cubicBezTo>
                    <a:pt x="20002" y="160020"/>
                    <a:pt x="4763" y="205740"/>
                    <a:pt x="0" y="257175"/>
                  </a:cubicBezTo>
                  <a:lnTo>
                    <a:pt x="0" y="273367"/>
                  </a:lnTo>
                  <a:cubicBezTo>
                    <a:pt x="0" y="307657"/>
                    <a:pt x="5715" y="340042"/>
                    <a:pt x="17145" y="369570"/>
                  </a:cubicBezTo>
                  <a:cubicBezTo>
                    <a:pt x="28575" y="399097"/>
                    <a:pt x="43815" y="427672"/>
                    <a:pt x="63818" y="451485"/>
                  </a:cubicBezTo>
                  <a:cubicBezTo>
                    <a:pt x="73343" y="464820"/>
                    <a:pt x="85725" y="477203"/>
                    <a:pt x="97155" y="484822"/>
                  </a:cubicBezTo>
                  <a:cubicBezTo>
                    <a:pt x="120015" y="504825"/>
                    <a:pt x="145732" y="521017"/>
                    <a:pt x="174307" y="533400"/>
                  </a:cubicBezTo>
                  <a:cubicBezTo>
                    <a:pt x="203835" y="545782"/>
                    <a:pt x="235268" y="551497"/>
                    <a:pt x="272415" y="552450"/>
                  </a:cubicBezTo>
                  <a:lnTo>
                    <a:pt x="338138" y="552450"/>
                  </a:lnTo>
                  <a:cubicBezTo>
                    <a:pt x="350520" y="553403"/>
                    <a:pt x="361950" y="556260"/>
                    <a:pt x="373380" y="561022"/>
                  </a:cubicBezTo>
                  <a:cubicBezTo>
                    <a:pt x="384810" y="566738"/>
                    <a:pt x="395288" y="574357"/>
                    <a:pt x="402907" y="582930"/>
                  </a:cubicBezTo>
                  <a:cubicBezTo>
                    <a:pt x="410527" y="591503"/>
                    <a:pt x="417195" y="601028"/>
                    <a:pt x="422910" y="612457"/>
                  </a:cubicBezTo>
                  <a:cubicBezTo>
                    <a:pt x="427673" y="622935"/>
                    <a:pt x="429577" y="635317"/>
                    <a:pt x="429577" y="648653"/>
                  </a:cubicBezTo>
                  <a:cubicBezTo>
                    <a:pt x="429577" y="650557"/>
                    <a:pt x="429577" y="652463"/>
                    <a:pt x="429577" y="654367"/>
                  </a:cubicBezTo>
                  <a:cubicBezTo>
                    <a:pt x="428625" y="659130"/>
                    <a:pt x="428625" y="661988"/>
                    <a:pt x="428625" y="663892"/>
                  </a:cubicBezTo>
                  <a:cubicBezTo>
                    <a:pt x="424815" y="686753"/>
                    <a:pt x="414338" y="705803"/>
                    <a:pt x="396240" y="721042"/>
                  </a:cubicBezTo>
                  <a:cubicBezTo>
                    <a:pt x="378143" y="736282"/>
                    <a:pt x="357188" y="744855"/>
                    <a:pt x="333375" y="744855"/>
                  </a:cubicBezTo>
                  <a:lnTo>
                    <a:pt x="285750" y="744855"/>
                  </a:lnTo>
                  <a:cubicBezTo>
                    <a:pt x="273368" y="744855"/>
                    <a:pt x="262890" y="742950"/>
                    <a:pt x="252413" y="739140"/>
                  </a:cubicBezTo>
                  <a:cubicBezTo>
                    <a:pt x="240982" y="735330"/>
                    <a:pt x="232410" y="729615"/>
                    <a:pt x="223838" y="721995"/>
                  </a:cubicBezTo>
                  <a:cubicBezTo>
                    <a:pt x="215265" y="714375"/>
                    <a:pt x="208598" y="705803"/>
                    <a:pt x="202882" y="695325"/>
                  </a:cubicBezTo>
                  <a:cubicBezTo>
                    <a:pt x="197168" y="685800"/>
                    <a:pt x="193357" y="675322"/>
                    <a:pt x="191452" y="663892"/>
                  </a:cubicBezTo>
                  <a:lnTo>
                    <a:pt x="182880" y="611505"/>
                  </a:lnTo>
                  <a:lnTo>
                    <a:pt x="11430" y="743903"/>
                  </a:lnTo>
                  <a:lnTo>
                    <a:pt x="22860" y="766763"/>
                  </a:lnTo>
                  <a:cubicBezTo>
                    <a:pt x="30480" y="781050"/>
                    <a:pt x="37148" y="793432"/>
                    <a:pt x="43815" y="802957"/>
                  </a:cubicBezTo>
                  <a:cubicBezTo>
                    <a:pt x="68580" y="840105"/>
                    <a:pt x="100965" y="869632"/>
                    <a:pt x="139065" y="891540"/>
                  </a:cubicBezTo>
                  <a:cubicBezTo>
                    <a:pt x="178118" y="913447"/>
                    <a:pt x="221932" y="923925"/>
                    <a:pt x="269557" y="923925"/>
                  </a:cubicBezTo>
                  <a:lnTo>
                    <a:pt x="347663" y="923925"/>
                  </a:lnTo>
                  <a:cubicBezTo>
                    <a:pt x="395288" y="923925"/>
                    <a:pt x="439102" y="912495"/>
                    <a:pt x="478155" y="891540"/>
                  </a:cubicBezTo>
                  <a:cubicBezTo>
                    <a:pt x="517207" y="869632"/>
                    <a:pt x="549593" y="840105"/>
                    <a:pt x="573405" y="803910"/>
                  </a:cubicBezTo>
                  <a:cubicBezTo>
                    <a:pt x="601027" y="763905"/>
                    <a:pt x="616268" y="719138"/>
                    <a:pt x="618173" y="673417"/>
                  </a:cubicBezTo>
                  <a:cubicBezTo>
                    <a:pt x="619125" y="668655"/>
                    <a:pt x="620077" y="661988"/>
                    <a:pt x="620077" y="651510"/>
                  </a:cubicBezTo>
                  <a:cubicBezTo>
                    <a:pt x="621030" y="616267"/>
                    <a:pt x="615315" y="583882"/>
                    <a:pt x="603885" y="5534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EF7F0DD-0AA2-0308-DD51-736B97590674}"/>
                </a:ext>
              </a:extLst>
            </p:cNvPr>
            <p:cNvSpPr/>
            <p:nvPr/>
          </p:nvSpPr>
          <p:spPr>
            <a:xfrm>
              <a:off x="2465069" y="1576387"/>
              <a:ext cx="620077" cy="789622"/>
            </a:xfrm>
            <a:custGeom>
              <a:avLst/>
              <a:gdLst>
                <a:gd name="connsiteX0" fmla="*/ 309563 w 620077"/>
                <a:gd name="connsiteY0" fmla="*/ 0 h 789622"/>
                <a:gd name="connsiteX1" fmla="*/ 0 w 620077"/>
                <a:gd name="connsiteY1" fmla="*/ 778193 h 789622"/>
                <a:gd name="connsiteX2" fmla="*/ 134303 w 620077"/>
                <a:gd name="connsiteY2" fmla="*/ 778193 h 789622"/>
                <a:gd name="connsiteX3" fmla="*/ 309563 w 620077"/>
                <a:gd name="connsiteY3" fmla="*/ 340995 h 789622"/>
                <a:gd name="connsiteX4" fmla="*/ 485775 w 620077"/>
                <a:gd name="connsiteY4" fmla="*/ 778193 h 789622"/>
                <a:gd name="connsiteX5" fmla="*/ 620078 w 620077"/>
                <a:gd name="connsiteY5" fmla="*/ 778193 h 789622"/>
                <a:gd name="connsiteX6" fmla="*/ 309563 w 620077"/>
                <a:gd name="connsiteY6" fmla="*/ 0 h 789622"/>
                <a:gd name="connsiteX7" fmla="*/ 309563 w 620077"/>
                <a:gd name="connsiteY7" fmla="*/ 629603 h 789622"/>
                <a:gd name="connsiteX8" fmla="*/ 229553 w 620077"/>
                <a:gd name="connsiteY8" fmla="*/ 709613 h 789622"/>
                <a:gd name="connsiteX9" fmla="*/ 309563 w 620077"/>
                <a:gd name="connsiteY9" fmla="*/ 789623 h 789622"/>
                <a:gd name="connsiteX10" fmla="*/ 389573 w 620077"/>
                <a:gd name="connsiteY10" fmla="*/ 709613 h 789622"/>
                <a:gd name="connsiteX11" fmla="*/ 309563 w 620077"/>
                <a:gd name="connsiteY11" fmla="*/ 629603 h 78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0077" h="789622">
                  <a:moveTo>
                    <a:pt x="309563" y="0"/>
                  </a:moveTo>
                  <a:lnTo>
                    <a:pt x="0" y="778193"/>
                  </a:lnTo>
                  <a:lnTo>
                    <a:pt x="134303" y="778193"/>
                  </a:lnTo>
                  <a:lnTo>
                    <a:pt x="309563" y="340995"/>
                  </a:lnTo>
                  <a:lnTo>
                    <a:pt x="485775" y="778193"/>
                  </a:lnTo>
                  <a:lnTo>
                    <a:pt x="620078" y="778193"/>
                  </a:lnTo>
                  <a:lnTo>
                    <a:pt x="309563" y="0"/>
                  </a:lnTo>
                  <a:close/>
                  <a:moveTo>
                    <a:pt x="309563" y="629603"/>
                  </a:moveTo>
                  <a:cubicBezTo>
                    <a:pt x="265748" y="629603"/>
                    <a:pt x="229553" y="665798"/>
                    <a:pt x="229553" y="709613"/>
                  </a:cubicBezTo>
                  <a:cubicBezTo>
                    <a:pt x="229553" y="753428"/>
                    <a:pt x="265748" y="789623"/>
                    <a:pt x="309563" y="789623"/>
                  </a:cubicBezTo>
                  <a:cubicBezTo>
                    <a:pt x="353378" y="789623"/>
                    <a:pt x="389573" y="753428"/>
                    <a:pt x="389573" y="709613"/>
                  </a:cubicBezTo>
                  <a:cubicBezTo>
                    <a:pt x="389573" y="665798"/>
                    <a:pt x="353378" y="629603"/>
                    <a:pt x="309563" y="62960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5AB44E1-D0E5-F2C5-3687-4D78EA03F6CF}"/>
                </a:ext>
              </a:extLst>
            </p:cNvPr>
            <p:cNvSpPr/>
            <p:nvPr/>
          </p:nvSpPr>
          <p:spPr>
            <a:xfrm>
              <a:off x="7294244" y="1576387"/>
              <a:ext cx="620077" cy="789622"/>
            </a:xfrm>
            <a:custGeom>
              <a:avLst/>
              <a:gdLst>
                <a:gd name="connsiteX0" fmla="*/ 308610 w 620077"/>
                <a:gd name="connsiteY0" fmla="*/ 0 h 789622"/>
                <a:gd name="connsiteX1" fmla="*/ 0 w 620077"/>
                <a:gd name="connsiteY1" fmla="*/ 778193 h 789622"/>
                <a:gd name="connsiteX2" fmla="*/ 134303 w 620077"/>
                <a:gd name="connsiteY2" fmla="*/ 778193 h 789622"/>
                <a:gd name="connsiteX3" fmla="*/ 309563 w 620077"/>
                <a:gd name="connsiteY3" fmla="*/ 340995 h 789622"/>
                <a:gd name="connsiteX4" fmla="*/ 485775 w 620077"/>
                <a:gd name="connsiteY4" fmla="*/ 778193 h 789622"/>
                <a:gd name="connsiteX5" fmla="*/ 620078 w 620077"/>
                <a:gd name="connsiteY5" fmla="*/ 778193 h 789622"/>
                <a:gd name="connsiteX6" fmla="*/ 308610 w 620077"/>
                <a:gd name="connsiteY6" fmla="*/ 0 h 789622"/>
                <a:gd name="connsiteX7" fmla="*/ 308610 w 620077"/>
                <a:gd name="connsiteY7" fmla="*/ 629603 h 789622"/>
                <a:gd name="connsiteX8" fmla="*/ 228600 w 620077"/>
                <a:gd name="connsiteY8" fmla="*/ 709613 h 789622"/>
                <a:gd name="connsiteX9" fmla="*/ 308610 w 620077"/>
                <a:gd name="connsiteY9" fmla="*/ 789623 h 789622"/>
                <a:gd name="connsiteX10" fmla="*/ 388620 w 620077"/>
                <a:gd name="connsiteY10" fmla="*/ 709613 h 789622"/>
                <a:gd name="connsiteX11" fmla="*/ 308610 w 620077"/>
                <a:gd name="connsiteY11" fmla="*/ 629603 h 78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0077" h="789622">
                  <a:moveTo>
                    <a:pt x="308610" y="0"/>
                  </a:moveTo>
                  <a:lnTo>
                    <a:pt x="0" y="778193"/>
                  </a:lnTo>
                  <a:lnTo>
                    <a:pt x="134303" y="778193"/>
                  </a:lnTo>
                  <a:lnTo>
                    <a:pt x="309563" y="340995"/>
                  </a:lnTo>
                  <a:lnTo>
                    <a:pt x="485775" y="778193"/>
                  </a:lnTo>
                  <a:lnTo>
                    <a:pt x="620078" y="778193"/>
                  </a:lnTo>
                  <a:lnTo>
                    <a:pt x="308610" y="0"/>
                  </a:lnTo>
                  <a:close/>
                  <a:moveTo>
                    <a:pt x="308610" y="629603"/>
                  </a:moveTo>
                  <a:cubicBezTo>
                    <a:pt x="264795" y="629603"/>
                    <a:pt x="228600" y="665798"/>
                    <a:pt x="228600" y="709613"/>
                  </a:cubicBezTo>
                  <a:cubicBezTo>
                    <a:pt x="228600" y="753428"/>
                    <a:pt x="264795" y="789623"/>
                    <a:pt x="308610" y="789623"/>
                  </a:cubicBezTo>
                  <a:cubicBezTo>
                    <a:pt x="352425" y="789623"/>
                    <a:pt x="388620" y="753428"/>
                    <a:pt x="388620" y="709613"/>
                  </a:cubicBezTo>
                  <a:cubicBezTo>
                    <a:pt x="388620" y="665798"/>
                    <a:pt x="353378" y="629603"/>
                    <a:pt x="308610" y="62960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784DC12-D5B8-2D4A-3E2D-0991DDE503AA}"/>
                </a:ext>
              </a:extLst>
            </p:cNvPr>
            <p:cNvSpPr/>
            <p:nvPr/>
          </p:nvSpPr>
          <p:spPr>
            <a:xfrm>
              <a:off x="8712517" y="2747962"/>
              <a:ext cx="1005839" cy="1284922"/>
            </a:xfrm>
            <a:custGeom>
              <a:avLst/>
              <a:gdLst>
                <a:gd name="connsiteX0" fmla="*/ 501968 w 1005839"/>
                <a:gd name="connsiteY0" fmla="*/ 0 h 1284922"/>
                <a:gd name="connsiteX1" fmla="*/ 0 w 1005839"/>
                <a:gd name="connsiteY1" fmla="*/ 1264920 h 1284922"/>
                <a:gd name="connsiteX2" fmla="*/ 217170 w 1005839"/>
                <a:gd name="connsiteY2" fmla="*/ 1264920 h 1284922"/>
                <a:gd name="connsiteX3" fmla="*/ 501968 w 1005839"/>
                <a:gd name="connsiteY3" fmla="*/ 554355 h 1284922"/>
                <a:gd name="connsiteX4" fmla="*/ 787718 w 1005839"/>
                <a:gd name="connsiteY4" fmla="*/ 1264920 h 1284922"/>
                <a:gd name="connsiteX5" fmla="*/ 1005840 w 1005839"/>
                <a:gd name="connsiteY5" fmla="*/ 1264920 h 1284922"/>
                <a:gd name="connsiteX6" fmla="*/ 501968 w 1005839"/>
                <a:gd name="connsiteY6" fmla="*/ 0 h 1284922"/>
                <a:gd name="connsiteX7" fmla="*/ 501968 w 1005839"/>
                <a:gd name="connsiteY7" fmla="*/ 1023938 h 1284922"/>
                <a:gd name="connsiteX8" fmla="*/ 371475 w 1005839"/>
                <a:gd name="connsiteY8" fmla="*/ 1154430 h 1284922"/>
                <a:gd name="connsiteX9" fmla="*/ 501968 w 1005839"/>
                <a:gd name="connsiteY9" fmla="*/ 1284923 h 1284922"/>
                <a:gd name="connsiteX10" fmla="*/ 632460 w 1005839"/>
                <a:gd name="connsiteY10" fmla="*/ 1154430 h 1284922"/>
                <a:gd name="connsiteX11" fmla="*/ 501968 w 1005839"/>
                <a:gd name="connsiteY11" fmla="*/ 1023938 h 128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839" h="1284922">
                  <a:moveTo>
                    <a:pt x="501968" y="0"/>
                  </a:moveTo>
                  <a:lnTo>
                    <a:pt x="0" y="1264920"/>
                  </a:lnTo>
                  <a:lnTo>
                    <a:pt x="217170" y="1264920"/>
                  </a:lnTo>
                  <a:lnTo>
                    <a:pt x="501968" y="554355"/>
                  </a:lnTo>
                  <a:lnTo>
                    <a:pt x="787718" y="1264920"/>
                  </a:lnTo>
                  <a:lnTo>
                    <a:pt x="1005840" y="1264920"/>
                  </a:lnTo>
                  <a:lnTo>
                    <a:pt x="501968" y="0"/>
                  </a:lnTo>
                  <a:close/>
                  <a:moveTo>
                    <a:pt x="501968" y="1023938"/>
                  </a:moveTo>
                  <a:cubicBezTo>
                    <a:pt x="430530" y="1023938"/>
                    <a:pt x="371475" y="1082040"/>
                    <a:pt x="371475" y="1154430"/>
                  </a:cubicBezTo>
                  <a:cubicBezTo>
                    <a:pt x="371475" y="1226820"/>
                    <a:pt x="429577" y="1284923"/>
                    <a:pt x="501968" y="1284923"/>
                  </a:cubicBezTo>
                  <a:cubicBezTo>
                    <a:pt x="573405" y="1284923"/>
                    <a:pt x="632460" y="1226820"/>
                    <a:pt x="632460" y="1154430"/>
                  </a:cubicBezTo>
                  <a:cubicBezTo>
                    <a:pt x="632460" y="1082040"/>
                    <a:pt x="573405" y="1023938"/>
                    <a:pt x="501968" y="102393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5DF75DF-58B4-F977-1810-7A4C21F84230}"/>
                </a:ext>
              </a:extLst>
            </p:cNvPr>
            <p:cNvSpPr/>
            <p:nvPr/>
          </p:nvSpPr>
          <p:spPr>
            <a:xfrm>
              <a:off x="5461634" y="4308157"/>
              <a:ext cx="775334" cy="989647"/>
            </a:xfrm>
            <a:custGeom>
              <a:avLst/>
              <a:gdLst>
                <a:gd name="connsiteX0" fmla="*/ 387668 w 775334"/>
                <a:gd name="connsiteY0" fmla="*/ 0 h 989647"/>
                <a:gd name="connsiteX1" fmla="*/ 0 w 775334"/>
                <a:gd name="connsiteY1" fmla="*/ 976313 h 989647"/>
                <a:gd name="connsiteX2" fmla="*/ 167640 w 775334"/>
                <a:gd name="connsiteY2" fmla="*/ 976313 h 989647"/>
                <a:gd name="connsiteX3" fmla="*/ 386715 w 775334"/>
                <a:gd name="connsiteY3" fmla="*/ 427673 h 989647"/>
                <a:gd name="connsiteX4" fmla="*/ 607695 w 775334"/>
                <a:gd name="connsiteY4" fmla="*/ 976313 h 989647"/>
                <a:gd name="connsiteX5" fmla="*/ 775335 w 775334"/>
                <a:gd name="connsiteY5" fmla="*/ 976313 h 989647"/>
                <a:gd name="connsiteX6" fmla="*/ 387668 w 775334"/>
                <a:gd name="connsiteY6" fmla="*/ 0 h 989647"/>
                <a:gd name="connsiteX7" fmla="*/ 387668 w 775334"/>
                <a:gd name="connsiteY7" fmla="*/ 789623 h 989647"/>
                <a:gd name="connsiteX8" fmla="*/ 287655 w 775334"/>
                <a:gd name="connsiteY8" fmla="*/ 889635 h 989647"/>
                <a:gd name="connsiteX9" fmla="*/ 387668 w 775334"/>
                <a:gd name="connsiteY9" fmla="*/ 989648 h 989647"/>
                <a:gd name="connsiteX10" fmla="*/ 487680 w 775334"/>
                <a:gd name="connsiteY10" fmla="*/ 889635 h 989647"/>
                <a:gd name="connsiteX11" fmla="*/ 387668 w 775334"/>
                <a:gd name="connsiteY11" fmla="*/ 789623 h 98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5334" h="989647">
                  <a:moveTo>
                    <a:pt x="387668" y="0"/>
                  </a:moveTo>
                  <a:lnTo>
                    <a:pt x="0" y="976313"/>
                  </a:lnTo>
                  <a:lnTo>
                    <a:pt x="167640" y="976313"/>
                  </a:lnTo>
                  <a:lnTo>
                    <a:pt x="386715" y="427673"/>
                  </a:lnTo>
                  <a:lnTo>
                    <a:pt x="607695" y="976313"/>
                  </a:lnTo>
                  <a:lnTo>
                    <a:pt x="775335" y="976313"/>
                  </a:lnTo>
                  <a:lnTo>
                    <a:pt x="387668" y="0"/>
                  </a:lnTo>
                  <a:close/>
                  <a:moveTo>
                    <a:pt x="387668" y="789623"/>
                  </a:moveTo>
                  <a:cubicBezTo>
                    <a:pt x="332422" y="789623"/>
                    <a:pt x="287655" y="834390"/>
                    <a:pt x="287655" y="889635"/>
                  </a:cubicBezTo>
                  <a:cubicBezTo>
                    <a:pt x="287655" y="944880"/>
                    <a:pt x="332422" y="989648"/>
                    <a:pt x="387668" y="989648"/>
                  </a:cubicBezTo>
                  <a:cubicBezTo>
                    <a:pt x="442913" y="989648"/>
                    <a:pt x="487680" y="944880"/>
                    <a:pt x="487680" y="889635"/>
                  </a:cubicBezTo>
                  <a:cubicBezTo>
                    <a:pt x="487680" y="834390"/>
                    <a:pt x="442913" y="789623"/>
                    <a:pt x="387668" y="78962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0979535-6FF2-0A0F-A134-97F729F22827}"/>
                </a:ext>
              </a:extLst>
            </p:cNvPr>
            <p:cNvSpPr/>
            <p:nvPr/>
          </p:nvSpPr>
          <p:spPr>
            <a:xfrm>
              <a:off x="5125402" y="1711642"/>
              <a:ext cx="392429" cy="641032"/>
            </a:xfrm>
            <a:custGeom>
              <a:avLst/>
              <a:gdLst>
                <a:gd name="connsiteX0" fmla="*/ 162878 w 392429"/>
                <a:gd name="connsiteY0" fmla="*/ 320040 h 641032"/>
                <a:gd name="connsiteX1" fmla="*/ 231457 w 392429"/>
                <a:gd name="connsiteY1" fmla="*/ 388620 h 641032"/>
                <a:gd name="connsiteX2" fmla="*/ 300038 w 392429"/>
                <a:gd name="connsiteY2" fmla="*/ 320040 h 641032"/>
                <a:gd name="connsiteX3" fmla="*/ 231457 w 392429"/>
                <a:gd name="connsiteY3" fmla="*/ 251460 h 641032"/>
                <a:gd name="connsiteX4" fmla="*/ 162878 w 392429"/>
                <a:gd name="connsiteY4" fmla="*/ 320040 h 641032"/>
                <a:gd name="connsiteX5" fmla="*/ 114300 w 392429"/>
                <a:gd name="connsiteY5" fmla="*/ 526733 h 641032"/>
                <a:gd name="connsiteX6" fmla="*/ 114300 w 392429"/>
                <a:gd name="connsiteY6" fmla="*/ 114300 h 641032"/>
                <a:gd name="connsiteX7" fmla="*/ 391478 w 392429"/>
                <a:gd name="connsiteY7" fmla="*/ 114300 h 641032"/>
                <a:gd name="connsiteX8" fmla="*/ 391478 w 392429"/>
                <a:gd name="connsiteY8" fmla="*/ 0 h 641032"/>
                <a:gd name="connsiteX9" fmla="*/ 0 w 392429"/>
                <a:gd name="connsiteY9" fmla="*/ 0 h 641032"/>
                <a:gd name="connsiteX10" fmla="*/ 0 w 392429"/>
                <a:gd name="connsiteY10" fmla="*/ 641033 h 641032"/>
                <a:gd name="connsiteX11" fmla="*/ 392430 w 392429"/>
                <a:gd name="connsiteY11" fmla="*/ 641033 h 641032"/>
                <a:gd name="connsiteX12" fmla="*/ 392430 w 392429"/>
                <a:gd name="connsiteY12" fmla="*/ 526733 h 641032"/>
                <a:gd name="connsiteX13" fmla="*/ 114300 w 392429"/>
                <a:gd name="connsiteY13" fmla="*/ 526733 h 64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2429" h="641032">
                  <a:moveTo>
                    <a:pt x="162878" y="320040"/>
                  </a:moveTo>
                  <a:cubicBezTo>
                    <a:pt x="162878" y="358140"/>
                    <a:pt x="193357" y="388620"/>
                    <a:pt x="231457" y="388620"/>
                  </a:cubicBezTo>
                  <a:cubicBezTo>
                    <a:pt x="269557" y="388620"/>
                    <a:pt x="300038" y="358140"/>
                    <a:pt x="300038" y="320040"/>
                  </a:cubicBezTo>
                  <a:cubicBezTo>
                    <a:pt x="300038" y="281940"/>
                    <a:pt x="269557" y="251460"/>
                    <a:pt x="231457" y="251460"/>
                  </a:cubicBezTo>
                  <a:cubicBezTo>
                    <a:pt x="193357" y="251460"/>
                    <a:pt x="162878" y="281940"/>
                    <a:pt x="162878" y="320040"/>
                  </a:cubicBezTo>
                  <a:moveTo>
                    <a:pt x="114300" y="526733"/>
                  </a:moveTo>
                  <a:lnTo>
                    <a:pt x="114300" y="114300"/>
                  </a:lnTo>
                  <a:lnTo>
                    <a:pt x="391478" y="114300"/>
                  </a:lnTo>
                  <a:lnTo>
                    <a:pt x="391478" y="0"/>
                  </a:lnTo>
                  <a:lnTo>
                    <a:pt x="0" y="0"/>
                  </a:lnTo>
                  <a:lnTo>
                    <a:pt x="0" y="641033"/>
                  </a:lnTo>
                  <a:lnTo>
                    <a:pt x="392430" y="641033"/>
                  </a:lnTo>
                  <a:lnTo>
                    <a:pt x="392430" y="526733"/>
                  </a:lnTo>
                  <a:lnTo>
                    <a:pt x="114300" y="526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0194C77-837E-B2FD-C62F-7B03C59D5344}"/>
                </a:ext>
              </a:extLst>
            </p:cNvPr>
            <p:cNvSpPr/>
            <p:nvPr/>
          </p:nvSpPr>
          <p:spPr>
            <a:xfrm>
              <a:off x="6356031" y="2803207"/>
              <a:ext cx="741045" cy="1208722"/>
            </a:xfrm>
            <a:custGeom>
              <a:avLst/>
              <a:gdLst>
                <a:gd name="connsiteX0" fmla="*/ 307658 w 741045"/>
                <a:gd name="connsiteY0" fmla="*/ 603885 h 1208722"/>
                <a:gd name="connsiteX1" fmla="*/ 437198 w 741045"/>
                <a:gd name="connsiteY1" fmla="*/ 733425 h 1208722"/>
                <a:gd name="connsiteX2" fmla="*/ 566738 w 741045"/>
                <a:gd name="connsiteY2" fmla="*/ 603885 h 1208722"/>
                <a:gd name="connsiteX3" fmla="*/ 437198 w 741045"/>
                <a:gd name="connsiteY3" fmla="*/ 474345 h 1208722"/>
                <a:gd name="connsiteX4" fmla="*/ 307658 w 741045"/>
                <a:gd name="connsiteY4" fmla="*/ 603885 h 1208722"/>
                <a:gd name="connsiteX5" fmla="*/ 215265 w 741045"/>
                <a:gd name="connsiteY5" fmla="*/ 993458 h 1208722"/>
                <a:gd name="connsiteX6" fmla="*/ 215265 w 741045"/>
                <a:gd name="connsiteY6" fmla="*/ 215265 h 1208722"/>
                <a:gd name="connsiteX7" fmla="*/ 738188 w 741045"/>
                <a:gd name="connsiteY7" fmla="*/ 215265 h 1208722"/>
                <a:gd name="connsiteX8" fmla="*/ 738188 w 741045"/>
                <a:gd name="connsiteY8" fmla="*/ 0 h 1208722"/>
                <a:gd name="connsiteX9" fmla="*/ 0 w 741045"/>
                <a:gd name="connsiteY9" fmla="*/ 0 h 1208722"/>
                <a:gd name="connsiteX10" fmla="*/ 0 w 741045"/>
                <a:gd name="connsiteY10" fmla="*/ 1208723 h 1208722"/>
                <a:gd name="connsiteX11" fmla="*/ 741045 w 741045"/>
                <a:gd name="connsiteY11" fmla="*/ 1208723 h 1208722"/>
                <a:gd name="connsiteX12" fmla="*/ 741045 w 741045"/>
                <a:gd name="connsiteY12" fmla="*/ 993458 h 1208722"/>
                <a:gd name="connsiteX13" fmla="*/ 215265 w 741045"/>
                <a:gd name="connsiteY13" fmla="*/ 993458 h 12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1045" h="1208722">
                  <a:moveTo>
                    <a:pt x="307658" y="603885"/>
                  </a:moveTo>
                  <a:cubicBezTo>
                    <a:pt x="307658" y="675322"/>
                    <a:pt x="365760" y="733425"/>
                    <a:pt x="437198" y="733425"/>
                  </a:cubicBezTo>
                  <a:cubicBezTo>
                    <a:pt x="508635" y="733425"/>
                    <a:pt x="566738" y="675322"/>
                    <a:pt x="566738" y="603885"/>
                  </a:cubicBezTo>
                  <a:cubicBezTo>
                    <a:pt x="566738" y="532447"/>
                    <a:pt x="508635" y="474345"/>
                    <a:pt x="437198" y="474345"/>
                  </a:cubicBezTo>
                  <a:cubicBezTo>
                    <a:pt x="365760" y="474345"/>
                    <a:pt x="307658" y="532447"/>
                    <a:pt x="307658" y="603885"/>
                  </a:cubicBezTo>
                  <a:moveTo>
                    <a:pt x="215265" y="993458"/>
                  </a:moveTo>
                  <a:lnTo>
                    <a:pt x="215265" y="215265"/>
                  </a:lnTo>
                  <a:lnTo>
                    <a:pt x="738188" y="215265"/>
                  </a:lnTo>
                  <a:lnTo>
                    <a:pt x="738188" y="0"/>
                  </a:lnTo>
                  <a:lnTo>
                    <a:pt x="0" y="0"/>
                  </a:lnTo>
                  <a:lnTo>
                    <a:pt x="0" y="1208723"/>
                  </a:lnTo>
                  <a:lnTo>
                    <a:pt x="741045" y="1208723"/>
                  </a:lnTo>
                  <a:lnTo>
                    <a:pt x="741045" y="993458"/>
                  </a:lnTo>
                  <a:lnTo>
                    <a:pt x="215265" y="993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D79364A-371B-8D9B-7BD5-E2FC2392167F}"/>
                </a:ext>
              </a:extLst>
            </p:cNvPr>
            <p:cNvSpPr/>
            <p:nvPr/>
          </p:nvSpPr>
          <p:spPr>
            <a:xfrm>
              <a:off x="3502341" y="4360544"/>
              <a:ext cx="565785" cy="922972"/>
            </a:xfrm>
            <a:custGeom>
              <a:avLst/>
              <a:gdLst>
                <a:gd name="connsiteX0" fmla="*/ 235267 w 565785"/>
                <a:gd name="connsiteY0" fmla="*/ 461963 h 922972"/>
                <a:gd name="connsiteX1" fmla="*/ 334328 w 565785"/>
                <a:gd name="connsiteY1" fmla="*/ 561023 h 922972"/>
                <a:gd name="connsiteX2" fmla="*/ 433388 w 565785"/>
                <a:gd name="connsiteY2" fmla="*/ 461963 h 922972"/>
                <a:gd name="connsiteX3" fmla="*/ 334328 w 565785"/>
                <a:gd name="connsiteY3" fmla="*/ 362903 h 922972"/>
                <a:gd name="connsiteX4" fmla="*/ 235267 w 565785"/>
                <a:gd name="connsiteY4" fmla="*/ 461963 h 922972"/>
                <a:gd name="connsiteX5" fmla="*/ 164783 w 565785"/>
                <a:gd name="connsiteY5" fmla="*/ 759143 h 922972"/>
                <a:gd name="connsiteX6" fmla="*/ 164783 w 565785"/>
                <a:gd name="connsiteY6" fmla="*/ 164783 h 922972"/>
                <a:gd name="connsiteX7" fmla="*/ 563880 w 565785"/>
                <a:gd name="connsiteY7" fmla="*/ 164783 h 922972"/>
                <a:gd name="connsiteX8" fmla="*/ 563880 w 565785"/>
                <a:gd name="connsiteY8" fmla="*/ 0 h 922972"/>
                <a:gd name="connsiteX9" fmla="*/ 0 w 565785"/>
                <a:gd name="connsiteY9" fmla="*/ 0 h 922972"/>
                <a:gd name="connsiteX10" fmla="*/ 0 w 565785"/>
                <a:gd name="connsiteY10" fmla="*/ 922973 h 922972"/>
                <a:gd name="connsiteX11" fmla="*/ 565785 w 565785"/>
                <a:gd name="connsiteY11" fmla="*/ 922973 h 922972"/>
                <a:gd name="connsiteX12" fmla="*/ 565785 w 565785"/>
                <a:gd name="connsiteY12" fmla="*/ 759143 h 922972"/>
                <a:gd name="connsiteX13" fmla="*/ 164783 w 565785"/>
                <a:gd name="connsiteY13" fmla="*/ 759143 h 9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785" h="922972">
                  <a:moveTo>
                    <a:pt x="235267" y="461963"/>
                  </a:moveTo>
                  <a:cubicBezTo>
                    <a:pt x="235267" y="516255"/>
                    <a:pt x="279083" y="561023"/>
                    <a:pt x="334328" y="561023"/>
                  </a:cubicBezTo>
                  <a:cubicBezTo>
                    <a:pt x="388620" y="561023"/>
                    <a:pt x="433388" y="517208"/>
                    <a:pt x="433388" y="461963"/>
                  </a:cubicBezTo>
                  <a:cubicBezTo>
                    <a:pt x="433388" y="407670"/>
                    <a:pt x="389573" y="362903"/>
                    <a:pt x="334328" y="362903"/>
                  </a:cubicBezTo>
                  <a:cubicBezTo>
                    <a:pt x="279083" y="362903"/>
                    <a:pt x="235267" y="406718"/>
                    <a:pt x="235267" y="461963"/>
                  </a:cubicBezTo>
                  <a:moveTo>
                    <a:pt x="164783" y="759143"/>
                  </a:moveTo>
                  <a:lnTo>
                    <a:pt x="164783" y="164783"/>
                  </a:lnTo>
                  <a:lnTo>
                    <a:pt x="563880" y="164783"/>
                  </a:lnTo>
                  <a:lnTo>
                    <a:pt x="563880" y="0"/>
                  </a:lnTo>
                  <a:lnTo>
                    <a:pt x="0" y="0"/>
                  </a:lnTo>
                  <a:lnTo>
                    <a:pt x="0" y="922973"/>
                  </a:lnTo>
                  <a:lnTo>
                    <a:pt x="565785" y="922973"/>
                  </a:lnTo>
                  <a:lnTo>
                    <a:pt x="565785" y="759143"/>
                  </a:lnTo>
                  <a:lnTo>
                    <a:pt x="164783" y="7591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41C6247-5FCF-CDAE-44F7-3FA1D9885FED}"/>
                </a:ext>
              </a:extLst>
            </p:cNvPr>
            <p:cNvSpPr/>
            <p:nvPr/>
          </p:nvSpPr>
          <p:spPr>
            <a:xfrm>
              <a:off x="8273414" y="4360544"/>
              <a:ext cx="565785" cy="922972"/>
            </a:xfrm>
            <a:custGeom>
              <a:avLst/>
              <a:gdLst>
                <a:gd name="connsiteX0" fmla="*/ 235268 w 565785"/>
                <a:gd name="connsiteY0" fmla="*/ 461963 h 922972"/>
                <a:gd name="connsiteX1" fmla="*/ 334328 w 565785"/>
                <a:gd name="connsiteY1" fmla="*/ 561023 h 922972"/>
                <a:gd name="connsiteX2" fmla="*/ 433388 w 565785"/>
                <a:gd name="connsiteY2" fmla="*/ 461963 h 922972"/>
                <a:gd name="connsiteX3" fmla="*/ 334328 w 565785"/>
                <a:gd name="connsiteY3" fmla="*/ 362903 h 922972"/>
                <a:gd name="connsiteX4" fmla="*/ 235268 w 565785"/>
                <a:gd name="connsiteY4" fmla="*/ 461963 h 922972"/>
                <a:gd name="connsiteX5" fmla="*/ 164783 w 565785"/>
                <a:gd name="connsiteY5" fmla="*/ 759143 h 922972"/>
                <a:gd name="connsiteX6" fmla="*/ 164783 w 565785"/>
                <a:gd name="connsiteY6" fmla="*/ 164783 h 922972"/>
                <a:gd name="connsiteX7" fmla="*/ 563880 w 565785"/>
                <a:gd name="connsiteY7" fmla="*/ 164783 h 922972"/>
                <a:gd name="connsiteX8" fmla="*/ 563880 w 565785"/>
                <a:gd name="connsiteY8" fmla="*/ 0 h 922972"/>
                <a:gd name="connsiteX9" fmla="*/ 0 w 565785"/>
                <a:gd name="connsiteY9" fmla="*/ 0 h 922972"/>
                <a:gd name="connsiteX10" fmla="*/ 0 w 565785"/>
                <a:gd name="connsiteY10" fmla="*/ 922973 h 922972"/>
                <a:gd name="connsiteX11" fmla="*/ 565785 w 565785"/>
                <a:gd name="connsiteY11" fmla="*/ 922973 h 922972"/>
                <a:gd name="connsiteX12" fmla="*/ 565785 w 565785"/>
                <a:gd name="connsiteY12" fmla="*/ 759143 h 922972"/>
                <a:gd name="connsiteX13" fmla="*/ 164783 w 565785"/>
                <a:gd name="connsiteY13" fmla="*/ 759143 h 9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785" h="922972">
                  <a:moveTo>
                    <a:pt x="235268" y="461963"/>
                  </a:moveTo>
                  <a:cubicBezTo>
                    <a:pt x="235268" y="516255"/>
                    <a:pt x="279083" y="561023"/>
                    <a:pt x="334328" y="561023"/>
                  </a:cubicBezTo>
                  <a:cubicBezTo>
                    <a:pt x="388620" y="561023"/>
                    <a:pt x="433388" y="517208"/>
                    <a:pt x="433388" y="461963"/>
                  </a:cubicBezTo>
                  <a:cubicBezTo>
                    <a:pt x="433388" y="407670"/>
                    <a:pt x="389573" y="362903"/>
                    <a:pt x="334328" y="362903"/>
                  </a:cubicBezTo>
                  <a:cubicBezTo>
                    <a:pt x="279083" y="362903"/>
                    <a:pt x="235268" y="406718"/>
                    <a:pt x="235268" y="461963"/>
                  </a:cubicBezTo>
                  <a:moveTo>
                    <a:pt x="164783" y="759143"/>
                  </a:moveTo>
                  <a:lnTo>
                    <a:pt x="164783" y="164783"/>
                  </a:lnTo>
                  <a:lnTo>
                    <a:pt x="563880" y="164783"/>
                  </a:lnTo>
                  <a:lnTo>
                    <a:pt x="563880" y="0"/>
                  </a:lnTo>
                  <a:lnTo>
                    <a:pt x="0" y="0"/>
                  </a:lnTo>
                  <a:lnTo>
                    <a:pt x="0" y="922973"/>
                  </a:lnTo>
                  <a:lnTo>
                    <a:pt x="565785" y="922973"/>
                  </a:lnTo>
                  <a:lnTo>
                    <a:pt x="565785" y="759143"/>
                  </a:lnTo>
                  <a:lnTo>
                    <a:pt x="164783" y="7591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8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03 0.07593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79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" fill="hold"/>
                                        <p:tgtEl>
                                          <p:spTgt spid="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75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" fill="hold"/>
                                        <p:tgtEl>
                                          <p:spTgt spid="8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750" fill="hold"/>
                                        <p:tgtEl>
                                          <p:spTgt spid="8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B73E6FCF-C5D5-8DE4-0CE8-7D6F7638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2935">
            <a:off x="-3826352" y="352263"/>
            <a:ext cx="9525000" cy="6686550"/>
          </a:xfrm>
          <a:prstGeom prst="rect">
            <a:avLst/>
          </a:prstGeom>
        </p:spPr>
      </p:pic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9C327908-94F3-FDF5-2904-1CE6DD166FEC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287AECE-8D93-D953-E921-D448F11AA59C}"/>
              </a:ext>
            </a:extLst>
          </p:cNvPr>
          <p:cNvGrpSpPr/>
          <p:nvPr/>
        </p:nvGrpSpPr>
        <p:grpSpPr>
          <a:xfrm>
            <a:off x="242569" y="3006621"/>
            <a:ext cx="2601054" cy="381485"/>
            <a:chOff x="242569" y="2540773"/>
            <a:chExt cx="2601054" cy="3814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463745-2774-DC5C-D5C1-9311F4B40E62}"/>
                </a:ext>
              </a:extLst>
            </p:cNvPr>
            <p:cNvSpPr/>
            <p:nvPr/>
          </p:nvSpPr>
          <p:spPr>
            <a:xfrm>
              <a:off x="242569" y="2540773"/>
              <a:ext cx="2601054" cy="38148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C4B566-3B02-FCD1-C6F9-844E7F98D464}"/>
                </a:ext>
              </a:extLst>
            </p:cNvPr>
            <p:cNvSpPr txBox="1"/>
            <p:nvPr/>
          </p:nvSpPr>
          <p:spPr>
            <a:xfrm>
              <a:off x="242571" y="2657679"/>
              <a:ext cx="2601052" cy="1992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Auditorium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BB40C13-6479-20C8-0C79-FDCF8DE2A679}"/>
              </a:ext>
            </a:extLst>
          </p:cNvPr>
          <p:cNvGrpSpPr/>
          <p:nvPr/>
        </p:nvGrpSpPr>
        <p:grpSpPr>
          <a:xfrm>
            <a:off x="2919462" y="3006621"/>
            <a:ext cx="2601056" cy="381485"/>
            <a:chOff x="2919462" y="2540773"/>
            <a:chExt cx="2601056" cy="3814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950F91-1030-2764-982A-CC29DAB85D9B}"/>
                </a:ext>
              </a:extLst>
            </p:cNvPr>
            <p:cNvSpPr/>
            <p:nvPr/>
          </p:nvSpPr>
          <p:spPr>
            <a:xfrm>
              <a:off x="2919462" y="2540773"/>
              <a:ext cx="2601054" cy="38148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9530C9-0F18-783A-D3B3-859A285B43C1}"/>
                </a:ext>
              </a:extLst>
            </p:cNvPr>
            <p:cNvSpPr txBox="1"/>
            <p:nvPr/>
          </p:nvSpPr>
          <p:spPr>
            <a:xfrm>
              <a:off x="2919464" y="2657679"/>
              <a:ext cx="2601054" cy="1992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Hall d’exposition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7033CC-15F1-B9A4-FBFC-7270913AAFB2}"/>
              </a:ext>
            </a:extLst>
          </p:cNvPr>
          <p:cNvGrpSpPr/>
          <p:nvPr/>
        </p:nvGrpSpPr>
        <p:grpSpPr>
          <a:xfrm>
            <a:off x="242569" y="3514350"/>
            <a:ext cx="2601054" cy="381485"/>
            <a:chOff x="242569" y="3048502"/>
            <a:chExt cx="2601054" cy="3814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38B68C-D9D2-A41D-91FA-B32A9D993790}"/>
                </a:ext>
              </a:extLst>
            </p:cNvPr>
            <p:cNvSpPr/>
            <p:nvPr/>
          </p:nvSpPr>
          <p:spPr>
            <a:xfrm>
              <a:off x="242569" y="3048502"/>
              <a:ext cx="2601054" cy="38148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55D444-A2B0-1CC6-87E6-607F4651E7BD}"/>
                </a:ext>
              </a:extLst>
            </p:cNvPr>
            <p:cNvSpPr txBox="1"/>
            <p:nvPr/>
          </p:nvSpPr>
          <p:spPr>
            <a:xfrm>
              <a:off x="242571" y="3165408"/>
              <a:ext cx="2601052" cy="1992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Salons modulables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8D60D33-75CE-D0F0-E6FC-EC106966F1AF}"/>
              </a:ext>
            </a:extLst>
          </p:cNvPr>
          <p:cNvGrpSpPr/>
          <p:nvPr/>
        </p:nvGrpSpPr>
        <p:grpSpPr>
          <a:xfrm>
            <a:off x="2919462" y="3514350"/>
            <a:ext cx="2601054" cy="381485"/>
            <a:chOff x="2919462" y="3048502"/>
            <a:chExt cx="2601054" cy="3814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845922-B681-D0BB-9F26-162BC2D0D49C}"/>
                </a:ext>
              </a:extLst>
            </p:cNvPr>
            <p:cNvSpPr/>
            <p:nvPr/>
          </p:nvSpPr>
          <p:spPr>
            <a:xfrm>
              <a:off x="2919462" y="3048502"/>
              <a:ext cx="2601054" cy="38148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234833C-E26C-F862-1ECE-605F9A99FA61}"/>
                </a:ext>
              </a:extLst>
            </p:cNvPr>
            <p:cNvSpPr txBox="1"/>
            <p:nvPr/>
          </p:nvSpPr>
          <p:spPr>
            <a:xfrm>
              <a:off x="2919464" y="3165408"/>
              <a:ext cx="2601052" cy="1992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Théâtre du Casino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F9CFB2-5DB5-DED0-1186-4C0FD65221DC}"/>
              </a:ext>
            </a:extLst>
          </p:cNvPr>
          <p:cNvGrpSpPr/>
          <p:nvPr/>
        </p:nvGrpSpPr>
        <p:grpSpPr>
          <a:xfrm>
            <a:off x="6384934" y="783896"/>
            <a:ext cx="5564496" cy="5826280"/>
            <a:chOff x="6384934" y="783896"/>
            <a:chExt cx="5564496" cy="5826280"/>
          </a:xfrm>
        </p:grpSpPr>
        <p:pic>
          <p:nvPicPr>
            <p:cNvPr id="55" name="Picture 54" descr="A group of people outside a building&#10;&#10;Description automatically generated">
              <a:extLst>
                <a:ext uri="{FF2B5EF4-FFF2-40B4-BE49-F238E27FC236}">
                  <a16:creationId xmlns:a16="http://schemas.microsoft.com/office/drawing/2014/main" id="{A31C830C-D8D4-1E1D-CF28-DC213EE9D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74" r="37193"/>
            <a:stretch/>
          </p:blipFill>
          <p:spPr>
            <a:xfrm>
              <a:off x="6384934" y="783896"/>
              <a:ext cx="5564496" cy="5826280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7851C7-8C58-4597-5DB1-F65047A6B944}"/>
                </a:ext>
              </a:extLst>
            </p:cNvPr>
            <p:cNvSpPr/>
            <p:nvPr/>
          </p:nvSpPr>
          <p:spPr>
            <a:xfrm>
              <a:off x="6384934" y="783896"/>
              <a:ext cx="5564496" cy="5823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42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44">
            <a:extLst>
              <a:ext uri="{FF2B5EF4-FFF2-40B4-BE49-F238E27FC236}">
                <a16:creationId xmlns:a16="http://schemas.microsoft.com/office/drawing/2014/main" id="{F22CB6B9-7021-34DC-B865-A3816F404330}"/>
              </a:ext>
            </a:extLst>
          </p:cNvPr>
          <p:cNvSpPr txBox="1"/>
          <p:nvPr/>
        </p:nvSpPr>
        <p:spPr>
          <a:xfrm>
            <a:off x="6662472" y="5673022"/>
            <a:ext cx="4607030" cy="707886"/>
          </a:xfrm>
          <a:prstGeom prst="rect">
            <a:avLst/>
          </a:prstGeom>
          <a:noFill/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En plein centre-ville, 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</a:br>
            <a:r>
              <a:rPr lang="fr-FR" b="1" i="1" dirty="0">
                <a:solidFill>
                  <a:srgbClr val="FFB200"/>
                </a:solidFill>
                <a:latin typeface="Playfair Display" pitchFamily="2" charset="0"/>
              </a:rPr>
              <a:t>à moins de 10 minutes à pied de la gare TGV</a:t>
            </a:r>
          </a:p>
        </p:txBody>
      </p:sp>
      <p:sp>
        <p:nvSpPr>
          <p:cNvPr id="60" name="TextBox 33">
            <a:extLst>
              <a:ext uri="{FF2B5EF4-FFF2-40B4-BE49-F238E27FC236}">
                <a16:creationId xmlns:a16="http://schemas.microsoft.com/office/drawing/2014/main" id="{04B28669-D01D-5DF2-6C5D-1A3632DF935C}"/>
              </a:ext>
            </a:extLst>
          </p:cNvPr>
          <p:cNvSpPr txBox="1"/>
          <p:nvPr/>
        </p:nvSpPr>
        <p:spPr>
          <a:xfrm>
            <a:off x="212243" y="4189799"/>
            <a:ext cx="415159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Capacités des espaces</a:t>
            </a:r>
          </a:p>
        </p:txBody>
      </p:sp>
      <p:sp>
        <p:nvSpPr>
          <p:cNvPr id="40" name="ZoneTexte 49">
            <a:extLst>
              <a:ext uri="{FF2B5EF4-FFF2-40B4-BE49-F238E27FC236}">
                <a16:creationId xmlns:a16="http://schemas.microsoft.com/office/drawing/2014/main" id="{6E0F4673-2DAF-734C-7096-1BF008D48D6E}"/>
              </a:ext>
            </a:extLst>
          </p:cNvPr>
          <p:cNvSpPr txBox="1"/>
          <p:nvPr/>
        </p:nvSpPr>
        <p:spPr>
          <a:xfrm rot="16200000">
            <a:off x="11384643" y="6004691"/>
            <a:ext cx="904095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 Franck Guilbert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DF3A27-8494-8332-5B3A-C48883F69301}"/>
              </a:ext>
            </a:extLst>
          </p:cNvPr>
          <p:cNvGrpSpPr/>
          <p:nvPr/>
        </p:nvGrpSpPr>
        <p:grpSpPr>
          <a:xfrm>
            <a:off x="242569" y="4749809"/>
            <a:ext cx="1885877" cy="866560"/>
            <a:chOff x="242569" y="4749809"/>
            <a:chExt cx="1885877" cy="86656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8CCFC89-C824-7556-315C-80632849D1CD}"/>
                </a:ext>
              </a:extLst>
            </p:cNvPr>
            <p:cNvSpPr/>
            <p:nvPr/>
          </p:nvSpPr>
          <p:spPr>
            <a:xfrm>
              <a:off x="242569" y="4749809"/>
              <a:ext cx="1885877" cy="866560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0" bIns="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74" name="TextBox 36">
              <a:extLst>
                <a:ext uri="{FF2B5EF4-FFF2-40B4-BE49-F238E27FC236}">
                  <a16:creationId xmlns:a16="http://schemas.microsoft.com/office/drawing/2014/main" id="{48E17C24-9495-7062-D7B2-A06EA2BF86DC}"/>
                </a:ext>
              </a:extLst>
            </p:cNvPr>
            <p:cNvSpPr txBox="1"/>
            <p:nvPr/>
          </p:nvSpPr>
          <p:spPr>
            <a:xfrm>
              <a:off x="432502" y="4994411"/>
              <a:ext cx="1521250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9AC6"/>
                </a:buClr>
                <a:buSzTx/>
                <a:buFontTx/>
                <a:buNone/>
                <a:tabLst/>
                <a:defRPr/>
              </a:pPr>
              <a:r>
                <a:rPr lang="fr-FR" sz="1600" spc="50" dirty="0">
                  <a:solidFill>
                    <a:prstClr val="white"/>
                  </a:solidFill>
                  <a:latin typeface="+mj-lt"/>
                </a:rPr>
                <a:t>Auditorium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</a:t>
              </a:r>
              <a:b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200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à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1320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places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928D78-ABFB-4FD7-CD5E-637838B8B843}"/>
              </a:ext>
            </a:extLst>
          </p:cNvPr>
          <p:cNvGrpSpPr/>
          <p:nvPr/>
        </p:nvGrpSpPr>
        <p:grpSpPr>
          <a:xfrm>
            <a:off x="2226345" y="4749809"/>
            <a:ext cx="1885877" cy="866560"/>
            <a:chOff x="2226345" y="4749809"/>
            <a:chExt cx="1885877" cy="86656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03DF00F-47ED-D1EE-225E-ECFEEEC644D3}"/>
                </a:ext>
              </a:extLst>
            </p:cNvPr>
            <p:cNvSpPr/>
            <p:nvPr/>
          </p:nvSpPr>
          <p:spPr>
            <a:xfrm>
              <a:off x="2226345" y="4749809"/>
              <a:ext cx="1885877" cy="866560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0" bIns="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82" name="TextBox 36">
              <a:extLst>
                <a:ext uri="{FF2B5EF4-FFF2-40B4-BE49-F238E27FC236}">
                  <a16:creationId xmlns:a16="http://schemas.microsoft.com/office/drawing/2014/main" id="{690B98E1-21D8-4030-08AE-071A77B0C256}"/>
                </a:ext>
              </a:extLst>
            </p:cNvPr>
            <p:cNvSpPr txBox="1"/>
            <p:nvPr/>
          </p:nvSpPr>
          <p:spPr>
            <a:xfrm>
              <a:off x="2526886" y="4994411"/>
              <a:ext cx="1300035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9AC6"/>
                </a:buClr>
                <a:buSzTx/>
                <a:buFontTx/>
                <a:buNone/>
                <a:tabLst/>
                <a:defRPr/>
              </a:pPr>
              <a:r>
                <a:rPr lang="fr-FR" sz="1600" spc="50" dirty="0">
                  <a:solidFill>
                    <a:prstClr val="white"/>
                  </a:solidFill>
                  <a:latin typeface="+mj-lt"/>
                </a:rPr>
                <a:t>Théâtre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</a:t>
              </a:r>
              <a:b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jusqu’à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830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places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E5EACC-316E-7612-4E54-02C38AE287A7}"/>
              </a:ext>
            </a:extLst>
          </p:cNvPr>
          <p:cNvGrpSpPr/>
          <p:nvPr/>
        </p:nvGrpSpPr>
        <p:grpSpPr>
          <a:xfrm>
            <a:off x="4210123" y="4749809"/>
            <a:ext cx="1885877" cy="866560"/>
            <a:chOff x="4210123" y="4749809"/>
            <a:chExt cx="1885877" cy="86656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20FF631-4BF0-A32C-0680-90F8DCBBE0B5}"/>
                </a:ext>
              </a:extLst>
            </p:cNvPr>
            <p:cNvSpPr/>
            <p:nvPr/>
          </p:nvSpPr>
          <p:spPr>
            <a:xfrm>
              <a:off x="4210123" y="4749809"/>
              <a:ext cx="1885877" cy="866560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0" bIns="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83" name="TextBox 36">
              <a:extLst>
                <a:ext uri="{FF2B5EF4-FFF2-40B4-BE49-F238E27FC236}">
                  <a16:creationId xmlns:a16="http://schemas.microsoft.com/office/drawing/2014/main" id="{FA2CFF8A-44EE-F750-FA20-8E7F2A3489FC}"/>
                </a:ext>
              </a:extLst>
            </p:cNvPr>
            <p:cNvSpPr txBox="1"/>
            <p:nvPr/>
          </p:nvSpPr>
          <p:spPr>
            <a:xfrm>
              <a:off x="4362386" y="4994411"/>
              <a:ext cx="1596592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9AC6"/>
                </a:buClr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10 </a:t>
              </a:r>
              <a:r>
                <a:rPr lang="fr-FR" sz="1600" spc="50" dirty="0">
                  <a:solidFill>
                    <a:prstClr val="white"/>
                  </a:solidFill>
                  <a:latin typeface="+mj-lt"/>
                </a:rPr>
                <a:t>salons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modulables,</a:t>
              </a:r>
              <a:b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10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à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200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places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EA1B87-C0E1-31A3-C21C-B167F7870A43}"/>
              </a:ext>
            </a:extLst>
          </p:cNvPr>
          <p:cNvGrpSpPr/>
          <p:nvPr/>
        </p:nvGrpSpPr>
        <p:grpSpPr>
          <a:xfrm>
            <a:off x="4210123" y="5743547"/>
            <a:ext cx="1885877" cy="866560"/>
            <a:chOff x="4210123" y="5743547"/>
            <a:chExt cx="1885877" cy="86656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F80602C-4490-BE1D-02F8-8F8A0DEB47F2}"/>
                </a:ext>
              </a:extLst>
            </p:cNvPr>
            <p:cNvSpPr/>
            <p:nvPr/>
          </p:nvSpPr>
          <p:spPr>
            <a:xfrm>
              <a:off x="4210123" y="5743547"/>
              <a:ext cx="1885877" cy="866560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0" bIns="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84" name="TextBox 36">
              <a:extLst>
                <a:ext uri="{FF2B5EF4-FFF2-40B4-BE49-F238E27FC236}">
                  <a16:creationId xmlns:a16="http://schemas.microsoft.com/office/drawing/2014/main" id="{2284BB7B-8197-4FE6-4C0F-CC6857CEB6B1}"/>
                </a:ext>
              </a:extLst>
            </p:cNvPr>
            <p:cNvSpPr txBox="1"/>
            <p:nvPr/>
          </p:nvSpPr>
          <p:spPr>
            <a:xfrm>
              <a:off x="4498641" y="5988149"/>
              <a:ext cx="132408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9AC6"/>
                </a:buClr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80m²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 </a:t>
              </a:r>
              <a:r>
                <a:rPr lang="fr-FR" sz="1600" spc="50" dirty="0">
                  <a:solidFill>
                    <a:prstClr val="white"/>
                  </a:solidFill>
                  <a:latin typeface="+mj-lt"/>
                </a:rPr>
                <a:t>bar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, </a:t>
              </a:r>
              <a:b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80m²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 </a:t>
              </a:r>
              <a:r>
                <a:rPr lang="fr-FR" sz="1600" spc="50" dirty="0">
                  <a:solidFill>
                    <a:prstClr val="white"/>
                  </a:solidFill>
                  <a:latin typeface="+mj-lt"/>
                </a:rPr>
                <a:t>terrasse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62E438A-6C3A-0317-B7A1-D33567658003}"/>
              </a:ext>
            </a:extLst>
          </p:cNvPr>
          <p:cNvGrpSpPr/>
          <p:nvPr/>
        </p:nvGrpSpPr>
        <p:grpSpPr>
          <a:xfrm>
            <a:off x="242569" y="5743547"/>
            <a:ext cx="3869655" cy="866560"/>
            <a:chOff x="242569" y="5743547"/>
            <a:chExt cx="3869655" cy="86656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EA22D84-6DAD-BF8A-F629-559C6DEACA24}"/>
                </a:ext>
              </a:extLst>
            </p:cNvPr>
            <p:cNvSpPr/>
            <p:nvPr/>
          </p:nvSpPr>
          <p:spPr>
            <a:xfrm>
              <a:off x="242569" y="5743547"/>
              <a:ext cx="3869655" cy="866560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0" rIns="0" bIns="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sp>
          <p:nvSpPr>
            <p:cNvPr id="85" name="TextBox 36">
              <a:extLst>
                <a:ext uri="{FF2B5EF4-FFF2-40B4-BE49-F238E27FC236}">
                  <a16:creationId xmlns:a16="http://schemas.microsoft.com/office/drawing/2014/main" id="{8BB38483-AF0F-9682-DB3F-618048658B05}"/>
                </a:ext>
              </a:extLst>
            </p:cNvPr>
            <p:cNvSpPr txBox="1"/>
            <p:nvPr/>
          </p:nvSpPr>
          <p:spPr>
            <a:xfrm>
              <a:off x="502664" y="5988149"/>
              <a:ext cx="336470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9AC6"/>
                </a:buClr>
                <a:buSzTx/>
                <a:buFontTx/>
                <a:buNone/>
                <a:tabLst/>
                <a:defRPr/>
              </a:pPr>
              <a:r>
                <a:rPr lang="fr-FR" sz="1600" spc="50" dirty="0">
                  <a:solidFill>
                    <a:prstClr val="white"/>
                  </a:solidFill>
                  <a:latin typeface="+mj-lt"/>
                </a:rPr>
                <a:t>Hall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de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9E6FB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850m²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pour exposition et restauration, </a:t>
              </a:r>
              <a:b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avec </a:t>
              </a:r>
              <a:r>
                <a:rPr lang="fr-FR" sz="1600" spc="50" dirty="0">
                  <a:solidFill>
                    <a:prstClr val="white"/>
                  </a:solidFill>
                  <a:latin typeface="+mj-lt"/>
                </a:rPr>
                <a:t>banque d’accueil 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privatisable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B90A78-DFD8-5066-B0CD-7F5BFB2325BB}"/>
              </a:ext>
            </a:extLst>
          </p:cNvPr>
          <p:cNvGrpSpPr/>
          <p:nvPr/>
        </p:nvGrpSpPr>
        <p:grpSpPr>
          <a:xfrm>
            <a:off x="9456850" y="1023293"/>
            <a:ext cx="2735149" cy="602310"/>
            <a:chOff x="9456850" y="1023293"/>
            <a:chExt cx="2735149" cy="60231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E847D92-1F52-B9CB-0F1E-496A7EA129C0}"/>
                </a:ext>
              </a:extLst>
            </p:cNvPr>
            <p:cNvSpPr/>
            <p:nvPr/>
          </p:nvSpPr>
          <p:spPr>
            <a:xfrm rot="5400000">
              <a:off x="10523270" y="-43127"/>
              <a:ext cx="602310" cy="2735149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1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endParaRPr>
            </a:p>
          </p:txBody>
        </p:sp>
        <p:sp>
          <p:nvSpPr>
            <p:cNvPr id="87" name="TextBox 44">
              <a:extLst>
                <a:ext uri="{FF2B5EF4-FFF2-40B4-BE49-F238E27FC236}">
                  <a16:creationId xmlns:a16="http://schemas.microsoft.com/office/drawing/2014/main" id="{B185206F-A0EC-B973-EB2A-C252F1B078E1}"/>
                </a:ext>
              </a:extLst>
            </p:cNvPr>
            <p:cNvSpPr txBox="1"/>
            <p:nvPr/>
          </p:nvSpPr>
          <p:spPr>
            <a:xfrm>
              <a:off x="9613625" y="1184978"/>
              <a:ext cx="2289088" cy="3416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privatisation possible</a:t>
              </a:r>
              <a:endPara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74D88E4-9014-F6BD-79D5-88714E2C1E34}"/>
              </a:ext>
            </a:extLst>
          </p:cNvPr>
          <p:cNvSpPr/>
          <p:nvPr/>
        </p:nvSpPr>
        <p:spPr>
          <a:xfrm>
            <a:off x="4708379" y="-1"/>
            <a:ext cx="1513876" cy="531297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1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1415B742-B801-BA1A-4E23-F0480BFD4166}"/>
              </a:ext>
            </a:extLst>
          </p:cNvPr>
          <p:cNvSpPr txBox="1"/>
          <p:nvPr/>
        </p:nvSpPr>
        <p:spPr>
          <a:xfrm>
            <a:off x="6353407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44" name="TextBox 33">
            <a:hlinkClick r:id="rId5" action="ppaction://hlinksldjump"/>
            <a:extLst>
              <a:ext uri="{FF2B5EF4-FFF2-40B4-BE49-F238E27FC236}">
                <a16:creationId xmlns:a16="http://schemas.microsoft.com/office/drawing/2014/main" id="{638FFC49-6750-45E6-1763-54EBBB3566B7}"/>
              </a:ext>
            </a:extLst>
          </p:cNvPr>
          <p:cNvSpPr txBox="1"/>
          <p:nvPr/>
        </p:nvSpPr>
        <p:spPr>
          <a:xfrm>
            <a:off x="8055021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D09E285D-5D53-0F55-5EBD-62B10D13DE25}"/>
              </a:ext>
            </a:extLst>
          </p:cNvPr>
          <p:cNvSpPr/>
          <p:nvPr/>
        </p:nvSpPr>
        <p:spPr>
          <a:xfrm>
            <a:off x="242566" y="2996952"/>
            <a:ext cx="2597487" cy="38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hlinkClick r:id="rId7" action="ppaction://hlinksldjump"/>
            <a:extLst>
              <a:ext uri="{FF2B5EF4-FFF2-40B4-BE49-F238E27FC236}">
                <a16:creationId xmlns:a16="http://schemas.microsoft.com/office/drawing/2014/main" id="{EB4D645E-3C13-8B8B-988C-439B91A7BCF5}"/>
              </a:ext>
            </a:extLst>
          </p:cNvPr>
          <p:cNvSpPr/>
          <p:nvPr/>
        </p:nvSpPr>
        <p:spPr>
          <a:xfrm>
            <a:off x="2923031" y="2996952"/>
            <a:ext cx="2597487" cy="38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hlinkClick r:id="rId8" action="ppaction://hlinksldjump"/>
            <a:extLst>
              <a:ext uri="{FF2B5EF4-FFF2-40B4-BE49-F238E27FC236}">
                <a16:creationId xmlns:a16="http://schemas.microsoft.com/office/drawing/2014/main" id="{7C015BE4-6EDC-10DE-CD29-B41BE6B9FC8F}"/>
              </a:ext>
            </a:extLst>
          </p:cNvPr>
          <p:cNvSpPr/>
          <p:nvPr/>
        </p:nvSpPr>
        <p:spPr>
          <a:xfrm>
            <a:off x="242566" y="3500866"/>
            <a:ext cx="2597487" cy="38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hlinkClick r:id="rId9" action="ppaction://hlinksldjump"/>
            <a:extLst>
              <a:ext uri="{FF2B5EF4-FFF2-40B4-BE49-F238E27FC236}">
                <a16:creationId xmlns:a16="http://schemas.microsoft.com/office/drawing/2014/main" id="{FE936201-59E4-3248-BA9F-C60FCC93BD94}"/>
              </a:ext>
            </a:extLst>
          </p:cNvPr>
          <p:cNvSpPr/>
          <p:nvPr/>
        </p:nvSpPr>
        <p:spPr>
          <a:xfrm>
            <a:off x="2923029" y="3500866"/>
            <a:ext cx="2597487" cy="38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extBox 4">
            <a:hlinkClick r:id="rId10" action="ppaction://hlinksldjump"/>
            <a:extLst>
              <a:ext uri="{FF2B5EF4-FFF2-40B4-BE49-F238E27FC236}">
                <a16:creationId xmlns:a16="http://schemas.microsoft.com/office/drawing/2014/main" id="{AA61A847-ECE4-DC89-407D-03C8D1710EB2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49" name="TextBox 33">
            <a:hlinkClick r:id="rId11" action="ppaction://hlinksldjump"/>
            <a:extLst>
              <a:ext uri="{FF2B5EF4-FFF2-40B4-BE49-F238E27FC236}">
                <a16:creationId xmlns:a16="http://schemas.microsoft.com/office/drawing/2014/main" id="{55E3BD58-10DE-EBA3-D953-7C52DF6E77D8}"/>
              </a:ext>
            </a:extLst>
          </p:cNvPr>
          <p:cNvSpPr txBox="1"/>
          <p:nvPr/>
        </p:nvSpPr>
        <p:spPr>
          <a:xfrm>
            <a:off x="983749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50" name="TextBox 25">
            <a:hlinkClick r:id="rId12" action="ppaction://hlinksldjump"/>
            <a:extLst>
              <a:ext uri="{FF2B5EF4-FFF2-40B4-BE49-F238E27FC236}">
                <a16:creationId xmlns:a16="http://schemas.microsoft.com/office/drawing/2014/main" id="{56C528A2-84BB-ED07-25E6-446C28B1414B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51" name="TextBox 30">
            <a:hlinkClick r:id="rId13" action="ppaction://hlinksldjump"/>
            <a:extLst>
              <a:ext uri="{FF2B5EF4-FFF2-40B4-BE49-F238E27FC236}">
                <a16:creationId xmlns:a16="http://schemas.microsoft.com/office/drawing/2014/main" id="{F047543D-280C-D558-6C08-26EB73CE6731}"/>
              </a:ext>
            </a:extLst>
          </p:cNvPr>
          <p:cNvSpPr txBox="1"/>
          <p:nvPr/>
        </p:nvSpPr>
        <p:spPr>
          <a:xfrm>
            <a:off x="731418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29" name="TextBox 34">
            <a:hlinkClick r:id="rId14" action="ppaction://hlinksldjump"/>
            <a:extLst>
              <a:ext uri="{FF2B5EF4-FFF2-40B4-BE49-F238E27FC236}">
                <a16:creationId xmlns:a16="http://schemas.microsoft.com/office/drawing/2014/main" id="{02A4FA14-AB6C-3917-1F86-4A270DF2B9A3}"/>
              </a:ext>
            </a:extLst>
          </p:cNvPr>
          <p:cNvSpPr txBox="1"/>
          <p:nvPr/>
        </p:nvSpPr>
        <p:spPr>
          <a:xfrm>
            <a:off x="4848574" y="187506"/>
            <a:ext cx="1236237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89D7D53-3C42-A644-1D80-C2C9087DF6A3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28" name="Rectangle 2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0DC81E3-31E7-42A8-42A1-255DB1F4B7DE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" name="Graphique 29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C73E654-88BD-4BA3-87A6-87AB7C07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75" name="Picture 1" descr="A white triangle with a dot in the middle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8A0A5AFF-C44F-F86F-4B9E-81374A68453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9" name="TextBox 26">
            <a:extLst>
              <a:ext uri="{FF2B5EF4-FFF2-40B4-BE49-F238E27FC236}">
                <a16:creationId xmlns:a16="http://schemas.microsoft.com/office/drawing/2014/main" id="{39AB6081-7C09-6160-1510-DF82DC975501}"/>
              </a:ext>
            </a:extLst>
          </p:cNvPr>
          <p:cNvSpPr txBox="1"/>
          <p:nvPr/>
        </p:nvSpPr>
        <p:spPr>
          <a:xfrm>
            <a:off x="227013" y="1042829"/>
            <a:ext cx="2781211" cy="152349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Centre Des</a:t>
            </a:r>
            <a:b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</a:b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congrès</a:t>
            </a:r>
          </a:p>
        </p:txBody>
      </p:sp>
      <p:sp>
        <p:nvSpPr>
          <p:cNvPr id="88" name="TextBox 44">
            <a:extLst>
              <a:ext uri="{FF2B5EF4-FFF2-40B4-BE49-F238E27FC236}">
                <a16:creationId xmlns:a16="http://schemas.microsoft.com/office/drawing/2014/main" id="{AAAFCBE4-35CB-9054-5946-06A0E3C4EF61}"/>
              </a:ext>
            </a:extLst>
          </p:cNvPr>
          <p:cNvSpPr txBox="1"/>
          <p:nvPr/>
        </p:nvSpPr>
        <p:spPr>
          <a:xfrm>
            <a:off x="227013" y="2666597"/>
            <a:ext cx="5368457" cy="284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Congrès, convention, colloque, conférence, salon, séminaire…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/>
              <a:uLnTx/>
              <a:uFillTx/>
              <a:latin typeface="Bebas Neue Bold"/>
              <a:ea typeface="+mn-ea"/>
              <a:cs typeface="+mn-cs"/>
            </a:endParaRPr>
          </a:p>
        </p:txBody>
      </p:sp>
      <p:sp>
        <p:nvSpPr>
          <p:cNvPr id="3" name="TextBox 6">
            <a:hlinkClick r:id="rId20" action="ppaction://hlinksldjump"/>
            <a:extLst>
              <a:ext uri="{FF2B5EF4-FFF2-40B4-BE49-F238E27FC236}">
                <a16:creationId xmlns:a16="http://schemas.microsoft.com/office/drawing/2014/main" id="{CF2A76E1-55A2-69DB-1D2B-6C9860FFE264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21" action="ppaction://hlinksldjump"/>
            <a:extLst>
              <a:ext uri="{FF2B5EF4-FFF2-40B4-BE49-F238E27FC236}">
                <a16:creationId xmlns:a16="http://schemas.microsoft.com/office/drawing/2014/main" id="{71CC3CFD-6D66-E47F-731C-7AEDACB47360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21152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3.7037E-6 L 0.13606 -3.7037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-2.08333E-7 -2.22222E-6 L 0.12682 -2.22222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32" dur="20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37" dur="20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42" dur="2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47" dur="2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52" dur="2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62" dur="20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317 -3.7037E-7 " pathEditMode="relative" rAng="0" ptsTypes="AA">
                                      <p:cBhvr>
                                        <p:cTn id="76" dur="2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-4.44444E-6 L -0.14948 -4.44444E-6 " pathEditMode="relative" rAng="0" ptsTypes="AA">
                                      <p:cBhvr>
                                        <p:cTn id="85" dur="2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2.08333E-6 -7.40741E-7 L -0.14948 -7.40741E-7 " pathEditMode="relative" rAng="0" ptsTypes="AA">
                                      <p:cBhvr>
                                        <p:cTn id="90" dur="200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60" grpId="0"/>
      <p:bldP spid="60" grpId="1"/>
      <p:bldP spid="8" grpId="0" animBg="1"/>
      <p:bldP spid="79" grpId="0"/>
      <p:bldP spid="79" grpId="1"/>
      <p:bldP spid="88" grpId="0"/>
      <p:bldP spid="8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5C8D4A3-833F-490C-12E6-12E1B1CF966F}"/>
              </a:ext>
            </a:extLst>
          </p:cNvPr>
          <p:cNvGrpSpPr/>
          <p:nvPr/>
        </p:nvGrpSpPr>
        <p:grpSpPr>
          <a:xfrm>
            <a:off x="0" y="-31591"/>
            <a:ext cx="12192000" cy="7060991"/>
            <a:chOff x="1368" y="0"/>
            <a:chExt cx="12192000" cy="6858001"/>
          </a:xfrm>
        </p:grpSpPr>
        <p:pic>
          <p:nvPicPr>
            <p:cNvPr id="29" name="Picture 28" descr="A group of people sitting on a bench&#10;&#10;Description automatically generated">
              <a:extLst>
                <a:ext uri="{FF2B5EF4-FFF2-40B4-BE49-F238E27FC236}">
                  <a16:creationId xmlns:a16="http://schemas.microsoft.com/office/drawing/2014/main" id="{DD7F4C0D-1E65-1938-B201-E054860C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68" y="0"/>
              <a:ext cx="12189264" cy="68580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8F3614-BDF8-527E-B30F-7E592F33B2E6}"/>
                </a:ext>
              </a:extLst>
            </p:cNvPr>
            <p:cNvSpPr/>
            <p:nvPr/>
          </p:nvSpPr>
          <p:spPr>
            <a:xfrm rot="10800000">
              <a:off x="1368" y="1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55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3DA297-7160-47BD-A6DB-F502E3A5D50E}"/>
                </a:ext>
              </a:extLst>
            </p:cNvPr>
            <p:cNvSpPr/>
            <p:nvPr/>
          </p:nvSpPr>
          <p:spPr>
            <a:xfrm>
              <a:off x="1368" y="0"/>
              <a:ext cx="12192000" cy="6858000"/>
            </a:xfrm>
            <a:prstGeom prst="rect">
              <a:avLst/>
            </a:prstGeom>
            <a:gradFill flip="none" rotWithShape="1">
              <a:gsLst>
                <a:gs pos="39000">
                  <a:srgbClr val="245D73">
                    <a:alpha val="53000"/>
                  </a:srgbClr>
                </a:gs>
                <a:gs pos="13000">
                  <a:schemeClr val="tx2">
                    <a:alpha val="73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DB3CF22-4541-8E29-BD9D-5ABB19E45FF9}"/>
              </a:ext>
            </a:extLst>
          </p:cNvPr>
          <p:cNvSpPr txBox="1"/>
          <p:nvPr/>
        </p:nvSpPr>
        <p:spPr>
          <a:xfrm>
            <a:off x="600074" y="1389542"/>
            <a:ext cx="5370060" cy="23891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fr-FR" sz="6000" dirty="0">
                <a:solidFill>
                  <a:schemeClr val="bg1"/>
                </a:solidFill>
                <a:latin typeface="Bebas Neue Bold" panose="020B0606020202050201" pitchFamily="34" charset="0"/>
              </a:rPr>
              <a:t>Au cœur</a:t>
            </a:r>
            <a:br>
              <a:rPr lang="fr-FR" sz="6000" dirty="0">
                <a:solidFill>
                  <a:schemeClr val="bg1"/>
                </a:solidFill>
                <a:latin typeface="Bebas Neue Bold" panose="020B0606020202050201" pitchFamily="34" charset="0"/>
              </a:rPr>
            </a:br>
            <a:r>
              <a:rPr lang="fr-FR" sz="6000" dirty="0">
                <a:solidFill>
                  <a:schemeClr val="bg1"/>
                </a:solidFill>
                <a:latin typeface="Bebas Neue Bold" panose="020B0606020202050201" pitchFamily="34" charset="0"/>
              </a:rPr>
              <a:t>d’un parc de verdure</a:t>
            </a:r>
            <a:br>
              <a:rPr lang="fr-FR" sz="6000" dirty="0">
                <a:solidFill>
                  <a:schemeClr val="bg1"/>
                </a:solidFill>
                <a:latin typeface="Bebas Neue Bold" panose="020B0606020202050201" pitchFamily="34" charset="0"/>
              </a:rPr>
            </a:br>
            <a:r>
              <a:rPr lang="fr-FR" sz="6000" dirty="0">
                <a:solidFill>
                  <a:schemeClr val="bg2"/>
                </a:solidFill>
                <a:latin typeface="Bebas Neue Bold" panose="020B0606020202050201" pitchFamily="34" charset="0"/>
              </a:rPr>
              <a:t>où tout se fait à pied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Bebas Neue Bold" panose="020B0606020202050201" pitchFamily="34" charset="0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187F866-DD11-18DA-D2F4-31AA1E3CD89B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4">
            <a:extLst>
              <a:ext uri="{FF2B5EF4-FFF2-40B4-BE49-F238E27FC236}">
                <a16:creationId xmlns:a16="http://schemas.microsoft.com/office/drawing/2014/main" id="{7494CF46-29F0-CF0B-F9D3-21512AA93C10}"/>
              </a:ext>
            </a:extLst>
          </p:cNvPr>
          <p:cNvSpPr txBox="1"/>
          <p:nvPr/>
        </p:nvSpPr>
        <p:spPr>
          <a:xfrm>
            <a:off x="600074" y="3846210"/>
            <a:ext cx="4589398" cy="664797"/>
          </a:xfrm>
          <a:prstGeom prst="rect">
            <a:avLst/>
          </a:prstGeom>
          <a:noFill/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400" dirty="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Des salles de réunions avec vue</a:t>
            </a:r>
            <a:br>
              <a:rPr lang="fr-FR" sz="2400" dirty="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</a:br>
            <a:r>
              <a:rPr lang="fr-FR" sz="2400" dirty="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sur le parc en plein centre-ville : 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</a:endParaRPr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CC0D6556-220A-16EA-39B0-DF7EFF69EB7C}"/>
              </a:ext>
            </a:extLst>
          </p:cNvPr>
          <p:cNvSpPr txBox="1"/>
          <p:nvPr/>
        </p:nvSpPr>
        <p:spPr>
          <a:xfrm>
            <a:off x="600074" y="4684255"/>
            <a:ext cx="2436564" cy="387798"/>
          </a:xfrm>
          <a:prstGeom prst="rect">
            <a:avLst/>
          </a:prstGeom>
          <a:noFill/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800" b="1" i="1" dirty="0">
                <a:solidFill>
                  <a:srgbClr val="FFB200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qui dit mieux ?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</a:endParaRPr>
          </a:p>
        </p:txBody>
      </p:sp>
      <p:sp>
        <p:nvSpPr>
          <p:cNvPr id="42" name="TextBox 29">
            <a:extLst>
              <a:ext uri="{FF2B5EF4-FFF2-40B4-BE49-F238E27FC236}">
                <a16:creationId xmlns:a16="http://schemas.microsoft.com/office/drawing/2014/main" id="{04A14FA0-A147-05EE-4DB9-8B7BA1CC2DB4}"/>
              </a:ext>
            </a:extLst>
          </p:cNvPr>
          <p:cNvSpPr txBox="1"/>
          <p:nvPr/>
        </p:nvSpPr>
        <p:spPr>
          <a:xfrm>
            <a:off x="600074" y="5291867"/>
            <a:ext cx="276338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Pauses au grand air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dans le parc</a:t>
            </a:r>
          </a:p>
        </p:txBody>
      </p:sp>
      <p:sp>
        <p:nvSpPr>
          <p:cNvPr id="48" name="ZoneTexte 38">
            <a:extLst>
              <a:ext uri="{FF2B5EF4-FFF2-40B4-BE49-F238E27FC236}">
                <a16:creationId xmlns:a16="http://schemas.microsoft.com/office/drawing/2014/main" id="{DA9F731A-E7A1-1334-147B-A73EBA5D3773}"/>
              </a:ext>
            </a:extLst>
          </p:cNvPr>
          <p:cNvSpPr txBox="1"/>
          <p:nvPr/>
        </p:nvSpPr>
        <p:spPr>
          <a:xfrm rot="16200000">
            <a:off x="11616040" y="6211975"/>
            <a:ext cx="835165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photos :  Jean 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Bécuwe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sp>
        <p:nvSpPr>
          <p:cNvPr id="44" name="TextBox 33">
            <a:hlinkClick r:id="rId4" action="ppaction://hlinksldjump"/>
            <a:extLst>
              <a:ext uri="{FF2B5EF4-FFF2-40B4-BE49-F238E27FC236}">
                <a16:creationId xmlns:a16="http://schemas.microsoft.com/office/drawing/2014/main" id="{B5EE6DDE-99AB-0046-5107-7F86BD8E2639}"/>
              </a:ext>
            </a:extLst>
          </p:cNvPr>
          <p:cNvSpPr txBox="1"/>
          <p:nvPr/>
        </p:nvSpPr>
        <p:spPr>
          <a:xfrm>
            <a:off x="983749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47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1A201161-965F-9E73-A316-AFB67D57B50B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49" name="TextBox 25">
            <a:hlinkClick r:id="rId6" action="ppaction://hlinksldjump"/>
            <a:extLst>
              <a:ext uri="{FF2B5EF4-FFF2-40B4-BE49-F238E27FC236}">
                <a16:creationId xmlns:a16="http://schemas.microsoft.com/office/drawing/2014/main" id="{AEA53839-165B-F246-5EC3-A9721971F26E}"/>
              </a:ext>
            </a:extLst>
          </p:cNvPr>
          <p:cNvSpPr txBox="1"/>
          <p:nvPr/>
        </p:nvSpPr>
        <p:spPr>
          <a:xfrm>
            <a:off x="11407404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50" name="TextBox 30">
            <a:hlinkClick r:id="rId7" action="ppaction://hlinksldjump"/>
            <a:extLst>
              <a:ext uri="{FF2B5EF4-FFF2-40B4-BE49-F238E27FC236}">
                <a16:creationId xmlns:a16="http://schemas.microsoft.com/office/drawing/2014/main" id="{4E7B92FD-7AE2-F64C-9EDB-DA912220145F}"/>
              </a:ext>
            </a:extLst>
          </p:cNvPr>
          <p:cNvSpPr txBox="1"/>
          <p:nvPr/>
        </p:nvSpPr>
        <p:spPr>
          <a:xfrm>
            <a:off x="731418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6E33112-BC3C-8E95-23AF-696146779D73}"/>
              </a:ext>
            </a:extLst>
          </p:cNvPr>
          <p:cNvSpPr/>
          <p:nvPr/>
        </p:nvSpPr>
        <p:spPr>
          <a:xfrm>
            <a:off x="4705233" y="-11083"/>
            <a:ext cx="1513876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52" name="TextBox 34">
            <a:hlinkClick r:id="rId8" action="ppaction://hlinksldjump"/>
            <a:extLst>
              <a:ext uri="{FF2B5EF4-FFF2-40B4-BE49-F238E27FC236}">
                <a16:creationId xmlns:a16="http://schemas.microsoft.com/office/drawing/2014/main" id="{678D9F98-806E-B87A-D6FC-52E45F1CAE9B}"/>
              </a:ext>
            </a:extLst>
          </p:cNvPr>
          <p:cNvSpPr txBox="1"/>
          <p:nvPr/>
        </p:nvSpPr>
        <p:spPr>
          <a:xfrm>
            <a:off x="4848574" y="187506"/>
            <a:ext cx="1236237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sp>
        <p:nvSpPr>
          <p:cNvPr id="53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034A0C20-7406-1718-E3ED-C25BCB498B72}"/>
              </a:ext>
            </a:extLst>
          </p:cNvPr>
          <p:cNvSpPr txBox="1"/>
          <p:nvPr/>
        </p:nvSpPr>
        <p:spPr>
          <a:xfrm>
            <a:off x="6353407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54" name="TextBox 33">
            <a:hlinkClick r:id="rId10" action="ppaction://hlinksldjump"/>
            <a:extLst>
              <a:ext uri="{FF2B5EF4-FFF2-40B4-BE49-F238E27FC236}">
                <a16:creationId xmlns:a16="http://schemas.microsoft.com/office/drawing/2014/main" id="{632824DC-BFBE-4955-ABDA-F73E89CA0699}"/>
              </a:ext>
            </a:extLst>
          </p:cNvPr>
          <p:cNvSpPr txBox="1"/>
          <p:nvPr/>
        </p:nvSpPr>
        <p:spPr>
          <a:xfrm>
            <a:off x="8055021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83D6B95-E04F-DCBD-29A6-90C18D7469C4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17" name="Rectangle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84BA2E3-B1E4-8B7C-2A90-FF2CD00EA4C6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" name="Graphique 17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8B2FBC9-AAB3-E2B8-C835-6A5C85767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43" name="Picture 1" descr="A white triangle with a dot in the middle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C519515C-89F3-BFE6-808D-30A185DF83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  <p:sp>
        <p:nvSpPr>
          <p:cNvPr id="3" name="TextBox 6">
            <a:hlinkClick r:id="rId15" action="ppaction://hlinksldjump"/>
            <a:extLst>
              <a:ext uri="{FF2B5EF4-FFF2-40B4-BE49-F238E27FC236}">
                <a16:creationId xmlns:a16="http://schemas.microsoft.com/office/drawing/2014/main" id="{A20B805C-8A6D-B0AA-A7A1-3D0867176730}"/>
              </a:ext>
            </a:extLst>
          </p:cNvPr>
          <p:cNvSpPr txBox="1"/>
          <p:nvPr/>
        </p:nvSpPr>
        <p:spPr>
          <a:xfrm>
            <a:off x="1667508" y="223665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16" action="ppaction://hlinksldjump"/>
            <a:extLst>
              <a:ext uri="{FF2B5EF4-FFF2-40B4-BE49-F238E27FC236}">
                <a16:creationId xmlns:a16="http://schemas.microsoft.com/office/drawing/2014/main" id="{A2972CF5-C039-FAF5-2494-6CB3BC35FDD0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33002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5.55112E-17 L 0.19895 5.55112E-17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59259E-6 L 0.13607 -2.59259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7.40741E-7 L -0.08568 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75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556E-17 -3.7037E-6 L -0.07852 -3.7037E-6 " pathEditMode="relative" rAng="0" ptsTypes="AA">
                                      <p:cBhvr>
                                        <p:cTn id="35" dur="2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p"/>
      <p:bldP spid="33" grpId="0"/>
      <p:bldP spid="33" grpId="1"/>
      <p:bldP spid="34" grpId="0"/>
      <p:bldP spid="34" grpId="1"/>
      <p:bldP spid="42" grpId="0"/>
      <p:bldP spid="42" grpId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427CC420-937B-1926-5462-77AA3B6A7E28}"/>
              </a:ext>
            </a:extLst>
          </p:cNvPr>
          <p:cNvGrpSpPr/>
          <p:nvPr/>
        </p:nvGrpSpPr>
        <p:grpSpPr>
          <a:xfrm>
            <a:off x="0" y="0"/>
            <a:ext cx="12193368" cy="6878276"/>
            <a:chOff x="0" y="0"/>
            <a:chExt cx="12193368" cy="687827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3C006C1-150A-EDA5-BED3-F902FDFD81E8}"/>
                </a:ext>
              </a:extLst>
            </p:cNvPr>
            <p:cNvGrpSpPr/>
            <p:nvPr/>
          </p:nvGrpSpPr>
          <p:grpSpPr>
            <a:xfrm>
              <a:off x="1368" y="0"/>
              <a:ext cx="12192000" cy="6858001"/>
              <a:chOff x="1368" y="0"/>
              <a:chExt cx="12192000" cy="6858001"/>
            </a:xfrm>
          </p:grpSpPr>
          <p:pic>
            <p:nvPicPr>
              <p:cNvPr id="20" name="Picture 19" descr="A group of people riding bicycles on a street&#10;&#10;Description automatically generated">
                <a:extLst>
                  <a:ext uri="{FF2B5EF4-FFF2-40B4-BE49-F238E27FC236}">
                    <a16:creationId xmlns:a16="http://schemas.microsoft.com/office/drawing/2014/main" id="{EF1C5FFF-C7E2-F5DE-B620-D28D13E8E2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828" t="9828"/>
              <a:stretch/>
            </p:blipFill>
            <p:spPr>
              <a:xfrm>
                <a:off x="1368" y="0"/>
                <a:ext cx="12189264" cy="685800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0F01A2-35FA-440A-1ED2-0EC2ABE0B0AA}"/>
                  </a:ext>
                </a:extLst>
              </p:cNvPr>
              <p:cNvSpPr/>
              <p:nvPr/>
            </p:nvSpPr>
            <p:spPr>
              <a:xfrm rot="10800000">
                <a:off x="1368" y="1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55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4FA754-D878-693C-54D5-D44D6A81F828}"/>
                </a:ext>
              </a:extLst>
            </p:cNvPr>
            <p:cNvSpPr/>
            <p:nvPr/>
          </p:nvSpPr>
          <p:spPr>
            <a:xfrm rot="10800000">
              <a:off x="0" y="0"/>
              <a:ext cx="12192000" cy="6878276"/>
            </a:xfrm>
            <a:prstGeom prst="rect">
              <a:avLst/>
            </a:prstGeom>
            <a:gradFill flip="none" rotWithShape="1">
              <a:gsLst>
                <a:gs pos="20000">
                  <a:schemeClr val="tx2">
                    <a:alpha val="70000"/>
                  </a:schemeClr>
                </a:gs>
                <a:gs pos="100000">
                  <a:srgbClr val="3B6258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DB3CF22-4541-8E29-BD9D-5ABB19E45FF9}"/>
              </a:ext>
            </a:extLst>
          </p:cNvPr>
          <p:cNvSpPr txBox="1"/>
          <p:nvPr/>
        </p:nvSpPr>
        <p:spPr>
          <a:xfrm>
            <a:off x="6772215" y="1289230"/>
            <a:ext cx="4369786" cy="16850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6000" dirty="0">
                <a:solidFill>
                  <a:schemeClr val="bg1"/>
                </a:solidFill>
                <a:latin typeface="Bebas Neue Bold" panose="020B0606020202050201" pitchFamily="34" charset="0"/>
              </a:rPr>
              <a:t>Une empreinte</a:t>
            </a:r>
          </a:p>
          <a:p>
            <a:pPr lvl="0">
              <a:lnSpc>
                <a:spcPct val="90000"/>
              </a:lnSpc>
              <a:defRPr/>
            </a:pPr>
            <a:r>
              <a:rPr lang="fr-FR" sz="6000" dirty="0">
                <a:solidFill>
                  <a:schemeClr val="bg1"/>
                </a:solidFill>
                <a:latin typeface="Bebas Neue Bold" panose="020B0606020202050201" pitchFamily="34" charset="0"/>
              </a:rPr>
              <a:t>carbone </a:t>
            </a:r>
            <a:r>
              <a:rPr lang="fr-FR" sz="6000" dirty="0">
                <a:solidFill>
                  <a:schemeClr val="bg2"/>
                </a:solidFill>
                <a:latin typeface="Bebas Neue Bold" panose="020B0606020202050201" pitchFamily="34" charset="0"/>
              </a:rPr>
              <a:t>moindre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Bebas Neue Bold" panose="020B0606020202050201" pitchFamily="34" charset="0"/>
            </a:endParaRPr>
          </a:p>
        </p:txBody>
      </p:sp>
      <p:sp>
        <p:nvSpPr>
          <p:cNvPr id="39" name="TextBox 44">
            <a:extLst>
              <a:ext uri="{FF2B5EF4-FFF2-40B4-BE49-F238E27FC236}">
                <a16:creationId xmlns:a16="http://schemas.microsoft.com/office/drawing/2014/main" id="{3A7508A0-D491-070B-71A8-B4701C0F105B}"/>
              </a:ext>
            </a:extLst>
          </p:cNvPr>
          <p:cNvSpPr txBox="1"/>
          <p:nvPr/>
        </p:nvSpPr>
        <p:spPr>
          <a:xfrm>
            <a:off x="6772215" y="3151771"/>
            <a:ext cx="4843979" cy="387798"/>
          </a:xfrm>
          <a:prstGeom prst="rect">
            <a:avLst/>
          </a:prstGeom>
          <a:noFill/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800" b="1" i="1" dirty="0">
                <a:solidFill>
                  <a:srgbClr val="FFB200"/>
                </a:solidFill>
                <a:latin typeface="Playfair Display" pitchFamily="2" charset="0"/>
              </a:rPr>
              <a:t>46 actions engagées en 2023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9D39423A-88B4-42C9-7C0C-EF450F6E1849}"/>
              </a:ext>
            </a:extLst>
          </p:cNvPr>
          <p:cNvSpPr txBox="1"/>
          <p:nvPr/>
        </p:nvSpPr>
        <p:spPr>
          <a:xfrm>
            <a:off x="6772214" y="3717032"/>
            <a:ext cx="4148321" cy="18158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Depuis 2021, le </a:t>
            </a:r>
            <a:r>
              <a:rPr lang="fr-FR" sz="1400" dirty="0">
                <a:solidFill>
                  <a:prstClr val="white"/>
                </a:solidFill>
                <a:latin typeface="Gotham" panose="02000504050000020004" pitchFamily="2" charset="0"/>
              </a:rPr>
              <a:t>C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entre des Congrès déploie une démarche active pour réduire son bilan carbone. </a:t>
            </a:r>
          </a:p>
          <a:p>
            <a:pPr>
              <a:spcBef>
                <a:spcPts val="1200"/>
              </a:spcBef>
              <a:defRPr/>
            </a:pPr>
            <a:r>
              <a:rPr lang="fr-FR" sz="1400" dirty="0">
                <a:solidFill>
                  <a:prstClr val="white"/>
                </a:solidFill>
                <a:latin typeface="Gotham" panose="02000504050000020004" pitchFamily="2" charset="0"/>
              </a:rPr>
              <a:t>Sa place centrale évite les déplacements </a:t>
            </a:r>
            <a:br>
              <a:rPr lang="fr-FR" sz="1400" dirty="0">
                <a:solidFill>
                  <a:prstClr val="white"/>
                </a:solidFill>
                <a:latin typeface="Gotham" panose="02000504050000020004" pitchFamily="2" charset="0"/>
              </a:rPr>
            </a:br>
            <a:r>
              <a:rPr lang="fr-FR" sz="1400" dirty="0">
                <a:solidFill>
                  <a:prstClr val="white"/>
                </a:solidFill>
                <a:latin typeface="Gotham" panose="02000504050000020004" pitchFamily="2" charset="0"/>
              </a:rPr>
              <a:t>et </a:t>
            </a:r>
            <a:r>
              <a:rPr lang="fr-FR" sz="1400" b="1" dirty="0">
                <a:solidFill>
                  <a:schemeClr val="bg2"/>
                </a:solidFill>
                <a:latin typeface="Gotham" panose="02000504050000020004" pitchFamily="2" charset="0"/>
              </a:rPr>
              <a:t>favorise l’écomobilité </a:t>
            </a:r>
            <a:r>
              <a:rPr lang="fr-FR" sz="1400" dirty="0">
                <a:solidFill>
                  <a:prstClr val="white"/>
                </a:solidFill>
                <a:latin typeface="Gotham" panose="02000504050000020004" pitchFamily="2" charset="0"/>
              </a:rPr>
              <a:t>(marche, vélo, </a:t>
            </a:r>
            <a:r>
              <a:rPr lang="fr-FR" sz="1400" dirty="0" err="1">
                <a:solidFill>
                  <a:prstClr val="white"/>
                </a:solidFill>
                <a:latin typeface="Gotham" panose="02000504050000020004" pitchFamily="2" charset="0"/>
              </a:rPr>
              <a:t>segway</a:t>
            </a:r>
            <a:r>
              <a:rPr lang="fr-FR" sz="1400" dirty="0">
                <a:solidFill>
                  <a:prstClr val="white"/>
                </a:solidFill>
                <a:latin typeface="Gotham" panose="02000504050000020004" pitchFamily="2" charset="0"/>
              </a:rPr>
              <a:t>…)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cxnSp>
        <p:nvCxnSpPr>
          <p:cNvPr id="19" name="Straight Connector 2">
            <a:extLst>
              <a:ext uri="{FF2B5EF4-FFF2-40B4-BE49-F238E27FC236}">
                <a16:creationId xmlns:a16="http://schemas.microsoft.com/office/drawing/2014/main" id="{792172E1-5CE3-687D-BB56-6945689D2032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3">
            <a:hlinkClick r:id="rId3" action="ppaction://hlinksldjump"/>
            <a:extLst>
              <a:ext uri="{FF2B5EF4-FFF2-40B4-BE49-F238E27FC236}">
                <a16:creationId xmlns:a16="http://schemas.microsoft.com/office/drawing/2014/main" id="{5F824305-9989-2043-C480-3EE5CE012F15}"/>
              </a:ext>
            </a:extLst>
          </p:cNvPr>
          <p:cNvSpPr txBox="1"/>
          <p:nvPr/>
        </p:nvSpPr>
        <p:spPr>
          <a:xfrm>
            <a:off x="983749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28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47E8027D-77D0-4CB5-277C-8DB467432AF6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29" name="TextBox 25">
            <a:hlinkClick r:id="rId5" action="ppaction://hlinksldjump"/>
            <a:extLst>
              <a:ext uri="{FF2B5EF4-FFF2-40B4-BE49-F238E27FC236}">
                <a16:creationId xmlns:a16="http://schemas.microsoft.com/office/drawing/2014/main" id="{6216DE05-175E-D5A9-B291-B77D554B338C}"/>
              </a:ext>
            </a:extLst>
          </p:cNvPr>
          <p:cNvSpPr txBox="1"/>
          <p:nvPr/>
        </p:nvSpPr>
        <p:spPr>
          <a:xfrm>
            <a:off x="11407404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30" name="TextBox 30">
            <a:hlinkClick r:id="rId6" action="ppaction://hlinksldjump"/>
            <a:extLst>
              <a:ext uri="{FF2B5EF4-FFF2-40B4-BE49-F238E27FC236}">
                <a16:creationId xmlns:a16="http://schemas.microsoft.com/office/drawing/2014/main" id="{185F0898-4C8F-1841-57A2-7C836C6AB650}"/>
              </a:ext>
            </a:extLst>
          </p:cNvPr>
          <p:cNvSpPr txBox="1"/>
          <p:nvPr/>
        </p:nvSpPr>
        <p:spPr>
          <a:xfrm>
            <a:off x="731418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EB905F-27D0-E09E-F1A8-B60C29045114}"/>
              </a:ext>
            </a:extLst>
          </p:cNvPr>
          <p:cNvSpPr/>
          <p:nvPr/>
        </p:nvSpPr>
        <p:spPr>
          <a:xfrm>
            <a:off x="4705233" y="-11083"/>
            <a:ext cx="1513876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TextBox 34">
            <a:hlinkClick r:id="rId7" action="ppaction://hlinksldjump"/>
            <a:extLst>
              <a:ext uri="{FF2B5EF4-FFF2-40B4-BE49-F238E27FC236}">
                <a16:creationId xmlns:a16="http://schemas.microsoft.com/office/drawing/2014/main" id="{3A0CB964-313D-C867-D1FC-8243EBB2FA8A}"/>
              </a:ext>
            </a:extLst>
          </p:cNvPr>
          <p:cNvSpPr txBox="1"/>
          <p:nvPr/>
        </p:nvSpPr>
        <p:spPr>
          <a:xfrm>
            <a:off x="4848574" y="187506"/>
            <a:ext cx="1236237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sp>
        <p:nvSpPr>
          <p:cNvPr id="34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517F458F-9B20-7637-D0D4-30B50CC815E1}"/>
              </a:ext>
            </a:extLst>
          </p:cNvPr>
          <p:cNvSpPr txBox="1"/>
          <p:nvPr/>
        </p:nvSpPr>
        <p:spPr>
          <a:xfrm>
            <a:off x="6353407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35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DE4D50BA-96C1-6BFD-C3E9-346686A61EEE}"/>
              </a:ext>
            </a:extLst>
          </p:cNvPr>
          <p:cNvSpPr txBox="1"/>
          <p:nvPr/>
        </p:nvSpPr>
        <p:spPr>
          <a:xfrm>
            <a:off x="8055021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5650B63-D0D2-7E85-C0A5-60162198B5BE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37" name="Rectangle 3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A0FFE8D-9B03-8383-F2E9-9A361EE6C038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1" name="Graphique 40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432F973-C582-6C97-8B8A-0777DF7F9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42" name="Picture 1" descr="A white triangle with a dot in the middle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EAA5F786-F2E9-E79C-26B0-5EB3861C11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  <p:sp>
        <p:nvSpPr>
          <p:cNvPr id="5" name="ZoneTexte 38">
            <a:extLst>
              <a:ext uri="{FF2B5EF4-FFF2-40B4-BE49-F238E27FC236}">
                <a16:creationId xmlns:a16="http://schemas.microsoft.com/office/drawing/2014/main" id="{58F6E7A4-8DCB-0EFA-30C9-00E0A7719D59}"/>
              </a:ext>
            </a:extLst>
          </p:cNvPr>
          <p:cNvSpPr txBox="1"/>
          <p:nvPr/>
        </p:nvSpPr>
        <p:spPr>
          <a:xfrm rot="16200000">
            <a:off x="11616040" y="6211975"/>
            <a:ext cx="835165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photos :  Jean 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Bécuwe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sp>
        <p:nvSpPr>
          <p:cNvPr id="6" name="TextBox 6">
            <a:hlinkClick r:id="rId14" action="ppaction://hlinksldjump"/>
            <a:extLst>
              <a:ext uri="{FF2B5EF4-FFF2-40B4-BE49-F238E27FC236}">
                <a16:creationId xmlns:a16="http://schemas.microsoft.com/office/drawing/2014/main" id="{D0B6195D-D0A8-B10C-A5BF-DE543D466D96}"/>
              </a:ext>
            </a:extLst>
          </p:cNvPr>
          <p:cNvSpPr txBox="1"/>
          <p:nvPr/>
        </p:nvSpPr>
        <p:spPr>
          <a:xfrm>
            <a:off x="1667508" y="223665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7" name="TextBox 5">
            <a:hlinkClick r:id="rId15" action="ppaction://hlinksldjump"/>
            <a:extLst>
              <a:ext uri="{FF2B5EF4-FFF2-40B4-BE49-F238E27FC236}">
                <a16:creationId xmlns:a16="http://schemas.microsoft.com/office/drawing/2014/main" id="{6E70B07E-4F9C-775D-17DB-4C5FE05414AB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9910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14948 4.07407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8932 -3.703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2.22222E-6 L -0.05677 -2.22222E-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4.44444E-6 L 0.13607 4.44444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p"/>
      <p:bldP spid="39" grpId="0"/>
      <p:bldP spid="39" grpId="1"/>
      <p:bldP spid="40" grpId="0"/>
      <p:bldP spid="40" grpId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e 91">
            <a:extLst>
              <a:ext uri="{FF2B5EF4-FFF2-40B4-BE49-F238E27FC236}">
                <a16:creationId xmlns:a16="http://schemas.microsoft.com/office/drawing/2014/main" id="{517F7729-6314-8F4B-C320-1ED7EEC1BC46}"/>
              </a:ext>
            </a:extLst>
          </p:cNvPr>
          <p:cNvGrpSpPr/>
          <p:nvPr/>
        </p:nvGrpSpPr>
        <p:grpSpPr>
          <a:xfrm>
            <a:off x="228715" y="865392"/>
            <a:ext cx="11734570" cy="5813475"/>
            <a:chOff x="228715" y="850505"/>
            <a:chExt cx="11734570" cy="581347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5365623-BEDC-477B-6137-F641F9F7C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681" b="3859"/>
            <a:stretch/>
          </p:blipFill>
          <p:spPr>
            <a:xfrm>
              <a:off x="228715" y="850505"/>
              <a:ext cx="11734570" cy="5813474"/>
            </a:xfrm>
            <a:prstGeom prst="rect">
              <a:avLst/>
            </a:prstGeom>
            <a:effectLst>
              <a:outerShdw blurRad="254000" dist="50800" dir="2700000" algn="tl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17353E2-88A8-B363-9536-BE280194F42E}"/>
                </a:ext>
              </a:extLst>
            </p:cNvPr>
            <p:cNvSpPr/>
            <p:nvPr/>
          </p:nvSpPr>
          <p:spPr>
            <a:xfrm>
              <a:off x="228715" y="850505"/>
              <a:ext cx="11481381" cy="5813475"/>
            </a:xfrm>
            <a:prstGeom prst="rect">
              <a:avLst/>
            </a:prstGeom>
            <a:gradFill flip="none" rotWithShape="1">
              <a:gsLst>
                <a:gs pos="1000">
                  <a:schemeClr val="tx2">
                    <a:alpha val="7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8F155022-4899-F57B-C8F4-64E2F0288513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05739 w 12192000"/>
              <a:gd name="connsiteY0" fmla="*/ 849387 h 6858000"/>
              <a:gd name="connsiteX1" fmla="*/ 205739 w 12192000"/>
              <a:gd name="connsiteY1" fmla="*/ 6449085 h 6858000"/>
              <a:gd name="connsiteX2" fmla="*/ 11643510 w 12192000"/>
              <a:gd name="connsiteY2" fmla="*/ 6449085 h 6858000"/>
              <a:gd name="connsiteX3" fmla="*/ 11643510 w 12192000"/>
              <a:gd name="connsiteY3" fmla="*/ 84938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5739" y="849387"/>
                </a:moveTo>
                <a:lnTo>
                  <a:pt x="205739" y="6449085"/>
                </a:lnTo>
                <a:lnTo>
                  <a:pt x="11643510" y="6449085"/>
                </a:lnTo>
                <a:lnTo>
                  <a:pt x="11643510" y="8493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ZoneTexte 49">
            <a:extLst>
              <a:ext uri="{FF2B5EF4-FFF2-40B4-BE49-F238E27FC236}">
                <a16:creationId xmlns:a16="http://schemas.microsoft.com/office/drawing/2014/main" id="{6E0F4673-2DAF-734C-7096-1BF008D48D6E}"/>
              </a:ext>
            </a:extLst>
          </p:cNvPr>
          <p:cNvSpPr txBox="1"/>
          <p:nvPr/>
        </p:nvSpPr>
        <p:spPr>
          <a:xfrm rot="16200000">
            <a:off x="11384643" y="6019578"/>
            <a:ext cx="904095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 Franck Guilbert</a:t>
            </a:r>
          </a:p>
        </p:txBody>
      </p:sp>
      <p:sp>
        <p:nvSpPr>
          <p:cNvPr id="104" name="ZoneTexte 38">
            <a:extLst>
              <a:ext uri="{FF2B5EF4-FFF2-40B4-BE49-F238E27FC236}">
                <a16:creationId xmlns:a16="http://schemas.microsoft.com/office/drawing/2014/main" id="{4E05FE73-4BC0-D548-E028-DB30092883F1}"/>
              </a:ext>
            </a:extLst>
          </p:cNvPr>
          <p:cNvSpPr txBox="1"/>
          <p:nvPr/>
        </p:nvSpPr>
        <p:spPr>
          <a:xfrm>
            <a:off x="549400" y="6298135"/>
            <a:ext cx="86241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Gilles 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Lansard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pic>
        <p:nvPicPr>
          <p:cNvPr id="37" name="Picture 70">
            <a:extLst>
              <a:ext uri="{FF2B5EF4-FFF2-40B4-BE49-F238E27FC236}">
                <a16:creationId xmlns:a16="http://schemas.microsoft.com/office/drawing/2014/main" id="{CF190D09-3A61-48D6-6DDE-0C77EAE8F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9" t="11171" r="-11" b="31775"/>
          <a:stretch/>
        </p:blipFill>
        <p:spPr>
          <a:xfrm flipH="1">
            <a:off x="6743282" y="620718"/>
            <a:ext cx="5448717" cy="6252170"/>
          </a:xfrm>
          <a:prstGeom prst="rect">
            <a:avLst/>
          </a:prstGeom>
          <a:effectLst>
            <a:outerShdw blurRad="254000" dist="635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9F903850-8298-FFEE-ECD7-CC88244862A2}"/>
              </a:ext>
            </a:extLst>
          </p:cNvPr>
          <p:cNvSpPr txBox="1"/>
          <p:nvPr/>
        </p:nvSpPr>
        <p:spPr>
          <a:xfrm>
            <a:off x="566157" y="2008224"/>
            <a:ext cx="3255011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dirty="0">
                <a:solidFill>
                  <a:schemeClr val="bg1"/>
                </a:solidFill>
                <a:latin typeface="Playfair Display" pitchFamily="2" charset="0"/>
              </a:rPr>
              <a:t>Capacité de </a:t>
            </a:r>
            <a:r>
              <a:rPr lang="fr-FR" b="1" dirty="0">
                <a:solidFill>
                  <a:schemeClr val="bg2"/>
                </a:solidFill>
                <a:latin typeface="Playfair Display" pitchFamily="2" charset="0"/>
              </a:rPr>
              <a:t>200</a:t>
            </a:r>
            <a:r>
              <a:rPr lang="fr-FR" dirty="0">
                <a:solidFill>
                  <a:schemeClr val="bg1"/>
                </a:solidFill>
                <a:latin typeface="Playfair Display" pitchFamily="2" charset="0"/>
              </a:rPr>
              <a:t> à </a:t>
            </a:r>
            <a:r>
              <a:rPr lang="fr-FR" b="1" dirty="0">
                <a:solidFill>
                  <a:schemeClr val="bg2"/>
                </a:solidFill>
                <a:latin typeface="Playfair Display" pitchFamily="2" charset="0"/>
              </a:rPr>
              <a:t>1320</a:t>
            </a:r>
            <a:r>
              <a:rPr lang="fr-FR" dirty="0">
                <a:solidFill>
                  <a:schemeClr val="bg1"/>
                </a:solidFill>
                <a:latin typeface="Playfair Display" pitchFamily="2" charset="0"/>
              </a:rPr>
              <a:t> places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layfair Display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ECDC698-D2E3-578C-29A4-8EA6F6DC18B1}"/>
              </a:ext>
            </a:extLst>
          </p:cNvPr>
          <p:cNvSpPr txBox="1"/>
          <p:nvPr/>
        </p:nvSpPr>
        <p:spPr>
          <a:xfrm>
            <a:off x="565757" y="2358825"/>
            <a:ext cx="3255411" cy="9283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30000"/>
              </a:lnSpc>
              <a:buClr>
                <a:srgbClr val="009AC6"/>
              </a:buClr>
              <a:defRPr/>
            </a:pPr>
            <a:r>
              <a:rPr lang="fr-FR" sz="1200" dirty="0">
                <a:solidFill>
                  <a:schemeClr val="bg1"/>
                </a:solidFill>
                <a:latin typeface="Gotham" panose="02000504050000020004" pitchFamily="2" charset="0"/>
              </a:rPr>
              <a:t>L’expertise d’une équipe de techniciens </a:t>
            </a:r>
            <a:br>
              <a:rPr lang="fr-FR" sz="1200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fr-FR" sz="1200" dirty="0">
                <a:solidFill>
                  <a:schemeClr val="bg1"/>
                </a:solidFill>
                <a:latin typeface="Gotham" panose="02000504050000020004" pitchFamily="2" charset="0"/>
              </a:rPr>
              <a:t>et régisseurs internes, experts en sons </a:t>
            </a:r>
            <a:br>
              <a:rPr lang="fr-FR" sz="1200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fr-FR" sz="1200" dirty="0">
                <a:solidFill>
                  <a:schemeClr val="bg1"/>
                </a:solidFill>
                <a:latin typeface="Gotham" panose="02000504050000020004" pitchFamily="2" charset="0"/>
              </a:rPr>
              <a:t>et lumières, permet la personnalisation complète de votre événement</a:t>
            </a:r>
          </a:p>
        </p:txBody>
      </p:sp>
      <p:sp>
        <p:nvSpPr>
          <p:cNvPr id="68" name="TextBox 26">
            <a:extLst>
              <a:ext uri="{FF2B5EF4-FFF2-40B4-BE49-F238E27FC236}">
                <a16:creationId xmlns:a16="http://schemas.microsoft.com/office/drawing/2014/main" id="{CF8B6375-3D1A-88DB-279B-978C1B0F0DF3}"/>
              </a:ext>
            </a:extLst>
          </p:cNvPr>
          <p:cNvSpPr txBox="1"/>
          <p:nvPr/>
        </p:nvSpPr>
        <p:spPr>
          <a:xfrm>
            <a:off x="565757" y="1041218"/>
            <a:ext cx="2835713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AUDITORIUM</a:t>
            </a: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D1A15D6B-E98B-39D9-8FFD-BF5DE79EB72D}"/>
              </a:ext>
            </a:extLst>
          </p:cNvPr>
          <p:cNvGrpSpPr/>
          <p:nvPr/>
        </p:nvGrpSpPr>
        <p:grpSpPr>
          <a:xfrm>
            <a:off x="-404424" y="5208068"/>
            <a:ext cx="397934" cy="397934"/>
            <a:chOff x="1100977" y="3716880"/>
            <a:chExt cx="239362" cy="239362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DDE090C-0FE4-689A-9F4D-3DC59D2392C2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A4131F60-A85F-D551-2AB7-E88AF3CC24E5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F6CF91-3B13-AD19-54AB-A6787A60E518}"/>
              </a:ext>
            </a:extLst>
          </p:cNvPr>
          <p:cNvGrpSpPr/>
          <p:nvPr/>
        </p:nvGrpSpPr>
        <p:grpSpPr>
          <a:xfrm>
            <a:off x="-5254693" y="3550577"/>
            <a:ext cx="5647730" cy="2898683"/>
            <a:chOff x="-5254693" y="1253523"/>
            <a:chExt cx="5647730" cy="289868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6A6DADA-272E-B5D3-01D2-086FCE2323AE}"/>
                </a:ext>
              </a:extLst>
            </p:cNvPr>
            <p:cNvGrpSpPr/>
            <p:nvPr/>
          </p:nvGrpSpPr>
          <p:grpSpPr>
            <a:xfrm>
              <a:off x="-5254693" y="1253523"/>
              <a:ext cx="5647730" cy="2898683"/>
              <a:chOff x="-5254693" y="1253523"/>
              <a:chExt cx="5647730" cy="2898683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F335156-5302-40D6-88BB-17033ADD15F8}"/>
                  </a:ext>
                </a:extLst>
              </p:cNvPr>
              <p:cNvSpPr/>
              <p:nvPr/>
            </p:nvSpPr>
            <p:spPr>
              <a:xfrm rot="5400000">
                <a:off x="-2112638" y="408976"/>
                <a:ext cx="1661127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Plan 3D rdc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60C7103-E788-24FA-E826-71EC25206DB6}"/>
                  </a:ext>
                </a:extLst>
              </p:cNvPr>
              <p:cNvSpPr/>
              <p:nvPr/>
            </p:nvSpPr>
            <p:spPr>
              <a:xfrm>
                <a:off x="-5254693" y="1253524"/>
                <a:ext cx="5252859" cy="289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30575FC-0199-8CA5-5857-05E06372E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54685" y="1253523"/>
              <a:ext cx="5248199" cy="2898683"/>
            </a:xfrm>
            <a:prstGeom prst="rect">
              <a:avLst/>
            </a:prstGeom>
          </p:spPr>
        </p:pic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793348E7-8438-455B-64BA-FB3C39C9CDA8}"/>
              </a:ext>
            </a:extLst>
          </p:cNvPr>
          <p:cNvSpPr/>
          <p:nvPr/>
        </p:nvSpPr>
        <p:spPr>
          <a:xfrm>
            <a:off x="-6486" y="3550577"/>
            <a:ext cx="399523" cy="1661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24">
            <a:hlinkClick r:id="rId5" action="ppaction://hlinksldjump"/>
            <a:extLst>
              <a:ext uri="{FF2B5EF4-FFF2-40B4-BE49-F238E27FC236}">
                <a16:creationId xmlns:a16="http://schemas.microsoft.com/office/drawing/2014/main" id="{544E8040-A871-1ECB-B1A9-B3EF2ED2D4EB}"/>
              </a:ext>
            </a:extLst>
          </p:cNvPr>
          <p:cNvSpPr/>
          <p:nvPr/>
        </p:nvSpPr>
        <p:spPr>
          <a:xfrm>
            <a:off x="6096000" y="742171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 anchorCtr="0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Auditorium</a:t>
            </a:r>
          </a:p>
        </p:txBody>
      </p:sp>
      <p:sp>
        <p:nvSpPr>
          <p:cNvPr id="126" name="Rectangle 125">
            <a:hlinkClick r:id="rId6" action="ppaction://hlinksldjump"/>
            <a:extLst>
              <a:ext uri="{FF2B5EF4-FFF2-40B4-BE49-F238E27FC236}">
                <a16:creationId xmlns:a16="http://schemas.microsoft.com/office/drawing/2014/main" id="{2E59F932-B60C-8D26-1654-CE1B4E3E5B9F}"/>
              </a:ext>
            </a:extLst>
          </p:cNvPr>
          <p:cNvSpPr/>
          <p:nvPr/>
        </p:nvSpPr>
        <p:spPr>
          <a:xfrm>
            <a:off x="7564480" y="742171"/>
            <a:ext cx="1427035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Hall d’exposition</a:t>
            </a:r>
          </a:p>
        </p:txBody>
      </p:sp>
      <p:sp>
        <p:nvSpPr>
          <p:cNvPr id="127" name="Rectangle 126">
            <a:hlinkClick r:id="rId7" action="ppaction://hlinksldjump"/>
            <a:extLst>
              <a:ext uri="{FF2B5EF4-FFF2-40B4-BE49-F238E27FC236}">
                <a16:creationId xmlns:a16="http://schemas.microsoft.com/office/drawing/2014/main" id="{DAA1AE72-EDCB-7034-74B7-700E26B8ACB0}"/>
              </a:ext>
            </a:extLst>
          </p:cNvPr>
          <p:cNvSpPr/>
          <p:nvPr/>
        </p:nvSpPr>
        <p:spPr>
          <a:xfrm>
            <a:off x="9032961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modulables</a:t>
            </a:r>
          </a:p>
        </p:txBody>
      </p:sp>
      <p:sp>
        <p:nvSpPr>
          <p:cNvPr id="128" name="Rectangle 127">
            <a:hlinkClick r:id="rId8" action="ppaction://hlinksldjump"/>
            <a:extLst>
              <a:ext uri="{FF2B5EF4-FFF2-40B4-BE49-F238E27FC236}">
                <a16:creationId xmlns:a16="http://schemas.microsoft.com/office/drawing/2014/main" id="{170280B9-D32C-B41A-0C7F-67E73324BBB8}"/>
              </a:ext>
            </a:extLst>
          </p:cNvPr>
          <p:cNvSpPr/>
          <p:nvPr/>
        </p:nvSpPr>
        <p:spPr>
          <a:xfrm>
            <a:off x="10501441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Théâtre du Casino</a:t>
            </a:r>
          </a:p>
        </p:txBody>
      </p:sp>
      <p:cxnSp>
        <p:nvCxnSpPr>
          <p:cNvPr id="18" name="Straight Connector 2">
            <a:extLst>
              <a:ext uri="{FF2B5EF4-FFF2-40B4-BE49-F238E27FC236}">
                <a16:creationId xmlns:a16="http://schemas.microsoft.com/office/drawing/2014/main" id="{CA8A6812-CDBD-3601-6A6E-15C00CC24C02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D114611-F7B5-95E2-ECBB-001A2EEED3B3}"/>
              </a:ext>
            </a:extLst>
          </p:cNvPr>
          <p:cNvSpPr/>
          <p:nvPr/>
        </p:nvSpPr>
        <p:spPr>
          <a:xfrm>
            <a:off x="4708379" y="-1"/>
            <a:ext cx="1513876" cy="531297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C01F3B45-9A43-443F-DAE3-A9DA0CB2BF2F}"/>
              </a:ext>
            </a:extLst>
          </p:cNvPr>
          <p:cNvSpPr txBox="1"/>
          <p:nvPr/>
        </p:nvSpPr>
        <p:spPr>
          <a:xfrm>
            <a:off x="6353407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23" name="TextBox 33">
            <a:hlinkClick r:id="rId10" action="ppaction://hlinksldjump"/>
            <a:extLst>
              <a:ext uri="{FF2B5EF4-FFF2-40B4-BE49-F238E27FC236}">
                <a16:creationId xmlns:a16="http://schemas.microsoft.com/office/drawing/2014/main" id="{25F4F171-7D6A-4423-E571-8CDAEB15B34D}"/>
              </a:ext>
            </a:extLst>
          </p:cNvPr>
          <p:cNvSpPr txBox="1"/>
          <p:nvPr/>
        </p:nvSpPr>
        <p:spPr>
          <a:xfrm>
            <a:off x="8055021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sp>
        <p:nvSpPr>
          <p:cNvPr id="24" name="TextBox 4">
            <a:hlinkClick r:id="rId11" action="ppaction://hlinksldjump"/>
            <a:extLst>
              <a:ext uri="{FF2B5EF4-FFF2-40B4-BE49-F238E27FC236}">
                <a16:creationId xmlns:a16="http://schemas.microsoft.com/office/drawing/2014/main" id="{D551E61B-CC85-77F2-8BBE-24D51BD5F90A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25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0175C1EF-5800-7A40-BA36-6C0E17CE3E91}"/>
              </a:ext>
            </a:extLst>
          </p:cNvPr>
          <p:cNvSpPr txBox="1"/>
          <p:nvPr/>
        </p:nvSpPr>
        <p:spPr>
          <a:xfrm>
            <a:off x="983749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26" name="TextBox 25">
            <a:hlinkClick r:id="rId13" action="ppaction://hlinksldjump"/>
            <a:extLst>
              <a:ext uri="{FF2B5EF4-FFF2-40B4-BE49-F238E27FC236}">
                <a16:creationId xmlns:a16="http://schemas.microsoft.com/office/drawing/2014/main" id="{152D6AF0-3AE8-DA12-6304-4695F9ABA938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27" name="TextBox 30">
            <a:hlinkClick r:id="rId14" action="ppaction://hlinksldjump"/>
            <a:extLst>
              <a:ext uri="{FF2B5EF4-FFF2-40B4-BE49-F238E27FC236}">
                <a16:creationId xmlns:a16="http://schemas.microsoft.com/office/drawing/2014/main" id="{37538D15-99AD-9774-E4F5-C6D4B1D646BC}"/>
              </a:ext>
            </a:extLst>
          </p:cNvPr>
          <p:cNvSpPr txBox="1"/>
          <p:nvPr/>
        </p:nvSpPr>
        <p:spPr>
          <a:xfrm>
            <a:off x="731418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28" name="TextBox 34">
            <a:hlinkClick r:id="rId15" action="ppaction://hlinksldjump"/>
            <a:extLst>
              <a:ext uri="{FF2B5EF4-FFF2-40B4-BE49-F238E27FC236}">
                <a16:creationId xmlns:a16="http://schemas.microsoft.com/office/drawing/2014/main" id="{99F1E3EE-D62C-5D45-4D40-928035F977CC}"/>
              </a:ext>
            </a:extLst>
          </p:cNvPr>
          <p:cNvSpPr txBox="1"/>
          <p:nvPr/>
        </p:nvSpPr>
        <p:spPr>
          <a:xfrm>
            <a:off x="4848574" y="187506"/>
            <a:ext cx="1236237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197045F-0D4E-F8B9-670E-99B82739523F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30" name="Rectangle 2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99ED166-CC18-1CB5-59A9-350D5295D025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1" name="Graphique 30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8BEC0E0-4C4E-974F-33FD-9715A3D6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33" name="Picture 1" descr="A white triangle with a dot in the middle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FB442E7B-895E-B15B-8708-0C103FAE66CE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6">
            <a:hlinkClick r:id="rId21" action="ppaction://hlinksldjump"/>
            <a:extLst>
              <a:ext uri="{FF2B5EF4-FFF2-40B4-BE49-F238E27FC236}">
                <a16:creationId xmlns:a16="http://schemas.microsoft.com/office/drawing/2014/main" id="{59ACF86E-1619-CA05-33AB-103FB9E7F8ED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3" name="TextBox 5">
            <a:hlinkClick r:id="rId22" action="ppaction://hlinksldjump"/>
            <a:extLst>
              <a:ext uri="{FF2B5EF4-FFF2-40B4-BE49-F238E27FC236}">
                <a16:creationId xmlns:a16="http://schemas.microsoft.com/office/drawing/2014/main" id="{47190DBB-E64B-B9F6-7F8D-BFBA0DA94969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3808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2.08333E-6 3.7037E-7 L 0.03607 3.7037E-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29167E-6 -4.07407E-6 L 0.03607 -4.0740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0091 0.23032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150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167 -0.0004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54167E-6 0 L 0.12852 0 " pathEditMode="relative" rAng="0" ptsTypes="AA">
                                      <p:cBhvr>
                                        <p:cTn id="33" dur="2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0 L 0.12851 0 " pathEditMode="relative" rAng="0" ptsTypes="AA">
                                      <p:cBhvr>
                                        <p:cTn id="38" dur="2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04167E-6 0 L 0.12851 0 " pathEditMode="relative" rAng="0" ptsTypes="AA">
                                      <p:cBhvr>
                                        <p:cTn id="43" dur="20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0 L 0.12852 0 " pathEditMode="relative" rAng="0" ptsTypes="AA">
                                      <p:cBhvr>
                                        <p:cTn id="48" dur="2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03568 1.11111E-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44935 3.33333E-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4819 4.07407E-6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5 1.11111E-6 " pathEditMode="relative" rAng="0" ptsTypes="AA">
                                      <p:cBhvr>
                                        <p:cTn id="66" dur="15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19 4.07407E-6 L -0.25 4.07407E-6 " pathEditMode="relative" rAng="0" ptsTypes="AA">
                                      <p:cBhvr>
                                        <p:cTn id="68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02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44935 3.33333E-6 " pathEditMode="relative" rAng="0" ptsTypes="AA">
                                      <p:cBhvr>
                                        <p:cTn id="70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9" grpId="0"/>
      <p:bldP spid="79" grpId="1"/>
      <p:bldP spid="95" grpId="0" animBg="1"/>
      <p:bldP spid="95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 158">
            <a:extLst>
              <a:ext uri="{FF2B5EF4-FFF2-40B4-BE49-F238E27FC236}">
                <a16:creationId xmlns:a16="http://schemas.microsoft.com/office/drawing/2014/main" id="{40A4F24E-4240-93ED-F14A-79996FE7F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" b="11"/>
          <a:stretch/>
        </p:blipFill>
        <p:spPr>
          <a:xfrm>
            <a:off x="0" y="0"/>
            <a:ext cx="12189264" cy="6858000"/>
          </a:xfrm>
          <a:prstGeom prst="rect">
            <a:avLst/>
          </a:prstGeom>
        </p:spPr>
      </p:pic>
      <p:pic>
        <p:nvPicPr>
          <p:cNvPr id="166" name="Image 165" descr="A blue triangle with a black background&#10;&#10;Description automatically generated">
            <a:extLst>
              <a:ext uri="{FF2B5EF4-FFF2-40B4-BE49-F238E27FC236}">
                <a16:creationId xmlns:a16="http://schemas.microsoft.com/office/drawing/2014/main" id="{306CEBFA-BE3E-F38F-D4DF-5B17F5E30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35431" b="1627"/>
          <a:stretch/>
        </p:blipFill>
        <p:spPr>
          <a:xfrm flipH="1">
            <a:off x="3741034" y="1047063"/>
            <a:ext cx="2992006" cy="5810937"/>
          </a:xfrm>
          <a:custGeom>
            <a:avLst/>
            <a:gdLst>
              <a:gd name="connsiteX0" fmla="*/ 2992006 w 2992006"/>
              <a:gd name="connsiteY0" fmla="*/ 0 h 5810937"/>
              <a:gd name="connsiteX1" fmla="*/ 674281 w 2992006"/>
              <a:gd name="connsiteY1" fmla="*/ 0 h 5810937"/>
              <a:gd name="connsiteX2" fmla="*/ 674281 w 2992006"/>
              <a:gd name="connsiteY2" fmla="*/ 4601142 h 5810937"/>
              <a:gd name="connsiteX3" fmla="*/ 0 w 2992006"/>
              <a:gd name="connsiteY3" fmla="*/ 4601142 h 5810937"/>
              <a:gd name="connsiteX4" fmla="*/ 0 w 2992006"/>
              <a:gd name="connsiteY4" fmla="*/ 5810937 h 5810937"/>
              <a:gd name="connsiteX5" fmla="*/ 674281 w 2992006"/>
              <a:gd name="connsiteY5" fmla="*/ 5810937 h 5810937"/>
              <a:gd name="connsiteX6" fmla="*/ 675061 w 2992006"/>
              <a:gd name="connsiteY6" fmla="*/ 5810937 h 5810937"/>
              <a:gd name="connsiteX7" fmla="*/ 2992006 w 2992006"/>
              <a:gd name="connsiteY7" fmla="*/ 5810937 h 581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006" h="5810937">
                <a:moveTo>
                  <a:pt x="2992006" y="0"/>
                </a:moveTo>
                <a:lnTo>
                  <a:pt x="674281" y="0"/>
                </a:lnTo>
                <a:lnTo>
                  <a:pt x="674281" y="4601142"/>
                </a:lnTo>
                <a:lnTo>
                  <a:pt x="0" y="4601142"/>
                </a:lnTo>
                <a:lnTo>
                  <a:pt x="0" y="5810937"/>
                </a:lnTo>
                <a:lnTo>
                  <a:pt x="674281" y="5810937"/>
                </a:lnTo>
                <a:lnTo>
                  <a:pt x="675061" y="5810937"/>
                </a:lnTo>
                <a:lnTo>
                  <a:pt x="2992006" y="5810937"/>
                </a:lnTo>
                <a:close/>
              </a:path>
            </a:pathLst>
          </a:custGeom>
        </p:spPr>
      </p:pic>
      <p:sp>
        <p:nvSpPr>
          <p:cNvPr id="181" name="Forme libre : forme 180">
            <a:extLst>
              <a:ext uri="{FF2B5EF4-FFF2-40B4-BE49-F238E27FC236}">
                <a16:creationId xmlns:a16="http://schemas.microsoft.com/office/drawing/2014/main" id="{9106AB6A-F4B8-8197-1F6F-71D21974FA6C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05739 w 12192000"/>
              <a:gd name="connsiteY0" fmla="*/ 849387 h 6858000"/>
              <a:gd name="connsiteX1" fmla="*/ 205739 w 12192000"/>
              <a:gd name="connsiteY1" fmla="*/ 6449085 h 6858000"/>
              <a:gd name="connsiteX2" fmla="*/ 11643510 w 12192000"/>
              <a:gd name="connsiteY2" fmla="*/ 6449085 h 6858000"/>
              <a:gd name="connsiteX3" fmla="*/ 11643510 w 12192000"/>
              <a:gd name="connsiteY3" fmla="*/ 5661244 h 6858000"/>
              <a:gd name="connsiteX4" fmla="*/ 6023159 w 12192000"/>
              <a:gd name="connsiteY4" fmla="*/ 5661244 h 6858000"/>
              <a:gd name="connsiteX5" fmla="*/ 6023159 w 12192000"/>
              <a:gd name="connsiteY5" fmla="*/ 849387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205739" y="849387"/>
                </a:moveTo>
                <a:lnTo>
                  <a:pt x="205739" y="6449085"/>
                </a:lnTo>
                <a:lnTo>
                  <a:pt x="11643510" y="6449085"/>
                </a:lnTo>
                <a:lnTo>
                  <a:pt x="11643510" y="5661244"/>
                </a:lnTo>
                <a:lnTo>
                  <a:pt x="6023159" y="5661244"/>
                </a:lnTo>
                <a:lnTo>
                  <a:pt x="6023159" y="8493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129" name="Picture 128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EF907BD0-3508-57BA-8822-B3658A027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273630">
            <a:off x="8903777" y="-42511"/>
            <a:ext cx="9525000" cy="6686550"/>
          </a:xfrm>
          <a:prstGeom prst="rect">
            <a:avLst/>
          </a:prstGeom>
        </p:spPr>
      </p:pic>
      <p:sp>
        <p:nvSpPr>
          <p:cNvPr id="2" name="TextBox 26">
            <a:extLst>
              <a:ext uri="{FF2B5EF4-FFF2-40B4-BE49-F238E27FC236}">
                <a16:creationId xmlns:a16="http://schemas.microsoft.com/office/drawing/2014/main" id="{2E12C817-7CCD-9CEC-473F-E6AD5A1D6504}"/>
              </a:ext>
            </a:extLst>
          </p:cNvPr>
          <p:cNvSpPr txBox="1"/>
          <p:nvPr/>
        </p:nvSpPr>
        <p:spPr>
          <a:xfrm>
            <a:off x="6588167" y="1301851"/>
            <a:ext cx="4554132" cy="85408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6000" dirty="0">
                <a:solidFill>
                  <a:srgbClr val="1A4E66"/>
                </a:solidFill>
                <a:latin typeface="Bebas Neue Bold" panose="020B0606020202050201" pitchFamily="34" charset="0"/>
              </a:rPr>
              <a:t>Hall </a:t>
            </a:r>
            <a:r>
              <a:rPr lang="fr-FR" sz="6000" dirty="0">
                <a:solidFill>
                  <a:schemeClr val="accent4"/>
                </a:solidFill>
                <a:latin typeface="Bebas Neue Bold" panose="020B0606020202050201" pitchFamily="34" charset="0"/>
              </a:rPr>
              <a:t>d’exposition</a:t>
            </a:r>
            <a:r>
              <a:rPr lang="fr-FR" sz="6000" dirty="0">
                <a:solidFill>
                  <a:schemeClr val="bg2"/>
                </a:solidFill>
                <a:latin typeface="Bebas Neue Bold" panose="020B0606020202050201" pitchFamily="34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Bebas Neue Bold" panose="020B0606020202050201" pitchFamily="34" charset="0"/>
            </a:endParaRPr>
          </a:p>
        </p:txBody>
      </p: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37E03B49-1150-C3C3-DD36-A54226F19C38}"/>
              </a:ext>
            </a:extLst>
          </p:cNvPr>
          <p:cNvGrpSpPr/>
          <p:nvPr/>
        </p:nvGrpSpPr>
        <p:grpSpPr>
          <a:xfrm>
            <a:off x="6588167" y="2265809"/>
            <a:ext cx="1869734" cy="1427212"/>
            <a:chOff x="6588167" y="2265809"/>
            <a:chExt cx="1869734" cy="142721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E1ECCE-1631-45BB-87FE-70102A962BCF}"/>
                </a:ext>
              </a:extLst>
            </p:cNvPr>
            <p:cNvSpPr/>
            <p:nvPr/>
          </p:nvSpPr>
          <p:spPr>
            <a:xfrm>
              <a:off x="6588167" y="2265809"/>
              <a:ext cx="1869734" cy="142721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chemeClr val="bg1"/>
                  </a:solidFill>
                </a:rPr>
                <a:t>Espace d’exposition 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Hall de </a:t>
              </a:r>
              <a:r>
                <a:rPr lang="fr-FR" sz="1100" b="1" dirty="0">
                  <a:solidFill>
                    <a:schemeClr val="bg2"/>
                  </a:solidFill>
                  <a:latin typeface="Gotham" panose="02000504050000020004" pitchFamily="2" charset="0"/>
                </a:rPr>
                <a:t>800 m²</a:t>
              </a:r>
              <a: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  <a:t>,</a:t>
              </a:r>
              <a:b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</a:b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jusqu’à</a:t>
              </a:r>
              <a: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  <a:t> </a:t>
              </a:r>
              <a:r>
                <a:rPr lang="fr-FR" sz="1100" b="1" dirty="0">
                  <a:solidFill>
                    <a:schemeClr val="bg2"/>
                  </a:solidFill>
                  <a:latin typeface="Gotham" panose="02000504050000020004" pitchFamily="2" charset="0"/>
                </a:rPr>
                <a:t>60</a:t>
              </a:r>
              <a: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  <a:t> </a:t>
              </a: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stands</a:t>
              </a:r>
              <a:endParaRPr lang="fr-FR" sz="11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92" name="Graphic 90">
              <a:extLst>
                <a:ext uri="{FF2B5EF4-FFF2-40B4-BE49-F238E27FC236}">
                  <a16:creationId xmlns:a16="http://schemas.microsoft.com/office/drawing/2014/main" id="{F84E7DC5-1DE7-804E-E0C2-031F427846E1}"/>
                </a:ext>
              </a:extLst>
            </p:cNvPr>
            <p:cNvGrpSpPr/>
            <p:nvPr/>
          </p:nvGrpSpPr>
          <p:grpSpPr>
            <a:xfrm>
              <a:off x="7331236" y="2488862"/>
              <a:ext cx="383596" cy="345937"/>
              <a:chOff x="6375734" y="2434058"/>
              <a:chExt cx="345937" cy="345937"/>
            </a:xfrm>
            <a:noFill/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F339FF7-9746-8B01-C12E-A587035B044C}"/>
                  </a:ext>
                </a:extLst>
              </p:cNvPr>
              <p:cNvSpPr/>
              <p:nvPr/>
            </p:nvSpPr>
            <p:spPr>
              <a:xfrm>
                <a:off x="6495753" y="2674096"/>
                <a:ext cx="225918" cy="105899"/>
              </a:xfrm>
              <a:custGeom>
                <a:avLst/>
                <a:gdLst>
                  <a:gd name="connsiteX0" fmla="*/ 0 w 225918"/>
                  <a:gd name="connsiteY0" fmla="*/ 0 h 105899"/>
                  <a:gd name="connsiteX1" fmla="*/ 225918 w 225918"/>
                  <a:gd name="connsiteY1" fmla="*/ 0 h 105899"/>
                  <a:gd name="connsiteX2" fmla="*/ 225918 w 225918"/>
                  <a:gd name="connsiteY2" fmla="*/ 105899 h 105899"/>
                  <a:gd name="connsiteX3" fmla="*/ 0 w 225918"/>
                  <a:gd name="connsiteY3" fmla="*/ 105899 h 105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918" h="105899">
                    <a:moveTo>
                      <a:pt x="0" y="0"/>
                    </a:moveTo>
                    <a:lnTo>
                      <a:pt x="225918" y="0"/>
                    </a:lnTo>
                    <a:lnTo>
                      <a:pt x="225918" y="105899"/>
                    </a:lnTo>
                    <a:lnTo>
                      <a:pt x="0" y="10589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0D3C34C-357D-4D4B-D596-9C021E97E025}"/>
                  </a:ext>
                </a:extLst>
              </p:cNvPr>
              <p:cNvSpPr/>
              <p:nvPr/>
            </p:nvSpPr>
            <p:spPr>
              <a:xfrm>
                <a:off x="6615772" y="2624676"/>
                <a:ext cx="77659" cy="49419"/>
              </a:xfrm>
              <a:custGeom>
                <a:avLst/>
                <a:gdLst>
                  <a:gd name="connsiteX0" fmla="*/ 38829 w 77659"/>
                  <a:gd name="connsiteY0" fmla="*/ 0 h 49419"/>
                  <a:gd name="connsiteX1" fmla="*/ 38829 w 77659"/>
                  <a:gd name="connsiteY1" fmla="*/ 0 h 49419"/>
                  <a:gd name="connsiteX2" fmla="*/ 0 w 77659"/>
                  <a:gd name="connsiteY2" fmla="*/ 38829 h 49419"/>
                  <a:gd name="connsiteX3" fmla="*/ 0 w 77659"/>
                  <a:gd name="connsiteY3" fmla="*/ 49419 h 49419"/>
                  <a:gd name="connsiteX4" fmla="*/ 77659 w 77659"/>
                  <a:gd name="connsiteY4" fmla="*/ 49419 h 49419"/>
                  <a:gd name="connsiteX5" fmla="*/ 77659 w 77659"/>
                  <a:gd name="connsiteY5" fmla="*/ 38829 h 49419"/>
                  <a:gd name="connsiteX6" fmla="*/ 38829 w 77659"/>
                  <a:gd name="connsiteY6" fmla="*/ 0 h 4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59" h="49419">
                    <a:moveTo>
                      <a:pt x="38829" y="0"/>
                    </a:moveTo>
                    <a:lnTo>
                      <a:pt x="38829" y="0"/>
                    </a:lnTo>
                    <a:cubicBezTo>
                      <a:pt x="17384" y="0"/>
                      <a:pt x="0" y="17385"/>
                      <a:pt x="0" y="38829"/>
                    </a:cubicBezTo>
                    <a:lnTo>
                      <a:pt x="0" y="49419"/>
                    </a:lnTo>
                    <a:lnTo>
                      <a:pt x="77659" y="49419"/>
                    </a:lnTo>
                    <a:lnTo>
                      <a:pt x="77659" y="38829"/>
                    </a:lnTo>
                    <a:cubicBezTo>
                      <a:pt x="77659" y="17385"/>
                      <a:pt x="60275" y="0"/>
                      <a:pt x="38829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2BBFAEA-AD75-7F71-5542-A2C10F8476D9}"/>
                  </a:ext>
                </a:extLst>
              </p:cNvPr>
              <p:cNvSpPr/>
              <p:nvPr/>
            </p:nvSpPr>
            <p:spPr>
              <a:xfrm>
                <a:off x="6633422" y="2582317"/>
                <a:ext cx="42359" cy="42359"/>
              </a:xfrm>
              <a:custGeom>
                <a:avLst/>
                <a:gdLst>
                  <a:gd name="connsiteX0" fmla="*/ 42359 w 42359"/>
                  <a:gd name="connsiteY0" fmla="*/ 21180 h 42359"/>
                  <a:gd name="connsiteX1" fmla="*/ 21180 w 42359"/>
                  <a:gd name="connsiteY1" fmla="*/ 42359 h 42359"/>
                  <a:gd name="connsiteX2" fmla="*/ 0 w 42359"/>
                  <a:gd name="connsiteY2" fmla="*/ 21180 h 42359"/>
                  <a:gd name="connsiteX3" fmla="*/ 21180 w 42359"/>
                  <a:gd name="connsiteY3" fmla="*/ 0 h 42359"/>
                  <a:gd name="connsiteX4" fmla="*/ 42359 w 42359"/>
                  <a:gd name="connsiteY4" fmla="*/ 21180 h 4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59" h="42359">
                    <a:moveTo>
                      <a:pt x="42359" y="21180"/>
                    </a:moveTo>
                    <a:cubicBezTo>
                      <a:pt x="42359" y="32877"/>
                      <a:pt x="32877" y="42359"/>
                      <a:pt x="21180" y="42359"/>
                    </a:cubicBezTo>
                    <a:cubicBezTo>
                      <a:pt x="9482" y="42359"/>
                      <a:pt x="0" y="32877"/>
                      <a:pt x="0" y="21180"/>
                    </a:cubicBezTo>
                    <a:cubicBezTo>
                      <a:pt x="0" y="9482"/>
                      <a:pt x="9482" y="0"/>
                      <a:pt x="21180" y="0"/>
                    </a:cubicBezTo>
                    <a:cubicBezTo>
                      <a:pt x="32877" y="0"/>
                      <a:pt x="42359" y="9482"/>
                      <a:pt x="42359" y="2118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D4F9471-D4FE-427A-973C-893DF5A6DA9E}"/>
                  </a:ext>
                </a:extLst>
              </p:cNvPr>
              <p:cNvSpPr/>
              <p:nvPr/>
            </p:nvSpPr>
            <p:spPr>
              <a:xfrm>
                <a:off x="6509872" y="2624676"/>
                <a:ext cx="77659" cy="49419"/>
              </a:xfrm>
              <a:custGeom>
                <a:avLst/>
                <a:gdLst>
                  <a:gd name="connsiteX0" fmla="*/ 38830 w 77659"/>
                  <a:gd name="connsiteY0" fmla="*/ 0 h 49419"/>
                  <a:gd name="connsiteX1" fmla="*/ 38830 w 77659"/>
                  <a:gd name="connsiteY1" fmla="*/ 0 h 49419"/>
                  <a:gd name="connsiteX2" fmla="*/ 0 w 77659"/>
                  <a:gd name="connsiteY2" fmla="*/ 38829 h 49419"/>
                  <a:gd name="connsiteX3" fmla="*/ 0 w 77659"/>
                  <a:gd name="connsiteY3" fmla="*/ 49419 h 49419"/>
                  <a:gd name="connsiteX4" fmla="*/ 77659 w 77659"/>
                  <a:gd name="connsiteY4" fmla="*/ 49419 h 49419"/>
                  <a:gd name="connsiteX5" fmla="*/ 77659 w 77659"/>
                  <a:gd name="connsiteY5" fmla="*/ 38829 h 49419"/>
                  <a:gd name="connsiteX6" fmla="*/ 38830 w 77659"/>
                  <a:gd name="connsiteY6" fmla="*/ 0 h 4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59" h="49419">
                    <a:moveTo>
                      <a:pt x="38830" y="0"/>
                    </a:moveTo>
                    <a:lnTo>
                      <a:pt x="38830" y="0"/>
                    </a:lnTo>
                    <a:cubicBezTo>
                      <a:pt x="17385" y="0"/>
                      <a:pt x="0" y="17385"/>
                      <a:pt x="0" y="38829"/>
                    </a:cubicBezTo>
                    <a:lnTo>
                      <a:pt x="0" y="49419"/>
                    </a:lnTo>
                    <a:lnTo>
                      <a:pt x="77659" y="49419"/>
                    </a:lnTo>
                    <a:lnTo>
                      <a:pt x="77659" y="38829"/>
                    </a:lnTo>
                    <a:cubicBezTo>
                      <a:pt x="77659" y="17385"/>
                      <a:pt x="60275" y="0"/>
                      <a:pt x="38830" y="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F80877C-0C30-3170-D538-955C63EA0161}"/>
                  </a:ext>
                </a:extLst>
              </p:cNvPr>
              <p:cNvSpPr/>
              <p:nvPr/>
            </p:nvSpPr>
            <p:spPr>
              <a:xfrm>
                <a:off x="6527523" y="2582317"/>
                <a:ext cx="42359" cy="42359"/>
              </a:xfrm>
              <a:custGeom>
                <a:avLst/>
                <a:gdLst>
                  <a:gd name="connsiteX0" fmla="*/ 42359 w 42359"/>
                  <a:gd name="connsiteY0" fmla="*/ 21180 h 42359"/>
                  <a:gd name="connsiteX1" fmla="*/ 21180 w 42359"/>
                  <a:gd name="connsiteY1" fmla="*/ 42359 h 42359"/>
                  <a:gd name="connsiteX2" fmla="*/ 0 w 42359"/>
                  <a:gd name="connsiteY2" fmla="*/ 21180 h 42359"/>
                  <a:gd name="connsiteX3" fmla="*/ 21180 w 42359"/>
                  <a:gd name="connsiteY3" fmla="*/ 0 h 42359"/>
                  <a:gd name="connsiteX4" fmla="*/ 42359 w 42359"/>
                  <a:gd name="connsiteY4" fmla="*/ 21180 h 4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59" h="42359">
                    <a:moveTo>
                      <a:pt x="42359" y="21180"/>
                    </a:moveTo>
                    <a:cubicBezTo>
                      <a:pt x="42359" y="32877"/>
                      <a:pt x="32877" y="42359"/>
                      <a:pt x="21180" y="42359"/>
                    </a:cubicBezTo>
                    <a:cubicBezTo>
                      <a:pt x="9482" y="42359"/>
                      <a:pt x="0" y="32877"/>
                      <a:pt x="0" y="21180"/>
                    </a:cubicBezTo>
                    <a:cubicBezTo>
                      <a:pt x="0" y="9482"/>
                      <a:pt x="9482" y="0"/>
                      <a:pt x="21180" y="0"/>
                    </a:cubicBezTo>
                    <a:cubicBezTo>
                      <a:pt x="32877" y="0"/>
                      <a:pt x="42359" y="9482"/>
                      <a:pt x="42359" y="2118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284C097-1230-F90A-4E11-51E0AEA7510F}"/>
                  </a:ext>
                </a:extLst>
              </p:cNvPr>
              <p:cNvSpPr/>
              <p:nvPr/>
            </p:nvSpPr>
            <p:spPr>
              <a:xfrm>
                <a:off x="6411033" y="2476418"/>
                <a:ext cx="120019" cy="70599"/>
              </a:xfrm>
              <a:custGeom>
                <a:avLst/>
                <a:gdLst>
                  <a:gd name="connsiteX0" fmla="*/ 0 w 120019"/>
                  <a:gd name="connsiteY0" fmla="*/ 0 h 70599"/>
                  <a:gd name="connsiteX1" fmla="*/ 120019 w 120019"/>
                  <a:gd name="connsiteY1" fmla="*/ 0 h 70599"/>
                  <a:gd name="connsiteX2" fmla="*/ 120019 w 120019"/>
                  <a:gd name="connsiteY2" fmla="*/ 70599 h 70599"/>
                  <a:gd name="connsiteX3" fmla="*/ 0 w 120019"/>
                  <a:gd name="connsiteY3" fmla="*/ 70599 h 7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9" h="70599">
                    <a:moveTo>
                      <a:pt x="0" y="0"/>
                    </a:moveTo>
                    <a:lnTo>
                      <a:pt x="120019" y="0"/>
                    </a:lnTo>
                    <a:lnTo>
                      <a:pt x="120019" y="70599"/>
                    </a:lnTo>
                    <a:lnTo>
                      <a:pt x="0" y="7059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541B03A-99E2-2851-84A1-1D4D6601CAB4}"/>
                  </a:ext>
                </a:extLst>
              </p:cNvPr>
              <p:cNvSpPr/>
              <p:nvPr/>
            </p:nvSpPr>
            <p:spPr>
              <a:xfrm>
                <a:off x="6566352" y="2476418"/>
                <a:ext cx="120019" cy="70599"/>
              </a:xfrm>
              <a:custGeom>
                <a:avLst/>
                <a:gdLst>
                  <a:gd name="connsiteX0" fmla="*/ 0 w 120019"/>
                  <a:gd name="connsiteY0" fmla="*/ 0 h 70599"/>
                  <a:gd name="connsiteX1" fmla="*/ 120019 w 120019"/>
                  <a:gd name="connsiteY1" fmla="*/ 0 h 70599"/>
                  <a:gd name="connsiteX2" fmla="*/ 120019 w 120019"/>
                  <a:gd name="connsiteY2" fmla="*/ 70599 h 70599"/>
                  <a:gd name="connsiteX3" fmla="*/ 0 w 120019"/>
                  <a:gd name="connsiteY3" fmla="*/ 70599 h 7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9" h="70599">
                    <a:moveTo>
                      <a:pt x="0" y="0"/>
                    </a:moveTo>
                    <a:lnTo>
                      <a:pt x="120019" y="0"/>
                    </a:lnTo>
                    <a:lnTo>
                      <a:pt x="120019" y="70599"/>
                    </a:lnTo>
                    <a:lnTo>
                      <a:pt x="0" y="7059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D1E3B099-FA23-CD51-3AE5-19F80882D59F}"/>
                  </a:ext>
                </a:extLst>
              </p:cNvPr>
              <p:cNvSpPr/>
              <p:nvPr/>
            </p:nvSpPr>
            <p:spPr>
              <a:xfrm>
                <a:off x="6375734" y="2434058"/>
                <a:ext cx="345937" cy="324757"/>
              </a:xfrm>
              <a:custGeom>
                <a:avLst/>
                <a:gdLst>
                  <a:gd name="connsiteX0" fmla="*/ 345938 w 345937"/>
                  <a:gd name="connsiteY0" fmla="*/ 240038 h 324757"/>
                  <a:gd name="connsiteX1" fmla="*/ 345938 w 345937"/>
                  <a:gd name="connsiteY1" fmla="*/ 0 h 324757"/>
                  <a:gd name="connsiteX2" fmla="*/ 0 w 345937"/>
                  <a:gd name="connsiteY2" fmla="*/ 0 h 324757"/>
                  <a:gd name="connsiteX3" fmla="*/ 0 w 345937"/>
                  <a:gd name="connsiteY3" fmla="*/ 324758 h 324757"/>
                  <a:gd name="connsiteX4" fmla="*/ 120019 w 345937"/>
                  <a:gd name="connsiteY4" fmla="*/ 311951 h 32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937" h="324757">
                    <a:moveTo>
                      <a:pt x="345938" y="240038"/>
                    </a:moveTo>
                    <a:cubicBezTo>
                      <a:pt x="345938" y="157529"/>
                      <a:pt x="345938" y="53670"/>
                      <a:pt x="345938" y="0"/>
                    </a:cubicBezTo>
                    <a:cubicBezTo>
                      <a:pt x="230681" y="19271"/>
                      <a:pt x="109998" y="18375"/>
                      <a:pt x="0" y="0"/>
                    </a:cubicBezTo>
                    <a:cubicBezTo>
                      <a:pt x="0" y="75308"/>
                      <a:pt x="0" y="249449"/>
                      <a:pt x="0" y="324758"/>
                    </a:cubicBezTo>
                    <a:cubicBezTo>
                      <a:pt x="35130" y="318891"/>
                      <a:pt x="75506" y="314140"/>
                      <a:pt x="120019" y="311951"/>
                    </a:cubicBezTo>
                  </a:path>
                </a:pathLst>
              </a:custGeom>
              <a:grpFill/>
              <a:ln w="12700" cap="rnd">
                <a:solidFill>
                  <a:schemeClr val="bg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8E60677A-567B-8FDF-E09F-AA1D77C782C0}"/>
              </a:ext>
            </a:extLst>
          </p:cNvPr>
          <p:cNvGrpSpPr/>
          <p:nvPr/>
        </p:nvGrpSpPr>
        <p:grpSpPr>
          <a:xfrm>
            <a:off x="8621886" y="2269131"/>
            <a:ext cx="2777074" cy="1663925"/>
            <a:chOff x="8621886" y="2269131"/>
            <a:chExt cx="2777074" cy="1663925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1C4510F-9120-9DE5-82E3-3054344CE6E0}"/>
                </a:ext>
              </a:extLst>
            </p:cNvPr>
            <p:cNvSpPr/>
            <p:nvPr/>
          </p:nvSpPr>
          <p:spPr>
            <a:xfrm>
              <a:off x="8621886" y="2269131"/>
              <a:ext cx="2777074" cy="1663925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1600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chemeClr val="bg1"/>
                  </a:solidFill>
                </a:rPr>
                <a:t>Lieu de restauration 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jusqu’à </a:t>
              </a:r>
              <a:r>
                <a:rPr lang="fr-FR" sz="1100" b="1" dirty="0">
                  <a:solidFill>
                    <a:schemeClr val="bg2"/>
                  </a:solidFill>
                  <a:latin typeface="Gotham" panose="02000504050000020004" pitchFamily="2" charset="0"/>
                </a:rPr>
                <a:t>700</a:t>
              </a:r>
              <a: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  <a:t> </a:t>
              </a: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personnes en cocktail,</a:t>
              </a:r>
              <a:b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100" b="1" dirty="0">
                  <a:solidFill>
                    <a:schemeClr val="bg2"/>
                  </a:solidFill>
                  <a:latin typeface="Gotham" panose="02000504050000020004" pitchFamily="2" charset="0"/>
                </a:rPr>
                <a:t>450</a:t>
              </a:r>
              <a: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  <a:t> </a:t>
              </a: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personnes assises</a:t>
              </a:r>
              <a:endParaRPr lang="fr-FR" sz="11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FB6AE4F-2EF9-199B-BD47-71477C4B8491}"/>
                </a:ext>
              </a:extLst>
            </p:cNvPr>
            <p:cNvGrpSpPr/>
            <p:nvPr/>
          </p:nvGrpSpPr>
          <p:grpSpPr>
            <a:xfrm>
              <a:off x="9830424" y="2521695"/>
              <a:ext cx="359999" cy="360001"/>
              <a:chOff x="6114177" y="2900845"/>
              <a:chExt cx="359999" cy="360001"/>
            </a:xfrm>
            <a:solidFill>
              <a:schemeClr val="bg2"/>
            </a:solidFill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57FE65E-7841-9749-E3E1-2D86DA12B39F}"/>
                  </a:ext>
                </a:extLst>
              </p:cNvPr>
              <p:cNvSpPr/>
              <p:nvPr/>
            </p:nvSpPr>
            <p:spPr>
              <a:xfrm>
                <a:off x="6194333" y="2981002"/>
                <a:ext cx="199687" cy="199687"/>
              </a:xfrm>
              <a:custGeom>
                <a:avLst/>
                <a:gdLst>
                  <a:gd name="connsiteX0" fmla="*/ 99844 w 199687"/>
                  <a:gd name="connsiteY0" fmla="*/ 0 h 199687"/>
                  <a:gd name="connsiteX1" fmla="*/ 0 w 199687"/>
                  <a:gd name="connsiteY1" fmla="*/ 99844 h 199687"/>
                  <a:gd name="connsiteX2" fmla="*/ 99844 w 199687"/>
                  <a:gd name="connsiteY2" fmla="*/ 199688 h 199687"/>
                  <a:gd name="connsiteX3" fmla="*/ 199688 w 199687"/>
                  <a:gd name="connsiteY3" fmla="*/ 99844 h 199687"/>
                  <a:gd name="connsiteX4" fmla="*/ 99844 w 199687"/>
                  <a:gd name="connsiteY4" fmla="*/ 0 h 199687"/>
                  <a:gd name="connsiteX5" fmla="*/ 99844 w 199687"/>
                  <a:gd name="connsiteY5" fmla="*/ 185625 h 199687"/>
                  <a:gd name="connsiteX6" fmla="*/ 14063 w 199687"/>
                  <a:gd name="connsiteY6" fmla="*/ 99844 h 199687"/>
                  <a:gd name="connsiteX7" fmla="*/ 99844 w 199687"/>
                  <a:gd name="connsiteY7" fmla="*/ 14063 h 199687"/>
                  <a:gd name="connsiteX8" fmla="*/ 185625 w 199687"/>
                  <a:gd name="connsiteY8" fmla="*/ 99844 h 199687"/>
                  <a:gd name="connsiteX9" fmla="*/ 99844 w 199687"/>
                  <a:gd name="connsiteY9" fmla="*/ 185625 h 19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687" h="199687">
                    <a:moveTo>
                      <a:pt x="99844" y="0"/>
                    </a:moveTo>
                    <a:cubicBezTo>
                      <a:pt x="44790" y="0"/>
                      <a:pt x="0" y="44790"/>
                      <a:pt x="0" y="99844"/>
                    </a:cubicBezTo>
                    <a:cubicBezTo>
                      <a:pt x="0" y="154898"/>
                      <a:pt x="44790" y="199688"/>
                      <a:pt x="99844" y="199688"/>
                    </a:cubicBezTo>
                    <a:cubicBezTo>
                      <a:pt x="154898" y="199688"/>
                      <a:pt x="199688" y="154898"/>
                      <a:pt x="199688" y="99844"/>
                    </a:cubicBezTo>
                    <a:cubicBezTo>
                      <a:pt x="199688" y="44790"/>
                      <a:pt x="154898" y="0"/>
                      <a:pt x="99844" y="0"/>
                    </a:cubicBezTo>
                    <a:close/>
                    <a:moveTo>
                      <a:pt x="99844" y="185625"/>
                    </a:moveTo>
                    <a:cubicBezTo>
                      <a:pt x="52544" y="185625"/>
                      <a:pt x="14063" y="147144"/>
                      <a:pt x="14063" y="99844"/>
                    </a:cubicBezTo>
                    <a:cubicBezTo>
                      <a:pt x="14063" y="52544"/>
                      <a:pt x="52544" y="14063"/>
                      <a:pt x="99844" y="14063"/>
                    </a:cubicBezTo>
                    <a:cubicBezTo>
                      <a:pt x="147144" y="14063"/>
                      <a:pt x="185625" y="52544"/>
                      <a:pt x="185625" y="99844"/>
                    </a:cubicBezTo>
                    <a:cubicBezTo>
                      <a:pt x="185625" y="147144"/>
                      <a:pt x="147144" y="185625"/>
                      <a:pt x="99844" y="185625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A7B1CCE-4949-3600-3DA5-231DD46B1CE0}"/>
                  </a:ext>
                </a:extLst>
              </p:cNvPr>
              <p:cNvSpPr/>
              <p:nvPr/>
            </p:nvSpPr>
            <p:spPr>
              <a:xfrm>
                <a:off x="6408083" y="2900845"/>
                <a:ext cx="66093" cy="360000"/>
              </a:xfrm>
              <a:custGeom>
                <a:avLst/>
                <a:gdLst>
                  <a:gd name="connsiteX0" fmla="*/ 62361 w 66093"/>
                  <a:gd name="connsiteY0" fmla="*/ 821 h 360000"/>
                  <a:gd name="connsiteX1" fmla="*/ 55126 w 66093"/>
                  <a:gd name="connsiteY1" fmla="*/ 1204 h 360000"/>
                  <a:gd name="connsiteX2" fmla="*/ 0 w 66093"/>
                  <a:gd name="connsiteY2" fmla="*/ 104983 h 360000"/>
                  <a:gd name="connsiteX3" fmla="*/ 0 w 66093"/>
                  <a:gd name="connsiteY3" fmla="*/ 196215 h 360000"/>
                  <a:gd name="connsiteX4" fmla="*/ 10730 w 66093"/>
                  <a:gd name="connsiteY4" fmla="*/ 222119 h 360000"/>
                  <a:gd name="connsiteX5" fmla="*/ 23906 w 66093"/>
                  <a:gd name="connsiteY5" fmla="*/ 235296 h 360000"/>
                  <a:gd name="connsiteX6" fmla="*/ 23906 w 66093"/>
                  <a:gd name="connsiteY6" fmla="*/ 338906 h 360000"/>
                  <a:gd name="connsiteX7" fmla="*/ 45000 w 66093"/>
                  <a:gd name="connsiteY7" fmla="*/ 360000 h 360000"/>
                  <a:gd name="connsiteX8" fmla="*/ 66094 w 66093"/>
                  <a:gd name="connsiteY8" fmla="*/ 338906 h 360000"/>
                  <a:gd name="connsiteX9" fmla="*/ 66094 w 66093"/>
                  <a:gd name="connsiteY9" fmla="*/ 7031 h 360000"/>
                  <a:gd name="connsiteX10" fmla="*/ 62361 w 66093"/>
                  <a:gd name="connsiteY10" fmla="*/ 821 h 360000"/>
                  <a:gd name="connsiteX11" fmla="*/ 52031 w 66093"/>
                  <a:gd name="connsiteY11" fmla="*/ 338906 h 360000"/>
                  <a:gd name="connsiteX12" fmla="*/ 45000 w 66093"/>
                  <a:gd name="connsiteY12" fmla="*/ 345938 h 360000"/>
                  <a:gd name="connsiteX13" fmla="*/ 37969 w 66093"/>
                  <a:gd name="connsiteY13" fmla="*/ 338906 h 360000"/>
                  <a:gd name="connsiteX14" fmla="*/ 37969 w 66093"/>
                  <a:gd name="connsiteY14" fmla="*/ 232383 h 360000"/>
                  <a:gd name="connsiteX15" fmla="*/ 35909 w 66093"/>
                  <a:gd name="connsiteY15" fmla="*/ 227411 h 360000"/>
                  <a:gd name="connsiteX16" fmla="*/ 20673 w 66093"/>
                  <a:gd name="connsiteY16" fmla="*/ 212175 h 360000"/>
                  <a:gd name="connsiteX17" fmla="*/ 14063 w 66093"/>
                  <a:gd name="connsiteY17" fmla="*/ 196215 h 360000"/>
                  <a:gd name="connsiteX18" fmla="*/ 14063 w 66093"/>
                  <a:gd name="connsiteY18" fmla="*/ 104983 h 360000"/>
                  <a:gd name="connsiteX19" fmla="*/ 52031 w 66093"/>
                  <a:gd name="connsiteY19" fmla="*/ 21303 h 360000"/>
                  <a:gd name="connsiteX20" fmla="*/ 52031 w 66093"/>
                  <a:gd name="connsiteY20" fmla="*/ 338906 h 3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6093" h="360000">
                    <a:moveTo>
                      <a:pt x="62361" y="821"/>
                    </a:moveTo>
                    <a:cubicBezTo>
                      <a:pt x="60064" y="-398"/>
                      <a:pt x="57281" y="-251"/>
                      <a:pt x="55126" y="1204"/>
                    </a:cubicBezTo>
                    <a:cubicBezTo>
                      <a:pt x="20608" y="24528"/>
                      <a:pt x="0" y="63323"/>
                      <a:pt x="0" y="104983"/>
                    </a:cubicBezTo>
                    <a:lnTo>
                      <a:pt x="0" y="196215"/>
                    </a:lnTo>
                    <a:cubicBezTo>
                      <a:pt x="0" y="206000"/>
                      <a:pt x="3811" y="215200"/>
                      <a:pt x="10730" y="222119"/>
                    </a:cubicBezTo>
                    <a:lnTo>
                      <a:pt x="23906" y="235296"/>
                    </a:lnTo>
                    <a:lnTo>
                      <a:pt x="23906" y="338906"/>
                    </a:lnTo>
                    <a:cubicBezTo>
                      <a:pt x="23906" y="350537"/>
                      <a:pt x="33369" y="360000"/>
                      <a:pt x="45000" y="360000"/>
                    </a:cubicBezTo>
                    <a:cubicBezTo>
                      <a:pt x="56631" y="360000"/>
                      <a:pt x="66094" y="350537"/>
                      <a:pt x="66094" y="338906"/>
                    </a:cubicBezTo>
                    <a:lnTo>
                      <a:pt x="66094" y="7031"/>
                    </a:lnTo>
                    <a:cubicBezTo>
                      <a:pt x="66094" y="4430"/>
                      <a:pt x="64658" y="2042"/>
                      <a:pt x="62361" y="821"/>
                    </a:cubicBezTo>
                    <a:close/>
                    <a:moveTo>
                      <a:pt x="52031" y="338906"/>
                    </a:moveTo>
                    <a:cubicBezTo>
                      <a:pt x="52031" y="342783"/>
                      <a:pt x="48877" y="345938"/>
                      <a:pt x="45000" y="345938"/>
                    </a:cubicBezTo>
                    <a:cubicBezTo>
                      <a:pt x="41123" y="345938"/>
                      <a:pt x="37969" y="342783"/>
                      <a:pt x="37969" y="338906"/>
                    </a:cubicBezTo>
                    <a:lnTo>
                      <a:pt x="37969" y="232383"/>
                    </a:lnTo>
                    <a:cubicBezTo>
                      <a:pt x="37969" y="230518"/>
                      <a:pt x="37228" y="228730"/>
                      <a:pt x="35909" y="227411"/>
                    </a:cubicBezTo>
                    <a:lnTo>
                      <a:pt x="20673" y="212175"/>
                    </a:lnTo>
                    <a:cubicBezTo>
                      <a:pt x="16410" y="207912"/>
                      <a:pt x="14063" y="202244"/>
                      <a:pt x="14063" y="196215"/>
                    </a:cubicBezTo>
                    <a:lnTo>
                      <a:pt x="14063" y="104983"/>
                    </a:lnTo>
                    <a:cubicBezTo>
                      <a:pt x="14063" y="72653"/>
                      <a:pt x="28041" y="42268"/>
                      <a:pt x="52031" y="21303"/>
                    </a:cubicBezTo>
                    <a:lnTo>
                      <a:pt x="52031" y="338906"/>
                    </a:ln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C891C7A-8941-A1F0-6515-D1BA2A6FBE65}"/>
                  </a:ext>
                </a:extLst>
              </p:cNvPr>
              <p:cNvSpPr/>
              <p:nvPr/>
            </p:nvSpPr>
            <p:spPr>
              <a:xfrm>
                <a:off x="6229542" y="3020811"/>
                <a:ext cx="49069" cy="67066"/>
              </a:xfrm>
              <a:custGeom>
                <a:avLst/>
                <a:gdLst>
                  <a:gd name="connsiteX0" fmla="*/ 48504 w 49069"/>
                  <a:gd name="connsiteY0" fmla="*/ 4272 h 67066"/>
                  <a:gd name="connsiteX1" fmla="*/ 39276 w 49069"/>
                  <a:gd name="connsiteY1" fmla="*/ 566 h 67066"/>
                  <a:gd name="connsiteX2" fmla="*/ 0 w 49069"/>
                  <a:gd name="connsiteY2" fmla="*/ 60035 h 67066"/>
                  <a:gd name="connsiteX3" fmla="*/ 7031 w 49069"/>
                  <a:gd name="connsiteY3" fmla="*/ 67066 h 67066"/>
                  <a:gd name="connsiteX4" fmla="*/ 14063 w 49069"/>
                  <a:gd name="connsiteY4" fmla="*/ 60035 h 67066"/>
                  <a:gd name="connsiteX5" fmla="*/ 44798 w 49069"/>
                  <a:gd name="connsiteY5" fmla="*/ 13500 h 67066"/>
                  <a:gd name="connsiteX6" fmla="*/ 48504 w 49069"/>
                  <a:gd name="connsiteY6" fmla="*/ 4272 h 67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069" h="67066">
                    <a:moveTo>
                      <a:pt x="48504" y="4272"/>
                    </a:moveTo>
                    <a:cubicBezTo>
                      <a:pt x="46979" y="701"/>
                      <a:pt x="42846" y="-958"/>
                      <a:pt x="39276" y="566"/>
                    </a:cubicBezTo>
                    <a:cubicBezTo>
                      <a:pt x="15417" y="10751"/>
                      <a:pt x="0" y="34094"/>
                      <a:pt x="0" y="60035"/>
                    </a:cubicBezTo>
                    <a:cubicBezTo>
                      <a:pt x="0" y="63918"/>
                      <a:pt x="3148" y="67066"/>
                      <a:pt x="7031" y="67066"/>
                    </a:cubicBezTo>
                    <a:cubicBezTo>
                      <a:pt x="10915" y="67066"/>
                      <a:pt x="14063" y="63918"/>
                      <a:pt x="14063" y="60035"/>
                    </a:cubicBezTo>
                    <a:cubicBezTo>
                      <a:pt x="14063" y="39736"/>
                      <a:pt x="26127" y="21470"/>
                      <a:pt x="44798" y="13500"/>
                    </a:cubicBezTo>
                    <a:cubicBezTo>
                      <a:pt x="48369" y="11976"/>
                      <a:pt x="50028" y="7844"/>
                      <a:pt x="48504" y="4272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4EF6685-7682-FF2A-3BD4-32D8BE83ADEC}"/>
                  </a:ext>
                </a:extLst>
              </p:cNvPr>
              <p:cNvSpPr/>
              <p:nvPr/>
            </p:nvSpPr>
            <p:spPr>
              <a:xfrm>
                <a:off x="6286837" y="3016211"/>
                <a:ext cx="14370" cy="14063"/>
              </a:xfrm>
              <a:custGeom>
                <a:avLst/>
                <a:gdLst>
                  <a:gd name="connsiteX0" fmla="*/ 7339 w 14370"/>
                  <a:gd name="connsiteY0" fmla="*/ 0 h 14063"/>
                  <a:gd name="connsiteX1" fmla="*/ 6984 w 14370"/>
                  <a:gd name="connsiteY1" fmla="*/ 1 h 14063"/>
                  <a:gd name="connsiteX2" fmla="*/ 0 w 14370"/>
                  <a:gd name="connsiteY2" fmla="*/ 7079 h 14063"/>
                  <a:gd name="connsiteX3" fmla="*/ 7031 w 14370"/>
                  <a:gd name="connsiteY3" fmla="*/ 14063 h 14063"/>
                  <a:gd name="connsiteX4" fmla="*/ 7079 w 14370"/>
                  <a:gd name="connsiteY4" fmla="*/ 14063 h 14063"/>
                  <a:gd name="connsiteX5" fmla="*/ 7339 w 14370"/>
                  <a:gd name="connsiteY5" fmla="*/ 14063 h 14063"/>
                  <a:gd name="connsiteX6" fmla="*/ 14371 w 14370"/>
                  <a:gd name="connsiteY6" fmla="*/ 7031 h 14063"/>
                  <a:gd name="connsiteX7" fmla="*/ 7339 w 14370"/>
                  <a:gd name="connsiteY7" fmla="*/ 0 h 1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70" h="14063">
                    <a:moveTo>
                      <a:pt x="7339" y="0"/>
                    </a:moveTo>
                    <a:lnTo>
                      <a:pt x="6984" y="1"/>
                    </a:lnTo>
                    <a:cubicBezTo>
                      <a:pt x="3101" y="27"/>
                      <a:pt x="-26" y="3196"/>
                      <a:pt x="0" y="7079"/>
                    </a:cubicBezTo>
                    <a:cubicBezTo>
                      <a:pt x="26" y="10946"/>
                      <a:pt x="3169" y="14063"/>
                      <a:pt x="7031" y="14063"/>
                    </a:cubicBezTo>
                    <a:cubicBezTo>
                      <a:pt x="7046" y="14063"/>
                      <a:pt x="7063" y="14063"/>
                      <a:pt x="7079" y="14063"/>
                    </a:cubicBezTo>
                    <a:lnTo>
                      <a:pt x="7339" y="14063"/>
                    </a:lnTo>
                    <a:cubicBezTo>
                      <a:pt x="11223" y="14063"/>
                      <a:pt x="14371" y="10915"/>
                      <a:pt x="14371" y="7031"/>
                    </a:cubicBezTo>
                    <a:cubicBezTo>
                      <a:pt x="14371" y="3148"/>
                      <a:pt x="11223" y="0"/>
                      <a:pt x="7339" y="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DFA2A47-0368-0614-4CEE-F99612619110}"/>
                  </a:ext>
                </a:extLst>
              </p:cNvPr>
              <p:cNvSpPr/>
              <p:nvPr/>
            </p:nvSpPr>
            <p:spPr>
              <a:xfrm>
                <a:off x="6229445" y="2946488"/>
                <a:ext cx="164131" cy="53753"/>
              </a:xfrm>
              <a:custGeom>
                <a:avLst/>
                <a:gdLst>
                  <a:gd name="connsiteX0" fmla="*/ 162201 w 164131"/>
                  <a:gd name="connsiteY0" fmla="*/ 41882 h 53753"/>
                  <a:gd name="connsiteX1" fmla="*/ 118678 w 164131"/>
                  <a:gd name="connsiteY1" fmla="*/ 11270 h 53753"/>
                  <a:gd name="connsiteX2" fmla="*/ 64732 w 164131"/>
                  <a:gd name="connsiteY2" fmla="*/ 0 h 53753"/>
                  <a:gd name="connsiteX3" fmla="*/ 3842 w 164131"/>
                  <a:gd name="connsiteY3" fmla="*/ 14559 h 53753"/>
                  <a:gd name="connsiteX4" fmla="*/ 767 w 164131"/>
                  <a:gd name="connsiteY4" fmla="*/ 24015 h 53753"/>
                  <a:gd name="connsiteX5" fmla="*/ 10224 w 164131"/>
                  <a:gd name="connsiteY5" fmla="*/ 27090 h 53753"/>
                  <a:gd name="connsiteX6" fmla="*/ 64732 w 164131"/>
                  <a:gd name="connsiteY6" fmla="*/ 14063 h 53753"/>
                  <a:gd name="connsiteX7" fmla="*/ 152001 w 164131"/>
                  <a:gd name="connsiteY7" fmla="*/ 51562 h 53753"/>
                  <a:gd name="connsiteX8" fmla="*/ 157102 w 164131"/>
                  <a:gd name="connsiteY8" fmla="*/ 53753 h 53753"/>
                  <a:gd name="connsiteX9" fmla="*/ 161941 w 164131"/>
                  <a:gd name="connsiteY9" fmla="*/ 51822 h 53753"/>
                  <a:gd name="connsiteX10" fmla="*/ 162201 w 164131"/>
                  <a:gd name="connsiteY10" fmla="*/ 41882 h 53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4131" h="53753">
                    <a:moveTo>
                      <a:pt x="162201" y="41882"/>
                    </a:moveTo>
                    <a:cubicBezTo>
                      <a:pt x="149778" y="28792"/>
                      <a:pt x="135135" y="18493"/>
                      <a:pt x="118678" y="11270"/>
                    </a:cubicBezTo>
                    <a:cubicBezTo>
                      <a:pt x="101637" y="3792"/>
                      <a:pt x="83487" y="0"/>
                      <a:pt x="64732" y="0"/>
                    </a:cubicBezTo>
                    <a:cubicBezTo>
                      <a:pt x="43300" y="0"/>
                      <a:pt x="22814" y="4898"/>
                      <a:pt x="3842" y="14559"/>
                    </a:cubicBezTo>
                    <a:cubicBezTo>
                      <a:pt x="382" y="16321"/>
                      <a:pt x="-995" y="20554"/>
                      <a:pt x="767" y="24015"/>
                    </a:cubicBezTo>
                    <a:cubicBezTo>
                      <a:pt x="2530" y="27475"/>
                      <a:pt x="6763" y="28851"/>
                      <a:pt x="10224" y="27090"/>
                    </a:cubicBezTo>
                    <a:cubicBezTo>
                      <a:pt x="27200" y="18446"/>
                      <a:pt x="45539" y="14063"/>
                      <a:pt x="64732" y="14063"/>
                    </a:cubicBezTo>
                    <a:cubicBezTo>
                      <a:pt x="98057" y="14063"/>
                      <a:pt x="129050" y="27380"/>
                      <a:pt x="152001" y="51562"/>
                    </a:cubicBezTo>
                    <a:cubicBezTo>
                      <a:pt x="153383" y="53019"/>
                      <a:pt x="155241" y="53753"/>
                      <a:pt x="157102" y="53753"/>
                    </a:cubicBezTo>
                    <a:cubicBezTo>
                      <a:pt x="158840" y="53753"/>
                      <a:pt x="160581" y="53113"/>
                      <a:pt x="161941" y="51822"/>
                    </a:cubicBezTo>
                    <a:cubicBezTo>
                      <a:pt x="164757" y="49148"/>
                      <a:pt x="164873" y="44698"/>
                      <a:pt x="162201" y="41882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CCA0E21-8735-8758-CA7E-195E7FDC2859}"/>
                  </a:ext>
                </a:extLst>
              </p:cNvPr>
              <p:cNvSpPr/>
              <p:nvPr/>
            </p:nvSpPr>
            <p:spPr>
              <a:xfrm>
                <a:off x="6218296" y="3152722"/>
                <a:ext cx="182846" cy="62480"/>
              </a:xfrm>
              <a:custGeom>
                <a:avLst/>
                <a:gdLst>
                  <a:gd name="connsiteX0" fmla="*/ 180176 w 182846"/>
                  <a:gd name="connsiteY0" fmla="*/ 1515 h 62480"/>
                  <a:gd name="connsiteX1" fmla="*/ 170299 w 182846"/>
                  <a:gd name="connsiteY1" fmla="*/ 2671 h 62480"/>
                  <a:gd name="connsiteX2" fmla="*/ 75880 w 182846"/>
                  <a:gd name="connsiteY2" fmla="*/ 48419 h 62480"/>
                  <a:gd name="connsiteX3" fmla="*/ 10839 w 182846"/>
                  <a:gd name="connsiteY3" fmla="*/ 29337 h 62480"/>
                  <a:gd name="connsiteX4" fmla="*/ 1121 w 182846"/>
                  <a:gd name="connsiteY4" fmla="*/ 31441 h 62480"/>
                  <a:gd name="connsiteX5" fmla="*/ 3225 w 182846"/>
                  <a:gd name="connsiteY5" fmla="*/ 41160 h 62480"/>
                  <a:gd name="connsiteX6" fmla="*/ 75880 w 182846"/>
                  <a:gd name="connsiteY6" fmla="*/ 62480 h 62480"/>
                  <a:gd name="connsiteX7" fmla="*/ 181330 w 182846"/>
                  <a:gd name="connsiteY7" fmla="*/ 11391 h 62480"/>
                  <a:gd name="connsiteX8" fmla="*/ 180176 w 182846"/>
                  <a:gd name="connsiteY8" fmla="*/ 1515 h 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846" h="62480">
                    <a:moveTo>
                      <a:pt x="180176" y="1515"/>
                    </a:moveTo>
                    <a:cubicBezTo>
                      <a:pt x="177129" y="-892"/>
                      <a:pt x="172708" y="-375"/>
                      <a:pt x="170299" y="2671"/>
                    </a:cubicBezTo>
                    <a:cubicBezTo>
                      <a:pt x="147312" y="31745"/>
                      <a:pt x="112898" y="48419"/>
                      <a:pt x="75880" y="48419"/>
                    </a:cubicBezTo>
                    <a:cubicBezTo>
                      <a:pt x="52712" y="48419"/>
                      <a:pt x="30221" y="41821"/>
                      <a:pt x="10839" y="29337"/>
                    </a:cubicBezTo>
                    <a:cubicBezTo>
                      <a:pt x="7575" y="27234"/>
                      <a:pt x="3223" y="28177"/>
                      <a:pt x="1121" y="31441"/>
                    </a:cubicBezTo>
                    <a:cubicBezTo>
                      <a:pt x="-982" y="34706"/>
                      <a:pt x="-40" y="39057"/>
                      <a:pt x="3225" y="41160"/>
                    </a:cubicBezTo>
                    <a:cubicBezTo>
                      <a:pt x="24883" y="55108"/>
                      <a:pt x="50007" y="62480"/>
                      <a:pt x="75880" y="62480"/>
                    </a:cubicBezTo>
                    <a:cubicBezTo>
                      <a:pt x="117224" y="62480"/>
                      <a:pt x="155659" y="43860"/>
                      <a:pt x="181330" y="11391"/>
                    </a:cubicBezTo>
                    <a:cubicBezTo>
                      <a:pt x="183738" y="8346"/>
                      <a:pt x="183222" y="3924"/>
                      <a:pt x="180176" y="1515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97CE1631-4064-18AB-9BD8-6BB1BC7D1830}"/>
                  </a:ext>
                </a:extLst>
              </p:cNvPr>
              <p:cNvSpPr/>
              <p:nvPr/>
            </p:nvSpPr>
            <p:spPr>
              <a:xfrm>
                <a:off x="6197145" y="3163814"/>
                <a:ext cx="14322" cy="14370"/>
              </a:xfrm>
              <a:custGeom>
                <a:avLst/>
                <a:gdLst>
                  <a:gd name="connsiteX0" fmla="*/ 12627 w 14322"/>
                  <a:gd name="connsiteY0" fmla="*/ 2759 h 14370"/>
                  <a:gd name="connsiteX1" fmla="*/ 12523 w 14322"/>
                  <a:gd name="connsiteY1" fmla="*/ 2640 h 14370"/>
                  <a:gd name="connsiteX2" fmla="*/ 12410 w 14322"/>
                  <a:gd name="connsiteY2" fmla="*/ 2503 h 14370"/>
                  <a:gd name="connsiteX3" fmla="*/ 2503 w 14322"/>
                  <a:gd name="connsiteY3" fmla="*/ 1652 h 14370"/>
                  <a:gd name="connsiteX4" fmla="*/ 1653 w 14322"/>
                  <a:gd name="connsiteY4" fmla="*/ 11560 h 14370"/>
                  <a:gd name="connsiteX5" fmla="*/ 1721 w 14322"/>
                  <a:gd name="connsiteY5" fmla="*/ 11641 h 14370"/>
                  <a:gd name="connsiteX6" fmla="*/ 1725 w 14322"/>
                  <a:gd name="connsiteY6" fmla="*/ 11638 h 14370"/>
                  <a:gd name="connsiteX7" fmla="*/ 1957 w 14322"/>
                  <a:gd name="connsiteY7" fmla="*/ 11919 h 14370"/>
                  <a:gd name="connsiteX8" fmla="*/ 7295 w 14322"/>
                  <a:gd name="connsiteY8" fmla="*/ 14371 h 14370"/>
                  <a:gd name="connsiteX9" fmla="*/ 11872 w 14322"/>
                  <a:gd name="connsiteY9" fmla="*/ 12675 h 14370"/>
                  <a:gd name="connsiteX10" fmla="*/ 12627 w 14322"/>
                  <a:gd name="connsiteY10" fmla="*/ 2759 h 1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22" h="14370">
                    <a:moveTo>
                      <a:pt x="12627" y="2759"/>
                    </a:moveTo>
                    <a:lnTo>
                      <a:pt x="12523" y="2640"/>
                    </a:lnTo>
                    <a:cubicBezTo>
                      <a:pt x="12486" y="2595"/>
                      <a:pt x="12449" y="2548"/>
                      <a:pt x="12410" y="2503"/>
                    </a:cubicBezTo>
                    <a:cubicBezTo>
                      <a:pt x="9909" y="-468"/>
                      <a:pt x="5474" y="-848"/>
                      <a:pt x="2503" y="1652"/>
                    </a:cubicBezTo>
                    <a:cubicBezTo>
                      <a:pt x="-468" y="4154"/>
                      <a:pt x="-849" y="8589"/>
                      <a:pt x="1653" y="11560"/>
                    </a:cubicBezTo>
                    <a:lnTo>
                      <a:pt x="1721" y="11641"/>
                    </a:lnTo>
                    <a:lnTo>
                      <a:pt x="1725" y="11638"/>
                    </a:lnTo>
                    <a:cubicBezTo>
                      <a:pt x="1799" y="11732"/>
                      <a:pt x="1877" y="11827"/>
                      <a:pt x="1957" y="11919"/>
                    </a:cubicBezTo>
                    <a:cubicBezTo>
                      <a:pt x="3348" y="13539"/>
                      <a:pt x="5315" y="14371"/>
                      <a:pt x="7295" y="14371"/>
                    </a:cubicBezTo>
                    <a:cubicBezTo>
                      <a:pt x="8916" y="14371"/>
                      <a:pt x="10545" y="13813"/>
                      <a:pt x="11872" y="12675"/>
                    </a:cubicBezTo>
                    <a:cubicBezTo>
                      <a:pt x="14818" y="10145"/>
                      <a:pt x="15156" y="5706"/>
                      <a:pt x="12627" y="2759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EFB3D9F-9087-B9BA-7332-DB2E5B3348C5}"/>
                  </a:ext>
                </a:extLst>
              </p:cNvPr>
              <p:cNvSpPr/>
              <p:nvPr/>
            </p:nvSpPr>
            <p:spPr>
              <a:xfrm>
                <a:off x="6114177" y="2900846"/>
                <a:ext cx="94218" cy="360000"/>
              </a:xfrm>
              <a:custGeom>
                <a:avLst/>
                <a:gdLst>
                  <a:gd name="connsiteX0" fmla="*/ 87188 w 94218"/>
                  <a:gd name="connsiteY0" fmla="*/ 0 h 360000"/>
                  <a:gd name="connsiteX1" fmla="*/ 80156 w 94218"/>
                  <a:gd name="connsiteY1" fmla="*/ 7031 h 360000"/>
                  <a:gd name="connsiteX2" fmla="*/ 80156 w 94218"/>
                  <a:gd name="connsiteY2" fmla="*/ 82969 h 360000"/>
                  <a:gd name="connsiteX3" fmla="*/ 67494 w 94218"/>
                  <a:gd name="connsiteY3" fmla="*/ 82969 h 360000"/>
                  <a:gd name="connsiteX4" fmla="*/ 67500 w 94218"/>
                  <a:gd name="connsiteY4" fmla="*/ 82851 h 360000"/>
                  <a:gd name="connsiteX5" fmla="*/ 67500 w 94218"/>
                  <a:gd name="connsiteY5" fmla="*/ 7031 h 360000"/>
                  <a:gd name="connsiteX6" fmla="*/ 60469 w 94218"/>
                  <a:gd name="connsiteY6" fmla="*/ 0 h 360000"/>
                  <a:gd name="connsiteX7" fmla="*/ 53438 w 94218"/>
                  <a:gd name="connsiteY7" fmla="*/ 7031 h 360000"/>
                  <a:gd name="connsiteX8" fmla="*/ 53438 w 94218"/>
                  <a:gd name="connsiteY8" fmla="*/ 82851 h 360000"/>
                  <a:gd name="connsiteX9" fmla="*/ 53443 w 94218"/>
                  <a:gd name="connsiteY9" fmla="*/ 82969 h 360000"/>
                  <a:gd name="connsiteX10" fmla="*/ 40776 w 94218"/>
                  <a:gd name="connsiteY10" fmla="*/ 82969 h 360000"/>
                  <a:gd name="connsiteX11" fmla="*/ 40781 w 94218"/>
                  <a:gd name="connsiteY11" fmla="*/ 82851 h 360000"/>
                  <a:gd name="connsiteX12" fmla="*/ 40781 w 94218"/>
                  <a:gd name="connsiteY12" fmla="*/ 7031 h 360000"/>
                  <a:gd name="connsiteX13" fmla="*/ 33750 w 94218"/>
                  <a:gd name="connsiteY13" fmla="*/ 0 h 360000"/>
                  <a:gd name="connsiteX14" fmla="*/ 26719 w 94218"/>
                  <a:gd name="connsiteY14" fmla="*/ 7031 h 360000"/>
                  <a:gd name="connsiteX15" fmla="*/ 26719 w 94218"/>
                  <a:gd name="connsiteY15" fmla="*/ 82851 h 360000"/>
                  <a:gd name="connsiteX16" fmla="*/ 26724 w 94218"/>
                  <a:gd name="connsiteY16" fmla="*/ 82969 h 360000"/>
                  <a:gd name="connsiteX17" fmla="*/ 14063 w 94218"/>
                  <a:gd name="connsiteY17" fmla="*/ 82969 h 360000"/>
                  <a:gd name="connsiteX18" fmla="*/ 14063 w 94218"/>
                  <a:gd name="connsiteY18" fmla="*/ 7031 h 360000"/>
                  <a:gd name="connsiteX19" fmla="*/ 7031 w 94218"/>
                  <a:gd name="connsiteY19" fmla="*/ 0 h 360000"/>
                  <a:gd name="connsiteX20" fmla="*/ 0 w 94218"/>
                  <a:gd name="connsiteY20" fmla="*/ 7031 h 360000"/>
                  <a:gd name="connsiteX21" fmla="*/ 0 w 94218"/>
                  <a:gd name="connsiteY21" fmla="*/ 92813 h 360000"/>
                  <a:gd name="connsiteX22" fmla="*/ 26016 w 94218"/>
                  <a:gd name="connsiteY22" fmla="*/ 132356 h 360000"/>
                  <a:gd name="connsiteX23" fmla="*/ 26016 w 94218"/>
                  <a:gd name="connsiteY23" fmla="*/ 338906 h 360000"/>
                  <a:gd name="connsiteX24" fmla="*/ 47109 w 94218"/>
                  <a:gd name="connsiteY24" fmla="*/ 360000 h 360000"/>
                  <a:gd name="connsiteX25" fmla="*/ 68203 w 94218"/>
                  <a:gd name="connsiteY25" fmla="*/ 338906 h 360000"/>
                  <a:gd name="connsiteX26" fmla="*/ 68203 w 94218"/>
                  <a:gd name="connsiteY26" fmla="*/ 132356 h 360000"/>
                  <a:gd name="connsiteX27" fmla="*/ 94219 w 94218"/>
                  <a:gd name="connsiteY27" fmla="*/ 92813 h 360000"/>
                  <a:gd name="connsiteX28" fmla="*/ 94219 w 94218"/>
                  <a:gd name="connsiteY28" fmla="*/ 7031 h 360000"/>
                  <a:gd name="connsiteX29" fmla="*/ 87188 w 94218"/>
                  <a:gd name="connsiteY29" fmla="*/ 0 h 360000"/>
                  <a:gd name="connsiteX30" fmla="*/ 59220 w 94218"/>
                  <a:gd name="connsiteY30" fmla="*/ 120670 h 360000"/>
                  <a:gd name="connsiteX31" fmla="*/ 54141 w 94218"/>
                  <a:gd name="connsiteY31" fmla="*/ 127425 h 360000"/>
                  <a:gd name="connsiteX32" fmla="*/ 54141 w 94218"/>
                  <a:gd name="connsiteY32" fmla="*/ 338906 h 360000"/>
                  <a:gd name="connsiteX33" fmla="*/ 47109 w 94218"/>
                  <a:gd name="connsiteY33" fmla="*/ 345938 h 360000"/>
                  <a:gd name="connsiteX34" fmla="*/ 40078 w 94218"/>
                  <a:gd name="connsiteY34" fmla="*/ 338906 h 360000"/>
                  <a:gd name="connsiteX35" fmla="*/ 40078 w 94218"/>
                  <a:gd name="connsiteY35" fmla="*/ 127425 h 360000"/>
                  <a:gd name="connsiteX36" fmla="*/ 34999 w 94218"/>
                  <a:gd name="connsiteY36" fmla="*/ 120670 h 360000"/>
                  <a:gd name="connsiteX37" fmla="*/ 14380 w 94218"/>
                  <a:gd name="connsiteY37" fmla="*/ 97031 h 360000"/>
                  <a:gd name="connsiteX38" fmla="*/ 79838 w 94218"/>
                  <a:gd name="connsiteY38" fmla="*/ 97031 h 360000"/>
                  <a:gd name="connsiteX39" fmla="*/ 59220 w 94218"/>
                  <a:gd name="connsiteY39" fmla="*/ 120670 h 3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4218" h="360000">
                    <a:moveTo>
                      <a:pt x="87188" y="0"/>
                    </a:moveTo>
                    <a:cubicBezTo>
                      <a:pt x="83304" y="0"/>
                      <a:pt x="80156" y="3148"/>
                      <a:pt x="80156" y="7031"/>
                    </a:cubicBezTo>
                    <a:lnTo>
                      <a:pt x="80156" y="82969"/>
                    </a:lnTo>
                    <a:lnTo>
                      <a:pt x="67494" y="82969"/>
                    </a:lnTo>
                    <a:cubicBezTo>
                      <a:pt x="67495" y="82929"/>
                      <a:pt x="67500" y="82891"/>
                      <a:pt x="67500" y="82851"/>
                    </a:cubicBezTo>
                    <a:lnTo>
                      <a:pt x="67500" y="7031"/>
                    </a:lnTo>
                    <a:cubicBezTo>
                      <a:pt x="67500" y="3148"/>
                      <a:pt x="64352" y="0"/>
                      <a:pt x="60469" y="0"/>
                    </a:cubicBezTo>
                    <a:cubicBezTo>
                      <a:pt x="56585" y="0"/>
                      <a:pt x="53438" y="3148"/>
                      <a:pt x="53438" y="7031"/>
                    </a:cubicBezTo>
                    <a:lnTo>
                      <a:pt x="53438" y="82851"/>
                    </a:lnTo>
                    <a:cubicBezTo>
                      <a:pt x="53438" y="82891"/>
                      <a:pt x="53443" y="82929"/>
                      <a:pt x="53443" y="82969"/>
                    </a:cubicBezTo>
                    <a:lnTo>
                      <a:pt x="40776" y="82969"/>
                    </a:lnTo>
                    <a:cubicBezTo>
                      <a:pt x="40776" y="82929"/>
                      <a:pt x="40781" y="82891"/>
                      <a:pt x="40781" y="82851"/>
                    </a:cubicBezTo>
                    <a:lnTo>
                      <a:pt x="40781" y="7031"/>
                    </a:lnTo>
                    <a:cubicBezTo>
                      <a:pt x="40781" y="3148"/>
                      <a:pt x="37633" y="0"/>
                      <a:pt x="33750" y="0"/>
                    </a:cubicBezTo>
                    <a:cubicBezTo>
                      <a:pt x="29867" y="0"/>
                      <a:pt x="26719" y="3148"/>
                      <a:pt x="26719" y="7031"/>
                    </a:cubicBezTo>
                    <a:lnTo>
                      <a:pt x="26719" y="82851"/>
                    </a:lnTo>
                    <a:cubicBezTo>
                      <a:pt x="26719" y="82891"/>
                      <a:pt x="26724" y="82929"/>
                      <a:pt x="26724" y="82969"/>
                    </a:cubicBezTo>
                    <a:lnTo>
                      <a:pt x="14063" y="82969"/>
                    </a:lnTo>
                    <a:lnTo>
                      <a:pt x="14063" y="7031"/>
                    </a:lnTo>
                    <a:cubicBezTo>
                      <a:pt x="14063" y="3148"/>
                      <a:pt x="10915" y="0"/>
                      <a:pt x="7031" y="0"/>
                    </a:cubicBezTo>
                    <a:cubicBezTo>
                      <a:pt x="3148" y="0"/>
                      <a:pt x="0" y="3148"/>
                      <a:pt x="0" y="7031"/>
                    </a:cubicBezTo>
                    <a:lnTo>
                      <a:pt x="0" y="92813"/>
                    </a:lnTo>
                    <a:cubicBezTo>
                      <a:pt x="0" y="110060"/>
                      <a:pt x="10465" y="125627"/>
                      <a:pt x="26016" y="132356"/>
                    </a:cubicBezTo>
                    <a:lnTo>
                      <a:pt x="26016" y="338906"/>
                    </a:lnTo>
                    <a:cubicBezTo>
                      <a:pt x="26016" y="350537"/>
                      <a:pt x="35478" y="360000"/>
                      <a:pt x="47109" y="360000"/>
                    </a:cubicBezTo>
                    <a:cubicBezTo>
                      <a:pt x="58740" y="360000"/>
                      <a:pt x="68203" y="350537"/>
                      <a:pt x="68203" y="338906"/>
                    </a:cubicBezTo>
                    <a:lnTo>
                      <a:pt x="68203" y="132356"/>
                    </a:lnTo>
                    <a:cubicBezTo>
                      <a:pt x="83753" y="125627"/>
                      <a:pt x="94219" y="110060"/>
                      <a:pt x="94219" y="92813"/>
                    </a:cubicBezTo>
                    <a:lnTo>
                      <a:pt x="94219" y="7031"/>
                    </a:lnTo>
                    <a:cubicBezTo>
                      <a:pt x="94219" y="3148"/>
                      <a:pt x="91071" y="0"/>
                      <a:pt x="87188" y="0"/>
                    </a:cubicBezTo>
                    <a:close/>
                    <a:moveTo>
                      <a:pt x="59220" y="120670"/>
                    </a:moveTo>
                    <a:cubicBezTo>
                      <a:pt x="56212" y="121539"/>
                      <a:pt x="54141" y="124294"/>
                      <a:pt x="54141" y="127425"/>
                    </a:cubicBezTo>
                    <a:lnTo>
                      <a:pt x="54141" y="338906"/>
                    </a:lnTo>
                    <a:cubicBezTo>
                      <a:pt x="54141" y="342783"/>
                      <a:pt x="50986" y="345938"/>
                      <a:pt x="47109" y="345938"/>
                    </a:cubicBezTo>
                    <a:cubicBezTo>
                      <a:pt x="43232" y="345938"/>
                      <a:pt x="40078" y="342783"/>
                      <a:pt x="40078" y="338906"/>
                    </a:cubicBezTo>
                    <a:lnTo>
                      <a:pt x="40078" y="127425"/>
                    </a:lnTo>
                    <a:cubicBezTo>
                      <a:pt x="40078" y="124294"/>
                      <a:pt x="38007" y="121539"/>
                      <a:pt x="34999" y="120670"/>
                    </a:cubicBezTo>
                    <a:cubicBezTo>
                      <a:pt x="24042" y="117504"/>
                      <a:pt x="16028" y="108099"/>
                      <a:pt x="14380" y="97031"/>
                    </a:cubicBezTo>
                    <a:lnTo>
                      <a:pt x="79838" y="97031"/>
                    </a:lnTo>
                    <a:cubicBezTo>
                      <a:pt x="78191" y="108099"/>
                      <a:pt x="70177" y="117504"/>
                      <a:pt x="59220" y="12067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4CBB255C-844D-F11F-E7A2-3599F8848561}"/>
              </a:ext>
            </a:extLst>
          </p:cNvPr>
          <p:cNvGrpSpPr/>
          <p:nvPr/>
        </p:nvGrpSpPr>
        <p:grpSpPr>
          <a:xfrm>
            <a:off x="6588167" y="3868293"/>
            <a:ext cx="1869734" cy="1427213"/>
            <a:chOff x="6588167" y="3868293"/>
            <a:chExt cx="1869734" cy="1427213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0808C16-29D0-5AD7-20FE-F1C0B232A7B7}"/>
                </a:ext>
              </a:extLst>
            </p:cNvPr>
            <p:cNvSpPr/>
            <p:nvPr/>
          </p:nvSpPr>
          <p:spPr>
            <a:xfrm>
              <a:off x="6588167" y="3868293"/>
              <a:ext cx="1869734" cy="1427213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chemeClr val="bg1"/>
                  </a:solidFill>
                </a:rPr>
                <a:t>Espace de réunion 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jusqu’à</a:t>
              </a:r>
              <a: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  <a:t> </a:t>
              </a:r>
              <a:r>
                <a:rPr lang="fr-FR" sz="1100" b="1" dirty="0">
                  <a:solidFill>
                    <a:schemeClr val="bg2"/>
                  </a:solidFill>
                  <a:latin typeface="Gotham" panose="02000504050000020004" pitchFamily="2" charset="0"/>
                </a:rPr>
                <a:t>100</a:t>
              </a:r>
              <a:r>
                <a:rPr lang="fr-FR" sz="1100" dirty="0">
                  <a:solidFill>
                    <a:prstClr val="black"/>
                  </a:solidFill>
                  <a:latin typeface="Gotham" panose="02000504050000020004" pitchFamily="2" charset="0"/>
                </a:rPr>
                <a:t> </a:t>
              </a: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personnes</a:t>
              </a:r>
              <a:b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100" dirty="0">
                  <a:solidFill>
                    <a:schemeClr val="bg1"/>
                  </a:solidFill>
                  <a:latin typeface="Gotham" panose="02000504050000020004" pitchFamily="2" charset="0"/>
                </a:rPr>
                <a:t>en cabaret</a:t>
              </a:r>
              <a:endParaRPr lang="fr-FR" sz="11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A90355CD-090F-42E2-439A-548D3A67D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855" y="4031815"/>
              <a:ext cx="432358" cy="432358"/>
            </a:xfrm>
            <a:prstGeom prst="rect">
              <a:avLst/>
            </a:prstGeom>
          </p:spPr>
        </p:pic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5A48D0E8-6263-1C66-0E1E-DDAC58CE0160}"/>
              </a:ext>
            </a:extLst>
          </p:cNvPr>
          <p:cNvGrpSpPr/>
          <p:nvPr/>
        </p:nvGrpSpPr>
        <p:grpSpPr>
          <a:xfrm>
            <a:off x="8621886" y="4095253"/>
            <a:ext cx="2783429" cy="1200253"/>
            <a:chOff x="8621886" y="4095253"/>
            <a:chExt cx="2783429" cy="1200253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F9794F-5A80-CAF2-126A-0EC2E0E83475}"/>
                </a:ext>
              </a:extLst>
            </p:cNvPr>
            <p:cNvSpPr/>
            <p:nvPr/>
          </p:nvSpPr>
          <p:spPr>
            <a:xfrm>
              <a:off x="8621886" y="4095253"/>
              <a:ext cx="2783429" cy="1200253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16000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chemeClr val="bg1"/>
                  </a:solidFill>
                </a:rPr>
                <a:t>Vue sur un parc arboré</a:t>
              </a:r>
              <a:endParaRPr lang="fr-FR" sz="11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4ED39454-F0DB-9010-2E3D-8DB048BB9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95820" y="4311601"/>
              <a:ext cx="429207" cy="429207"/>
            </a:xfrm>
            <a:prstGeom prst="rect">
              <a:avLst/>
            </a:prstGeom>
          </p:spPr>
        </p:pic>
      </p:grp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1C800EA9-6C46-0FD1-24B5-0D870F3BC999}"/>
              </a:ext>
            </a:extLst>
          </p:cNvPr>
          <p:cNvGrpSpPr/>
          <p:nvPr/>
        </p:nvGrpSpPr>
        <p:grpSpPr>
          <a:xfrm>
            <a:off x="-404424" y="2675189"/>
            <a:ext cx="397934" cy="397934"/>
            <a:chOff x="1100977" y="3716880"/>
            <a:chExt cx="239362" cy="239362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B5D3A47-E854-A752-152F-9B83A6BC8934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D65B05AF-C9C1-8AF5-8B08-7A679A11F35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78F4E70A-53C6-F11D-2BC0-CA1F49908692}"/>
              </a:ext>
            </a:extLst>
          </p:cNvPr>
          <p:cNvGrpSpPr/>
          <p:nvPr/>
        </p:nvGrpSpPr>
        <p:grpSpPr>
          <a:xfrm>
            <a:off x="-5281264" y="1017698"/>
            <a:ext cx="5647730" cy="2898683"/>
            <a:chOff x="-5254693" y="1253523"/>
            <a:chExt cx="5647730" cy="2898683"/>
          </a:xfrm>
        </p:grpSpPr>
        <p:grpSp>
          <p:nvGrpSpPr>
            <p:cNvPr id="144" name="Group 102">
              <a:extLst>
                <a:ext uri="{FF2B5EF4-FFF2-40B4-BE49-F238E27FC236}">
                  <a16:creationId xmlns:a16="http://schemas.microsoft.com/office/drawing/2014/main" id="{C3D9B61E-9150-ECB6-2720-9287782B0C4F}"/>
                </a:ext>
              </a:extLst>
            </p:cNvPr>
            <p:cNvGrpSpPr/>
            <p:nvPr/>
          </p:nvGrpSpPr>
          <p:grpSpPr>
            <a:xfrm>
              <a:off x="-5254693" y="1253523"/>
              <a:ext cx="5647730" cy="2898683"/>
              <a:chOff x="-5254693" y="1253523"/>
              <a:chExt cx="5647730" cy="2898683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7442C19-1D96-D461-5D2E-4923D17FA722}"/>
                  </a:ext>
                </a:extLst>
              </p:cNvPr>
              <p:cNvSpPr/>
              <p:nvPr/>
            </p:nvSpPr>
            <p:spPr>
              <a:xfrm rot="5400000">
                <a:off x="-2112638" y="408976"/>
                <a:ext cx="1661127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Plan 3D rdc</a:t>
                </a: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27C94EB7-4658-385A-E6E6-B3C7DBBBAE04}"/>
                  </a:ext>
                </a:extLst>
              </p:cNvPr>
              <p:cNvSpPr/>
              <p:nvPr/>
            </p:nvSpPr>
            <p:spPr>
              <a:xfrm>
                <a:off x="-5254693" y="1253524"/>
                <a:ext cx="5252859" cy="289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8725A4CD-A8C6-B7C8-1C67-6CE759B46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7548" t="43199" r="24840" b="19189"/>
            <a:stretch/>
          </p:blipFill>
          <p:spPr>
            <a:xfrm>
              <a:off x="-5254685" y="1253523"/>
              <a:ext cx="5248199" cy="2898683"/>
            </a:xfrm>
            <a:prstGeom prst="rect">
              <a:avLst/>
            </a:prstGeom>
          </p:spPr>
        </p:pic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45A5125-2846-9F73-9530-4E92CD41025B}"/>
              </a:ext>
            </a:extLst>
          </p:cNvPr>
          <p:cNvSpPr/>
          <p:nvPr/>
        </p:nvSpPr>
        <p:spPr>
          <a:xfrm>
            <a:off x="-6486" y="1017698"/>
            <a:ext cx="399523" cy="1661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Rectangle 185">
            <a:hlinkClick r:id="rId12" action="ppaction://hlinksldjump"/>
            <a:extLst>
              <a:ext uri="{FF2B5EF4-FFF2-40B4-BE49-F238E27FC236}">
                <a16:creationId xmlns:a16="http://schemas.microsoft.com/office/drawing/2014/main" id="{AA2FC161-2E61-7491-BC30-2B290D3211DE}"/>
              </a:ext>
            </a:extLst>
          </p:cNvPr>
          <p:cNvSpPr/>
          <p:nvPr/>
        </p:nvSpPr>
        <p:spPr>
          <a:xfrm>
            <a:off x="6096000" y="742171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 anchorCtr="0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Auditorium</a:t>
            </a:r>
          </a:p>
        </p:txBody>
      </p:sp>
      <p:sp>
        <p:nvSpPr>
          <p:cNvPr id="187" name="Rectangle 186">
            <a:hlinkClick r:id="rId13" action="ppaction://hlinksldjump"/>
            <a:extLst>
              <a:ext uri="{FF2B5EF4-FFF2-40B4-BE49-F238E27FC236}">
                <a16:creationId xmlns:a16="http://schemas.microsoft.com/office/drawing/2014/main" id="{C154C422-680C-FCB4-1B2E-18611C74BF34}"/>
              </a:ext>
            </a:extLst>
          </p:cNvPr>
          <p:cNvSpPr/>
          <p:nvPr/>
        </p:nvSpPr>
        <p:spPr>
          <a:xfrm>
            <a:off x="7564642" y="742171"/>
            <a:ext cx="1427035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Hall d’exposition</a:t>
            </a:r>
          </a:p>
        </p:txBody>
      </p:sp>
      <p:sp>
        <p:nvSpPr>
          <p:cNvPr id="188" name="Rectangle 187">
            <a:hlinkClick r:id="rId14" action="ppaction://hlinksldjump"/>
            <a:extLst>
              <a:ext uri="{FF2B5EF4-FFF2-40B4-BE49-F238E27FC236}">
                <a16:creationId xmlns:a16="http://schemas.microsoft.com/office/drawing/2014/main" id="{2ADCC7F0-2A3E-7A7C-D539-B9095CDD758A}"/>
              </a:ext>
            </a:extLst>
          </p:cNvPr>
          <p:cNvSpPr/>
          <p:nvPr/>
        </p:nvSpPr>
        <p:spPr>
          <a:xfrm>
            <a:off x="9032798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modulables</a:t>
            </a:r>
          </a:p>
        </p:txBody>
      </p:sp>
      <p:sp>
        <p:nvSpPr>
          <p:cNvPr id="189" name="Rectangle 188">
            <a:hlinkClick r:id="rId15" action="ppaction://hlinksldjump"/>
            <a:extLst>
              <a:ext uri="{FF2B5EF4-FFF2-40B4-BE49-F238E27FC236}">
                <a16:creationId xmlns:a16="http://schemas.microsoft.com/office/drawing/2014/main" id="{C88D8082-E7F0-0928-5A01-288A07A328C1}"/>
              </a:ext>
            </a:extLst>
          </p:cNvPr>
          <p:cNvSpPr/>
          <p:nvPr/>
        </p:nvSpPr>
        <p:spPr>
          <a:xfrm>
            <a:off x="10501441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Théâtre du Casino</a:t>
            </a:r>
          </a:p>
        </p:txBody>
      </p:sp>
      <p:cxnSp>
        <p:nvCxnSpPr>
          <p:cNvPr id="23" name="Straight Connector 2">
            <a:extLst>
              <a:ext uri="{FF2B5EF4-FFF2-40B4-BE49-F238E27FC236}">
                <a16:creationId xmlns:a16="http://schemas.microsoft.com/office/drawing/2014/main" id="{ADFCABDB-4E13-3DC7-1371-1D576B091DAD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D058146-6FF6-DB97-DC10-459D31738566}"/>
              </a:ext>
            </a:extLst>
          </p:cNvPr>
          <p:cNvSpPr/>
          <p:nvPr/>
        </p:nvSpPr>
        <p:spPr>
          <a:xfrm>
            <a:off x="4708379" y="-1"/>
            <a:ext cx="1513876" cy="531297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TextBox 7">
            <a:hlinkClick r:id="rId16" action="ppaction://hlinksldjump"/>
            <a:extLst>
              <a:ext uri="{FF2B5EF4-FFF2-40B4-BE49-F238E27FC236}">
                <a16:creationId xmlns:a16="http://schemas.microsoft.com/office/drawing/2014/main" id="{FE94438C-40A5-A166-EE11-930BCA66C578}"/>
              </a:ext>
            </a:extLst>
          </p:cNvPr>
          <p:cNvSpPr txBox="1"/>
          <p:nvPr/>
        </p:nvSpPr>
        <p:spPr>
          <a:xfrm>
            <a:off x="6353407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28" name="TextBox 33">
            <a:hlinkClick r:id="rId17" action="ppaction://hlinksldjump"/>
            <a:extLst>
              <a:ext uri="{FF2B5EF4-FFF2-40B4-BE49-F238E27FC236}">
                <a16:creationId xmlns:a16="http://schemas.microsoft.com/office/drawing/2014/main" id="{35EF3342-C154-71C1-F3E6-3605C3B43AA6}"/>
              </a:ext>
            </a:extLst>
          </p:cNvPr>
          <p:cNvSpPr txBox="1"/>
          <p:nvPr/>
        </p:nvSpPr>
        <p:spPr>
          <a:xfrm>
            <a:off x="8055021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sp>
        <p:nvSpPr>
          <p:cNvPr id="29" name="TextBox 4">
            <a:hlinkClick r:id="rId18" action="ppaction://hlinksldjump"/>
            <a:extLst>
              <a:ext uri="{FF2B5EF4-FFF2-40B4-BE49-F238E27FC236}">
                <a16:creationId xmlns:a16="http://schemas.microsoft.com/office/drawing/2014/main" id="{199C8959-FB1D-20B4-0E7B-0FBF51ECACD0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30" name="TextBox 33">
            <a:hlinkClick r:id="rId19" action="ppaction://hlinksldjump"/>
            <a:extLst>
              <a:ext uri="{FF2B5EF4-FFF2-40B4-BE49-F238E27FC236}">
                <a16:creationId xmlns:a16="http://schemas.microsoft.com/office/drawing/2014/main" id="{5769E838-7A16-5466-AEBA-070208DACEDB}"/>
              </a:ext>
            </a:extLst>
          </p:cNvPr>
          <p:cNvSpPr txBox="1"/>
          <p:nvPr/>
        </p:nvSpPr>
        <p:spPr>
          <a:xfrm>
            <a:off x="983749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31" name="TextBox 25">
            <a:hlinkClick r:id="rId20" action="ppaction://hlinksldjump"/>
            <a:extLst>
              <a:ext uri="{FF2B5EF4-FFF2-40B4-BE49-F238E27FC236}">
                <a16:creationId xmlns:a16="http://schemas.microsoft.com/office/drawing/2014/main" id="{937B3F9D-B94B-609E-A26A-492724A2DE85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32" name="TextBox 30">
            <a:hlinkClick r:id="rId21" action="ppaction://hlinksldjump"/>
            <a:extLst>
              <a:ext uri="{FF2B5EF4-FFF2-40B4-BE49-F238E27FC236}">
                <a16:creationId xmlns:a16="http://schemas.microsoft.com/office/drawing/2014/main" id="{21EFC27D-A82C-0086-BCC8-58DDAA3BB861}"/>
              </a:ext>
            </a:extLst>
          </p:cNvPr>
          <p:cNvSpPr txBox="1"/>
          <p:nvPr/>
        </p:nvSpPr>
        <p:spPr>
          <a:xfrm>
            <a:off x="731418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33" name="TextBox 34">
            <a:hlinkClick r:id="rId22" action="ppaction://hlinksldjump"/>
            <a:extLst>
              <a:ext uri="{FF2B5EF4-FFF2-40B4-BE49-F238E27FC236}">
                <a16:creationId xmlns:a16="http://schemas.microsoft.com/office/drawing/2014/main" id="{A3163F94-97A5-93AB-9420-5175A8FCA42C}"/>
              </a:ext>
            </a:extLst>
          </p:cNvPr>
          <p:cNvSpPr txBox="1"/>
          <p:nvPr/>
        </p:nvSpPr>
        <p:spPr>
          <a:xfrm>
            <a:off x="4848574" y="187506"/>
            <a:ext cx="1236237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4869A24-27F9-124F-2CFD-C13A127717D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35" name="Rectangle 3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023CFA4-4259-C614-15F7-AFE56DDE7385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6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F75B453-74C0-17EF-9883-D048C3BE5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37" name="Picture 1" descr="A white triangle with a dot in the middle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46950458-D1A5-A851-B66F-542D08B37FD9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6">
            <a:hlinkClick r:id="rId28" action="ppaction://hlinksldjump"/>
            <a:extLst>
              <a:ext uri="{FF2B5EF4-FFF2-40B4-BE49-F238E27FC236}">
                <a16:creationId xmlns:a16="http://schemas.microsoft.com/office/drawing/2014/main" id="{0D555543-1D6F-AEEB-B766-C72CE8172817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5" name="TextBox 5">
            <a:hlinkClick r:id="rId29" action="ppaction://hlinksldjump"/>
            <a:extLst>
              <a:ext uri="{FF2B5EF4-FFF2-40B4-BE49-F238E27FC236}">
                <a16:creationId xmlns:a16="http://schemas.microsoft.com/office/drawing/2014/main" id="{B00BB70D-E851-1801-20A1-9FE85D1DEC43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5362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3.33333E-6 L -0.14948 -3.3333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23" dur="15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28" dur="1500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33" dur="15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16172 -2.22222E-6 " pathEditMode="relative" rAng="0" ptsTypes="AA">
                                      <p:cBhvr>
                                        <p:cTn id="42" dur="2000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54167E-6 0 L 0.12852 0 " pathEditMode="relative" rAng="0" ptsTypes="AA">
                                      <p:cBhvr>
                                        <p:cTn id="47" dur="2000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0 L 0.12851 0 " pathEditMode="relative" rAng="0" ptsTypes="AA">
                                      <p:cBhvr>
                                        <p:cTn id="52" dur="20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04167E-6 0 L 0.12851 0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0 L 0.12852 0 " pathEditMode="relative" rAng="0" ptsTypes="AA">
                                      <p:cBhvr>
                                        <p:cTn id="62" dur="20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3568 -4.44444E-6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44935 -2.22222E-6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4819 -1.48148E-6 " pathEditMode="relative" rAng="0" ptsTypes="AA">
                                      <p:cBhvr>
                                        <p:cTn id="75" dur="1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25 -4.44444E-6 " pathEditMode="relative" rAng="0" ptsTypes="AA">
                                      <p:cBhvr>
                                        <p:cTn id="80" dur="15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19 -1.48148E-6 L -0.25 -1.48148E-6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02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45416 -0.00185 " pathEditMode="relative" rAng="0" ptsTypes="AA">
                                      <p:cBhvr>
                                        <p:cTn id="84" dur="15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8" grpId="0" animBg="1"/>
      <p:bldP spid="148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F5BEB286-104D-B66A-A7BD-272778C7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001162">
            <a:off x="6150212" y="2983426"/>
            <a:ext cx="9525000" cy="6686550"/>
          </a:xfrm>
          <a:prstGeom prst="rect">
            <a:avLst/>
          </a:prstGeom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id="{01534C9D-5AC5-174F-951B-AF6E332F9F5E}"/>
              </a:ext>
            </a:extLst>
          </p:cNvPr>
          <p:cNvGrpSpPr/>
          <p:nvPr/>
        </p:nvGrpSpPr>
        <p:grpSpPr>
          <a:xfrm>
            <a:off x="6095999" y="1203221"/>
            <a:ext cx="5820089" cy="3420316"/>
            <a:chOff x="6095999" y="1203221"/>
            <a:chExt cx="5820089" cy="342031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4272F54-ACAA-1EDC-44A8-8F5D0A1EF55A}"/>
                </a:ext>
              </a:extLst>
            </p:cNvPr>
            <p:cNvGrpSpPr/>
            <p:nvPr/>
          </p:nvGrpSpPr>
          <p:grpSpPr>
            <a:xfrm>
              <a:off x="6095999" y="1203221"/>
              <a:ext cx="5820089" cy="3420316"/>
              <a:chOff x="6095999" y="1203221"/>
              <a:chExt cx="5820089" cy="3420316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FFA065A-953C-28BA-D722-11BF16D258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779" t="33530" r="1137" b="13112"/>
              <a:stretch/>
            </p:blipFill>
            <p:spPr>
              <a:xfrm>
                <a:off x="6095999" y="1203221"/>
                <a:ext cx="5820089" cy="3420315"/>
              </a:xfrm>
              <a:prstGeom prst="rect">
                <a:avLst/>
              </a:prstGeom>
              <a:effectLst>
                <a:outerShdw blurRad="254000" dist="50800" dir="2700000" algn="t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7E136E2-909D-73F5-FE4A-D33A43432894}"/>
                  </a:ext>
                </a:extLst>
              </p:cNvPr>
              <p:cNvSpPr/>
              <p:nvPr/>
            </p:nvSpPr>
            <p:spPr>
              <a:xfrm>
                <a:off x="6095999" y="1203221"/>
                <a:ext cx="5816522" cy="3420316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42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ZoneTexte 38">
              <a:extLst>
                <a:ext uri="{FF2B5EF4-FFF2-40B4-BE49-F238E27FC236}">
                  <a16:creationId xmlns:a16="http://schemas.microsoft.com/office/drawing/2014/main" id="{A82E8724-0721-87B2-9837-75345822DA18}"/>
                </a:ext>
              </a:extLst>
            </p:cNvPr>
            <p:cNvSpPr txBox="1"/>
            <p:nvPr/>
          </p:nvSpPr>
          <p:spPr>
            <a:xfrm rot="16200000">
              <a:off x="5743579" y="4039523"/>
              <a:ext cx="915315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 :  François Fouger</a:t>
              </a:r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5BC05419-302D-237C-7323-17EA69A40F74}"/>
              </a:ext>
            </a:extLst>
          </p:cNvPr>
          <p:cNvSpPr txBox="1"/>
          <p:nvPr/>
        </p:nvSpPr>
        <p:spPr>
          <a:xfrm>
            <a:off x="6392244" y="5026415"/>
            <a:ext cx="4964501" cy="85408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6000">
                <a:solidFill>
                  <a:schemeClr val="accent4"/>
                </a:solidFill>
                <a:latin typeface="Bebas Neue Bold" panose="020B0606020202050201" pitchFamily="34" charset="0"/>
              </a:rPr>
              <a:t>Salons</a:t>
            </a:r>
            <a:r>
              <a:rPr lang="fr-FR" sz="6000">
                <a:solidFill>
                  <a:srgbClr val="1A4E66"/>
                </a:solidFill>
                <a:latin typeface="Bebas Neue Bold" panose="020B0606020202050201" pitchFamily="34" charset="0"/>
              </a:rPr>
              <a:t> modulables</a:t>
            </a:r>
            <a:endParaRPr kumimoji="0" lang="fr-FR" sz="6000" b="0" i="0" u="none" strike="noStrike" kern="1200" cap="none" spc="0" normalizeH="0" baseline="0" noProof="0">
              <a:ln>
                <a:noFill/>
              </a:ln>
              <a:solidFill>
                <a:srgbClr val="1A4E66"/>
              </a:solidFill>
              <a:effectLst/>
              <a:uLnTx/>
              <a:uFillTx/>
              <a:latin typeface="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37" name="TextBox 44">
            <a:extLst>
              <a:ext uri="{FF2B5EF4-FFF2-40B4-BE49-F238E27FC236}">
                <a16:creationId xmlns:a16="http://schemas.microsoft.com/office/drawing/2014/main" id="{0FF1067F-CE79-0672-E4AB-A70628E97663}"/>
              </a:ext>
            </a:extLst>
          </p:cNvPr>
          <p:cNvSpPr txBox="1"/>
          <p:nvPr/>
        </p:nvSpPr>
        <p:spPr>
          <a:xfrm>
            <a:off x="6392244" y="5890135"/>
            <a:ext cx="4520468" cy="56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000">
                <a:solidFill>
                  <a:srgbClr val="FFB200"/>
                </a:solidFill>
                <a:latin typeface="Bebas Neue Bold"/>
              </a:rPr>
              <a:t>10 salons modulables, </a:t>
            </a:r>
            <a:br>
              <a:rPr lang="fr-FR" sz="2000">
                <a:solidFill>
                  <a:srgbClr val="FFB200"/>
                </a:solidFill>
                <a:latin typeface="Bebas Neue Bold"/>
              </a:rPr>
            </a:br>
            <a:r>
              <a:rPr lang="fr-FR" sz="2000">
                <a:solidFill>
                  <a:srgbClr val="FFB200"/>
                </a:solidFill>
                <a:latin typeface="Bebas Neue Bold"/>
              </a:rPr>
              <a:t>à la lumière du jour avec vue sur le Parc de verdure.</a:t>
            </a:r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84A7DBE6-0802-EFD6-8E7F-2B90271D6E85}"/>
              </a:ext>
            </a:extLst>
          </p:cNvPr>
          <p:cNvGrpSpPr/>
          <p:nvPr/>
        </p:nvGrpSpPr>
        <p:grpSpPr>
          <a:xfrm>
            <a:off x="242570" y="789179"/>
            <a:ext cx="5640219" cy="5818000"/>
            <a:chOff x="242570" y="789179"/>
            <a:chExt cx="5640219" cy="58180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E2A26A1-E4BA-CECB-AF07-F3569D4FDDE4}"/>
                </a:ext>
              </a:extLst>
            </p:cNvPr>
            <p:cNvGrpSpPr/>
            <p:nvPr/>
          </p:nvGrpSpPr>
          <p:grpSpPr>
            <a:xfrm>
              <a:off x="242570" y="789179"/>
              <a:ext cx="5640219" cy="5818000"/>
              <a:chOff x="242570" y="789179"/>
              <a:chExt cx="5640219" cy="581800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2AFB01C-5333-91FC-CAFC-B0C0FEFA5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2728" r="22728"/>
              <a:stretch/>
            </p:blipFill>
            <p:spPr>
              <a:xfrm>
                <a:off x="242570" y="789179"/>
                <a:ext cx="5640219" cy="5818000"/>
              </a:xfrm>
              <a:prstGeom prst="rect">
                <a:avLst/>
              </a:prstGeom>
              <a:effectLst>
                <a:outerShdw blurRad="254000" dist="50800" dir="2700000" algn="t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35828DE-F649-5B89-802B-2DD1190377EA}"/>
                  </a:ext>
                </a:extLst>
              </p:cNvPr>
              <p:cNvSpPr/>
              <p:nvPr/>
            </p:nvSpPr>
            <p:spPr>
              <a:xfrm>
                <a:off x="246134" y="800396"/>
                <a:ext cx="5636655" cy="5806779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42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0" name="ZoneTexte 38">
              <a:extLst>
                <a:ext uri="{FF2B5EF4-FFF2-40B4-BE49-F238E27FC236}">
                  <a16:creationId xmlns:a16="http://schemas.microsoft.com/office/drawing/2014/main" id="{0E0619E6-D2B2-0B09-94FC-9B2F3A76EC50}"/>
                </a:ext>
              </a:extLst>
            </p:cNvPr>
            <p:cNvSpPr txBox="1"/>
            <p:nvPr/>
          </p:nvSpPr>
          <p:spPr>
            <a:xfrm rot="16200000">
              <a:off x="-134375" y="6020722"/>
              <a:ext cx="915315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 :  François Fouger</a:t>
              </a:r>
            </a:p>
          </p:txBody>
        </p:sp>
      </p:grpSp>
      <p:sp>
        <p:nvSpPr>
          <p:cNvPr id="9" name="ZoneTexte 38">
            <a:extLst>
              <a:ext uri="{FF2B5EF4-FFF2-40B4-BE49-F238E27FC236}">
                <a16:creationId xmlns:a16="http://schemas.microsoft.com/office/drawing/2014/main" id="{EE2FC067-E4E8-5773-9728-7BE41BBB9C6E}"/>
              </a:ext>
            </a:extLst>
          </p:cNvPr>
          <p:cNvSpPr txBox="1"/>
          <p:nvPr/>
        </p:nvSpPr>
        <p:spPr>
          <a:xfrm rot="16200000">
            <a:off x="-107927" y="3344809"/>
            <a:ext cx="86241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Gilles 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Lansard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EE0F8B7-BF48-85BD-6FEE-51F23FC57608}"/>
              </a:ext>
            </a:extLst>
          </p:cNvPr>
          <p:cNvGrpSpPr/>
          <p:nvPr/>
        </p:nvGrpSpPr>
        <p:grpSpPr>
          <a:xfrm>
            <a:off x="-404424" y="2683062"/>
            <a:ext cx="397934" cy="397934"/>
            <a:chOff x="1100977" y="3716880"/>
            <a:chExt cx="239362" cy="2393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AA8686-EACA-2B09-61EC-C54397DF5CC1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2D6EF2C3-1047-E42E-DD58-D33D1F83FCD0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D7FA078-4CEB-4896-BD32-2A6A8D94FC2A}"/>
              </a:ext>
            </a:extLst>
          </p:cNvPr>
          <p:cNvGrpSpPr/>
          <p:nvPr/>
        </p:nvGrpSpPr>
        <p:grpSpPr>
          <a:xfrm>
            <a:off x="-5254693" y="1025571"/>
            <a:ext cx="5647730" cy="2898683"/>
            <a:chOff x="-5254693" y="1253523"/>
            <a:chExt cx="5647730" cy="2898683"/>
          </a:xfrm>
        </p:grpSpPr>
        <p:grpSp>
          <p:nvGrpSpPr>
            <p:cNvPr id="15" name="Group 102">
              <a:extLst>
                <a:ext uri="{FF2B5EF4-FFF2-40B4-BE49-F238E27FC236}">
                  <a16:creationId xmlns:a16="http://schemas.microsoft.com/office/drawing/2014/main" id="{05426824-B731-3B37-DBC6-1B3F6933C917}"/>
                </a:ext>
              </a:extLst>
            </p:cNvPr>
            <p:cNvGrpSpPr/>
            <p:nvPr/>
          </p:nvGrpSpPr>
          <p:grpSpPr>
            <a:xfrm>
              <a:off x="-5254693" y="1253523"/>
              <a:ext cx="5647730" cy="2898683"/>
              <a:chOff x="-5254693" y="1253523"/>
              <a:chExt cx="5647730" cy="289868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3D10D45-7859-8246-EA7B-8565724AA366}"/>
                  </a:ext>
                </a:extLst>
              </p:cNvPr>
              <p:cNvSpPr/>
              <p:nvPr/>
            </p:nvSpPr>
            <p:spPr>
              <a:xfrm rot="5400000">
                <a:off x="-2112638" y="408976"/>
                <a:ext cx="1661127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Plan 3D </a:t>
                </a:r>
                <a:r>
                  <a:rPr kumimoji="0" lang="fr-FR" sz="10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2</a:t>
                </a:r>
                <a:r>
                  <a:rPr kumimoji="0" lang="fr-FR" sz="1000" b="0" i="0" u="none" strike="noStrike" kern="1200" cap="none" spc="100" normalizeH="0" baseline="3000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e</a:t>
                </a:r>
                <a:r>
                  <a:rPr kumimoji="0" lang="fr-FR" sz="10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niveau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D0D2A53-0F91-D445-4DF4-AC791BEC4218}"/>
                  </a:ext>
                </a:extLst>
              </p:cNvPr>
              <p:cNvSpPr/>
              <p:nvPr/>
            </p:nvSpPr>
            <p:spPr>
              <a:xfrm>
                <a:off x="-5254693" y="1253524"/>
                <a:ext cx="5252859" cy="289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1F7839C-47BB-BAAF-8F14-0F016DED2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-5254684" y="1253523"/>
              <a:ext cx="5248197" cy="289868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DDCB4E6-0738-0FEA-72CB-18F8C297AA75}"/>
              </a:ext>
            </a:extLst>
          </p:cNvPr>
          <p:cNvSpPr/>
          <p:nvPr/>
        </p:nvSpPr>
        <p:spPr>
          <a:xfrm>
            <a:off x="-16722" y="1025571"/>
            <a:ext cx="399523" cy="1661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38">
            <a:extLst>
              <a:ext uri="{FF2B5EF4-FFF2-40B4-BE49-F238E27FC236}">
                <a16:creationId xmlns:a16="http://schemas.microsoft.com/office/drawing/2014/main" id="{0C07C825-101A-7CC9-E0E6-9A72A3C4D38E}"/>
              </a:ext>
            </a:extLst>
          </p:cNvPr>
          <p:cNvSpPr txBox="1"/>
          <p:nvPr/>
        </p:nvSpPr>
        <p:spPr>
          <a:xfrm rot="16200000">
            <a:off x="-107927" y="5176982"/>
            <a:ext cx="86241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Gilles 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Lansard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B73F8F5-52C3-DDFC-BB10-41131694DCC6}"/>
              </a:ext>
            </a:extLst>
          </p:cNvPr>
          <p:cNvGrpSpPr/>
          <p:nvPr/>
        </p:nvGrpSpPr>
        <p:grpSpPr>
          <a:xfrm>
            <a:off x="-404424" y="4515235"/>
            <a:ext cx="397934" cy="397934"/>
            <a:chOff x="1100977" y="3716880"/>
            <a:chExt cx="239362" cy="2393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6E0944-1386-B44A-0990-A3E29C8C583B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4732536B-195C-3C3A-9704-0C212541FB69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8572167-CA96-69F7-6623-3C910CF894E3}"/>
              </a:ext>
            </a:extLst>
          </p:cNvPr>
          <p:cNvGrpSpPr/>
          <p:nvPr/>
        </p:nvGrpSpPr>
        <p:grpSpPr>
          <a:xfrm>
            <a:off x="-5254693" y="2857744"/>
            <a:ext cx="5647730" cy="2898683"/>
            <a:chOff x="-5254693" y="1253523"/>
            <a:chExt cx="5647730" cy="2898683"/>
          </a:xfrm>
        </p:grpSpPr>
        <p:grpSp>
          <p:nvGrpSpPr>
            <p:cNvPr id="25" name="Group 102">
              <a:extLst>
                <a:ext uri="{FF2B5EF4-FFF2-40B4-BE49-F238E27FC236}">
                  <a16:creationId xmlns:a16="http://schemas.microsoft.com/office/drawing/2014/main" id="{4A60B970-4728-6032-F185-8FCD97E606D3}"/>
                </a:ext>
              </a:extLst>
            </p:cNvPr>
            <p:cNvGrpSpPr/>
            <p:nvPr/>
          </p:nvGrpSpPr>
          <p:grpSpPr>
            <a:xfrm>
              <a:off x="-5254693" y="1253523"/>
              <a:ext cx="5647730" cy="2898683"/>
              <a:chOff x="-5254693" y="1253523"/>
              <a:chExt cx="5647730" cy="289868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9F10585-DCAC-469B-B18C-19D57D61119F}"/>
                  </a:ext>
                </a:extLst>
              </p:cNvPr>
              <p:cNvSpPr/>
              <p:nvPr/>
            </p:nvSpPr>
            <p:spPr>
              <a:xfrm rot="5400000">
                <a:off x="-2112638" y="408976"/>
                <a:ext cx="1661127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pc="100" dirty="0">
                    <a:solidFill>
                      <a:srgbClr val="009AC6"/>
                    </a:solidFill>
                    <a:latin typeface="Bebas Neue" panose="020B0606020202050201" pitchFamily="34" charset="0"/>
                  </a:rPr>
                  <a:t>Plan 3D </a:t>
                </a:r>
                <a:r>
                  <a:rPr lang="fr-FR" sz="1000" spc="100" dirty="0">
                    <a:solidFill>
                      <a:srgbClr val="009AC6"/>
                    </a:solidFill>
                    <a:latin typeface="+mj-lt"/>
                  </a:rPr>
                  <a:t>3e niveau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A7A91B-40C6-D432-7C54-7098360F8EAA}"/>
                  </a:ext>
                </a:extLst>
              </p:cNvPr>
              <p:cNvSpPr/>
              <p:nvPr/>
            </p:nvSpPr>
            <p:spPr>
              <a:xfrm>
                <a:off x="-5254693" y="1253524"/>
                <a:ext cx="5252859" cy="289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EF9D797-4D1C-09FF-ECBD-53592709D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-5254684" y="1253523"/>
              <a:ext cx="5248197" cy="2898682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70A77A-F0D7-E99F-DCB6-F1678D2FE3EE}"/>
              </a:ext>
            </a:extLst>
          </p:cNvPr>
          <p:cNvSpPr/>
          <p:nvPr/>
        </p:nvSpPr>
        <p:spPr>
          <a:xfrm>
            <a:off x="-16722" y="2857744"/>
            <a:ext cx="399523" cy="1661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hlinkClick r:id="rId7" action="ppaction://hlinksldjump"/>
            <a:extLst>
              <a:ext uri="{FF2B5EF4-FFF2-40B4-BE49-F238E27FC236}">
                <a16:creationId xmlns:a16="http://schemas.microsoft.com/office/drawing/2014/main" id="{30E0F64D-706E-D62B-168C-E189D64B9E6E}"/>
              </a:ext>
            </a:extLst>
          </p:cNvPr>
          <p:cNvSpPr/>
          <p:nvPr/>
        </p:nvSpPr>
        <p:spPr>
          <a:xfrm>
            <a:off x="6096000" y="742171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 anchorCtr="0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Auditorium</a:t>
            </a:r>
          </a:p>
        </p:txBody>
      </p:sp>
      <p:sp>
        <p:nvSpPr>
          <p:cNvPr id="51" name="Rectangle 50">
            <a:hlinkClick r:id="rId8" action="ppaction://hlinksldjump"/>
            <a:extLst>
              <a:ext uri="{FF2B5EF4-FFF2-40B4-BE49-F238E27FC236}">
                <a16:creationId xmlns:a16="http://schemas.microsoft.com/office/drawing/2014/main" id="{5C627316-DCB6-7610-7A2F-768FE4EFBD5F}"/>
              </a:ext>
            </a:extLst>
          </p:cNvPr>
          <p:cNvSpPr/>
          <p:nvPr/>
        </p:nvSpPr>
        <p:spPr>
          <a:xfrm>
            <a:off x="7564642" y="742171"/>
            <a:ext cx="1427035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Hall d’exposition</a:t>
            </a:r>
          </a:p>
        </p:txBody>
      </p:sp>
      <p:sp>
        <p:nvSpPr>
          <p:cNvPr id="52" name="Rectangle 51">
            <a:hlinkClick r:id="rId9" action="ppaction://hlinksldjump"/>
            <a:extLst>
              <a:ext uri="{FF2B5EF4-FFF2-40B4-BE49-F238E27FC236}">
                <a16:creationId xmlns:a16="http://schemas.microsoft.com/office/drawing/2014/main" id="{B4DCE979-4231-9E8F-D76F-6F3287A0D892}"/>
              </a:ext>
            </a:extLst>
          </p:cNvPr>
          <p:cNvSpPr/>
          <p:nvPr/>
        </p:nvSpPr>
        <p:spPr>
          <a:xfrm>
            <a:off x="9032798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modulables</a:t>
            </a:r>
          </a:p>
        </p:txBody>
      </p:sp>
      <p:sp>
        <p:nvSpPr>
          <p:cNvPr id="53" name="Rectangle 52">
            <a:hlinkClick r:id="rId10" action="ppaction://hlinksldjump"/>
            <a:extLst>
              <a:ext uri="{FF2B5EF4-FFF2-40B4-BE49-F238E27FC236}">
                <a16:creationId xmlns:a16="http://schemas.microsoft.com/office/drawing/2014/main" id="{3ECAA601-2886-1AD1-E211-5E44E78BA36D}"/>
              </a:ext>
            </a:extLst>
          </p:cNvPr>
          <p:cNvSpPr/>
          <p:nvPr/>
        </p:nvSpPr>
        <p:spPr>
          <a:xfrm>
            <a:off x="10501441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Théâtre du Casino</a:t>
            </a:r>
          </a:p>
        </p:txBody>
      </p:sp>
      <p:cxnSp>
        <p:nvCxnSpPr>
          <p:cNvPr id="55" name="Straight Connector 2">
            <a:extLst>
              <a:ext uri="{FF2B5EF4-FFF2-40B4-BE49-F238E27FC236}">
                <a16:creationId xmlns:a16="http://schemas.microsoft.com/office/drawing/2014/main" id="{66D28B5F-72D1-FF27-EAB6-5B0DA29A46A3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E2633FF4-50FD-F2D2-CE7B-A66799F2A5DE}"/>
              </a:ext>
            </a:extLst>
          </p:cNvPr>
          <p:cNvSpPr/>
          <p:nvPr/>
        </p:nvSpPr>
        <p:spPr>
          <a:xfrm>
            <a:off x="4708379" y="-1"/>
            <a:ext cx="1513876" cy="531297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5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01C5607C-E815-5C60-073A-6157BB69A700}"/>
              </a:ext>
            </a:extLst>
          </p:cNvPr>
          <p:cNvSpPr txBox="1"/>
          <p:nvPr/>
        </p:nvSpPr>
        <p:spPr>
          <a:xfrm>
            <a:off x="6353407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60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0C5FB8A1-5E55-6137-172B-255666DBCE2E}"/>
              </a:ext>
            </a:extLst>
          </p:cNvPr>
          <p:cNvSpPr txBox="1"/>
          <p:nvPr/>
        </p:nvSpPr>
        <p:spPr>
          <a:xfrm>
            <a:off x="8055021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sp>
        <p:nvSpPr>
          <p:cNvPr id="61" name="TextBox 4">
            <a:hlinkClick r:id="rId13" action="ppaction://hlinksldjump"/>
            <a:extLst>
              <a:ext uri="{FF2B5EF4-FFF2-40B4-BE49-F238E27FC236}">
                <a16:creationId xmlns:a16="http://schemas.microsoft.com/office/drawing/2014/main" id="{256C2647-1A5F-BE4F-577D-2F732166C0B6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62" name="TextBox 33">
            <a:hlinkClick r:id="rId14" action="ppaction://hlinksldjump"/>
            <a:extLst>
              <a:ext uri="{FF2B5EF4-FFF2-40B4-BE49-F238E27FC236}">
                <a16:creationId xmlns:a16="http://schemas.microsoft.com/office/drawing/2014/main" id="{362E5DF5-B603-B1ED-82B3-64DA8C84A8ED}"/>
              </a:ext>
            </a:extLst>
          </p:cNvPr>
          <p:cNvSpPr txBox="1"/>
          <p:nvPr/>
        </p:nvSpPr>
        <p:spPr>
          <a:xfrm>
            <a:off x="983749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63" name="TextBox 25">
            <a:hlinkClick r:id="rId15" action="ppaction://hlinksldjump"/>
            <a:extLst>
              <a:ext uri="{FF2B5EF4-FFF2-40B4-BE49-F238E27FC236}">
                <a16:creationId xmlns:a16="http://schemas.microsoft.com/office/drawing/2014/main" id="{E779DA2A-034F-F78C-3616-DB9EE3912D06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64" name="TextBox 30">
            <a:hlinkClick r:id="rId16" action="ppaction://hlinksldjump"/>
            <a:extLst>
              <a:ext uri="{FF2B5EF4-FFF2-40B4-BE49-F238E27FC236}">
                <a16:creationId xmlns:a16="http://schemas.microsoft.com/office/drawing/2014/main" id="{E6FC42D2-DDB1-8C4F-B4A0-EA2E2DA666BB}"/>
              </a:ext>
            </a:extLst>
          </p:cNvPr>
          <p:cNvSpPr txBox="1"/>
          <p:nvPr/>
        </p:nvSpPr>
        <p:spPr>
          <a:xfrm>
            <a:off x="731418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65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id="{50D6C67B-1592-950C-F022-0700495FBC20}"/>
              </a:ext>
            </a:extLst>
          </p:cNvPr>
          <p:cNvSpPr txBox="1"/>
          <p:nvPr/>
        </p:nvSpPr>
        <p:spPr>
          <a:xfrm>
            <a:off x="4848574" y="187506"/>
            <a:ext cx="1236237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FDCDF17-1A59-7588-32D0-ED374480CAB1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68" name="Rectangle 6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9BCF732-B085-4165-49B3-49B20106AC9B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9" name="Graphique 68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696E04-7493-ACC4-B6A9-1E83CCC8A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70" name="Picture 1" descr="A white triangle with a dot in the middle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58EFBE3D-1494-1FB7-7A42-91649B84FDC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6">
            <a:hlinkClick r:id="rId23" action="ppaction://hlinksldjump"/>
            <a:extLst>
              <a:ext uri="{FF2B5EF4-FFF2-40B4-BE49-F238E27FC236}">
                <a16:creationId xmlns:a16="http://schemas.microsoft.com/office/drawing/2014/main" id="{38D82EAD-0C69-F4CC-5AC1-16D750B72085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24" action="ppaction://hlinksldjump"/>
            <a:extLst>
              <a:ext uri="{FF2B5EF4-FFF2-40B4-BE49-F238E27FC236}">
                <a16:creationId xmlns:a16="http://schemas.microsoft.com/office/drawing/2014/main" id="{A64E9FCD-35E7-DDCE-D840-150D7D6C7AAC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7310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4.58333E-6 1.11111E-6 L -0.14947 1.11111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4.58333E-6 1.48148E-6 L -0.14948 1.48148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16171 3.7037E-6 " pathEditMode="relative" rAng="0" ptsTypes="AA">
                                      <p:cBhvr>
                                        <p:cTn id="23" dur="175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54167E-6 0 L 0.12852 0 " pathEditMode="relative" rAng="0" ptsTypes="AA">
                                      <p:cBhvr>
                                        <p:cTn id="36" dur="2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0 L 0.12851 0 " pathEditMode="relative" rAng="0" ptsTypes="AA">
                                      <p:cBhvr>
                                        <p:cTn id="41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04167E-6 0 L 0.12851 0 " pathEditMode="relative" rAng="0" ptsTypes="AA">
                                      <p:cBhvr>
                                        <p:cTn id="46" dur="2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0 L 0.12852 0 " pathEditMode="relative" rAng="0" ptsTypes="AA">
                                      <p:cBhvr>
                                        <p:cTn id="51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3.7037E-6 L 0.16171 3.7037E-6 " pathEditMode="relative" rAng="0" ptsTypes="AA">
                                      <p:cBhvr>
                                        <p:cTn id="56" dur="175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3567 -1.85185E-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44935 3.7037E-7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819 1.1111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25 -1.85185E-6 " pathEditMode="relative" rAng="0" ptsTypes="AA">
                                      <p:cBhvr>
                                        <p:cTn id="74" dur="1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19 1.11111E-6 L -0.25 1.11111E-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02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44935 3.7037E-7 " pathEditMode="relative" rAng="0" ptsTypes="AA">
                                      <p:cBhvr>
                                        <p:cTn id="78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03567 -1.48148E-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44935 3.7037E-7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819 1.11111E-6 " pathEditMode="relative" rAng="0" ptsTypes="AA">
                                      <p:cBhvr>
                                        <p:cTn id="8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25 -1.48148E-6 " pathEditMode="relative" rAng="0" ptsTypes="AA">
                                      <p:cBhvr>
                                        <p:cTn id="92" dur="1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19 1.11111E-6 L -0.25 1.11111E-6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02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44935 3.7037E-7 " pathEditMode="relative" rAng="0" ptsTypes="AA">
                                      <p:cBhvr>
                                        <p:cTn id="96" dur="1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/>
      <p:bldP spid="37" grpId="1"/>
      <p:bldP spid="19" grpId="0" animBg="1"/>
      <p:bldP spid="19" grpId="1" animBg="1"/>
      <p:bldP spid="31" grpId="0" animBg="1"/>
      <p:bldP spid="3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e 65">
            <a:extLst>
              <a:ext uri="{FF2B5EF4-FFF2-40B4-BE49-F238E27FC236}">
                <a16:creationId xmlns:a16="http://schemas.microsoft.com/office/drawing/2014/main" id="{58C35267-F02B-8D13-44C3-030C9FC0F449}"/>
              </a:ext>
            </a:extLst>
          </p:cNvPr>
          <p:cNvGrpSpPr/>
          <p:nvPr/>
        </p:nvGrpSpPr>
        <p:grpSpPr>
          <a:xfrm>
            <a:off x="227013" y="1219258"/>
            <a:ext cx="11722417" cy="5387921"/>
            <a:chOff x="227013" y="1219258"/>
            <a:chExt cx="11722417" cy="538792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B78A4E1-7D5F-866F-2CEA-E9D3333ED5EB}"/>
                </a:ext>
              </a:extLst>
            </p:cNvPr>
            <p:cNvGrpSpPr/>
            <p:nvPr/>
          </p:nvGrpSpPr>
          <p:grpSpPr>
            <a:xfrm>
              <a:off x="227013" y="1219258"/>
              <a:ext cx="11722417" cy="5387921"/>
              <a:chOff x="227013" y="1219258"/>
              <a:chExt cx="11722417" cy="538792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8C1BEB7-9AF4-BF82-5652-2043FB494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6089" b="2199"/>
              <a:stretch/>
            </p:blipFill>
            <p:spPr>
              <a:xfrm>
                <a:off x="227013" y="1219260"/>
                <a:ext cx="11722417" cy="5387919"/>
              </a:xfrm>
              <a:prstGeom prst="rect">
                <a:avLst/>
              </a:prstGeom>
              <a:effectLst>
                <a:outerShdw blurRad="254000" dist="50800" dir="2700000" algn="t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6915F5C-3A0F-2A71-694E-B1B78DB4DC2C}"/>
                  </a:ext>
                </a:extLst>
              </p:cNvPr>
              <p:cNvSpPr/>
              <p:nvPr/>
            </p:nvSpPr>
            <p:spPr>
              <a:xfrm>
                <a:off x="227013" y="1219258"/>
                <a:ext cx="11722417" cy="5387921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66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ZoneTexte 38">
              <a:extLst>
                <a:ext uri="{FF2B5EF4-FFF2-40B4-BE49-F238E27FC236}">
                  <a16:creationId xmlns:a16="http://schemas.microsoft.com/office/drawing/2014/main" id="{8FAB1E14-4BF7-9C3B-2595-254992B2CE34}"/>
                </a:ext>
              </a:extLst>
            </p:cNvPr>
            <p:cNvSpPr txBox="1"/>
            <p:nvPr/>
          </p:nvSpPr>
          <p:spPr>
            <a:xfrm rot="16200000">
              <a:off x="-107927" y="6031476"/>
              <a:ext cx="862416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 :  Gilles </a:t>
              </a:r>
              <a:r>
                <a:rPr lang="fr-FR" sz="500" dirty="0" err="1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Lansard</a:t>
              </a:r>
              <a:endPara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endParaRPr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5BC05419-302D-237C-7323-17EA69A40F74}"/>
              </a:ext>
            </a:extLst>
          </p:cNvPr>
          <p:cNvSpPr txBox="1"/>
          <p:nvPr/>
        </p:nvSpPr>
        <p:spPr>
          <a:xfrm>
            <a:off x="779392" y="3806466"/>
            <a:ext cx="4600618" cy="85408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6000" dirty="0">
                <a:solidFill>
                  <a:schemeClr val="bg1"/>
                </a:solidFill>
                <a:latin typeface="Bebas Neue Bold" panose="020B0606020202050201" pitchFamily="34" charset="0"/>
              </a:rPr>
              <a:t>Théâtre du Casino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 Bold" panose="020B0606020202050201" pitchFamily="34" charset="0"/>
            </a:endParaRPr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02446976-3CF4-47C5-63E0-77316083FDEE}"/>
              </a:ext>
            </a:extLst>
          </p:cNvPr>
          <p:cNvSpPr txBox="1"/>
          <p:nvPr/>
        </p:nvSpPr>
        <p:spPr>
          <a:xfrm>
            <a:off x="7143123" y="2958852"/>
            <a:ext cx="3928961" cy="553998"/>
          </a:xfrm>
          <a:prstGeom prst="rect">
            <a:avLst/>
          </a:prstGeom>
          <a:noFill/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lvl="0" algn="r">
              <a:lnSpc>
                <a:spcPct val="90000"/>
              </a:lnSpc>
              <a:defRPr/>
            </a:pPr>
            <a:r>
              <a:rPr lang="fr-FR" sz="400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150 ans </a:t>
            </a:r>
            <a:r>
              <a:rPr lang="fr-FR" sz="4000" i="1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d’histoire</a:t>
            </a:r>
            <a:r>
              <a:rPr lang="fr-FR" sz="400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 </a:t>
            </a:r>
            <a:endParaRPr kumimoji="0" lang="fr-FR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F2E4B3-7203-957F-A5E5-BF83599549B6}"/>
              </a:ext>
            </a:extLst>
          </p:cNvPr>
          <p:cNvSpPr txBox="1"/>
          <p:nvPr/>
        </p:nvSpPr>
        <p:spPr>
          <a:xfrm>
            <a:off x="779392" y="4570929"/>
            <a:ext cx="5029314" cy="802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30000"/>
              </a:lnSpc>
              <a:buClr>
                <a:srgbClr val="009AC6"/>
              </a:buClr>
              <a:defRPr/>
            </a:pPr>
            <a:r>
              <a:rPr lang="fr-FR" sz="1400" b="1" dirty="0">
                <a:solidFill>
                  <a:schemeClr val="bg1"/>
                </a:solidFill>
                <a:latin typeface="Gotham" panose="02000504050000020004" pitchFamily="2" charset="0"/>
              </a:rPr>
              <a:t>Fauteuils en velours rouge, loges, balcons… </a:t>
            </a:r>
            <a:br>
              <a:rPr lang="fr-FR" sz="1400" b="1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fr-FR" sz="1400" b="1" dirty="0">
                <a:solidFill>
                  <a:schemeClr val="bg1"/>
                </a:solidFill>
                <a:latin typeface="Gotham" panose="02000504050000020004" pitchFamily="2" charset="0"/>
              </a:rPr>
              <a:t>Les plus grands comédiens ont défilé sur ses planches depuis plus de 150 ans. </a:t>
            </a:r>
            <a:r>
              <a:rPr lang="fr-FR" sz="1400" b="1" dirty="0">
                <a:solidFill>
                  <a:schemeClr val="bg2"/>
                </a:solidFill>
                <a:latin typeface="Gotham" panose="02000504050000020004" pitchFamily="2" charset="0"/>
              </a:rPr>
              <a:t>Pourquoi pas vous ?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034127D-F404-5738-548E-8AC55A478072}"/>
              </a:ext>
            </a:extLst>
          </p:cNvPr>
          <p:cNvGrpSpPr/>
          <p:nvPr/>
        </p:nvGrpSpPr>
        <p:grpSpPr>
          <a:xfrm>
            <a:off x="7265303" y="3806466"/>
            <a:ext cx="1792883" cy="2410732"/>
            <a:chOff x="7314721" y="3658086"/>
            <a:chExt cx="1792883" cy="241073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0B62B1D-28E4-D932-BAB6-F60B814824E1}"/>
                </a:ext>
              </a:extLst>
            </p:cNvPr>
            <p:cNvSpPr/>
            <p:nvPr/>
          </p:nvSpPr>
          <p:spPr>
            <a:xfrm>
              <a:off x="7314721" y="3658086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>
                  <a:solidFill>
                    <a:prstClr val="white"/>
                  </a:solidFill>
                  <a:latin typeface="+mj-lt"/>
                </a:rPr>
                <a:t>Cocktail </a:t>
              </a:r>
              <a:br>
                <a:rPr lang="fr-FR">
                  <a:solidFill>
                    <a:prstClr val="white"/>
                  </a:solidFill>
                  <a:latin typeface="+mj-lt"/>
                </a:rPr>
              </a:br>
              <a:r>
                <a:rPr lang="fr-FR">
                  <a:solidFill>
                    <a:prstClr val="white"/>
                  </a:solidFill>
                  <a:latin typeface="+mj-lt"/>
                </a:rPr>
                <a:t>sur la scène </a:t>
              </a:r>
              <a:br>
                <a:rPr lang="fr-FR">
                  <a:solidFill>
                    <a:prstClr val="white"/>
                  </a:solidFill>
                  <a:latin typeface="+mj-lt"/>
                </a:rPr>
              </a:br>
              <a:r>
                <a:rPr lang="fr-FR">
                  <a:solidFill>
                    <a:prstClr val="white"/>
                  </a:solidFill>
                  <a:latin typeface="+mj-lt"/>
                </a:rPr>
                <a:t>jusqu’à </a:t>
              </a:r>
              <a:br>
                <a:rPr lang="fr-FR">
                  <a:solidFill>
                    <a:prstClr val="white"/>
                  </a:solidFill>
                  <a:latin typeface="+mj-lt"/>
                </a:rPr>
              </a:br>
              <a:r>
                <a:rPr lang="fr-FR">
                  <a:solidFill>
                    <a:schemeClr val="bg2"/>
                  </a:solidFill>
                  <a:latin typeface="+mj-lt"/>
                </a:rPr>
                <a:t>50 personnes. </a:t>
              </a: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7FB64A3F-48B4-DB03-4C4E-F563AE88B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92885" y="3955628"/>
              <a:ext cx="554005" cy="55400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0DD0ABD-8C49-E9E9-D633-64AF4B7D80D5}"/>
              </a:ext>
            </a:extLst>
          </p:cNvPr>
          <p:cNvGrpSpPr/>
          <p:nvPr/>
        </p:nvGrpSpPr>
        <p:grpSpPr>
          <a:xfrm>
            <a:off x="9157021" y="3806466"/>
            <a:ext cx="1792883" cy="2410732"/>
            <a:chOff x="9206439" y="3658086"/>
            <a:chExt cx="1792883" cy="24107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9C1C7E0-F8ED-E416-6DB2-1B5C9AA4B38C}"/>
                </a:ext>
              </a:extLst>
            </p:cNvPr>
            <p:cNvSpPr/>
            <p:nvPr/>
          </p:nvSpPr>
          <p:spPr>
            <a:xfrm>
              <a:off x="9206439" y="3658086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Plénière </a:t>
              </a:r>
              <a:b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dans la salle </a:t>
              </a:r>
              <a:b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jusqu’à </a:t>
              </a:r>
              <a:b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830 personnes.</a:t>
              </a:r>
              <a:endPara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4871E46F-F91D-BDAD-9628-B0FE880C0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25877" y="3955628"/>
              <a:ext cx="554005" cy="554005"/>
            </a:xfrm>
            <a:prstGeom prst="rect">
              <a:avLst/>
            </a:prstGeom>
          </p:spPr>
        </p:pic>
      </p:grpSp>
      <p:sp>
        <p:nvSpPr>
          <p:cNvPr id="44" name="Rectangle 43">
            <a:hlinkClick r:id="rId7" action="ppaction://hlinksldjump"/>
            <a:extLst>
              <a:ext uri="{FF2B5EF4-FFF2-40B4-BE49-F238E27FC236}">
                <a16:creationId xmlns:a16="http://schemas.microsoft.com/office/drawing/2014/main" id="{B06BC2A2-D89E-49A2-5FE7-A961766A8A09}"/>
              </a:ext>
            </a:extLst>
          </p:cNvPr>
          <p:cNvSpPr/>
          <p:nvPr/>
        </p:nvSpPr>
        <p:spPr>
          <a:xfrm>
            <a:off x="779392" y="5681073"/>
            <a:ext cx="1792884" cy="3807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Convention Jean Lain</a:t>
            </a: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1A89B9E3-8DBA-0FE8-2198-F71C5D3EB017}"/>
              </a:ext>
            </a:extLst>
          </p:cNvPr>
          <p:cNvSpPr/>
          <p:nvPr/>
        </p:nvSpPr>
        <p:spPr>
          <a:xfrm>
            <a:off x="6096000" y="742171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 anchorCtr="0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Auditorium</a:t>
            </a:r>
          </a:p>
        </p:txBody>
      </p:sp>
      <p:sp>
        <p:nvSpPr>
          <p:cNvPr id="10" name="Rectangle 9">
            <a:hlinkClick r:id="rId9" action="ppaction://hlinksldjump"/>
            <a:extLst>
              <a:ext uri="{FF2B5EF4-FFF2-40B4-BE49-F238E27FC236}">
                <a16:creationId xmlns:a16="http://schemas.microsoft.com/office/drawing/2014/main" id="{0DFA757B-29EB-89A5-7FEB-EF292C501750}"/>
              </a:ext>
            </a:extLst>
          </p:cNvPr>
          <p:cNvSpPr/>
          <p:nvPr/>
        </p:nvSpPr>
        <p:spPr>
          <a:xfrm>
            <a:off x="7564642" y="742171"/>
            <a:ext cx="1427035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Hall d’exposition</a:t>
            </a:r>
          </a:p>
        </p:txBody>
      </p:sp>
      <p:sp>
        <p:nvSpPr>
          <p:cNvPr id="11" name="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B9422F54-7E95-841E-721F-744A8C66477E}"/>
              </a:ext>
            </a:extLst>
          </p:cNvPr>
          <p:cNvSpPr/>
          <p:nvPr/>
        </p:nvSpPr>
        <p:spPr>
          <a:xfrm>
            <a:off x="9032798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modulables</a:t>
            </a:r>
          </a:p>
        </p:txBody>
      </p:sp>
      <p:sp>
        <p:nvSpPr>
          <p:cNvPr id="12" name="Rectangle 11">
            <a:hlinkClick r:id="rId11" action="ppaction://hlinksldjump"/>
            <a:extLst>
              <a:ext uri="{FF2B5EF4-FFF2-40B4-BE49-F238E27FC236}">
                <a16:creationId xmlns:a16="http://schemas.microsoft.com/office/drawing/2014/main" id="{FA34D7A8-1268-2FD3-2447-180A10D52C44}"/>
              </a:ext>
            </a:extLst>
          </p:cNvPr>
          <p:cNvSpPr/>
          <p:nvPr/>
        </p:nvSpPr>
        <p:spPr>
          <a:xfrm>
            <a:off x="10501441" y="742170"/>
            <a:ext cx="1427034" cy="2311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Théâtre du Casino</a:t>
            </a:r>
          </a:p>
        </p:txBody>
      </p:sp>
      <p:cxnSp>
        <p:nvCxnSpPr>
          <p:cNvPr id="25" name="Straight Connector 2">
            <a:extLst>
              <a:ext uri="{FF2B5EF4-FFF2-40B4-BE49-F238E27FC236}">
                <a16:creationId xmlns:a16="http://schemas.microsoft.com/office/drawing/2014/main" id="{D9EE3E36-FA2A-7459-8E5F-59DEE6088D68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256E868-4FEC-7474-7157-47273F670C3F}"/>
              </a:ext>
            </a:extLst>
          </p:cNvPr>
          <p:cNvSpPr/>
          <p:nvPr/>
        </p:nvSpPr>
        <p:spPr>
          <a:xfrm>
            <a:off x="4708379" y="-1"/>
            <a:ext cx="1513876" cy="531297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28" name="TextBox 7">
            <a:hlinkClick r:id="rId12" action="ppaction://hlinksldjump"/>
            <a:extLst>
              <a:ext uri="{FF2B5EF4-FFF2-40B4-BE49-F238E27FC236}">
                <a16:creationId xmlns:a16="http://schemas.microsoft.com/office/drawing/2014/main" id="{6222D05C-E210-7CED-4C61-94D87F195325}"/>
              </a:ext>
            </a:extLst>
          </p:cNvPr>
          <p:cNvSpPr txBox="1"/>
          <p:nvPr/>
        </p:nvSpPr>
        <p:spPr>
          <a:xfrm>
            <a:off x="6353407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31" name="TextBox 33">
            <a:hlinkClick r:id="rId13" action="ppaction://hlinksldjump"/>
            <a:extLst>
              <a:ext uri="{FF2B5EF4-FFF2-40B4-BE49-F238E27FC236}">
                <a16:creationId xmlns:a16="http://schemas.microsoft.com/office/drawing/2014/main" id="{74689423-DD88-892D-1751-0CFA73AADCAC}"/>
              </a:ext>
            </a:extLst>
          </p:cNvPr>
          <p:cNvSpPr txBox="1"/>
          <p:nvPr/>
        </p:nvSpPr>
        <p:spPr>
          <a:xfrm>
            <a:off x="8055021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sp>
        <p:nvSpPr>
          <p:cNvPr id="32" name="TextBox 4">
            <a:hlinkClick r:id="rId14" action="ppaction://hlinksldjump"/>
            <a:extLst>
              <a:ext uri="{FF2B5EF4-FFF2-40B4-BE49-F238E27FC236}">
                <a16:creationId xmlns:a16="http://schemas.microsoft.com/office/drawing/2014/main" id="{3F123A66-C4A9-28DF-FABF-7F1CD87B947B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35" name="TextBox 33">
            <a:hlinkClick r:id="rId15" action="ppaction://hlinksldjump"/>
            <a:extLst>
              <a:ext uri="{FF2B5EF4-FFF2-40B4-BE49-F238E27FC236}">
                <a16:creationId xmlns:a16="http://schemas.microsoft.com/office/drawing/2014/main" id="{D1118D8D-C82D-4789-FC81-742A3CA886C9}"/>
              </a:ext>
            </a:extLst>
          </p:cNvPr>
          <p:cNvSpPr txBox="1"/>
          <p:nvPr/>
        </p:nvSpPr>
        <p:spPr>
          <a:xfrm>
            <a:off x="983749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36" name="TextBox 25">
            <a:hlinkClick r:id="rId16" action="ppaction://hlinksldjump"/>
            <a:extLst>
              <a:ext uri="{FF2B5EF4-FFF2-40B4-BE49-F238E27FC236}">
                <a16:creationId xmlns:a16="http://schemas.microsoft.com/office/drawing/2014/main" id="{D9836011-1F8D-1071-8BFF-9A6716F891FD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37" name="TextBox 30">
            <a:hlinkClick r:id="rId17" action="ppaction://hlinksldjump"/>
            <a:extLst>
              <a:ext uri="{FF2B5EF4-FFF2-40B4-BE49-F238E27FC236}">
                <a16:creationId xmlns:a16="http://schemas.microsoft.com/office/drawing/2014/main" id="{DC75B939-B918-BDE5-15DA-3430F1933C19}"/>
              </a:ext>
            </a:extLst>
          </p:cNvPr>
          <p:cNvSpPr txBox="1"/>
          <p:nvPr/>
        </p:nvSpPr>
        <p:spPr>
          <a:xfrm>
            <a:off x="731418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39" name="TextBox 34">
            <a:hlinkClick r:id="rId18" action="ppaction://hlinksldjump"/>
            <a:extLst>
              <a:ext uri="{FF2B5EF4-FFF2-40B4-BE49-F238E27FC236}">
                <a16:creationId xmlns:a16="http://schemas.microsoft.com/office/drawing/2014/main" id="{E0BDE3B5-E4F3-E2AA-0FEF-B8D4E665D67D}"/>
              </a:ext>
            </a:extLst>
          </p:cNvPr>
          <p:cNvSpPr txBox="1"/>
          <p:nvPr/>
        </p:nvSpPr>
        <p:spPr>
          <a:xfrm>
            <a:off x="4848574" y="187506"/>
            <a:ext cx="1236237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1BBC04B-D4D4-D901-BADD-A7CA57547DF7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41" name="Rectangle 4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A9525AE-19E6-78FD-4E52-8452BA0FB69A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2" name="Graphique 41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407DFF6-22D1-3000-DBCD-321457A0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43" name="Picture 1" descr="A white triangle with a dot in the middle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27379E25-4143-50B1-E123-38E3E8EE5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6">
            <a:hlinkClick r:id="rId24" action="ppaction://hlinksldjump"/>
            <a:extLst>
              <a:ext uri="{FF2B5EF4-FFF2-40B4-BE49-F238E27FC236}">
                <a16:creationId xmlns:a16="http://schemas.microsoft.com/office/drawing/2014/main" id="{C9D9A6A0-0C22-C852-0D3E-0E6358E632B2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25" action="ppaction://hlinksldjump"/>
            <a:extLst>
              <a:ext uri="{FF2B5EF4-FFF2-40B4-BE49-F238E27FC236}">
                <a16:creationId xmlns:a16="http://schemas.microsoft.com/office/drawing/2014/main" id="{C48860C0-0173-70C9-99C9-64F7C7B514FB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39480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2.96296E-6 L -0.14947 2.96296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7.40741E-7 L 0.13606 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9167E-6 1.11022E-16 L 0.03607 1.11022E-1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6172 -1.85185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1.48148E-6 L 0.05326 1.48148E-6 " pathEditMode="relative" rAng="0" ptsTypes="AA">
                                      <p:cBhvr>
                                        <p:cTn id="29" dur="1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39" dur="1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54167E-6 0 L 0.12852 0 " pathEditMode="relative" rAng="0" ptsTypes="AA">
                                      <p:cBhvr>
                                        <p:cTn id="44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0 L 0.12851 0 " pathEditMode="relative" rAng="0" ptsTypes="AA">
                                      <p:cBhvr>
                                        <p:cTn id="49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04167E-6 0 L 0.12851 0 " pathEditMode="relative" rAng="0" ptsTypes="AA">
                                      <p:cBhvr>
                                        <p:cTn id="54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0 L 0.12852 0 " pathEditMode="relative" rAng="0" ptsTypes="AA">
                                      <p:cBhvr>
                                        <p:cTn id="5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4" grpId="0"/>
      <p:bldP spid="34" grpId="1"/>
      <p:bldP spid="38" grpId="0"/>
      <p:bldP spid="38" grpId="1"/>
      <p:bldP spid="44" grpId="0" animBg="1"/>
      <p:bldP spid="4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8" name="Groupe 3147">
            <a:extLst>
              <a:ext uri="{FF2B5EF4-FFF2-40B4-BE49-F238E27FC236}">
                <a16:creationId xmlns:a16="http://schemas.microsoft.com/office/drawing/2014/main" id="{C5C2118D-117A-00C8-3E17-ADA2A083D447}"/>
              </a:ext>
            </a:extLst>
          </p:cNvPr>
          <p:cNvGrpSpPr/>
          <p:nvPr/>
        </p:nvGrpSpPr>
        <p:grpSpPr>
          <a:xfrm>
            <a:off x="7032104" y="0"/>
            <a:ext cx="4953293" cy="6879508"/>
            <a:chOff x="12798530" y="0"/>
            <a:chExt cx="4953293" cy="6879508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24DFC99-32D5-B5A5-5B3E-2FCAA2E01CB7}"/>
                </a:ext>
              </a:extLst>
            </p:cNvPr>
            <p:cNvSpPr/>
            <p:nvPr/>
          </p:nvSpPr>
          <p:spPr>
            <a:xfrm>
              <a:off x="12798530" y="0"/>
              <a:ext cx="4953293" cy="6879508"/>
            </a:xfrm>
            <a:custGeom>
              <a:avLst/>
              <a:gdLst>
                <a:gd name="connsiteX0" fmla="*/ 0 w 4860036"/>
                <a:gd name="connsiteY0" fmla="*/ 0 h 6749986"/>
                <a:gd name="connsiteX1" fmla="*/ 4860036 w 4860036"/>
                <a:gd name="connsiteY1" fmla="*/ 0 h 6749986"/>
                <a:gd name="connsiteX2" fmla="*/ 4860036 w 4860036"/>
                <a:gd name="connsiteY2" fmla="*/ 6749986 h 6749986"/>
                <a:gd name="connsiteX3" fmla="*/ 0 w 4860036"/>
                <a:gd name="connsiteY3" fmla="*/ 6749986 h 674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0036" h="6749986">
                  <a:moveTo>
                    <a:pt x="0" y="0"/>
                  </a:moveTo>
                  <a:lnTo>
                    <a:pt x="4860036" y="0"/>
                  </a:lnTo>
                  <a:lnTo>
                    <a:pt x="4860036" y="6749986"/>
                  </a:lnTo>
                  <a:lnTo>
                    <a:pt x="0" y="6749986"/>
                  </a:ln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5AD2FDC-A032-E6BB-FC55-99F7671AFAFC}"/>
                </a:ext>
              </a:extLst>
            </p:cNvPr>
            <p:cNvSpPr/>
            <p:nvPr/>
          </p:nvSpPr>
          <p:spPr>
            <a:xfrm>
              <a:off x="12798530" y="2300062"/>
              <a:ext cx="3648665" cy="4579446"/>
            </a:xfrm>
            <a:custGeom>
              <a:avLst/>
              <a:gdLst>
                <a:gd name="connsiteX0" fmla="*/ 0 w 3579971"/>
                <a:gd name="connsiteY0" fmla="*/ 0 h 4493228"/>
                <a:gd name="connsiteX1" fmla="*/ 542639 w 3579971"/>
                <a:gd name="connsiteY1" fmla="*/ 339566 h 4493228"/>
                <a:gd name="connsiteX2" fmla="*/ 878110 w 3579971"/>
                <a:gd name="connsiteY2" fmla="*/ 390144 h 4493228"/>
                <a:gd name="connsiteX3" fmla="*/ 1524191 w 3579971"/>
                <a:gd name="connsiteY3" fmla="*/ 1294829 h 4493228"/>
                <a:gd name="connsiteX4" fmla="*/ 1836325 w 3579971"/>
                <a:gd name="connsiteY4" fmla="*/ 1924717 h 4493228"/>
                <a:gd name="connsiteX5" fmla="*/ 2137315 w 3579971"/>
                <a:gd name="connsiteY5" fmla="*/ 2284762 h 4493228"/>
                <a:gd name="connsiteX6" fmla="*/ 2422398 w 3579971"/>
                <a:gd name="connsiteY6" fmla="*/ 2832545 h 4493228"/>
                <a:gd name="connsiteX7" fmla="*/ 3124200 w 3579971"/>
                <a:gd name="connsiteY7" fmla="*/ 3790855 h 4493228"/>
                <a:gd name="connsiteX8" fmla="*/ 3579971 w 3579971"/>
                <a:gd name="connsiteY8" fmla="*/ 4493228 h 4493228"/>
                <a:gd name="connsiteX9" fmla="*/ 0 w 3579971"/>
                <a:gd name="connsiteY9" fmla="*/ 4493228 h 4493228"/>
                <a:gd name="connsiteX10" fmla="*/ 0 w 3579971"/>
                <a:gd name="connsiteY10" fmla="*/ 0 h 449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9971" h="4493228">
                  <a:moveTo>
                    <a:pt x="0" y="0"/>
                  </a:moveTo>
                  <a:lnTo>
                    <a:pt x="542639" y="339566"/>
                  </a:lnTo>
                  <a:lnTo>
                    <a:pt x="878110" y="390144"/>
                  </a:lnTo>
                  <a:lnTo>
                    <a:pt x="1524191" y="1294829"/>
                  </a:lnTo>
                  <a:lnTo>
                    <a:pt x="1836325" y="1924717"/>
                  </a:lnTo>
                  <a:lnTo>
                    <a:pt x="2137315" y="2284762"/>
                  </a:lnTo>
                  <a:cubicBezTo>
                    <a:pt x="2137315" y="2284762"/>
                    <a:pt x="2351913" y="2580513"/>
                    <a:pt x="2422398" y="2832545"/>
                  </a:cubicBezTo>
                  <a:cubicBezTo>
                    <a:pt x="2492978" y="3084576"/>
                    <a:pt x="2945702" y="3752945"/>
                    <a:pt x="3124200" y="3790855"/>
                  </a:cubicBezTo>
                  <a:cubicBezTo>
                    <a:pt x="3302699" y="3828765"/>
                    <a:pt x="3492437" y="4158139"/>
                    <a:pt x="3579971" y="4493228"/>
                  </a:cubicBezTo>
                  <a:lnTo>
                    <a:pt x="0" y="4493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F1730A6-4B51-4A94-52DD-F59782EE4E6E}"/>
                </a:ext>
              </a:extLst>
            </p:cNvPr>
            <p:cNvSpPr/>
            <p:nvPr/>
          </p:nvSpPr>
          <p:spPr>
            <a:xfrm>
              <a:off x="13351679" y="1131052"/>
              <a:ext cx="3879322" cy="5180455"/>
            </a:xfrm>
            <a:custGeom>
              <a:avLst/>
              <a:gdLst>
                <a:gd name="connsiteX0" fmla="*/ 0 w 3806285"/>
                <a:gd name="connsiteY0" fmla="*/ 1486567 h 5082921"/>
                <a:gd name="connsiteX1" fmla="*/ 48482 w 3806285"/>
                <a:gd name="connsiteY1" fmla="*/ 1520857 h 5082921"/>
                <a:gd name="connsiteX2" fmla="*/ 103822 w 3806285"/>
                <a:gd name="connsiteY2" fmla="*/ 1547622 h 5082921"/>
                <a:gd name="connsiteX3" fmla="*/ 250317 w 3806285"/>
                <a:gd name="connsiteY3" fmla="*/ 1661922 h 5082921"/>
                <a:gd name="connsiteX4" fmla="*/ 273653 w 3806285"/>
                <a:gd name="connsiteY4" fmla="*/ 1693926 h 5082921"/>
                <a:gd name="connsiteX5" fmla="*/ 276892 w 3806285"/>
                <a:gd name="connsiteY5" fmla="*/ 1732026 h 5082921"/>
                <a:gd name="connsiteX6" fmla="*/ 263557 w 3806285"/>
                <a:gd name="connsiteY6" fmla="*/ 1734026 h 5082921"/>
                <a:gd name="connsiteX7" fmla="*/ 260699 w 3806285"/>
                <a:gd name="connsiteY7" fmla="*/ 1765649 h 5082921"/>
                <a:gd name="connsiteX8" fmla="*/ 276892 w 3806285"/>
                <a:gd name="connsiteY8" fmla="*/ 1756315 h 5082921"/>
                <a:gd name="connsiteX9" fmla="*/ 288226 w 3806285"/>
                <a:gd name="connsiteY9" fmla="*/ 1765649 h 5082921"/>
                <a:gd name="connsiteX10" fmla="*/ 264700 w 3806285"/>
                <a:gd name="connsiteY10" fmla="*/ 1788319 h 5082921"/>
                <a:gd name="connsiteX11" fmla="*/ 266700 w 3806285"/>
                <a:gd name="connsiteY11" fmla="*/ 1802892 h 5082921"/>
                <a:gd name="connsiteX12" fmla="*/ 142684 w 3806285"/>
                <a:gd name="connsiteY12" fmla="*/ 1802892 h 5082921"/>
                <a:gd name="connsiteX13" fmla="*/ 94869 w 3806285"/>
                <a:gd name="connsiteY13" fmla="*/ 1771269 h 5082921"/>
                <a:gd name="connsiteX14" fmla="*/ 77438 w 3806285"/>
                <a:gd name="connsiteY14" fmla="*/ 1774889 h 5082921"/>
                <a:gd name="connsiteX15" fmla="*/ 131731 w 3806285"/>
                <a:gd name="connsiteY15" fmla="*/ 1822323 h 5082921"/>
                <a:gd name="connsiteX16" fmla="*/ 264700 w 3806285"/>
                <a:gd name="connsiteY16" fmla="*/ 1822323 h 5082921"/>
                <a:gd name="connsiteX17" fmla="*/ 263842 w 3806285"/>
                <a:gd name="connsiteY17" fmla="*/ 1858423 h 5082921"/>
                <a:gd name="connsiteX18" fmla="*/ 277654 w 3806285"/>
                <a:gd name="connsiteY18" fmla="*/ 1864138 h 5082921"/>
                <a:gd name="connsiteX19" fmla="*/ 271558 w 3806285"/>
                <a:gd name="connsiteY19" fmla="*/ 1902619 h 5082921"/>
                <a:gd name="connsiteX20" fmla="*/ 259842 w 3806285"/>
                <a:gd name="connsiteY20" fmla="*/ 1952434 h 5082921"/>
                <a:gd name="connsiteX21" fmla="*/ 272415 w 3806285"/>
                <a:gd name="connsiteY21" fmla="*/ 1991773 h 5082921"/>
                <a:gd name="connsiteX22" fmla="*/ 255842 w 3806285"/>
                <a:gd name="connsiteY22" fmla="*/ 2057019 h 5082921"/>
                <a:gd name="connsiteX23" fmla="*/ 237172 w 3806285"/>
                <a:gd name="connsiteY23" fmla="*/ 2093881 h 5082921"/>
                <a:gd name="connsiteX24" fmla="*/ 237554 w 3806285"/>
                <a:gd name="connsiteY24" fmla="*/ 2151888 h 5082921"/>
                <a:gd name="connsiteX25" fmla="*/ 128968 w 3806285"/>
                <a:gd name="connsiteY25" fmla="*/ 2151888 h 5082921"/>
                <a:gd name="connsiteX26" fmla="*/ 62484 w 3806285"/>
                <a:gd name="connsiteY26" fmla="*/ 2181035 h 5082921"/>
                <a:gd name="connsiteX27" fmla="*/ 55626 w 3806285"/>
                <a:gd name="connsiteY27" fmla="*/ 2232470 h 5082921"/>
                <a:gd name="connsiteX28" fmla="*/ 66199 w 3806285"/>
                <a:gd name="connsiteY28" fmla="*/ 2235708 h 5082921"/>
                <a:gd name="connsiteX29" fmla="*/ 77533 w 3806285"/>
                <a:gd name="connsiteY29" fmla="*/ 2188655 h 5082921"/>
                <a:gd name="connsiteX30" fmla="*/ 96583 w 3806285"/>
                <a:gd name="connsiteY30" fmla="*/ 2171224 h 5082921"/>
                <a:gd name="connsiteX31" fmla="*/ 229552 w 3806285"/>
                <a:gd name="connsiteY31" fmla="*/ 2169605 h 5082921"/>
                <a:gd name="connsiteX32" fmla="*/ 215360 w 3806285"/>
                <a:gd name="connsiteY32" fmla="*/ 2219897 h 5082921"/>
                <a:gd name="connsiteX33" fmla="*/ 187833 w 3806285"/>
                <a:gd name="connsiteY33" fmla="*/ 2264093 h 5082921"/>
                <a:gd name="connsiteX34" fmla="*/ 188690 w 3806285"/>
                <a:gd name="connsiteY34" fmla="*/ 2309051 h 5082921"/>
                <a:gd name="connsiteX35" fmla="*/ 124206 w 3806285"/>
                <a:gd name="connsiteY35" fmla="*/ 2323243 h 5082921"/>
                <a:gd name="connsiteX36" fmla="*/ 108585 w 3806285"/>
                <a:gd name="connsiteY36" fmla="*/ 2327339 h 5082921"/>
                <a:gd name="connsiteX37" fmla="*/ 112014 w 3806285"/>
                <a:gd name="connsiteY37" fmla="*/ 2340293 h 5082921"/>
                <a:gd name="connsiteX38" fmla="*/ 126968 w 3806285"/>
                <a:gd name="connsiteY38" fmla="*/ 2337816 h 5082921"/>
                <a:gd name="connsiteX39" fmla="*/ 194691 w 3806285"/>
                <a:gd name="connsiteY39" fmla="*/ 2325243 h 5082921"/>
                <a:gd name="connsiteX40" fmla="*/ 202406 w 3806285"/>
                <a:gd name="connsiteY40" fmla="*/ 2364962 h 5082921"/>
                <a:gd name="connsiteX41" fmla="*/ 223456 w 3806285"/>
                <a:gd name="connsiteY41" fmla="*/ 2362105 h 5082921"/>
                <a:gd name="connsiteX42" fmla="*/ 230314 w 3806285"/>
                <a:gd name="connsiteY42" fmla="*/ 2396585 h 5082921"/>
                <a:gd name="connsiteX43" fmla="*/ 216122 w 3806285"/>
                <a:gd name="connsiteY43" fmla="*/ 2402300 h 5082921"/>
                <a:gd name="connsiteX44" fmla="*/ 225076 w 3806285"/>
                <a:gd name="connsiteY44" fmla="*/ 2445258 h 5082921"/>
                <a:gd name="connsiteX45" fmla="*/ 226314 w 3806285"/>
                <a:gd name="connsiteY45" fmla="*/ 2486977 h 5082921"/>
                <a:gd name="connsiteX46" fmla="*/ 202406 w 3806285"/>
                <a:gd name="connsiteY46" fmla="*/ 2486977 h 5082921"/>
                <a:gd name="connsiteX47" fmla="*/ 214122 w 3806285"/>
                <a:gd name="connsiteY47" fmla="*/ 2497550 h 5082921"/>
                <a:gd name="connsiteX48" fmla="*/ 237649 w 3806285"/>
                <a:gd name="connsiteY48" fmla="*/ 2502789 h 5082921"/>
                <a:gd name="connsiteX49" fmla="*/ 233172 w 3806285"/>
                <a:gd name="connsiteY49" fmla="*/ 2522220 h 5082921"/>
                <a:gd name="connsiteX50" fmla="*/ 247364 w 3806285"/>
                <a:gd name="connsiteY50" fmla="*/ 2528316 h 5082921"/>
                <a:gd name="connsiteX51" fmla="*/ 249841 w 3806285"/>
                <a:gd name="connsiteY51" fmla="*/ 2545366 h 5082921"/>
                <a:gd name="connsiteX52" fmla="*/ 303371 w 3806285"/>
                <a:gd name="connsiteY52" fmla="*/ 2533174 h 5082921"/>
                <a:gd name="connsiteX53" fmla="*/ 303371 w 3806285"/>
                <a:gd name="connsiteY53" fmla="*/ 2539270 h 5082921"/>
                <a:gd name="connsiteX54" fmla="*/ 320802 w 3806285"/>
                <a:gd name="connsiteY54" fmla="*/ 2536031 h 5082921"/>
                <a:gd name="connsiteX55" fmla="*/ 317182 w 3806285"/>
                <a:gd name="connsiteY55" fmla="*/ 2515743 h 5082921"/>
                <a:gd name="connsiteX56" fmla="*/ 338709 w 3806285"/>
                <a:gd name="connsiteY56" fmla="*/ 2512124 h 5082921"/>
                <a:gd name="connsiteX57" fmla="*/ 342329 w 3806285"/>
                <a:gd name="connsiteY57" fmla="*/ 2531555 h 5082921"/>
                <a:gd name="connsiteX58" fmla="*/ 377190 w 3806285"/>
                <a:gd name="connsiteY58" fmla="*/ 2540032 h 5082921"/>
                <a:gd name="connsiteX59" fmla="*/ 354521 w 3806285"/>
                <a:gd name="connsiteY59" fmla="*/ 2597563 h 5082921"/>
                <a:gd name="connsiteX60" fmla="*/ 320516 w 3806285"/>
                <a:gd name="connsiteY60" fmla="*/ 2582609 h 5082921"/>
                <a:gd name="connsiteX61" fmla="*/ 320897 w 3806285"/>
                <a:gd name="connsiteY61" fmla="*/ 2568035 h 5082921"/>
                <a:gd name="connsiteX62" fmla="*/ 333470 w 3806285"/>
                <a:gd name="connsiteY62" fmla="*/ 2555081 h 5082921"/>
                <a:gd name="connsiteX63" fmla="*/ 328993 w 3806285"/>
                <a:gd name="connsiteY63" fmla="*/ 2546985 h 5082921"/>
                <a:gd name="connsiteX64" fmla="*/ 310325 w 3806285"/>
                <a:gd name="connsiteY64" fmla="*/ 2547842 h 5082921"/>
                <a:gd name="connsiteX65" fmla="*/ 312801 w 3806285"/>
                <a:gd name="connsiteY65" fmla="*/ 2557939 h 5082921"/>
                <a:gd name="connsiteX66" fmla="*/ 259271 w 3806285"/>
                <a:gd name="connsiteY66" fmla="*/ 2575370 h 5082921"/>
                <a:gd name="connsiteX67" fmla="*/ 251936 w 3806285"/>
                <a:gd name="connsiteY67" fmla="*/ 2589181 h 5082921"/>
                <a:gd name="connsiteX68" fmla="*/ 281559 w 3806285"/>
                <a:gd name="connsiteY68" fmla="*/ 2674715 h 5082921"/>
                <a:gd name="connsiteX69" fmla="*/ 254032 w 3806285"/>
                <a:gd name="connsiteY69" fmla="*/ 2688527 h 5082921"/>
                <a:gd name="connsiteX70" fmla="*/ 272225 w 3806285"/>
                <a:gd name="connsiteY70" fmla="*/ 2734723 h 5082921"/>
                <a:gd name="connsiteX71" fmla="*/ 252317 w 3806285"/>
                <a:gd name="connsiteY71" fmla="*/ 2746439 h 5082921"/>
                <a:gd name="connsiteX72" fmla="*/ 258413 w 3806285"/>
                <a:gd name="connsiteY72" fmla="*/ 2760250 h 5082921"/>
                <a:gd name="connsiteX73" fmla="*/ 283940 w 3806285"/>
                <a:gd name="connsiteY73" fmla="*/ 2748915 h 5082921"/>
                <a:gd name="connsiteX74" fmla="*/ 331756 w 3806285"/>
                <a:gd name="connsiteY74" fmla="*/ 2794349 h 5082921"/>
                <a:gd name="connsiteX75" fmla="*/ 852964 w 3806285"/>
                <a:gd name="connsiteY75" fmla="*/ 3173349 h 5082921"/>
                <a:gd name="connsiteX76" fmla="*/ 861917 w 3806285"/>
                <a:gd name="connsiteY76" fmla="*/ 3189160 h 5082921"/>
                <a:gd name="connsiteX77" fmla="*/ 884587 w 3806285"/>
                <a:gd name="connsiteY77" fmla="*/ 3169253 h 5082921"/>
                <a:gd name="connsiteX78" fmla="*/ 944975 w 3806285"/>
                <a:gd name="connsiteY78" fmla="*/ 3218688 h 5082921"/>
                <a:gd name="connsiteX79" fmla="*/ 949833 w 3806285"/>
                <a:gd name="connsiteY79" fmla="*/ 3199638 h 5082921"/>
                <a:gd name="connsiteX80" fmla="*/ 940880 w 3806285"/>
                <a:gd name="connsiteY80" fmla="*/ 3186684 h 5082921"/>
                <a:gd name="connsiteX81" fmla="*/ 966025 w 3806285"/>
                <a:gd name="connsiteY81" fmla="*/ 3159157 h 5082921"/>
                <a:gd name="connsiteX82" fmla="*/ 980980 w 3806285"/>
                <a:gd name="connsiteY82" fmla="*/ 3171349 h 5082921"/>
                <a:gd name="connsiteX83" fmla="*/ 976503 w 3806285"/>
                <a:gd name="connsiteY83" fmla="*/ 3178207 h 5082921"/>
                <a:gd name="connsiteX84" fmla="*/ 980980 w 3806285"/>
                <a:gd name="connsiteY84" fmla="*/ 3186303 h 5082921"/>
                <a:gd name="connsiteX85" fmla="*/ 965549 w 3806285"/>
                <a:gd name="connsiteY85" fmla="*/ 3206972 h 5082921"/>
                <a:gd name="connsiteX86" fmla="*/ 957834 w 3806285"/>
                <a:gd name="connsiteY86" fmla="*/ 3203353 h 5082921"/>
                <a:gd name="connsiteX87" fmla="*/ 950500 w 3806285"/>
                <a:gd name="connsiteY87" fmla="*/ 3241834 h 5082921"/>
                <a:gd name="connsiteX88" fmla="*/ 1014508 w 3806285"/>
                <a:gd name="connsiteY88" fmla="*/ 3270599 h 5082921"/>
                <a:gd name="connsiteX89" fmla="*/ 1019365 w 3806285"/>
                <a:gd name="connsiteY89" fmla="*/ 3287173 h 5082921"/>
                <a:gd name="connsiteX90" fmla="*/ 1048512 w 3806285"/>
                <a:gd name="connsiteY90" fmla="*/ 3298508 h 5082921"/>
                <a:gd name="connsiteX91" fmla="*/ 1097947 w 3806285"/>
                <a:gd name="connsiteY91" fmla="*/ 3280696 h 5082921"/>
                <a:gd name="connsiteX92" fmla="*/ 1165670 w 3806285"/>
                <a:gd name="connsiteY92" fmla="*/ 3300698 h 5082921"/>
                <a:gd name="connsiteX93" fmla="*/ 1279589 w 3806285"/>
                <a:gd name="connsiteY93" fmla="*/ 3293269 h 5082921"/>
                <a:gd name="connsiteX94" fmla="*/ 1404842 w 3806285"/>
                <a:gd name="connsiteY94" fmla="*/ 3306604 h 5082921"/>
                <a:gd name="connsiteX95" fmla="*/ 1431607 w 3806285"/>
                <a:gd name="connsiteY95" fmla="*/ 3336608 h 5082921"/>
                <a:gd name="connsiteX96" fmla="*/ 1586484 w 3806285"/>
                <a:gd name="connsiteY96" fmla="*/ 3435953 h 5082921"/>
                <a:gd name="connsiteX97" fmla="*/ 1594580 w 3806285"/>
                <a:gd name="connsiteY97" fmla="*/ 3431667 h 5082921"/>
                <a:gd name="connsiteX98" fmla="*/ 1480852 w 3806285"/>
                <a:gd name="connsiteY98" fmla="*/ 3182969 h 5082921"/>
                <a:gd name="connsiteX99" fmla="*/ 1435227 w 3806285"/>
                <a:gd name="connsiteY99" fmla="*/ 3061335 h 5082921"/>
                <a:gd name="connsiteX100" fmla="*/ 1423702 w 3806285"/>
                <a:gd name="connsiteY100" fmla="*/ 2998089 h 5082921"/>
                <a:gd name="connsiteX101" fmla="*/ 1434656 w 3806285"/>
                <a:gd name="connsiteY101" fmla="*/ 2958560 h 5082921"/>
                <a:gd name="connsiteX102" fmla="*/ 1489329 w 3806285"/>
                <a:gd name="connsiteY102" fmla="*/ 2866168 h 5082921"/>
                <a:gd name="connsiteX103" fmla="*/ 1525238 w 3806285"/>
                <a:gd name="connsiteY103" fmla="*/ 2834545 h 5082921"/>
                <a:gd name="connsiteX104" fmla="*/ 1631632 w 3806285"/>
                <a:gd name="connsiteY104" fmla="*/ 2833973 h 5082921"/>
                <a:gd name="connsiteX105" fmla="*/ 1672971 w 3806285"/>
                <a:gd name="connsiteY105" fmla="*/ 2871692 h 5082921"/>
                <a:gd name="connsiteX106" fmla="*/ 1748314 w 3806285"/>
                <a:gd name="connsiteY106" fmla="*/ 2929414 h 5082921"/>
                <a:gd name="connsiteX107" fmla="*/ 1816989 w 3806285"/>
                <a:gd name="connsiteY107" fmla="*/ 2973800 h 5082921"/>
                <a:gd name="connsiteX108" fmla="*/ 1864995 w 3806285"/>
                <a:gd name="connsiteY108" fmla="*/ 3019997 h 5082921"/>
                <a:gd name="connsiteX109" fmla="*/ 1920335 w 3806285"/>
                <a:gd name="connsiteY109" fmla="*/ 3059525 h 5082921"/>
                <a:gd name="connsiteX110" fmla="*/ 2089309 w 3806285"/>
                <a:gd name="connsiteY110" fmla="*/ 3240119 h 5082921"/>
                <a:gd name="connsiteX111" fmla="*/ 2189607 w 3806285"/>
                <a:gd name="connsiteY111" fmla="*/ 3341656 h 5082921"/>
                <a:gd name="connsiteX112" fmla="*/ 2243138 w 3806285"/>
                <a:gd name="connsiteY112" fmla="*/ 3380613 h 5082921"/>
                <a:gd name="connsiteX113" fmla="*/ 2300859 w 3806285"/>
                <a:gd name="connsiteY113" fmla="*/ 3361754 h 5082921"/>
                <a:gd name="connsiteX114" fmla="*/ 2341626 w 3806285"/>
                <a:gd name="connsiteY114" fmla="*/ 3441383 h 5082921"/>
                <a:gd name="connsiteX115" fmla="*/ 2402396 w 3806285"/>
                <a:gd name="connsiteY115" fmla="*/ 3572732 h 5082921"/>
                <a:gd name="connsiteX116" fmla="*/ 2470499 w 3806285"/>
                <a:gd name="connsiteY116" fmla="*/ 3784949 h 5082921"/>
                <a:gd name="connsiteX117" fmla="*/ 2602421 w 3806285"/>
                <a:gd name="connsiteY117" fmla="*/ 3989832 h 5082921"/>
                <a:gd name="connsiteX118" fmla="*/ 2625566 w 3806285"/>
                <a:gd name="connsiteY118" fmla="*/ 4047554 h 5082921"/>
                <a:gd name="connsiteX119" fmla="*/ 2633472 w 3806285"/>
                <a:gd name="connsiteY119" fmla="*/ 4135088 h 5082921"/>
                <a:gd name="connsiteX120" fmla="*/ 2645664 w 3806285"/>
                <a:gd name="connsiteY120" fmla="*/ 4153948 h 5082921"/>
                <a:gd name="connsiteX121" fmla="*/ 2693099 w 3806285"/>
                <a:gd name="connsiteY121" fmla="*/ 4153948 h 5082921"/>
                <a:gd name="connsiteX122" fmla="*/ 2921127 w 3806285"/>
                <a:gd name="connsiteY122" fmla="*/ 4588669 h 5082921"/>
                <a:gd name="connsiteX123" fmla="*/ 2973991 w 3806285"/>
                <a:gd name="connsiteY123" fmla="*/ 4661630 h 5082921"/>
                <a:gd name="connsiteX124" fmla="*/ 3031141 w 3806285"/>
                <a:gd name="connsiteY124" fmla="*/ 4687157 h 5082921"/>
                <a:gd name="connsiteX125" fmla="*/ 3076766 w 3806285"/>
                <a:gd name="connsiteY125" fmla="*/ 4725448 h 5082921"/>
                <a:gd name="connsiteX126" fmla="*/ 3199543 w 3806285"/>
                <a:gd name="connsiteY126" fmla="*/ 4864037 h 5082921"/>
                <a:gd name="connsiteX127" fmla="*/ 3254883 w 3806285"/>
                <a:gd name="connsiteY127" fmla="*/ 4929092 h 5082921"/>
                <a:gd name="connsiteX128" fmla="*/ 3276791 w 3806285"/>
                <a:gd name="connsiteY128" fmla="*/ 4989291 h 5082921"/>
                <a:gd name="connsiteX129" fmla="*/ 3363087 w 3806285"/>
                <a:gd name="connsiteY129" fmla="*/ 5082921 h 5082921"/>
                <a:gd name="connsiteX130" fmla="*/ 3583781 w 3806285"/>
                <a:gd name="connsiteY130" fmla="*/ 4886516 h 5082921"/>
                <a:gd name="connsiteX131" fmla="*/ 3618453 w 3806285"/>
                <a:gd name="connsiteY131" fmla="*/ 4918710 h 5082921"/>
                <a:gd name="connsiteX132" fmla="*/ 3806285 w 3806285"/>
                <a:gd name="connsiteY132" fmla="*/ 4738783 h 5082921"/>
                <a:gd name="connsiteX133" fmla="*/ 3764947 w 3806285"/>
                <a:gd name="connsiteY133" fmla="*/ 4687062 h 5082921"/>
                <a:gd name="connsiteX134" fmla="*/ 3798951 w 3806285"/>
                <a:gd name="connsiteY134" fmla="*/ 4647534 h 5082921"/>
                <a:gd name="connsiteX135" fmla="*/ 3713798 w 3806285"/>
                <a:gd name="connsiteY135" fmla="*/ 4572762 h 5082921"/>
                <a:gd name="connsiteX136" fmla="*/ 3730847 w 3806285"/>
                <a:gd name="connsiteY136" fmla="*/ 4556951 h 5082921"/>
                <a:gd name="connsiteX137" fmla="*/ 3739992 w 3806285"/>
                <a:gd name="connsiteY137" fmla="*/ 4566666 h 5082921"/>
                <a:gd name="connsiteX138" fmla="*/ 3791045 w 3806285"/>
                <a:gd name="connsiteY138" fmla="*/ 4513803 h 5082921"/>
                <a:gd name="connsiteX139" fmla="*/ 3721132 w 3806285"/>
                <a:gd name="connsiteY139" fmla="*/ 4446937 h 5082921"/>
                <a:gd name="connsiteX140" fmla="*/ 3797142 w 3806285"/>
                <a:gd name="connsiteY140" fmla="*/ 4375213 h 5082921"/>
                <a:gd name="connsiteX141" fmla="*/ 3710845 w 3806285"/>
                <a:gd name="connsiteY141" fmla="*/ 4244531 h 5082921"/>
                <a:gd name="connsiteX142" fmla="*/ 3623310 w 3806285"/>
                <a:gd name="connsiteY142" fmla="*/ 4157567 h 5082921"/>
                <a:gd name="connsiteX143" fmla="*/ 3696843 w 3806285"/>
                <a:gd name="connsiteY143" fmla="*/ 4078510 h 5082921"/>
                <a:gd name="connsiteX144" fmla="*/ 3806285 w 3806285"/>
                <a:gd name="connsiteY144" fmla="*/ 3814667 h 5082921"/>
                <a:gd name="connsiteX145" fmla="*/ 3714464 w 3806285"/>
                <a:gd name="connsiteY145" fmla="*/ 3765423 h 5082921"/>
                <a:gd name="connsiteX146" fmla="*/ 3649409 w 3806285"/>
                <a:gd name="connsiteY146" fmla="*/ 3625025 h 5082921"/>
                <a:gd name="connsiteX147" fmla="*/ 3533299 w 3806285"/>
                <a:gd name="connsiteY147" fmla="*/ 3480340 h 5082921"/>
                <a:gd name="connsiteX148" fmla="*/ 3434810 w 3806285"/>
                <a:gd name="connsiteY148" fmla="*/ 3354515 h 5082921"/>
                <a:gd name="connsiteX149" fmla="*/ 3361278 w 3806285"/>
                <a:gd name="connsiteY149" fmla="*/ 3262122 h 5082921"/>
                <a:gd name="connsiteX150" fmla="*/ 3391662 w 3806285"/>
                <a:gd name="connsiteY150" fmla="*/ 3178207 h 5082921"/>
                <a:gd name="connsiteX151" fmla="*/ 3411093 w 3806285"/>
                <a:gd name="connsiteY151" fmla="*/ 3164205 h 5082921"/>
                <a:gd name="connsiteX152" fmla="*/ 3441478 w 3806285"/>
                <a:gd name="connsiteY152" fmla="*/ 3143536 h 5082921"/>
                <a:gd name="connsiteX153" fmla="*/ 3479769 w 3806285"/>
                <a:gd name="connsiteY153" fmla="*/ 3000089 h 5082921"/>
                <a:gd name="connsiteX154" fmla="*/ 3570351 w 3806285"/>
                <a:gd name="connsiteY154" fmla="*/ 2892457 h 5082921"/>
                <a:gd name="connsiteX155" fmla="*/ 3654838 w 3806285"/>
                <a:gd name="connsiteY155" fmla="*/ 2839593 h 5082921"/>
                <a:gd name="connsiteX156" fmla="*/ 3603784 w 3806285"/>
                <a:gd name="connsiteY156" fmla="*/ 2690051 h 5082921"/>
                <a:gd name="connsiteX157" fmla="*/ 3701034 w 3806285"/>
                <a:gd name="connsiteY157" fmla="*/ 2647474 h 5082921"/>
                <a:gd name="connsiteX158" fmla="*/ 3621977 w 3806285"/>
                <a:gd name="connsiteY158" fmla="*/ 2550795 h 5082921"/>
                <a:gd name="connsiteX159" fmla="*/ 3637788 w 3806285"/>
                <a:gd name="connsiteY159" fmla="*/ 2513743 h 5082921"/>
                <a:gd name="connsiteX160" fmla="*/ 3594640 w 3806285"/>
                <a:gd name="connsiteY160" fmla="*/ 2429827 h 5082921"/>
                <a:gd name="connsiteX161" fmla="*/ 3504629 w 3806285"/>
                <a:gd name="connsiteY161" fmla="*/ 2274189 h 5082921"/>
                <a:gd name="connsiteX162" fmla="*/ 3459670 w 3806285"/>
                <a:gd name="connsiteY162" fmla="*/ 2064449 h 5082921"/>
                <a:gd name="connsiteX163" fmla="*/ 3472434 w 3806285"/>
                <a:gd name="connsiteY163" fmla="*/ 2061972 h 5082921"/>
                <a:gd name="connsiteX164" fmla="*/ 3485198 w 3806285"/>
                <a:gd name="connsiteY164" fmla="*/ 2067401 h 5082921"/>
                <a:gd name="connsiteX165" fmla="*/ 3505295 w 3806285"/>
                <a:gd name="connsiteY165" fmla="*/ 2058257 h 5082921"/>
                <a:gd name="connsiteX166" fmla="*/ 3522345 w 3806285"/>
                <a:gd name="connsiteY166" fmla="*/ 2040065 h 5082921"/>
                <a:gd name="connsiteX167" fmla="*/ 3532061 w 3806285"/>
                <a:gd name="connsiteY167" fmla="*/ 2024825 h 5082921"/>
                <a:gd name="connsiteX168" fmla="*/ 3552158 w 3806285"/>
                <a:gd name="connsiteY168" fmla="*/ 2013871 h 5082921"/>
                <a:gd name="connsiteX169" fmla="*/ 3564922 w 3806285"/>
                <a:gd name="connsiteY169" fmla="*/ 2004727 h 5082921"/>
                <a:gd name="connsiteX170" fmla="*/ 3581972 w 3806285"/>
                <a:gd name="connsiteY170" fmla="*/ 2002250 h 5082921"/>
                <a:gd name="connsiteX171" fmla="*/ 3599021 w 3806285"/>
                <a:gd name="connsiteY171" fmla="*/ 1978533 h 5082921"/>
                <a:gd name="connsiteX172" fmla="*/ 3710273 w 3806285"/>
                <a:gd name="connsiteY172" fmla="*/ 1871567 h 5082921"/>
                <a:gd name="connsiteX173" fmla="*/ 3622738 w 3806285"/>
                <a:gd name="connsiteY173" fmla="*/ 1756029 h 5082921"/>
                <a:gd name="connsiteX174" fmla="*/ 3672554 w 3806285"/>
                <a:gd name="connsiteY174" fmla="*/ 1728025 h 5082921"/>
                <a:gd name="connsiteX175" fmla="*/ 3655504 w 3806285"/>
                <a:gd name="connsiteY175" fmla="*/ 1695831 h 5082921"/>
                <a:gd name="connsiteX176" fmla="*/ 3651219 w 3806285"/>
                <a:gd name="connsiteY176" fmla="*/ 1668494 h 5082921"/>
                <a:gd name="connsiteX177" fmla="*/ 3626929 w 3806285"/>
                <a:gd name="connsiteY177" fmla="*/ 1661160 h 5082921"/>
                <a:gd name="connsiteX178" fmla="*/ 3579495 w 3806285"/>
                <a:gd name="connsiteY178" fmla="*/ 1621631 h 5082921"/>
                <a:gd name="connsiteX179" fmla="*/ 3505295 w 3806285"/>
                <a:gd name="connsiteY179" fmla="*/ 1482376 h 5082921"/>
                <a:gd name="connsiteX180" fmla="*/ 3509582 w 3806285"/>
                <a:gd name="connsiteY180" fmla="*/ 1451324 h 5082921"/>
                <a:gd name="connsiteX181" fmla="*/ 3536347 w 3806285"/>
                <a:gd name="connsiteY181" fmla="*/ 1406938 h 5082921"/>
                <a:gd name="connsiteX182" fmla="*/ 3537585 w 3806285"/>
                <a:gd name="connsiteY182" fmla="*/ 1366838 h 5082921"/>
                <a:gd name="connsiteX183" fmla="*/ 3562541 w 3806285"/>
                <a:gd name="connsiteY183" fmla="*/ 1324928 h 5082921"/>
                <a:gd name="connsiteX184" fmla="*/ 3475578 w 3806285"/>
                <a:gd name="connsiteY184" fmla="*/ 1206341 h 5082921"/>
                <a:gd name="connsiteX185" fmla="*/ 3411093 w 3806285"/>
                <a:gd name="connsiteY185" fmla="*/ 1151668 h 5082921"/>
                <a:gd name="connsiteX186" fmla="*/ 3431762 w 3806285"/>
                <a:gd name="connsiteY186" fmla="*/ 1062323 h 5082921"/>
                <a:gd name="connsiteX187" fmla="*/ 3378232 w 3806285"/>
                <a:gd name="connsiteY187" fmla="*/ 927354 h 5082921"/>
                <a:gd name="connsiteX188" fmla="*/ 3290697 w 3806285"/>
                <a:gd name="connsiteY188" fmla="*/ 776573 h 5082921"/>
                <a:gd name="connsiteX189" fmla="*/ 3229261 w 3806285"/>
                <a:gd name="connsiteY189" fmla="*/ 806958 h 5082921"/>
                <a:gd name="connsiteX190" fmla="*/ 3215926 w 3806285"/>
                <a:gd name="connsiteY190" fmla="*/ 838581 h 5082921"/>
                <a:gd name="connsiteX191" fmla="*/ 3183065 w 3806285"/>
                <a:gd name="connsiteY191" fmla="*/ 859822 h 5082921"/>
                <a:gd name="connsiteX192" fmla="*/ 3150870 w 3806285"/>
                <a:gd name="connsiteY192" fmla="*/ 850106 h 5082921"/>
                <a:gd name="connsiteX193" fmla="*/ 3108960 w 3806285"/>
                <a:gd name="connsiteY193" fmla="*/ 875062 h 5082921"/>
                <a:gd name="connsiteX194" fmla="*/ 3089529 w 3806285"/>
                <a:gd name="connsiteY194" fmla="*/ 873252 h 5082921"/>
                <a:gd name="connsiteX195" fmla="*/ 3080385 w 3806285"/>
                <a:gd name="connsiteY195" fmla="*/ 892111 h 5082921"/>
                <a:gd name="connsiteX196" fmla="*/ 3055429 w 3806285"/>
                <a:gd name="connsiteY196" fmla="*/ 893350 h 5082921"/>
                <a:gd name="connsiteX197" fmla="*/ 3047524 w 3806285"/>
                <a:gd name="connsiteY197" fmla="*/ 911543 h 5082921"/>
                <a:gd name="connsiteX198" fmla="*/ 3030474 w 3806285"/>
                <a:gd name="connsiteY198" fmla="*/ 916400 h 5082921"/>
                <a:gd name="connsiteX199" fmla="*/ 3020759 w 3806285"/>
                <a:gd name="connsiteY199" fmla="*/ 937641 h 5082921"/>
                <a:gd name="connsiteX200" fmla="*/ 2993994 w 3806285"/>
                <a:gd name="connsiteY200" fmla="*/ 962597 h 5082921"/>
                <a:gd name="connsiteX201" fmla="*/ 2950178 w 3806285"/>
                <a:gd name="connsiteY201" fmla="*/ 982694 h 5082921"/>
                <a:gd name="connsiteX202" fmla="*/ 2924651 w 3806285"/>
                <a:gd name="connsiteY202" fmla="*/ 984504 h 5082921"/>
                <a:gd name="connsiteX203" fmla="*/ 2900934 w 3806285"/>
                <a:gd name="connsiteY203" fmla="*/ 982694 h 5082921"/>
                <a:gd name="connsiteX204" fmla="*/ 2847213 w 3806285"/>
                <a:gd name="connsiteY204" fmla="*/ 1014508 h 5082921"/>
                <a:gd name="connsiteX205" fmla="*/ 2803398 w 3806285"/>
                <a:gd name="connsiteY205" fmla="*/ 987361 h 5082921"/>
                <a:gd name="connsiteX206" fmla="*/ 2753106 w 3806285"/>
                <a:gd name="connsiteY206" fmla="*/ 1012507 h 5082921"/>
                <a:gd name="connsiteX207" fmla="*/ 2716625 w 3806285"/>
                <a:gd name="connsiteY207" fmla="*/ 978503 h 5082921"/>
                <a:gd name="connsiteX208" fmla="*/ 2693480 w 3806285"/>
                <a:gd name="connsiteY208" fmla="*/ 980980 h 5082921"/>
                <a:gd name="connsiteX209" fmla="*/ 2687383 w 3806285"/>
                <a:gd name="connsiteY209" fmla="*/ 960311 h 5082921"/>
                <a:gd name="connsiteX210" fmla="*/ 2658237 w 3806285"/>
                <a:gd name="connsiteY210" fmla="*/ 949357 h 5082921"/>
                <a:gd name="connsiteX211" fmla="*/ 2638330 w 3806285"/>
                <a:gd name="connsiteY211" fmla="*/ 956215 h 5082921"/>
                <a:gd name="connsiteX212" fmla="*/ 2617661 w 3806285"/>
                <a:gd name="connsiteY212" fmla="*/ 943642 h 5082921"/>
                <a:gd name="connsiteX213" fmla="*/ 2601087 w 3806285"/>
                <a:gd name="connsiteY213" fmla="*/ 942403 h 5082921"/>
                <a:gd name="connsiteX214" fmla="*/ 2591372 w 3806285"/>
                <a:gd name="connsiteY214" fmla="*/ 933450 h 5082921"/>
                <a:gd name="connsiteX215" fmla="*/ 2594610 w 3806285"/>
                <a:gd name="connsiteY215" fmla="*/ 866585 h 5082921"/>
                <a:gd name="connsiteX216" fmla="*/ 2564225 w 3806285"/>
                <a:gd name="connsiteY216" fmla="*/ 811911 h 5082921"/>
                <a:gd name="connsiteX217" fmla="*/ 2523649 w 3806285"/>
                <a:gd name="connsiteY217" fmla="*/ 707707 h 5082921"/>
                <a:gd name="connsiteX218" fmla="*/ 2575941 w 3806285"/>
                <a:gd name="connsiteY218" fmla="*/ 672084 h 5082921"/>
                <a:gd name="connsiteX219" fmla="*/ 2488406 w 3806285"/>
                <a:gd name="connsiteY219" fmla="*/ 508730 h 5082921"/>
                <a:gd name="connsiteX220" fmla="*/ 2437352 w 3806285"/>
                <a:gd name="connsiteY220" fmla="*/ 413099 h 5082921"/>
                <a:gd name="connsiteX221" fmla="*/ 2384679 w 3806285"/>
                <a:gd name="connsiteY221" fmla="*/ 442246 h 5082921"/>
                <a:gd name="connsiteX222" fmla="*/ 2332387 w 3806285"/>
                <a:gd name="connsiteY222" fmla="*/ 459295 h 5082921"/>
                <a:gd name="connsiteX223" fmla="*/ 2290667 w 3806285"/>
                <a:gd name="connsiteY223" fmla="*/ 462915 h 5082921"/>
                <a:gd name="connsiteX224" fmla="*/ 2272474 w 3806285"/>
                <a:gd name="connsiteY224" fmla="*/ 476250 h 5082921"/>
                <a:gd name="connsiteX225" fmla="*/ 2168271 w 3806285"/>
                <a:gd name="connsiteY225" fmla="*/ 510731 h 5082921"/>
                <a:gd name="connsiteX226" fmla="*/ 2118836 w 3806285"/>
                <a:gd name="connsiteY226" fmla="*/ 526923 h 5082921"/>
                <a:gd name="connsiteX227" fmla="*/ 2088452 w 3806285"/>
                <a:gd name="connsiteY227" fmla="*/ 520446 h 5082921"/>
                <a:gd name="connsiteX228" fmla="*/ 2028825 w 3806285"/>
                <a:gd name="connsiteY228" fmla="*/ 533019 h 5082921"/>
                <a:gd name="connsiteX229" fmla="*/ 1967198 w 3806285"/>
                <a:gd name="connsiteY229" fmla="*/ 522923 h 5082921"/>
                <a:gd name="connsiteX230" fmla="*/ 1953387 w 3806285"/>
                <a:gd name="connsiteY230" fmla="*/ 537115 h 5082921"/>
                <a:gd name="connsiteX231" fmla="*/ 1914049 w 3806285"/>
                <a:gd name="connsiteY231" fmla="*/ 524542 h 5082921"/>
                <a:gd name="connsiteX232" fmla="*/ 1878806 w 3806285"/>
                <a:gd name="connsiteY232" fmla="*/ 543973 h 5082921"/>
                <a:gd name="connsiteX233" fmla="*/ 1857756 w 3806285"/>
                <a:gd name="connsiteY233" fmla="*/ 540734 h 5082921"/>
                <a:gd name="connsiteX234" fmla="*/ 1816417 w 3806285"/>
                <a:gd name="connsiteY234" fmla="*/ 544830 h 5082921"/>
                <a:gd name="connsiteX235" fmla="*/ 1793272 w 3806285"/>
                <a:gd name="connsiteY235" fmla="*/ 584549 h 5082921"/>
                <a:gd name="connsiteX236" fmla="*/ 1788795 w 3806285"/>
                <a:gd name="connsiteY236" fmla="*/ 679418 h 5082921"/>
                <a:gd name="connsiteX237" fmla="*/ 1691069 w 3806285"/>
                <a:gd name="connsiteY237" fmla="*/ 790861 h 5082921"/>
                <a:gd name="connsiteX238" fmla="*/ 1630680 w 3806285"/>
                <a:gd name="connsiteY238" fmla="*/ 873538 h 5082921"/>
                <a:gd name="connsiteX239" fmla="*/ 1600676 w 3806285"/>
                <a:gd name="connsiteY239" fmla="*/ 1087565 h 5082921"/>
                <a:gd name="connsiteX240" fmla="*/ 1589341 w 3806285"/>
                <a:gd name="connsiteY240" fmla="*/ 1096518 h 5082921"/>
                <a:gd name="connsiteX241" fmla="*/ 1587722 w 3806285"/>
                <a:gd name="connsiteY241" fmla="*/ 1107472 h 5082921"/>
                <a:gd name="connsiteX242" fmla="*/ 1563433 w 3806285"/>
                <a:gd name="connsiteY242" fmla="*/ 1091660 h 5082921"/>
                <a:gd name="connsiteX243" fmla="*/ 1308925 w 3806285"/>
                <a:gd name="connsiteY243" fmla="*/ 1156145 h 5082921"/>
                <a:gd name="connsiteX244" fmla="*/ 1362456 w 3806285"/>
                <a:gd name="connsiteY244" fmla="*/ 983456 h 5082921"/>
                <a:gd name="connsiteX245" fmla="*/ 1355122 w 3806285"/>
                <a:gd name="connsiteY245" fmla="*/ 854583 h 5082921"/>
                <a:gd name="connsiteX246" fmla="*/ 1325118 w 3806285"/>
                <a:gd name="connsiteY246" fmla="*/ 854964 h 5082921"/>
                <a:gd name="connsiteX247" fmla="*/ 1334453 w 3806285"/>
                <a:gd name="connsiteY247" fmla="*/ 698468 h 5082921"/>
                <a:gd name="connsiteX248" fmla="*/ 1364075 w 3806285"/>
                <a:gd name="connsiteY248" fmla="*/ 570833 h 5082921"/>
                <a:gd name="connsiteX249" fmla="*/ 1413891 w 3806285"/>
                <a:gd name="connsiteY249" fmla="*/ 602837 h 5082921"/>
                <a:gd name="connsiteX250" fmla="*/ 1435798 w 3806285"/>
                <a:gd name="connsiteY250" fmla="*/ 591503 h 5082921"/>
                <a:gd name="connsiteX251" fmla="*/ 1412653 w 3806285"/>
                <a:gd name="connsiteY251" fmla="*/ 529876 h 5082921"/>
                <a:gd name="connsiteX252" fmla="*/ 1399699 w 3806285"/>
                <a:gd name="connsiteY252" fmla="*/ 530257 h 5082921"/>
                <a:gd name="connsiteX253" fmla="*/ 1363218 w 3806285"/>
                <a:gd name="connsiteY253" fmla="*/ 478345 h 5082921"/>
                <a:gd name="connsiteX254" fmla="*/ 1358360 w 3806285"/>
                <a:gd name="connsiteY254" fmla="*/ 492157 h 5082921"/>
                <a:gd name="connsiteX255" fmla="*/ 1324737 w 3806285"/>
                <a:gd name="connsiteY255" fmla="*/ 469011 h 5082921"/>
                <a:gd name="connsiteX256" fmla="*/ 1340167 w 3806285"/>
                <a:gd name="connsiteY256" fmla="*/ 437007 h 5082921"/>
                <a:gd name="connsiteX257" fmla="*/ 1406271 w 3806285"/>
                <a:gd name="connsiteY257" fmla="*/ 452819 h 5082921"/>
                <a:gd name="connsiteX258" fmla="*/ 1410748 w 3806285"/>
                <a:gd name="connsiteY258" fmla="*/ 419957 h 5082921"/>
                <a:gd name="connsiteX259" fmla="*/ 1352740 w 3806285"/>
                <a:gd name="connsiteY259" fmla="*/ 409385 h 5082921"/>
                <a:gd name="connsiteX260" fmla="*/ 1240441 w 3806285"/>
                <a:gd name="connsiteY260" fmla="*/ 218503 h 5082921"/>
                <a:gd name="connsiteX261" fmla="*/ 822579 w 3806285"/>
                <a:gd name="connsiteY261" fmla="*/ 226981 h 5082921"/>
                <a:gd name="connsiteX262" fmla="*/ 770287 w 3806285"/>
                <a:gd name="connsiteY262" fmla="*/ 104965 h 5082921"/>
                <a:gd name="connsiteX263" fmla="*/ 738664 w 3806285"/>
                <a:gd name="connsiteY263" fmla="*/ 0 h 5082921"/>
                <a:gd name="connsiteX264" fmla="*/ 642175 w 3806285"/>
                <a:gd name="connsiteY264" fmla="*/ 0 h 5082921"/>
                <a:gd name="connsiteX265" fmla="*/ 654367 w 3806285"/>
                <a:gd name="connsiteY265" fmla="*/ 175927 h 5082921"/>
                <a:gd name="connsiteX266" fmla="*/ 613791 w 3806285"/>
                <a:gd name="connsiteY266" fmla="*/ 299180 h 5082921"/>
                <a:gd name="connsiteX267" fmla="*/ 563118 w 3806285"/>
                <a:gd name="connsiteY267" fmla="*/ 357187 h 5082921"/>
                <a:gd name="connsiteX268" fmla="*/ 545497 w 3806285"/>
                <a:gd name="connsiteY268" fmla="*/ 416814 h 5082921"/>
                <a:gd name="connsiteX269" fmla="*/ 505396 w 3806285"/>
                <a:gd name="connsiteY269" fmla="*/ 826008 h 5082921"/>
                <a:gd name="connsiteX270" fmla="*/ 502348 w 3806285"/>
                <a:gd name="connsiteY270" fmla="*/ 835152 h 5082921"/>
                <a:gd name="connsiteX271" fmla="*/ 296227 w 3806285"/>
                <a:gd name="connsiteY271" fmla="*/ 1088708 h 5082921"/>
                <a:gd name="connsiteX272" fmla="*/ 243935 w 3806285"/>
                <a:gd name="connsiteY272" fmla="*/ 1181767 h 5082921"/>
                <a:gd name="connsiteX273" fmla="*/ 74962 w 3806285"/>
                <a:gd name="connsiteY273" fmla="*/ 1365409 h 5082921"/>
                <a:gd name="connsiteX274" fmla="*/ 79248 w 3806285"/>
                <a:gd name="connsiteY274" fmla="*/ 1379410 h 5082921"/>
                <a:gd name="connsiteX275" fmla="*/ 0 w 3806285"/>
                <a:gd name="connsiteY275" fmla="*/ 1486567 h 50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3806285" h="5082921">
                  <a:moveTo>
                    <a:pt x="0" y="1486567"/>
                  </a:moveTo>
                  <a:cubicBezTo>
                    <a:pt x="0" y="1486567"/>
                    <a:pt x="26003" y="1509998"/>
                    <a:pt x="48482" y="1520857"/>
                  </a:cubicBezTo>
                  <a:cubicBezTo>
                    <a:pt x="70961" y="1531810"/>
                    <a:pt x="95917" y="1542098"/>
                    <a:pt x="103822" y="1547622"/>
                  </a:cubicBezTo>
                  <a:cubicBezTo>
                    <a:pt x="111728" y="1553051"/>
                    <a:pt x="155543" y="1582293"/>
                    <a:pt x="250317" y="1661922"/>
                  </a:cubicBezTo>
                  <a:cubicBezTo>
                    <a:pt x="250317" y="1661922"/>
                    <a:pt x="271558" y="1676114"/>
                    <a:pt x="273653" y="1693926"/>
                  </a:cubicBezTo>
                  <a:cubicBezTo>
                    <a:pt x="275654" y="1711738"/>
                    <a:pt x="276892" y="1732026"/>
                    <a:pt x="276892" y="1732026"/>
                  </a:cubicBezTo>
                  <a:lnTo>
                    <a:pt x="263557" y="1734026"/>
                  </a:lnTo>
                  <a:lnTo>
                    <a:pt x="260699" y="1765649"/>
                  </a:lnTo>
                  <a:lnTo>
                    <a:pt x="276892" y="1756315"/>
                  </a:lnTo>
                  <a:lnTo>
                    <a:pt x="288226" y="1765649"/>
                  </a:lnTo>
                  <a:lnTo>
                    <a:pt x="264700" y="1788319"/>
                  </a:lnTo>
                  <a:lnTo>
                    <a:pt x="266700" y="1802892"/>
                  </a:lnTo>
                  <a:lnTo>
                    <a:pt x="142684" y="1802892"/>
                  </a:lnTo>
                  <a:cubicBezTo>
                    <a:pt x="142684" y="1802892"/>
                    <a:pt x="104965" y="1807369"/>
                    <a:pt x="94869" y="1771269"/>
                  </a:cubicBezTo>
                  <a:lnTo>
                    <a:pt x="77438" y="1774889"/>
                  </a:lnTo>
                  <a:cubicBezTo>
                    <a:pt x="77438" y="1774889"/>
                    <a:pt x="83915" y="1822323"/>
                    <a:pt x="131731" y="1822323"/>
                  </a:cubicBezTo>
                  <a:cubicBezTo>
                    <a:pt x="179546" y="1822323"/>
                    <a:pt x="264700" y="1822323"/>
                    <a:pt x="264700" y="1822323"/>
                  </a:cubicBezTo>
                  <a:lnTo>
                    <a:pt x="263842" y="1858423"/>
                  </a:lnTo>
                  <a:lnTo>
                    <a:pt x="277654" y="1864138"/>
                  </a:lnTo>
                  <a:cubicBezTo>
                    <a:pt x="277654" y="1864138"/>
                    <a:pt x="281750" y="1889284"/>
                    <a:pt x="271558" y="1902619"/>
                  </a:cubicBezTo>
                  <a:cubicBezTo>
                    <a:pt x="261366" y="1915954"/>
                    <a:pt x="250507" y="1929765"/>
                    <a:pt x="259842" y="1952434"/>
                  </a:cubicBezTo>
                  <a:cubicBezTo>
                    <a:pt x="269176" y="1975104"/>
                    <a:pt x="274415" y="1975104"/>
                    <a:pt x="272415" y="1991773"/>
                  </a:cubicBezTo>
                  <a:cubicBezTo>
                    <a:pt x="270415" y="2008346"/>
                    <a:pt x="270796" y="2036350"/>
                    <a:pt x="255842" y="2057019"/>
                  </a:cubicBezTo>
                  <a:cubicBezTo>
                    <a:pt x="240887" y="2077688"/>
                    <a:pt x="233934" y="2078546"/>
                    <a:pt x="237172" y="2093881"/>
                  </a:cubicBezTo>
                  <a:cubicBezTo>
                    <a:pt x="240411" y="2109311"/>
                    <a:pt x="252984" y="2136839"/>
                    <a:pt x="237554" y="2151888"/>
                  </a:cubicBezTo>
                  <a:lnTo>
                    <a:pt x="128968" y="2151888"/>
                  </a:lnTo>
                  <a:cubicBezTo>
                    <a:pt x="128968" y="2151888"/>
                    <a:pt x="68961" y="2148650"/>
                    <a:pt x="62484" y="2181035"/>
                  </a:cubicBezTo>
                  <a:cubicBezTo>
                    <a:pt x="56007" y="2213420"/>
                    <a:pt x="55626" y="2232470"/>
                    <a:pt x="55626" y="2232470"/>
                  </a:cubicBezTo>
                  <a:lnTo>
                    <a:pt x="66199" y="2235708"/>
                  </a:lnTo>
                  <a:lnTo>
                    <a:pt x="77533" y="2188655"/>
                  </a:lnTo>
                  <a:cubicBezTo>
                    <a:pt x="77533" y="2188655"/>
                    <a:pt x="80391" y="2172843"/>
                    <a:pt x="96583" y="2171224"/>
                  </a:cubicBezTo>
                  <a:cubicBezTo>
                    <a:pt x="112776" y="2169605"/>
                    <a:pt x="229552" y="2169605"/>
                    <a:pt x="229552" y="2169605"/>
                  </a:cubicBezTo>
                  <a:lnTo>
                    <a:pt x="215360" y="2219897"/>
                  </a:lnTo>
                  <a:lnTo>
                    <a:pt x="187833" y="2264093"/>
                  </a:lnTo>
                  <a:lnTo>
                    <a:pt x="188690" y="2309051"/>
                  </a:lnTo>
                  <a:lnTo>
                    <a:pt x="124206" y="2323243"/>
                  </a:lnTo>
                  <a:cubicBezTo>
                    <a:pt x="124206" y="2323243"/>
                    <a:pt x="111252" y="2318004"/>
                    <a:pt x="108585" y="2327339"/>
                  </a:cubicBezTo>
                  <a:cubicBezTo>
                    <a:pt x="105918" y="2336673"/>
                    <a:pt x="112014" y="2340293"/>
                    <a:pt x="112014" y="2340293"/>
                  </a:cubicBezTo>
                  <a:cubicBezTo>
                    <a:pt x="112014" y="2340293"/>
                    <a:pt x="120110" y="2346770"/>
                    <a:pt x="126968" y="2337816"/>
                  </a:cubicBezTo>
                  <a:lnTo>
                    <a:pt x="194691" y="2325243"/>
                  </a:lnTo>
                  <a:lnTo>
                    <a:pt x="202406" y="2364962"/>
                  </a:lnTo>
                  <a:lnTo>
                    <a:pt x="223456" y="2362105"/>
                  </a:lnTo>
                  <a:lnTo>
                    <a:pt x="230314" y="2396585"/>
                  </a:lnTo>
                  <a:lnTo>
                    <a:pt x="216122" y="2402300"/>
                  </a:lnTo>
                  <a:lnTo>
                    <a:pt x="225076" y="2445258"/>
                  </a:lnTo>
                  <a:lnTo>
                    <a:pt x="226314" y="2486977"/>
                  </a:lnTo>
                  <a:lnTo>
                    <a:pt x="202406" y="2486977"/>
                  </a:lnTo>
                  <a:cubicBezTo>
                    <a:pt x="202406" y="2486977"/>
                    <a:pt x="203644" y="2494312"/>
                    <a:pt x="214122" y="2497550"/>
                  </a:cubicBezTo>
                  <a:cubicBezTo>
                    <a:pt x="224600" y="2500789"/>
                    <a:pt x="237649" y="2502789"/>
                    <a:pt x="237649" y="2502789"/>
                  </a:cubicBezTo>
                  <a:lnTo>
                    <a:pt x="233172" y="2522220"/>
                  </a:lnTo>
                  <a:lnTo>
                    <a:pt x="247364" y="2528316"/>
                  </a:lnTo>
                  <a:lnTo>
                    <a:pt x="249841" y="2545366"/>
                  </a:lnTo>
                  <a:lnTo>
                    <a:pt x="303371" y="2533174"/>
                  </a:lnTo>
                  <a:lnTo>
                    <a:pt x="303371" y="2539270"/>
                  </a:lnTo>
                  <a:lnTo>
                    <a:pt x="320802" y="2536031"/>
                  </a:lnTo>
                  <a:cubicBezTo>
                    <a:pt x="320802" y="2536031"/>
                    <a:pt x="315944" y="2516124"/>
                    <a:pt x="317182" y="2515743"/>
                  </a:cubicBezTo>
                  <a:cubicBezTo>
                    <a:pt x="318421" y="2515362"/>
                    <a:pt x="338709" y="2512124"/>
                    <a:pt x="338709" y="2512124"/>
                  </a:cubicBezTo>
                  <a:lnTo>
                    <a:pt x="342329" y="2531555"/>
                  </a:lnTo>
                  <a:lnTo>
                    <a:pt x="377190" y="2540032"/>
                  </a:lnTo>
                  <a:lnTo>
                    <a:pt x="354521" y="2597563"/>
                  </a:lnTo>
                  <a:lnTo>
                    <a:pt x="320516" y="2582609"/>
                  </a:lnTo>
                  <a:cubicBezTo>
                    <a:pt x="320516" y="2582609"/>
                    <a:pt x="309181" y="2573655"/>
                    <a:pt x="320897" y="2568035"/>
                  </a:cubicBezTo>
                  <a:cubicBezTo>
                    <a:pt x="332613" y="2562320"/>
                    <a:pt x="333470" y="2555081"/>
                    <a:pt x="333470" y="2555081"/>
                  </a:cubicBezTo>
                  <a:lnTo>
                    <a:pt x="328993" y="2546985"/>
                  </a:lnTo>
                  <a:lnTo>
                    <a:pt x="310325" y="2547842"/>
                  </a:lnTo>
                  <a:lnTo>
                    <a:pt x="312801" y="2557939"/>
                  </a:lnTo>
                  <a:lnTo>
                    <a:pt x="259271" y="2575370"/>
                  </a:lnTo>
                  <a:cubicBezTo>
                    <a:pt x="259271" y="2575370"/>
                    <a:pt x="248317" y="2576989"/>
                    <a:pt x="251936" y="2589181"/>
                  </a:cubicBezTo>
                  <a:cubicBezTo>
                    <a:pt x="255556" y="2601373"/>
                    <a:pt x="281559" y="2674715"/>
                    <a:pt x="281559" y="2674715"/>
                  </a:cubicBezTo>
                  <a:lnTo>
                    <a:pt x="254032" y="2688527"/>
                  </a:lnTo>
                  <a:lnTo>
                    <a:pt x="272225" y="2734723"/>
                  </a:lnTo>
                  <a:lnTo>
                    <a:pt x="252317" y="2746439"/>
                  </a:lnTo>
                  <a:lnTo>
                    <a:pt x="258413" y="2760250"/>
                  </a:lnTo>
                  <a:lnTo>
                    <a:pt x="283940" y="2748915"/>
                  </a:lnTo>
                  <a:cubicBezTo>
                    <a:pt x="283940" y="2748915"/>
                    <a:pt x="290036" y="2763869"/>
                    <a:pt x="331756" y="2794349"/>
                  </a:cubicBezTo>
                  <a:cubicBezTo>
                    <a:pt x="373475" y="2824734"/>
                    <a:pt x="852964" y="3173349"/>
                    <a:pt x="852964" y="3173349"/>
                  </a:cubicBezTo>
                  <a:lnTo>
                    <a:pt x="861917" y="3189160"/>
                  </a:lnTo>
                  <a:lnTo>
                    <a:pt x="884587" y="3169253"/>
                  </a:lnTo>
                  <a:cubicBezTo>
                    <a:pt x="884587" y="3169253"/>
                    <a:pt x="944975" y="3220307"/>
                    <a:pt x="944975" y="3218688"/>
                  </a:cubicBezTo>
                  <a:cubicBezTo>
                    <a:pt x="944975" y="3217069"/>
                    <a:pt x="949833" y="3199638"/>
                    <a:pt x="949833" y="3199638"/>
                  </a:cubicBezTo>
                  <a:lnTo>
                    <a:pt x="940880" y="3186684"/>
                  </a:lnTo>
                  <a:lnTo>
                    <a:pt x="966025" y="3159157"/>
                  </a:lnTo>
                  <a:lnTo>
                    <a:pt x="980980" y="3171349"/>
                  </a:lnTo>
                  <a:lnTo>
                    <a:pt x="976503" y="3178207"/>
                  </a:lnTo>
                  <a:lnTo>
                    <a:pt x="980980" y="3186303"/>
                  </a:lnTo>
                  <a:lnTo>
                    <a:pt x="965549" y="3206972"/>
                  </a:lnTo>
                  <a:lnTo>
                    <a:pt x="957834" y="3203353"/>
                  </a:lnTo>
                  <a:lnTo>
                    <a:pt x="950500" y="3241834"/>
                  </a:lnTo>
                  <a:lnTo>
                    <a:pt x="1014508" y="3270599"/>
                  </a:lnTo>
                  <a:lnTo>
                    <a:pt x="1019365" y="3287173"/>
                  </a:lnTo>
                  <a:lnTo>
                    <a:pt x="1048512" y="3298508"/>
                  </a:lnTo>
                  <a:cubicBezTo>
                    <a:pt x="1048512" y="3298508"/>
                    <a:pt x="1072801" y="3309842"/>
                    <a:pt x="1097947" y="3280696"/>
                  </a:cubicBezTo>
                  <a:cubicBezTo>
                    <a:pt x="1097947" y="3280696"/>
                    <a:pt x="1121473" y="3296793"/>
                    <a:pt x="1165670" y="3300698"/>
                  </a:cubicBezTo>
                  <a:cubicBezTo>
                    <a:pt x="1209865" y="3304604"/>
                    <a:pt x="1215485" y="3292031"/>
                    <a:pt x="1279589" y="3293269"/>
                  </a:cubicBezTo>
                  <a:cubicBezTo>
                    <a:pt x="1343597" y="3294507"/>
                    <a:pt x="1341215" y="3307461"/>
                    <a:pt x="1404842" y="3306604"/>
                  </a:cubicBezTo>
                  <a:cubicBezTo>
                    <a:pt x="1404842" y="3306604"/>
                    <a:pt x="1410557" y="3324416"/>
                    <a:pt x="1431607" y="3336608"/>
                  </a:cubicBezTo>
                  <a:cubicBezTo>
                    <a:pt x="1452658" y="3348800"/>
                    <a:pt x="1558862" y="3394996"/>
                    <a:pt x="1586484" y="3435953"/>
                  </a:cubicBezTo>
                  <a:lnTo>
                    <a:pt x="1594580" y="3431667"/>
                  </a:lnTo>
                  <a:lnTo>
                    <a:pt x="1480852" y="3182969"/>
                  </a:lnTo>
                  <a:lnTo>
                    <a:pt x="1435227" y="3061335"/>
                  </a:lnTo>
                  <a:lnTo>
                    <a:pt x="1423702" y="2998089"/>
                  </a:lnTo>
                  <a:lnTo>
                    <a:pt x="1434656" y="2958560"/>
                  </a:lnTo>
                  <a:lnTo>
                    <a:pt x="1489329" y="2866168"/>
                  </a:lnTo>
                  <a:lnTo>
                    <a:pt x="1525238" y="2834545"/>
                  </a:lnTo>
                  <a:lnTo>
                    <a:pt x="1631632" y="2833973"/>
                  </a:lnTo>
                  <a:cubicBezTo>
                    <a:pt x="1631632" y="2833973"/>
                    <a:pt x="1661446" y="2859500"/>
                    <a:pt x="1672971" y="2871692"/>
                  </a:cubicBezTo>
                  <a:cubicBezTo>
                    <a:pt x="1684496" y="2883884"/>
                    <a:pt x="1728883" y="2918460"/>
                    <a:pt x="1748314" y="2929414"/>
                  </a:cubicBezTo>
                  <a:cubicBezTo>
                    <a:pt x="1767745" y="2940368"/>
                    <a:pt x="1807273" y="2957989"/>
                    <a:pt x="1816989" y="2973800"/>
                  </a:cubicBezTo>
                  <a:cubicBezTo>
                    <a:pt x="1826705" y="2989612"/>
                    <a:pt x="1842516" y="3010281"/>
                    <a:pt x="1864995" y="3019997"/>
                  </a:cubicBezTo>
                  <a:cubicBezTo>
                    <a:pt x="1887474" y="3029712"/>
                    <a:pt x="1905762" y="3044285"/>
                    <a:pt x="1920335" y="3059525"/>
                  </a:cubicBezTo>
                  <a:cubicBezTo>
                    <a:pt x="1934908" y="3074765"/>
                    <a:pt x="2043113" y="3164681"/>
                    <a:pt x="2089309" y="3240119"/>
                  </a:cubicBezTo>
                  <a:cubicBezTo>
                    <a:pt x="2135505" y="3315462"/>
                    <a:pt x="2154365" y="3314319"/>
                    <a:pt x="2189607" y="3341656"/>
                  </a:cubicBezTo>
                  <a:cubicBezTo>
                    <a:pt x="2224849" y="3368993"/>
                    <a:pt x="2243138" y="3380613"/>
                    <a:pt x="2243138" y="3380613"/>
                  </a:cubicBezTo>
                  <a:lnTo>
                    <a:pt x="2300859" y="3361754"/>
                  </a:lnTo>
                  <a:cubicBezTo>
                    <a:pt x="2300859" y="3361754"/>
                    <a:pt x="2316671" y="3407950"/>
                    <a:pt x="2341626" y="3441383"/>
                  </a:cubicBezTo>
                  <a:cubicBezTo>
                    <a:pt x="2366582" y="3474815"/>
                    <a:pt x="2378678" y="3498533"/>
                    <a:pt x="2402396" y="3572732"/>
                  </a:cubicBezTo>
                  <a:cubicBezTo>
                    <a:pt x="2426113" y="3646932"/>
                    <a:pt x="2440686" y="3726561"/>
                    <a:pt x="2470499" y="3784949"/>
                  </a:cubicBezTo>
                  <a:cubicBezTo>
                    <a:pt x="2500313" y="3843338"/>
                    <a:pt x="2602421" y="3989832"/>
                    <a:pt x="2602421" y="3989832"/>
                  </a:cubicBezTo>
                  <a:cubicBezTo>
                    <a:pt x="2602421" y="3989832"/>
                    <a:pt x="2625566" y="4021455"/>
                    <a:pt x="2625566" y="4047554"/>
                  </a:cubicBezTo>
                  <a:cubicBezTo>
                    <a:pt x="2625566" y="4073652"/>
                    <a:pt x="2633472" y="4135088"/>
                    <a:pt x="2633472" y="4135088"/>
                  </a:cubicBezTo>
                  <a:lnTo>
                    <a:pt x="2645664" y="4153948"/>
                  </a:lnTo>
                  <a:lnTo>
                    <a:pt x="2693099" y="4153948"/>
                  </a:lnTo>
                  <a:lnTo>
                    <a:pt x="2921127" y="4588669"/>
                  </a:lnTo>
                  <a:cubicBezTo>
                    <a:pt x="2921127" y="4588669"/>
                    <a:pt x="2945416" y="4639723"/>
                    <a:pt x="2973991" y="4661630"/>
                  </a:cubicBezTo>
                  <a:cubicBezTo>
                    <a:pt x="3002566" y="4683538"/>
                    <a:pt x="3014758" y="4681062"/>
                    <a:pt x="3031141" y="4687157"/>
                  </a:cubicBezTo>
                  <a:cubicBezTo>
                    <a:pt x="3047524" y="4693253"/>
                    <a:pt x="3064002" y="4702969"/>
                    <a:pt x="3076766" y="4725448"/>
                  </a:cubicBezTo>
                  <a:cubicBezTo>
                    <a:pt x="3089529" y="4747927"/>
                    <a:pt x="3146679" y="4836700"/>
                    <a:pt x="3199543" y="4864037"/>
                  </a:cubicBezTo>
                  <a:lnTo>
                    <a:pt x="3254883" y="4929092"/>
                  </a:lnTo>
                  <a:lnTo>
                    <a:pt x="3276791" y="4989291"/>
                  </a:lnTo>
                  <a:lnTo>
                    <a:pt x="3363087" y="5082921"/>
                  </a:lnTo>
                  <a:cubicBezTo>
                    <a:pt x="3363087" y="5082921"/>
                    <a:pt x="3519297" y="4965002"/>
                    <a:pt x="3583781" y="4886516"/>
                  </a:cubicBezTo>
                  <a:lnTo>
                    <a:pt x="3618453" y="4918710"/>
                  </a:lnTo>
                  <a:lnTo>
                    <a:pt x="3806285" y="4738783"/>
                  </a:lnTo>
                  <a:lnTo>
                    <a:pt x="3764947" y="4687062"/>
                  </a:lnTo>
                  <a:lnTo>
                    <a:pt x="3798951" y="4647534"/>
                  </a:lnTo>
                  <a:lnTo>
                    <a:pt x="3713798" y="4572762"/>
                  </a:lnTo>
                  <a:lnTo>
                    <a:pt x="3730847" y="4556951"/>
                  </a:lnTo>
                  <a:lnTo>
                    <a:pt x="3739992" y="4566666"/>
                  </a:lnTo>
                  <a:lnTo>
                    <a:pt x="3791045" y="4513803"/>
                  </a:lnTo>
                  <a:lnTo>
                    <a:pt x="3721132" y="4446937"/>
                  </a:lnTo>
                  <a:lnTo>
                    <a:pt x="3797142" y="4375213"/>
                  </a:lnTo>
                  <a:lnTo>
                    <a:pt x="3710845" y="4244531"/>
                  </a:lnTo>
                  <a:lnTo>
                    <a:pt x="3623310" y="4157567"/>
                  </a:lnTo>
                  <a:lnTo>
                    <a:pt x="3696843" y="4078510"/>
                  </a:lnTo>
                  <a:lnTo>
                    <a:pt x="3806285" y="3814667"/>
                  </a:lnTo>
                  <a:cubicBezTo>
                    <a:pt x="3806285" y="3814667"/>
                    <a:pt x="3728466" y="3792760"/>
                    <a:pt x="3714464" y="3765423"/>
                  </a:cubicBezTo>
                  <a:cubicBezTo>
                    <a:pt x="3700463" y="3738086"/>
                    <a:pt x="3660362" y="3645694"/>
                    <a:pt x="3649409" y="3625025"/>
                  </a:cubicBezTo>
                  <a:cubicBezTo>
                    <a:pt x="3638455" y="3604355"/>
                    <a:pt x="3556349" y="3515011"/>
                    <a:pt x="3533299" y="3480340"/>
                  </a:cubicBezTo>
                  <a:cubicBezTo>
                    <a:pt x="3510248" y="3445669"/>
                    <a:pt x="3476149" y="3394615"/>
                    <a:pt x="3434810" y="3354515"/>
                  </a:cubicBezTo>
                  <a:cubicBezTo>
                    <a:pt x="3393472" y="3314414"/>
                    <a:pt x="3363659" y="3275457"/>
                    <a:pt x="3361278" y="3262122"/>
                  </a:cubicBezTo>
                  <a:lnTo>
                    <a:pt x="3391662" y="3178207"/>
                  </a:lnTo>
                  <a:cubicBezTo>
                    <a:pt x="3391662" y="3178207"/>
                    <a:pt x="3394138" y="3161824"/>
                    <a:pt x="3411093" y="3164205"/>
                  </a:cubicBezTo>
                  <a:cubicBezTo>
                    <a:pt x="3428048" y="3166586"/>
                    <a:pt x="3437858" y="3158776"/>
                    <a:pt x="3441478" y="3143536"/>
                  </a:cubicBezTo>
                  <a:cubicBezTo>
                    <a:pt x="3445097" y="3128296"/>
                    <a:pt x="3462718" y="3034665"/>
                    <a:pt x="3479769" y="3000089"/>
                  </a:cubicBezTo>
                  <a:cubicBezTo>
                    <a:pt x="3496818" y="2965514"/>
                    <a:pt x="3532632" y="2915602"/>
                    <a:pt x="3570351" y="2892457"/>
                  </a:cubicBezTo>
                  <a:cubicBezTo>
                    <a:pt x="3608070" y="2869311"/>
                    <a:pt x="3654838" y="2839593"/>
                    <a:pt x="3654838" y="2839593"/>
                  </a:cubicBezTo>
                  <a:lnTo>
                    <a:pt x="3603784" y="2690051"/>
                  </a:lnTo>
                  <a:lnTo>
                    <a:pt x="3701034" y="2647474"/>
                  </a:lnTo>
                  <a:lnTo>
                    <a:pt x="3621977" y="2550795"/>
                  </a:lnTo>
                  <a:lnTo>
                    <a:pt x="3637788" y="2513743"/>
                  </a:lnTo>
                  <a:lnTo>
                    <a:pt x="3594640" y="2429827"/>
                  </a:lnTo>
                  <a:cubicBezTo>
                    <a:pt x="3594640" y="2429827"/>
                    <a:pt x="3558159" y="2327720"/>
                    <a:pt x="3504629" y="2274189"/>
                  </a:cubicBezTo>
                  <a:cubicBezTo>
                    <a:pt x="3504629" y="2274189"/>
                    <a:pt x="3522250" y="2209705"/>
                    <a:pt x="3459670" y="2064449"/>
                  </a:cubicBezTo>
                  <a:lnTo>
                    <a:pt x="3472434" y="2061972"/>
                  </a:lnTo>
                  <a:lnTo>
                    <a:pt x="3485198" y="2067401"/>
                  </a:lnTo>
                  <a:lnTo>
                    <a:pt x="3505295" y="2058257"/>
                  </a:lnTo>
                  <a:lnTo>
                    <a:pt x="3522345" y="2040065"/>
                  </a:lnTo>
                  <a:cubicBezTo>
                    <a:pt x="3522345" y="2040065"/>
                    <a:pt x="3530251" y="2026730"/>
                    <a:pt x="3532061" y="2024825"/>
                  </a:cubicBezTo>
                  <a:cubicBezTo>
                    <a:pt x="3533870" y="2023015"/>
                    <a:pt x="3547300" y="2016347"/>
                    <a:pt x="3552158" y="2013871"/>
                  </a:cubicBezTo>
                  <a:cubicBezTo>
                    <a:pt x="3557016" y="2011394"/>
                    <a:pt x="3561303" y="2005393"/>
                    <a:pt x="3564922" y="2004727"/>
                  </a:cubicBezTo>
                  <a:cubicBezTo>
                    <a:pt x="3568542" y="2004155"/>
                    <a:pt x="3581972" y="2002250"/>
                    <a:pt x="3581972" y="2002250"/>
                  </a:cubicBezTo>
                  <a:lnTo>
                    <a:pt x="3599021" y="1978533"/>
                  </a:lnTo>
                  <a:lnTo>
                    <a:pt x="3710273" y="1871567"/>
                  </a:lnTo>
                  <a:lnTo>
                    <a:pt x="3622738" y="1756029"/>
                  </a:lnTo>
                  <a:lnTo>
                    <a:pt x="3672554" y="1728025"/>
                  </a:lnTo>
                  <a:lnTo>
                    <a:pt x="3655504" y="1695831"/>
                  </a:lnTo>
                  <a:lnTo>
                    <a:pt x="3651219" y="1668494"/>
                  </a:lnTo>
                  <a:lnTo>
                    <a:pt x="3626929" y="1661160"/>
                  </a:lnTo>
                  <a:lnTo>
                    <a:pt x="3579495" y="1621631"/>
                  </a:lnTo>
                  <a:lnTo>
                    <a:pt x="3505295" y="1482376"/>
                  </a:lnTo>
                  <a:lnTo>
                    <a:pt x="3509582" y="1451324"/>
                  </a:lnTo>
                  <a:lnTo>
                    <a:pt x="3536347" y="1406938"/>
                  </a:lnTo>
                  <a:lnTo>
                    <a:pt x="3537585" y="1366838"/>
                  </a:lnTo>
                  <a:lnTo>
                    <a:pt x="3562541" y="1324928"/>
                  </a:lnTo>
                  <a:cubicBezTo>
                    <a:pt x="3562541" y="1324928"/>
                    <a:pt x="3500533" y="1235583"/>
                    <a:pt x="3475578" y="1206341"/>
                  </a:cubicBezTo>
                  <a:cubicBezTo>
                    <a:pt x="3450622" y="1177100"/>
                    <a:pt x="3434810" y="1157097"/>
                    <a:pt x="3411093" y="1151668"/>
                  </a:cubicBezTo>
                  <a:lnTo>
                    <a:pt x="3431762" y="1062323"/>
                  </a:lnTo>
                  <a:lnTo>
                    <a:pt x="3378232" y="927354"/>
                  </a:lnTo>
                  <a:lnTo>
                    <a:pt x="3290697" y="776573"/>
                  </a:lnTo>
                  <a:lnTo>
                    <a:pt x="3229261" y="806958"/>
                  </a:lnTo>
                  <a:lnTo>
                    <a:pt x="3215926" y="838581"/>
                  </a:lnTo>
                  <a:lnTo>
                    <a:pt x="3183065" y="859822"/>
                  </a:lnTo>
                  <a:lnTo>
                    <a:pt x="3150870" y="850106"/>
                  </a:lnTo>
                  <a:lnTo>
                    <a:pt x="3108960" y="875062"/>
                  </a:lnTo>
                  <a:lnTo>
                    <a:pt x="3089529" y="873252"/>
                  </a:lnTo>
                  <a:lnTo>
                    <a:pt x="3080385" y="892111"/>
                  </a:lnTo>
                  <a:lnTo>
                    <a:pt x="3055429" y="893350"/>
                  </a:lnTo>
                  <a:lnTo>
                    <a:pt x="3047524" y="911543"/>
                  </a:lnTo>
                  <a:lnTo>
                    <a:pt x="3030474" y="916400"/>
                  </a:lnTo>
                  <a:lnTo>
                    <a:pt x="3020759" y="937641"/>
                  </a:lnTo>
                  <a:lnTo>
                    <a:pt x="2993994" y="962597"/>
                  </a:lnTo>
                  <a:lnTo>
                    <a:pt x="2950178" y="982694"/>
                  </a:lnTo>
                  <a:lnTo>
                    <a:pt x="2924651" y="984504"/>
                  </a:lnTo>
                  <a:lnTo>
                    <a:pt x="2900934" y="982694"/>
                  </a:lnTo>
                  <a:lnTo>
                    <a:pt x="2847213" y="1014508"/>
                  </a:lnTo>
                  <a:lnTo>
                    <a:pt x="2803398" y="987361"/>
                  </a:lnTo>
                  <a:lnTo>
                    <a:pt x="2753106" y="1012507"/>
                  </a:lnTo>
                  <a:lnTo>
                    <a:pt x="2716625" y="978503"/>
                  </a:lnTo>
                  <a:lnTo>
                    <a:pt x="2693480" y="980980"/>
                  </a:lnTo>
                  <a:lnTo>
                    <a:pt x="2687383" y="960311"/>
                  </a:lnTo>
                  <a:lnTo>
                    <a:pt x="2658237" y="949357"/>
                  </a:lnTo>
                  <a:lnTo>
                    <a:pt x="2638330" y="956215"/>
                  </a:lnTo>
                  <a:lnTo>
                    <a:pt x="2617661" y="943642"/>
                  </a:lnTo>
                  <a:lnTo>
                    <a:pt x="2601087" y="942403"/>
                  </a:lnTo>
                  <a:lnTo>
                    <a:pt x="2591372" y="933450"/>
                  </a:lnTo>
                  <a:cubicBezTo>
                    <a:pt x="2591372" y="933450"/>
                    <a:pt x="2600706" y="890873"/>
                    <a:pt x="2594610" y="866585"/>
                  </a:cubicBezTo>
                  <a:cubicBezTo>
                    <a:pt x="2594610" y="866585"/>
                    <a:pt x="2563368" y="813054"/>
                    <a:pt x="2564225" y="811911"/>
                  </a:cubicBezTo>
                  <a:cubicBezTo>
                    <a:pt x="2565083" y="810673"/>
                    <a:pt x="2523649" y="707707"/>
                    <a:pt x="2523649" y="707707"/>
                  </a:cubicBezTo>
                  <a:lnTo>
                    <a:pt x="2575941" y="672084"/>
                  </a:lnTo>
                  <a:lnTo>
                    <a:pt x="2488406" y="508730"/>
                  </a:lnTo>
                  <a:lnTo>
                    <a:pt x="2437352" y="413099"/>
                  </a:lnTo>
                  <a:cubicBezTo>
                    <a:pt x="2437352" y="413099"/>
                    <a:pt x="2425160" y="435769"/>
                    <a:pt x="2384679" y="442246"/>
                  </a:cubicBezTo>
                  <a:cubicBezTo>
                    <a:pt x="2344103" y="448723"/>
                    <a:pt x="2332387" y="459295"/>
                    <a:pt x="2332387" y="459295"/>
                  </a:cubicBezTo>
                  <a:lnTo>
                    <a:pt x="2290667" y="462915"/>
                  </a:lnTo>
                  <a:lnTo>
                    <a:pt x="2272474" y="476250"/>
                  </a:lnTo>
                  <a:lnTo>
                    <a:pt x="2168271" y="510731"/>
                  </a:lnTo>
                  <a:lnTo>
                    <a:pt x="2118836" y="526923"/>
                  </a:lnTo>
                  <a:lnTo>
                    <a:pt x="2088452" y="520446"/>
                  </a:lnTo>
                  <a:lnTo>
                    <a:pt x="2028825" y="533019"/>
                  </a:lnTo>
                  <a:lnTo>
                    <a:pt x="1967198" y="522923"/>
                  </a:lnTo>
                  <a:lnTo>
                    <a:pt x="1953387" y="537115"/>
                  </a:lnTo>
                  <a:lnTo>
                    <a:pt x="1914049" y="524542"/>
                  </a:lnTo>
                  <a:lnTo>
                    <a:pt x="1878806" y="543973"/>
                  </a:lnTo>
                  <a:lnTo>
                    <a:pt x="1857756" y="540734"/>
                  </a:lnTo>
                  <a:lnTo>
                    <a:pt x="1816417" y="544830"/>
                  </a:lnTo>
                  <a:lnTo>
                    <a:pt x="1793272" y="584549"/>
                  </a:lnTo>
                  <a:cubicBezTo>
                    <a:pt x="1793272" y="584549"/>
                    <a:pt x="1827276" y="626745"/>
                    <a:pt x="1788795" y="679418"/>
                  </a:cubicBezTo>
                  <a:cubicBezTo>
                    <a:pt x="1750314" y="732091"/>
                    <a:pt x="1691069" y="790861"/>
                    <a:pt x="1691069" y="790861"/>
                  </a:cubicBezTo>
                  <a:lnTo>
                    <a:pt x="1630680" y="873538"/>
                  </a:lnTo>
                  <a:lnTo>
                    <a:pt x="1600676" y="1087565"/>
                  </a:lnTo>
                  <a:lnTo>
                    <a:pt x="1589341" y="1096518"/>
                  </a:lnTo>
                  <a:lnTo>
                    <a:pt x="1587722" y="1107472"/>
                  </a:lnTo>
                  <a:lnTo>
                    <a:pt x="1563433" y="1091660"/>
                  </a:lnTo>
                  <a:cubicBezTo>
                    <a:pt x="1563433" y="1091660"/>
                    <a:pt x="1479518" y="1084802"/>
                    <a:pt x="1308925" y="1156145"/>
                  </a:cubicBezTo>
                  <a:cubicBezTo>
                    <a:pt x="1308925" y="1156145"/>
                    <a:pt x="1362456" y="1087279"/>
                    <a:pt x="1362456" y="983456"/>
                  </a:cubicBezTo>
                  <a:cubicBezTo>
                    <a:pt x="1362456" y="879634"/>
                    <a:pt x="1355122" y="854583"/>
                    <a:pt x="1355122" y="854583"/>
                  </a:cubicBezTo>
                  <a:lnTo>
                    <a:pt x="1325118" y="854964"/>
                  </a:lnTo>
                  <a:lnTo>
                    <a:pt x="1334453" y="698468"/>
                  </a:lnTo>
                  <a:lnTo>
                    <a:pt x="1364075" y="570833"/>
                  </a:lnTo>
                  <a:lnTo>
                    <a:pt x="1413891" y="602837"/>
                  </a:lnTo>
                  <a:lnTo>
                    <a:pt x="1435798" y="591503"/>
                  </a:lnTo>
                  <a:lnTo>
                    <a:pt x="1412653" y="529876"/>
                  </a:lnTo>
                  <a:lnTo>
                    <a:pt x="1399699" y="530257"/>
                  </a:lnTo>
                  <a:lnTo>
                    <a:pt x="1363218" y="478345"/>
                  </a:lnTo>
                  <a:lnTo>
                    <a:pt x="1358360" y="492157"/>
                  </a:lnTo>
                  <a:cubicBezTo>
                    <a:pt x="1358360" y="492157"/>
                    <a:pt x="1324737" y="472726"/>
                    <a:pt x="1324737" y="469011"/>
                  </a:cubicBezTo>
                  <a:cubicBezTo>
                    <a:pt x="1324737" y="465296"/>
                    <a:pt x="1340167" y="437007"/>
                    <a:pt x="1340167" y="437007"/>
                  </a:cubicBezTo>
                  <a:cubicBezTo>
                    <a:pt x="1340167" y="437007"/>
                    <a:pt x="1406652" y="454057"/>
                    <a:pt x="1406271" y="452819"/>
                  </a:cubicBezTo>
                  <a:cubicBezTo>
                    <a:pt x="1405890" y="451580"/>
                    <a:pt x="1410748" y="419957"/>
                    <a:pt x="1410748" y="419957"/>
                  </a:cubicBezTo>
                  <a:lnTo>
                    <a:pt x="1352740" y="409385"/>
                  </a:lnTo>
                  <a:lnTo>
                    <a:pt x="1240441" y="218503"/>
                  </a:lnTo>
                  <a:lnTo>
                    <a:pt x="822579" y="226981"/>
                  </a:lnTo>
                  <a:lnTo>
                    <a:pt x="770287" y="104965"/>
                  </a:lnTo>
                  <a:lnTo>
                    <a:pt x="738664" y="0"/>
                  </a:lnTo>
                  <a:lnTo>
                    <a:pt x="642175" y="0"/>
                  </a:lnTo>
                  <a:lnTo>
                    <a:pt x="654367" y="175927"/>
                  </a:lnTo>
                  <a:lnTo>
                    <a:pt x="613791" y="299180"/>
                  </a:lnTo>
                  <a:lnTo>
                    <a:pt x="563118" y="357187"/>
                  </a:lnTo>
                  <a:lnTo>
                    <a:pt x="545497" y="416814"/>
                  </a:lnTo>
                  <a:lnTo>
                    <a:pt x="505396" y="826008"/>
                  </a:lnTo>
                  <a:lnTo>
                    <a:pt x="502348" y="835152"/>
                  </a:lnTo>
                  <a:lnTo>
                    <a:pt x="296227" y="1088708"/>
                  </a:lnTo>
                  <a:lnTo>
                    <a:pt x="243935" y="1181767"/>
                  </a:lnTo>
                  <a:lnTo>
                    <a:pt x="74962" y="1365409"/>
                  </a:lnTo>
                  <a:lnTo>
                    <a:pt x="79248" y="1379410"/>
                  </a:lnTo>
                  <a:lnTo>
                    <a:pt x="0" y="1486567"/>
                  </a:lnTo>
                  <a:close/>
                </a:path>
              </a:pathLst>
            </a:custGeom>
            <a:solidFill>
              <a:srgbClr val="FEEB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109018A1-68C6-2542-B7F3-108B76CFD738}"/>
                </a:ext>
              </a:extLst>
            </p:cNvPr>
            <p:cNvSpPr/>
            <p:nvPr/>
          </p:nvSpPr>
          <p:spPr>
            <a:xfrm>
              <a:off x="15789494" y="4477125"/>
              <a:ext cx="1441604" cy="1834476"/>
            </a:xfrm>
            <a:custGeom>
              <a:avLst/>
              <a:gdLst>
                <a:gd name="connsiteX0" fmla="*/ 1373124 w 1414462"/>
                <a:gd name="connsiteY0" fmla="*/ 1404175 h 1799938"/>
                <a:gd name="connsiteX1" fmla="*/ 1414463 w 1414462"/>
                <a:gd name="connsiteY1" fmla="*/ 1455801 h 1799938"/>
                <a:gd name="connsiteX2" fmla="*/ 1226630 w 1414462"/>
                <a:gd name="connsiteY2" fmla="*/ 1635823 h 1799938"/>
                <a:gd name="connsiteX3" fmla="*/ 1191959 w 1414462"/>
                <a:gd name="connsiteY3" fmla="*/ 1603534 h 1799938"/>
                <a:gd name="connsiteX4" fmla="*/ 971264 w 1414462"/>
                <a:gd name="connsiteY4" fmla="*/ 1799939 h 1799938"/>
                <a:gd name="connsiteX5" fmla="*/ 884873 w 1414462"/>
                <a:gd name="connsiteY5" fmla="*/ 1706309 h 1799938"/>
                <a:gd name="connsiteX6" fmla="*/ 863060 w 1414462"/>
                <a:gd name="connsiteY6" fmla="*/ 1646111 h 1799938"/>
                <a:gd name="connsiteX7" fmla="*/ 807720 w 1414462"/>
                <a:gd name="connsiteY7" fmla="*/ 1581055 h 1799938"/>
                <a:gd name="connsiteX8" fmla="*/ 684848 w 1414462"/>
                <a:gd name="connsiteY8" fmla="*/ 1442466 h 1799938"/>
                <a:gd name="connsiteX9" fmla="*/ 639318 w 1414462"/>
                <a:gd name="connsiteY9" fmla="*/ 1404175 h 1799938"/>
                <a:gd name="connsiteX10" fmla="*/ 582168 w 1414462"/>
                <a:gd name="connsiteY10" fmla="*/ 1378648 h 1799938"/>
                <a:gd name="connsiteX11" fmla="*/ 529209 w 1414462"/>
                <a:gd name="connsiteY11" fmla="*/ 1305687 h 1799938"/>
                <a:gd name="connsiteX12" fmla="*/ 301276 w 1414462"/>
                <a:gd name="connsiteY12" fmla="*/ 870966 h 1799938"/>
                <a:gd name="connsiteX13" fmla="*/ 253841 w 1414462"/>
                <a:gd name="connsiteY13" fmla="*/ 870966 h 1799938"/>
                <a:gd name="connsiteX14" fmla="*/ 241649 w 1414462"/>
                <a:gd name="connsiteY14" fmla="*/ 852107 h 1799938"/>
                <a:gd name="connsiteX15" fmla="*/ 233744 w 1414462"/>
                <a:gd name="connsiteY15" fmla="*/ 764572 h 1799938"/>
                <a:gd name="connsiteX16" fmla="*/ 210693 w 1414462"/>
                <a:gd name="connsiteY16" fmla="*/ 706755 h 1799938"/>
                <a:gd name="connsiteX17" fmla="*/ 78772 w 1414462"/>
                <a:gd name="connsiteY17" fmla="*/ 501872 h 1799938"/>
                <a:gd name="connsiteX18" fmla="*/ 10668 w 1414462"/>
                <a:gd name="connsiteY18" fmla="*/ 289750 h 1799938"/>
                <a:gd name="connsiteX19" fmla="*/ 9430 w 1414462"/>
                <a:gd name="connsiteY19" fmla="*/ 285750 h 1799938"/>
                <a:gd name="connsiteX20" fmla="*/ 0 w 1414462"/>
                <a:gd name="connsiteY20" fmla="*/ 257746 h 1799938"/>
                <a:gd name="connsiteX21" fmla="*/ 389096 w 1414462"/>
                <a:gd name="connsiteY21" fmla="*/ 221456 h 1799938"/>
                <a:gd name="connsiteX22" fmla="*/ 980408 w 1414462"/>
                <a:gd name="connsiteY22" fmla="*/ 0 h 1799938"/>
                <a:gd name="connsiteX23" fmla="*/ 988505 w 1414462"/>
                <a:gd name="connsiteY23" fmla="*/ 11144 h 1799938"/>
                <a:gd name="connsiteX24" fmla="*/ 991648 w 1414462"/>
                <a:gd name="connsiteY24" fmla="*/ 15145 h 1799938"/>
                <a:gd name="connsiteX25" fmla="*/ 993934 w 1414462"/>
                <a:gd name="connsiteY25" fmla="*/ 18097 h 1799938"/>
                <a:gd name="connsiteX26" fmla="*/ 1042988 w 1414462"/>
                <a:gd name="connsiteY26" fmla="*/ 71438 h 1799938"/>
                <a:gd name="connsiteX27" fmla="*/ 1141476 w 1414462"/>
                <a:gd name="connsiteY27" fmla="*/ 197263 h 1799938"/>
                <a:gd name="connsiteX28" fmla="*/ 1257586 w 1414462"/>
                <a:gd name="connsiteY28" fmla="*/ 342043 h 1799938"/>
                <a:gd name="connsiteX29" fmla="*/ 1322641 w 1414462"/>
                <a:gd name="connsiteY29" fmla="*/ 482441 h 1799938"/>
                <a:gd name="connsiteX30" fmla="*/ 1414463 w 1414462"/>
                <a:gd name="connsiteY30" fmla="*/ 531686 h 1799938"/>
                <a:gd name="connsiteX31" fmla="*/ 1305020 w 1414462"/>
                <a:gd name="connsiteY31" fmla="*/ 795528 h 1799938"/>
                <a:gd name="connsiteX32" fmla="*/ 1231487 w 1414462"/>
                <a:gd name="connsiteY32" fmla="*/ 874586 h 1799938"/>
                <a:gd name="connsiteX33" fmla="*/ 1319022 w 1414462"/>
                <a:gd name="connsiteY33" fmla="*/ 961549 h 1799938"/>
                <a:gd name="connsiteX34" fmla="*/ 1405318 w 1414462"/>
                <a:gd name="connsiteY34" fmla="*/ 1092232 h 1799938"/>
                <a:gd name="connsiteX35" fmla="*/ 1329309 w 1414462"/>
                <a:gd name="connsiteY35" fmla="*/ 1163955 h 1799938"/>
                <a:gd name="connsiteX36" fmla="*/ 1399223 w 1414462"/>
                <a:gd name="connsiteY36" fmla="*/ 1230916 h 1799938"/>
                <a:gd name="connsiteX37" fmla="*/ 1348168 w 1414462"/>
                <a:gd name="connsiteY37" fmla="*/ 1283779 h 1799938"/>
                <a:gd name="connsiteX38" fmla="*/ 1339025 w 1414462"/>
                <a:gd name="connsiteY38" fmla="*/ 1274064 h 1799938"/>
                <a:gd name="connsiteX39" fmla="*/ 1322070 w 1414462"/>
                <a:gd name="connsiteY39" fmla="*/ 1289875 h 1799938"/>
                <a:gd name="connsiteX40" fmla="*/ 1407128 w 1414462"/>
                <a:gd name="connsiteY40" fmla="*/ 1364647 h 1799938"/>
                <a:gd name="connsiteX41" fmla="*/ 1373124 w 1414462"/>
                <a:gd name="connsiteY41" fmla="*/ 1404175 h 179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14462" h="1799938">
                  <a:moveTo>
                    <a:pt x="1373124" y="1404175"/>
                  </a:moveTo>
                  <a:lnTo>
                    <a:pt x="1414463" y="1455801"/>
                  </a:lnTo>
                  <a:lnTo>
                    <a:pt x="1226630" y="1635823"/>
                  </a:lnTo>
                  <a:lnTo>
                    <a:pt x="1191959" y="1603534"/>
                  </a:lnTo>
                  <a:cubicBezTo>
                    <a:pt x="1127474" y="1682020"/>
                    <a:pt x="971264" y="1799939"/>
                    <a:pt x="971264" y="1799939"/>
                  </a:cubicBezTo>
                  <a:lnTo>
                    <a:pt x="884873" y="1706309"/>
                  </a:lnTo>
                  <a:lnTo>
                    <a:pt x="863060" y="1646111"/>
                  </a:lnTo>
                  <a:lnTo>
                    <a:pt x="807720" y="1581055"/>
                  </a:lnTo>
                  <a:cubicBezTo>
                    <a:pt x="754761" y="1553718"/>
                    <a:pt x="697611" y="1464945"/>
                    <a:pt x="684848" y="1442466"/>
                  </a:cubicBezTo>
                  <a:cubicBezTo>
                    <a:pt x="672084" y="1419987"/>
                    <a:pt x="655701" y="1410176"/>
                    <a:pt x="639318" y="1404175"/>
                  </a:cubicBezTo>
                  <a:cubicBezTo>
                    <a:pt x="622840" y="1398079"/>
                    <a:pt x="610743" y="1400461"/>
                    <a:pt x="582168" y="1378648"/>
                  </a:cubicBezTo>
                  <a:cubicBezTo>
                    <a:pt x="553593" y="1356741"/>
                    <a:pt x="529209" y="1305687"/>
                    <a:pt x="529209" y="1305687"/>
                  </a:cubicBezTo>
                  <a:lnTo>
                    <a:pt x="301276" y="870966"/>
                  </a:lnTo>
                  <a:lnTo>
                    <a:pt x="253841" y="870966"/>
                  </a:lnTo>
                  <a:lnTo>
                    <a:pt x="241649" y="852107"/>
                  </a:lnTo>
                  <a:cubicBezTo>
                    <a:pt x="241649" y="852107"/>
                    <a:pt x="233744" y="790670"/>
                    <a:pt x="233744" y="764572"/>
                  </a:cubicBezTo>
                  <a:cubicBezTo>
                    <a:pt x="233744" y="738378"/>
                    <a:pt x="210693" y="706755"/>
                    <a:pt x="210693" y="706755"/>
                  </a:cubicBezTo>
                  <a:cubicBezTo>
                    <a:pt x="210693" y="706755"/>
                    <a:pt x="108490" y="560261"/>
                    <a:pt x="78772" y="501872"/>
                  </a:cubicBezTo>
                  <a:cubicBezTo>
                    <a:pt x="48959" y="443579"/>
                    <a:pt x="34385" y="363855"/>
                    <a:pt x="10668" y="289750"/>
                  </a:cubicBezTo>
                  <a:cubicBezTo>
                    <a:pt x="10192" y="288417"/>
                    <a:pt x="9811" y="287083"/>
                    <a:pt x="9430" y="285750"/>
                  </a:cubicBezTo>
                  <a:cubicBezTo>
                    <a:pt x="6096" y="275463"/>
                    <a:pt x="3048" y="266224"/>
                    <a:pt x="0" y="257746"/>
                  </a:cubicBezTo>
                  <a:lnTo>
                    <a:pt x="389096" y="221456"/>
                  </a:lnTo>
                  <a:lnTo>
                    <a:pt x="980408" y="0"/>
                  </a:lnTo>
                  <a:cubicBezTo>
                    <a:pt x="982694" y="3429"/>
                    <a:pt x="985457" y="7144"/>
                    <a:pt x="988505" y="11144"/>
                  </a:cubicBezTo>
                  <a:cubicBezTo>
                    <a:pt x="989457" y="12382"/>
                    <a:pt x="990505" y="13811"/>
                    <a:pt x="991648" y="15145"/>
                  </a:cubicBezTo>
                  <a:cubicBezTo>
                    <a:pt x="992314" y="16097"/>
                    <a:pt x="993172" y="17145"/>
                    <a:pt x="993934" y="18097"/>
                  </a:cubicBezTo>
                  <a:cubicBezTo>
                    <a:pt x="1006602" y="33909"/>
                    <a:pt x="1023557" y="52578"/>
                    <a:pt x="1042988" y="71438"/>
                  </a:cubicBezTo>
                  <a:cubicBezTo>
                    <a:pt x="1084326" y="111538"/>
                    <a:pt x="1118330" y="162687"/>
                    <a:pt x="1141476" y="197263"/>
                  </a:cubicBezTo>
                  <a:cubicBezTo>
                    <a:pt x="1164622" y="231934"/>
                    <a:pt x="1246632" y="321373"/>
                    <a:pt x="1257586" y="342043"/>
                  </a:cubicBezTo>
                  <a:cubicBezTo>
                    <a:pt x="1268539" y="362712"/>
                    <a:pt x="1308640" y="455105"/>
                    <a:pt x="1322641" y="482441"/>
                  </a:cubicBezTo>
                  <a:cubicBezTo>
                    <a:pt x="1336643" y="509778"/>
                    <a:pt x="1414463" y="531686"/>
                    <a:pt x="1414463" y="531686"/>
                  </a:cubicBezTo>
                  <a:lnTo>
                    <a:pt x="1305020" y="795528"/>
                  </a:lnTo>
                  <a:lnTo>
                    <a:pt x="1231487" y="874586"/>
                  </a:lnTo>
                  <a:lnTo>
                    <a:pt x="1319022" y="961549"/>
                  </a:lnTo>
                  <a:lnTo>
                    <a:pt x="1405318" y="1092232"/>
                  </a:lnTo>
                  <a:lnTo>
                    <a:pt x="1329309" y="1163955"/>
                  </a:lnTo>
                  <a:lnTo>
                    <a:pt x="1399223" y="1230916"/>
                  </a:lnTo>
                  <a:lnTo>
                    <a:pt x="1348168" y="1283779"/>
                  </a:lnTo>
                  <a:lnTo>
                    <a:pt x="1339025" y="1274064"/>
                  </a:lnTo>
                  <a:lnTo>
                    <a:pt x="1322070" y="1289875"/>
                  </a:lnTo>
                  <a:lnTo>
                    <a:pt x="1407128" y="1364647"/>
                  </a:lnTo>
                  <a:lnTo>
                    <a:pt x="1373124" y="1404175"/>
                  </a:lnTo>
                  <a:close/>
                </a:path>
              </a:pathLst>
            </a:custGeom>
            <a:solidFill>
              <a:srgbClr val="C3DC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33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3983305-9D84-E3E5-4978-CB66372633D0}"/>
                </a:ext>
              </a:extLst>
            </p:cNvPr>
            <p:cNvSpPr/>
            <p:nvPr/>
          </p:nvSpPr>
          <p:spPr>
            <a:xfrm>
              <a:off x="14906184" y="3547801"/>
              <a:ext cx="2205314" cy="1192017"/>
            </a:xfrm>
            <a:custGeom>
              <a:avLst/>
              <a:gdLst>
                <a:gd name="connsiteX0" fmla="*/ 2163794 w 2163794"/>
                <a:gd name="connsiteY0" fmla="*/ 281559 h 1169574"/>
                <a:gd name="connsiteX1" fmla="*/ 2078736 w 2163794"/>
                <a:gd name="connsiteY1" fmla="*/ 318802 h 1169574"/>
                <a:gd name="connsiteX2" fmla="*/ 2129790 w 2163794"/>
                <a:gd name="connsiteY2" fmla="*/ 468344 h 1169574"/>
                <a:gd name="connsiteX3" fmla="*/ 2045303 w 2163794"/>
                <a:gd name="connsiteY3" fmla="*/ 521208 h 1169574"/>
                <a:gd name="connsiteX4" fmla="*/ 1954720 w 2163794"/>
                <a:gd name="connsiteY4" fmla="*/ 628841 h 1169574"/>
                <a:gd name="connsiteX5" fmla="*/ 1916430 w 2163794"/>
                <a:gd name="connsiteY5" fmla="*/ 772287 h 1169574"/>
                <a:gd name="connsiteX6" fmla="*/ 1885950 w 2163794"/>
                <a:gd name="connsiteY6" fmla="*/ 792956 h 1169574"/>
                <a:gd name="connsiteX7" fmla="*/ 1866519 w 2163794"/>
                <a:gd name="connsiteY7" fmla="*/ 806958 h 1169574"/>
                <a:gd name="connsiteX8" fmla="*/ 1836134 w 2163794"/>
                <a:gd name="connsiteY8" fmla="*/ 890873 h 1169574"/>
                <a:gd name="connsiteX9" fmla="*/ 1847088 w 2163794"/>
                <a:gd name="connsiteY9" fmla="*/ 911828 h 1169574"/>
                <a:gd name="connsiteX10" fmla="*/ 1255776 w 2163794"/>
                <a:gd name="connsiteY10" fmla="*/ 1133285 h 1169574"/>
                <a:gd name="connsiteX11" fmla="*/ 866680 w 2163794"/>
                <a:gd name="connsiteY11" fmla="*/ 1169575 h 1169574"/>
                <a:gd name="connsiteX12" fmla="*/ 816578 w 2163794"/>
                <a:gd name="connsiteY12" fmla="*/ 1070229 h 1169574"/>
                <a:gd name="connsiteX13" fmla="*/ 775811 w 2163794"/>
                <a:gd name="connsiteY13" fmla="*/ 990600 h 1169574"/>
                <a:gd name="connsiteX14" fmla="*/ 718090 w 2163794"/>
                <a:gd name="connsiteY14" fmla="*/ 1009460 h 1169574"/>
                <a:gd name="connsiteX15" fmla="*/ 664559 w 2163794"/>
                <a:gd name="connsiteY15" fmla="*/ 970502 h 1169574"/>
                <a:gd name="connsiteX16" fmla="*/ 564261 w 2163794"/>
                <a:gd name="connsiteY16" fmla="*/ 868966 h 1169574"/>
                <a:gd name="connsiteX17" fmla="*/ 395192 w 2163794"/>
                <a:gd name="connsiteY17" fmla="*/ 688372 h 1169574"/>
                <a:gd name="connsiteX18" fmla="*/ 339852 w 2163794"/>
                <a:gd name="connsiteY18" fmla="*/ 648938 h 1169574"/>
                <a:gd name="connsiteX19" fmla="*/ 291846 w 2163794"/>
                <a:gd name="connsiteY19" fmla="*/ 602647 h 1169574"/>
                <a:gd name="connsiteX20" fmla="*/ 223171 w 2163794"/>
                <a:gd name="connsiteY20" fmla="*/ 558260 h 1169574"/>
                <a:gd name="connsiteX21" fmla="*/ 147733 w 2163794"/>
                <a:gd name="connsiteY21" fmla="*/ 500539 h 1169574"/>
                <a:gd name="connsiteX22" fmla="*/ 106394 w 2163794"/>
                <a:gd name="connsiteY22" fmla="*/ 462820 h 1169574"/>
                <a:gd name="connsiteX23" fmla="*/ 0 w 2163794"/>
                <a:gd name="connsiteY23" fmla="*/ 463487 h 1169574"/>
                <a:gd name="connsiteX24" fmla="*/ 452818 w 2163794"/>
                <a:gd name="connsiteY24" fmla="*/ 109157 h 1169574"/>
                <a:gd name="connsiteX25" fmla="*/ 566833 w 2163794"/>
                <a:gd name="connsiteY25" fmla="*/ 105346 h 1169574"/>
                <a:gd name="connsiteX26" fmla="*/ 654367 w 2163794"/>
                <a:gd name="connsiteY26" fmla="*/ 38862 h 1169574"/>
                <a:gd name="connsiteX27" fmla="*/ 797052 w 2163794"/>
                <a:gd name="connsiteY27" fmla="*/ 98870 h 1169574"/>
                <a:gd name="connsiteX28" fmla="*/ 1103471 w 2163794"/>
                <a:gd name="connsiteY28" fmla="*/ 0 h 1169574"/>
                <a:gd name="connsiteX29" fmla="*/ 1159478 w 2163794"/>
                <a:gd name="connsiteY29" fmla="*/ 34004 h 1169574"/>
                <a:gd name="connsiteX30" fmla="*/ 1329690 w 2163794"/>
                <a:gd name="connsiteY30" fmla="*/ 170212 h 1169574"/>
                <a:gd name="connsiteX31" fmla="*/ 1417225 w 2163794"/>
                <a:gd name="connsiteY31" fmla="*/ 128873 h 1169574"/>
                <a:gd name="connsiteX32" fmla="*/ 1541240 w 2163794"/>
                <a:gd name="connsiteY32" fmla="*/ 68104 h 1169574"/>
                <a:gd name="connsiteX33" fmla="*/ 1636109 w 2163794"/>
                <a:gd name="connsiteY33" fmla="*/ 82677 h 1169574"/>
                <a:gd name="connsiteX34" fmla="*/ 1796606 w 2163794"/>
                <a:gd name="connsiteY34" fmla="*/ 116681 h 1169574"/>
                <a:gd name="connsiteX35" fmla="*/ 1976533 w 2163794"/>
                <a:gd name="connsiteY35" fmla="*/ 162878 h 1169574"/>
                <a:gd name="connsiteX36" fmla="*/ 2099120 w 2163794"/>
                <a:gd name="connsiteY36" fmla="*/ 182213 h 1169574"/>
                <a:gd name="connsiteX37" fmla="*/ 2100548 w 2163794"/>
                <a:gd name="connsiteY37" fmla="*/ 182404 h 1169574"/>
                <a:gd name="connsiteX38" fmla="*/ 2108454 w 2163794"/>
                <a:gd name="connsiteY38" fmla="*/ 193643 h 1169574"/>
                <a:gd name="connsiteX39" fmla="*/ 2163794 w 2163794"/>
                <a:gd name="connsiteY39" fmla="*/ 272320 h 1169574"/>
                <a:gd name="connsiteX40" fmla="*/ 2163794 w 2163794"/>
                <a:gd name="connsiteY40" fmla="*/ 281559 h 116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63794" h="1169574">
                  <a:moveTo>
                    <a:pt x="2163794" y="281559"/>
                  </a:moveTo>
                  <a:lnTo>
                    <a:pt x="2078736" y="318802"/>
                  </a:lnTo>
                  <a:lnTo>
                    <a:pt x="2129790" y="468344"/>
                  </a:lnTo>
                  <a:cubicBezTo>
                    <a:pt x="2129790" y="468344"/>
                    <a:pt x="2082927" y="498158"/>
                    <a:pt x="2045303" y="521208"/>
                  </a:cubicBezTo>
                  <a:cubicBezTo>
                    <a:pt x="2007584" y="544354"/>
                    <a:pt x="1971675" y="594170"/>
                    <a:pt x="1954720" y="628841"/>
                  </a:cubicBezTo>
                  <a:cubicBezTo>
                    <a:pt x="1937671" y="663512"/>
                    <a:pt x="1920050" y="757142"/>
                    <a:pt x="1916430" y="772287"/>
                  </a:cubicBezTo>
                  <a:cubicBezTo>
                    <a:pt x="1912715" y="787527"/>
                    <a:pt x="1903000" y="795433"/>
                    <a:pt x="1885950" y="792956"/>
                  </a:cubicBezTo>
                  <a:cubicBezTo>
                    <a:pt x="1868995" y="790575"/>
                    <a:pt x="1866519" y="806958"/>
                    <a:pt x="1866519" y="806958"/>
                  </a:cubicBezTo>
                  <a:lnTo>
                    <a:pt x="1836134" y="890873"/>
                  </a:lnTo>
                  <a:cubicBezTo>
                    <a:pt x="1836896" y="895350"/>
                    <a:pt x="1840706" y="902589"/>
                    <a:pt x="1847088" y="911828"/>
                  </a:cubicBezTo>
                  <a:lnTo>
                    <a:pt x="1255776" y="1133285"/>
                  </a:lnTo>
                  <a:lnTo>
                    <a:pt x="866680" y="1169575"/>
                  </a:lnTo>
                  <a:cubicBezTo>
                    <a:pt x="849344" y="1119569"/>
                    <a:pt x="837438" y="1098328"/>
                    <a:pt x="816578" y="1070229"/>
                  </a:cubicBezTo>
                  <a:cubicBezTo>
                    <a:pt x="791623" y="1036796"/>
                    <a:pt x="775811" y="990600"/>
                    <a:pt x="775811" y="990600"/>
                  </a:cubicBezTo>
                  <a:lnTo>
                    <a:pt x="718090" y="1009460"/>
                  </a:lnTo>
                  <a:cubicBezTo>
                    <a:pt x="718090" y="1009460"/>
                    <a:pt x="699802" y="997839"/>
                    <a:pt x="664559" y="970502"/>
                  </a:cubicBezTo>
                  <a:cubicBezTo>
                    <a:pt x="629317" y="943166"/>
                    <a:pt x="610457" y="944404"/>
                    <a:pt x="564261" y="868966"/>
                  </a:cubicBezTo>
                  <a:cubicBezTo>
                    <a:pt x="518065" y="793623"/>
                    <a:pt x="409765" y="703612"/>
                    <a:pt x="395192" y="688372"/>
                  </a:cubicBezTo>
                  <a:cubicBezTo>
                    <a:pt x="380619" y="673227"/>
                    <a:pt x="362426" y="658654"/>
                    <a:pt x="339852" y="648938"/>
                  </a:cubicBezTo>
                  <a:cubicBezTo>
                    <a:pt x="317373" y="639128"/>
                    <a:pt x="301562" y="618459"/>
                    <a:pt x="291846" y="602647"/>
                  </a:cubicBezTo>
                  <a:cubicBezTo>
                    <a:pt x="282130" y="586835"/>
                    <a:pt x="242602" y="569214"/>
                    <a:pt x="223171" y="558260"/>
                  </a:cubicBezTo>
                  <a:cubicBezTo>
                    <a:pt x="203740" y="547402"/>
                    <a:pt x="159353" y="512731"/>
                    <a:pt x="147733" y="500539"/>
                  </a:cubicBezTo>
                  <a:cubicBezTo>
                    <a:pt x="136207" y="488347"/>
                    <a:pt x="106394" y="462820"/>
                    <a:pt x="106394" y="462820"/>
                  </a:cubicBezTo>
                  <a:lnTo>
                    <a:pt x="0" y="463487"/>
                  </a:lnTo>
                  <a:lnTo>
                    <a:pt x="452818" y="109157"/>
                  </a:lnTo>
                  <a:lnTo>
                    <a:pt x="566833" y="105346"/>
                  </a:lnTo>
                  <a:lnTo>
                    <a:pt x="654367" y="38862"/>
                  </a:lnTo>
                  <a:lnTo>
                    <a:pt x="797052" y="98870"/>
                  </a:lnTo>
                  <a:lnTo>
                    <a:pt x="1103471" y="0"/>
                  </a:lnTo>
                  <a:lnTo>
                    <a:pt x="1159478" y="34004"/>
                  </a:lnTo>
                  <a:cubicBezTo>
                    <a:pt x="1159478" y="34004"/>
                    <a:pt x="1283494" y="136208"/>
                    <a:pt x="1329690" y="170212"/>
                  </a:cubicBezTo>
                  <a:cubicBezTo>
                    <a:pt x="1375886" y="204216"/>
                    <a:pt x="1417225" y="128873"/>
                    <a:pt x="1417225" y="128873"/>
                  </a:cubicBezTo>
                  <a:lnTo>
                    <a:pt x="1541240" y="68104"/>
                  </a:lnTo>
                  <a:lnTo>
                    <a:pt x="1636109" y="82677"/>
                  </a:lnTo>
                  <a:lnTo>
                    <a:pt x="1796606" y="116681"/>
                  </a:lnTo>
                  <a:lnTo>
                    <a:pt x="1976533" y="162878"/>
                  </a:lnTo>
                  <a:lnTo>
                    <a:pt x="2099120" y="182213"/>
                  </a:lnTo>
                  <a:lnTo>
                    <a:pt x="2100548" y="182404"/>
                  </a:lnTo>
                  <a:lnTo>
                    <a:pt x="2108454" y="193643"/>
                  </a:lnTo>
                  <a:lnTo>
                    <a:pt x="2163794" y="272320"/>
                  </a:lnTo>
                  <a:lnTo>
                    <a:pt x="2163794" y="281559"/>
                  </a:lnTo>
                  <a:close/>
                </a:path>
              </a:pathLst>
            </a:custGeom>
            <a:solidFill>
              <a:srgbClr val="DCCA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22</a:t>
              </a:r>
            </a:p>
          </p:txBody>
        </p:sp>
        <p:sp>
          <p:nvSpPr>
            <p:cNvPr id="1344" name="Forme libre : forme 1343">
              <a:extLst>
                <a:ext uri="{FF2B5EF4-FFF2-40B4-BE49-F238E27FC236}">
                  <a16:creationId xmlns:a16="http://schemas.microsoft.com/office/drawing/2014/main" id="{F3C96F86-0278-89C4-05FD-5D8FE324B1C5}"/>
                </a:ext>
              </a:extLst>
            </p:cNvPr>
            <p:cNvSpPr/>
            <p:nvPr/>
          </p:nvSpPr>
          <p:spPr>
            <a:xfrm>
              <a:off x="13549912" y="3177838"/>
              <a:ext cx="1777001" cy="1455194"/>
            </a:xfrm>
            <a:custGeom>
              <a:avLst/>
              <a:gdLst>
                <a:gd name="connsiteX0" fmla="*/ 1694783 w 1743545"/>
                <a:gd name="connsiteY0" fmla="*/ 533400 h 1427797"/>
                <a:gd name="connsiteX1" fmla="*/ 1395698 w 1743545"/>
                <a:gd name="connsiteY1" fmla="*/ 781431 h 1427797"/>
                <a:gd name="connsiteX2" fmla="*/ 1338643 w 1743545"/>
                <a:gd name="connsiteY2" fmla="*/ 826484 h 1427797"/>
                <a:gd name="connsiteX3" fmla="*/ 1245394 w 1743545"/>
                <a:gd name="connsiteY3" fmla="*/ 1065752 h 1427797"/>
                <a:gd name="connsiteX4" fmla="*/ 1245489 w 1743545"/>
                <a:gd name="connsiteY4" fmla="*/ 1065943 h 1427797"/>
                <a:gd name="connsiteX5" fmla="*/ 1351978 w 1743545"/>
                <a:gd name="connsiteY5" fmla="*/ 1318641 h 1427797"/>
                <a:gd name="connsiteX6" fmla="*/ 1399985 w 1743545"/>
                <a:gd name="connsiteY6" fmla="*/ 1423606 h 1427797"/>
                <a:gd name="connsiteX7" fmla="*/ 1391888 w 1743545"/>
                <a:gd name="connsiteY7" fmla="*/ 1427798 h 1427797"/>
                <a:gd name="connsiteX8" fmla="*/ 1237107 w 1743545"/>
                <a:gd name="connsiteY8" fmla="*/ 1328547 h 1427797"/>
                <a:gd name="connsiteX9" fmla="*/ 1210342 w 1743545"/>
                <a:gd name="connsiteY9" fmla="*/ 1298543 h 1427797"/>
                <a:gd name="connsiteX10" fmla="*/ 1085088 w 1743545"/>
                <a:gd name="connsiteY10" fmla="*/ 1285208 h 1427797"/>
                <a:gd name="connsiteX11" fmla="*/ 971169 w 1743545"/>
                <a:gd name="connsiteY11" fmla="*/ 1292638 h 1427797"/>
                <a:gd name="connsiteX12" fmla="*/ 903446 w 1743545"/>
                <a:gd name="connsiteY12" fmla="*/ 1272635 h 1427797"/>
                <a:gd name="connsiteX13" fmla="*/ 854011 w 1743545"/>
                <a:gd name="connsiteY13" fmla="*/ 1290447 h 1427797"/>
                <a:gd name="connsiteX14" fmla="*/ 824865 w 1743545"/>
                <a:gd name="connsiteY14" fmla="*/ 1279112 h 1427797"/>
                <a:gd name="connsiteX15" fmla="*/ 820007 w 1743545"/>
                <a:gd name="connsiteY15" fmla="*/ 1262444 h 1427797"/>
                <a:gd name="connsiteX16" fmla="*/ 755999 w 1743545"/>
                <a:gd name="connsiteY16" fmla="*/ 1233678 h 1427797"/>
                <a:gd name="connsiteX17" fmla="*/ 763238 w 1743545"/>
                <a:gd name="connsiteY17" fmla="*/ 1195197 h 1427797"/>
                <a:gd name="connsiteX18" fmla="*/ 770953 w 1743545"/>
                <a:gd name="connsiteY18" fmla="*/ 1198816 h 1427797"/>
                <a:gd name="connsiteX19" fmla="*/ 786384 w 1743545"/>
                <a:gd name="connsiteY19" fmla="*/ 1178147 h 1427797"/>
                <a:gd name="connsiteX20" fmla="*/ 781907 w 1743545"/>
                <a:gd name="connsiteY20" fmla="*/ 1170051 h 1427797"/>
                <a:gd name="connsiteX21" fmla="*/ 786384 w 1743545"/>
                <a:gd name="connsiteY21" fmla="*/ 1163193 h 1427797"/>
                <a:gd name="connsiteX22" fmla="*/ 771334 w 1743545"/>
                <a:gd name="connsiteY22" fmla="*/ 1151001 h 1427797"/>
                <a:gd name="connsiteX23" fmla="*/ 746189 w 1743545"/>
                <a:gd name="connsiteY23" fmla="*/ 1178528 h 1427797"/>
                <a:gd name="connsiteX24" fmla="*/ 755142 w 1743545"/>
                <a:gd name="connsiteY24" fmla="*/ 1191578 h 1427797"/>
                <a:gd name="connsiteX25" fmla="*/ 750284 w 1743545"/>
                <a:gd name="connsiteY25" fmla="*/ 1210628 h 1427797"/>
                <a:gd name="connsiteX26" fmla="*/ 689896 w 1743545"/>
                <a:gd name="connsiteY26" fmla="*/ 1161098 h 1427797"/>
                <a:gd name="connsiteX27" fmla="*/ 667226 w 1743545"/>
                <a:gd name="connsiteY27" fmla="*/ 1181005 h 1427797"/>
                <a:gd name="connsiteX28" fmla="*/ 658273 w 1743545"/>
                <a:gd name="connsiteY28" fmla="*/ 1165193 h 1427797"/>
                <a:gd name="connsiteX29" fmla="*/ 137065 w 1743545"/>
                <a:gd name="connsiteY29" fmla="*/ 786194 h 1427797"/>
                <a:gd name="connsiteX30" fmla="*/ 89249 w 1743545"/>
                <a:gd name="connsiteY30" fmla="*/ 740855 h 1427797"/>
                <a:gd name="connsiteX31" fmla="*/ 63627 w 1743545"/>
                <a:gd name="connsiteY31" fmla="*/ 752189 h 1427797"/>
                <a:gd name="connsiteX32" fmla="*/ 57626 w 1743545"/>
                <a:gd name="connsiteY32" fmla="*/ 738378 h 1427797"/>
                <a:gd name="connsiteX33" fmla="*/ 77438 w 1743545"/>
                <a:gd name="connsiteY33" fmla="*/ 726662 h 1427797"/>
                <a:gd name="connsiteX34" fmla="*/ 59246 w 1743545"/>
                <a:gd name="connsiteY34" fmla="*/ 680466 h 1427797"/>
                <a:gd name="connsiteX35" fmla="*/ 86773 w 1743545"/>
                <a:gd name="connsiteY35" fmla="*/ 666655 h 1427797"/>
                <a:gd name="connsiteX36" fmla="*/ 57150 w 1743545"/>
                <a:gd name="connsiteY36" fmla="*/ 581120 h 1427797"/>
                <a:gd name="connsiteX37" fmla="*/ 64484 w 1743545"/>
                <a:gd name="connsiteY37" fmla="*/ 567309 h 1427797"/>
                <a:gd name="connsiteX38" fmla="*/ 118015 w 1743545"/>
                <a:gd name="connsiteY38" fmla="*/ 549878 h 1427797"/>
                <a:gd name="connsiteX39" fmla="*/ 115538 w 1743545"/>
                <a:gd name="connsiteY39" fmla="*/ 539782 h 1427797"/>
                <a:gd name="connsiteX40" fmla="*/ 134207 w 1743545"/>
                <a:gd name="connsiteY40" fmla="*/ 539020 h 1427797"/>
                <a:gd name="connsiteX41" fmla="*/ 138684 w 1743545"/>
                <a:gd name="connsiteY41" fmla="*/ 547116 h 1427797"/>
                <a:gd name="connsiteX42" fmla="*/ 126111 w 1743545"/>
                <a:gd name="connsiteY42" fmla="*/ 560070 h 1427797"/>
                <a:gd name="connsiteX43" fmla="*/ 125730 w 1743545"/>
                <a:gd name="connsiteY43" fmla="*/ 574643 h 1427797"/>
                <a:gd name="connsiteX44" fmla="*/ 159734 w 1743545"/>
                <a:gd name="connsiteY44" fmla="*/ 589597 h 1427797"/>
                <a:gd name="connsiteX45" fmla="*/ 182404 w 1743545"/>
                <a:gd name="connsiteY45" fmla="*/ 532066 h 1427797"/>
                <a:gd name="connsiteX46" fmla="*/ 147542 w 1743545"/>
                <a:gd name="connsiteY46" fmla="*/ 523589 h 1427797"/>
                <a:gd name="connsiteX47" fmla="*/ 143923 w 1743545"/>
                <a:gd name="connsiteY47" fmla="*/ 504158 h 1427797"/>
                <a:gd name="connsiteX48" fmla="*/ 122396 w 1743545"/>
                <a:gd name="connsiteY48" fmla="*/ 507778 h 1427797"/>
                <a:gd name="connsiteX49" fmla="*/ 126111 w 1743545"/>
                <a:gd name="connsiteY49" fmla="*/ 528066 h 1427797"/>
                <a:gd name="connsiteX50" fmla="*/ 108680 w 1743545"/>
                <a:gd name="connsiteY50" fmla="*/ 531305 h 1427797"/>
                <a:gd name="connsiteX51" fmla="*/ 108680 w 1743545"/>
                <a:gd name="connsiteY51" fmla="*/ 525208 h 1427797"/>
                <a:gd name="connsiteX52" fmla="*/ 55150 w 1743545"/>
                <a:gd name="connsiteY52" fmla="*/ 537305 h 1427797"/>
                <a:gd name="connsiteX53" fmla="*/ 52768 w 1743545"/>
                <a:gd name="connsiteY53" fmla="*/ 520351 h 1427797"/>
                <a:gd name="connsiteX54" fmla="*/ 38576 w 1743545"/>
                <a:gd name="connsiteY54" fmla="*/ 514255 h 1427797"/>
                <a:gd name="connsiteX55" fmla="*/ 42958 w 1743545"/>
                <a:gd name="connsiteY55" fmla="*/ 494824 h 1427797"/>
                <a:gd name="connsiteX56" fmla="*/ 19526 w 1743545"/>
                <a:gd name="connsiteY56" fmla="*/ 489490 h 1427797"/>
                <a:gd name="connsiteX57" fmla="*/ 7715 w 1743545"/>
                <a:gd name="connsiteY57" fmla="*/ 479012 h 1427797"/>
                <a:gd name="connsiteX58" fmla="*/ 31623 w 1743545"/>
                <a:gd name="connsiteY58" fmla="*/ 479012 h 1427797"/>
                <a:gd name="connsiteX59" fmla="*/ 30480 w 1743545"/>
                <a:gd name="connsiteY59" fmla="*/ 437197 h 1427797"/>
                <a:gd name="connsiteX60" fmla="*/ 21526 w 1743545"/>
                <a:gd name="connsiteY60" fmla="*/ 394240 h 1427797"/>
                <a:gd name="connsiteX61" fmla="*/ 35719 w 1743545"/>
                <a:gd name="connsiteY61" fmla="*/ 388620 h 1427797"/>
                <a:gd name="connsiteX62" fmla="*/ 28766 w 1743545"/>
                <a:gd name="connsiteY62" fmla="*/ 354139 h 1427797"/>
                <a:gd name="connsiteX63" fmla="*/ 7715 w 1743545"/>
                <a:gd name="connsiteY63" fmla="*/ 356997 h 1427797"/>
                <a:gd name="connsiteX64" fmla="*/ 0 w 1743545"/>
                <a:gd name="connsiteY64" fmla="*/ 317278 h 1427797"/>
                <a:gd name="connsiteX65" fmla="*/ 805529 w 1743545"/>
                <a:gd name="connsiteY65" fmla="*/ 0 h 1427797"/>
                <a:gd name="connsiteX66" fmla="*/ 1720786 w 1743545"/>
                <a:gd name="connsiteY66" fmla="*/ 309658 h 1427797"/>
                <a:gd name="connsiteX67" fmla="*/ 1694783 w 1743545"/>
                <a:gd name="connsiteY67" fmla="*/ 533400 h 14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743545" h="1427797">
                  <a:moveTo>
                    <a:pt x="1694783" y="533400"/>
                  </a:moveTo>
                  <a:cubicBezTo>
                    <a:pt x="1603248" y="609600"/>
                    <a:pt x="1395698" y="781431"/>
                    <a:pt x="1395698" y="781431"/>
                  </a:cubicBezTo>
                  <a:cubicBezTo>
                    <a:pt x="1395698" y="781431"/>
                    <a:pt x="1369600" y="797814"/>
                    <a:pt x="1338643" y="826484"/>
                  </a:cubicBezTo>
                  <a:cubicBezTo>
                    <a:pt x="1285399" y="876109"/>
                    <a:pt x="1217962" y="962501"/>
                    <a:pt x="1245394" y="1065752"/>
                  </a:cubicBezTo>
                  <a:cubicBezTo>
                    <a:pt x="1245394" y="1065848"/>
                    <a:pt x="1245394" y="1065848"/>
                    <a:pt x="1245489" y="1065943"/>
                  </a:cubicBezTo>
                  <a:cubicBezTo>
                    <a:pt x="1262920" y="1131665"/>
                    <a:pt x="1306354" y="1227487"/>
                    <a:pt x="1351978" y="1318641"/>
                  </a:cubicBezTo>
                  <a:lnTo>
                    <a:pt x="1399985" y="1423606"/>
                  </a:lnTo>
                  <a:lnTo>
                    <a:pt x="1391888" y="1427798"/>
                  </a:lnTo>
                  <a:cubicBezTo>
                    <a:pt x="1364361" y="1386935"/>
                    <a:pt x="1258157" y="1340739"/>
                    <a:pt x="1237107" y="1328547"/>
                  </a:cubicBezTo>
                  <a:cubicBezTo>
                    <a:pt x="1215961" y="1316355"/>
                    <a:pt x="1210342" y="1298543"/>
                    <a:pt x="1210342" y="1298543"/>
                  </a:cubicBezTo>
                  <a:cubicBezTo>
                    <a:pt x="1146715" y="1299305"/>
                    <a:pt x="1149096" y="1286351"/>
                    <a:pt x="1085088" y="1285208"/>
                  </a:cubicBezTo>
                  <a:cubicBezTo>
                    <a:pt x="1021080" y="1283970"/>
                    <a:pt x="1015365" y="1296543"/>
                    <a:pt x="971169" y="1292638"/>
                  </a:cubicBezTo>
                  <a:cubicBezTo>
                    <a:pt x="926973" y="1288732"/>
                    <a:pt x="903446" y="1272635"/>
                    <a:pt x="903446" y="1272635"/>
                  </a:cubicBezTo>
                  <a:cubicBezTo>
                    <a:pt x="878395" y="1301782"/>
                    <a:pt x="854011" y="1290447"/>
                    <a:pt x="854011" y="1290447"/>
                  </a:cubicBezTo>
                  <a:lnTo>
                    <a:pt x="824865" y="1279112"/>
                  </a:lnTo>
                  <a:lnTo>
                    <a:pt x="820007" y="1262444"/>
                  </a:lnTo>
                  <a:lnTo>
                    <a:pt x="755999" y="1233678"/>
                  </a:lnTo>
                  <a:lnTo>
                    <a:pt x="763238" y="1195197"/>
                  </a:lnTo>
                  <a:lnTo>
                    <a:pt x="770953" y="1198816"/>
                  </a:lnTo>
                  <a:lnTo>
                    <a:pt x="786384" y="1178147"/>
                  </a:lnTo>
                  <a:lnTo>
                    <a:pt x="781907" y="1170051"/>
                  </a:lnTo>
                  <a:lnTo>
                    <a:pt x="786384" y="1163193"/>
                  </a:lnTo>
                  <a:lnTo>
                    <a:pt x="771334" y="1151001"/>
                  </a:lnTo>
                  <a:lnTo>
                    <a:pt x="746189" y="1178528"/>
                  </a:lnTo>
                  <a:lnTo>
                    <a:pt x="755142" y="1191578"/>
                  </a:lnTo>
                  <a:cubicBezTo>
                    <a:pt x="755142" y="1191578"/>
                    <a:pt x="750284" y="1209008"/>
                    <a:pt x="750284" y="1210628"/>
                  </a:cubicBezTo>
                  <a:cubicBezTo>
                    <a:pt x="748379" y="1210628"/>
                    <a:pt x="689896" y="1161098"/>
                    <a:pt x="689896" y="1161098"/>
                  </a:cubicBezTo>
                  <a:lnTo>
                    <a:pt x="667226" y="1181005"/>
                  </a:lnTo>
                  <a:lnTo>
                    <a:pt x="658273" y="1165193"/>
                  </a:lnTo>
                  <a:cubicBezTo>
                    <a:pt x="658273" y="1165193"/>
                    <a:pt x="178784" y="816578"/>
                    <a:pt x="137065" y="786194"/>
                  </a:cubicBezTo>
                  <a:cubicBezTo>
                    <a:pt x="95250" y="755809"/>
                    <a:pt x="89249" y="740855"/>
                    <a:pt x="89249" y="740855"/>
                  </a:cubicBezTo>
                  <a:lnTo>
                    <a:pt x="63627" y="752189"/>
                  </a:lnTo>
                  <a:lnTo>
                    <a:pt x="57626" y="738378"/>
                  </a:lnTo>
                  <a:lnTo>
                    <a:pt x="77438" y="726662"/>
                  </a:lnTo>
                  <a:lnTo>
                    <a:pt x="59246" y="680466"/>
                  </a:lnTo>
                  <a:lnTo>
                    <a:pt x="86773" y="666655"/>
                  </a:lnTo>
                  <a:cubicBezTo>
                    <a:pt x="86773" y="666655"/>
                    <a:pt x="60865" y="593312"/>
                    <a:pt x="57150" y="581120"/>
                  </a:cubicBezTo>
                  <a:cubicBezTo>
                    <a:pt x="53530" y="568928"/>
                    <a:pt x="64484" y="567309"/>
                    <a:pt x="64484" y="567309"/>
                  </a:cubicBezTo>
                  <a:lnTo>
                    <a:pt x="118015" y="549878"/>
                  </a:lnTo>
                  <a:lnTo>
                    <a:pt x="115538" y="539782"/>
                  </a:lnTo>
                  <a:lnTo>
                    <a:pt x="134207" y="539020"/>
                  </a:lnTo>
                  <a:lnTo>
                    <a:pt x="138684" y="547116"/>
                  </a:lnTo>
                  <a:cubicBezTo>
                    <a:pt x="138684" y="547116"/>
                    <a:pt x="137827" y="554355"/>
                    <a:pt x="126111" y="560070"/>
                  </a:cubicBezTo>
                  <a:cubicBezTo>
                    <a:pt x="114300" y="565690"/>
                    <a:pt x="125730" y="574643"/>
                    <a:pt x="125730" y="574643"/>
                  </a:cubicBezTo>
                  <a:lnTo>
                    <a:pt x="159734" y="589597"/>
                  </a:lnTo>
                  <a:lnTo>
                    <a:pt x="182404" y="532066"/>
                  </a:lnTo>
                  <a:lnTo>
                    <a:pt x="147542" y="523589"/>
                  </a:lnTo>
                  <a:lnTo>
                    <a:pt x="143923" y="504158"/>
                  </a:lnTo>
                  <a:cubicBezTo>
                    <a:pt x="143923" y="504158"/>
                    <a:pt x="123634" y="507397"/>
                    <a:pt x="122396" y="507778"/>
                  </a:cubicBezTo>
                  <a:cubicBezTo>
                    <a:pt x="121253" y="508159"/>
                    <a:pt x="126111" y="528066"/>
                    <a:pt x="126111" y="528066"/>
                  </a:cubicBezTo>
                  <a:lnTo>
                    <a:pt x="108680" y="531305"/>
                  </a:lnTo>
                  <a:lnTo>
                    <a:pt x="108680" y="525208"/>
                  </a:lnTo>
                  <a:lnTo>
                    <a:pt x="55150" y="537305"/>
                  </a:lnTo>
                  <a:lnTo>
                    <a:pt x="52768" y="520351"/>
                  </a:lnTo>
                  <a:lnTo>
                    <a:pt x="38576" y="514255"/>
                  </a:lnTo>
                  <a:lnTo>
                    <a:pt x="42958" y="494824"/>
                  </a:lnTo>
                  <a:cubicBezTo>
                    <a:pt x="42958" y="494824"/>
                    <a:pt x="30004" y="492728"/>
                    <a:pt x="19526" y="489490"/>
                  </a:cubicBezTo>
                  <a:cubicBezTo>
                    <a:pt x="8954" y="486251"/>
                    <a:pt x="7715" y="479012"/>
                    <a:pt x="7715" y="479012"/>
                  </a:cubicBezTo>
                  <a:lnTo>
                    <a:pt x="31623" y="479012"/>
                  </a:lnTo>
                  <a:lnTo>
                    <a:pt x="30480" y="437197"/>
                  </a:lnTo>
                  <a:lnTo>
                    <a:pt x="21526" y="394240"/>
                  </a:lnTo>
                  <a:lnTo>
                    <a:pt x="35719" y="388620"/>
                  </a:lnTo>
                  <a:lnTo>
                    <a:pt x="28766" y="354139"/>
                  </a:lnTo>
                  <a:lnTo>
                    <a:pt x="7715" y="356997"/>
                  </a:lnTo>
                  <a:lnTo>
                    <a:pt x="0" y="317278"/>
                  </a:lnTo>
                  <a:lnTo>
                    <a:pt x="805529" y="0"/>
                  </a:lnTo>
                  <a:lnTo>
                    <a:pt x="1720786" y="309658"/>
                  </a:lnTo>
                  <a:cubicBezTo>
                    <a:pt x="1720786" y="309658"/>
                    <a:pt x="1786414" y="457200"/>
                    <a:pt x="1694783" y="533400"/>
                  </a:cubicBezTo>
                  <a:close/>
                </a:path>
              </a:pathLst>
            </a:custGeom>
            <a:solidFill>
              <a:srgbClr val="BCE4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11</a:t>
              </a:r>
            </a:p>
          </p:txBody>
        </p:sp>
        <p:sp>
          <p:nvSpPr>
            <p:cNvPr id="1345" name="Forme libre : forme 1344">
              <a:extLst>
                <a:ext uri="{FF2B5EF4-FFF2-40B4-BE49-F238E27FC236}">
                  <a16:creationId xmlns:a16="http://schemas.microsoft.com/office/drawing/2014/main" id="{DD79BCD8-AD64-34BB-BDA0-02725CC3B2E5}"/>
                </a:ext>
              </a:extLst>
            </p:cNvPr>
            <p:cNvSpPr/>
            <p:nvPr/>
          </p:nvSpPr>
          <p:spPr>
            <a:xfrm>
              <a:off x="13500401" y="1131148"/>
              <a:ext cx="1480629" cy="1825060"/>
            </a:xfrm>
            <a:custGeom>
              <a:avLst/>
              <a:gdLst>
                <a:gd name="connsiteX0" fmla="*/ 1452753 w 1452753"/>
                <a:gd name="connsiteY0" fmla="*/ 1103662 h 1790699"/>
                <a:gd name="connsiteX1" fmla="*/ 1414082 w 1452753"/>
                <a:gd name="connsiteY1" fmla="*/ 1189768 h 1790699"/>
                <a:gd name="connsiteX2" fmla="*/ 1097185 w 1452753"/>
                <a:gd name="connsiteY2" fmla="*/ 1626203 h 1790699"/>
                <a:gd name="connsiteX3" fmla="*/ 981456 w 1452753"/>
                <a:gd name="connsiteY3" fmla="*/ 1550765 h 1790699"/>
                <a:gd name="connsiteX4" fmla="*/ 958786 w 1452753"/>
                <a:gd name="connsiteY4" fmla="*/ 1618583 h 1790699"/>
                <a:gd name="connsiteX5" fmla="*/ 916686 w 1452753"/>
                <a:gd name="connsiteY5" fmla="*/ 1688592 h 1790699"/>
                <a:gd name="connsiteX6" fmla="*/ 877729 w 1452753"/>
                <a:gd name="connsiteY6" fmla="*/ 1756696 h 1790699"/>
                <a:gd name="connsiteX7" fmla="*/ 825818 w 1452753"/>
                <a:gd name="connsiteY7" fmla="*/ 1790700 h 1790699"/>
                <a:gd name="connsiteX8" fmla="*/ 795052 w 1452753"/>
                <a:gd name="connsiteY8" fmla="*/ 1763173 h 1790699"/>
                <a:gd name="connsiteX9" fmla="*/ 747998 w 1452753"/>
                <a:gd name="connsiteY9" fmla="*/ 1746980 h 1790699"/>
                <a:gd name="connsiteX10" fmla="*/ 689705 w 1452753"/>
                <a:gd name="connsiteY10" fmla="*/ 1733931 h 1790699"/>
                <a:gd name="connsiteX11" fmla="*/ 530828 w 1452753"/>
                <a:gd name="connsiteY11" fmla="*/ 1733931 h 1790699"/>
                <a:gd name="connsiteX12" fmla="*/ 451390 w 1452753"/>
                <a:gd name="connsiteY12" fmla="*/ 1722596 h 1790699"/>
                <a:gd name="connsiteX13" fmla="*/ 314325 w 1452753"/>
                <a:gd name="connsiteY13" fmla="*/ 1711833 h 1790699"/>
                <a:gd name="connsiteX14" fmla="*/ 287560 w 1452753"/>
                <a:gd name="connsiteY14" fmla="*/ 1652873 h 1790699"/>
                <a:gd name="connsiteX15" fmla="*/ 160020 w 1452753"/>
                <a:gd name="connsiteY15" fmla="*/ 1494568 h 1790699"/>
                <a:gd name="connsiteX16" fmla="*/ 124682 w 1452753"/>
                <a:gd name="connsiteY16" fmla="*/ 1381316 h 1790699"/>
                <a:gd name="connsiteX17" fmla="*/ 0 w 1452753"/>
                <a:gd name="connsiteY17" fmla="*/ 1288256 h 1790699"/>
                <a:gd name="connsiteX18" fmla="*/ 98298 w 1452753"/>
                <a:gd name="connsiteY18" fmla="*/ 1181481 h 1790699"/>
                <a:gd name="connsiteX19" fmla="*/ 150590 w 1452753"/>
                <a:gd name="connsiteY19" fmla="*/ 1088517 h 1790699"/>
                <a:gd name="connsiteX20" fmla="*/ 356711 w 1452753"/>
                <a:gd name="connsiteY20" fmla="*/ 834961 h 1790699"/>
                <a:gd name="connsiteX21" fmla="*/ 359759 w 1452753"/>
                <a:gd name="connsiteY21" fmla="*/ 825818 h 1790699"/>
                <a:gd name="connsiteX22" fmla="*/ 399859 w 1452753"/>
                <a:gd name="connsiteY22" fmla="*/ 416719 h 1790699"/>
                <a:gd name="connsiteX23" fmla="*/ 417481 w 1452753"/>
                <a:gd name="connsiteY23" fmla="*/ 357092 h 1790699"/>
                <a:gd name="connsiteX24" fmla="*/ 468154 w 1452753"/>
                <a:gd name="connsiteY24" fmla="*/ 299180 h 1790699"/>
                <a:gd name="connsiteX25" fmla="*/ 508730 w 1452753"/>
                <a:gd name="connsiteY25" fmla="*/ 175927 h 1790699"/>
                <a:gd name="connsiteX26" fmla="*/ 496538 w 1452753"/>
                <a:gd name="connsiteY26" fmla="*/ 0 h 1790699"/>
                <a:gd name="connsiteX27" fmla="*/ 593026 w 1452753"/>
                <a:gd name="connsiteY27" fmla="*/ 0 h 1790699"/>
                <a:gd name="connsiteX28" fmla="*/ 624650 w 1452753"/>
                <a:gd name="connsiteY28" fmla="*/ 104966 h 1790699"/>
                <a:gd name="connsiteX29" fmla="*/ 676942 w 1452753"/>
                <a:gd name="connsiteY29" fmla="*/ 226981 h 1790699"/>
                <a:gd name="connsiteX30" fmla="*/ 1094804 w 1452753"/>
                <a:gd name="connsiteY30" fmla="*/ 218504 h 1790699"/>
                <a:gd name="connsiteX31" fmla="*/ 1207103 w 1452753"/>
                <a:gd name="connsiteY31" fmla="*/ 409385 h 1790699"/>
                <a:gd name="connsiteX32" fmla="*/ 1265015 w 1452753"/>
                <a:gd name="connsiteY32" fmla="*/ 419957 h 1790699"/>
                <a:gd name="connsiteX33" fmla="*/ 1260539 w 1452753"/>
                <a:gd name="connsiteY33" fmla="*/ 452723 h 1790699"/>
                <a:gd name="connsiteX34" fmla="*/ 1194530 w 1452753"/>
                <a:gd name="connsiteY34" fmla="*/ 436912 h 1790699"/>
                <a:gd name="connsiteX35" fmla="*/ 1179100 w 1452753"/>
                <a:gd name="connsiteY35" fmla="*/ 469011 h 1790699"/>
                <a:gd name="connsiteX36" fmla="*/ 1212723 w 1452753"/>
                <a:gd name="connsiteY36" fmla="*/ 492061 h 1790699"/>
                <a:gd name="connsiteX37" fmla="*/ 1217581 w 1452753"/>
                <a:gd name="connsiteY37" fmla="*/ 478250 h 1790699"/>
                <a:gd name="connsiteX38" fmla="*/ 1254061 w 1452753"/>
                <a:gd name="connsiteY38" fmla="*/ 530161 h 1790699"/>
                <a:gd name="connsiteX39" fmla="*/ 1267016 w 1452753"/>
                <a:gd name="connsiteY39" fmla="*/ 529781 h 1790699"/>
                <a:gd name="connsiteX40" fmla="*/ 1290161 w 1452753"/>
                <a:gd name="connsiteY40" fmla="*/ 591407 h 1790699"/>
                <a:gd name="connsiteX41" fmla="*/ 1268254 w 1452753"/>
                <a:gd name="connsiteY41" fmla="*/ 602742 h 1790699"/>
                <a:gd name="connsiteX42" fmla="*/ 1218438 w 1452753"/>
                <a:gd name="connsiteY42" fmla="*/ 570738 h 1790699"/>
                <a:gd name="connsiteX43" fmla="*/ 1188815 w 1452753"/>
                <a:gd name="connsiteY43" fmla="*/ 698373 h 1790699"/>
                <a:gd name="connsiteX44" fmla="*/ 1179481 w 1452753"/>
                <a:gd name="connsiteY44" fmla="*/ 854869 h 1790699"/>
                <a:gd name="connsiteX45" fmla="*/ 1209485 w 1452753"/>
                <a:gd name="connsiteY45" fmla="*/ 854393 h 1790699"/>
                <a:gd name="connsiteX46" fmla="*/ 1216819 w 1452753"/>
                <a:gd name="connsiteY46" fmla="*/ 983361 h 1790699"/>
                <a:gd name="connsiteX47" fmla="*/ 1163288 w 1452753"/>
                <a:gd name="connsiteY47" fmla="*/ 1155954 h 1790699"/>
                <a:gd name="connsiteX48" fmla="*/ 1417796 w 1452753"/>
                <a:gd name="connsiteY48" fmla="*/ 1091565 h 1790699"/>
                <a:gd name="connsiteX49" fmla="*/ 1442180 w 1452753"/>
                <a:gd name="connsiteY49" fmla="*/ 1107377 h 1790699"/>
                <a:gd name="connsiteX50" fmla="*/ 1443800 w 1452753"/>
                <a:gd name="connsiteY50" fmla="*/ 1096423 h 1790699"/>
                <a:gd name="connsiteX51" fmla="*/ 1443990 w 1452753"/>
                <a:gd name="connsiteY51" fmla="*/ 1096328 h 1790699"/>
                <a:gd name="connsiteX52" fmla="*/ 1452753 w 1452753"/>
                <a:gd name="connsiteY52" fmla="*/ 1103662 h 179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52753" h="1790699">
                  <a:moveTo>
                    <a:pt x="1452753" y="1103662"/>
                  </a:moveTo>
                  <a:lnTo>
                    <a:pt x="1414082" y="1189768"/>
                  </a:lnTo>
                  <a:lnTo>
                    <a:pt x="1097185" y="1626203"/>
                  </a:lnTo>
                  <a:lnTo>
                    <a:pt x="981456" y="1550765"/>
                  </a:lnTo>
                  <a:lnTo>
                    <a:pt x="958786" y="1618583"/>
                  </a:lnTo>
                  <a:lnTo>
                    <a:pt x="916686" y="1688592"/>
                  </a:lnTo>
                  <a:lnTo>
                    <a:pt x="877729" y="1756696"/>
                  </a:lnTo>
                  <a:lnTo>
                    <a:pt x="825818" y="1790700"/>
                  </a:lnTo>
                  <a:cubicBezTo>
                    <a:pt x="825818" y="1790700"/>
                    <a:pt x="798290" y="1769650"/>
                    <a:pt x="795052" y="1763173"/>
                  </a:cubicBezTo>
                  <a:cubicBezTo>
                    <a:pt x="791813" y="1756696"/>
                    <a:pt x="747998" y="1746980"/>
                    <a:pt x="747998" y="1746980"/>
                  </a:cubicBezTo>
                  <a:lnTo>
                    <a:pt x="689705" y="1733931"/>
                  </a:lnTo>
                  <a:lnTo>
                    <a:pt x="530828" y="1733931"/>
                  </a:lnTo>
                  <a:lnTo>
                    <a:pt x="451390" y="1722596"/>
                  </a:lnTo>
                  <a:lnTo>
                    <a:pt x="314325" y="1711833"/>
                  </a:lnTo>
                  <a:lnTo>
                    <a:pt x="287560" y="1652873"/>
                  </a:lnTo>
                  <a:lnTo>
                    <a:pt x="160020" y="1494568"/>
                  </a:lnTo>
                  <a:lnTo>
                    <a:pt x="124682" y="1381316"/>
                  </a:lnTo>
                  <a:lnTo>
                    <a:pt x="0" y="1288256"/>
                  </a:lnTo>
                  <a:lnTo>
                    <a:pt x="98298" y="1181481"/>
                  </a:lnTo>
                  <a:lnTo>
                    <a:pt x="150590" y="1088517"/>
                  </a:lnTo>
                  <a:lnTo>
                    <a:pt x="356711" y="834961"/>
                  </a:lnTo>
                  <a:lnTo>
                    <a:pt x="359759" y="825818"/>
                  </a:lnTo>
                  <a:lnTo>
                    <a:pt x="399859" y="416719"/>
                  </a:lnTo>
                  <a:lnTo>
                    <a:pt x="417481" y="357092"/>
                  </a:lnTo>
                  <a:lnTo>
                    <a:pt x="468154" y="299180"/>
                  </a:lnTo>
                  <a:lnTo>
                    <a:pt x="508730" y="175927"/>
                  </a:lnTo>
                  <a:lnTo>
                    <a:pt x="496538" y="0"/>
                  </a:lnTo>
                  <a:lnTo>
                    <a:pt x="593026" y="0"/>
                  </a:lnTo>
                  <a:lnTo>
                    <a:pt x="624650" y="104966"/>
                  </a:lnTo>
                  <a:lnTo>
                    <a:pt x="676942" y="226981"/>
                  </a:lnTo>
                  <a:lnTo>
                    <a:pt x="1094804" y="218504"/>
                  </a:lnTo>
                  <a:lnTo>
                    <a:pt x="1207103" y="409385"/>
                  </a:lnTo>
                  <a:lnTo>
                    <a:pt x="1265015" y="419957"/>
                  </a:lnTo>
                  <a:cubicBezTo>
                    <a:pt x="1265015" y="419957"/>
                    <a:pt x="1260158" y="451580"/>
                    <a:pt x="1260539" y="452723"/>
                  </a:cubicBezTo>
                  <a:cubicBezTo>
                    <a:pt x="1261015" y="453961"/>
                    <a:pt x="1194530" y="436912"/>
                    <a:pt x="1194530" y="436912"/>
                  </a:cubicBezTo>
                  <a:cubicBezTo>
                    <a:pt x="1194530" y="436912"/>
                    <a:pt x="1179100" y="465296"/>
                    <a:pt x="1179100" y="469011"/>
                  </a:cubicBezTo>
                  <a:cubicBezTo>
                    <a:pt x="1179100" y="472631"/>
                    <a:pt x="1212723" y="492061"/>
                    <a:pt x="1212723" y="492061"/>
                  </a:cubicBezTo>
                  <a:lnTo>
                    <a:pt x="1217581" y="478250"/>
                  </a:lnTo>
                  <a:lnTo>
                    <a:pt x="1254061" y="530161"/>
                  </a:lnTo>
                  <a:lnTo>
                    <a:pt x="1267016" y="529781"/>
                  </a:lnTo>
                  <a:lnTo>
                    <a:pt x="1290161" y="591407"/>
                  </a:lnTo>
                  <a:lnTo>
                    <a:pt x="1268254" y="602742"/>
                  </a:lnTo>
                  <a:lnTo>
                    <a:pt x="1218438" y="570738"/>
                  </a:lnTo>
                  <a:lnTo>
                    <a:pt x="1188815" y="698373"/>
                  </a:lnTo>
                  <a:lnTo>
                    <a:pt x="1179481" y="854869"/>
                  </a:lnTo>
                  <a:lnTo>
                    <a:pt x="1209485" y="854393"/>
                  </a:lnTo>
                  <a:cubicBezTo>
                    <a:pt x="1209485" y="854393"/>
                    <a:pt x="1216819" y="879539"/>
                    <a:pt x="1216819" y="983361"/>
                  </a:cubicBezTo>
                  <a:cubicBezTo>
                    <a:pt x="1216819" y="1087088"/>
                    <a:pt x="1163288" y="1155954"/>
                    <a:pt x="1163288" y="1155954"/>
                  </a:cubicBezTo>
                  <a:cubicBezTo>
                    <a:pt x="1333976" y="1084612"/>
                    <a:pt x="1417796" y="1091565"/>
                    <a:pt x="1417796" y="1091565"/>
                  </a:cubicBezTo>
                  <a:lnTo>
                    <a:pt x="1442180" y="1107377"/>
                  </a:lnTo>
                  <a:lnTo>
                    <a:pt x="1443800" y="1096423"/>
                  </a:lnTo>
                  <a:lnTo>
                    <a:pt x="1443990" y="1096328"/>
                  </a:lnTo>
                  <a:lnTo>
                    <a:pt x="1452753" y="1103662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6" name="Forme libre : forme 1345">
              <a:extLst>
                <a:ext uri="{FF2B5EF4-FFF2-40B4-BE49-F238E27FC236}">
                  <a16:creationId xmlns:a16="http://schemas.microsoft.com/office/drawing/2014/main" id="{755C563A-3662-2F5B-7297-8F18B1977E40}"/>
                </a:ext>
              </a:extLst>
            </p:cNvPr>
            <p:cNvSpPr/>
            <p:nvPr/>
          </p:nvSpPr>
          <p:spPr>
            <a:xfrm>
              <a:off x="15416230" y="1558679"/>
              <a:ext cx="561399" cy="454711"/>
            </a:xfrm>
            <a:custGeom>
              <a:avLst/>
              <a:gdLst>
                <a:gd name="connsiteX0" fmla="*/ 27527 w 550830"/>
                <a:gd name="connsiteY0" fmla="*/ 129350 h 446150"/>
                <a:gd name="connsiteX1" fmla="*/ 98489 w 550830"/>
                <a:gd name="connsiteY1" fmla="*/ 114395 h 446150"/>
                <a:gd name="connsiteX2" fmla="*/ 176308 w 550830"/>
                <a:gd name="connsiteY2" fmla="*/ 81534 h 446150"/>
                <a:gd name="connsiteX3" fmla="*/ 238316 w 550830"/>
                <a:gd name="connsiteY3" fmla="*/ 69342 h 446150"/>
                <a:gd name="connsiteX4" fmla="*/ 295466 w 550830"/>
                <a:gd name="connsiteY4" fmla="*/ 41338 h 446150"/>
                <a:gd name="connsiteX5" fmla="*/ 336804 w 550830"/>
                <a:gd name="connsiteY5" fmla="*/ 25527 h 446150"/>
                <a:gd name="connsiteX6" fmla="*/ 413385 w 550830"/>
                <a:gd name="connsiteY6" fmla="*/ 0 h 446150"/>
                <a:gd name="connsiteX7" fmla="*/ 550831 w 550830"/>
                <a:gd name="connsiteY7" fmla="*/ 248031 h 446150"/>
                <a:gd name="connsiteX8" fmla="*/ 504635 w 550830"/>
                <a:gd name="connsiteY8" fmla="*/ 284512 h 446150"/>
                <a:gd name="connsiteX9" fmla="*/ 514350 w 550830"/>
                <a:gd name="connsiteY9" fmla="*/ 327088 h 446150"/>
                <a:gd name="connsiteX10" fmla="*/ 397574 w 550830"/>
                <a:gd name="connsiteY10" fmla="*/ 262604 h 446150"/>
                <a:gd name="connsiteX11" fmla="*/ 307562 w 550830"/>
                <a:gd name="connsiteY11" fmla="*/ 195739 h 446150"/>
                <a:gd name="connsiteX12" fmla="*/ 272320 w 550830"/>
                <a:gd name="connsiteY12" fmla="*/ 235839 h 446150"/>
                <a:gd name="connsiteX13" fmla="*/ 296609 w 550830"/>
                <a:gd name="connsiteY13" fmla="*/ 326993 h 446150"/>
                <a:gd name="connsiteX14" fmla="*/ 262604 w 550830"/>
                <a:gd name="connsiteY14" fmla="*/ 352520 h 446150"/>
                <a:gd name="connsiteX15" fmla="*/ 277178 w 550830"/>
                <a:gd name="connsiteY15" fmla="*/ 406051 h 446150"/>
                <a:gd name="connsiteX16" fmla="*/ 198120 w 550830"/>
                <a:gd name="connsiteY16" fmla="*/ 435197 h 446150"/>
                <a:gd name="connsiteX17" fmla="*/ 142208 w 550830"/>
                <a:gd name="connsiteY17" fmla="*/ 446151 h 446150"/>
                <a:gd name="connsiteX18" fmla="*/ 91154 w 550830"/>
                <a:gd name="connsiteY18" fmla="*/ 441293 h 446150"/>
                <a:gd name="connsiteX19" fmla="*/ 60770 w 550830"/>
                <a:gd name="connsiteY19" fmla="*/ 425482 h 446150"/>
                <a:gd name="connsiteX20" fmla="*/ 0 w 550830"/>
                <a:gd name="connsiteY20" fmla="*/ 386525 h 446150"/>
                <a:gd name="connsiteX21" fmla="*/ 15812 w 550830"/>
                <a:gd name="connsiteY21" fmla="*/ 334232 h 446150"/>
                <a:gd name="connsiteX22" fmla="*/ 26765 w 550830"/>
                <a:gd name="connsiteY22" fmla="*/ 275844 h 446150"/>
                <a:gd name="connsiteX23" fmla="*/ 27527 w 550830"/>
                <a:gd name="connsiteY23" fmla="*/ 129350 h 4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0830" h="446150">
                  <a:moveTo>
                    <a:pt x="27527" y="129350"/>
                  </a:moveTo>
                  <a:cubicBezTo>
                    <a:pt x="27527" y="129350"/>
                    <a:pt x="83820" y="128969"/>
                    <a:pt x="98489" y="114395"/>
                  </a:cubicBezTo>
                  <a:cubicBezTo>
                    <a:pt x="113062" y="99822"/>
                    <a:pt x="158115" y="81534"/>
                    <a:pt x="176308" y="81534"/>
                  </a:cubicBezTo>
                  <a:cubicBezTo>
                    <a:pt x="194501" y="81534"/>
                    <a:pt x="232220" y="75438"/>
                    <a:pt x="238316" y="69342"/>
                  </a:cubicBezTo>
                  <a:cubicBezTo>
                    <a:pt x="244412" y="63246"/>
                    <a:pt x="267462" y="35338"/>
                    <a:pt x="295466" y="41338"/>
                  </a:cubicBezTo>
                  <a:cubicBezTo>
                    <a:pt x="323469" y="47434"/>
                    <a:pt x="313658" y="25527"/>
                    <a:pt x="336804" y="25527"/>
                  </a:cubicBezTo>
                  <a:cubicBezTo>
                    <a:pt x="359950" y="25527"/>
                    <a:pt x="406146" y="18193"/>
                    <a:pt x="413385" y="0"/>
                  </a:cubicBezTo>
                  <a:lnTo>
                    <a:pt x="550831" y="248031"/>
                  </a:lnTo>
                  <a:lnTo>
                    <a:pt x="504635" y="284512"/>
                  </a:lnTo>
                  <a:lnTo>
                    <a:pt x="514350" y="327088"/>
                  </a:lnTo>
                  <a:cubicBezTo>
                    <a:pt x="514350" y="327088"/>
                    <a:pt x="421958" y="286988"/>
                    <a:pt x="397574" y="262604"/>
                  </a:cubicBezTo>
                  <a:cubicBezTo>
                    <a:pt x="373190" y="238220"/>
                    <a:pt x="307562" y="195739"/>
                    <a:pt x="307562" y="195739"/>
                  </a:cubicBezTo>
                  <a:cubicBezTo>
                    <a:pt x="307562" y="195739"/>
                    <a:pt x="272320" y="221266"/>
                    <a:pt x="272320" y="235839"/>
                  </a:cubicBezTo>
                  <a:cubicBezTo>
                    <a:pt x="272320" y="250412"/>
                    <a:pt x="296609" y="326993"/>
                    <a:pt x="296609" y="326993"/>
                  </a:cubicBezTo>
                  <a:cubicBezTo>
                    <a:pt x="296609" y="326993"/>
                    <a:pt x="260128" y="336709"/>
                    <a:pt x="262604" y="352520"/>
                  </a:cubicBezTo>
                  <a:cubicBezTo>
                    <a:pt x="265081" y="368332"/>
                    <a:pt x="277178" y="406051"/>
                    <a:pt x="277178" y="406051"/>
                  </a:cubicBezTo>
                  <a:cubicBezTo>
                    <a:pt x="277178" y="406051"/>
                    <a:pt x="210312" y="427958"/>
                    <a:pt x="198120" y="435197"/>
                  </a:cubicBezTo>
                  <a:cubicBezTo>
                    <a:pt x="185928" y="442532"/>
                    <a:pt x="149447" y="446151"/>
                    <a:pt x="142208" y="446151"/>
                  </a:cubicBezTo>
                  <a:cubicBezTo>
                    <a:pt x="134969" y="446151"/>
                    <a:pt x="96012" y="442532"/>
                    <a:pt x="91154" y="441293"/>
                  </a:cubicBezTo>
                  <a:cubicBezTo>
                    <a:pt x="86296" y="440055"/>
                    <a:pt x="64389" y="427958"/>
                    <a:pt x="60770" y="425482"/>
                  </a:cubicBezTo>
                  <a:cubicBezTo>
                    <a:pt x="57150" y="423005"/>
                    <a:pt x="0" y="386525"/>
                    <a:pt x="0" y="386525"/>
                  </a:cubicBezTo>
                  <a:cubicBezTo>
                    <a:pt x="0" y="386525"/>
                    <a:pt x="14573" y="350044"/>
                    <a:pt x="15812" y="334232"/>
                  </a:cubicBezTo>
                  <a:cubicBezTo>
                    <a:pt x="15812" y="334232"/>
                    <a:pt x="38958" y="313563"/>
                    <a:pt x="26765" y="275844"/>
                  </a:cubicBezTo>
                  <a:cubicBezTo>
                    <a:pt x="14478" y="238411"/>
                    <a:pt x="27527" y="129350"/>
                    <a:pt x="27527" y="12935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7" name="Forme libre : forme 1346">
              <a:extLst>
                <a:ext uri="{FF2B5EF4-FFF2-40B4-BE49-F238E27FC236}">
                  <a16:creationId xmlns:a16="http://schemas.microsoft.com/office/drawing/2014/main" id="{97E6C140-4E3A-64FC-BBDF-D2E8CD9FE6C2}"/>
                </a:ext>
              </a:extLst>
            </p:cNvPr>
            <p:cNvSpPr/>
            <p:nvPr/>
          </p:nvSpPr>
          <p:spPr>
            <a:xfrm>
              <a:off x="15643488" y="1908724"/>
              <a:ext cx="1441798" cy="1344553"/>
            </a:xfrm>
            <a:custGeom>
              <a:avLst/>
              <a:gdLst>
                <a:gd name="connsiteX0" fmla="*/ 1239 w 1414653"/>
                <a:gd name="connsiteY0" fmla="*/ 174039 h 1319239"/>
                <a:gd name="connsiteX1" fmla="*/ 10097 w 1414653"/>
                <a:gd name="connsiteY1" fmla="*/ 189469 h 1319239"/>
                <a:gd name="connsiteX2" fmla="*/ 21146 w 1414653"/>
                <a:gd name="connsiteY2" fmla="*/ 193851 h 1319239"/>
                <a:gd name="connsiteX3" fmla="*/ 68771 w 1414653"/>
                <a:gd name="connsiteY3" fmla="*/ 196518 h 1319239"/>
                <a:gd name="connsiteX4" fmla="*/ 202503 w 1414653"/>
                <a:gd name="connsiteY4" fmla="*/ 261002 h 1319239"/>
                <a:gd name="connsiteX5" fmla="*/ 270606 w 1414653"/>
                <a:gd name="connsiteY5" fmla="*/ 261002 h 1319239"/>
                <a:gd name="connsiteX6" fmla="*/ 304611 w 1414653"/>
                <a:gd name="connsiteY6" fmla="*/ 222235 h 1319239"/>
                <a:gd name="connsiteX7" fmla="*/ 359284 w 1414653"/>
                <a:gd name="connsiteY7" fmla="*/ 292625 h 1319239"/>
                <a:gd name="connsiteX8" fmla="*/ 420053 w 1414653"/>
                <a:gd name="connsiteY8" fmla="*/ 336440 h 1319239"/>
                <a:gd name="connsiteX9" fmla="*/ 506350 w 1414653"/>
                <a:gd name="connsiteY9" fmla="*/ 336726 h 1319239"/>
                <a:gd name="connsiteX10" fmla="*/ 513684 w 1414653"/>
                <a:gd name="connsiteY10" fmla="*/ 423975 h 1319239"/>
                <a:gd name="connsiteX11" fmla="*/ 432245 w 1414653"/>
                <a:gd name="connsiteY11" fmla="*/ 459217 h 1319239"/>
                <a:gd name="connsiteX12" fmla="*/ 440723 w 1414653"/>
                <a:gd name="connsiteY12" fmla="*/ 518844 h 1319239"/>
                <a:gd name="connsiteX13" fmla="*/ 460154 w 1414653"/>
                <a:gd name="connsiteY13" fmla="*/ 532179 h 1319239"/>
                <a:gd name="connsiteX14" fmla="*/ 506350 w 1414653"/>
                <a:gd name="connsiteY14" fmla="*/ 522749 h 1319239"/>
                <a:gd name="connsiteX15" fmla="*/ 516732 w 1414653"/>
                <a:gd name="connsiteY15" fmla="*/ 527988 h 1319239"/>
                <a:gd name="connsiteX16" fmla="*/ 530448 w 1414653"/>
                <a:gd name="connsiteY16" fmla="*/ 557801 h 1319239"/>
                <a:gd name="connsiteX17" fmla="*/ 542736 w 1414653"/>
                <a:gd name="connsiteY17" fmla="*/ 562468 h 1319239"/>
                <a:gd name="connsiteX18" fmla="*/ 644939 w 1414653"/>
                <a:gd name="connsiteY18" fmla="*/ 498174 h 1319239"/>
                <a:gd name="connsiteX19" fmla="*/ 631604 w 1414653"/>
                <a:gd name="connsiteY19" fmla="*/ 357109 h 1319239"/>
                <a:gd name="connsiteX20" fmla="*/ 601981 w 1414653"/>
                <a:gd name="connsiteY20" fmla="*/ 328248 h 1319239"/>
                <a:gd name="connsiteX21" fmla="*/ 602838 w 1414653"/>
                <a:gd name="connsiteY21" fmla="*/ 316342 h 1319239"/>
                <a:gd name="connsiteX22" fmla="*/ 616364 w 1414653"/>
                <a:gd name="connsiteY22" fmla="*/ 302150 h 1319239"/>
                <a:gd name="connsiteX23" fmla="*/ 629794 w 1414653"/>
                <a:gd name="connsiteY23" fmla="*/ 302055 h 1319239"/>
                <a:gd name="connsiteX24" fmla="*/ 1001174 w 1414653"/>
                <a:gd name="connsiteY24" fmla="*/ 738871 h 1319239"/>
                <a:gd name="connsiteX25" fmla="*/ 1148335 w 1414653"/>
                <a:gd name="connsiteY25" fmla="*/ 943087 h 1319239"/>
                <a:gd name="connsiteX26" fmla="*/ 1148811 w 1414653"/>
                <a:gd name="connsiteY26" fmla="*/ 953374 h 1319239"/>
                <a:gd name="connsiteX27" fmla="*/ 1096043 w 1414653"/>
                <a:gd name="connsiteY27" fmla="*/ 1021097 h 1319239"/>
                <a:gd name="connsiteX28" fmla="*/ 1013366 w 1414653"/>
                <a:gd name="connsiteY28" fmla="*/ 1063674 h 1319239"/>
                <a:gd name="connsiteX29" fmla="*/ 917259 w 1414653"/>
                <a:gd name="connsiteY29" fmla="*/ 1087962 h 1319239"/>
                <a:gd name="connsiteX30" fmla="*/ 891827 w 1414653"/>
                <a:gd name="connsiteY30" fmla="*/ 1245506 h 1319239"/>
                <a:gd name="connsiteX31" fmla="*/ 891541 w 1414653"/>
                <a:gd name="connsiteY31" fmla="*/ 1246649 h 1319239"/>
                <a:gd name="connsiteX32" fmla="*/ 878873 w 1414653"/>
                <a:gd name="connsiteY32" fmla="*/ 1289035 h 1319239"/>
                <a:gd name="connsiteX33" fmla="*/ 881540 w 1414653"/>
                <a:gd name="connsiteY33" fmla="*/ 1298655 h 1319239"/>
                <a:gd name="connsiteX34" fmla="*/ 901924 w 1414653"/>
                <a:gd name="connsiteY34" fmla="*/ 1316848 h 1319239"/>
                <a:gd name="connsiteX35" fmla="*/ 916973 w 1414653"/>
                <a:gd name="connsiteY35" fmla="*/ 1312943 h 1319239"/>
                <a:gd name="connsiteX36" fmla="*/ 957359 w 1414653"/>
                <a:gd name="connsiteY36" fmla="*/ 1189118 h 1319239"/>
                <a:gd name="connsiteX37" fmla="*/ 966884 w 1414653"/>
                <a:gd name="connsiteY37" fmla="*/ 1213597 h 1319239"/>
                <a:gd name="connsiteX38" fmla="*/ 967550 w 1414653"/>
                <a:gd name="connsiteY38" fmla="*/ 1215312 h 1319239"/>
                <a:gd name="connsiteX39" fmla="*/ 974409 w 1414653"/>
                <a:gd name="connsiteY39" fmla="*/ 1229694 h 1319239"/>
                <a:gd name="connsiteX40" fmla="*/ 989839 w 1414653"/>
                <a:gd name="connsiteY40" fmla="*/ 1231885 h 1319239"/>
                <a:gd name="connsiteX41" fmla="*/ 1035178 w 1414653"/>
                <a:gd name="connsiteY41" fmla="*/ 1180450 h 1319239"/>
                <a:gd name="connsiteX42" fmla="*/ 1104044 w 1414653"/>
                <a:gd name="connsiteY42" fmla="*/ 1104250 h 1319239"/>
                <a:gd name="connsiteX43" fmla="*/ 1104901 w 1414653"/>
                <a:gd name="connsiteY43" fmla="*/ 1103393 h 1319239"/>
                <a:gd name="connsiteX44" fmla="*/ 1160718 w 1414653"/>
                <a:gd name="connsiteY44" fmla="*/ 1055959 h 1319239"/>
                <a:gd name="connsiteX45" fmla="*/ 1162718 w 1414653"/>
                <a:gd name="connsiteY45" fmla="*/ 1054625 h 1319239"/>
                <a:gd name="connsiteX46" fmla="*/ 1231774 w 1414653"/>
                <a:gd name="connsiteY46" fmla="*/ 1021287 h 1319239"/>
                <a:gd name="connsiteX47" fmla="*/ 1232631 w 1414653"/>
                <a:gd name="connsiteY47" fmla="*/ 1020906 h 1319239"/>
                <a:gd name="connsiteX48" fmla="*/ 1309307 w 1414653"/>
                <a:gd name="connsiteY48" fmla="*/ 992617 h 1319239"/>
                <a:gd name="connsiteX49" fmla="*/ 1313308 w 1414653"/>
                <a:gd name="connsiteY49" fmla="*/ 992046 h 1319239"/>
                <a:gd name="connsiteX50" fmla="*/ 1367315 w 1414653"/>
                <a:gd name="connsiteY50" fmla="*/ 996618 h 1319239"/>
                <a:gd name="connsiteX51" fmla="*/ 1369505 w 1414653"/>
                <a:gd name="connsiteY51" fmla="*/ 996522 h 1319239"/>
                <a:gd name="connsiteX52" fmla="*/ 1414654 w 1414653"/>
                <a:gd name="connsiteY52" fmla="*/ 967471 h 1319239"/>
                <a:gd name="connsiteX53" fmla="*/ 1374554 w 1414653"/>
                <a:gd name="connsiteY53" fmla="*/ 882318 h 1319239"/>
                <a:gd name="connsiteX54" fmla="*/ 1293115 w 1414653"/>
                <a:gd name="connsiteY54" fmla="*/ 799641 h 1319239"/>
                <a:gd name="connsiteX55" fmla="*/ 1194722 w 1414653"/>
                <a:gd name="connsiteY55" fmla="*/ 633334 h 1319239"/>
                <a:gd name="connsiteX56" fmla="*/ 1194436 w 1414653"/>
                <a:gd name="connsiteY56" fmla="*/ 632953 h 1319239"/>
                <a:gd name="connsiteX57" fmla="*/ 1122808 w 1414653"/>
                <a:gd name="connsiteY57" fmla="*/ 506652 h 1319239"/>
                <a:gd name="connsiteX58" fmla="*/ 1155669 w 1414653"/>
                <a:gd name="connsiteY58" fmla="*/ 445882 h 1319239"/>
                <a:gd name="connsiteX59" fmla="*/ 1276827 w 1414653"/>
                <a:gd name="connsiteY59" fmla="*/ 587709 h 1319239"/>
                <a:gd name="connsiteX60" fmla="*/ 1291591 w 1414653"/>
                <a:gd name="connsiteY60" fmla="*/ 588852 h 1319239"/>
                <a:gd name="connsiteX61" fmla="*/ 1302259 w 1414653"/>
                <a:gd name="connsiteY61" fmla="*/ 577137 h 1319239"/>
                <a:gd name="connsiteX62" fmla="*/ 1303688 w 1414653"/>
                <a:gd name="connsiteY62" fmla="*/ 566754 h 1319239"/>
                <a:gd name="connsiteX63" fmla="*/ 1165004 w 1414653"/>
                <a:gd name="connsiteY63" fmla="*/ 389494 h 1319239"/>
                <a:gd name="connsiteX64" fmla="*/ 1160051 w 1414653"/>
                <a:gd name="connsiteY64" fmla="*/ 377207 h 1319239"/>
                <a:gd name="connsiteX65" fmla="*/ 1176434 w 1414653"/>
                <a:gd name="connsiteY65" fmla="*/ 289101 h 1319239"/>
                <a:gd name="connsiteX66" fmla="*/ 1110807 w 1414653"/>
                <a:gd name="connsiteY66" fmla="*/ 130986 h 1319239"/>
                <a:gd name="connsiteX67" fmla="*/ 1050609 w 1414653"/>
                <a:gd name="connsiteY67" fmla="*/ 5446 h 1319239"/>
                <a:gd name="connsiteX68" fmla="*/ 1037845 w 1414653"/>
                <a:gd name="connsiteY68" fmla="*/ 1065 h 1319239"/>
                <a:gd name="connsiteX69" fmla="*/ 975456 w 1414653"/>
                <a:gd name="connsiteY69" fmla="*/ 33354 h 1319239"/>
                <a:gd name="connsiteX70" fmla="*/ 971361 w 1414653"/>
                <a:gd name="connsiteY70" fmla="*/ 37545 h 1319239"/>
                <a:gd name="connsiteX71" fmla="*/ 955263 w 1414653"/>
                <a:gd name="connsiteY71" fmla="*/ 70311 h 1319239"/>
                <a:gd name="connsiteX72" fmla="*/ 951644 w 1414653"/>
                <a:gd name="connsiteY72" fmla="*/ 74217 h 1319239"/>
                <a:gd name="connsiteX73" fmla="*/ 932784 w 1414653"/>
                <a:gd name="connsiteY73" fmla="*/ 85361 h 1319239"/>
                <a:gd name="connsiteX74" fmla="*/ 928784 w 1414653"/>
                <a:gd name="connsiteY74" fmla="*/ 86599 h 1319239"/>
                <a:gd name="connsiteX75" fmla="*/ 904209 w 1414653"/>
                <a:gd name="connsiteY75" fmla="*/ 88409 h 1319239"/>
                <a:gd name="connsiteX76" fmla="*/ 870491 w 1414653"/>
                <a:gd name="connsiteY76" fmla="*/ 91457 h 1319239"/>
                <a:gd name="connsiteX77" fmla="*/ 867919 w 1414653"/>
                <a:gd name="connsiteY77" fmla="*/ 91362 h 1319239"/>
                <a:gd name="connsiteX78" fmla="*/ 851536 w 1414653"/>
                <a:gd name="connsiteY78" fmla="*/ 88314 h 1319239"/>
                <a:gd name="connsiteX79" fmla="*/ 841439 w 1414653"/>
                <a:gd name="connsiteY79" fmla="*/ 93267 h 1319239"/>
                <a:gd name="connsiteX80" fmla="*/ 827533 w 1414653"/>
                <a:gd name="connsiteY80" fmla="*/ 120603 h 1319239"/>
                <a:gd name="connsiteX81" fmla="*/ 826962 w 1414653"/>
                <a:gd name="connsiteY81" fmla="*/ 121556 h 1319239"/>
                <a:gd name="connsiteX82" fmla="*/ 811912 w 1414653"/>
                <a:gd name="connsiteY82" fmla="*/ 143940 h 1319239"/>
                <a:gd name="connsiteX83" fmla="*/ 809055 w 1414653"/>
                <a:gd name="connsiteY83" fmla="*/ 146702 h 1319239"/>
                <a:gd name="connsiteX84" fmla="*/ 803149 w 1414653"/>
                <a:gd name="connsiteY84" fmla="*/ 150321 h 1319239"/>
                <a:gd name="connsiteX85" fmla="*/ 798101 w 1414653"/>
                <a:gd name="connsiteY85" fmla="*/ 151655 h 1319239"/>
                <a:gd name="connsiteX86" fmla="*/ 798101 w 1414653"/>
                <a:gd name="connsiteY86" fmla="*/ 151655 h 1319239"/>
                <a:gd name="connsiteX87" fmla="*/ 774860 w 1414653"/>
                <a:gd name="connsiteY87" fmla="*/ 169276 h 1319239"/>
                <a:gd name="connsiteX88" fmla="*/ 770859 w 1414653"/>
                <a:gd name="connsiteY88" fmla="*/ 184611 h 1319239"/>
                <a:gd name="connsiteX89" fmla="*/ 769526 w 1414653"/>
                <a:gd name="connsiteY89" fmla="*/ 187564 h 1319239"/>
                <a:gd name="connsiteX90" fmla="*/ 757429 w 1414653"/>
                <a:gd name="connsiteY90" fmla="*/ 205090 h 1319239"/>
                <a:gd name="connsiteX91" fmla="*/ 754381 w 1414653"/>
                <a:gd name="connsiteY91" fmla="*/ 207948 h 1319239"/>
                <a:gd name="connsiteX92" fmla="*/ 741713 w 1414653"/>
                <a:gd name="connsiteY92" fmla="*/ 215187 h 1319239"/>
                <a:gd name="connsiteX93" fmla="*/ 737998 w 1414653"/>
                <a:gd name="connsiteY93" fmla="*/ 216330 h 1319239"/>
                <a:gd name="connsiteX94" fmla="*/ 716186 w 1414653"/>
                <a:gd name="connsiteY94" fmla="*/ 218425 h 1319239"/>
                <a:gd name="connsiteX95" fmla="*/ 715615 w 1414653"/>
                <a:gd name="connsiteY95" fmla="*/ 218425 h 1319239"/>
                <a:gd name="connsiteX96" fmla="*/ 704661 w 1414653"/>
                <a:gd name="connsiteY96" fmla="*/ 218806 h 1319239"/>
                <a:gd name="connsiteX97" fmla="*/ 650082 w 1414653"/>
                <a:gd name="connsiteY97" fmla="*/ 223283 h 1319239"/>
                <a:gd name="connsiteX98" fmla="*/ 645415 w 1414653"/>
                <a:gd name="connsiteY98" fmla="*/ 224997 h 1319239"/>
                <a:gd name="connsiteX99" fmla="*/ 632652 w 1414653"/>
                <a:gd name="connsiteY99" fmla="*/ 234141 h 1319239"/>
                <a:gd name="connsiteX100" fmla="*/ 627889 w 1414653"/>
                <a:gd name="connsiteY100" fmla="*/ 235856 h 1319239"/>
                <a:gd name="connsiteX101" fmla="*/ 616935 w 1414653"/>
                <a:gd name="connsiteY101" fmla="*/ 236618 h 1319239"/>
                <a:gd name="connsiteX102" fmla="*/ 610744 w 1414653"/>
                <a:gd name="connsiteY102" fmla="*/ 234808 h 1319239"/>
                <a:gd name="connsiteX103" fmla="*/ 596742 w 1414653"/>
                <a:gd name="connsiteY103" fmla="*/ 224521 h 1319239"/>
                <a:gd name="connsiteX104" fmla="*/ 593599 w 1414653"/>
                <a:gd name="connsiteY104" fmla="*/ 222997 h 1319239"/>
                <a:gd name="connsiteX105" fmla="*/ 573882 w 1414653"/>
                <a:gd name="connsiteY105" fmla="*/ 217758 h 1319239"/>
                <a:gd name="connsiteX106" fmla="*/ 570548 w 1414653"/>
                <a:gd name="connsiteY106" fmla="*/ 217473 h 1319239"/>
                <a:gd name="connsiteX107" fmla="*/ 550737 w 1414653"/>
                <a:gd name="connsiteY107" fmla="*/ 219473 h 1319239"/>
                <a:gd name="connsiteX108" fmla="*/ 545688 w 1414653"/>
                <a:gd name="connsiteY108" fmla="*/ 221568 h 1319239"/>
                <a:gd name="connsiteX109" fmla="*/ 522257 w 1414653"/>
                <a:gd name="connsiteY109" fmla="*/ 241285 h 1319239"/>
                <a:gd name="connsiteX110" fmla="*/ 511970 w 1414653"/>
                <a:gd name="connsiteY110" fmla="*/ 242428 h 1319239"/>
                <a:gd name="connsiteX111" fmla="*/ 480347 w 1414653"/>
                <a:gd name="connsiteY111" fmla="*/ 226140 h 1319239"/>
                <a:gd name="connsiteX112" fmla="*/ 479299 w 1414653"/>
                <a:gd name="connsiteY112" fmla="*/ 225474 h 1319239"/>
                <a:gd name="connsiteX113" fmla="*/ 429960 w 1414653"/>
                <a:gd name="connsiteY113" fmla="*/ 192993 h 1319239"/>
                <a:gd name="connsiteX114" fmla="*/ 381858 w 1414653"/>
                <a:gd name="connsiteY114" fmla="*/ 194136 h 1319239"/>
                <a:gd name="connsiteX115" fmla="*/ 376429 w 1414653"/>
                <a:gd name="connsiteY115" fmla="*/ 192612 h 1319239"/>
                <a:gd name="connsiteX116" fmla="*/ 361094 w 1414653"/>
                <a:gd name="connsiteY116" fmla="*/ 182421 h 1319239"/>
                <a:gd name="connsiteX117" fmla="*/ 360046 w 1414653"/>
                <a:gd name="connsiteY117" fmla="*/ 181849 h 1319239"/>
                <a:gd name="connsiteX118" fmla="*/ 350426 w 1414653"/>
                <a:gd name="connsiteY118" fmla="*/ 176991 h 1319239"/>
                <a:gd name="connsiteX119" fmla="*/ 346235 w 1414653"/>
                <a:gd name="connsiteY119" fmla="*/ 176039 h 1319239"/>
                <a:gd name="connsiteX120" fmla="*/ 329756 w 1414653"/>
                <a:gd name="connsiteY120" fmla="*/ 176039 h 1319239"/>
                <a:gd name="connsiteX121" fmla="*/ 326042 w 1414653"/>
                <a:gd name="connsiteY121" fmla="*/ 175277 h 1319239"/>
                <a:gd name="connsiteX122" fmla="*/ 302229 w 1414653"/>
                <a:gd name="connsiteY122" fmla="*/ 166323 h 1319239"/>
                <a:gd name="connsiteX123" fmla="*/ 286418 w 1414653"/>
                <a:gd name="connsiteY123" fmla="*/ 162704 h 1319239"/>
                <a:gd name="connsiteX124" fmla="*/ 252413 w 1414653"/>
                <a:gd name="connsiteY124" fmla="*/ 162704 h 1319239"/>
                <a:gd name="connsiteX125" fmla="*/ 230220 w 1414653"/>
                <a:gd name="connsiteY125" fmla="*/ 166133 h 1319239"/>
                <a:gd name="connsiteX126" fmla="*/ 228220 w 1414653"/>
                <a:gd name="connsiteY126" fmla="*/ 166323 h 1319239"/>
                <a:gd name="connsiteX127" fmla="*/ 219076 w 1414653"/>
                <a:gd name="connsiteY127" fmla="*/ 166323 h 1319239"/>
                <a:gd name="connsiteX128" fmla="*/ 217647 w 1414653"/>
                <a:gd name="connsiteY128" fmla="*/ 166228 h 1319239"/>
                <a:gd name="connsiteX129" fmla="*/ 187929 w 1414653"/>
                <a:gd name="connsiteY129" fmla="*/ 161466 h 1319239"/>
                <a:gd name="connsiteX130" fmla="*/ 99537 w 1414653"/>
                <a:gd name="connsiteY130" fmla="*/ 152988 h 1319239"/>
                <a:gd name="connsiteX131" fmla="*/ 98775 w 1414653"/>
                <a:gd name="connsiteY131" fmla="*/ 152988 h 1319239"/>
                <a:gd name="connsiteX132" fmla="*/ 77344 w 1414653"/>
                <a:gd name="connsiteY132" fmla="*/ 152988 h 1319239"/>
                <a:gd name="connsiteX133" fmla="*/ 53151 w 1414653"/>
                <a:gd name="connsiteY133" fmla="*/ 152988 h 1319239"/>
                <a:gd name="connsiteX134" fmla="*/ 51627 w 1414653"/>
                <a:gd name="connsiteY134" fmla="*/ 153084 h 1319239"/>
                <a:gd name="connsiteX135" fmla="*/ 7811 w 1414653"/>
                <a:gd name="connsiteY135" fmla="*/ 160418 h 1319239"/>
                <a:gd name="connsiteX136" fmla="*/ 1239 w 1414653"/>
                <a:gd name="connsiteY136" fmla="*/ 174039 h 131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414653" h="1319239">
                  <a:moveTo>
                    <a:pt x="1239" y="174039"/>
                  </a:moveTo>
                  <a:lnTo>
                    <a:pt x="10097" y="189469"/>
                  </a:lnTo>
                  <a:cubicBezTo>
                    <a:pt x="12288" y="193374"/>
                    <a:pt x="16955" y="195184"/>
                    <a:pt x="21146" y="193851"/>
                  </a:cubicBezTo>
                  <a:cubicBezTo>
                    <a:pt x="32481" y="190136"/>
                    <a:pt x="54770" y="185088"/>
                    <a:pt x="68771" y="196518"/>
                  </a:cubicBezTo>
                  <a:cubicBezTo>
                    <a:pt x="88203" y="212329"/>
                    <a:pt x="169736" y="246333"/>
                    <a:pt x="202503" y="261002"/>
                  </a:cubicBezTo>
                  <a:cubicBezTo>
                    <a:pt x="235364" y="275575"/>
                    <a:pt x="268130" y="299959"/>
                    <a:pt x="270606" y="261002"/>
                  </a:cubicBezTo>
                  <a:cubicBezTo>
                    <a:pt x="273083" y="222045"/>
                    <a:pt x="282798" y="201756"/>
                    <a:pt x="304611" y="222235"/>
                  </a:cubicBezTo>
                  <a:cubicBezTo>
                    <a:pt x="326518" y="242714"/>
                    <a:pt x="343568" y="259764"/>
                    <a:pt x="359284" y="292625"/>
                  </a:cubicBezTo>
                  <a:cubicBezTo>
                    <a:pt x="375000" y="325486"/>
                    <a:pt x="389669" y="338821"/>
                    <a:pt x="420053" y="336440"/>
                  </a:cubicBezTo>
                  <a:cubicBezTo>
                    <a:pt x="450438" y="333963"/>
                    <a:pt x="503969" y="311484"/>
                    <a:pt x="506350" y="336726"/>
                  </a:cubicBezTo>
                  <a:cubicBezTo>
                    <a:pt x="508827" y="361967"/>
                    <a:pt x="535496" y="417879"/>
                    <a:pt x="513684" y="423975"/>
                  </a:cubicBezTo>
                  <a:cubicBezTo>
                    <a:pt x="491777" y="430071"/>
                    <a:pt x="432245" y="443406"/>
                    <a:pt x="432245" y="459217"/>
                  </a:cubicBezTo>
                  <a:cubicBezTo>
                    <a:pt x="432245" y="475029"/>
                    <a:pt x="440723" y="518844"/>
                    <a:pt x="440723" y="518844"/>
                  </a:cubicBezTo>
                  <a:cubicBezTo>
                    <a:pt x="440723" y="518844"/>
                    <a:pt x="435865" y="537036"/>
                    <a:pt x="460154" y="532179"/>
                  </a:cubicBezTo>
                  <a:cubicBezTo>
                    <a:pt x="477013" y="528845"/>
                    <a:pt x="496158" y="524844"/>
                    <a:pt x="506350" y="522749"/>
                  </a:cubicBezTo>
                  <a:cubicBezTo>
                    <a:pt x="510636" y="521892"/>
                    <a:pt x="514922" y="524082"/>
                    <a:pt x="516732" y="527988"/>
                  </a:cubicBezTo>
                  <a:lnTo>
                    <a:pt x="530448" y="557801"/>
                  </a:lnTo>
                  <a:cubicBezTo>
                    <a:pt x="532639" y="562468"/>
                    <a:pt x="538068" y="564564"/>
                    <a:pt x="542736" y="562468"/>
                  </a:cubicBezTo>
                  <a:cubicBezTo>
                    <a:pt x="567596" y="551133"/>
                    <a:pt x="638938" y="517224"/>
                    <a:pt x="644939" y="498174"/>
                  </a:cubicBezTo>
                  <a:cubicBezTo>
                    <a:pt x="652273" y="475029"/>
                    <a:pt x="668085" y="387494"/>
                    <a:pt x="631604" y="357109"/>
                  </a:cubicBezTo>
                  <a:cubicBezTo>
                    <a:pt x="614173" y="342631"/>
                    <a:pt x="605886" y="333582"/>
                    <a:pt x="601981" y="328248"/>
                  </a:cubicBezTo>
                  <a:cubicBezTo>
                    <a:pt x="599314" y="324629"/>
                    <a:pt x="599695" y="319581"/>
                    <a:pt x="602838" y="316342"/>
                  </a:cubicBezTo>
                  <a:lnTo>
                    <a:pt x="616364" y="302150"/>
                  </a:lnTo>
                  <a:cubicBezTo>
                    <a:pt x="620079" y="298245"/>
                    <a:pt x="626175" y="298245"/>
                    <a:pt x="629794" y="302055"/>
                  </a:cubicBezTo>
                  <a:cubicBezTo>
                    <a:pt x="668561" y="342536"/>
                    <a:pt x="865823" y="551038"/>
                    <a:pt x="1001174" y="738871"/>
                  </a:cubicBezTo>
                  <a:lnTo>
                    <a:pt x="1148335" y="943087"/>
                  </a:lnTo>
                  <a:cubicBezTo>
                    <a:pt x="1150526" y="946135"/>
                    <a:pt x="1150717" y="950136"/>
                    <a:pt x="1148811" y="953374"/>
                  </a:cubicBezTo>
                  <a:cubicBezTo>
                    <a:pt x="1139763" y="968424"/>
                    <a:pt x="1112997" y="1011096"/>
                    <a:pt x="1096043" y="1021097"/>
                  </a:cubicBezTo>
                  <a:cubicBezTo>
                    <a:pt x="1075373" y="1033289"/>
                    <a:pt x="1038893" y="1058816"/>
                    <a:pt x="1013366" y="1063674"/>
                  </a:cubicBezTo>
                  <a:cubicBezTo>
                    <a:pt x="987839" y="1068531"/>
                    <a:pt x="919735" y="1077009"/>
                    <a:pt x="917259" y="1087962"/>
                  </a:cubicBezTo>
                  <a:cubicBezTo>
                    <a:pt x="914877" y="1098535"/>
                    <a:pt x="893351" y="1235600"/>
                    <a:pt x="891827" y="1245506"/>
                  </a:cubicBezTo>
                  <a:cubicBezTo>
                    <a:pt x="891732" y="1245887"/>
                    <a:pt x="891636" y="1246268"/>
                    <a:pt x="891541" y="1246649"/>
                  </a:cubicBezTo>
                  <a:lnTo>
                    <a:pt x="878873" y="1289035"/>
                  </a:lnTo>
                  <a:cubicBezTo>
                    <a:pt x="877825" y="1292464"/>
                    <a:pt x="878873" y="1296274"/>
                    <a:pt x="881540" y="1298655"/>
                  </a:cubicBezTo>
                  <a:lnTo>
                    <a:pt x="901924" y="1316848"/>
                  </a:lnTo>
                  <a:cubicBezTo>
                    <a:pt x="906876" y="1321325"/>
                    <a:pt x="914782" y="1319229"/>
                    <a:pt x="916973" y="1312943"/>
                  </a:cubicBezTo>
                  <a:cubicBezTo>
                    <a:pt x="928212" y="1280082"/>
                    <a:pt x="956406" y="1197024"/>
                    <a:pt x="957359" y="1189118"/>
                  </a:cubicBezTo>
                  <a:cubicBezTo>
                    <a:pt x="958502" y="1180164"/>
                    <a:pt x="965550" y="1208168"/>
                    <a:pt x="966884" y="1213597"/>
                  </a:cubicBezTo>
                  <a:cubicBezTo>
                    <a:pt x="967074" y="1214264"/>
                    <a:pt x="967265" y="1214740"/>
                    <a:pt x="967550" y="1215312"/>
                  </a:cubicBezTo>
                  <a:lnTo>
                    <a:pt x="974409" y="1229694"/>
                  </a:lnTo>
                  <a:cubicBezTo>
                    <a:pt x="977266" y="1235695"/>
                    <a:pt x="985457" y="1236838"/>
                    <a:pt x="989839" y="1231885"/>
                  </a:cubicBezTo>
                  <a:lnTo>
                    <a:pt x="1035178" y="1180450"/>
                  </a:lnTo>
                  <a:lnTo>
                    <a:pt x="1104044" y="1104250"/>
                  </a:lnTo>
                  <a:cubicBezTo>
                    <a:pt x="1104330" y="1103964"/>
                    <a:pt x="1104615" y="1103679"/>
                    <a:pt x="1104901" y="1103393"/>
                  </a:cubicBezTo>
                  <a:lnTo>
                    <a:pt x="1160718" y="1055959"/>
                  </a:lnTo>
                  <a:cubicBezTo>
                    <a:pt x="1161289" y="1055482"/>
                    <a:pt x="1161956" y="1055006"/>
                    <a:pt x="1162718" y="1054625"/>
                  </a:cubicBezTo>
                  <a:lnTo>
                    <a:pt x="1231774" y="1021287"/>
                  </a:lnTo>
                  <a:cubicBezTo>
                    <a:pt x="1232060" y="1021192"/>
                    <a:pt x="1232346" y="1021002"/>
                    <a:pt x="1232631" y="1020906"/>
                  </a:cubicBezTo>
                  <a:lnTo>
                    <a:pt x="1309307" y="992617"/>
                  </a:lnTo>
                  <a:cubicBezTo>
                    <a:pt x="1310641" y="992141"/>
                    <a:pt x="1311975" y="991951"/>
                    <a:pt x="1313308" y="992046"/>
                  </a:cubicBezTo>
                  <a:lnTo>
                    <a:pt x="1367315" y="996618"/>
                  </a:lnTo>
                  <a:cubicBezTo>
                    <a:pt x="1368077" y="996713"/>
                    <a:pt x="1368743" y="996713"/>
                    <a:pt x="1369505" y="996522"/>
                  </a:cubicBezTo>
                  <a:cubicBezTo>
                    <a:pt x="1376459" y="995475"/>
                    <a:pt x="1414654" y="988521"/>
                    <a:pt x="1414654" y="967471"/>
                  </a:cubicBezTo>
                  <a:cubicBezTo>
                    <a:pt x="1414654" y="944326"/>
                    <a:pt x="1402462" y="894510"/>
                    <a:pt x="1374554" y="882318"/>
                  </a:cubicBezTo>
                  <a:cubicBezTo>
                    <a:pt x="1346550" y="870126"/>
                    <a:pt x="1305212" y="817834"/>
                    <a:pt x="1293115" y="799641"/>
                  </a:cubicBezTo>
                  <a:cubicBezTo>
                    <a:pt x="1281209" y="781829"/>
                    <a:pt x="1198532" y="639811"/>
                    <a:pt x="1194722" y="633334"/>
                  </a:cubicBezTo>
                  <a:cubicBezTo>
                    <a:pt x="1194627" y="633144"/>
                    <a:pt x="1194531" y="633048"/>
                    <a:pt x="1194436" y="632953"/>
                  </a:cubicBezTo>
                  <a:cubicBezTo>
                    <a:pt x="1191102" y="627905"/>
                    <a:pt x="1122808" y="525702"/>
                    <a:pt x="1122808" y="506652"/>
                  </a:cubicBezTo>
                  <a:cubicBezTo>
                    <a:pt x="1122808" y="487221"/>
                    <a:pt x="1115474" y="433690"/>
                    <a:pt x="1155669" y="445882"/>
                  </a:cubicBezTo>
                  <a:cubicBezTo>
                    <a:pt x="1189197" y="456074"/>
                    <a:pt x="1255777" y="555229"/>
                    <a:pt x="1276827" y="587709"/>
                  </a:cubicBezTo>
                  <a:cubicBezTo>
                    <a:pt x="1280161" y="592853"/>
                    <a:pt x="1287400" y="593425"/>
                    <a:pt x="1291591" y="588852"/>
                  </a:cubicBezTo>
                  <a:lnTo>
                    <a:pt x="1302259" y="577137"/>
                  </a:lnTo>
                  <a:cubicBezTo>
                    <a:pt x="1304831" y="574279"/>
                    <a:pt x="1305402" y="570184"/>
                    <a:pt x="1303688" y="566754"/>
                  </a:cubicBezTo>
                  <a:cubicBezTo>
                    <a:pt x="1289496" y="538656"/>
                    <a:pt x="1224345" y="414735"/>
                    <a:pt x="1165004" y="389494"/>
                  </a:cubicBezTo>
                  <a:cubicBezTo>
                    <a:pt x="1160146" y="387399"/>
                    <a:pt x="1157860" y="381969"/>
                    <a:pt x="1160051" y="377207"/>
                  </a:cubicBezTo>
                  <a:cubicBezTo>
                    <a:pt x="1169004" y="357204"/>
                    <a:pt x="1187768" y="309960"/>
                    <a:pt x="1176434" y="289101"/>
                  </a:cubicBezTo>
                  <a:cubicBezTo>
                    <a:pt x="1161861" y="262335"/>
                    <a:pt x="1121760" y="148035"/>
                    <a:pt x="1110807" y="130986"/>
                  </a:cubicBezTo>
                  <a:cubicBezTo>
                    <a:pt x="1101663" y="116793"/>
                    <a:pt x="1063182" y="33069"/>
                    <a:pt x="1050609" y="5446"/>
                  </a:cubicBezTo>
                  <a:cubicBezTo>
                    <a:pt x="1048418" y="588"/>
                    <a:pt x="1042607" y="-1412"/>
                    <a:pt x="1037845" y="1065"/>
                  </a:cubicBezTo>
                  <a:lnTo>
                    <a:pt x="975456" y="33354"/>
                  </a:lnTo>
                  <a:cubicBezTo>
                    <a:pt x="973646" y="34307"/>
                    <a:pt x="972218" y="35736"/>
                    <a:pt x="971361" y="37545"/>
                  </a:cubicBezTo>
                  <a:lnTo>
                    <a:pt x="955263" y="70311"/>
                  </a:lnTo>
                  <a:cubicBezTo>
                    <a:pt x="954501" y="71931"/>
                    <a:pt x="953168" y="73359"/>
                    <a:pt x="951644" y="74217"/>
                  </a:cubicBezTo>
                  <a:lnTo>
                    <a:pt x="932784" y="85361"/>
                  </a:lnTo>
                  <a:cubicBezTo>
                    <a:pt x="931546" y="86123"/>
                    <a:pt x="930212" y="86504"/>
                    <a:pt x="928784" y="86599"/>
                  </a:cubicBezTo>
                  <a:lnTo>
                    <a:pt x="904209" y="88409"/>
                  </a:lnTo>
                  <a:lnTo>
                    <a:pt x="870491" y="91457"/>
                  </a:lnTo>
                  <a:cubicBezTo>
                    <a:pt x="869634" y="91552"/>
                    <a:pt x="868776" y="91457"/>
                    <a:pt x="867919" y="91362"/>
                  </a:cubicBezTo>
                  <a:lnTo>
                    <a:pt x="851536" y="88314"/>
                  </a:lnTo>
                  <a:cubicBezTo>
                    <a:pt x="847440" y="87552"/>
                    <a:pt x="843345" y="89552"/>
                    <a:pt x="841439" y="93267"/>
                  </a:cubicBezTo>
                  <a:lnTo>
                    <a:pt x="827533" y="120603"/>
                  </a:lnTo>
                  <a:cubicBezTo>
                    <a:pt x="827343" y="120984"/>
                    <a:pt x="827152" y="121270"/>
                    <a:pt x="826962" y="121556"/>
                  </a:cubicBezTo>
                  <a:lnTo>
                    <a:pt x="811912" y="143940"/>
                  </a:lnTo>
                  <a:cubicBezTo>
                    <a:pt x="811150" y="145083"/>
                    <a:pt x="810198" y="146035"/>
                    <a:pt x="809055" y="146702"/>
                  </a:cubicBezTo>
                  <a:lnTo>
                    <a:pt x="803149" y="150321"/>
                  </a:lnTo>
                  <a:cubicBezTo>
                    <a:pt x="801625" y="151274"/>
                    <a:pt x="799911" y="151750"/>
                    <a:pt x="798101" y="151655"/>
                  </a:cubicBezTo>
                  <a:lnTo>
                    <a:pt x="798101" y="151655"/>
                  </a:lnTo>
                  <a:cubicBezTo>
                    <a:pt x="787242" y="151464"/>
                    <a:pt x="777622" y="158703"/>
                    <a:pt x="774860" y="169276"/>
                  </a:cubicBezTo>
                  <a:lnTo>
                    <a:pt x="770859" y="184611"/>
                  </a:lnTo>
                  <a:cubicBezTo>
                    <a:pt x="770573" y="185659"/>
                    <a:pt x="770097" y="186707"/>
                    <a:pt x="769526" y="187564"/>
                  </a:cubicBezTo>
                  <a:lnTo>
                    <a:pt x="757429" y="205090"/>
                  </a:lnTo>
                  <a:cubicBezTo>
                    <a:pt x="756667" y="206233"/>
                    <a:pt x="755619" y="207186"/>
                    <a:pt x="754381" y="207948"/>
                  </a:cubicBezTo>
                  <a:lnTo>
                    <a:pt x="741713" y="215187"/>
                  </a:lnTo>
                  <a:cubicBezTo>
                    <a:pt x="740570" y="215853"/>
                    <a:pt x="739332" y="216234"/>
                    <a:pt x="737998" y="216330"/>
                  </a:cubicBezTo>
                  <a:lnTo>
                    <a:pt x="716186" y="218425"/>
                  </a:lnTo>
                  <a:cubicBezTo>
                    <a:pt x="715995" y="218425"/>
                    <a:pt x="715805" y="218425"/>
                    <a:pt x="715615" y="218425"/>
                  </a:cubicBezTo>
                  <a:lnTo>
                    <a:pt x="704661" y="218806"/>
                  </a:lnTo>
                  <a:lnTo>
                    <a:pt x="650082" y="223283"/>
                  </a:lnTo>
                  <a:cubicBezTo>
                    <a:pt x="648368" y="223378"/>
                    <a:pt x="646748" y="224045"/>
                    <a:pt x="645415" y="224997"/>
                  </a:cubicBezTo>
                  <a:lnTo>
                    <a:pt x="632652" y="234141"/>
                  </a:lnTo>
                  <a:cubicBezTo>
                    <a:pt x="631223" y="235094"/>
                    <a:pt x="629604" y="235761"/>
                    <a:pt x="627889" y="235856"/>
                  </a:cubicBezTo>
                  <a:lnTo>
                    <a:pt x="616935" y="236618"/>
                  </a:lnTo>
                  <a:cubicBezTo>
                    <a:pt x="614745" y="236808"/>
                    <a:pt x="612554" y="236142"/>
                    <a:pt x="610744" y="234808"/>
                  </a:cubicBezTo>
                  <a:lnTo>
                    <a:pt x="596742" y="224521"/>
                  </a:lnTo>
                  <a:cubicBezTo>
                    <a:pt x="595790" y="223854"/>
                    <a:pt x="594742" y="223283"/>
                    <a:pt x="593599" y="222997"/>
                  </a:cubicBezTo>
                  <a:lnTo>
                    <a:pt x="573882" y="217758"/>
                  </a:lnTo>
                  <a:cubicBezTo>
                    <a:pt x="572835" y="217473"/>
                    <a:pt x="571692" y="217377"/>
                    <a:pt x="570548" y="217473"/>
                  </a:cubicBezTo>
                  <a:lnTo>
                    <a:pt x="550737" y="219473"/>
                  </a:lnTo>
                  <a:cubicBezTo>
                    <a:pt x="548831" y="219663"/>
                    <a:pt x="547117" y="220425"/>
                    <a:pt x="545688" y="221568"/>
                  </a:cubicBezTo>
                  <a:lnTo>
                    <a:pt x="522257" y="241285"/>
                  </a:lnTo>
                  <a:cubicBezTo>
                    <a:pt x="519399" y="243666"/>
                    <a:pt x="515303" y="244143"/>
                    <a:pt x="511970" y="242428"/>
                  </a:cubicBezTo>
                  <a:lnTo>
                    <a:pt x="480347" y="226140"/>
                  </a:lnTo>
                  <a:cubicBezTo>
                    <a:pt x="479966" y="225950"/>
                    <a:pt x="479680" y="225759"/>
                    <a:pt x="479299" y="225474"/>
                  </a:cubicBezTo>
                  <a:cubicBezTo>
                    <a:pt x="474346" y="221949"/>
                    <a:pt x="433388" y="192993"/>
                    <a:pt x="429960" y="192993"/>
                  </a:cubicBezTo>
                  <a:cubicBezTo>
                    <a:pt x="426912" y="192993"/>
                    <a:pt x="392241" y="193851"/>
                    <a:pt x="381858" y="194136"/>
                  </a:cubicBezTo>
                  <a:cubicBezTo>
                    <a:pt x="379953" y="194232"/>
                    <a:pt x="378048" y="193660"/>
                    <a:pt x="376429" y="192612"/>
                  </a:cubicBezTo>
                  <a:lnTo>
                    <a:pt x="361094" y="182421"/>
                  </a:lnTo>
                  <a:cubicBezTo>
                    <a:pt x="360808" y="182230"/>
                    <a:pt x="360427" y="182040"/>
                    <a:pt x="360046" y="181849"/>
                  </a:cubicBezTo>
                  <a:lnTo>
                    <a:pt x="350426" y="176991"/>
                  </a:lnTo>
                  <a:cubicBezTo>
                    <a:pt x="349092" y="176325"/>
                    <a:pt x="347663" y="176039"/>
                    <a:pt x="346235" y="176039"/>
                  </a:cubicBezTo>
                  <a:lnTo>
                    <a:pt x="329756" y="176039"/>
                  </a:lnTo>
                  <a:cubicBezTo>
                    <a:pt x="328423" y="176039"/>
                    <a:pt x="327280" y="175753"/>
                    <a:pt x="326042" y="175277"/>
                  </a:cubicBezTo>
                  <a:cubicBezTo>
                    <a:pt x="320803" y="172991"/>
                    <a:pt x="305277" y="166323"/>
                    <a:pt x="302229" y="166323"/>
                  </a:cubicBezTo>
                  <a:cubicBezTo>
                    <a:pt x="298610" y="166323"/>
                    <a:pt x="291276" y="162704"/>
                    <a:pt x="286418" y="162704"/>
                  </a:cubicBezTo>
                  <a:cubicBezTo>
                    <a:pt x="281560" y="162704"/>
                    <a:pt x="259653" y="162704"/>
                    <a:pt x="252413" y="162704"/>
                  </a:cubicBezTo>
                  <a:cubicBezTo>
                    <a:pt x="246222" y="162704"/>
                    <a:pt x="233745" y="165371"/>
                    <a:pt x="230220" y="166133"/>
                  </a:cubicBezTo>
                  <a:cubicBezTo>
                    <a:pt x="229553" y="166323"/>
                    <a:pt x="228887" y="166323"/>
                    <a:pt x="228220" y="166323"/>
                  </a:cubicBezTo>
                  <a:lnTo>
                    <a:pt x="219076" y="166323"/>
                  </a:lnTo>
                  <a:cubicBezTo>
                    <a:pt x="218600" y="166323"/>
                    <a:pt x="218123" y="166323"/>
                    <a:pt x="217647" y="166228"/>
                  </a:cubicBezTo>
                  <a:cubicBezTo>
                    <a:pt x="213837" y="165657"/>
                    <a:pt x="194502" y="162609"/>
                    <a:pt x="187929" y="161466"/>
                  </a:cubicBezTo>
                  <a:cubicBezTo>
                    <a:pt x="180881" y="160323"/>
                    <a:pt x="105633" y="153560"/>
                    <a:pt x="99537" y="152988"/>
                  </a:cubicBezTo>
                  <a:cubicBezTo>
                    <a:pt x="99252" y="152988"/>
                    <a:pt x="98966" y="152988"/>
                    <a:pt x="98775" y="152988"/>
                  </a:cubicBezTo>
                  <a:lnTo>
                    <a:pt x="77344" y="152988"/>
                  </a:lnTo>
                  <a:lnTo>
                    <a:pt x="53151" y="152988"/>
                  </a:lnTo>
                  <a:cubicBezTo>
                    <a:pt x="52674" y="152988"/>
                    <a:pt x="52103" y="152988"/>
                    <a:pt x="51627" y="153084"/>
                  </a:cubicBezTo>
                  <a:lnTo>
                    <a:pt x="7811" y="160418"/>
                  </a:lnTo>
                  <a:cubicBezTo>
                    <a:pt x="1430" y="161275"/>
                    <a:pt x="-1999" y="168419"/>
                    <a:pt x="1239" y="17403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8" name="Forme libre : forme 1347">
              <a:extLst>
                <a:ext uri="{FF2B5EF4-FFF2-40B4-BE49-F238E27FC236}">
                  <a16:creationId xmlns:a16="http://schemas.microsoft.com/office/drawing/2014/main" id="{480421D0-17C4-909F-A246-13A2CE0F094C}"/>
                </a:ext>
              </a:extLst>
            </p:cNvPr>
            <p:cNvSpPr/>
            <p:nvPr/>
          </p:nvSpPr>
          <p:spPr>
            <a:xfrm>
              <a:off x="16377785" y="4013778"/>
              <a:ext cx="450974" cy="730316"/>
            </a:xfrm>
            <a:custGeom>
              <a:avLst/>
              <a:gdLst>
                <a:gd name="connsiteX0" fmla="*/ 209169 w 442483"/>
                <a:gd name="connsiteY0" fmla="*/ 377 h 716566"/>
                <a:gd name="connsiteX1" fmla="*/ 155639 w 442483"/>
                <a:gd name="connsiteY1" fmla="*/ 72100 h 716566"/>
                <a:gd name="connsiteX2" fmla="*/ 77820 w 442483"/>
                <a:gd name="connsiteY2" fmla="*/ 42478 h 716566"/>
                <a:gd name="connsiteX3" fmla="*/ 0 w 442483"/>
                <a:gd name="connsiteY3" fmla="*/ 3139 h 716566"/>
                <a:gd name="connsiteX4" fmla="*/ 43815 w 442483"/>
                <a:gd name="connsiteY4" fmla="*/ 89055 h 716566"/>
                <a:gd name="connsiteX5" fmla="*/ 37338 w 442483"/>
                <a:gd name="connsiteY5" fmla="*/ 116773 h 716566"/>
                <a:gd name="connsiteX6" fmla="*/ 79534 w 442483"/>
                <a:gd name="connsiteY6" fmla="*/ 193544 h 716566"/>
                <a:gd name="connsiteX7" fmla="*/ 103061 w 442483"/>
                <a:gd name="connsiteY7" fmla="*/ 283936 h 716566"/>
                <a:gd name="connsiteX8" fmla="*/ 152495 w 442483"/>
                <a:gd name="connsiteY8" fmla="*/ 283936 h 716566"/>
                <a:gd name="connsiteX9" fmla="*/ 134684 w 442483"/>
                <a:gd name="connsiteY9" fmla="*/ 416429 h 716566"/>
                <a:gd name="connsiteX10" fmla="*/ 86011 w 442483"/>
                <a:gd name="connsiteY10" fmla="*/ 427002 h 716566"/>
                <a:gd name="connsiteX11" fmla="*/ 60103 w 442483"/>
                <a:gd name="connsiteY11" fmla="*/ 568829 h 716566"/>
                <a:gd name="connsiteX12" fmla="*/ 120872 w 442483"/>
                <a:gd name="connsiteY12" fmla="*/ 604453 h 716566"/>
                <a:gd name="connsiteX13" fmla="*/ 180023 w 442483"/>
                <a:gd name="connsiteY13" fmla="*/ 627122 h 716566"/>
                <a:gd name="connsiteX14" fmla="*/ 281369 w 442483"/>
                <a:gd name="connsiteY14" fmla="*/ 695988 h 716566"/>
                <a:gd name="connsiteX15" fmla="*/ 327565 w 442483"/>
                <a:gd name="connsiteY15" fmla="*/ 682176 h 716566"/>
                <a:gd name="connsiteX16" fmla="*/ 381095 w 442483"/>
                <a:gd name="connsiteY16" fmla="*/ 707323 h 716566"/>
                <a:gd name="connsiteX17" fmla="*/ 428911 w 442483"/>
                <a:gd name="connsiteY17" fmla="*/ 507107 h 716566"/>
                <a:gd name="connsiteX18" fmla="*/ 378619 w 442483"/>
                <a:gd name="connsiteY18" fmla="*/ 293938 h 716566"/>
                <a:gd name="connsiteX19" fmla="*/ 387572 w 442483"/>
                <a:gd name="connsiteY19" fmla="*/ 225834 h 716566"/>
                <a:gd name="connsiteX20" fmla="*/ 334042 w 442483"/>
                <a:gd name="connsiteY20" fmla="*/ 111534 h 716566"/>
                <a:gd name="connsiteX21" fmla="*/ 261938 w 442483"/>
                <a:gd name="connsiteY21" fmla="*/ 48288 h 716566"/>
                <a:gd name="connsiteX22" fmla="*/ 209169 w 442483"/>
                <a:gd name="connsiteY22" fmla="*/ 377 h 71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483" h="716566">
                  <a:moveTo>
                    <a:pt x="209169" y="377"/>
                  </a:moveTo>
                  <a:cubicBezTo>
                    <a:pt x="209169" y="377"/>
                    <a:pt x="201835" y="70481"/>
                    <a:pt x="155639" y="72100"/>
                  </a:cubicBezTo>
                  <a:cubicBezTo>
                    <a:pt x="109443" y="73720"/>
                    <a:pt x="90393" y="50098"/>
                    <a:pt x="77820" y="42478"/>
                  </a:cubicBezTo>
                  <a:cubicBezTo>
                    <a:pt x="62389" y="33143"/>
                    <a:pt x="51054" y="-12196"/>
                    <a:pt x="0" y="3139"/>
                  </a:cubicBezTo>
                  <a:cubicBezTo>
                    <a:pt x="0" y="3139"/>
                    <a:pt x="45434" y="78482"/>
                    <a:pt x="43815" y="89055"/>
                  </a:cubicBezTo>
                  <a:cubicBezTo>
                    <a:pt x="42196" y="99628"/>
                    <a:pt x="37338" y="116773"/>
                    <a:pt x="37338" y="116773"/>
                  </a:cubicBezTo>
                  <a:cubicBezTo>
                    <a:pt x="37338" y="116773"/>
                    <a:pt x="73819" y="172494"/>
                    <a:pt x="79534" y="193544"/>
                  </a:cubicBezTo>
                  <a:cubicBezTo>
                    <a:pt x="85249" y="214594"/>
                    <a:pt x="108681" y="263267"/>
                    <a:pt x="103061" y="283936"/>
                  </a:cubicBezTo>
                  <a:lnTo>
                    <a:pt x="152495" y="283936"/>
                  </a:lnTo>
                  <a:lnTo>
                    <a:pt x="134684" y="416429"/>
                  </a:lnTo>
                  <a:lnTo>
                    <a:pt x="86011" y="427002"/>
                  </a:lnTo>
                  <a:cubicBezTo>
                    <a:pt x="86011" y="427002"/>
                    <a:pt x="77058" y="538825"/>
                    <a:pt x="60103" y="568829"/>
                  </a:cubicBezTo>
                  <a:cubicBezTo>
                    <a:pt x="60103" y="568829"/>
                    <a:pt x="77915" y="607786"/>
                    <a:pt x="120872" y="604453"/>
                  </a:cubicBezTo>
                  <a:cubicBezTo>
                    <a:pt x="163830" y="601119"/>
                    <a:pt x="159830" y="601976"/>
                    <a:pt x="180023" y="627122"/>
                  </a:cubicBezTo>
                  <a:cubicBezTo>
                    <a:pt x="200311" y="652268"/>
                    <a:pt x="269177" y="695226"/>
                    <a:pt x="281369" y="695988"/>
                  </a:cubicBezTo>
                  <a:cubicBezTo>
                    <a:pt x="293561" y="696845"/>
                    <a:pt x="311372" y="676557"/>
                    <a:pt x="327565" y="682176"/>
                  </a:cubicBezTo>
                  <a:cubicBezTo>
                    <a:pt x="343758" y="687892"/>
                    <a:pt x="376238" y="736469"/>
                    <a:pt x="381095" y="707323"/>
                  </a:cubicBezTo>
                  <a:cubicBezTo>
                    <a:pt x="385953" y="678176"/>
                    <a:pt x="475965" y="597118"/>
                    <a:pt x="428911" y="507107"/>
                  </a:cubicBezTo>
                  <a:cubicBezTo>
                    <a:pt x="381858" y="417096"/>
                    <a:pt x="368141" y="419572"/>
                    <a:pt x="378619" y="293938"/>
                  </a:cubicBezTo>
                  <a:cubicBezTo>
                    <a:pt x="380524" y="270792"/>
                    <a:pt x="386620" y="240026"/>
                    <a:pt x="387572" y="225834"/>
                  </a:cubicBezTo>
                  <a:cubicBezTo>
                    <a:pt x="391668" y="162683"/>
                    <a:pt x="376428" y="158492"/>
                    <a:pt x="334042" y="111534"/>
                  </a:cubicBezTo>
                  <a:cubicBezTo>
                    <a:pt x="282130" y="54003"/>
                    <a:pt x="282130" y="82387"/>
                    <a:pt x="261938" y="48288"/>
                  </a:cubicBezTo>
                  <a:cubicBezTo>
                    <a:pt x="241649" y="14569"/>
                    <a:pt x="209169" y="377"/>
                    <a:pt x="209169" y="377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9" name="Forme libre : forme 1348">
              <a:extLst>
                <a:ext uri="{FF2B5EF4-FFF2-40B4-BE49-F238E27FC236}">
                  <a16:creationId xmlns:a16="http://schemas.microsoft.com/office/drawing/2014/main" id="{EBDAC86C-38D5-6E2E-5E32-BFE16F4408CB}"/>
                </a:ext>
              </a:extLst>
            </p:cNvPr>
            <p:cNvSpPr/>
            <p:nvPr/>
          </p:nvSpPr>
          <p:spPr>
            <a:xfrm>
              <a:off x="16334683" y="4654099"/>
              <a:ext cx="520905" cy="966700"/>
            </a:xfrm>
            <a:custGeom>
              <a:avLst/>
              <a:gdLst>
                <a:gd name="connsiteX0" fmla="*/ 64199 w 511098"/>
                <a:gd name="connsiteY0" fmla="*/ 0 h 948499"/>
                <a:gd name="connsiteX1" fmla="*/ 69056 w 511098"/>
                <a:gd name="connsiteY1" fmla="*/ 86963 h 948499"/>
                <a:gd name="connsiteX2" fmla="*/ 159829 w 511098"/>
                <a:gd name="connsiteY2" fmla="*/ 319373 h 948499"/>
                <a:gd name="connsiteX3" fmla="*/ 138779 w 511098"/>
                <a:gd name="connsiteY3" fmla="*/ 344519 h 948499"/>
                <a:gd name="connsiteX4" fmla="*/ 165544 w 511098"/>
                <a:gd name="connsiteY4" fmla="*/ 492062 h 948499"/>
                <a:gd name="connsiteX5" fmla="*/ 189833 w 511098"/>
                <a:gd name="connsiteY5" fmla="*/ 513111 h 948499"/>
                <a:gd name="connsiteX6" fmla="*/ 263462 w 511098"/>
                <a:gd name="connsiteY6" fmla="*/ 552831 h 948499"/>
                <a:gd name="connsiteX7" fmla="*/ 317850 w 511098"/>
                <a:gd name="connsiteY7" fmla="*/ 622554 h 948499"/>
                <a:gd name="connsiteX8" fmla="*/ 368903 w 511098"/>
                <a:gd name="connsiteY8" fmla="*/ 674465 h 948499"/>
                <a:gd name="connsiteX9" fmla="*/ 411099 w 511098"/>
                <a:gd name="connsiteY9" fmla="*/ 717423 h 948499"/>
                <a:gd name="connsiteX10" fmla="*/ 452437 w 511098"/>
                <a:gd name="connsiteY10" fmla="*/ 749046 h 948499"/>
                <a:gd name="connsiteX11" fmla="*/ 501110 w 511098"/>
                <a:gd name="connsiteY11" fmla="*/ 741711 h 948499"/>
                <a:gd name="connsiteX12" fmla="*/ 493776 w 511098"/>
                <a:gd name="connsiteY12" fmla="*/ 796862 h 948499"/>
                <a:gd name="connsiteX13" fmla="*/ 337280 w 511098"/>
                <a:gd name="connsiteY13" fmla="*/ 866585 h 948499"/>
                <a:gd name="connsiteX14" fmla="*/ 318611 w 511098"/>
                <a:gd name="connsiteY14" fmla="*/ 923353 h 948499"/>
                <a:gd name="connsiteX15" fmla="*/ 244888 w 511098"/>
                <a:gd name="connsiteY15" fmla="*/ 948499 h 948499"/>
                <a:gd name="connsiteX16" fmla="*/ 111918 w 511098"/>
                <a:gd name="connsiteY16" fmla="*/ 725614 h 948499"/>
                <a:gd name="connsiteX17" fmla="*/ 98965 w 511098"/>
                <a:gd name="connsiteY17" fmla="*/ 538353 h 948499"/>
                <a:gd name="connsiteX18" fmla="*/ 75438 w 511098"/>
                <a:gd name="connsiteY18" fmla="*/ 360045 h 948499"/>
                <a:gd name="connsiteX19" fmla="*/ 42196 w 511098"/>
                <a:gd name="connsiteY19" fmla="*/ 248983 h 948499"/>
                <a:gd name="connsiteX20" fmla="*/ 0 w 511098"/>
                <a:gd name="connsiteY20" fmla="*/ 107156 h 948499"/>
                <a:gd name="connsiteX21" fmla="*/ 42196 w 511098"/>
                <a:gd name="connsiteY21" fmla="*/ 103917 h 948499"/>
                <a:gd name="connsiteX22" fmla="*/ 71342 w 511098"/>
                <a:gd name="connsiteY22" fmla="*/ 175260 h 948499"/>
                <a:gd name="connsiteX23" fmla="*/ 83534 w 511098"/>
                <a:gd name="connsiteY23" fmla="*/ 175260 h 948499"/>
                <a:gd name="connsiteX24" fmla="*/ 21908 w 511098"/>
                <a:gd name="connsiteY24" fmla="*/ 57721 h 948499"/>
                <a:gd name="connsiteX25" fmla="*/ 64199 w 511098"/>
                <a:gd name="connsiteY25" fmla="*/ 0 h 94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1098" h="948499">
                  <a:moveTo>
                    <a:pt x="64199" y="0"/>
                  </a:moveTo>
                  <a:cubicBezTo>
                    <a:pt x="64199" y="0"/>
                    <a:pt x="50387" y="32956"/>
                    <a:pt x="69056" y="86963"/>
                  </a:cubicBezTo>
                  <a:cubicBezTo>
                    <a:pt x="87725" y="141065"/>
                    <a:pt x="149352" y="251269"/>
                    <a:pt x="159829" y="319373"/>
                  </a:cubicBezTo>
                  <a:lnTo>
                    <a:pt x="138779" y="344519"/>
                  </a:lnTo>
                  <a:lnTo>
                    <a:pt x="165544" y="492062"/>
                  </a:lnTo>
                  <a:cubicBezTo>
                    <a:pt x="165544" y="492062"/>
                    <a:pt x="170402" y="513111"/>
                    <a:pt x="189833" y="513111"/>
                  </a:cubicBezTo>
                  <a:cubicBezTo>
                    <a:pt x="209264" y="513111"/>
                    <a:pt x="243078" y="511492"/>
                    <a:pt x="263462" y="552831"/>
                  </a:cubicBezTo>
                  <a:cubicBezTo>
                    <a:pt x="283845" y="594169"/>
                    <a:pt x="300037" y="614458"/>
                    <a:pt x="317850" y="622554"/>
                  </a:cubicBezTo>
                  <a:cubicBezTo>
                    <a:pt x="335661" y="630650"/>
                    <a:pt x="362426" y="651701"/>
                    <a:pt x="368903" y="674465"/>
                  </a:cubicBezTo>
                  <a:cubicBezTo>
                    <a:pt x="375380" y="697230"/>
                    <a:pt x="392430" y="711708"/>
                    <a:pt x="411099" y="717423"/>
                  </a:cubicBezTo>
                  <a:cubicBezTo>
                    <a:pt x="429768" y="723138"/>
                    <a:pt x="448342" y="742569"/>
                    <a:pt x="452437" y="749046"/>
                  </a:cubicBezTo>
                  <a:cubicBezTo>
                    <a:pt x="456533" y="755523"/>
                    <a:pt x="487299" y="772573"/>
                    <a:pt x="501110" y="741711"/>
                  </a:cubicBezTo>
                  <a:cubicBezTo>
                    <a:pt x="501110" y="741711"/>
                    <a:pt x="527876" y="784669"/>
                    <a:pt x="493776" y="796862"/>
                  </a:cubicBezTo>
                  <a:cubicBezTo>
                    <a:pt x="459772" y="809053"/>
                    <a:pt x="352711" y="858488"/>
                    <a:pt x="337280" y="866585"/>
                  </a:cubicBezTo>
                  <a:cubicBezTo>
                    <a:pt x="321850" y="874681"/>
                    <a:pt x="308134" y="903065"/>
                    <a:pt x="318611" y="923353"/>
                  </a:cubicBezTo>
                  <a:cubicBezTo>
                    <a:pt x="318611" y="923353"/>
                    <a:pt x="256222" y="946880"/>
                    <a:pt x="244888" y="948499"/>
                  </a:cubicBezTo>
                  <a:cubicBezTo>
                    <a:pt x="244888" y="948499"/>
                    <a:pt x="155734" y="841534"/>
                    <a:pt x="111918" y="725614"/>
                  </a:cubicBezTo>
                  <a:cubicBezTo>
                    <a:pt x="68104" y="609695"/>
                    <a:pt x="98965" y="538353"/>
                    <a:pt x="98965" y="538353"/>
                  </a:cubicBezTo>
                  <a:cubicBezTo>
                    <a:pt x="98965" y="538353"/>
                    <a:pt x="73818" y="449961"/>
                    <a:pt x="75438" y="360045"/>
                  </a:cubicBezTo>
                  <a:cubicBezTo>
                    <a:pt x="77057" y="270034"/>
                    <a:pt x="72199" y="265176"/>
                    <a:pt x="42196" y="248983"/>
                  </a:cubicBezTo>
                  <a:cubicBezTo>
                    <a:pt x="12192" y="232791"/>
                    <a:pt x="0" y="107156"/>
                    <a:pt x="0" y="107156"/>
                  </a:cubicBezTo>
                  <a:lnTo>
                    <a:pt x="42196" y="103917"/>
                  </a:lnTo>
                  <a:cubicBezTo>
                    <a:pt x="42196" y="103917"/>
                    <a:pt x="67342" y="149352"/>
                    <a:pt x="71342" y="175260"/>
                  </a:cubicBezTo>
                  <a:lnTo>
                    <a:pt x="83534" y="175260"/>
                  </a:lnTo>
                  <a:cubicBezTo>
                    <a:pt x="83534" y="175260"/>
                    <a:pt x="43720" y="93535"/>
                    <a:pt x="21908" y="57721"/>
                  </a:cubicBezTo>
                  <a:cubicBezTo>
                    <a:pt x="14383" y="44767"/>
                    <a:pt x="64199" y="0"/>
                    <a:pt x="64199" y="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0" name="Forme libre : forme 1349">
              <a:extLst>
                <a:ext uri="{FF2B5EF4-FFF2-40B4-BE49-F238E27FC236}">
                  <a16:creationId xmlns:a16="http://schemas.microsoft.com/office/drawing/2014/main" id="{07FF8709-693F-E7FF-5C77-BBE583DF880C}"/>
                </a:ext>
              </a:extLst>
            </p:cNvPr>
            <p:cNvSpPr/>
            <p:nvPr/>
          </p:nvSpPr>
          <p:spPr>
            <a:xfrm>
              <a:off x="16619121" y="4822477"/>
              <a:ext cx="161925" cy="52180"/>
            </a:xfrm>
            <a:custGeom>
              <a:avLst/>
              <a:gdLst>
                <a:gd name="connsiteX0" fmla="*/ 0 w 158876"/>
                <a:gd name="connsiteY0" fmla="*/ 51199 h 51198"/>
                <a:gd name="connsiteX1" fmla="*/ 51054 w 158876"/>
                <a:gd name="connsiteY1" fmla="*/ 40626 h 51198"/>
                <a:gd name="connsiteX2" fmla="*/ 114300 w 158876"/>
                <a:gd name="connsiteY2" fmla="*/ 40626 h 51198"/>
                <a:gd name="connsiteX3" fmla="*/ 158877 w 158876"/>
                <a:gd name="connsiteY3" fmla="*/ 51199 h 51198"/>
                <a:gd name="connsiteX4" fmla="*/ 150780 w 158876"/>
                <a:gd name="connsiteY4" fmla="*/ 15575 h 51198"/>
                <a:gd name="connsiteX5" fmla="*/ 74580 w 158876"/>
                <a:gd name="connsiteY5" fmla="*/ 1764 h 51198"/>
                <a:gd name="connsiteX6" fmla="*/ 24289 w 158876"/>
                <a:gd name="connsiteY6" fmla="*/ 7479 h 51198"/>
                <a:gd name="connsiteX7" fmla="*/ 0 w 158876"/>
                <a:gd name="connsiteY7" fmla="*/ 51199 h 5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876" h="51198">
                  <a:moveTo>
                    <a:pt x="0" y="51199"/>
                  </a:moveTo>
                  <a:cubicBezTo>
                    <a:pt x="0" y="51199"/>
                    <a:pt x="26765" y="51199"/>
                    <a:pt x="51054" y="40626"/>
                  </a:cubicBezTo>
                  <a:cubicBezTo>
                    <a:pt x="75342" y="30053"/>
                    <a:pt x="94012" y="34911"/>
                    <a:pt x="114300" y="40626"/>
                  </a:cubicBezTo>
                  <a:cubicBezTo>
                    <a:pt x="134588" y="46341"/>
                    <a:pt x="158877" y="51199"/>
                    <a:pt x="158877" y="51199"/>
                  </a:cubicBezTo>
                  <a:lnTo>
                    <a:pt x="150780" y="15575"/>
                  </a:lnTo>
                  <a:cubicBezTo>
                    <a:pt x="150780" y="15575"/>
                    <a:pt x="85915" y="3383"/>
                    <a:pt x="74580" y="1764"/>
                  </a:cubicBezTo>
                  <a:cubicBezTo>
                    <a:pt x="63246" y="145"/>
                    <a:pt x="38100" y="-3094"/>
                    <a:pt x="24289" y="7479"/>
                  </a:cubicBezTo>
                  <a:cubicBezTo>
                    <a:pt x="10477" y="17956"/>
                    <a:pt x="9715" y="30910"/>
                    <a:pt x="0" y="5119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1" name="Forme libre : forme 1350">
              <a:extLst>
                <a:ext uri="{FF2B5EF4-FFF2-40B4-BE49-F238E27FC236}">
                  <a16:creationId xmlns:a16="http://schemas.microsoft.com/office/drawing/2014/main" id="{B32A364E-A7B5-D2EB-B411-AEFB8F089CF6}"/>
                </a:ext>
              </a:extLst>
            </p:cNvPr>
            <p:cNvSpPr/>
            <p:nvPr/>
          </p:nvSpPr>
          <p:spPr>
            <a:xfrm>
              <a:off x="16932196" y="5532749"/>
              <a:ext cx="283273" cy="279196"/>
            </a:xfrm>
            <a:custGeom>
              <a:avLst/>
              <a:gdLst>
                <a:gd name="connsiteX0" fmla="*/ 74580 w 277939"/>
                <a:gd name="connsiteY0" fmla="*/ 0 h 273939"/>
                <a:gd name="connsiteX1" fmla="*/ 24289 w 277939"/>
                <a:gd name="connsiteY1" fmla="*/ 42958 h 273939"/>
                <a:gd name="connsiteX2" fmla="*/ 0 w 277939"/>
                <a:gd name="connsiteY2" fmla="*/ 102108 h 273939"/>
                <a:gd name="connsiteX3" fmla="*/ 47815 w 277939"/>
                <a:gd name="connsiteY3" fmla="*/ 188881 h 273939"/>
                <a:gd name="connsiteX4" fmla="*/ 119919 w 277939"/>
                <a:gd name="connsiteY4" fmla="*/ 222885 h 273939"/>
                <a:gd name="connsiteX5" fmla="*/ 178308 w 277939"/>
                <a:gd name="connsiteY5" fmla="*/ 273939 h 273939"/>
                <a:gd name="connsiteX6" fmla="*/ 200787 w 277939"/>
                <a:gd name="connsiteY6" fmla="*/ 253651 h 273939"/>
                <a:gd name="connsiteX7" fmla="*/ 217741 w 277939"/>
                <a:gd name="connsiteY7" fmla="*/ 238316 h 273939"/>
                <a:gd name="connsiteX8" fmla="*/ 226980 w 277939"/>
                <a:gd name="connsiteY8" fmla="*/ 248031 h 273939"/>
                <a:gd name="connsiteX9" fmla="*/ 277939 w 277939"/>
                <a:gd name="connsiteY9" fmla="*/ 195167 h 273939"/>
                <a:gd name="connsiteX10" fmla="*/ 74580 w 277939"/>
                <a:gd name="connsiteY10" fmla="*/ 0 h 2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7939" h="273939">
                  <a:moveTo>
                    <a:pt x="74580" y="0"/>
                  </a:moveTo>
                  <a:cubicBezTo>
                    <a:pt x="74580" y="0"/>
                    <a:pt x="30766" y="25146"/>
                    <a:pt x="24289" y="42958"/>
                  </a:cubicBezTo>
                  <a:cubicBezTo>
                    <a:pt x="17812" y="60770"/>
                    <a:pt x="14573" y="91630"/>
                    <a:pt x="0" y="102108"/>
                  </a:cubicBezTo>
                  <a:cubicBezTo>
                    <a:pt x="0" y="102108"/>
                    <a:pt x="24289" y="162116"/>
                    <a:pt x="47815" y="188881"/>
                  </a:cubicBezTo>
                  <a:cubicBezTo>
                    <a:pt x="71342" y="215646"/>
                    <a:pt x="105346" y="218884"/>
                    <a:pt x="119919" y="222885"/>
                  </a:cubicBezTo>
                  <a:cubicBezTo>
                    <a:pt x="134493" y="226886"/>
                    <a:pt x="172593" y="262604"/>
                    <a:pt x="178308" y="273939"/>
                  </a:cubicBezTo>
                  <a:lnTo>
                    <a:pt x="200787" y="253651"/>
                  </a:lnTo>
                  <a:lnTo>
                    <a:pt x="217741" y="238316"/>
                  </a:lnTo>
                  <a:lnTo>
                    <a:pt x="226980" y="248031"/>
                  </a:lnTo>
                  <a:lnTo>
                    <a:pt x="277939" y="195167"/>
                  </a:lnTo>
                  <a:lnTo>
                    <a:pt x="74580" y="0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2" name="Forme libre : forme 1351">
              <a:extLst>
                <a:ext uri="{FF2B5EF4-FFF2-40B4-BE49-F238E27FC236}">
                  <a16:creationId xmlns:a16="http://schemas.microsoft.com/office/drawing/2014/main" id="{E31EC4E0-1D32-D536-766E-96B99124521E}"/>
                </a:ext>
              </a:extLst>
            </p:cNvPr>
            <p:cNvSpPr/>
            <p:nvPr/>
          </p:nvSpPr>
          <p:spPr>
            <a:xfrm>
              <a:off x="16153148" y="5426933"/>
              <a:ext cx="770020" cy="887000"/>
            </a:xfrm>
            <a:custGeom>
              <a:avLst/>
              <a:gdLst>
                <a:gd name="connsiteX0" fmla="*/ 755523 w 755523"/>
                <a:gd name="connsiteY0" fmla="*/ 748666 h 870300"/>
                <a:gd name="connsiteX1" fmla="*/ 620935 w 755523"/>
                <a:gd name="connsiteY1" fmla="*/ 870301 h 870300"/>
                <a:gd name="connsiteX2" fmla="*/ 526066 w 755523"/>
                <a:gd name="connsiteY2" fmla="*/ 776289 h 870300"/>
                <a:gd name="connsiteX3" fmla="*/ 505778 w 755523"/>
                <a:gd name="connsiteY3" fmla="*/ 713043 h 870300"/>
                <a:gd name="connsiteX4" fmla="*/ 369570 w 755523"/>
                <a:gd name="connsiteY4" fmla="*/ 557404 h 870300"/>
                <a:gd name="connsiteX5" fmla="*/ 259366 w 755523"/>
                <a:gd name="connsiteY5" fmla="*/ 458535 h 870300"/>
                <a:gd name="connsiteX6" fmla="*/ 0 w 755523"/>
                <a:gd name="connsiteY6" fmla="*/ 28100 h 870300"/>
                <a:gd name="connsiteX7" fmla="*/ 69723 w 755523"/>
                <a:gd name="connsiteY7" fmla="*/ 3811 h 870300"/>
                <a:gd name="connsiteX8" fmla="*/ 178308 w 755523"/>
                <a:gd name="connsiteY8" fmla="*/ 23242 h 870300"/>
                <a:gd name="connsiteX9" fmla="*/ 262605 w 755523"/>
                <a:gd name="connsiteY9" fmla="*/ 3430 h 870300"/>
                <a:gd name="connsiteX10" fmla="*/ 323564 w 755523"/>
                <a:gd name="connsiteY10" fmla="*/ 40197 h 870300"/>
                <a:gd name="connsiteX11" fmla="*/ 755523 w 755523"/>
                <a:gd name="connsiteY11" fmla="*/ 748666 h 87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5523" h="870300">
                  <a:moveTo>
                    <a:pt x="755523" y="748666"/>
                  </a:moveTo>
                  <a:lnTo>
                    <a:pt x="620935" y="870301"/>
                  </a:lnTo>
                  <a:lnTo>
                    <a:pt x="526066" y="776289"/>
                  </a:lnTo>
                  <a:lnTo>
                    <a:pt x="505778" y="713043"/>
                  </a:lnTo>
                  <a:cubicBezTo>
                    <a:pt x="505778" y="713043"/>
                    <a:pt x="406051" y="609316"/>
                    <a:pt x="369570" y="557404"/>
                  </a:cubicBezTo>
                  <a:cubicBezTo>
                    <a:pt x="333089" y="505493"/>
                    <a:pt x="321755" y="482062"/>
                    <a:pt x="259366" y="458535"/>
                  </a:cubicBezTo>
                  <a:cubicBezTo>
                    <a:pt x="196977" y="435008"/>
                    <a:pt x="0" y="28100"/>
                    <a:pt x="0" y="28100"/>
                  </a:cubicBezTo>
                  <a:cubicBezTo>
                    <a:pt x="0" y="28100"/>
                    <a:pt x="29146" y="7050"/>
                    <a:pt x="69723" y="3811"/>
                  </a:cubicBezTo>
                  <a:cubicBezTo>
                    <a:pt x="110300" y="573"/>
                    <a:pt x="178308" y="23242"/>
                    <a:pt x="178308" y="23242"/>
                  </a:cubicBezTo>
                  <a:cubicBezTo>
                    <a:pt x="178308" y="23242"/>
                    <a:pt x="230982" y="-10667"/>
                    <a:pt x="262605" y="3430"/>
                  </a:cubicBezTo>
                  <a:cubicBezTo>
                    <a:pt x="294227" y="17527"/>
                    <a:pt x="323564" y="40197"/>
                    <a:pt x="323564" y="40197"/>
                  </a:cubicBezTo>
                  <a:lnTo>
                    <a:pt x="755523" y="748666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3" name="Forme libre : forme 1352">
              <a:extLst>
                <a:ext uri="{FF2B5EF4-FFF2-40B4-BE49-F238E27FC236}">
                  <a16:creationId xmlns:a16="http://schemas.microsoft.com/office/drawing/2014/main" id="{E52D1F58-BBB3-A6EB-E860-B57FF12CD4AA}"/>
                </a:ext>
              </a:extLst>
            </p:cNvPr>
            <p:cNvSpPr/>
            <p:nvPr/>
          </p:nvSpPr>
          <p:spPr>
            <a:xfrm>
              <a:off x="13602082" y="1653579"/>
              <a:ext cx="1603605" cy="2269816"/>
            </a:xfrm>
            <a:custGeom>
              <a:avLst/>
              <a:gdLst>
                <a:gd name="connsiteX0" fmla="*/ 14344 w 1573414"/>
                <a:gd name="connsiteY0" fmla="*/ 2227082 h 2227081"/>
                <a:gd name="connsiteX1" fmla="*/ 1199 w 1573414"/>
                <a:gd name="connsiteY1" fmla="*/ 2218509 h 2227081"/>
                <a:gd name="connsiteX2" fmla="*/ 8534 w 1573414"/>
                <a:gd name="connsiteY2" fmla="*/ 2199650 h 2227081"/>
                <a:gd name="connsiteX3" fmla="*/ 434015 w 1573414"/>
                <a:gd name="connsiteY3" fmla="*/ 1972479 h 2227081"/>
                <a:gd name="connsiteX4" fmla="*/ 722813 w 1573414"/>
                <a:gd name="connsiteY4" fmla="*/ 1654058 h 2227081"/>
                <a:gd name="connsiteX5" fmla="*/ 907503 w 1573414"/>
                <a:gd name="connsiteY5" fmla="*/ 1219146 h 2227081"/>
                <a:gd name="connsiteX6" fmla="*/ 987418 w 1573414"/>
                <a:gd name="connsiteY6" fmla="*/ 1102465 h 2227081"/>
                <a:gd name="connsiteX7" fmla="*/ 1217352 w 1573414"/>
                <a:gd name="connsiteY7" fmla="*/ 785092 h 2227081"/>
                <a:gd name="connsiteX8" fmla="*/ 1361751 w 1573414"/>
                <a:gd name="connsiteY8" fmla="*/ 468767 h 2227081"/>
                <a:gd name="connsiteX9" fmla="*/ 1429378 w 1573414"/>
                <a:gd name="connsiteY9" fmla="*/ 271504 h 2227081"/>
                <a:gd name="connsiteX10" fmla="*/ 1450143 w 1573414"/>
                <a:gd name="connsiteY10" fmla="*/ 252835 h 2227081"/>
                <a:gd name="connsiteX11" fmla="*/ 1544726 w 1573414"/>
                <a:gd name="connsiteY11" fmla="*/ 113008 h 2227081"/>
                <a:gd name="connsiteX12" fmla="*/ 1479956 w 1573414"/>
                <a:gd name="connsiteY12" fmla="*/ 26140 h 2227081"/>
                <a:gd name="connsiteX13" fmla="*/ 1476051 w 1573414"/>
                <a:gd name="connsiteY13" fmla="*/ 6328 h 2227081"/>
                <a:gd name="connsiteX14" fmla="*/ 1495862 w 1573414"/>
                <a:gd name="connsiteY14" fmla="*/ 2423 h 2227081"/>
                <a:gd name="connsiteX15" fmla="*/ 1573205 w 1573414"/>
                <a:gd name="connsiteY15" fmla="*/ 111198 h 2227081"/>
                <a:gd name="connsiteX16" fmla="*/ 1469002 w 1573414"/>
                <a:gd name="connsiteY16" fmla="*/ 274362 h 2227081"/>
                <a:gd name="connsiteX17" fmla="*/ 1449095 w 1573414"/>
                <a:gd name="connsiteY17" fmla="*/ 292173 h 2227081"/>
                <a:gd name="connsiteX18" fmla="*/ 1390326 w 1573414"/>
                <a:gd name="connsiteY18" fmla="*/ 469433 h 2227081"/>
                <a:gd name="connsiteX19" fmla="*/ 1238021 w 1573414"/>
                <a:gd name="connsiteY19" fmla="*/ 804809 h 2227081"/>
                <a:gd name="connsiteX20" fmla="*/ 1011135 w 1573414"/>
                <a:gd name="connsiteY20" fmla="*/ 1118372 h 2227081"/>
                <a:gd name="connsiteX21" fmla="*/ 930077 w 1573414"/>
                <a:gd name="connsiteY21" fmla="*/ 1236577 h 2227081"/>
                <a:gd name="connsiteX22" fmla="*/ 749960 w 1573414"/>
                <a:gd name="connsiteY22" fmla="*/ 1662535 h 2227081"/>
                <a:gd name="connsiteX23" fmla="*/ 450303 w 1573414"/>
                <a:gd name="connsiteY23" fmla="*/ 1995815 h 2227081"/>
                <a:gd name="connsiteX24" fmla="*/ 19773 w 1573414"/>
                <a:gd name="connsiteY24" fmla="*/ 2225844 h 2227081"/>
                <a:gd name="connsiteX25" fmla="*/ 14344 w 1573414"/>
                <a:gd name="connsiteY25" fmla="*/ 2227082 h 222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3414" h="2227081">
                  <a:moveTo>
                    <a:pt x="14344" y="2227082"/>
                  </a:moveTo>
                  <a:cubicBezTo>
                    <a:pt x="8819" y="2227082"/>
                    <a:pt x="3581" y="2223843"/>
                    <a:pt x="1199" y="2218509"/>
                  </a:cubicBezTo>
                  <a:cubicBezTo>
                    <a:pt x="-1944" y="2211270"/>
                    <a:pt x="1295" y="2202888"/>
                    <a:pt x="8534" y="2199650"/>
                  </a:cubicBezTo>
                  <a:cubicBezTo>
                    <a:pt x="11201" y="2198412"/>
                    <a:pt x="281425" y="2079825"/>
                    <a:pt x="434015" y="1972479"/>
                  </a:cubicBezTo>
                  <a:cubicBezTo>
                    <a:pt x="597464" y="1857512"/>
                    <a:pt x="691952" y="1753404"/>
                    <a:pt x="722813" y="1654058"/>
                  </a:cubicBezTo>
                  <a:cubicBezTo>
                    <a:pt x="753865" y="1554141"/>
                    <a:pt x="855878" y="1286202"/>
                    <a:pt x="907503" y="1219146"/>
                  </a:cubicBezTo>
                  <a:cubicBezTo>
                    <a:pt x="923219" y="1198668"/>
                    <a:pt x="952937" y="1154091"/>
                    <a:pt x="987418" y="1102465"/>
                  </a:cubicBezTo>
                  <a:cubicBezTo>
                    <a:pt x="1058665" y="995785"/>
                    <a:pt x="1156106" y="849576"/>
                    <a:pt x="1217352" y="785092"/>
                  </a:cubicBezTo>
                  <a:cubicBezTo>
                    <a:pt x="1304124" y="693652"/>
                    <a:pt x="1359464" y="572494"/>
                    <a:pt x="1361751" y="468767"/>
                  </a:cubicBezTo>
                  <a:cubicBezTo>
                    <a:pt x="1364132" y="363611"/>
                    <a:pt x="1373276" y="324939"/>
                    <a:pt x="1429378" y="271504"/>
                  </a:cubicBezTo>
                  <a:cubicBezTo>
                    <a:pt x="1435093" y="265979"/>
                    <a:pt x="1442237" y="259788"/>
                    <a:pt x="1450143" y="252835"/>
                  </a:cubicBezTo>
                  <a:cubicBezTo>
                    <a:pt x="1489195" y="218640"/>
                    <a:pt x="1548155" y="166920"/>
                    <a:pt x="1544726" y="113008"/>
                  </a:cubicBezTo>
                  <a:cubicBezTo>
                    <a:pt x="1542821" y="82909"/>
                    <a:pt x="1521008" y="53762"/>
                    <a:pt x="1479956" y="26140"/>
                  </a:cubicBezTo>
                  <a:cubicBezTo>
                    <a:pt x="1473383" y="21758"/>
                    <a:pt x="1471669" y="12900"/>
                    <a:pt x="1476051" y="6328"/>
                  </a:cubicBezTo>
                  <a:cubicBezTo>
                    <a:pt x="1480432" y="-244"/>
                    <a:pt x="1489290" y="-1959"/>
                    <a:pt x="1495862" y="2423"/>
                  </a:cubicBezTo>
                  <a:cubicBezTo>
                    <a:pt x="1544630" y="35189"/>
                    <a:pt x="1570729" y="71765"/>
                    <a:pt x="1573205" y="111198"/>
                  </a:cubicBezTo>
                  <a:cubicBezTo>
                    <a:pt x="1577587" y="179112"/>
                    <a:pt x="1512245" y="236452"/>
                    <a:pt x="1469002" y="274362"/>
                  </a:cubicBezTo>
                  <a:cubicBezTo>
                    <a:pt x="1461477" y="280934"/>
                    <a:pt x="1454619" y="286935"/>
                    <a:pt x="1449095" y="292173"/>
                  </a:cubicBezTo>
                  <a:cubicBezTo>
                    <a:pt x="1402041" y="337036"/>
                    <a:pt x="1392707" y="365135"/>
                    <a:pt x="1390326" y="469433"/>
                  </a:cubicBezTo>
                  <a:cubicBezTo>
                    <a:pt x="1387849" y="579924"/>
                    <a:pt x="1329461" y="708511"/>
                    <a:pt x="1238021" y="804809"/>
                  </a:cubicBezTo>
                  <a:cubicBezTo>
                    <a:pt x="1178489" y="867483"/>
                    <a:pt x="1081811" y="1012454"/>
                    <a:pt x="1011135" y="1118372"/>
                  </a:cubicBezTo>
                  <a:cubicBezTo>
                    <a:pt x="974940" y="1172569"/>
                    <a:pt x="946460" y="1215336"/>
                    <a:pt x="930077" y="1236577"/>
                  </a:cubicBezTo>
                  <a:cubicBezTo>
                    <a:pt x="883977" y="1296489"/>
                    <a:pt x="784345" y="1552235"/>
                    <a:pt x="749960" y="1662535"/>
                  </a:cubicBezTo>
                  <a:cubicBezTo>
                    <a:pt x="717098" y="1768072"/>
                    <a:pt x="619086" y="1877133"/>
                    <a:pt x="450303" y="1995815"/>
                  </a:cubicBezTo>
                  <a:cubicBezTo>
                    <a:pt x="295236" y="2104781"/>
                    <a:pt x="22535" y="2224606"/>
                    <a:pt x="19773" y="2225844"/>
                  </a:cubicBezTo>
                  <a:cubicBezTo>
                    <a:pt x="18154" y="2226701"/>
                    <a:pt x="16249" y="2227082"/>
                    <a:pt x="14344" y="2227082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4" name="Forme libre : forme 1353">
              <a:extLst>
                <a:ext uri="{FF2B5EF4-FFF2-40B4-BE49-F238E27FC236}">
                  <a16:creationId xmlns:a16="http://schemas.microsoft.com/office/drawing/2014/main" id="{35441631-B549-22F6-B904-CE0D7D9921F4}"/>
                </a:ext>
              </a:extLst>
            </p:cNvPr>
            <p:cNvSpPr/>
            <p:nvPr/>
          </p:nvSpPr>
          <p:spPr>
            <a:xfrm>
              <a:off x="14971254" y="1913020"/>
              <a:ext cx="1751053" cy="373353"/>
            </a:xfrm>
            <a:custGeom>
              <a:avLst/>
              <a:gdLst>
                <a:gd name="connsiteX0" fmla="*/ 89412 w 1718085"/>
                <a:gd name="connsiteY0" fmla="*/ 366325 h 366324"/>
                <a:gd name="connsiteX1" fmla="*/ 3497 w 1718085"/>
                <a:gd name="connsiteY1" fmla="*/ 354609 h 366324"/>
                <a:gd name="connsiteX2" fmla="*/ 163 w 1718085"/>
                <a:gd name="connsiteY2" fmla="*/ 348798 h 366324"/>
                <a:gd name="connsiteX3" fmla="*/ 5973 w 1718085"/>
                <a:gd name="connsiteY3" fmla="*/ 345465 h 366324"/>
                <a:gd name="connsiteX4" fmla="*/ 144753 w 1718085"/>
                <a:gd name="connsiteY4" fmla="*/ 345941 h 366324"/>
                <a:gd name="connsiteX5" fmla="*/ 209999 w 1718085"/>
                <a:gd name="connsiteY5" fmla="*/ 299078 h 366324"/>
                <a:gd name="connsiteX6" fmla="*/ 302296 w 1718085"/>
                <a:gd name="connsiteY6" fmla="*/ 241547 h 366324"/>
                <a:gd name="connsiteX7" fmla="*/ 339920 w 1718085"/>
                <a:gd name="connsiteY7" fmla="*/ 216401 h 366324"/>
                <a:gd name="connsiteX8" fmla="*/ 458697 w 1718085"/>
                <a:gd name="connsiteY8" fmla="*/ 163728 h 366324"/>
                <a:gd name="connsiteX9" fmla="*/ 555661 w 1718085"/>
                <a:gd name="connsiteY9" fmla="*/ 162489 h 366324"/>
                <a:gd name="connsiteX10" fmla="*/ 639100 w 1718085"/>
                <a:gd name="connsiteY10" fmla="*/ 163251 h 366324"/>
                <a:gd name="connsiteX11" fmla="*/ 728349 w 1718085"/>
                <a:gd name="connsiteY11" fmla="*/ 152012 h 366324"/>
                <a:gd name="connsiteX12" fmla="*/ 817599 w 1718085"/>
                <a:gd name="connsiteY12" fmla="*/ 144583 h 366324"/>
                <a:gd name="connsiteX13" fmla="*/ 850079 w 1718085"/>
                <a:gd name="connsiteY13" fmla="*/ 162871 h 366324"/>
                <a:gd name="connsiteX14" fmla="*/ 900180 w 1718085"/>
                <a:gd name="connsiteY14" fmla="*/ 164775 h 366324"/>
                <a:gd name="connsiteX15" fmla="*/ 980952 w 1718085"/>
                <a:gd name="connsiteY15" fmla="*/ 164966 h 366324"/>
                <a:gd name="connsiteX16" fmla="*/ 983715 w 1718085"/>
                <a:gd name="connsiteY16" fmla="*/ 166871 h 366324"/>
                <a:gd name="connsiteX17" fmla="*/ 1011337 w 1718085"/>
                <a:gd name="connsiteY17" fmla="*/ 172205 h 366324"/>
                <a:gd name="connsiteX18" fmla="*/ 1050675 w 1718085"/>
                <a:gd name="connsiteY18" fmla="*/ 187540 h 366324"/>
                <a:gd name="connsiteX19" fmla="*/ 1088299 w 1718085"/>
                <a:gd name="connsiteY19" fmla="*/ 204495 h 366324"/>
                <a:gd name="connsiteX20" fmla="*/ 1113731 w 1718085"/>
                <a:gd name="connsiteY20" fmla="*/ 214020 h 366324"/>
                <a:gd name="connsiteX21" fmla="*/ 1159832 w 1718085"/>
                <a:gd name="connsiteY21" fmla="*/ 248691 h 366324"/>
                <a:gd name="connsiteX22" fmla="*/ 1186026 w 1718085"/>
                <a:gd name="connsiteY22" fmla="*/ 234117 h 366324"/>
                <a:gd name="connsiteX23" fmla="*/ 1247843 w 1718085"/>
                <a:gd name="connsiteY23" fmla="*/ 210114 h 366324"/>
                <a:gd name="connsiteX24" fmla="*/ 1248891 w 1718085"/>
                <a:gd name="connsiteY24" fmla="*/ 210496 h 366324"/>
                <a:gd name="connsiteX25" fmla="*/ 1249653 w 1718085"/>
                <a:gd name="connsiteY25" fmla="*/ 211353 h 366324"/>
                <a:gd name="connsiteX26" fmla="*/ 1277180 w 1718085"/>
                <a:gd name="connsiteY26" fmla="*/ 230117 h 366324"/>
                <a:gd name="connsiteX27" fmla="*/ 1293658 w 1718085"/>
                <a:gd name="connsiteY27" fmla="*/ 220973 h 366324"/>
                <a:gd name="connsiteX28" fmla="*/ 1322328 w 1718085"/>
                <a:gd name="connsiteY28" fmla="*/ 209829 h 366324"/>
                <a:gd name="connsiteX29" fmla="*/ 1356047 w 1718085"/>
                <a:gd name="connsiteY29" fmla="*/ 216782 h 366324"/>
                <a:gd name="connsiteX30" fmla="*/ 1367191 w 1718085"/>
                <a:gd name="connsiteY30" fmla="*/ 209162 h 366324"/>
                <a:gd name="connsiteX31" fmla="*/ 1387003 w 1718085"/>
                <a:gd name="connsiteY31" fmla="*/ 196970 h 366324"/>
                <a:gd name="connsiteX32" fmla="*/ 1420531 w 1718085"/>
                <a:gd name="connsiteY32" fmla="*/ 177920 h 366324"/>
                <a:gd name="connsiteX33" fmla="*/ 1434818 w 1718085"/>
                <a:gd name="connsiteY33" fmla="*/ 156489 h 366324"/>
                <a:gd name="connsiteX34" fmla="*/ 1444725 w 1718085"/>
                <a:gd name="connsiteY34" fmla="*/ 145154 h 366324"/>
                <a:gd name="connsiteX35" fmla="*/ 1449677 w 1718085"/>
                <a:gd name="connsiteY35" fmla="*/ 144392 h 366324"/>
                <a:gd name="connsiteX36" fmla="*/ 1462346 w 1718085"/>
                <a:gd name="connsiteY36" fmla="*/ 134486 h 366324"/>
                <a:gd name="connsiteX37" fmla="*/ 1480729 w 1718085"/>
                <a:gd name="connsiteY37" fmla="*/ 122008 h 366324"/>
                <a:gd name="connsiteX38" fmla="*/ 1482349 w 1718085"/>
                <a:gd name="connsiteY38" fmla="*/ 122389 h 366324"/>
                <a:gd name="connsiteX39" fmla="*/ 1494064 w 1718085"/>
                <a:gd name="connsiteY39" fmla="*/ 113245 h 366324"/>
                <a:gd name="connsiteX40" fmla="*/ 1521210 w 1718085"/>
                <a:gd name="connsiteY40" fmla="*/ 102387 h 366324"/>
                <a:gd name="connsiteX41" fmla="*/ 1539689 w 1718085"/>
                <a:gd name="connsiteY41" fmla="*/ 91909 h 366324"/>
                <a:gd name="connsiteX42" fmla="*/ 1568074 w 1718085"/>
                <a:gd name="connsiteY42" fmla="*/ 79717 h 366324"/>
                <a:gd name="connsiteX43" fmla="*/ 1577789 w 1718085"/>
                <a:gd name="connsiteY43" fmla="*/ 84384 h 366324"/>
                <a:gd name="connsiteX44" fmla="*/ 1594553 w 1718085"/>
                <a:gd name="connsiteY44" fmla="*/ 88575 h 366324"/>
                <a:gd name="connsiteX45" fmla="*/ 1627795 w 1718085"/>
                <a:gd name="connsiteY45" fmla="*/ 70573 h 366324"/>
                <a:gd name="connsiteX46" fmla="*/ 1642273 w 1718085"/>
                <a:gd name="connsiteY46" fmla="*/ 36950 h 366324"/>
                <a:gd name="connsiteX47" fmla="*/ 1711043 w 1718085"/>
                <a:gd name="connsiteY47" fmla="*/ 564 h 366324"/>
                <a:gd name="connsiteX48" fmla="*/ 1717521 w 1718085"/>
                <a:gd name="connsiteY48" fmla="*/ 2565 h 366324"/>
                <a:gd name="connsiteX49" fmla="*/ 1715520 w 1718085"/>
                <a:gd name="connsiteY49" fmla="*/ 9042 h 366324"/>
                <a:gd name="connsiteX50" fmla="*/ 1646464 w 1718085"/>
                <a:gd name="connsiteY50" fmla="*/ 45618 h 366324"/>
                <a:gd name="connsiteX51" fmla="*/ 1637130 w 1718085"/>
                <a:gd name="connsiteY51" fmla="*/ 72002 h 366324"/>
                <a:gd name="connsiteX52" fmla="*/ 1636939 w 1718085"/>
                <a:gd name="connsiteY52" fmla="*/ 72954 h 366324"/>
                <a:gd name="connsiteX53" fmla="*/ 1596839 w 1718085"/>
                <a:gd name="connsiteY53" fmla="*/ 97815 h 366324"/>
                <a:gd name="connsiteX54" fmla="*/ 1572931 w 1718085"/>
                <a:gd name="connsiteY54" fmla="*/ 92767 h 366324"/>
                <a:gd name="connsiteX55" fmla="*/ 1564930 w 1718085"/>
                <a:gd name="connsiteY55" fmla="*/ 88861 h 366324"/>
                <a:gd name="connsiteX56" fmla="*/ 1544927 w 1718085"/>
                <a:gd name="connsiteY56" fmla="*/ 99910 h 366324"/>
                <a:gd name="connsiteX57" fmla="*/ 1517781 w 1718085"/>
                <a:gd name="connsiteY57" fmla="*/ 111531 h 366324"/>
                <a:gd name="connsiteX58" fmla="*/ 1502732 w 1718085"/>
                <a:gd name="connsiteY58" fmla="*/ 116865 h 366324"/>
                <a:gd name="connsiteX59" fmla="*/ 1482063 w 1718085"/>
                <a:gd name="connsiteY59" fmla="*/ 132105 h 366324"/>
                <a:gd name="connsiteX60" fmla="*/ 1478158 w 1718085"/>
                <a:gd name="connsiteY60" fmla="*/ 131438 h 366324"/>
                <a:gd name="connsiteX61" fmla="*/ 1471204 w 1718085"/>
                <a:gd name="connsiteY61" fmla="*/ 137725 h 366324"/>
                <a:gd name="connsiteX62" fmla="*/ 1450535 w 1718085"/>
                <a:gd name="connsiteY62" fmla="*/ 154108 h 366324"/>
                <a:gd name="connsiteX63" fmla="*/ 1446630 w 1718085"/>
                <a:gd name="connsiteY63" fmla="*/ 154679 h 366324"/>
                <a:gd name="connsiteX64" fmla="*/ 1443487 w 1718085"/>
                <a:gd name="connsiteY64" fmla="*/ 160394 h 366324"/>
                <a:gd name="connsiteX65" fmla="*/ 1427008 w 1718085"/>
                <a:gd name="connsiteY65" fmla="*/ 185064 h 366324"/>
                <a:gd name="connsiteX66" fmla="*/ 1390051 w 1718085"/>
                <a:gd name="connsiteY66" fmla="*/ 206304 h 366324"/>
                <a:gd name="connsiteX67" fmla="*/ 1372620 w 1718085"/>
                <a:gd name="connsiteY67" fmla="*/ 217163 h 366324"/>
                <a:gd name="connsiteX68" fmla="*/ 1360143 w 1718085"/>
                <a:gd name="connsiteY68" fmla="*/ 225545 h 366324"/>
                <a:gd name="connsiteX69" fmla="*/ 1319280 w 1718085"/>
                <a:gd name="connsiteY69" fmla="*/ 219163 h 366324"/>
                <a:gd name="connsiteX70" fmla="*/ 1298992 w 1718085"/>
                <a:gd name="connsiteY70" fmla="*/ 229164 h 366324"/>
                <a:gd name="connsiteX71" fmla="*/ 1278513 w 1718085"/>
                <a:gd name="connsiteY71" fmla="*/ 239833 h 366324"/>
                <a:gd name="connsiteX72" fmla="*/ 1243557 w 1718085"/>
                <a:gd name="connsiteY72" fmla="*/ 219068 h 366324"/>
                <a:gd name="connsiteX73" fmla="*/ 1191074 w 1718085"/>
                <a:gd name="connsiteY73" fmla="*/ 242595 h 366324"/>
                <a:gd name="connsiteX74" fmla="*/ 1162308 w 1718085"/>
                <a:gd name="connsiteY74" fmla="*/ 258311 h 366324"/>
                <a:gd name="connsiteX75" fmla="*/ 1106206 w 1718085"/>
                <a:gd name="connsiteY75" fmla="*/ 220401 h 366324"/>
                <a:gd name="connsiteX76" fmla="*/ 1086775 w 1718085"/>
                <a:gd name="connsiteY76" fmla="*/ 214305 h 366324"/>
                <a:gd name="connsiteX77" fmla="*/ 1042770 w 1718085"/>
                <a:gd name="connsiteY77" fmla="*/ 193350 h 366324"/>
                <a:gd name="connsiteX78" fmla="*/ 1011432 w 1718085"/>
                <a:gd name="connsiteY78" fmla="*/ 182016 h 366324"/>
                <a:gd name="connsiteX79" fmla="*/ 978381 w 1718085"/>
                <a:gd name="connsiteY79" fmla="*/ 175062 h 366324"/>
                <a:gd name="connsiteX80" fmla="*/ 975523 w 1718085"/>
                <a:gd name="connsiteY80" fmla="*/ 173158 h 366324"/>
                <a:gd name="connsiteX81" fmla="*/ 906276 w 1718085"/>
                <a:gd name="connsiteY81" fmla="*/ 172300 h 366324"/>
                <a:gd name="connsiteX82" fmla="*/ 844650 w 1718085"/>
                <a:gd name="connsiteY82" fmla="*/ 171062 h 366324"/>
                <a:gd name="connsiteX83" fmla="*/ 813789 w 1718085"/>
                <a:gd name="connsiteY83" fmla="*/ 153631 h 366324"/>
                <a:gd name="connsiteX84" fmla="*/ 730540 w 1718085"/>
                <a:gd name="connsiteY84" fmla="*/ 161537 h 366324"/>
                <a:gd name="connsiteX85" fmla="*/ 637195 w 1718085"/>
                <a:gd name="connsiteY85" fmla="*/ 172967 h 366324"/>
                <a:gd name="connsiteX86" fmla="*/ 556232 w 1718085"/>
                <a:gd name="connsiteY86" fmla="*/ 172300 h 366324"/>
                <a:gd name="connsiteX87" fmla="*/ 457649 w 1718085"/>
                <a:gd name="connsiteY87" fmla="*/ 173538 h 366324"/>
                <a:gd name="connsiteX88" fmla="*/ 346016 w 1718085"/>
                <a:gd name="connsiteY88" fmla="*/ 223926 h 366324"/>
                <a:gd name="connsiteX89" fmla="*/ 302772 w 1718085"/>
                <a:gd name="connsiteY89" fmla="*/ 251358 h 366324"/>
                <a:gd name="connsiteX90" fmla="*/ 215523 w 1718085"/>
                <a:gd name="connsiteY90" fmla="*/ 306888 h 366324"/>
                <a:gd name="connsiteX91" fmla="*/ 149039 w 1718085"/>
                <a:gd name="connsiteY91" fmla="*/ 354513 h 366324"/>
                <a:gd name="connsiteX92" fmla="*/ 89412 w 1718085"/>
                <a:gd name="connsiteY92" fmla="*/ 366325 h 366324"/>
                <a:gd name="connsiteX93" fmla="*/ 1627986 w 1718085"/>
                <a:gd name="connsiteY93" fmla="*/ 70097 h 366324"/>
                <a:gd name="connsiteX94" fmla="*/ 1627986 w 1718085"/>
                <a:gd name="connsiteY94" fmla="*/ 70097 h 366324"/>
                <a:gd name="connsiteX95" fmla="*/ 1627986 w 1718085"/>
                <a:gd name="connsiteY95" fmla="*/ 70097 h 36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718085" h="366324">
                  <a:moveTo>
                    <a:pt x="89412" y="366325"/>
                  </a:moveTo>
                  <a:cubicBezTo>
                    <a:pt x="47693" y="366325"/>
                    <a:pt x="6164" y="355275"/>
                    <a:pt x="3497" y="354609"/>
                  </a:cubicBezTo>
                  <a:cubicBezTo>
                    <a:pt x="925" y="353942"/>
                    <a:pt x="-504" y="351275"/>
                    <a:pt x="163" y="348798"/>
                  </a:cubicBezTo>
                  <a:cubicBezTo>
                    <a:pt x="830" y="346227"/>
                    <a:pt x="3497" y="344798"/>
                    <a:pt x="5973" y="345465"/>
                  </a:cubicBezTo>
                  <a:cubicBezTo>
                    <a:pt x="6926" y="345750"/>
                    <a:pt x="100747" y="370611"/>
                    <a:pt x="144753" y="345941"/>
                  </a:cubicBezTo>
                  <a:cubicBezTo>
                    <a:pt x="162945" y="335654"/>
                    <a:pt x="186948" y="317080"/>
                    <a:pt x="209999" y="299078"/>
                  </a:cubicBezTo>
                  <a:cubicBezTo>
                    <a:pt x="247051" y="270313"/>
                    <a:pt x="282008" y="243071"/>
                    <a:pt x="302296" y="241547"/>
                  </a:cubicBezTo>
                  <a:cubicBezTo>
                    <a:pt x="312202" y="240785"/>
                    <a:pt x="325061" y="229546"/>
                    <a:pt x="339920" y="216401"/>
                  </a:cubicBezTo>
                  <a:cubicBezTo>
                    <a:pt x="367638" y="192112"/>
                    <a:pt x="405547" y="158870"/>
                    <a:pt x="458697" y="163728"/>
                  </a:cubicBezTo>
                  <a:cubicBezTo>
                    <a:pt x="497844" y="167252"/>
                    <a:pt x="528515" y="164775"/>
                    <a:pt x="555661" y="162489"/>
                  </a:cubicBezTo>
                  <a:cubicBezTo>
                    <a:pt x="584807" y="160108"/>
                    <a:pt x="610049" y="158013"/>
                    <a:pt x="639100" y="163251"/>
                  </a:cubicBezTo>
                  <a:cubicBezTo>
                    <a:pt x="665199" y="168014"/>
                    <a:pt x="697298" y="159822"/>
                    <a:pt x="728349" y="152012"/>
                  </a:cubicBezTo>
                  <a:cubicBezTo>
                    <a:pt x="762544" y="143344"/>
                    <a:pt x="794834" y="135153"/>
                    <a:pt x="817599" y="144583"/>
                  </a:cubicBezTo>
                  <a:cubicBezTo>
                    <a:pt x="830934" y="150107"/>
                    <a:pt x="841125" y="156870"/>
                    <a:pt x="850079" y="162871"/>
                  </a:cubicBezTo>
                  <a:cubicBezTo>
                    <a:pt x="869034" y="175539"/>
                    <a:pt x="879511" y="182492"/>
                    <a:pt x="900180" y="164775"/>
                  </a:cubicBezTo>
                  <a:cubicBezTo>
                    <a:pt x="935518" y="134486"/>
                    <a:pt x="959616" y="150679"/>
                    <a:pt x="980952" y="164966"/>
                  </a:cubicBezTo>
                  <a:lnTo>
                    <a:pt x="983715" y="166871"/>
                  </a:lnTo>
                  <a:cubicBezTo>
                    <a:pt x="992097" y="172396"/>
                    <a:pt x="1001431" y="172300"/>
                    <a:pt x="1011337" y="172205"/>
                  </a:cubicBezTo>
                  <a:cubicBezTo>
                    <a:pt x="1024577" y="172014"/>
                    <a:pt x="1039626" y="171824"/>
                    <a:pt x="1050675" y="187540"/>
                  </a:cubicBezTo>
                  <a:cubicBezTo>
                    <a:pt x="1059534" y="200113"/>
                    <a:pt x="1074774" y="202495"/>
                    <a:pt x="1088299" y="204495"/>
                  </a:cubicBezTo>
                  <a:cubicBezTo>
                    <a:pt x="1099158" y="206114"/>
                    <a:pt x="1108587" y="207543"/>
                    <a:pt x="1113731" y="214020"/>
                  </a:cubicBezTo>
                  <a:cubicBezTo>
                    <a:pt x="1141830" y="249072"/>
                    <a:pt x="1155260" y="249929"/>
                    <a:pt x="1159832" y="248691"/>
                  </a:cubicBezTo>
                  <a:cubicBezTo>
                    <a:pt x="1165261" y="247167"/>
                    <a:pt x="1175358" y="240880"/>
                    <a:pt x="1186026" y="234117"/>
                  </a:cubicBezTo>
                  <a:cubicBezTo>
                    <a:pt x="1208124" y="220306"/>
                    <a:pt x="1233174" y="204590"/>
                    <a:pt x="1247843" y="210114"/>
                  </a:cubicBezTo>
                  <a:lnTo>
                    <a:pt x="1248891" y="210496"/>
                  </a:lnTo>
                  <a:lnTo>
                    <a:pt x="1249653" y="211353"/>
                  </a:lnTo>
                  <a:cubicBezTo>
                    <a:pt x="1257178" y="219449"/>
                    <a:pt x="1270894" y="231070"/>
                    <a:pt x="1277180" y="230117"/>
                  </a:cubicBezTo>
                  <a:cubicBezTo>
                    <a:pt x="1280990" y="229546"/>
                    <a:pt x="1287753" y="224973"/>
                    <a:pt x="1293658" y="220973"/>
                  </a:cubicBezTo>
                  <a:cubicBezTo>
                    <a:pt x="1304136" y="213829"/>
                    <a:pt x="1314042" y="207162"/>
                    <a:pt x="1322328" y="209829"/>
                  </a:cubicBezTo>
                  <a:cubicBezTo>
                    <a:pt x="1347379" y="218020"/>
                    <a:pt x="1354237" y="217734"/>
                    <a:pt x="1356047" y="216782"/>
                  </a:cubicBezTo>
                  <a:cubicBezTo>
                    <a:pt x="1358333" y="215639"/>
                    <a:pt x="1362809" y="212400"/>
                    <a:pt x="1367191" y="209162"/>
                  </a:cubicBezTo>
                  <a:cubicBezTo>
                    <a:pt x="1376335" y="202495"/>
                    <a:pt x="1382622" y="198018"/>
                    <a:pt x="1387003" y="196970"/>
                  </a:cubicBezTo>
                  <a:cubicBezTo>
                    <a:pt x="1394337" y="195160"/>
                    <a:pt x="1405196" y="192493"/>
                    <a:pt x="1420531" y="177920"/>
                  </a:cubicBezTo>
                  <a:cubicBezTo>
                    <a:pt x="1429199" y="169633"/>
                    <a:pt x="1432437" y="162013"/>
                    <a:pt x="1434818" y="156489"/>
                  </a:cubicBezTo>
                  <a:cubicBezTo>
                    <a:pt x="1437010" y="151250"/>
                    <a:pt x="1439105" y="146392"/>
                    <a:pt x="1444725" y="145154"/>
                  </a:cubicBezTo>
                  <a:cubicBezTo>
                    <a:pt x="1446344" y="144773"/>
                    <a:pt x="1447963" y="144583"/>
                    <a:pt x="1449677" y="144392"/>
                  </a:cubicBezTo>
                  <a:cubicBezTo>
                    <a:pt x="1455488" y="143725"/>
                    <a:pt x="1459393" y="143344"/>
                    <a:pt x="1462346" y="134486"/>
                  </a:cubicBezTo>
                  <a:cubicBezTo>
                    <a:pt x="1467013" y="120579"/>
                    <a:pt x="1474252" y="120389"/>
                    <a:pt x="1480729" y="122008"/>
                  </a:cubicBezTo>
                  <a:cubicBezTo>
                    <a:pt x="1481300" y="122104"/>
                    <a:pt x="1482063" y="122294"/>
                    <a:pt x="1482349" y="122389"/>
                  </a:cubicBezTo>
                  <a:cubicBezTo>
                    <a:pt x="1485396" y="122389"/>
                    <a:pt x="1491016" y="121246"/>
                    <a:pt x="1494064" y="113245"/>
                  </a:cubicBezTo>
                  <a:cubicBezTo>
                    <a:pt x="1496731" y="106483"/>
                    <a:pt x="1503685" y="96005"/>
                    <a:pt x="1521210" y="102387"/>
                  </a:cubicBezTo>
                  <a:cubicBezTo>
                    <a:pt x="1523973" y="102577"/>
                    <a:pt x="1533783" y="95910"/>
                    <a:pt x="1539689" y="91909"/>
                  </a:cubicBezTo>
                  <a:cubicBezTo>
                    <a:pt x="1551119" y="84099"/>
                    <a:pt x="1560930" y="77336"/>
                    <a:pt x="1568074" y="79717"/>
                  </a:cubicBezTo>
                  <a:cubicBezTo>
                    <a:pt x="1571598" y="80955"/>
                    <a:pt x="1574741" y="82670"/>
                    <a:pt x="1577789" y="84384"/>
                  </a:cubicBezTo>
                  <a:cubicBezTo>
                    <a:pt x="1583599" y="87623"/>
                    <a:pt x="1588171" y="90195"/>
                    <a:pt x="1594553" y="88575"/>
                  </a:cubicBezTo>
                  <a:cubicBezTo>
                    <a:pt x="1605697" y="85623"/>
                    <a:pt x="1624747" y="74097"/>
                    <a:pt x="1627795" y="70573"/>
                  </a:cubicBezTo>
                  <a:cubicBezTo>
                    <a:pt x="1631129" y="50666"/>
                    <a:pt x="1635701" y="40284"/>
                    <a:pt x="1642273" y="36950"/>
                  </a:cubicBezTo>
                  <a:cubicBezTo>
                    <a:pt x="1650179" y="32950"/>
                    <a:pt x="1710472" y="850"/>
                    <a:pt x="1711043" y="564"/>
                  </a:cubicBezTo>
                  <a:cubicBezTo>
                    <a:pt x="1713330" y="-674"/>
                    <a:pt x="1716283" y="183"/>
                    <a:pt x="1717521" y="2565"/>
                  </a:cubicBezTo>
                  <a:cubicBezTo>
                    <a:pt x="1718759" y="4851"/>
                    <a:pt x="1717902" y="7804"/>
                    <a:pt x="1715520" y="9042"/>
                  </a:cubicBezTo>
                  <a:cubicBezTo>
                    <a:pt x="1713044" y="10375"/>
                    <a:pt x="1654560" y="41522"/>
                    <a:pt x="1646464" y="45618"/>
                  </a:cubicBezTo>
                  <a:cubicBezTo>
                    <a:pt x="1645226" y="46284"/>
                    <a:pt x="1640749" y="49999"/>
                    <a:pt x="1637130" y="72002"/>
                  </a:cubicBezTo>
                  <a:lnTo>
                    <a:pt x="1636939" y="72954"/>
                  </a:lnTo>
                  <a:cubicBezTo>
                    <a:pt x="1635510" y="81146"/>
                    <a:pt x="1606078" y="95338"/>
                    <a:pt x="1596839" y="97815"/>
                  </a:cubicBezTo>
                  <a:cubicBezTo>
                    <a:pt x="1586742" y="100482"/>
                    <a:pt x="1579408" y="96386"/>
                    <a:pt x="1572931" y="92767"/>
                  </a:cubicBezTo>
                  <a:cubicBezTo>
                    <a:pt x="1570169" y="91242"/>
                    <a:pt x="1567597" y="89718"/>
                    <a:pt x="1564930" y="88861"/>
                  </a:cubicBezTo>
                  <a:cubicBezTo>
                    <a:pt x="1561691" y="88099"/>
                    <a:pt x="1550833" y="95814"/>
                    <a:pt x="1544927" y="99910"/>
                  </a:cubicBezTo>
                  <a:cubicBezTo>
                    <a:pt x="1532260" y="108673"/>
                    <a:pt x="1524163" y="113817"/>
                    <a:pt x="1517781" y="111531"/>
                  </a:cubicBezTo>
                  <a:cubicBezTo>
                    <a:pt x="1507780" y="107911"/>
                    <a:pt x="1504637" y="111912"/>
                    <a:pt x="1502732" y="116865"/>
                  </a:cubicBezTo>
                  <a:cubicBezTo>
                    <a:pt x="1497302" y="130962"/>
                    <a:pt x="1485587" y="132105"/>
                    <a:pt x="1482063" y="132105"/>
                  </a:cubicBezTo>
                  <a:cubicBezTo>
                    <a:pt x="1480634" y="132105"/>
                    <a:pt x="1479301" y="131724"/>
                    <a:pt x="1478158" y="131438"/>
                  </a:cubicBezTo>
                  <a:cubicBezTo>
                    <a:pt x="1475110" y="130676"/>
                    <a:pt x="1473681" y="130295"/>
                    <a:pt x="1471204" y="137725"/>
                  </a:cubicBezTo>
                  <a:cubicBezTo>
                    <a:pt x="1466346" y="152393"/>
                    <a:pt x="1457203" y="153346"/>
                    <a:pt x="1450535" y="154108"/>
                  </a:cubicBezTo>
                  <a:cubicBezTo>
                    <a:pt x="1449201" y="154298"/>
                    <a:pt x="1447868" y="154393"/>
                    <a:pt x="1446630" y="154679"/>
                  </a:cubicBezTo>
                  <a:cubicBezTo>
                    <a:pt x="1445772" y="154870"/>
                    <a:pt x="1444629" y="157727"/>
                    <a:pt x="1443487" y="160394"/>
                  </a:cubicBezTo>
                  <a:cubicBezTo>
                    <a:pt x="1441010" y="166395"/>
                    <a:pt x="1437200" y="175348"/>
                    <a:pt x="1427008" y="185064"/>
                  </a:cubicBezTo>
                  <a:cubicBezTo>
                    <a:pt x="1409863" y="201447"/>
                    <a:pt x="1397004" y="204590"/>
                    <a:pt x="1390051" y="206304"/>
                  </a:cubicBezTo>
                  <a:cubicBezTo>
                    <a:pt x="1386241" y="207257"/>
                    <a:pt x="1378050" y="213258"/>
                    <a:pt x="1372620" y="217163"/>
                  </a:cubicBezTo>
                  <a:cubicBezTo>
                    <a:pt x="1367572" y="220878"/>
                    <a:pt x="1363095" y="224116"/>
                    <a:pt x="1360143" y="225545"/>
                  </a:cubicBezTo>
                  <a:cubicBezTo>
                    <a:pt x="1353190" y="229069"/>
                    <a:pt x="1338807" y="225450"/>
                    <a:pt x="1319280" y="219163"/>
                  </a:cubicBezTo>
                  <a:cubicBezTo>
                    <a:pt x="1315566" y="217925"/>
                    <a:pt x="1305564" y="224688"/>
                    <a:pt x="1298992" y="229164"/>
                  </a:cubicBezTo>
                  <a:cubicBezTo>
                    <a:pt x="1291563" y="234213"/>
                    <a:pt x="1284514" y="238975"/>
                    <a:pt x="1278513" y="239833"/>
                  </a:cubicBezTo>
                  <a:cubicBezTo>
                    <a:pt x="1266036" y="241547"/>
                    <a:pt x="1248700" y="224497"/>
                    <a:pt x="1243557" y="219068"/>
                  </a:cubicBezTo>
                  <a:cubicBezTo>
                    <a:pt x="1232698" y="216401"/>
                    <a:pt x="1208695" y="231450"/>
                    <a:pt x="1191074" y="242595"/>
                  </a:cubicBezTo>
                  <a:cubicBezTo>
                    <a:pt x="1179263" y="250024"/>
                    <a:pt x="1169071" y="256406"/>
                    <a:pt x="1162308" y="258311"/>
                  </a:cubicBezTo>
                  <a:cubicBezTo>
                    <a:pt x="1148116" y="262312"/>
                    <a:pt x="1129828" y="249834"/>
                    <a:pt x="1106206" y="220401"/>
                  </a:cubicBezTo>
                  <a:cubicBezTo>
                    <a:pt x="1103349" y="216877"/>
                    <a:pt x="1095348" y="215639"/>
                    <a:pt x="1086775" y="214305"/>
                  </a:cubicBezTo>
                  <a:cubicBezTo>
                    <a:pt x="1072107" y="212115"/>
                    <a:pt x="1053914" y="209352"/>
                    <a:pt x="1042770" y="193350"/>
                  </a:cubicBezTo>
                  <a:cubicBezTo>
                    <a:pt x="1034673" y="181730"/>
                    <a:pt x="1024386" y="181921"/>
                    <a:pt x="1011432" y="182016"/>
                  </a:cubicBezTo>
                  <a:cubicBezTo>
                    <a:pt x="1001050" y="182111"/>
                    <a:pt x="989239" y="182301"/>
                    <a:pt x="978381" y="175062"/>
                  </a:cubicBezTo>
                  <a:lnTo>
                    <a:pt x="975523" y="173158"/>
                  </a:lnTo>
                  <a:cubicBezTo>
                    <a:pt x="954378" y="158965"/>
                    <a:pt x="936090" y="146678"/>
                    <a:pt x="906276" y="172300"/>
                  </a:cubicBezTo>
                  <a:cubicBezTo>
                    <a:pt x="880082" y="194779"/>
                    <a:pt x="864462" y="184302"/>
                    <a:pt x="844650" y="171062"/>
                  </a:cubicBezTo>
                  <a:cubicBezTo>
                    <a:pt x="835982" y="165252"/>
                    <a:pt x="826266" y="158775"/>
                    <a:pt x="813789" y="153631"/>
                  </a:cubicBezTo>
                  <a:cubicBezTo>
                    <a:pt x="793977" y="145440"/>
                    <a:pt x="763116" y="153250"/>
                    <a:pt x="730540" y="161537"/>
                  </a:cubicBezTo>
                  <a:cubicBezTo>
                    <a:pt x="698441" y="169633"/>
                    <a:pt x="665294" y="178015"/>
                    <a:pt x="637195" y="172967"/>
                  </a:cubicBezTo>
                  <a:cubicBezTo>
                    <a:pt x="609382" y="167919"/>
                    <a:pt x="584807" y="169919"/>
                    <a:pt x="556232" y="172300"/>
                  </a:cubicBezTo>
                  <a:cubicBezTo>
                    <a:pt x="528705" y="174586"/>
                    <a:pt x="497559" y="177158"/>
                    <a:pt x="457649" y="173538"/>
                  </a:cubicBezTo>
                  <a:cubicBezTo>
                    <a:pt x="408595" y="169062"/>
                    <a:pt x="373924" y="199542"/>
                    <a:pt x="346016" y="223926"/>
                  </a:cubicBezTo>
                  <a:cubicBezTo>
                    <a:pt x="329157" y="238689"/>
                    <a:pt x="315822" y="250310"/>
                    <a:pt x="302772" y="251358"/>
                  </a:cubicBezTo>
                  <a:cubicBezTo>
                    <a:pt x="285246" y="252691"/>
                    <a:pt x="249813" y="280314"/>
                    <a:pt x="215523" y="306888"/>
                  </a:cubicBezTo>
                  <a:cubicBezTo>
                    <a:pt x="192092" y="325081"/>
                    <a:pt x="167898" y="343941"/>
                    <a:pt x="149039" y="354513"/>
                  </a:cubicBezTo>
                  <a:cubicBezTo>
                    <a:pt x="133132" y="363276"/>
                    <a:pt x="111225" y="366325"/>
                    <a:pt x="89412" y="366325"/>
                  </a:cubicBezTo>
                  <a:close/>
                  <a:moveTo>
                    <a:pt x="1627986" y="70097"/>
                  </a:moveTo>
                  <a:lnTo>
                    <a:pt x="1627986" y="70097"/>
                  </a:lnTo>
                  <a:lnTo>
                    <a:pt x="1627986" y="7009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5" name="Forme libre : forme 1354">
              <a:extLst>
                <a:ext uri="{FF2B5EF4-FFF2-40B4-BE49-F238E27FC236}">
                  <a16:creationId xmlns:a16="http://schemas.microsoft.com/office/drawing/2014/main" id="{9A9F7675-A28A-B95E-0FF8-4668A90C6062}"/>
                </a:ext>
              </a:extLst>
            </p:cNvPr>
            <p:cNvSpPr/>
            <p:nvPr/>
          </p:nvSpPr>
          <p:spPr>
            <a:xfrm>
              <a:off x="16195732" y="3565081"/>
              <a:ext cx="365335" cy="99116"/>
            </a:xfrm>
            <a:custGeom>
              <a:avLst/>
              <a:gdLst>
                <a:gd name="connsiteX0" fmla="*/ 4795 w 358457"/>
                <a:gd name="connsiteY0" fmla="*/ 97250 h 97250"/>
                <a:gd name="connsiteX1" fmla="*/ 1175 w 358457"/>
                <a:gd name="connsiteY1" fmla="*/ 95631 h 97250"/>
                <a:gd name="connsiteX2" fmla="*/ 1556 w 358457"/>
                <a:gd name="connsiteY2" fmla="*/ 88868 h 97250"/>
                <a:gd name="connsiteX3" fmla="*/ 74041 w 358457"/>
                <a:gd name="connsiteY3" fmla="*/ 24765 h 97250"/>
                <a:gd name="connsiteX4" fmla="*/ 122333 w 358457"/>
                <a:gd name="connsiteY4" fmla="*/ 8668 h 97250"/>
                <a:gd name="connsiteX5" fmla="*/ 228347 w 358457"/>
                <a:gd name="connsiteY5" fmla="*/ 8287 h 97250"/>
                <a:gd name="connsiteX6" fmla="*/ 252921 w 358457"/>
                <a:gd name="connsiteY6" fmla="*/ 7620 h 97250"/>
                <a:gd name="connsiteX7" fmla="*/ 253016 w 358457"/>
                <a:gd name="connsiteY7" fmla="*/ 7620 h 97250"/>
                <a:gd name="connsiteX8" fmla="*/ 284354 w 358457"/>
                <a:gd name="connsiteY8" fmla="*/ 191 h 97250"/>
                <a:gd name="connsiteX9" fmla="*/ 285592 w 358457"/>
                <a:gd name="connsiteY9" fmla="*/ 0 h 97250"/>
                <a:gd name="connsiteX10" fmla="*/ 353695 w 358457"/>
                <a:gd name="connsiteY10" fmla="*/ 0 h 97250"/>
                <a:gd name="connsiteX11" fmla="*/ 358458 w 358457"/>
                <a:gd name="connsiteY11" fmla="*/ 4763 h 97250"/>
                <a:gd name="connsiteX12" fmla="*/ 353695 w 358457"/>
                <a:gd name="connsiteY12" fmla="*/ 9525 h 97250"/>
                <a:gd name="connsiteX13" fmla="*/ 286259 w 358457"/>
                <a:gd name="connsiteY13" fmla="*/ 9525 h 97250"/>
                <a:gd name="connsiteX14" fmla="*/ 250159 w 358457"/>
                <a:gd name="connsiteY14" fmla="*/ 16669 h 97250"/>
                <a:gd name="connsiteX15" fmla="*/ 228918 w 358457"/>
                <a:gd name="connsiteY15" fmla="*/ 17717 h 97250"/>
                <a:gd name="connsiteX16" fmla="*/ 120523 w 358457"/>
                <a:gd name="connsiteY16" fmla="*/ 17907 h 97250"/>
                <a:gd name="connsiteX17" fmla="*/ 81662 w 358457"/>
                <a:gd name="connsiteY17" fmla="*/ 30480 h 97250"/>
                <a:gd name="connsiteX18" fmla="*/ 80804 w 358457"/>
                <a:gd name="connsiteY18" fmla="*/ 31433 h 97250"/>
                <a:gd name="connsiteX19" fmla="*/ 7843 w 358457"/>
                <a:gd name="connsiteY19" fmla="*/ 95917 h 97250"/>
                <a:gd name="connsiteX20" fmla="*/ 4795 w 358457"/>
                <a:gd name="connsiteY20" fmla="*/ 97250 h 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457" h="97250">
                  <a:moveTo>
                    <a:pt x="4795" y="97250"/>
                  </a:moveTo>
                  <a:cubicBezTo>
                    <a:pt x="3461" y="97250"/>
                    <a:pt x="2128" y="96679"/>
                    <a:pt x="1175" y="95631"/>
                  </a:cubicBezTo>
                  <a:cubicBezTo>
                    <a:pt x="-539" y="93631"/>
                    <a:pt x="-349" y="90678"/>
                    <a:pt x="1556" y="88868"/>
                  </a:cubicBezTo>
                  <a:lnTo>
                    <a:pt x="74041" y="24765"/>
                  </a:lnTo>
                  <a:cubicBezTo>
                    <a:pt x="76708" y="21050"/>
                    <a:pt x="91758" y="2572"/>
                    <a:pt x="122333" y="8668"/>
                  </a:cubicBezTo>
                  <a:cubicBezTo>
                    <a:pt x="143288" y="12859"/>
                    <a:pt x="198629" y="9906"/>
                    <a:pt x="228347" y="8287"/>
                  </a:cubicBezTo>
                  <a:cubicBezTo>
                    <a:pt x="248730" y="7239"/>
                    <a:pt x="251206" y="7144"/>
                    <a:pt x="252921" y="7620"/>
                  </a:cubicBezTo>
                  <a:cubicBezTo>
                    <a:pt x="252921" y="7620"/>
                    <a:pt x="252921" y="7620"/>
                    <a:pt x="253016" y="7620"/>
                  </a:cubicBezTo>
                  <a:cubicBezTo>
                    <a:pt x="255683" y="7620"/>
                    <a:pt x="271400" y="3810"/>
                    <a:pt x="284354" y="191"/>
                  </a:cubicBezTo>
                  <a:lnTo>
                    <a:pt x="285592" y="0"/>
                  </a:lnTo>
                  <a:lnTo>
                    <a:pt x="353695" y="0"/>
                  </a:lnTo>
                  <a:cubicBezTo>
                    <a:pt x="356363" y="0"/>
                    <a:pt x="358458" y="2096"/>
                    <a:pt x="358458" y="4763"/>
                  </a:cubicBezTo>
                  <a:cubicBezTo>
                    <a:pt x="358458" y="7429"/>
                    <a:pt x="356363" y="9525"/>
                    <a:pt x="353695" y="9525"/>
                  </a:cubicBezTo>
                  <a:lnTo>
                    <a:pt x="286259" y="9525"/>
                  </a:lnTo>
                  <a:cubicBezTo>
                    <a:pt x="255112" y="18193"/>
                    <a:pt x="251397" y="17050"/>
                    <a:pt x="250159" y="16669"/>
                  </a:cubicBezTo>
                  <a:cubicBezTo>
                    <a:pt x="248920" y="16764"/>
                    <a:pt x="239205" y="17145"/>
                    <a:pt x="228918" y="17717"/>
                  </a:cubicBezTo>
                  <a:cubicBezTo>
                    <a:pt x="196628" y="19431"/>
                    <a:pt x="142622" y="22384"/>
                    <a:pt x="120523" y="17907"/>
                  </a:cubicBezTo>
                  <a:cubicBezTo>
                    <a:pt x="93854" y="12573"/>
                    <a:pt x="82138" y="29718"/>
                    <a:pt x="81662" y="30480"/>
                  </a:cubicBezTo>
                  <a:lnTo>
                    <a:pt x="80804" y="31433"/>
                  </a:lnTo>
                  <a:lnTo>
                    <a:pt x="7843" y="95917"/>
                  </a:lnTo>
                  <a:cubicBezTo>
                    <a:pt x="7081" y="96869"/>
                    <a:pt x="5938" y="97250"/>
                    <a:pt x="4795" y="972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6" name="Forme libre : forme 1355">
              <a:extLst>
                <a:ext uri="{FF2B5EF4-FFF2-40B4-BE49-F238E27FC236}">
                  <a16:creationId xmlns:a16="http://schemas.microsoft.com/office/drawing/2014/main" id="{1E2D7BAD-19EE-279C-A9B6-6969919EDB87}"/>
                </a:ext>
              </a:extLst>
            </p:cNvPr>
            <p:cNvSpPr/>
            <p:nvPr/>
          </p:nvSpPr>
          <p:spPr>
            <a:xfrm>
              <a:off x="16599689" y="3578850"/>
              <a:ext cx="438612" cy="106412"/>
            </a:xfrm>
            <a:custGeom>
              <a:avLst/>
              <a:gdLst>
                <a:gd name="connsiteX0" fmla="*/ 425592 w 430354"/>
                <a:gd name="connsiteY0" fmla="*/ 104409 h 104408"/>
                <a:gd name="connsiteX1" fmla="*/ 381776 w 430354"/>
                <a:gd name="connsiteY1" fmla="*/ 104409 h 104408"/>
                <a:gd name="connsiteX2" fmla="*/ 325769 w 430354"/>
                <a:gd name="connsiteY2" fmla="*/ 90312 h 104408"/>
                <a:gd name="connsiteX3" fmla="*/ 279764 w 430354"/>
                <a:gd name="connsiteY3" fmla="*/ 73357 h 104408"/>
                <a:gd name="connsiteX4" fmla="*/ 258714 w 430354"/>
                <a:gd name="connsiteY4" fmla="*/ 65833 h 104408"/>
                <a:gd name="connsiteX5" fmla="*/ 196896 w 430354"/>
                <a:gd name="connsiteY5" fmla="*/ 54021 h 104408"/>
                <a:gd name="connsiteX6" fmla="*/ 185181 w 430354"/>
                <a:gd name="connsiteY6" fmla="*/ 52021 h 104408"/>
                <a:gd name="connsiteX7" fmla="*/ 122887 w 430354"/>
                <a:gd name="connsiteY7" fmla="*/ 43163 h 104408"/>
                <a:gd name="connsiteX8" fmla="*/ 97836 w 430354"/>
                <a:gd name="connsiteY8" fmla="*/ 39925 h 104408"/>
                <a:gd name="connsiteX9" fmla="*/ 2301 w 430354"/>
                <a:gd name="connsiteY9" fmla="*/ 8873 h 104408"/>
                <a:gd name="connsiteX10" fmla="*/ 682 w 430354"/>
                <a:gd name="connsiteY10" fmla="*/ 2301 h 104408"/>
                <a:gd name="connsiteX11" fmla="*/ 7253 w 430354"/>
                <a:gd name="connsiteY11" fmla="*/ 682 h 104408"/>
                <a:gd name="connsiteX12" fmla="*/ 98979 w 430354"/>
                <a:gd name="connsiteY12" fmla="*/ 30400 h 104408"/>
                <a:gd name="connsiteX13" fmla="*/ 124030 w 430354"/>
                <a:gd name="connsiteY13" fmla="*/ 33638 h 104408"/>
                <a:gd name="connsiteX14" fmla="*/ 186800 w 430354"/>
                <a:gd name="connsiteY14" fmla="*/ 42592 h 104408"/>
                <a:gd name="connsiteX15" fmla="*/ 198516 w 430354"/>
                <a:gd name="connsiteY15" fmla="*/ 44592 h 104408"/>
                <a:gd name="connsiteX16" fmla="*/ 264048 w 430354"/>
                <a:gd name="connsiteY16" fmla="*/ 57832 h 104408"/>
                <a:gd name="connsiteX17" fmla="*/ 282717 w 430354"/>
                <a:gd name="connsiteY17" fmla="*/ 64213 h 104408"/>
                <a:gd name="connsiteX18" fmla="*/ 330723 w 430354"/>
                <a:gd name="connsiteY18" fmla="*/ 82025 h 104408"/>
                <a:gd name="connsiteX19" fmla="*/ 381776 w 430354"/>
                <a:gd name="connsiteY19" fmla="*/ 94693 h 104408"/>
                <a:gd name="connsiteX20" fmla="*/ 425592 w 430354"/>
                <a:gd name="connsiteY20" fmla="*/ 94693 h 104408"/>
                <a:gd name="connsiteX21" fmla="*/ 430354 w 430354"/>
                <a:gd name="connsiteY21" fmla="*/ 99456 h 104408"/>
                <a:gd name="connsiteX22" fmla="*/ 425592 w 430354"/>
                <a:gd name="connsiteY22" fmla="*/ 104409 h 1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354" h="104408">
                  <a:moveTo>
                    <a:pt x="425592" y="104409"/>
                  </a:moveTo>
                  <a:lnTo>
                    <a:pt x="381776" y="104409"/>
                  </a:lnTo>
                  <a:cubicBezTo>
                    <a:pt x="372061" y="104409"/>
                    <a:pt x="339295" y="98503"/>
                    <a:pt x="325769" y="90312"/>
                  </a:cubicBezTo>
                  <a:cubicBezTo>
                    <a:pt x="318721" y="86026"/>
                    <a:pt x="295195" y="78406"/>
                    <a:pt x="279764" y="73357"/>
                  </a:cubicBezTo>
                  <a:cubicBezTo>
                    <a:pt x="265381" y="68690"/>
                    <a:pt x="260523" y="67071"/>
                    <a:pt x="258714" y="65833"/>
                  </a:cubicBezTo>
                  <a:cubicBezTo>
                    <a:pt x="254713" y="64023"/>
                    <a:pt x="215660" y="57260"/>
                    <a:pt x="196896" y="54021"/>
                  </a:cubicBezTo>
                  <a:lnTo>
                    <a:pt x="185181" y="52021"/>
                  </a:lnTo>
                  <a:cubicBezTo>
                    <a:pt x="168131" y="48973"/>
                    <a:pt x="157653" y="47640"/>
                    <a:pt x="122887" y="43163"/>
                  </a:cubicBezTo>
                  <a:lnTo>
                    <a:pt x="97836" y="39925"/>
                  </a:lnTo>
                  <a:cubicBezTo>
                    <a:pt x="41544" y="32590"/>
                    <a:pt x="3920" y="9826"/>
                    <a:pt x="2301" y="8873"/>
                  </a:cubicBezTo>
                  <a:cubicBezTo>
                    <a:pt x="15" y="7540"/>
                    <a:pt x="-652" y="4587"/>
                    <a:pt x="682" y="2301"/>
                  </a:cubicBezTo>
                  <a:cubicBezTo>
                    <a:pt x="2015" y="15"/>
                    <a:pt x="4967" y="-652"/>
                    <a:pt x="7253" y="682"/>
                  </a:cubicBezTo>
                  <a:cubicBezTo>
                    <a:pt x="7635" y="872"/>
                    <a:pt x="44877" y="23351"/>
                    <a:pt x="98979" y="30400"/>
                  </a:cubicBezTo>
                  <a:lnTo>
                    <a:pt x="124030" y="33638"/>
                  </a:lnTo>
                  <a:cubicBezTo>
                    <a:pt x="158987" y="38210"/>
                    <a:pt x="169560" y="39544"/>
                    <a:pt x="186800" y="42592"/>
                  </a:cubicBezTo>
                  <a:lnTo>
                    <a:pt x="198516" y="44592"/>
                  </a:lnTo>
                  <a:cubicBezTo>
                    <a:pt x="246236" y="52878"/>
                    <a:pt x="261000" y="55831"/>
                    <a:pt x="264048" y="57832"/>
                  </a:cubicBezTo>
                  <a:cubicBezTo>
                    <a:pt x="265381" y="58594"/>
                    <a:pt x="274620" y="61546"/>
                    <a:pt x="282717" y="64213"/>
                  </a:cubicBezTo>
                  <a:cubicBezTo>
                    <a:pt x="300528" y="70024"/>
                    <a:pt x="322722" y="77262"/>
                    <a:pt x="330723" y="82025"/>
                  </a:cubicBezTo>
                  <a:cubicBezTo>
                    <a:pt x="341677" y="88597"/>
                    <a:pt x="372442" y="94693"/>
                    <a:pt x="381776" y="94693"/>
                  </a:cubicBezTo>
                  <a:lnTo>
                    <a:pt x="425592" y="94693"/>
                  </a:lnTo>
                  <a:cubicBezTo>
                    <a:pt x="428258" y="94693"/>
                    <a:pt x="430354" y="96789"/>
                    <a:pt x="430354" y="99456"/>
                  </a:cubicBezTo>
                  <a:cubicBezTo>
                    <a:pt x="430354" y="102123"/>
                    <a:pt x="428163" y="104409"/>
                    <a:pt x="425592" y="10440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7" name="Forme libre : forme 1356">
              <a:extLst>
                <a:ext uri="{FF2B5EF4-FFF2-40B4-BE49-F238E27FC236}">
                  <a16:creationId xmlns:a16="http://schemas.microsoft.com/office/drawing/2014/main" id="{19DB717C-6F24-48B7-8E13-3A287BF055BF}"/>
                </a:ext>
              </a:extLst>
            </p:cNvPr>
            <p:cNvSpPr/>
            <p:nvPr/>
          </p:nvSpPr>
          <p:spPr>
            <a:xfrm>
              <a:off x="16580735" y="3140029"/>
              <a:ext cx="451389" cy="325838"/>
            </a:xfrm>
            <a:custGeom>
              <a:avLst/>
              <a:gdLst>
                <a:gd name="connsiteX0" fmla="*/ 7659 w 442891"/>
                <a:gd name="connsiteY0" fmla="*/ 319704 h 319703"/>
                <a:gd name="connsiteX1" fmla="*/ 2991 w 442891"/>
                <a:gd name="connsiteY1" fmla="*/ 316084 h 319703"/>
                <a:gd name="connsiteX2" fmla="*/ 14802 w 442891"/>
                <a:gd name="connsiteY2" fmla="*/ 251409 h 319703"/>
                <a:gd name="connsiteX3" fmla="*/ 34614 w 442891"/>
                <a:gd name="connsiteY3" fmla="*/ 205499 h 319703"/>
                <a:gd name="connsiteX4" fmla="*/ 50997 w 442891"/>
                <a:gd name="connsiteY4" fmla="*/ 138634 h 319703"/>
                <a:gd name="connsiteX5" fmla="*/ 64523 w 442891"/>
                <a:gd name="connsiteY5" fmla="*/ 116440 h 319703"/>
                <a:gd name="connsiteX6" fmla="*/ 68142 w 442891"/>
                <a:gd name="connsiteY6" fmla="*/ 110535 h 319703"/>
                <a:gd name="connsiteX7" fmla="*/ 94336 w 442891"/>
                <a:gd name="connsiteY7" fmla="*/ 31572 h 319703"/>
                <a:gd name="connsiteX8" fmla="*/ 164345 w 442891"/>
                <a:gd name="connsiteY8" fmla="*/ 1569 h 319703"/>
                <a:gd name="connsiteX9" fmla="*/ 190157 w 442891"/>
                <a:gd name="connsiteY9" fmla="*/ 6331 h 319703"/>
                <a:gd name="connsiteX10" fmla="*/ 246927 w 442891"/>
                <a:gd name="connsiteY10" fmla="*/ 30525 h 319703"/>
                <a:gd name="connsiteX11" fmla="*/ 249308 w 442891"/>
                <a:gd name="connsiteY11" fmla="*/ 39097 h 319703"/>
                <a:gd name="connsiteX12" fmla="*/ 269120 w 442891"/>
                <a:gd name="connsiteY12" fmla="*/ 87865 h 319703"/>
                <a:gd name="connsiteX13" fmla="*/ 284646 w 442891"/>
                <a:gd name="connsiteY13" fmla="*/ 89675 h 319703"/>
                <a:gd name="connsiteX14" fmla="*/ 319126 w 442891"/>
                <a:gd name="connsiteY14" fmla="*/ 89675 h 319703"/>
                <a:gd name="connsiteX15" fmla="*/ 332938 w 442891"/>
                <a:gd name="connsiteY15" fmla="*/ 77007 h 319703"/>
                <a:gd name="connsiteX16" fmla="*/ 440951 w 442891"/>
                <a:gd name="connsiteY16" fmla="*/ 34049 h 319703"/>
                <a:gd name="connsiteX17" fmla="*/ 441998 w 442891"/>
                <a:gd name="connsiteY17" fmla="*/ 40717 h 319703"/>
                <a:gd name="connsiteX18" fmla="*/ 435331 w 442891"/>
                <a:gd name="connsiteY18" fmla="*/ 41764 h 319703"/>
                <a:gd name="connsiteX19" fmla="*/ 339605 w 442891"/>
                <a:gd name="connsiteY19" fmla="*/ 83769 h 319703"/>
                <a:gd name="connsiteX20" fmla="*/ 323698 w 442891"/>
                <a:gd name="connsiteY20" fmla="*/ 98057 h 319703"/>
                <a:gd name="connsiteX21" fmla="*/ 283121 w 442891"/>
                <a:gd name="connsiteY21" fmla="*/ 99105 h 319703"/>
                <a:gd name="connsiteX22" fmla="*/ 269120 w 442891"/>
                <a:gd name="connsiteY22" fmla="*/ 97390 h 319703"/>
                <a:gd name="connsiteX23" fmla="*/ 240069 w 442891"/>
                <a:gd name="connsiteY23" fmla="*/ 41574 h 319703"/>
                <a:gd name="connsiteX24" fmla="*/ 237782 w 442891"/>
                <a:gd name="connsiteY24" fmla="*/ 33192 h 319703"/>
                <a:gd name="connsiteX25" fmla="*/ 188634 w 442891"/>
                <a:gd name="connsiteY25" fmla="*/ 15856 h 319703"/>
                <a:gd name="connsiteX26" fmla="*/ 162344 w 442891"/>
                <a:gd name="connsiteY26" fmla="*/ 10998 h 319703"/>
                <a:gd name="connsiteX27" fmla="*/ 103480 w 442891"/>
                <a:gd name="connsiteY27" fmla="*/ 34430 h 319703"/>
                <a:gd name="connsiteX28" fmla="*/ 76143 w 442891"/>
                <a:gd name="connsiteY28" fmla="*/ 115964 h 319703"/>
                <a:gd name="connsiteX29" fmla="*/ 72810 w 442891"/>
                <a:gd name="connsiteY29" fmla="*/ 121393 h 319703"/>
                <a:gd name="connsiteX30" fmla="*/ 59189 w 442891"/>
                <a:gd name="connsiteY30" fmla="*/ 143777 h 319703"/>
                <a:gd name="connsiteX31" fmla="*/ 43949 w 442891"/>
                <a:gd name="connsiteY31" fmla="*/ 203308 h 319703"/>
                <a:gd name="connsiteX32" fmla="*/ 20041 w 442891"/>
                <a:gd name="connsiteY32" fmla="*/ 259506 h 319703"/>
                <a:gd name="connsiteX33" fmla="*/ 12326 w 442891"/>
                <a:gd name="connsiteY33" fmla="*/ 313989 h 319703"/>
                <a:gd name="connsiteX34" fmla="*/ 8802 w 442891"/>
                <a:gd name="connsiteY34" fmla="*/ 319704 h 319703"/>
                <a:gd name="connsiteX35" fmla="*/ 7659 w 442891"/>
                <a:gd name="connsiteY35" fmla="*/ 319704 h 31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891" h="319703">
                  <a:moveTo>
                    <a:pt x="7659" y="319704"/>
                  </a:moveTo>
                  <a:cubicBezTo>
                    <a:pt x="5468" y="319704"/>
                    <a:pt x="3563" y="318180"/>
                    <a:pt x="2991" y="316084"/>
                  </a:cubicBezTo>
                  <a:cubicBezTo>
                    <a:pt x="2515" y="314084"/>
                    <a:pt x="-8439" y="266459"/>
                    <a:pt x="14802" y="251409"/>
                  </a:cubicBezTo>
                  <a:cubicBezTo>
                    <a:pt x="34614" y="238646"/>
                    <a:pt x="37472" y="216929"/>
                    <a:pt x="34614" y="205499"/>
                  </a:cubicBezTo>
                  <a:cubicBezTo>
                    <a:pt x="30709" y="189783"/>
                    <a:pt x="38234" y="159112"/>
                    <a:pt x="50997" y="138634"/>
                  </a:cubicBezTo>
                  <a:cubicBezTo>
                    <a:pt x="58332" y="126918"/>
                    <a:pt x="62142" y="120441"/>
                    <a:pt x="64523" y="116440"/>
                  </a:cubicBezTo>
                  <a:cubicBezTo>
                    <a:pt x="66142" y="113678"/>
                    <a:pt x="67094" y="112059"/>
                    <a:pt x="68142" y="110535"/>
                  </a:cubicBezTo>
                  <a:cubicBezTo>
                    <a:pt x="70619" y="105963"/>
                    <a:pt x="90145" y="45384"/>
                    <a:pt x="94336" y="31572"/>
                  </a:cubicBezTo>
                  <a:cubicBezTo>
                    <a:pt x="98718" y="16904"/>
                    <a:pt x="129388" y="-6242"/>
                    <a:pt x="164345" y="1569"/>
                  </a:cubicBezTo>
                  <a:cubicBezTo>
                    <a:pt x="172632" y="3378"/>
                    <a:pt x="181490" y="4902"/>
                    <a:pt x="190157" y="6331"/>
                  </a:cubicBezTo>
                  <a:cubicBezTo>
                    <a:pt x="218256" y="10903"/>
                    <a:pt x="242450" y="14904"/>
                    <a:pt x="246927" y="30525"/>
                  </a:cubicBezTo>
                  <a:cubicBezTo>
                    <a:pt x="247593" y="32906"/>
                    <a:pt x="248356" y="35859"/>
                    <a:pt x="249308" y="39097"/>
                  </a:cubicBezTo>
                  <a:cubicBezTo>
                    <a:pt x="260071" y="79388"/>
                    <a:pt x="266072" y="87865"/>
                    <a:pt x="269120" y="87865"/>
                  </a:cubicBezTo>
                  <a:cubicBezTo>
                    <a:pt x="273311" y="87865"/>
                    <a:pt x="278550" y="88722"/>
                    <a:pt x="284646" y="89675"/>
                  </a:cubicBezTo>
                  <a:cubicBezTo>
                    <a:pt x="296552" y="91580"/>
                    <a:pt x="311316" y="93866"/>
                    <a:pt x="319126" y="89675"/>
                  </a:cubicBezTo>
                  <a:cubicBezTo>
                    <a:pt x="321507" y="88437"/>
                    <a:pt x="327032" y="82912"/>
                    <a:pt x="332938" y="77007"/>
                  </a:cubicBezTo>
                  <a:cubicBezTo>
                    <a:pt x="357607" y="52527"/>
                    <a:pt x="403518" y="6998"/>
                    <a:pt x="440951" y="34049"/>
                  </a:cubicBezTo>
                  <a:cubicBezTo>
                    <a:pt x="443047" y="35573"/>
                    <a:pt x="443523" y="38526"/>
                    <a:pt x="441998" y="40717"/>
                  </a:cubicBezTo>
                  <a:cubicBezTo>
                    <a:pt x="440475" y="42907"/>
                    <a:pt x="437522" y="43288"/>
                    <a:pt x="435331" y="41764"/>
                  </a:cubicBezTo>
                  <a:cubicBezTo>
                    <a:pt x="404470" y="19476"/>
                    <a:pt x="362274" y="61291"/>
                    <a:pt x="339605" y="83769"/>
                  </a:cubicBezTo>
                  <a:cubicBezTo>
                    <a:pt x="332080" y="91199"/>
                    <a:pt x="327222" y="96057"/>
                    <a:pt x="323698" y="98057"/>
                  </a:cubicBezTo>
                  <a:cubicBezTo>
                    <a:pt x="313030" y="103867"/>
                    <a:pt x="296457" y="101200"/>
                    <a:pt x="283121" y="99105"/>
                  </a:cubicBezTo>
                  <a:cubicBezTo>
                    <a:pt x="277692" y="98247"/>
                    <a:pt x="272549" y="97390"/>
                    <a:pt x="269120" y="97390"/>
                  </a:cubicBezTo>
                  <a:cubicBezTo>
                    <a:pt x="256071" y="97390"/>
                    <a:pt x="248260" y="72054"/>
                    <a:pt x="240069" y="41574"/>
                  </a:cubicBezTo>
                  <a:cubicBezTo>
                    <a:pt x="239211" y="38430"/>
                    <a:pt x="238449" y="35573"/>
                    <a:pt x="237782" y="33192"/>
                  </a:cubicBezTo>
                  <a:cubicBezTo>
                    <a:pt x="235020" y="23381"/>
                    <a:pt x="210351" y="19380"/>
                    <a:pt x="188634" y="15856"/>
                  </a:cubicBezTo>
                  <a:cubicBezTo>
                    <a:pt x="179871" y="14427"/>
                    <a:pt x="170822" y="12903"/>
                    <a:pt x="162344" y="10998"/>
                  </a:cubicBezTo>
                  <a:cubicBezTo>
                    <a:pt x="132627" y="4331"/>
                    <a:pt x="106528" y="24334"/>
                    <a:pt x="103480" y="34430"/>
                  </a:cubicBezTo>
                  <a:cubicBezTo>
                    <a:pt x="101575" y="40907"/>
                    <a:pt x="79287" y="111201"/>
                    <a:pt x="76143" y="115964"/>
                  </a:cubicBezTo>
                  <a:cubicBezTo>
                    <a:pt x="75191" y="117393"/>
                    <a:pt x="74334" y="118917"/>
                    <a:pt x="72810" y="121393"/>
                  </a:cubicBezTo>
                  <a:cubicBezTo>
                    <a:pt x="70429" y="125489"/>
                    <a:pt x="66618" y="131966"/>
                    <a:pt x="59189" y="143777"/>
                  </a:cubicBezTo>
                  <a:cubicBezTo>
                    <a:pt x="47759" y="162065"/>
                    <a:pt x="40615" y="189973"/>
                    <a:pt x="43949" y="203308"/>
                  </a:cubicBezTo>
                  <a:cubicBezTo>
                    <a:pt x="48331" y="220739"/>
                    <a:pt x="41472" y="245694"/>
                    <a:pt x="20041" y="259506"/>
                  </a:cubicBezTo>
                  <a:cubicBezTo>
                    <a:pt x="5468" y="268935"/>
                    <a:pt x="9564" y="302083"/>
                    <a:pt x="12326" y="313989"/>
                  </a:cubicBezTo>
                  <a:cubicBezTo>
                    <a:pt x="12897" y="316560"/>
                    <a:pt x="11373" y="319132"/>
                    <a:pt x="8802" y="319704"/>
                  </a:cubicBezTo>
                  <a:cubicBezTo>
                    <a:pt x="8325" y="319704"/>
                    <a:pt x="7945" y="319704"/>
                    <a:pt x="7659" y="3197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8" name="Forme libre : forme 1357">
              <a:extLst>
                <a:ext uri="{FF2B5EF4-FFF2-40B4-BE49-F238E27FC236}">
                  <a16:creationId xmlns:a16="http://schemas.microsoft.com/office/drawing/2014/main" id="{CD6E9E3E-0AE1-A213-5B6A-8A0104793100}"/>
                </a:ext>
              </a:extLst>
            </p:cNvPr>
            <p:cNvSpPr/>
            <p:nvPr/>
          </p:nvSpPr>
          <p:spPr>
            <a:xfrm>
              <a:off x="16641925" y="2876693"/>
              <a:ext cx="486866" cy="294545"/>
            </a:xfrm>
            <a:custGeom>
              <a:avLst/>
              <a:gdLst>
                <a:gd name="connsiteX0" fmla="*/ 42872 w 477700"/>
                <a:gd name="connsiteY0" fmla="*/ 289000 h 288999"/>
                <a:gd name="connsiteX1" fmla="*/ 42586 w 477700"/>
                <a:gd name="connsiteY1" fmla="*/ 289000 h 288999"/>
                <a:gd name="connsiteX2" fmla="*/ 9 w 477700"/>
                <a:gd name="connsiteY2" fmla="*/ 262996 h 288999"/>
                <a:gd name="connsiteX3" fmla="*/ 9 w 477700"/>
                <a:gd name="connsiteY3" fmla="*/ 260805 h 288999"/>
                <a:gd name="connsiteX4" fmla="*/ 40586 w 477700"/>
                <a:gd name="connsiteY4" fmla="*/ 190987 h 288999"/>
                <a:gd name="connsiteX5" fmla="*/ 95640 w 477700"/>
                <a:gd name="connsiteY5" fmla="*/ 133742 h 288999"/>
                <a:gd name="connsiteX6" fmla="*/ 103546 w 477700"/>
                <a:gd name="connsiteY6" fmla="*/ 122502 h 288999"/>
                <a:gd name="connsiteX7" fmla="*/ 104689 w 477700"/>
                <a:gd name="connsiteY7" fmla="*/ 121359 h 288999"/>
                <a:gd name="connsiteX8" fmla="*/ 173840 w 477700"/>
                <a:gd name="connsiteY8" fmla="*/ 73639 h 288999"/>
                <a:gd name="connsiteX9" fmla="*/ 260232 w 477700"/>
                <a:gd name="connsiteY9" fmla="*/ 37825 h 288999"/>
                <a:gd name="connsiteX10" fmla="*/ 267567 w 477700"/>
                <a:gd name="connsiteY10" fmla="*/ 29348 h 288999"/>
                <a:gd name="connsiteX11" fmla="*/ 310239 w 477700"/>
                <a:gd name="connsiteY11" fmla="*/ 1916 h 288999"/>
                <a:gd name="connsiteX12" fmla="*/ 342528 w 477700"/>
                <a:gd name="connsiteY12" fmla="*/ 868 h 288999"/>
                <a:gd name="connsiteX13" fmla="*/ 372246 w 477700"/>
                <a:gd name="connsiteY13" fmla="*/ 2678 h 288999"/>
                <a:gd name="connsiteX14" fmla="*/ 472640 w 477700"/>
                <a:gd name="connsiteY14" fmla="*/ 11631 h 288999"/>
                <a:gd name="connsiteX15" fmla="*/ 477688 w 477700"/>
                <a:gd name="connsiteY15" fmla="*/ 16013 h 288999"/>
                <a:gd name="connsiteX16" fmla="*/ 473306 w 477700"/>
                <a:gd name="connsiteY16" fmla="*/ 21061 h 288999"/>
                <a:gd name="connsiteX17" fmla="*/ 366912 w 477700"/>
                <a:gd name="connsiteY17" fmla="*/ 10488 h 288999"/>
                <a:gd name="connsiteX18" fmla="*/ 343195 w 477700"/>
                <a:gd name="connsiteY18" fmla="*/ 10203 h 288999"/>
                <a:gd name="connsiteX19" fmla="*/ 309762 w 477700"/>
                <a:gd name="connsiteY19" fmla="*/ 11250 h 288999"/>
                <a:gd name="connsiteX20" fmla="*/ 275187 w 477700"/>
                <a:gd name="connsiteY20" fmla="*/ 34872 h 288999"/>
                <a:gd name="connsiteX21" fmla="*/ 264995 w 477700"/>
                <a:gd name="connsiteY21" fmla="*/ 45921 h 288999"/>
                <a:gd name="connsiteX22" fmla="*/ 173840 w 477700"/>
                <a:gd name="connsiteY22" fmla="*/ 83069 h 288999"/>
                <a:gd name="connsiteX23" fmla="*/ 111452 w 477700"/>
                <a:gd name="connsiteY23" fmla="*/ 127932 h 288999"/>
                <a:gd name="connsiteX24" fmla="*/ 110309 w 477700"/>
                <a:gd name="connsiteY24" fmla="*/ 129075 h 288999"/>
                <a:gd name="connsiteX25" fmla="*/ 103737 w 477700"/>
                <a:gd name="connsiteY25" fmla="*/ 138695 h 288999"/>
                <a:gd name="connsiteX26" fmla="*/ 45158 w 477700"/>
                <a:gd name="connsiteY26" fmla="*/ 199179 h 288999"/>
                <a:gd name="connsiteX27" fmla="*/ 9534 w 477700"/>
                <a:gd name="connsiteY27" fmla="*/ 260615 h 288999"/>
                <a:gd name="connsiteX28" fmla="*/ 9534 w 477700"/>
                <a:gd name="connsiteY28" fmla="*/ 262901 h 288999"/>
                <a:gd name="connsiteX29" fmla="*/ 43062 w 477700"/>
                <a:gd name="connsiteY29" fmla="*/ 279379 h 288999"/>
                <a:gd name="connsiteX30" fmla="*/ 47539 w 477700"/>
                <a:gd name="connsiteY30" fmla="*/ 284427 h 288999"/>
                <a:gd name="connsiteX31" fmla="*/ 42872 w 477700"/>
                <a:gd name="connsiteY31" fmla="*/ 289000 h 28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7700" h="288999">
                  <a:moveTo>
                    <a:pt x="42872" y="289000"/>
                  </a:moveTo>
                  <a:cubicBezTo>
                    <a:pt x="42776" y="289000"/>
                    <a:pt x="42681" y="289000"/>
                    <a:pt x="42586" y="289000"/>
                  </a:cubicBezTo>
                  <a:cubicBezTo>
                    <a:pt x="40871" y="288904"/>
                    <a:pt x="9" y="286523"/>
                    <a:pt x="9" y="262996"/>
                  </a:cubicBezTo>
                  <a:lnTo>
                    <a:pt x="9" y="260805"/>
                  </a:lnTo>
                  <a:cubicBezTo>
                    <a:pt x="-86" y="241946"/>
                    <a:pt x="-181" y="213371"/>
                    <a:pt x="40586" y="190987"/>
                  </a:cubicBezTo>
                  <a:cubicBezTo>
                    <a:pt x="69542" y="174985"/>
                    <a:pt x="85925" y="149172"/>
                    <a:pt x="95640" y="133742"/>
                  </a:cubicBezTo>
                  <a:cubicBezTo>
                    <a:pt x="98974" y="128503"/>
                    <a:pt x="101355" y="124598"/>
                    <a:pt x="103546" y="122502"/>
                  </a:cubicBezTo>
                  <a:lnTo>
                    <a:pt x="104689" y="121359"/>
                  </a:lnTo>
                  <a:cubicBezTo>
                    <a:pt x="136598" y="89260"/>
                    <a:pt x="159172" y="73639"/>
                    <a:pt x="173840" y="73639"/>
                  </a:cubicBezTo>
                  <a:cubicBezTo>
                    <a:pt x="191843" y="73639"/>
                    <a:pt x="246421" y="45731"/>
                    <a:pt x="260232" y="37825"/>
                  </a:cubicBezTo>
                  <a:cubicBezTo>
                    <a:pt x="261851" y="36873"/>
                    <a:pt x="264804" y="33063"/>
                    <a:pt x="267567" y="29348"/>
                  </a:cubicBezTo>
                  <a:cubicBezTo>
                    <a:pt x="276044" y="18013"/>
                    <a:pt x="288617" y="868"/>
                    <a:pt x="310239" y="1916"/>
                  </a:cubicBezTo>
                  <a:cubicBezTo>
                    <a:pt x="321573" y="2392"/>
                    <a:pt x="332717" y="1630"/>
                    <a:pt x="342528" y="868"/>
                  </a:cubicBezTo>
                  <a:cubicBezTo>
                    <a:pt x="356625" y="-180"/>
                    <a:pt x="366817" y="-942"/>
                    <a:pt x="372246" y="2678"/>
                  </a:cubicBezTo>
                  <a:cubicBezTo>
                    <a:pt x="377770" y="6393"/>
                    <a:pt x="421014" y="15346"/>
                    <a:pt x="472640" y="11631"/>
                  </a:cubicBezTo>
                  <a:cubicBezTo>
                    <a:pt x="475021" y="11441"/>
                    <a:pt x="477498" y="13441"/>
                    <a:pt x="477688" y="16013"/>
                  </a:cubicBezTo>
                  <a:cubicBezTo>
                    <a:pt x="477878" y="18680"/>
                    <a:pt x="475878" y="20871"/>
                    <a:pt x="473306" y="21061"/>
                  </a:cubicBezTo>
                  <a:cubicBezTo>
                    <a:pt x="422538" y="24681"/>
                    <a:pt x="375580" y="16299"/>
                    <a:pt x="366912" y="10488"/>
                  </a:cubicBezTo>
                  <a:cubicBezTo>
                    <a:pt x="364150" y="8679"/>
                    <a:pt x="353006" y="9536"/>
                    <a:pt x="343195" y="10203"/>
                  </a:cubicBezTo>
                  <a:cubicBezTo>
                    <a:pt x="333099" y="10965"/>
                    <a:pt x="321669" y="11822"/>
                    <a:pt x="309762" y="11250"/>
                  </a:cubicBezTo>
                  <a:cubicBezTo>
                    <a:pt x="293379" y="10584"/>
                    <a:pt x="282806" y="24585"/>
                    <a:pt x="275187" y="34872"/>
                  </a:cubicBezTo>
                  <a:cubicBezTo>
                    <a:pt x="271376" y="40016"/>
                    <a:pt x="268328" y="44017"/>
                    <a:pt x="264995" y="45921"/>
                  </a:cubicBezTo>
                  <a:cubicBezTo>
                    <a:pt x="264328" y="46302"/>
                    <a:pt x="197748" y="83069"/>
                    <a:pt x="173840" y="83069"/>
                  </a:cubicBezTo>
                  <a:cubicBezTo>
                    <a:pt x="167173" y="83069"/>
                    <a:pt x="150314" y="88879"/>
                    <a:pt x="111452" y="127932"/>
                  </a:cubicBezTo>
                  <a:lnTo>
                    <a:pt x="110309" y="129075"/>
                  </a:lnTo>
                  <a:cubicBezTo>
                    <a:pt x="108880" y="130503"/>
                    <a:pt x="106499" y="134313"/>
                    <a:pt x="103737" y="138695"/>
                  </a:cubicBezTo>
                  <a:cubicBezTo>
                    <a:pt x="94116" y="153840"/>
                    <a:pt x="76305" y="182034"/>
                    <a:pt x="45158" y="199179"/>
                  </a:cubicBezTo>
                  <a:cubicBezTo>
                    <a:pt x="9439" y="218895"/>
                    <a:pt x="9439" y="242041"/>
                    <a:pt x="9534" y="260615"/>
                  </a:cubicBezTo>
                  <a:lnTo>
                    <a:pt x="9534" y="262901"/>
                  </a:lnTo>
                  <a:cubicBezTo>
                    <a:pt x="9534" y="274902"/>
                    <a:pt x="34394" y="278903"/>
                    <a:pt x="43062" y="279379"/>
                  </a:cubicBezTo>
                  <a:cubicBezTo>
                    <a:pt x="45729" y="279570"/>
                    <a:pt x="47730" y="281760"/>
                    <a:pt x="47539" y="284427"/>
                  </a:cubicBezTo>
                  <a:cubicBezTo>
                    <a:pt x="47444" y="286999"/>
                    <a:pt x="45348" y="289000"/>
                    <a:pt x="42872" y="28900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9" name="Forme libre : forme 1358">
              <a:extLst>
                <a:ext uri="{FF2B5EF4-FFF2-40B4-BE49-F238E27FC236}">
                  <a16:creationId xmlns:a16="http://schemas.microsoft.com/office/drawing/2014/main" id="{EE606391-EA39-91E7-5050-C9A93A6792BC}"/>
                </a:ext>
              </a:extLst>
            </p:cNvPr>
            <p:cNvSpPr/>
            <p:nvPr/>
          </p:nvSpPr>
          <p:spPr>
            <a:xfrm>
              <a:off x="15186483" y="1537025"/>
              <a:ext cx="663883" cy="239303"/>
            </a:xfrm>
            <a:custGeom>
              <a:avLst/>
              <a:gdLst>
                <a:gd name="connsiteX0" fmla="*/ 4727 w 651384"/>
                <a:gd name="connsiteY0" fmla="*/ 234797 h 234797"/>
                <a:gd name="connsiteX1" fmla="*/ 250 w 651384"/>
                <a:gd name="connsiteY1" fmla="*/ 231559 h 234797"/>
                <a:gd name="connsiteX2" fmla="*/ 3298 w 651384"/>
                <a:gd name="connsiteY2" fmla="*/ 225558 h 234797"/>
                <a:gd name="connsiteX3" fmla="*/ 66544 w 651384"/>
                <a:gd name="connsiteY3" fmla="*/ 210699 h 234797"/>
                <a:gd name="connsiteX4" fmla="*/ 99215 w 651384"/>
                <a:gd name="connsiteY4" fmla="*/ 193268 h 234797"/>
                <a:gd name="connsiteX5" fmla="*/ 194084 w 651384"/>
                <a:gd name="connsiteY5" fmla="*/ 150691 h 234797"/>
                <a:gd name="connsiteX6" fmla="*/ 241613 w 651384"/>
                <a:gd name="connsiteY6" fmla="*/ 146405 h 234797"/>
                <a:gd name="connsiteX7" fmla="*/ 323719 w 651384"/>
                <a:gd name="connsiteY7" fmla="*/ 131737 h 234797"/>
                <a:gd name="connsiteX8" fmla="*/ 335816 w 651384"/>
                <a:gd name="connsiteY8" fmla="*/ 125260 h 234797"/>
                <a:gd name="connsiteX9" fmla="*/ 416683 w 651384"/>
                <a:gd name="connsiteY9" fmla="*/ 90684 h 234797"/>
                <a:gd name="connsiteX10" fmla="*/ 447163 w 651384"/>
                <a:gd name="connsiteY10" fmla="*/ 78682 h 234797"/>
                <a:gd name="connsiteX11" fmla="*/ 496121 w 651384"/>
                <a:gd name="connsiteY11" fmla="*/ 61537 h 234797"/>
                <a:gd name="connsiteX12" fmla="*/ 535364 w 651384"/>
                <a:gd name="connsiteY12" fmla="*/ 50488 h 234797"/>
                <a:gd name="connsiteX13" fmla="*/ 567083 w 651384"/>
                <a:gd name="connsiteY13" fmla="*/ 40487 h 234797"/>
                <a:gd name="connsiteX14" fmla="*/ 573179 w 651384"/>
                <a:gd name="connsiteY14" fmla="*/ 40106 h 234797"/>
                <a:gd name="connsiteX15" fmla="*/ 642330 w 651384"/>
                <a:gd name="connsiteY15" fmla="*/ 2673 h 234797"/>
                <a:gd name="connsiteX16" fmla="*/ 648712 w 651384"/>
                <a:gd name="connsiteY16" fmla="*/ 482 h 234797"/>
                <a:gd name="connsiteX17" fmla="*/ 650903 w 651384"/>
                <a:gd name="connsiteY17" fmla="*/ 6864 h 234797"/>
                <a:gd name="connsiteX18" fmla="*/ 573750 w 651384"/>
                <a:gd name="connsiteY18" fmla="*/ 49631 h 234797"/>
                <a:gd name="connsiteX19" fmla="*/ 567749 w 651384"/>
                <a:gd name="connsiteY19" fmla="*/ 50012 h 234797"/>
                <a:gd name="connsiteX20" fmla="*/ 538984 w 651384"/>
                <a:gd name="connsiteY20" fmla="*/ 59251 h 234797"/>
                <a:gd name="connsiteX21" fmla="*/ 496026 w 651384"/>
                <a:gd name="connsiteY21" fmla="*/ 71062 h 234797"/>
                <a:gd name="connsiteX22" fmla="*/ 451449 w 651384"/>
                <a:gd name="connsiteY22" fmla="*/ 87160 h 234797"/>
                <a:gd name="connsiteX23" fmla="*/ 416588 w 651384"/>
                <a:gd name="connsiteY23" fmla="*/ 100209 h 234797"/>
                <a:gd name="connsiteX24" fmla="*/ 340197 w 651384"/>
                <a:gd name="connsiteY24" fmla="*/ 133642 h 234797"/>
                <a:gd name="connsiteX25" fmla="*/ 328005 w 651384"/>
                <a:gd name="connsiteY25" fmla="*/ 140119 h 234797"/>
                <a:gd name="connsiteX26" fmla="*/ 242185 w 651384"/>
                <a:gd name="connsiteY26" fmla="*/ 155835 h 234797"/>
                <a:gd name="connsiteX27" fmla="*/ 195036 w 651384"/>
                <a:gd name="connsiteY27" fmla="*/ 160121 h 234797"/>
                <a:gd name="connsiteX28" fmla="*/ 104168 w 651384"/>
                <a:gd name="connsiteY28" fmla="*/ 201269 h 234797"/>
                <a:gd name="connsiteX29" fmla="*/ 66353 w 651384"/>
                <a:gd name="connsiteY29" fmla="*/ 220224 h 234797"/>
                <a:gd name="connsiteX30" fmla="*/ 6060 w 651384"/>
                <a:gd name="connsiteY30" fmla="*/ 234607 h 234797"/>
                <a:gd name="connsiteX31" fmla="*/ 4727 w 651384"/>
                <a:gd name="connsiteY31" fmla="*/ 234797 h 23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1384" h="234797">
                  <a:moveTo>
                    <a:pt x="4727" y="234797"/>
                  </a:moveTo>
                  <a:cubicBezTo>
                    <a:pt x="2727" y="234797"/>
                    <a:pt x="917" y="233559"/>
                    <a:pt x="250" y="231559"/>
                  </a:cubicBezTo>
                  <a:cubicBezTo>
                    <a:pt x="-607" y="229082"/>
                    <a:pt x="821" y="226320"/>
                    <a:pt x="3298" y="225558"/>
                  </a:cubicBezTo>
                  <a:cubicBezTo>
                    <a:pt x="5108" y="224986"/>
                    <a:pt x="48161" y="210699"/>
                    <a:pt x="66544" y="210699"/>
                  </a:cubicBezTo>
                  <a:cubicBezTo>
                    <a:pt x="72069" y="210699"/>
                    <a:pt x="85213" y="202222"/>
                    <a:pt x="99215" y="193268"/>
                  </a:cubicBezTo>
                  <a:cubicBezTo>
                    <a:pt x="124551" y="177076"/>
                    <a:pt x="159222" y="154787"/>
                    <a:pt x="194084" y="150691"/>
                  </a:cubicBezTo>
                  <a:cubicBezTo>
                    <a:pt x="210657" y="148691"/>
                    <a:pt x="226469" y="147548"/>
                    <a:pt x="241613" y="146405"/>
                  </a:cubicBezTo>
                  <a:cubicBezTo>
                    <a:pt x="275808" y="143833"/>
                    <a:pt x="305240" y="141547"/>
                    <a:pt x="323719" y="131737"/>
                  </a:cubicBezTo>
                  <a:lnTo>
                    <a:pt x="335816" y="125260"/>
                  </a:lnTo>
                  <a:cubicBezTo>
                    <a:pt x="364486" y="109829"/>
                    <a:pt x="400110" y="90684"/>
                    <a:pt x="416683" y="90684"/>
                  </a:cubicBezTo>
                  <a:cubicBezTo>
                    <a:pt x="423636" y="90684"/>
                    <a:pt x="435066" y="84874"/>
                    <a:pt x="447163" y="78682"/>
                  </a:cubicBezTo>
                  <a:cubicBezTo>
                    <a:pt x="462879" y="70681"/>
                    <a:pt x="480786" y="61537"/>
                    <a:pt x="496121" y="61537"/>
                  </a:cubicBezTo>
                  <a:cubicBezTo>
                    <a:pt x="509456" y="61537"/>
                    <a:pt x="522601" y="55918"/>
                    <a:pt x="535364" y="50488"/>
                  </a:cubicBezTo>
                  <a:cubicBezTo>
                    <a:pt x="546413" y="45726"/>
                    <a:pt x="556891" y="41344"/>
                    <a:pt x="567083" y="40487"/>
                  </a:cubicBezTo>
                  <a:cubicBezTo>
                    <a:pt x="568988" y="40297"/>
                    <a:pt x="571083" y="40201"/>
                    <a:pt x="573179" y="40106"/>
                  </a:cubicBezTo>
                  <a:cubicBezTo>
                    <a:pt x="594038" y="38868"/>
                    <a:pt x="625566" y="37058"/>
                    <a:pt x="642330" y="2673"/>
                  </a:cubicBezTo>
                  <a:cubicBezTo>
                    <a:pt x="643473" y="292"/>
                    <a:pt x="646331" y="-661"/>
                    <a:pt x="648712" y="482"/>
                  </a:cubicBezTo>
                  <a:cubicBezTo>
                    <a:pt x="651093" y="1625"/>
                    <a:pt x="652046" y="4483"/>
                    <a:pt x="650903" y="6864"/>
                  </a:cubicBezTo>
                  <a:cubicBezTo>
                    <a:pt x="631757" y="46297"/>
                    <a:pt x="595467" y="48393"/>
                    <a:pt x="573750" y="49631"/>
                  </a:cubicBezTo>
                  <a:cubicBezTo>
                    <a:pt x="571655" y="49726"/>
                    <a:pt x="569654" y="49917"/>
                    <a:pt x="567749" y="50012"/>
                  </a:cubicBezTo>
                  <a:cubicBezTo>
                    <a:pt x="559082" y="50679"/>
                    <a:pt x="549366" y="54870"/>
                    <a:pt x="538984" y="59251"/>
                  </a:cubicBezTo>
                  <a:cubicBezTo>
                    <a:pt x="525363" y="65062"/>
                    <a:pt x="511266" y="71062"/>
                    <a:pt x="496026" y="71062"/>
                  </a:cubicBezTo>
                  <a:cubicBezTo>
                    <a:pt x="482977" y="71062"/>
                    <a:pt x="466213" y="79635"/>
                    <a:pt x="451449" y="87160"/>
                  </a:cubicBezTo>
                  <a:cubicBezTo>
                    <a:pt x="437733" y="94208"/>
                    <a:pt x="425827" y="100209"/>
                    <a:pt x="416588" y="100209"/>
                  </a:cubicBezTo>
                  <a:cubicBezTo>
                    <a:pt x="402395" y="100209"/>
                    <a:pt x="364962" y="120307"/>
                    <a:pt x="340197" y="133642"/>
                  </a:cubicBezTo>
                  <a:lnTo>
                    <a:pt x="328005" y="140119"/>
                  </a:lnTo>
                  <a:cubicBezTo>
                    <a:pt x="307812" y="150787"/>
                    <a:pt x="277428" y="153168"/>
                    <a:pt x="242185" y="155835"/>
                  </a:cubicBezTo>
                  <a:cubicBezTo>
                    <a:pt x="227040" y="156978"/>
                    <a:pt x="211419" y="158216"/>
                    <a:pt x="195036" y="160121"/>
                  </a:cubicBezTo>
                  <a:cubicBezTo>
                    <a:pt x="162270" y="163931"/>
                    <a:pt x="128742" y="185553"/>
                    <a:pt x="104168" y="201269"/>
                  </a:cubicBezTo>
                  <a:cubicBezTo>
                    <a:pt x="87023" y="212223"/>
                    <a:pt x="74640" y="220224"/>
                    <a:pt x="66353" y="220224"/>
                  </a:cubicBezTo>
                  <a:cubicBezTo>
                    <a:pt x="49494" y="220224"/>
                    <a:pt x="6536" y="234416"/>
                    <a:pt x="6060" y="234607"/>
                  </a:cubicBezTo>
                  <a:cubicBezTo>
                    <a:pt x="5679" y="234702"/>
                    <a:pt x="5203" y="234797"/>
                    <a:pt x="4727" y="234797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1" name="Forme libre : forme 1390">
              <a:extLst>
                <a:ext uri="{FF2B5EF4-FFF2-40B4-BE49-F238E27FC236}">
                  <a16:creationId xmlns:a16="http://schemas.microsoft.com/office/drawing/2014/main" id="{E082B324-3E4E-FABF-E7CC-BAE33B833E73}"/>
                </a:ext>
              </a:extLst>
            </p:cNvPr>
            <p:cNvSpPr/>
            <p:nvPr/>
          </p:nvSpPr>
          <p:spPr>
            <a:xfrm>
              <a:off x="16359159" y="2127956"/>
              <a:ext cx="531635" cy="178706"/>
            </a:xfrm>
            <a:custGeom>
              <a:avLst/>
              <a:gdLst>
                <a:gd name="connsiteX0" fmla="*/ 447567 w 521625"/>
                <a:gd name="connsiteY0" fmla="*/ 175343 h 175342"/>
                <a:gd name="connsiteX1" fmla="*/ 422516 w 521625"/>
                <a:gd name="connsiteY1" fmla="*/ 172771 h 175342"/>
                <a:gd name="connsiteX2" fmla="*/ 397276 w 521625"/>
                <a:gd name="connsiteY2" fmla="*/ 170485 h 175342"/>
                <a:gd name="connsiteX3" fmla="*/ 371367 w 521625"/>
                <a:gd name="connsiteY3" fmla="*/ 168009 h 175342"/>
                <a:gd name="connsiteX4" fmla="*/ 353365 w 521625"/>
                <a:gd name="connsiteY4" fmla="*/ 168390 h 175342"/>
                <a:gd name="connsiteX5" fmla="*/ 349269 w 521625"/>
                <a:gd name="connsiteY5" fmla="*/ 170199 h 175342"/>
                <a:gd name="connsiteX6" fmla="*/ 317741 w 521625"/>
                <a:gd name="connsiteY6" fmla="*/ 165913 h 175342"/>
                <a:gd name="connsiteX7" fmla="*/ 294024 w 521625"/>
                <a:gd name="connsiteY7" fmla="*/ 162103 h 175342"/>
                <a:gd name="connsiteX8" fmla="*/ 282594 w 521625"/>
                <a:gd name="connsiteY8" fmla="*/ 161341 h 175342"/>
                <a:gd name="connsiteX9" fmla="*/ 281166 w 521625"/>
                <a:gd name="connsiteY9" fmla="*/ 160770 h 175342"/>
                <a:gd name="connsiteX10" fmla="*/ 230112 w 521625"/>
                <a:gd name="connsiteY10" fmla="*/ 149340 h 175342"/>
                <a:gd name="connsiteX11" fmla="*/ 202680 w 521625"/>
                <a:gd name="connsiteY11" fmla="*/ 141053 h 175342"/>
                <a:gd name="connsiteX12" fmla="*/ 176772 w 521625"/>
                <a:gd name="connsiteY12" fmla="*/ 116193 h 175342"/>
                <a:gd name="connsiteX13" fmla="*/ 144577 w 521625"/>
                <a:gd name="connsiteY13" fmla="*/ 102096 h 175342"/>
                <a:gd name="connsiteX14" fmla="*/ 127147 w 521625"/>
                <a:gd name="connsiteY14" fmla="*/ 85713 h 175342"/>
                <a:gd name="connsiteX15" fmla="*/ 120955 w 521625"/>
                <a:gd name="connsiteY15" fmla="*/ 81236 h 175342"/>
                <a:gd name="connsiteX16" fmla="*/ 106668 w 521625"/>
                <a:gd name="connsiteY16" fmla="*/ 74854 h 175342"/>
                <a:gd name="connsiteX17" fmla="*/ 84570 w 521625"/>
                <a:gd name="connsiteY17" fmla="*/ 62853 h 175342"/>
                <a:gd name="connsiteX18" fmla="*/ 76092 w 521625"/>
                <a:gd name="connsiteY18" fmla="*/ 58757 h 175342"/>
                <a:gd name="connsiteX19" fmla="*/ 51518 w 521625"/>
                <a:gd name="connsiteY19" fmla="*/ 38469 h 175342"/>
                <a:gd name="connsiteX20" fmla="*/ 3798 w 521625"/>
                <a:gd name="connsiteY20" fmla="*/ 9417 h 175342"/>
                <a:gd name="connsiteX21" fmla="*/ 83 w 521625"/>
                <a:gd name="connsiteY21" fmla="*/ 3798 h 175342"/>
                <a:gd name="connsiteX22" fmla="*/ 5703 w 521625"/>
                <a:gd name="connsiteY22" fmla="*/ 83 h 175342"/>
                <a:gd name="connsiteX23" fmla="*/ 59805 w 521625"/>
                <a:gd name="connsiteY23" fmla="*/ 33801 h 175342"/>
                <a:gd name="connsiteX24" fmla="*/ 78378 w 521625"/>
                <a:gd name="connsiteY24" fmla="*/ 49422 h 175342"/>
                <a:gd name="connsiteX25" fmla="*/ 91618 w 521625"/>
                <a:gd name="connsiteY25" fmla="*/ 56376 h 175342"/>
                <a:gd name="connsiteX26" fmla="*/ 109811 w 521625"/>
                <a:gd name="connsiteY26" fmla="*/ 65805 h 175342"/>
                <a:gd name="connsiteX27" fmla="*/ 126670 w 521625"/>
                <a:gd name="connsiteY27" fmla="*/ 73616 h 175342"/>
                <a:gd name="connsiteX28" fmla="*/ 132671 w 521625"/>
                <a:gd name="connsiteY28" fmla="*/ 77997 h 175342"/>
                <a:gd name="connsiteX29" fmla="*/ 153245 w 521625"/>
                <a:gd name="connsiteY29" fmla="*/ 98190 h 175342"/>
                <a:gd name="connsiteX30" fmla="*/ 176200 w 521625"/>
                <a:gd name="connsiteY30" fmla="*/ 106763 h 175342"/>
                <a:gd name="connsiteX31" fmla="*/ 211823 w 521625"/>
                <a:gd name="connsiteY31" fmla="*/ 138672 h 175342"/>
                <a:gd name="connsiteX32" fmla="*/ 227349 w 521625"/>
                <a:gd name="connsiteY32" fmla="*/ 140291 h 175342"/>
                <a:gd name="connsiteX33" fmla="*/ 284499 w 521625"/>
                <a:gd name="connsiteY33" fmla="*/ 152007 h 175342"/>
                <a:gd name="connsiteX34" fmla="*/ 285928 w 521625"/>
                <a:gd name="connsiteY34" fmla="*/ 152578 h 175342"/>
                <a:gd name="connsiteX35" fmla="*/ 293548 w 521625"/>
                <a:gd name="connsiteY35" fmla="*/ 152769 h 175342"/>
                <a:gd name="connsiteX36" fmla="*/ 322123 w 521625"/>
                <a:gd name="connsiteY36" fmla="*/ 157722 h 175342"/>
                <a:gd name="connsiteX37" fmla="*/ 345745 w 521625"/>
                <a:gd name="connsiteY37" fmla="*/ 161532 h 175342"/>
                <a:gd name="connsiteX38" fmla="*/ 349365 w 521625"/>
                <a:gd name="connsiteY38" fmla="*/ 159912 h 175342"/>
                <a:gd name="connsiteX39" fmla="*/ 373844 w 521625"/>
                <a:gd name="connsiteY39" fmla="*/ 158865 h 175342"/>
                <a:gd name="connsiteX40" fmla="*/ 397466 w 521625"/>
                <a:gd name="connsiteY40" fmla="*/ 161055 h 175342"/>
                <a:gd name="connsiteX41" fmla="*/ 424803 w 521625"/>
                <a:gd name="connsiteY41" fmla="*/ 163627 h 175342"/>
                <a:gd name="connsiteX42" fmla="*/ 515100 w 521625"/>
                <a:gd name="connsiteY42" fmla="*/ 151816 h 175342"/>
                <a:gd name="connsiteX43" fmla="*/ 521291 w 521625"/>
                <a:gd name="connsiteY43" fmla="*/ 154483 h 175342"/>
                <a:gd name="connsiteX44" fmla="*/ 518624 w 521625"/>
                <a:gd name="connsiteY44" fmla="*/ 160674 h 175342"/>
                <a:gd name="connsiteX45" fmla="*/ 447567 w 521625"/>
                <a:gd name="connsiteY45" fmla="*/ 175343 h 17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1625" h="175342">
                  <a:moveTo>
                    <a:pt x="447567" y="175343"/>
                  </a:moveTo>
                  <a:cubicBezTo>
                    <a:pt x="435090" y="175343"/>
                    <a:pt x="426517" y="173724"/>
                    <a:pt x="422516" y="172771"/>
                  </a:cubicBezTo>
                  <a:cubicBezTo>
                    <a:pt x="414516" y="170771"/>
                    <a:pt x="405753" y="170676"/>
                    <a:pt x="397276" y="170485"/>
                  </a:cubicBezTo>
                  <a:cubicBezTo>
                    <a:pt x="388607" y="170295"/>
                    <a:pt x="379559" y="170199"/>
                    <a:pt x="371367" y="168009"/>
                  </a:cubicBezTo>
                  <a:cubicBezTo>
                    <a:pt x="360414" y="165151"/>
                    <a:pt x="358033" y="166199"/>
                    <a:pt x="353365" y="168390"/>
                  </a:cubicBezTo>
                  <a:cubicBezTo>
                    <a:pt x="352127" y="168961"/>
                    <a:pt x="350793" y="169628"/>
                    <a:pt x="349269" y="170199"/>
                  </a:cubicBezTo>
                  <a:cubicBezTo>
                    <a:pt x="339840" y="174009"/>
                    <a:pt x="334315" y="174676"/>
                    <a:pt x="317741" y="165913"/>
                  </a:cubicBezTo>
                  <a:cubicBezTo>
                    <a:pt x="308979" y="161341"/>
                    <a:pt x="300692" y="161722"/>
                    <a:pt x="294024" y="162103"/>
                  </a:cubicBezTo>
                  <a:cubicBezTo>
                    <a:pt x="289643" y="162294"/>
                    <a:pt x="285833" y="162484"/>
                    <a:pt x="282594" y="161341"/>
                  </a:cubicBezTo>
                  <a:lnTo>
                    <a:pt x="281166" y="160770"/>
                  </a:lnTo>
                  <a:cubicBezTo>
                    <a:pt x="256496" y="151340"/>
                    <a:pt x="239351" y="147530"/>
                    <a:pt x="230112" y="149340"/>
                  </a:cubicBezTo>
                  <a:cubicBezTo>
                    <a:pt x="213919" y="152578"/>
                    <a:pt x="206299" y="154102"/>
                    <a:pt x="202680" y="141053"/>
                  </a:cubicBezTo>
                  <a:cubicBezTo>
                    <a:pt x="200584" y="133338"/>
                    <a:pt x="188297" y="115621"/>
                    <a:pt x="176772" y="116193"/>
                  </a:cubicBezTo>
                  <a:cubicBezTo>
                    <a:pt x="166008" y="116764"/>
                    <a:pt x="150959" y="116002"/>
                    <a:pt x="144577" y="102096"/>
                  </a:cubicBezTo>
                  <a:cubicBezTo>
                    <a:pt x="141910" y="96190"/>
                    <a:pt x="134767" y="91142"/>
                    <a:pt x="127147" y="85713"/>
                  </a:cubicBezTo>
                  <a:cubicBezTo>
                    <a:pt x="125051" y="84189"/>
                    <a:pt x="122956" y="82760"/>
                    <a:pt x="120955" y="81236"/>
                  </a:cubicBezTo>
                  <a:cubicBezTo>
                    <a:pt x="117336" y="78474"/>
                    <a:pt x="112192" y="76759"/>
                    <a:pt x="106668" y="74854"/>
                  </a:cubicBezTo>
                  <a:cubicBezTo>
                    <a:pt x="98666" y="72092"/>
                    <a:pt x="90475" y="69234"/>
                    <a:pt x="84570" y="62853"/>
                  </a:cubicBezTo>
                  <a:cubicBezTo>
                    <a:pt x="82188" y="60186"/>
                    <a:pt x="79616" y="59614"/>
                    <a:pt x="76092" y="58757"/>
                  </a:cubicBezTo>
                  <a:cubicBezTo>
                    <a:pt x="69139" y="57042"/>
                    <a:pt x="60566" y="54947"/>
                    <a:pt x="51518" y="38469"/>
                  </a:cubicBezTo>
                  <a:cubicBezTo>
                    <a:pt x="39802" y="17228"/>
                    <a:pt x="4179" y="9513"/>
                    <a:pt x="3798" y="9417"/>
                  </a:cubicBezTo>
                  <a:cubicBezTo>
                    <a:pt x="1226" y="8846"/>
                    <a:pt x="-393" y="6369"/>
                    <a:pt x="83" y="3798"/>
                  </a:cubicBezTo>
                  <a:cubicBezTo>
                    <a:pt x="654" y="1226"/>
                    <a:pt x="3131" y="-393"/>
                    <a:pt x="5703" y="83"/>
                  </a:cubicBezTo>
                  <a:cubicBezTo>
                    <a:pt x="7322" y="464"/>
                    <a:pt x="45898" y="8655"/>
                    <a:pt x="59805" y="33801"/>
                  </a:cubicBezTo>
                  <a:cubicBezTo>
                    <a:pt x="66853" y="46565"/>
                    <a:pt x="72473" y="47994"/>
                    <a:pt x="78378" y="49422"/>
                  </a:cubicBezTo>
                  <a:cubicBezTo>
                    <a:pt x="82569" y="50470"/>
                    <a:pt x="87237" y="51613"/>
                    <a:pt x="91618" y="56376"/>
                  </a:cubicBezTo>
                  <a:cubicBezTo>
                    <a:pt x="95809" y="60948"/>
                    <a:pt x="102667" y="63329"/>
                    <a:pt x="109811" y="65805"/>
                  </a:cubicBezTo>
                  <a:cubicBezTo>
                    <a:pt x="115717" y="67901"/>
                    <a:pt x="121812" y="69996"/>
                    <a:pt x="126670" y="73616"/>
                  </a:cubicBezTo>
                  <a:cubicBezTo>
                    <a:pt x="128670" y="75140"/>
                    <a:pt x="130671" y="76569"/>
                    <a:pt x="132671" y="77997"/>
                  </a:cubicBezTo>
                  <a:cubicBezTo>
                    <a:pt x="140957" y="83903"/>
                    <a:pt x="149530" y="89904"/>
                    <a:pt x="153245" y="98190"/>
                  </a:cubicBezTo>
                  <a:cubicBezTo>
                    <a:pt x="155436" y="102953"/>
                    <a:pt x="159627" y="107620"/>
                    <a:pt x="176200" y="106763"/>
                  </a:cubicBezTo>
                  <a:cubicBezTo>
                    <a:pt x="194488" y="105525"/>
                    <a:pt x="209347" y="129432"/>
                    <a:pt x="211823" y="138672"/>
                  </a:cubicBezTo>
                  <a:cubicBezTo>
                    <a:pt x="213062" y="143148"/>
                    <a:pt x="212966" y="143148"/>
                    <a:pt x="227349" y="140291"/>
                  </a:cubicBezTo>
                  <a:cubicBezTo>
                    <a:pt x="244685" y="136862"/>
                    <a:pt x="274593" y="148197"/>
                    <a:pt x="284499" y="152007"/>
                  </a:cubicBezTo>
                  <a:lnTo>
                    <a:pt x="285928" y="152578"/>
                  </a:lnTo>
                  <a:cubicBezTo>
                    <a:pt x="287262" y="153054"/>
                    <a:pt x="290309" y="152959"/>
                    <a:pt x="293548" y="152769"/>
                  </a:cubicBezTo>
                  <a:cubicBezTo>
                    <a:pt x="300978" y="152388"/>
                    <a:pt x="311169" y="151816"/>
                    <a:pt x="322123" y="157722"/>
                  </a:cubicBezTo>
                  <a:cubicBezTo>
                    <a:pt x="336411" y="165246"/>
                    <a:pt x="339173" y="164199"/>
                    <a:pt x="345745" y="161532"/>
                  </a:cubicBezTo>
                  <a:cubicBezTo>
                    <a:pt x="347079" y="160960"/>
                    <a:pt x="348317" y="160389"/>
                    <a:pt x="349365" y="159912"/>
                  </a:cubicBezTo>
                  <a:cubicBezTo>
                    <a:pt x="355651" y="156960"/>
                    <a:pt x="360223" y="155340"/>
                    <a:pt x="373844" y="158865"/>
                  </a:cubicBezTo>
                  <a:cubicBezTo>
                    <a:pt x="380988" y="160770"/>
                    <a:pt x="388989" y="160865"/>
                    <a:pt x="397466" y="161055"/>
                  </a:cubicBezTo>
                  <a:cubicBezTo>
                    <a:pt x="406419" y="161246"/>
                    <a:pt x="415754" y="161436"/>
                    <a:pt x="424803" y="163627"/>
                  </a:cubicBezTo>
                  <a:cubicBezTo>
                    <a:pt x="433566" y="165818"/>
                    <a:pt x="465950" y="171247"/>
                    <a:pt x="515100" y="151816"/>
                  </a:cubicBezTo>
                  <a:cubicBezTo>
                    <a:pt x="517576" y="150864"/>
                    <a:pt x="520338" y="152007"/>
                    <a:pt x="521291" y="154483"/>
                  </a:cubicBezTo>
                  <a:cubicBezTo>
                    <a:pt x="522243" y="156960"/>
                    <a:pt x="521101" y="159722"/>
                    <a:pt x="518624" y="160674"/>
                  </a:cubicBezTo>
                  <a:cubicBezTo>
                    <a:pt x="488811" y="172295"/>
                    <a:pt x="464522" y="175343"/>
                    <a:pt x="447567" y="1753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2" name="Forme libre : forme 1391">
              <a:extLst>
                <a:ext uri="{FF2B5EF4-FFF2-40B4-BE49-F238E27FC236}">
                  <a16:creationId xmlns:a16="http://schemas.microsoft.com/office/drawing/2014/main" id="{5B62E613-7FA1-7342-4014-FC7BEC5996D6}"/>
                </a:ext>
              </a:extLst>
            </p:cNvPr>
            <p:cNvSpPr/>
            <p:nvPr/>
          </p:nvSpPr>
          <p:spPr>
            <a:xfrm>
              <a:off x="14360432" y="3985791"/>
              <a:ext cx="287088" cy="477745"/>
            </a:xfrm>
            <a:custGeom>
              <a:avLst/>
              <a:gdLst>
                <a:gd name="connsiteX0" fmla="*/ 4744 w 281683"/>
                <a:gd name="connsiteY0" fmla="*/ 468750 h 468750"/>
                <a:gd name="connsiteX1" fmla="*/ 3981 w 281683"/>
                <a:gd name="connsiteY1" fmla="*/ 468655 h 468750"/>
                <a:gd name="connsiteX2" fmla="*/ 76 w 281683"/>
                <a:gd name="connsiteY2" fmla="*/ 463225 h 468750"/>
                <a:gd name="connsiteX3" fmla="*/ 39986 w 281683"/>
                <a:gd name="connsiteY3" fmla="*/ 370166 h 468750"/>
                <a:gd name="connsiteX4" fmla="*/ 165430 w 281683"/>
                <a:gd name="connsiteY4" fmla="*/ 241483 h 468750"/>
                <a:gd name="connsiteX5" fmla="*/ 156572 w 281683"/>
                <a:gd name="connsiteY5" fmla="*/ 220243 h 468750"/>
                <a:gd name="connsiteX6" fmla="*/ 152667 w 281683"/>
                <a:gd name="connsiteY6" fmla="*/ 169665 h 468750"/>
                <a:gd name="connsiteX7" fmla="*/ 156477 w 281683"/>
                <a:gd name="connsiteY7" fmla="*/ 164712 h 468750"/>
                <a:gd name="connsiteX8" fmla="*/ 231534 w 281683"/>
                <a:gd name="connsiteY8" fmla="*/ 108705 h 468750"/>
                <a:gd name="connsiteX9" fmla="*/ 270205 w 281683"/>
                <a:gd name="connsiteY9" fmla="*/ 102323 h 468750"/>
                <a:gd name="connsiteX10" fmla="*/ 261538 w 281683"/>
                <a:gd name="connsiteY10" fmla="*/ 71272 h 468750"/>
                <a:gd name="connsiteX11" fmla="*/ 256394 w 281683"/>
                <a:gd name="connsiteY11" fmla="*/ 27457 h 468750"/>
                <a:gd name="connsiteX12" fmla="*/ 270396 w 281683"/>
                <a:gd name="connsiteY12" fmla="*/ 2787 h 468750"/>
                <a:gd name="connsiteX13" fmla="*/ 276682 w 281683"/>
                <a:gd name="connsiteY13" fmla="*/ 406 h 468750"/>
                <a:gd name="connsiteX14" fmla="*/ 279064 w 281683"/>
                <a:gd name="connsiteY14" fmla="*/ 6692 h 468750"/>
                <a:gd name="connsiteX15" fmla="*/ 264300 w 281683"/>
                <a:gd name="connsiteY15" fmla="*/ 32600 h 468750"/>
                <a:gd name="connsiteX16" fmla="*/ 268967 w 281683"/>
                <a:gd name="connsiteY16" fmla="*/ 65271 h 468750"/>
                <a:gd name="connsiteX17" fmla="*/ 278111 w 281683"/>
                <a:gd name="connsiteY17" fmla="*/ 107372 h 468750"/>
                <a:gd name="connsiteX18" fmla="*/ 229153 w 281683"/>
                <a:gd name="connsiteY18" fmla="*/ 117754 h 468750"/>
                <a:gd name="connsiteX19" fmla="*/ 164002 w 281683"/>
                <a:gd name="connsiteY19" fmla="*/ 170427 h 468750"/>
                <a:gd name="connsiteX20" fmla="*/ 160191 w 281683"/>
                <a:gd name="connsiteY20" fmla="*/ 175380 h 468750"/>
                <a:gd name="connsiteX21" fmla="*/ 164859 w 281683"/>
                <a:gd name="connsiteY21" fmla="*/ 215290 h 468750"/>
                <a:gd name="connsiteX22" fmla="*/ 175051 w 281683"/>
                <a:gd name="connsiteY22" fmla="*/ 241388 h 468750"/>
                <a:gd name="connsiteX23" fmla="*/ 45796 w 281683"/>
                <a:gd name="connsiteY23" fmla="*/ 377786 h 468750"/>
                <a:gd name="connsiteX24" fmla="*/ 9601 w 281683"/>
                <a:gd name="connsiteY24" fmla="*/ 464749 h 468750"/>
                <a:gd name="connsiteX25" fmla="*/ 4744 w 281683"/>
                <a:gd name="connsiteY25" fmla="*/ 468750 h 46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1683" h="468750">
                  <a:moveTo>
                    <a:pt x="4744" y="468750"/>
                  </a:moveTo>
                  <a:cubicBezTo>
                    <a:pt x="4458" y="468750"/>
                    <a:pt x="4267" y="468750"/>
                    <a:pt x="3981" y="468655"/>
                  </a:cubicBezTo>
                  <a:cubicBezTo>
                    <a:pt x="1410" y="468274"/>
                    <a:pt x="-400" y="465797"/>
                    <a:pt x="76" y="463225"/>
                  </a:cubicBezTo>
                  <a:cubicBezTo>
                    <a:pt x="553" y="460273"/>
                    <a:pt x="12364" y="390550"/>
                    <a:pt x="39986" y="370166"/>
                  </a:cubicBezTo>
                  <a:cubicBezTo>
                    <a:pt x="70561" y="347687"/>
                    <a:pt x="165430" y="258438"/>
                    <a:pt x="165430" y="241483"/>
                  </a:cubicBezTo>
                  <a:cubicBezTo>
                    <a:pt x="165430" y="235102"/>
                    <a:pt x="161144" y="227863"/>
                    <a:pt x="156572" y="220243"/>
                  </a:cubicBezTo>
                  <a:cubicBezTo>
                    <a:pt x="148190" y="206146"/>
                    <a:pt x="137808" y="188620"/>
                    <a:pt x="152667" y="169665"/>
                  </a:cubicBezTo>
                  <a:lnTo>
                    <a:pt x="156477" y="164712"/>
                  </a:lnTo>
                  <a:cubicBezTo>
                    <a:pt x="178194" y="136804"/>
                    <a:pt x="205149" y="101942"/>
                    <a:pt x="231534" y="108705"/>
                  </a:cubicBezTo>
                  <a:cubicBezTo>
                    <a:pt x="249250" y="113182"/>
                    <a:pt x="264776" y="110610"/>
                    <a:pt x="270205" y="102323"/>
                  </a:cubicBezTo>
                  <a:cubicBezTo>
                    <a:pt x="274777" y="95275"/>
                    <a:pt x="271729" y="84226"/>
                    <a:pt x="261538" y="71272"/>
                  </a:cubicBezTo>
                  <a:cubicBezTo>
                    <a:pt x="243821" y="48697"/>
                    <a:pt x="246202" y="42792"/>
                    <a:pt x="256394" y="27457"/>
                  </a:cubicBezTo>
                  <a:cubicBezTo>
                    <a:pt x="260299" y="21551"/>
                    <a:pt x="265252" y="14217"/>
                    <a:pt x="270396" y="2787"/>
                  </a:cubicBezTo>
                  <a:cubicBezTo>
                    <a:pt x="271539" y="406"/>
                    <a:pt x="274301" y="-642"/>
                    <a:pt x="276682" y="406"/>
                  </a:cubicBezTo>
                  <a:cubicBezTo>
                    <a:pt x="279064" y="1454"/>
                    <a:pt x="280111" y="4311"/>
                    <a:pt x="279064" y="6692"/>
                  </a:cubicBezTo>
                  <a:cubicBezTo>
                    <a:pt x="273539" y="18789"/>
                    <a:pt x="268205" y="26790"/>
                    <a:pt x="264300" y="32600"/>
                  </a:cubicBezTo>
                  <a:cubicBezTo>
                    <a:pt x="255823" y="45364"/>
                    <a:pt x="254680" y="46983"/>
                    <a:pt x="268967" y="65271"/>
                  </a:cubicBezTo>
                  <a:cubicBezTo>
                    <a:pt x="286398" y="87464"/>
                    <a:pt x="282112" y="101180"/>
                    <a:pt x="278111" y="107372"/>
                  </a:cubicBezTo>
                  <a:cubicBezTo>
                    <a:pt x="270396" y="119278"/>
                    <a:pt x="251155" y="123373"/>
                    <a:pt x="229153" y="117754"/>
                  </a:cubicBezTo>
                  <a:cubicBezTo>
                    <a:pt x="208864" y="112705"/>
                    <a:pt x="182956" y="146043"/>
                    <a:pt x="164002" y="170427"/>
                  </a:cubicBezTo>
                  <a:lnTo>
                    <a:pt x="160191" y="175380"/>
                  </a:lnTo>
                  <a:cubicBezTo>
                    <a:pt x="149428" y="189191"/>
                    <a:pt x="156572" y="201288"/>
                    <a:pt x="164859" y="215290"/>
                  </a:cubicBezTo>
                  <a:cubicBezTo>
                    <a:pt x="169812" y="223767"/>
                    <a:pt x="175051" y="232435"/>
                    <a:pt x="175051" y="241388"/>
                  </a:cubicBezTo>
                  <a:cubicBezTo>
                    <a:pt x="175051" y="265963"/>
                    <a:pt x="67989" y="361403"/>
                    <a:pt x="45796" y="377786"/>
                  </a:cubicBezTo>
                  <a:cubicBezTo>
                    <a:pt x="21222" y="395884"/>
                    <a:pt x="9792" y="463988"/>
                    <a:pt x="9601" y="464749"/>
                  </a:cubicBezTo>
                  <a:cubicBezTo>
                    <a:pt x="9030" y="467035"/>
                    <a:pt x="7030" y="468750"/>
                    <a:pt x="4744" y="4687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3" name="Forme libre : forme 1392">
              <a:extLst>
                <a:ext uri="{FF2B5EF4-FFF2-40B4-BE49-F238E27FC236}">
                  <a16:creationId xmlns:a16="http://schemas.microsoft.com/office/drawing/2014/main" id="{AF83EDC3-D3F5-5789-E6FD-265C7CB48E6E}"/>
                </a:ext>
              </a:extLst>
            </p:cNvPr>
            <p:cNvSpPr/>
            <p:nvPr/>
          </p:nvSpPr>
          <p:spPr>
            <a:xfrm>
              <a:off x="16296735" y="5535835"/>
              <a:ext cx="65346" cy="221065"/>
            </a:xfrm>
            <a:custGeom>
              <a:avLst/>
              <a:gdLst>
                <a:gd name="connsiteX0" fmla="*/ 59330 w 64116"/>
                <a:gd name="connsiteY0" fmla="*/ 216904 h 216903"/>
                <a:gd name="connsiteX1" fmla="*/ 55711 w 64116"/>
                <a:gd name="connsiteY1" fmla="*/ 215284 h 216903"/>
                <a:gd name="connsiteX2" fmla="*/ 44852 w 64116"/>
                <a:gd name="connsiteY2" fmla="*/ 177470 h 216903"/>
                <a:gd name="connsiteX3" fmla="*/ 36280 w 64116"/>
                <a:gd name="connsiteY3" fmla="*/ 153753 h 216903"/>
                <a:gd name="connsiteX4" fmla="*/ 31994 w 64116"/>
                <a:gd name="connsiteY4" fmla="*/ 149847 h 216903"/>
                <a:gd name="connsiteX5" fmla="*/ 22278 w 64116"/>
                <a:gd name="connsiteY5" fmla="*/ 124987 h 216903"/>
                <a:gd name="connsiteX6" fmla="*/ 17897 w 64116"/>
                <a:gd name="connsiteY6" fmla="*/ 90793 h 216903"/>
                <a:gd name="connsiteX7" fmla="*/ 9134 w 64116"/>
                <a:gd name="connsiteY7" fmla="*/ 61932 h 216903"/>
                <a:gd name="connsiteX8" fmla="*/ 4657 w 64116"/>
                <a:gd name="connsiteY8" fmla="*/ 42406 h 216903"/>
                <a:gd name="connsiteX9" fmla="*/ 2085 w 64116"/>
                <a:gd name="connsiteY9" fmla="*/ 35547 h 216903"/>
                <a:gd name="connsiteX10" fmla="*/ 1895 w 64116"/>
                <a:gd name="connsiteY10" fmla="*/ 3734 h 216903"/>
                <a:gd name="connsiteX11" fmla="*/ 7610 w 64116"/>
                <a:gd name="connsiteY11" fmla="*/ 115 h 216903"/>
                <a:gd name="connsiteX12" fmla="*/ 11229 w 64116"/>
                <a:gd name="connsiteY12" fmla="*/ 5829 h 216903"/>
                <a:gd name="connsiteX13" fmla="*/ 11039 w 64116"/>
                <a:gd name="connsiteY13" fmla="*/ 32405 h 216903"/>
                <a:gd name="connsiteX14" fmla="*/ 13515 w 64116"/>
                <a:gd name="connsiteY14" fmla="*/ 38977 h 216903"/>
                <a:gd name="connsiteX15" fmla="*/ 18564 w 64116"/>
                <a:gd name="connsiteY15" fmla="*/ 62789 h 216903"/>
                <a:gd name="connsiteX16" fmla="*/ 25993 w 64116"/>
                <a:gd name="connsiteY16" fmla="*/ 85840 h 216903"/>
                <a:gd name="connsiteX17" fmla="*/ 31422 w 64116"/>
                <a:gd name="connsiteY17" fmla="*/ 127845 h 216903"/>
                <a:gd name="connsiteX18" fmla="*/ 38090 w 64116"/>
                <a:gd name="connsiteY18" fmla="*/ 142704 h 216903"/>
                <a:gd name="connsiteX19" fmla="*/ 43424 w 64116"/>
                <a:gd name="connsiteY19" fmla="*/ 147657 h 216903"/>
                <a:gd name="connsiteX20" fmla="*/ 54282 w 64116"/>
                <a:gd name="connsiteY20" fmla="*/ 178994 h 216903"/>
                <a:gd name="connsiteX21" fmla="*/ 62950 w 64116"/>
                <a:gd name="connsiteY21" fmla="*/ 209283 h 216903"/>
                <a:gd name="connsiteX22" fmla="*/ 62474 w 64116"/>
                <a:gd name="connsiteY22" fmla="*/ 216046 h 216903"/>
                <a:gd name="connsiteX23" fmla="*/ 59330 w 64116"/>
                <a:gd name="connsiteY23" fmla="*/ 216904 h 21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16" h="216903">
                  <a:moveTo>
                    <a:pt x="59330" y="216904"/>
                  </a:moveTo>
                  <a:cubicBezTo>
                    <a:pt x="57997" y="216904"/>
                    <a:pt x="56664" y="216332"/>
                    <a:pt x="55711" y="215284"/>
                  </a:cubicBezTo>
                  <a:cubicBezTo>
                    <a:pt x="50187" y="208807"/>
                    <a:pt x="43043" y="190424"/>
                    <a:pt x="44852" y="177470"/>
                  </a:cubicBezTo>
                  <a:cubicBezTo>
                    <a:pt x="46281" y="167564"/>
                    <a:pt x="40947" y="159087"/>
                    <a:pt x="36280" y="153753"/>
                  </a:cubicBezTo>
                  <a:cubicBezTo>
                    <a:pt x="35042" y="152324"/>
                    <a:pt x="33518" y="151086"/>
                    <a:pt x="31994" y="149847"/>
                  </a:cubicBezTo>
                  <a:cubicBezTo>
                    <a:pt x="26279" y="144990"/>
                    <a:pt x="18373" y="138418"/>
                    <a:pt x="22278" y="124987"/>
                  </a:cubicBezTo>
                  <a:cubicBezTo>
                    <a:pt x="25898" y="112796"/>
                    <a:pt x="21326" y="96222"/>
                    <a:pt x="17897" y="90793"/>
                  </a:cubicBezTo>
                  <a:cubicBezTo>
                    <a:pt x="11324" y="80315"/>
                    <a:pt x="8372" y="70599"/>
                    <a:pt x="9134" y="61932"/>
                  </a:cubicBezTo>
                  <a:cubicBezTo>
                    <a:pt x="9705" y="55360"/>
                    <a:pt x="7610" y="49930"/>
                    <a:pt x="4657" y="42406"/>
                  </a:cubicBezTo>
                  <a:cubicBezTo>
                    <a:pt x="3800" y="40310"/>
                    <a:pt x="2942" y="38024"/>
                    <a:pt x="2085" y="35547"/>
                  </a:cubicBezTo>
                  <a:cubicBezTo>
                    <a:pt x="-2392" y="23070"/>
                    <a:pt x="1704" y="4496"/>
                    <a:pt x="1895" y="3734"/>
                  </a:cubicBezTo>
                  <a:cubicBezTo>
                    <a:pt x="2466" y="1162"/>
                    <a:pt x="5038" y="-457"/>
                    <a:pt x="7610" y="115"/>
                  </a:cubicBezTo>
                  <a:cubicBezTo>
                    <a:pt x="10182" y="686"/>
                    <a:pt x="11801" y="3258"/>
                    <a:pt x="11229" y="5829"/>
                  </a:cubicBezTo>
                  <a:cubicBezTo>
                    <a:pt x="10182" y="10402"/>
                    <a:pt x="8181" y="24118"/>
                    <a:pt x="11039" y="32405"/>
                  </a:cubicBezTo>
                  <a:cubicBezTo>
                    <a:pt x="11896" y="34786"/>
                    <a:pt x="12753" y="36976"/>
                    <a:pt x="13515" y="38977"/>
                  </a:cubicBezTo>
                  <a:cubicBezTo>
                    <a:pt x="16658" y="47073"/>
                    <a:pt x="19325" y="54026"/>
                    <a:pt x="18564" y="62789"/>
                  </a:cubicBezTo>
                  <a:cubicBezTo>
                    <a:pt x="17992" y="69362"/>
                    <a:pt x="20564" y="77077"/>
                    <a:pt x="25993" y="85840"/>
                  </a:cubicBezTo>
                  <a:cubicBezTo>
                    <a:pt x="31041" y="93936"/>
                    <a:pt x="35708" y="113081"/>
                    <a:pt x="31422" y="127845"/>
                  </a:cubicBezTo>
                  <a:cubicBezTo>
                    <a:pt x="29327" y="134988"/>
                    <a:pt x="32280" y="137846"/>
                    <a:pt x="38090" y="142704"/>
                  </a:cubicBezTo>
                  <a:cubicBezTo>
                    <a:pt x="39995" y="144323"/>
                    <a:pt x="41900" y="145942"/>
                    <a:pt x="43424" y="147657"/>
                  </a:cubicBezTo>
                  <a:cubicBezTo>
                    <a:pt x="49424" y="154515"/>
                    <a:pt x="56187" y="165564"/>
                    <a:pt x="54282" y="178994"/>
                  </a:cubicBezTo>
                  <a:cubicBezTo>
                    <a:pt x="52853" y="189186"/>
                    <a:pt x="59045" y="204712"/>
                    <a:pt x="62950" y="209283"/>
                  </a:cubicBezTo>
                  <a:cubicBezTo>
                    <a:pt x="64664" y="211284"/>
                    <a:pt x="64474" y="214332"/>
                    <a:pt x="62474" y="216046"/>
                  </a:cubicBezTo>
                  <a:cubicBezTo>
                    <a:pt x="61521" y="216522"/>
                    <a:pt x="60378" y="216904"/>
                    <a:pt x="59330" y="2169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4" name="Forme libre : forme 1393">
              <a:extLst>
                <a:ext uri="{FF2B5EF4-FFF2-40B4-BE49-F238E27FC236}">
                  <a16:creationId xmlns:a16="http://schemas.microsoft.com/office/drawing/2014/main" id="{F83029FC-6326-A5BA-0D69-F3551B66C9EB}"/>
                </a:ext>
              </a:extLst>
            </p:cNvPr>
            <p:cNvSpPr/>
            <p:nvPr/>
          </p:nvSpPr>
          <p:spPr>
            <a:xfrm>
              <a:off x="16458232" y="5886858"/>
              <a:ext cx="412138" cy="438531"/>
            </a:xfrm>
            <a:custGeom>
              <a:avLst/>
              <a:gdLst>
                <a:gd name="connsiteX0" fmla="*/ 399413 w 404378"/>
                <a:gd name="connsiteY0" fmla="*/ 430274 h 430274"/>
                <a:gd name="connsiteX1" fmla="*/ 395985 w 404378"/>
                <a:gd name="connsiteY1" fmla="*/ 428845 h 430274"/>
                <a:gd name="connsiteX2" fmla="*/ 352645 w 404378"/>
                <a:gd name="connsiteY2" fmla="*/ 386269 h 430274"/>
                <a:gd name="connsiteX3" fmla="*/ 330357 w 404378"/>
                <a:gd name="connsiteY3" fmla="*/ 382173 h 430274"/>
                <a:gd name="connsiteX4" fmla="*/ 312069 w 404378"/>
                <a:gd name="connsiteY4" fmla="*/ 380840 h 430274"/>
                <a:gd name="connsiteX5" fmla="*/ 295401 w 404378"/>
                <a:gd name="connsiteY5" fmla="*/ 369886 h 430274"/>
                <a:gd name="connsiteX6" fmla="*/ 305306 w 404378"/>
                <a:gd name="connsiteY6" fmla="*/ 344454 h 430274"/>
                <a:gd name="connsiteX7" fmla="*/ 305116 w 404378"/>
                <a:gd name="connsiteY7" fmla="*/ 322547 h 430274"/>
                <a:gd name="connsiteX8" fmla="*/ 276160 w 404378"/>
                <a:gd name="connsiteY8" fmla="*/ 323213 h 430274"/>
                <a:gd name="connsiteX9" fmla="*/ 244346 w 404378"/>
                <a:gd name="connsiteY9" fmla="*/ 323308 h 430274"/>
                <a:gd name="connsiteX10" fmla="*/ 243108 w 404378"/>
                <a:gd name="connsiteY10" fmla="*/ 292923 h 430274"/>
                <a:gd name="connsiteX11" fmla="*/ 248823 w 404378"/>
                <a:gd name="connsiteY11" fmla="*/ 273493 h 430274"/>
                <a:gd name="connsiteX12" fmla="*/ 233488 w 404378"/>
                <a:gd name="connsiteY12" fmla="*/ 256062 h 430274"/>
                <a:gd name="connsiteX13" fmla="*/ 224058 w 404378"/>
                <a:gd name="connsiteY13" fmla="*/ 252442 h 430274"/>
                <a:gd name="connsiteX14" fmla="*/ 206246 w 404378"/>
                <a:gd name="connsiteY14" fmla="*/ 233107 h 430274"/>
                <a:gd name="connsiteX15" fmla="*/ 196340 w 404378"/>
                <a:gd name="connsiteY15" fmla="*/ 217009 h 430274"/>
                <a:gd name="connsiteX16" fmla="*/ 145287 w 404378"/>
                <a:gd name="connsiteY16" fmla="*/ 136047 h 430274"/>
                <a:gd name="connsiteX17" fmla="*/ 103091 w 404378"/>
                <a:gd name="connsiteY17" fmla="*/ 120807 h 430274"/>
                <a:gd name="connsiteX18" fmla="*/ 94423 w 404378"/>
                <a:gd name="connsiteY18" fmla="*/ 120617 h 430274"/>
                <a:gd name="connsiteX19" fmla="*/ 70706 w 404378"/>
                <a:gd name="connsiteY19" fmla="*/ 76801 h 430274"/>
                <a:gd name="connsiteX20" fmla="*/ 68991 w 404378"/>
                <a:gd name="connsiteY20" fmla="*/ 67467 h 430274"/>
                <a:gd name="connsiteX21" fmla="*/ 54418 w 404378"/>
                <a:gd name="connsiteY21" fmla="*/ 54704 h 430274"/>
                <a:gd name="connsiteX22" fmla="*/ 33272 w 404378"/>
                <a:gd name="connsiteY22" fmla="*/ 38320 h 430274"/>
                <a:gd name="connsiteX23" fmla="*/ 2030 w 404378"/>
                <a:gd name="connsiteY23" fmla="*/ 8698 h 430274"/>
                <a:gd name="connsiteX24" fmla="*/ 887 w 404378"/>
                <a:gd name="connsiteY24" fmla="*/ 2030 h 430274"/>
                <a:gd name="connsiteX25" fmla="*/ 7555 w 404378"/>
                <a:gd name="connsiteY25" fmla="*/ 887 h 430274"/>
                <a:gd name="connsiteX26" fmla="*/ 41178 w 404378"/>
                <a:gd name="connsiteY26" fmla="*/ 32891 h 430274"/>
                <a:gd name="connsiteX27" fmla="*/ 58895 w 404378"/>
                <a:gd name="connsiteY27" fmla="*/ 46322 h 430274"/>
                <a:gd name="connsiteX28" fmla="*/ 78325 w 404378"/>
                <a:gd name="connsiteY28" fmla="*/ 65372 h 430274"/>
                <a:gd name="connsiteX29" fmla="*/ 80135 w 404378"/>
                <a:gd name="connsiteY29" fmla="*/ 75182 h 430274"/>
                <a:gd name="connsiteX30" fmla="*/ 94994 w 404378"/>
                <a:gd name="connsiteY30" fmla="*/ 111092 h 430274"/>
                <a:gd name="connsiteX31" fmla="*/ 103186 w 404378"/>
                <a:gd name="connsiteY31" fmla="*/ 111187 h 430274"/>
                <a:gd name="connsiteX32" fmla="*/ 154335 w 404378"/>
                <a:gd name="connsiteY32" fmla="*/ 132904 h 430274"/>
                <a:gd name="connsiteX33" fmla="*/ 203770 w 404378"/>
                <a:gd name="connsiteY33" fmla="*/ 210913 h 430274"/>
                <a:gd name="connsiteX34" fmla="*/ 214724 w 404378"/>
                <a:gd name="connsiteY34" fmla="*/ 228630 h 430274"/>
                <a:gd name="connsiteX35" fmla="*/ 227963 w 404378"/>
                <a:gd name="connsiteY35" fmla="*/ 243584 h 430274"/>
                <a:gd name="connsiteX36" fmla="*/ 236631 w 404378"/>
                <a:gd name="connsiteY36" fmla="*/ 246918 h 430274"/>
                <a:gd name="connsiteX37" fmla="*/ 258253 w 404378"/>
                <a:gd name="connsiteY37" fmla="*/ 274540 h 430274"/>
                <a:gd name="connsiteX38" fmla="*/ 251967 w 404378"/>
                <a:gd name="connsiteY38" fmla="*/ 296258 h 430274"/>
                <a:gd name="connsiteX39" fmla="*/ 249871 w 404378"/>
                <a:gd name="connsiteY39" fmla="*/ 315498 h 430274"/>
                <a:gd name="connsiteX40" fmla="*/ 274255 w 404378"/>
                <a:gd name="connsiteY40" fmla="*/ 313783 h 430274"/>
                <a:gd name="connsiteX41" fmla="*/ 312355 w 404378"/>
                <a:gd name="connsiteY41" fmla="*/ 316260 h 430274"/>
                <a:gd name="connsiteX42" fmla="*/ 312164 w 404378"/>
                <a:gd name="connsiteY42" fmla="*/ 351122 h 430274"/>
                <a:gd name="connsiteX43" fmla="*/ 304640 w 404378"/>
                <a:gd name="connsiteY43" fmla="*/ 366838 h 430274"/>
                <a:gd name="connsiteX44" fmla="*/ 313498 w 404378"/>
                <a:gd name="connsiteY44" fmla="*/ 371410 h 430274"/>
                <a:gd name="connsiteX45" fmla="*/ 331024 w 404378"/>
                <a:gd name="connsiteY45" fmla="*/ 372743 h 430274"/>
                <a:gd name="connsiteX46" fmla="*/ 358837 w 404378"/>
                <a:gd name="connsiteY46" fmla="*/ 378934 h 430274"/>
                <a:gd name="connsiteX47" fmla="*/ 403033 w 404378"/>
                <a:gd name="connsiteY47" fmla="*/ 422273 h 430274"/>
                <a:gd name="connsiteX48" fmla="*/ 402938 w 404378"/>
                <a:gd name="connsiteY48" fmla="*/ 429036 h 430274"/>
                <a:gd name="connsiteX49" fmla="*/ 399413 w 404378"/>
                <a:gd name="connsiteY49" fmla="*/ 430274 h 43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4378" h="430274">
                  <a:moveTo>
                    <a:pt x="399413" y="430274"/>
                  </a:moveTo>
                  <a:cubicBezTo>
                    <a:pt x="398175" y="430274"/>
                    <a:pt x="396937" y="429798"/>
                    <a:pt x="395985" y="428845"/>
                  </a:cubicBezTo>
                  <a:cubicBezTo>
                    <a:pt x="395603" y="428465"/>
                    <a:pt x="360456" y="392460"/>
                    <a:pt x="352645" y="386269"/>
                  </a:cubicBezTo>
                  <a:cubicBezTo>
                    <a:pt x="348550" y="382935"/>
                    <a:pt x="340073" y="382554"/>
                    <a:pt x="330357" y="382173"/>
                  </a:cubicBezTo>
                  <a:cubicBezTo>
                    <a:pt x="324833" y="381887"/>
                    <a:pt x="318546" y="381697"/>
                    <a:pt x="312069" y="380840"/>
                  </a:cubicBezTo>
                  <a:cubicBezTo>
                    <a:pt x="300925" y="379411"/>
                    <a:pt x="296829" y="374077"/>
                    <a:pt x="295401" y="369886"/>
                  </a:cubicBezTo>
                  <a:cubicBezTo>
                    <a:pt x="292924" y="362551"/>
                    <a:pt x="296639" y="353026"/>
                    <a:pt x="305306" y="344454"/>
                  </a:cubicBezTo>
                  <a:cubicBezTo>
                    <a:pt x="314451" y="335310"/>
                    <a:pt x="314355" y="333310"/>
                    <a:pt x="305116" y="322547"/>
                  </a:cubicBezTo>
                  <a:cubicBezTo>
                    <a:pt x="301306" y="318070"/>
                    <a:pt x="287304" y="320927"/>
                    <a:pt x="276160" y="323213"/>
                  </a:cubicBezTo>
                  <a:cubicBezTo>
                    <a:pt x="263396" y="325785"/>
                    <a:pt x="251204" y="328261"/>
                    <a:pt x="244346" y="323308"/>
                  </a:cubicBezTo>
                  <a:cubicBezTo>
                    <a:pt x="234250" y="316070"/>
                    <a:pt x="238727" y="304258"/>
                    <a:pt x="243108" y="292923"/>
                  </a:cubicBezTo>
                  <a:cubicBezTo>
                    <a:pt x="245489" y="286637"/>
                    <a:pt x="248061" y="280065"/>
                    <a:pt x="248823" y="273493"/>
                  </a:cubicBezTo>
                  <a:cubicBezTo>
                    <a:pt x="250252" y="262349"/>
                    <a:pt x="245394" y="260253"/>
                    <a:pt x="233488" y="256062"/>
                  </a:cubicBezTo>
                  <a:cubicBezTo>
                    <a:pt x="230440" y="255014"/>
                    <a:pt x="227201" y="253871"/>
                    <a:pt x="224058" y="252442"/>
                  </a:cubicBezTo>
                  <a:cubicBezTo>
                    <a:pt x="213676" y="247775"/>
                    <a:pt x="210247" y="241013"/>
                    <a:pt x="206246" y="233107"/>
                  </a:cubicBezTo>
                  <a:cubicBezTo>
                    <a:pt x="203865" y="228344"/>
                    <a:pt x="201198" y="223010"/>
                    <a:pt x="196340" y="217009"/>
                  </a:cubicBezTo>
                  <a:cubicBezTo>
                    <a:pt x="185672" y="203579"/>
                    <a:pt x="153287" y="160050"/>
                    <a:pt x="145287" y="136047"/>
                  </a:cubicBezTo>
                  <a:cubicBezTo>
                    <a:pt x="140238" y="120902"/>
                    <a:pt x="118807" y="120807"/>
                    <a:pt x="103091" y="120807"/>
                  </a:cubicBezTo>
                  <a:cubicBezTo>
                    <a:pt x="99852" y="120807"/>
                    <a:pt x="96899" y="120807"/>
                    <a:pt x="94423" y="120617"/>
                  </a:cubicBezTo>
                  <a:cubicBezTo>
                    <a:pt x="78040" y="119759"/>
                    <a:pt x="73754" y="94899"/>
                    <a:pt x="70706" y="76801"/>
                  </a:cubicBezTo>
                  <a:cubicBezTo>
                    <a:pt x="70134" y="73277"/>
                    <a:pt x="69563" y="70039"/>
                    <a:pt x="68991" y="67467"/>
                  </a:cubicBezTo>
                  <a:cubicBezTo>
                    <a:pt x="67753" y="62133"/>
                    <a:pt x="62704" y="59085"/>
                    <a:pt x="54418" y="54704"/>
                  </a:cubicBezTo>
                  <a:cubicBezTo>
                    <a:pt x="47084" y="50798"/>
                    <a:pt x="38797" y="46417"/>
                    <a:pt x="33272" y="38320"/>
                  </a:cubicBezTo>
                  <a:cubicBezTo>
                    <a:pt x="23367" y="23842"/>
                    <a:pt x="2221" y="8888"/>
                    <a:pt x="2030" y="8698"/>
                  </a:cubicBezTo>
                  <a:cubicBezTo>
                    <a:pt x="-160" y="7173"/>
                    <a:pt x="-637" y="4221"/>
                    <a:pt x="887" y="2030"/>
                  </a:cubicBezTo>
                  <a:cubicBezTo>
                    <a:pt x="2412" y="-160"/>
                    <a:pt x="5364" y="-637"/>
                    <a:pt x="7555" y="887"/>
                  </a:cubicBezTo>
                  <a:cubicBezTo>
                    <a:pt x="8508" y="1554"/>
                    <a:pt x="30224" y="16984"/>
                    <a:pt x="41178" y="32891"/>
                  </a:cubicBezTo>
                  <a:cubicBezTo>
                    <a:pt x="45464" y="39083"/>
                    <a:pt x="52322" y="42797"/>
                    <a:pt x="58895" y="46322"/>
                  </a:cubicBezTo>
                  <a:cubicBezTo>
                    <a:pt x="67372" y="50798"/>
                    <a:pt x="76135" y="55465"/>
                    <a:pt x="78325" y="65372"/>
                  </a:cubicBezTo>
                  <a:cubicBezTo>
                    <a:pt x="78897" y="68134"/>
                    <a:pt x="79468" y="71467"/>
                    <a:pt x="80135" y="75182"/>
                  </a:cubicBezTo>
                  <a:cubicBezTo>
                    <a:pt x="82421" y="88422"/>
                    <a:pt x="86231" y="110615"/>
                    <a:pt x="94994" y="111092"/>
                  </a:cubicBezTo>
                  <a:cubicBezTo>
                    <a:pt x="97375" y="111187"/>
                    <a:pt x="100138" y="111187"/>
                    <a:pt x="103186" y="111187"/>
                  </a:cubicBezTo>
                  <a:cubicBezTo>
                    <a:pt x="120712" y="111187"/>
                    <a:pt x="147192" y="111282"/>
                    <a:pt x="154335" y="132904"/>
                  </a:cubicBezTo>
                  <a:cubicBezTo>
                    <a:pt x="161288" y="153859"/>
                    <a:pt x="190720" y="194531"/>
                    <a:pt x="203770" y="210913"/>
                  </a:cubicBezTo>
                  <a:cubicBezTo>
                    <a:pt x="209199" y="217676"/>
                    <a:pt x="212247" y="223772"/>
                    <a:pt x="214724" y="228630"/>
                  </a:cubicBezTo>
                  <a:cubicBezTo>
                    <a:pt x="218438" y="235964"/>
                    <a:pt x="220629" y="240346"/>
                    <a:pt x="227963" y="243584"/>
                  </a:cubicBezTo>
                  <a:cubicBezTo>
                    <a:pt x="230916" y="244918"/>
                    <a:pt x="233869" y="245870"/>
                    <a:pt x="236631" y="246918"/>
                  </a:cubicBezTo>
                  <a:cubicBezTo>
                    <a:pt x="247870" y="250823"/>
                    <a:pt x="260729" y="255300"/>
                    <a:pt x="258253" y="274540"/>
                  </a:cubicBezTo>
                  <a:cubicBezTo>
                    <a:pt x="257301" y="282351"/>
                    <a:pt x="254443" y="289685"/>
                    <a:pt x="251967" y="296258"/>
                  </a:cubicBezTo>
                  <a:cubicBezTo>
                    <a:pt x="247585" y="307592"/>
                    <a:pt x="246061" y="312831"/>
                    <a:pt x="249871" y="315498"/>
                  </a:cubicBezTo>
                  <a:cubicBezTo>
                    <a:pt x="253395" y="318070"/>
                    <a:pt x="265016" y="315688"/>
                    <a:pt x="274255" y="313783"/>
                  </a:cubicBezTo>
                  <a:cubicBezTo>
                    <a:pt x="289304" y="310736"/>
                    <a:pt x="304830" y="307592"/>
                    <a:pt x="312355" y="316260"/>
                  </a:cubicBezTo>
                  <a:cubicBezTo>
                    <a:pt x="323690" y="329309"/>
                    <a:pt x="326166" y="337120"/>
                    <a:pt x="312164" y="351122"/>
                  </a:cubicBezTo>
                  <a:cubicBezTo>
                    <a:pt x="306449" y="356836"/>
                    <a:pt x="303401" y="363218"/>
                    <a:pt x="304640" y="366838"/>
                  </a:cubicBezTo>
                  <a:cubicBezTo>
                    <a:pt x="305687" y="369790"/>
                    <a:pt x="310069" y="371029"/>
                    <a:pt x="313498" y="371410"/>
                  </a:cubicBezTo>
                  <a:cubicBezTo>
                    <a:pt x="319594" y="372172"/>
                    <a:pt x="325404" y="372458"/>
                    <a:pt x="331024" y="372743"/>
                  </a:cubicBezTo>
                  <a:cubicBezTo>
                    <a:pt x="342454" y="373220"/>
                    <a:pt x="352265" y="373696"/>
                    <a:pt x="358837" y="378934"/>
                  </a:cubicBezTo>
                  <a:cubicBezTo>
                    <a:pt x="367124" y="385507"/>
                    <a:pt x="401604" y="420749"/>
                    <a:pt x="403033" y="422273"/>
                  </a:cubicBezTo>
                  <a:cubicBezTo>
                    <a:pt x="404843" y="424178"/>
                    <a:pt x="404843" y="427131"/>
                    <a:pt x="402938" y="429036"/>
                  </a:cubicBezTo>
                  <a:cubicBezTo>
                    <a:pt x="401795" y="429798"/>
                    <a:pt x="400556" y="430274"/>
                    <a:pt x="399413" y="43027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6" name="Forme libre : forme 1395">
              <a:extLst>
                <a:ext uri="{FF2B5EF4-FFF2-40B4-BE49-F238E27FC236}">
                  <a16:creationId xmlns:a16="http://schemas.microsoft.com/office/drawing/2014/main" id="{82026DED-2ED2-542B-A1E7-ED17CA92E13D}"/>
                </a:ext>
              </a:extLst>
            </p:cNvPr>
            <p:cNvSpPr/>
            <p:nvPr/>
          </p:nvSpPr>
          <p:spPr>
            <a:xfrm>
              <a:off x="13382738" y="2352643"/>
              <a:ext cx="753228" cy="918097"/>
            </a:xfrm>
            <a:custGeom>
              <a:avLst/>
              <a:gdLst>
                <a:gd name="connsiteX0" fmla="*/ 724858 w 739047"/>
                <a:gd name="connsiteY0" fmla="*/ 900813 h 900812"/>
                <a:gd name="connsiteX1" fmla="*/ 714380 w 739047"/>
                <a:gd name="connsiteY1" fmla="*/ 896241 h 900812"/>
                <a:gd name="connsiteX2" fmla="*/ 677423 w 739047"/>
                <a:gd name="connsiteY2" fmla="*/ 858045 h 900812"/>
                <a:gd name="connsiteX3" fmla="*/ 547312 w 739047"/>
                <a:gd name="connsiteY3" fmla="*/ 707550 h 900812"/>
                <a:gd name="connsiteX4" fmla="*/ 523690 w 739047"/>
                <a:gd name="connsiteY4" fmla="*/ 668307 h 900812"/>
                <a:gd name="connsiteX5" fmla="*/ 453776 w 739047"/>
                <a:gd name="connsiteY5" fmla="*/ 569057 h 900812"/>
                <a:gd name="connsiteX6" fmla="*/ 391959 w 739047"/>
                <a:gd name="connsiteY6" fmla="*/ 466949 h 900812"/>
                <a:gd name="connsiteX7" fmla="*/ 385958 w 739047"/>
                <a:gd name="connsiteY7" fmla="*/ 452947 h 900812"/>
                <a:gd name="connsiteX8" fmla="*/ 294994 w 739047"/>
                <a:gd name="connsiteY8" fmla="*/ 348744 h 900812"/>
                <a:gd name="connsiteX9" fmla="*/ 248512 w 739047"/>
                <a:gd name="connsiteY9" fmla="*/ 258542 h 900812"/>
                <a:gd name="connsiteX10" fmla="*/ 228319 w 739047"/>
                <a:gd name="connsiteY10" fmla="*/ 191962 h 900812"/>
                <a:gd name="connsiteX11" fmla="*/ 5720 w 739047"/>
                <a:gd name="connsiteY11" fmla="*/ 25751 h 900812"/>
                <a:gd name="connsiteX12" fmla="*/ 2863 w 739047"/>
                <a:gd name="connsiteY12" fmla="*/ 5748 h 900812"/>
                <a:gd name="connsiteX13" fmla="*/ 22865 w 739047"/>
                <a:gd name="connsiteY13" fmla="*/ 2891 h 900812"/>
                <a:gd name="connsiteX14" fmla="*/ 251846 w 739047"/>
                <a:gd name="connsiteY14" fmla="*/ 173960 h 900812"/>
                <a:gd name="connsiteX15" fmla="*/ 253370 w 739047"/>
                <a:gd name="connsiteY15" fmla="*/ 177675 h 900812"/>
                <a:gd name="connsiteX16" fmla="*/ 277087 w 739047"/>
                <a:gd name="connsiteY16" fmla="*/ 258732 h 900812"/>
                <a:gd name="connsiteX17" fmla="*/ 315092 w 739047"/>
                <a:gd name="connsiteY17" fmla="*/ 328646 h 900812"/>
                <a:gd name="connsiteX18" fmla="*/ 412057 w 739047"/>
                <a:gd name="connsiteY18" fmla="*/ 441612 h 900812"/>
                <a:gd name="connsiteX19" fmla="*/ 418248 w 739047"/>
                <a:gd name="connsiteY19" fmla="*/ 456090 h 900812"/>
                <a:gd name="connsiteX20" fmla="*/ 473874 w 739047"/>
                <a:gd name="connsiteY20" fmla="*/ 549150 h 900812"/>
                <a:gd name="connsiteX21" fmla="*/ 548169 w 739047"/>
                <a:gd name="connsiteY21" fmla="*/ 653925 h 900812"/>
                <a:gd name="connsiteX22" fmla="*/ 571600 w 739047"/>
                <a:gd name="connsiteY22" fmla="*/ 692787 h 900812"/>
                <a:gd name="connsiteX23" fmla="*/ 697711 w 739047"/>
                <a:gd name="connsiteY23" fmla="*/ 838233 h 900812"/>
                <a:gd name="connsiteX24" fmla="*/ 735240 w 739047"/>
                <a:gd name="connsiteY24" fmla="*/ 877000 h 900812"/>
                <a:gd name="connsiteX25" fmla="*/ 734478 w 739047"/>
                <a:gd name="connsiteY25" fmla="*/ 897193 h 900812"/>
                <a:gd name="connsiteX26" fmla="*/ 724858 w 739047"/>
                <a:gd name="connsiteY26" fmla="*/ 900813 h 90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9047" h="900812">
                  <a:moveTo>
                    <a:pt x="724858" y="900813"/>
                  </a:moveTo>
                  <a:cubicBezTo>
                    <a:pt x="721048" y="900813"/>
                    <a:pt x="717142" y="899289"/>
                    <a:pt x="714380" y="896241"/>
                  </a:cubicBezTo>
                  <a:cubicBezTo>
                    <a:pt x="704474" y="885477"/>
                    <a:pt x="691901" y="872809"/>
                    <a:pt x="677423" y="858045"/>
                  </a:cubicBezTo>
                  <a:cubicBezTo>
                    <a:pt x="632846" y="812802"/>
                    <a:pt x="577411" y="756414"/>
                    <a:pt x="547312" y="707550"/>
                  </a:cubicBezTo>
                  <a:cubicBezTo>
                    <a:pt x="538644" y="693453"/>
                    <a:pt x="530929" y="680499"/>
                    <a:pt x="523690" y="668307"/>
                  </a:cubicBezTo>
                  <a:cubicBezTo>
                    <a:pt x="498448" y="626112"/>
                    <a:pt x="480256" y="595632"/>
                    <a:pt x="453776" y="569057"/>
                  </a:cubicBezTo>
                  <a:cubicBezTo>
                    <a:pt x="421486" y="536767"/>
                    <a:pt x="404437" y="496381"/>
                    <a:pt x="391959" y="466949"/>
                  </a:cubicBezTo>
                  <a:cubicBezTo>
                    <a:pt x="389863" y="461901"/>
                    <a:pt x="387863" y="457233"/>
                    <a:pt x="385958" y="452947"/>
                  </a:cubicBezTo>
                  <a:cubicBezTo>
                    <a:pt x="377290" y="433516"/>
                    <a:pt x="325570" y="378747"/>
                    <a:pt x="294994" y="348744"/>
                  </a:cubicBezTo>
                  <a:cubicBezTo>
                    <a:pt x="276421" y="330170"/>
                    <a:pt x="248512" y="284831"/>
                    <a:pt x="248512" y="258542"/>
                  </a:cubicBezTo>
                  <a:cubicBezTo>
                    <a:pt x="248512" y="247302"/>
                    <a:pt x="237178" y="214155"/>
                    <a:pt x="228319" y="191962"/>
                  </a:cubicBezTo>
                  <a:lnTo>
                    <a:pt x="5720" y="25751"/>
                  </a:lnTo>
                  <a:cubicBezTo>
                    <a:pt x="-566" y="20988"/>
                    <a:pt x="-1900" y="12035"/>
                    <a:pt x="2863" y="5748"/>
                  </a:cubicBezTo>
                  <a:cubicBezTo>
                    <a:pt x="7625" y="-633"/>
                    <a:pt x="16579" y="-1872"/>
                    <a:pt x="22865" y="2891"/>
                  </a:cubicBezTo>
                  <a:lnTo>
                    <a:pt x="251846" y="173960"/>
                  </a:lnTo>
                  <a:lnTo>
                    <a:pt x="253370" y="177675"/>
                  </a:lnTo>
                  <a:cubicBezTo>
                    <a:pt x="257371" y="187390"/>
                    <a:pt x="277087" y="237015"/>
                    <a:pt x="277087" y="258732"/>
                  </a:cubicBezTo>
                  <a:cubicBezTo>
                    <a:pt x="277087" y="273020"/>
                    <a:pt x="298042" y="311596"/>
                    <a:pt x="315092" y="328646"/>
                  </a:cubicBezTo>
                  <a:cubicBezTo>
                    <a:pt x="323474" y="336837"/>
                    <a:pt x="398436" y="410751"/>
                    <a:pt x="412057" y="441612"/>
                  </a:cubicBezTo>
                  <a:cubicBezTo>
                    <a:pt x="414057" y="446089"/>
                    <a:pt x="416057" y="450947"/>
                    <a:pt x="418248" y="456090"/>
                  </a:cubicBezTo>
                  <a:cubicBezTo>
                    <a:pt x="430440" y="484951"/>
                    <a:pt x="445585" y="520765"/>
                    <a:pt x="473874" y="549150"/>
                  </a:cubicBezTo>
                  <a:cubicBezTo>
                    <a:pt x="502925" y="578201"/>
                    <a:pt x="522832" y="611634"/>
                    <a:pt x="548169" y="653925"/>
                  </a:cubicBezTo>
                  <a:cubicBezTo>
                    <a:pt x="555313" y="665926"/>
                    <a:pt x="563028" y="678880"/>
                    <a:pt x="571600" y="692787"/>
                  </a:cubicBezTo>
                  <a:cubicBezTo>
                    <a:pt x="599985" y="738888"/>
                    <a:pt x="654182" y="793942"/>
                    <a:pt x="697711" y="838233"/>
                  </a:cubicBezTo>
                  <a:cubicBezTo>
                    <a:pt x="711808" y="852521"/>
                    <a:pt x="725048" y="865951"/>
                    <a:pt x="735240" y="877000"/>
                  </a:cubicBezTo>
                  <a:cubicBezTo>
                    <a:pt x="740574" y="882810"/>
                    <a:pt x="740288" y="891859"/>
                    <a:pt x="734478" y="897193"/>
                  </a:cubicBezTo>
                  <a:cubicBezTo>
                    <a:pt x="731811" y="899574"/>
                    <a:pt x="728287" y="900813"/>
                    <a:pt x="724858" y="90081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7" name="Forme libre : forme 1396">
              <a:extLst>
                <a:ext uri="{FF2B5EF4-FFF2-40B4-BE49-F238E27FC236}">
                  <a16:creationId xmlns:a16="http://schemas.microsoft.com/office/drawing/2014/main" id="{A2D633ED-9018-45FD-86AD-1032106652A4}"/>
                </a:ext>
              </a:extLst>
            </p:cNvPr>
            <p:cNvSpPr/>
            <p:nvPr/>
          </p:nvSpPr>
          <p:spPr>
            <a:xfrm>
              <a:off x="13314595" y="2305400"/>
              <a:ext cx="121443" cy="102708"/>
            </a:xfrm>
            <a:custGeom>
              <a:avLst/>
              <a:gdLst>
                <a:gd name="connsiteX0" fmla="*/ 79438 w 119157"/>
                <a:gd name="connsiteY0" fmla="*/ 100775 h 100774"/>
                <a:gd name="connsiteX1" fmla="*/ 0 w 119157"/>
                <a:gd name="connsiteY1" fmla="*/ 0 h 100774"/>
                <a:gd name="connsiteX2" fmla="*/ 119158 w 119157"/>
                <a:gd name="connsiteY2" fmla="*/ 47530 h 10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157" h="100774">
                  <a:moveTo>
                    <a:pt x="79438" y="100775"/>
                  </a:moveTo>
                  <a:lnTo>
                    <a:pt x="0" y="0"/>
                  </a:lnTo>
                  <a:lnTo>
                    <a:pt x="119158" y="4753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8" name="Forme libre : forme 1397">
              <a:extLst>
                <a:ext uri="{FF2B5EF4-FFF2-40B4-BE49-F238E27FC236}">
                  <a16:creationId xmlns:a16="http://schemas.microsoft.com/office/drawing/2014/main" id="{E7949DF1-4281-6D5A-0E1C-6324A5378DF7}"/>
                </a:ext>
              </a:extLst>
            </p:cNvPr>
            <p:cNvSpPr/>
            <p:nvPr/>
          </p:nvSpPr>
          <p:spPr>
            <a:xfrm>
              <a:off x="13587772" y="2507613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9" name="Forme libre : forme 1398">
              <a:extLst>
                <a:ext uri="{FF2B5EF4-FFF2-40B4-BE49-F238E27FC236}">
                  <a16:creationId xmlns:a16="http://schemas.microsoft.com/office/drawing/2014/main" id="{00AC5958-3F94-8D22-09A2-ECEE630B28CD}"/>
                </a:ext>
              </a:extLst>
            </p:cNvPr>
            <p:cNvSpPr/>
            <p:nvPr/>
          </p:nvSpPr>
          <p:spPr>
            <a:xfrm>
              <a:off x="13756299" y="276953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0" name="Forme libre : forme 1399">
              <a:extLst>
                <a:ext uri="{FF2B5EF4-FFF2-40B4-BE49-F238E27FC236}">
                  <a16:creationId xmlns:a16="http://schemas.microsoft.com/office/drawing/2014/main" id="{20AE05C8-E8E2-0A1A-4D55-A165EF5C0610}"/>
                </a:ext>
              </a:extLst>
            </p:cNvPr>
            <p:cNvSpPr/>
            <p:nvPr/>
          </p:nvSpPr>
          <p:spPr>
            <a:xfrm>
              <a:off x="14089276" y="322395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1" name="Forme libre : forme 1400">
              <a:extLst>
                <a:ext uri="{FF2B5EF4-FFF2-40B4-BE49-F238E27FC236}">
                  <a16:creationId xmlns:a16="http://schemas.microsoft.com/office/drawing/2014/main" id="{E8161532-4B72-E83A-1153-B04BA625D666}"/>
                </a:ext>
              </a:extLst>
            </p:cNvPr>
            <p:cNvSpPr/>
            <p:nvPr/>
          </p:nvSpPr>
          <p:spPr>
            <a:xfrm>
              <a:off x="14351968" y="3139686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2" name="Forme libre : forme 1401">
              <a:extLst>
                <a:ext uri="{FF2B5EF4-FFF2-40B4-BE49-F238E27FC236}">
                  <a16:creationId xmlns:a16="http://schemas.microsoft.com/office/drawing/2014/main" id="{9B20C233-A307-0AD1-7997-6A74B2458089}"/>
                </a:ext>
              </a:extLst>
            </p:cNvPr>
            <p:cNvSpPr/>
            <p:nvPr/>
          </p:nvSpPr>
          <p:spPr>
            <a:xfrm>
              <a:off x="15130240" y="2962812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3" name="Forme libre : forme 1402">
              <a:extLst>
                <a:ext uri="{FF2B5EF4-FFF2-40B4-BE49-F238E27FC236}">
                  <a16:creationId xmlns:a16="http://schemas.microsoft.com/office/drawing/2014/main" id="{F392F61C-5437-BBCF-E149-26946C440802}"/>
                </a:ext>
              </a:extLst>
            </p:cNvPr>
            <p:cNvSpPr/>
            <p:nvPr/>
          </p:nvSpPr>
          <p:spPr>
            <a:xfrm>
              <a:off x="15267410" y="346101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4" name="Forme libre : forme 1403">
              <a:extLst>
                <a:ext uri="{FF2B5EF4-FFF2-40B4-BE49-F238E27FC236}">
                  <a16:creationId xmlns:a16="http://schemas.microsoft.com/office/drawing/2014/main" id="{4D9B6EE8-BA4A-931D-9C24-D914D78F9EF0}"/>
                </a:ext>
              </a:extLst>
            </p:cNvPr>
            <p:cNvSpPr/>
            <p:nvPr/>
          </p:nvSpPr>
          <p:spPr>
            <a:xfrm>
              <a:off x="16244012" y="471108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5" name="Forme libre : forme 1404">
              <a:extLst>
                <a:ext uri="{FF2B5EF4-FFF2-40B4-BE49-F238E27FC236}">
                  <a16:creationId xmlns:a16="http://schemas.microsoft.com/office/drawing/2014/main" id="{40DC8FF0-6F3B-9E39-B9D8-F6056A7E9BBA}"/>
                </a:ext>
              </a:extLst>
            </p:cNvPr>
            <p:cNvSpPr/>
            <p:nvPr/>
          </p:nvSpPr>
          <p:spPr>
            <a:xfrm>
              <a:off x="16328276" y="3646141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6" name="Forme libre : forme 1405">
              <a:extLst>
                <a:ext uri="{FF2B5EF4-FFF2-40B4-BE49-F238E27FC236}">
                  <a16:creationId xmlns:a16="http://schemas.microsoft.com/office/drawing/2014/main" id="{D5D7914E-4645-CCE8-CCC5-4E99E73EC495}"/>
                </a:ext>
              </a:extLst>
            </p:cNvPr>
            <p:cNvSpPr/>
            <p:nvPr/>
          </p:nvSpPr>
          <p:spPr>
            <a:xfrm>
              <a:off x="16164020" y="3637986"/>
              <a:ext cx="44073" cy="44073"/>
            </a:xfrm>
            <a:custGeom>
              <a:avLst/>
              <a:gdLst>
                <a:gd name="connsiteX0" fmla="*/ 43243 w 43243"/>
                <a:gd name="connsiteY0" fmla="*/ 21622 h 43243"/>
                <a:gd name="connsiteX1" fmla="*/ 21622 w 43243"/>
                <a:gd name="connsiteY1" fmla="*/ 43243 h 43243"/>
                <a:gd name="connsiteX2" fmla="*/ 0 w 43243"/>
                <a:gd name="connsiteY2" fmla="*/ 21622 h 43243"/>
                <a:gd name="connsiteX3" fmla="*/ 21622 w 43243"/>
                <a:gd name="connsiteY3" fmla="*/ 0 h 43243"/>
                <a:gd name="connsiteX4" fmla="*/ 43243 w 43243"/>
                <a:gd name="connsiteY4" fmla="*/ 21622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43243" y="21622"/>
                  </a:moveTo>
                  <a:cubicBezTo>
                    <a:pt x="43243" y="33563"/>
                    <a:pt x="33563" y="43243"/>
                    <a:pt x="21622" y="43243"/>
                  </a:cubicBezTo>
                  <a:cubicBezTo>
                    <a:pt x="9680" y="43243"/>
                    <a:pt x="0" y="33563"/>
                    <a:pt x="0" y="21622"/>
                  </a:cubicBezTo>
                  <a:cubicBezTo>
                    <a:pt x="0" y="9680"/>
                    <a:pt x="9681" y="0"/>
                    <a:pt x="21622" y="0"/>
                  </a:cubicBezTo>
                  <a:cubicBezTo>
                    <a:pt x="33563" y="0"/>
                    <a:pt x="43243" y="9681"/>
                    <a:pt x="43243" y="21622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7" name="Forme libre : forme 1406">
              <a:extLst>
                <a:ext uri="{FF2B5EF4-FFF2-40B4-BE49-F238E27FC236}">
                  <a16:creationId xmlns:a16="http://schemas.microsoft.com/office/drawing/2014/main" id="{01F6F0FA-F1CB-7B5C-02C1-302ACBB9197E}"/>
                </a:ext>
              </a:extLst>
            </p:cNvPr>
            <p:cNvSpPr/>
            <p:nvPr/>
          </p:nvSpPr>
          <p:spPr>
            <a:xfrm>
              <a:off x="16524081" y="3597797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 : forme 896">
              <a:extLst>
                <a:ext uri="{FF2B5EF4-FFF2-40B4-BE49-F238E27FC236}">
                  <a16:creationId xmlns:a16="http://schemas.microsoft.com/office/drawing/2014/main" id="{7E3DA549-A8F6-A75D-3169-A155FF33C0C8}"/>
                </a:ext>
              </a:extLst>
            </p:cNvPr>
            <p:cNvSpPr/>
            <p:nvPr/>
          </p:nvSpPr>
          <p:spPr>
            <a:xfrm>
              <a:off x="16615722" y="3145414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 : forme 897">
              <a:extLst>
                <a:ext uri="{FF2B5EF4-FFF2-40B4-BE49-F238E27FC236}">
                  <a16:creationId xmlns:a16="http://schemas.microsoft.com/office/drawing/2014/main" id="{9E7C344D-942E-5E1F-172C-DFCC4C028870}"/>
                </a:ext>
              </a:extLst>
            </p:cNvPr>
            <p:cNvSpPr/>
            <p:nvPr/>
          </p:nvSpPr>
          <p:spPr>
            <a:xfrm>
              <a:off x="14935308" y="3922909"/>
              <a:ext cx="83486" cy="83486"/>
            </a:xfrm>
            <a:custGeom>
              <a:avLst/>
              <a:gdLst>
                <a:gd name="connsiteX0" fmla="*/ 81915 w 81915"/>
                <a:gd name="connsiteY0" fmla="*/ 40957 h 81915"/>
                <a:gd name="connsiteX1" fmla="*/ 40957 w 81915"/>
                <a:gd name="connsiteY1" fmla="*/ 81915 h 81915"/>
                <a:gd name="connsiteX2" fmla="*/ 0 w 81915"/>
                <a:gd name="connsiteY2" fmla="*/ 40957 h 81915"/>
                <a:gd name="connsiteX3" fmla="*/ 40957 w 81915"/>
                <a:gd name="connsiteY3" fmla="*/ 0 h 81915"/>
                <a:gd name="connsiteX4" fmla="*/ 81915 w 81915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5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0" name="Forme libre : forme 899">
              <a:extLst>
                <a:ext uri="{FF2B5EF4-FFF2-40B4-BE49-F238E27FC236}">
                  <a16:creationId xmlns:a16="http://schemas.microsoft.com/office/drawing/2014/main" id="{756704DE-870B-CC0E-8F80-B92164710AC4}"/>
                </a:ext>
              </a:extLst>
            </p:cNvPr>
            <p:cNvSpPr/>
            <p:nvPr/>
          </p:nvSpPr>
          <p:spPr>
            <a:xfrm>
              <a:off x="13630961" y="3155098"/>
              <a:ext cx="3413264" cy="3185725"/>
            </a:xfrm>
            <a:custGeom>
              <a:avLst/>
              <a:gdLst>
                <a:gd name="connsiteX0" fmla="*/ 3334617 w 3349002"/>
                <a:gd name="connsiteY0" fmla="*/ 3125748 h 3125747"/>
                <a:gd name="connsiteX1" fmla="*/ 3322616 w 3349002"/>
                <a:gd name="connsiteY1" fmla="*/ 3119175 h 3125747"/>
                <a:gd name="connsiteX2" fmla="*/ 2819600 w 3349002"/>
                <a:gd name="connsiteY2" fmla="*/ 2322314 h 3125747"/>
                <a:gd name="connsiteX3" fmla="*/ 2715778 w 3349002"/>
                <a:gd name="connsiteY3" fmla="*/ 2033802 h 3125747"/>
                <a:gd name="connsiteX4" fmla="*/ 2587381 w 3349002"/>
                <a:gd name="connsiteY4" fmla="*/ 1573935 h 3125747"/>
                <a:gd name="connsiteX5" fmla="*/ 2578713 w 3349002"/>
                <a:gd name="connsiteY5" fmla="*/ 1559647 h 3125747"/>
                <a:gd name="connsiteX6" fmla="*/ 1867196 w 3349002"/>
                <a:gd name="connsiteY6" fmla="*/ 579334 h 3125747"/>
                <a:gd name="connsiteX7" fmla="*/ 1761373 w 3349002"/>
                <a:gd name="connsiteY7" fmla="*/ 493895 h 3125747"/>
                <a:gd name="connsiteX8" fmla="*/ 1636119 w 3349002"/>
                <a:gd name="connsiteY8" fmla="*/ 369975 h 3125747"/>
                <a:gd name="connsiteX9" fmla="*/ 1584970 w 3349002"/>
                <a:gd name="connsiteY9" fmla="*/ 328636 h 3125747"/>
                <a:gd name="connsiteX10" fmla="*/ 770106 w 3349002"/>
                <a:gd name="connsiteY10" fmla="*/ 34695 h 3125747"/>
                <a:gd name="connsiteX11" fmla="*/ 746484 w 3349002"/>
                <a:gd name="connsiteY11" fmla="*/ 29265 h 3125747"/>
                <a:gd name="connsiteX12" fmla="*/ 696287 w 3349002"/>
                <a:gd name="connsiteY12" fmla="*/ 36886 h 3125747"/>
                <a:gd name="connsiteX13" fmla="*/ 19727 w 3349002"/>
                <a:gd name="connsiteY13" fmla="*/ 314254 h 3125747"/>
                <a:gd name="connsiteX14" fmla="*/ 1058 w 3349002"/>
                <a:gd name="connsiteY14" fmla="*/ 306443 h 3125747"/>
                <a:gd name="connsiteX15" fmla="*/ 8868 w 3349002"/>
                <a:gd name="connsiteY15" fmla="*/ 287774 h 3125747"/>
                <a:gd name="connsiteX16" fmla="*/ 685143 w 3349002"/>
                <a:gd name="connsiteY16" fmla="*/ 10406 h 3125747"/>
                <a:gd name="connsiteX17" fmla="*/ 749342 w 3349002"/>
                <a:gd name="connsiteY17" fmla="*/ 690 h 3125747"/>
                <a:gd name="connsiteX18" fmla="*/ 779726 w 3349002"/>
                <a:gd name="connsiteY18" fmla="*/ 7644 h 3125747"/>
                <a:gd name="connsiteX19" fmla="*/ 1594590 w 3349002"/>
                <a:gd name="connsiteY19" fmla="*/ 301585 h 3125747"/>
                <a:gd name="connsiteX20" fmla="*/ 1660408 w 3349002"/>
                <a:gd name="connsiteY20" fmla="*/ 354735 h 3125747"/>
                <a:gd name="connsiteX21" fmla="*/ 1769279 w 3349002"/>
                <a:gd name="connsiteY21" fmla="*/ 466272 h 3125747"/>
                <a:gd name="connsiteX22" fmla="*/ 1890246 w 3349002"/>
                <a:gd name="connsiteY22" fmla="*/ 562189 h 3125747"/>
                <a:gd name="connsiteX23" fmla="*/ 2601954 w 3349002"/>
                <a:gd name="connsiteY23" fmla="*/ 1542788 h 3125747"/>
                <a:gd name="connsiteX24" fmla="*/ 2613194 w 3349002"/>
                <a:gd name="connsiteY24" fmla="*/ 1561362 h 3125747"/>
                <a:gd name="connsiteX25" fmla="*/ 2744162 w 3349002"/>
                <a:gd name="connsiteY25" fmla="*/ 2029516 h 3125747"/>
                <a:gd name="connsiteX26" fmla="*/ 2844651 w 3349002"/>
                <a:gd name="connsiteY26" fmla="*/ 2308407 h 3125747"/>
                <a:gd name="connsiteX27" fmla="*/ 3346714 w 3349002"/>
                <a:gd name="connsiteY27" fmla="*/ 3103650 h 3125747"/>
                <a:gd name="connsiteX28" fmla="*/ 3342428 w 3349002"/>
                <a:gd name="connsiteY28" fmla="*/ 3123366 h 3125747"/>
                <a:gd name="connsiteX29" fmla="*/ 3334617 w 3349002"/>
                <a:gd name="connsiteY29" fmla="*/ 3125748 h 312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49002" h="3125747">
                  <a:moveTo>
                    <a:pt x="3334617" y="3125748"/>
                  </a:moveTo>
                  <a:cubicBezTo>
                    <a:pt x="3329950" y="3125748"/>
                    <a:pt x="3325283" y="3123462"/>
                    <a:pt x="3322616" y="3119175"/>
                  </a:cubicBezTo>
                  <a:cubicBezTo>
                    <a:pt x="3190123" y="2913340"/>
                    <a:pt x="2875989" y="2423565"/>
                    <a:pt x="2819600" y="2322314"/>
                  </a:cubicBezTo>
                  <a:cubicBezTo>
                    <a:pt x="2747877" y="2193631"/>
                    <a:pt x="2732256" y="2142577"/>
                    <a:pt x="2715778" y="2033802"/>
                  </a:cubicBezTo>
                  <a:cubicBezTo>
                    <a:pt x="2700348" y="1931789"/>
                    <a:pt x="2629672" y="1660898"/>
                    <a:pt x="2587381" y="1573935"/>
                  </a:cubicBezTo>
                  <a:cubicBezTo>
                    <a:pt x="2585095" y="1569172"/>
                    <a:pt x="2582237" y="1564505"/>
                    <a:pt x="2578713" y="1559647"/>
                  </a:cubicBezTo>
                  <a:lnTo>
                    <a:pt x="1867196" y="579334"/>
                  </a:lnTo>
                  <a:cubicBezTo>
                    <a:pt x="1866815" y="578858"/>
                    <a:pt x="1812808" y="508563"/>
                    <a:pt x="1761373" y="493895"/>
                  </a:cubicBezTo>
                  <a:cubicBezTo>
                    <a:pt x="1712510" y="479893"/>
                    <a:pt x="1666218" y="418743"/>
                    <a:pt x="1636119" y="369975"/>
                  </a:cubicBezTo>
                  <a:cubicBezTo>
                    <a:pt x="1624403" y="351020"/>
                    <a:pt x="1606211" y="336352"/>
                    <a:pt x="1584970" y="328636"/>
                  </a:cubicBezTo>
                  <a:lnTo>
                    <a:pt x="770106" y="34695"/>
                  </a:lnTo>
                  <a:cubicBezTo>
                    <a:pt x="762486" y="31932"/>
                    <a:pt x="754485" y="30123"/>
                    <a:pt x="746484" y="29265"/>
                  </a:cubicBezTo>
                  <a:cubicBezTo>
                    <a:pt x="729435" y="27456"/>
                    <a:pt x="712099" y="30123"/>
                    <a:pt x="696287" y="36886"/>
                  </a:cubicBezTo>
                  <a:lnTo>
                    <a:pt x="19727" y="314254"/>
                  </a:lnTo>
                  <a:cubicBezTo>
                    <a:pt x="12392" y="317206"/>
                    <a:pt x="4106" y="313777"/>
                    <a:pt x="1058" y="306443"/>
                  </a:cubicBezTo>
                  <a:cubicBezTo>
                    <a:pt x="-1895" y="299109"/>
                    <a:pt x="1534" y="290822"/>
                    <a:pt x="8868" y="287774"/>
                  </a:cubicBezTo>
                  <a:lnTo>
                    <a:pt x="685143" y="10406"/>
                  </a:lnTo>
                  <a:cubicBezTo>
                    <a:pt x="705146" y="1834"/>
                    <a:pt x="727434" y="-1596"/>
                    <a:pt x="749342" y="690"/>
                  </a:cubicBezTo>
                  <a:cubicBezTo>
                    <a:pt x="759724" y="1738"/>
                    <a:pt x="769916" y="4120"/>
                    <a:pt x="779726" y="7644"/>
                  </a:cubicBezTo>
                  <a:lnTo>
                    <a:pt x="1594590" y="301585"/>
                  </a:lnTo>
                  <a:cubicBezTo>
                    <a:pt x="1621927" y="311396"/>
                    <a:pt x="1645263" y="330351"/>
                    <a:pt x="1660408" y="354735"/>
                  </a:cubicBezTo>
                  <a:cubicBezTo>
                    <a:pt x="1699270" y="417695"/>
                    <a:pt x="1737941" y="457319"/>
                    <a:pt x="1769279" y="466272"/>
                  </a:cubicBezTo>
                  <a:cubicBezTo>
                    <a:pt x="1829858" y="483608"/>
                    <a:pt x="1887770" y="558951"/>
                    <a:pt x="1890246" y="562189"/>
                  </a:cubicBezTo>
                  <a:lnTo>
                    <a:pt x="2601954" y="1542788"/>
                  </a:lnTo>
                  <a:cubicBezTo>
                    <a:pt x="2606431" y="1548979"/>
                    <a:pt x="2610146" y="1555075"/>
                    <a:pt x="2613194" y="1561362"/>
                  </a:cubicBezTo>
                  <a:cubicBezTo>
                    <a:pt x="2656437" y="1650325"/>
                    <a:pt x="2728446" y="1925979"/>
                    <a:pt x="2744162" y="2029516"/>
                  </a:cubicBezTo>
                  <a:cubicBezTo>
                    <a:pt x="2760260" y="2136005"/>
                    <a:pt x="2774643" y="2182677"/>
                    <a:pt x="2844651" y="2308407"/>
                  </a:cubicBezTo>
                  <a:cubicBezTo>
                    <a:pt x="2900658" y="2408896"/>
                    <a:pt x="3214412" y="2898101"/>
                    <a:pt x="3346714" y="3103650"/>
                  </a:cubicBezTo>
                  <a:cubicBezTo>
                    <a:pt x="3351000" y="3110317"/>
                    <a:pt x="3349095" y="3119175"/>
                    <a:pt x="3342428" y="3123366"/>
                  </a:cubicBezTo>
                  <a:cubicBezTo>
                    <a:pt x="3339951" y="3125081"/>
                    <a:pt x="3337284" y="3125748"/>
                    <a:pt x="3334617" y="312574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7" name="Forme libre : forme 1016">
              <a:extLst>
                <a:ext uri="{FF2B5EF4-FFF2-40B4-BE49-F238E27FC236}">
                  <a16:creationId xmlns:a16="http://schemas.microsoft.com/office/drawing/2014/main" id="{3D63A97B-A8D8-3768-7AFA-508389388983}"/>
                </a:ext>
              </a:extLst>
            </p:cNvPr>
            <p:cNvSpPr/>
            <p:nvPr/>
          </p:nvSpPr>
          <p:spPr>
            <a:xfrm>
              <a:off x="16988792" y="6288499"/>
              <a:ext cx="96689" cy="124550"/>
            </a:xfrm>
            <a:custGeom>
              <a:avLst/>
              <a:gdLst>
                <a:gd name="connsiteX0" fmla="*/ 55912 w 94869"/>
                <a:gd name="connsiteY0" fmla="*/ 0 h 122205"/>
                <a:gd name="connsiteX1" fmla="*/ 94869 w 94869"/>
                <a:gd name="connsiteY1" fmla="*/ 122205 h 122205"/>
                <a:gd name="connsiteX2" fmla="*/ 0 w 94869"/>
                <a:gd name="connsiteY2" fmla="*/ 35814 h 12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69" h="122205">
                  <a:moveTo>
                    <a:pt x="55912" y="0"/>
                  </a:moveTo>
                  <a:lnTo>
                    <a:pt x="94869" y="122205"/>
                  </a:lnTo>
                  <a:lnTo>
                    <a:pt x="0" y="35814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8" name="Forme libre : forme 1017">
              <a:extLst>
                <a:ext uri="{FF2B5EF4-FFF2-40B4-BE49-F238E27FC236}">
                  <a16:creationId xmlns:a16="http://schemas.microsoft.com/office/drawing/2014/main" id="{4F844C43-A3BA-EAEE-548B-D44A84C0B7A7}"/>
                </a:ext>
              </a:extLst>
            </p:cNvPr>
            <p:cNvSpPr/>
            <p:nvPr/>
          </p:nvSpPr>
          <p:spPr>
            <a:xfrm>
              <a:off x="13550008" y="3421892"/>
              <a:ext cx="129696" cy="79215"/>
            </a:xfrm>
            <a:custGeom>
              <a:avLst/>
              <a:gdLst>
                <a:gd name="connsiteX0" fmla="*/ 102013 w 127254"/>
                <a:gd name="connsiteY0" fmla="*/ 0 h 77724"/>
                <a:gd name="connsiteX1" fmla="*/ 0 w 127254"/>
                <a:gd name="connsiteY1" fmla="*/ 77724 h 77724"/>
                <a:gd name="connsiteX2" fmla="*/ 127254 w 127254"/>
                <a:gd name="connsiteY2" fmla="*/ 61436 h 7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254" h="77724">
                  <a:moveTo>
                    <a:pt x="102013" y="0"/>
                  </a:moveTo>
                  <a:lnTo>
                    <a:pt x="0" y="77724"/>
                  </a:lnTo>
                  <a:lnTo>
                    <a:pt x="127254" y="6143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0" name="Forme libre : forme 1019">
              <a:extLst>
                <a:ext uri="{FF2B5EF4-FFF2-40B4-BE49-F238E27FC236}">
                  <a16:creationId xmlns:a16="http://schemas.microsoft.com/office/drawing/2014/main" id="{2995EC31-86BC-0A10-8291-29A343B94E52}"/>
                </a:ext>
              </a:extLst>
            </p:cNvPr>
            <p:cNvSpPr/>
            <p:nvPr/>
          </p:nvSpPr>
          <p:spPr>
            <a:xfrm>
              <a:off x="14794904" y="890202"/>
              <a:ext cx="544507" cy="3727589"/>
            </a:xfrm>
            <a:custGeom>
              <a:avLst/>
              <a:gdLst>
                <a:gd name="connsiteX0" fmla="*/ 172717 w 534255"/>
                <a:gd name="connsiteY0" fmla="*/ 3657410 h 3657409"/>
                <a:gd name="connsiteX1" fmla="*/ 160049 w 534255"/>
                <a:gd name="connsiteY1" fmla="*/ 3649694 h 3657409"/>
                <a:gd name="connsiteX2" fmla="*/ 4601 w 534255"/>
                <a:gd name="connsiteY2" fmla="*/ 3307652 h 3657409"/>
                <a:gd name="connsiteX3" fmla="*/ 160811 w 534255"/>
                <a:gd name="connsiteY3" fmla="*/ 3011043 h 3657409"/>
                <a:gd name="connsiteX4" fmla="*/ 178527 w 534255"/>
                <a:gd name="connsiteY4" fmla="*/ 2997994 h 3657409"/>
                <a:gd name="connsiteX5" fmla="*/ 444751 w 534255"/>
                <a:gd name="connsiteY5" fmla="*/ 2773299 h 3657409"/>
                <a:gd name="connsiteX6" fmla="*/ 491900 w 534255"/>
                <a:gd name="connsiteY6" fmla="*/ 2579180 h 3657409"/>
                <a:gd name="connsiteX7" fmla="*/ 488566 w 534255"/>
                <a:gd name="connsiteY7" fmla="*/ 2572036 h 3657409"/>
                <a:gd name="connsiteX8" fmla="*/ 476564 w 534255"/>
                <a:gd name="connsiteY8" fmla="*/ 2539746 h 3657409"/>
                <a:gd name="connsiteX9" fmla="*/ 347025 w 534255"/>
                <a:gd name="connsiteY9" fmla="*/ 2069116 h 3657409"/>
                <a:gd name="connsiteX10" fmla="*/ 148619 w 534255"/>
                <a:gd name="connsiteY10" fmla="*/ 1388174 h 3657409"/>
                <a:gd name="connsiteX11" fmla="*/ 74991 w 534255"/>
                <a:gd name="connsiteY11" fmla="*/ 778574 h 3657409"/>
                <a:gd name="connsiteX12" fmla="*/ 75086 w 534255"/>
                <a:gd name="connsiteY12" fmla="*/ 777431 h 3657409"/>
                <a:gd name="connsiteX13" fmla="*/ 115091 w 534255"/>
                <a:gd name="connsiteY13" fmla="*/ 283274 h 3657409"/>
                <a:gd name="connsiteX14" fmla="*/ 216437 w 534255"/>
                <a:gd name="connsiteY14" fmla="*/ 54388 h 3657409"/>
                <a:gd name="connsiteX15" fmla="*/ 247964 w 534255"/>
                <a:gd name="connsiteY15" fmla="*/ 6668 h 3657409"/>
                <a:gd name="connsiteX16" fmla="*/ 267681 w 534255"/>
                <a:gd name="connsiteY16" fmla="*/ 2191 h 3657409"/>
                <a:gd name="connsiteX17" fmla="*/ 272158 w 534255"/>
                <a:gd name="connsiteY17" fmla="*/ 21908 h 3657409"/>
                <a:gd name="connsiteX18" fmla="*/ 240154 w 534255"/>
                <a:gd name="connsiteY18" fmla="*/ 70295 h 3657409"/>
                <a:gd name="connsiteX19" fmla="*/ 143666 w 534255"/>
                <a:gd name="connsiteY19" fmla="*/ 284226 h 3657409"/>
                <a:gd name="connsiteX20" fmla="*/ 103661 w 534255"/>
                <a:gd name="connsiteY20" fmla="*/ 779526 h 3657409"/>
                <a:gd name="connsiteX21" fmla="*/ 175670 w 534255"/>
                <a:gd name="connsiteY21" fmla="*/ 1378268 h 3657409"/>
                <a:gd name="connsiteX22" fmla="*/ 176051 w 534255"/>
                <a:gd name="connsiteY22" fmla="*/ 1379411 h 3657409"/>
                <a:gd name="connsiteX23" fmla="*/ 374647 w 534255"/>
                <a:gd name="connsiteY23" fmla="*/ 2061115 h 3657409"/>
                <a:gd name="connsiteX24" fmla="*/ 504282 w 534255"/>
                <a:gd name="connsiteY24" fmla="*/ 2532031 h 3657409"/>
                <a:gd name="connsiteX25" fmla="*/ 514379 w 534255"/>
                <a:gd name="connsiteY25" fmla="*/ 2559273 h 3657409"/>
                <a:gd name="connsiteX26" fmla="*/ 518189 w 534255"/>
                <a:gd name="connsiteY26" fmla="*/ 2567369 h 3657409"/>
                <a:gd name="connsiteX27" fmla="*/ 463420 w 534255"/>
                <a:gd name="connsiteY27" fmla="*/ 2794921 h 3657409"/>
                <a:gd name="connsiteX28" fmla="*/ 197196 w 534255"/>
                <a:gd name="connsiteY28" fmla="*/ 3019616 h 3657409"/>
                <a:gd name="connsiteX29" fmla="*/ 176717 w 534255"/>
                <a:gd name="connsiteY29" fmla="*/ 3034665 h 3657409"/>
                <a:gd name="connsiteX30" fmla="*/ 32795 w 534255"/>
                <a:gd name="connsiteY30" fmla="*/ 3301651 h 3657409"/>
                <a:gd name="connsiteX31" fmla="*/ 185671 w 534255"/>
                <a:gd name="connsiteY31" fmla="*/ 3636360 h 3657409"/>
                <a:gd name="connsiteX32" fmla="*/ 179480 w 534255"/>
                <a:gd name="connsiteY32" fmla="*/ 3655600 h 3657409"/>
                <a:gd name="connsiteX33" fmla="*/ 172717 w 534255"/>
                <a:gd name="connsiteY33" fmla="*/ 3657410 h 365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34255" h="3657409">
                  <a:moveTo>
                    <a:pt x="172717" y="3657410"/>
                  </a:moveTo>
                  <a:cubicBezTo>
                    <a:pt x="167574" y="3657410"/>
                    <a:pt x="162525" y="3654552"/>
                    <a:pt x="160049" y="3649694"/>
                  </a:cubicBezTo>
                  <a:cubicBezTo>
                    <a:pt x="95374" y="3524060"/>
                    <a:pt x="15935" y="3362706"/>
                    <a:pt x="4601" y="3307652"/>
                  </a:cubicBezTo>
                  <a:cubicBezTo>
                    <a:pt x="-17497" y="3200400"/>
                    <a:pt x="40891" y="3089529"/>
                    <a:pt x="160811" y="3011043"/>
                  </a:cubicBezTo>
                  <a:cubicBezTo>
                    <a:pt x="167669" y="3006567"/>
                    <a:pt x="173384" y="3002376"/>
                    <a:pt x="178527" y="2997994"/>
                  </a:cubicBezTo>
                  <a:lnTo>
                    <a:pt x="444751" y="2773299"/>
                  </a:lnTo>
                  <a:cubicBezTo>
                    <a:pt x="501901" y="2725103"/>
                    <a:pt x="521237" y="2645283"/>
                    <a:pt x="491900" y="2579180"/>
                  </a:cubicBezTo>
                  <a:cubicBezTo>
                    <a:pt x="490852" y="2576799"/>
                    <a:pt x="489709" y="2574417"/>
                    <a:pt x="488566" y="2572036"/>
                  </a:cubicBezTo>
                  <a:cubicBezTo>
                    <a:pt x="483803" y="2562320"/>
                    <a:pt x="479803" y="2551462"/>
                    <a:pt x="476564" y="2539746"/>
                  </a:cubicBezTo>
                  <a:lnTo>
                    <a:pt x="347025" y="2069116"/>
                  </a:lnTo>
                  <a:lnTo>
                    <a:pt x="148619" y="1388174"/>
                  </a:lnTo>
                  <a:cubicBezTo>
                    <a:pt x="142904" y="1373219"/>
                    <a:pt x="68609" y="1170908"/>
                    <a:pt x="74991" y="778574"/>
                  </a:cubicBezTo>
                  <a:lnTo>
                    <a:pt x="75086" y="777431"/>
                  </a:lnTo>
                  <a:cubicBezTo>
                    <a:pt x="75467" y="773811"/>
                    <a:pt x="110233" y="417481"/>
                    <a:pt x="115091" y="283274"/>
                  </a:cubicBezTo>
                  <a:cubicBezTo>
                    <a:pt x="118043" y="200216"/>
                    <a:pt x="170336" y="122682"/>
                    <a:pt x="216437" y="54388"/>
                  </a:cubicBezTo>
                  <a:cubicBezTo>
                    <a:pt x="227581" y="37814"/>
                    <a:pt x="238154" y="22193"/>
                    <a:pt x="247964" y="6668"/>
                  </a:cubicBezTo>
                  <a:cubicBezTo>
                    <a:pt x="252155" y="0"/>
                    <a:pt x="261014" y="-2000"/>
                    <a:pt x="267681" y="2191"/>
                  </a:cubicBezTo>
                  <a:cubicBezTo>
                    <a:pt x="274349" y="6382"/>
                    <a:pt x="276349" y="15240"/>
                    <a:pt x="272158" y="21908"/>
                  </a:cubicBezTo>
                  <a:cubicBezTo>
                    <a:pt x="262157" y="37814"/>
                    <a:pt x="251489" y="53626"/>
                    <a:pt x="240154" y="70295"/>
                  </a:cubicBezTo>
                  <a:cubicBezTo>
                    <a:pt x="194053" y="138684"/>
                    <a:pt x="146333" y="209360"/>
                    <a:pt x="143666" y="284226"/>
                  </a:cubicBezTo>
                  <a:cubicBezTo>
                    <a:pt x="138903" y="416719"/>
                    <a:pt x="105280" y="763048"/>
                    <a:pt x="103661" y="779526"/>
                  </a:cubicBezTo>
                  <a:cubicBezTo>
                    <a:pt x="97374" y="1172051"/>
                    <a:pt x="174812" y="1376267"/>
                    <a:pt x="175670" y="1378268"/>
                  </a:cubicBezTo>
                  <a:lnTo>
                    <a:pt x="176051" y="1379411"/>
                  </a:lnTo>
                  <a:lnTo>
                    <a:pt x="374647" y="2061115"/>
                  </a:lnTo>
                  <a:lnTo>
                    <a:pt x="504282" y="2532031"/>
                  </a:lnTo>
                  <a:cubicBezTo>
                    <a:pt x="507044" y="2542032"/>
                    <a:pt x="510474" y="2551176"/>
                    <a:pt x="514379" y="2559273"/>
                  </a:cubicBezTo>
                  <a:cubicBezTo>
                    <a:pt x="515712" y="2562035"/>
                    <a:pt x="516950" y="2564702"/>
                    <a:pt x="518189" y="2567369"/>
                  </a:cubicBezTo>
                  <a:cubicBezTo>
                    <a:pt x="552764" y="2644998"/>
                    <a:pt x="530190" y="2738533"/>
                    <a:pt x="463420" y="2794921"/>
                  </a:cubicBezTo>
                  <a:lnTo>
                    <a:pt x="197196" y="3019616"/>
                  </a:lnTo>
                  <a:cubicBezTo>
                    <a:pt x="191195" y="3024664"/>
                    <a:pt x="184528" y="3029617"/>
                    <a:pt x="176717" y="3034665"/>
                  </a:cubicBezTo>
                  <a:cubicBezTo>
                    <a:pt x="18507" y="3138202"/>
                    <a:pt x="23365" y="3255836"/>
                    <a:pt x="32795" y="3301651"/>
                  </a:cubicBezTo>
                  <a:cubicBezTo>
                    <a:pt x="41177" y="3342132"/>
                    <a:pt x="95469" y="3461004"/>
                    <a:pt x="185671" y="3636360"/>
                  </a:cubicBezTo>
                  <a:cubicBezTo>
                    <a:pt x="189291" y="3643408"/>
                    <a:pt x="186528" y="3651980"/>
                    <a:pt x="179480" y="3655600"/>
                  </a:cubicBezTo>
                  <a:cubicBezTo>
                    <a:pt x="177194" y="3656934"/>
                    <a:pt x="175003" y="3657410"/>
                    <a:pt x="172717" y="3657410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1" name="Forme libre : forme 1020">
              <a:extLst>
                <a:ext uri="{FF2B5EF4-FFF2-40B4-BE49-F238E27FC236}">
                  <a16:creationId xmlns:a16="http://schemas.microsoft.com/office/drawing/2014/main" id="{B6DD9C77-A7D8-5294-E76E-F767884B9792}"/>
                </a:ext>
              </a:extLst>
            </p:cNvPr>
            <p:cNvSpPr/>
            <p:nvPr/>
          </p:nvSpPr>
          <p:spPr>
            <a:xfrm>
              <a:off x="14930841" y="4566924"/>
              <a:ext cx="87855" cy="127754"/>
            </a:xfrm>
            <a:custGeom>
              <a:avLst/>
              <a:gdLst>
                <a:gd name="connsiteX0" fmla="*/ 59055 w 86201"/>
                <a:gd name="connsiteY0" fmla="*/ 0 h 125349"/>
                <a:gd name="connsiteX1" fmla="*/ 86201 w 86201"/>
                <a:gd name="connsiteY1" fmla="*/ 125349 h 125349"/>
                <a:gd name="connsiteX2" fmla="*/ 0 w 86201"/>
                <a:gd name="connsiteY2" fmla="*/ 30385 h 12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01" h="125349">
                  <a:moveTo>
                    <a:pt x="59055" y="0"/>
                  </a:moveTo>
                  <a:lnTo>
                    <a:pt x="86201" y="125349"/>
                  </a:lnTo>
                  <a:lnTo>
                    <a:pt x="0" y="30385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2" name="Forme libre : forme 1021">
              <a:extLst>
                <a:ext uri="{FF2B5EF4-FFF2-40B4-BE49-F238E27FC236}">
                  <a16:creationId xmlns:a16="http://schemas.microsoft.com/office/drawing/2014/main" id="{84A58ED4-5C89-2293-DAFD-DECD798A51A7}"/>
                </a:ext>
              </a:extLst>
            </p:cNvPr>
            <p:cNvSpPr/>
            <p:nvPr/>
          </p:nvSpPr>
          <p:spPr>
            <a:xfrm>
              <a:off x="15017629" y="811472"/>
              <a:ext cx="86205" cy="128239"/>
            </a:xfrm>
            <a:custGeom>
              <a:avLst/>
              <a:gdLst>
                <a:gd name="connsiteX0" fmla="*/ 59531 w 84582"/>
                <a:gd name="connsiteY0" fmla="*/ 125825 h 125825"/>
                <a:gd name="connsiteX1" fmla="*/ 84582 w 84582"/>
                <a:gd name="connsiteY1" fmla="*/ 0 h 125825"/>
                <a:gd name="connsiteX2" fmla="*/ 0 w 84582"/>
                <a:gd name="connsiteY2" fmla="*/ 96393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" h="125825">
                  <a:moveTo>
                    <a:pt x="59531" y="125825"/>
                  </a:moveTo>
                  <a:lnTo>
                    <a:pt x="84582" y="0"/>
                  </a:lnTo>
                  <a:lnTo>
                    <a:pt x="0" y="96393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8" name="Forme libre : forme 1407">
              <a:extLst>
                <a:ext uri="{FF2B5EF4-FFF2-40B4-BE49-F238E27FC236}">
                  <a16:creationId xmlns:a16="http://schemas.microsoft.com/office/drawing/2014/main" id="{07D94897-494A-6D84-C123-421A1C25C736}"/>
                </a:ext>
              </a:extLst>
            </p:cNvPr>
            <p:cNvSpPr/>
            <p:nvPr/>
          </p:nvSpPr>
          <p:spPr>
            <a:xfrm>
              <a:off x="15843314" y="3531956"/>
              <a:ext cx="1428186" cy="637919"/>
            </a:xfrm>
            <a:custGeom>
              <a:avLst/>
              <a:gdLst>
                <a:gd name="connsiteX0" fmla="*/ 9487 w 1401297"/>
                <a:gd name="connsiteY0" fmla="*/ 625909 h 625909"/>
                <a:gd name="connsiteX1" fmla="*/ 724 w 1401297"/>
                <a:gd name="connsiteY1" fmla="*/ 620004 h 625909"/>
                <a:gd name="connsiteX2" fmla="*/ 5867 w 1401297"/>
                <a:gd name="connsiteY2" fmla="*/ 607526 h 625909"/>
                <a:gd name="connsiteX3" fmla="*/ 279616 w 1401297"/>
                <a:gd name="connsiteY3" fmla="*/ 494178 h 625909"/>
                <a:gd name="connsiteX4" fmla="*/ 364959 w 1401297"/>
                <a:gd name="connsiteY4" fmla="*/ 411025 h 625909"/>
                <a:gd name="connsiteX5" fmla="*/ 156933 w 1401297"/>
                <a:gd name="connsiteY5" fmla="*/ 105749 h 625909"/>
                <a:gd name="connsiteX6" fmla="*/ 135979 w 1401297"/>
                <a:gd name="connsiteY6" fmla="*/ 38788 h 625909"/>
                <a:gd name="connsiteX7" fmla="*/ 151790 w 1401297"/>
                <a:gd name="connsiteY7" fmla="*/ 3069 h 625909"/>
                <a:gd name="connsiteX8" fmla="*/ 198558 w 1401297"/>
                <a:gd name="connsiteY8" fmla="*/ 12785 h 625909"/>
                <a:gd name="connsiteX9" fmla="*/ 335908 w 1401297"/>
                <a:gd name="connsiteY9" fmla="*/ 112226 h 625909"/>
                <a:gd name="connsiteX10" fmla="*/ 342671 w 1401297"/>
                <a:gd name="connsiteY10" fmla="*/ 117465 h 625909"/>
                <a:gd name="connsiteX11" fmla="*/ 356482 w 1401297"/>
                <a:gd name="connsiteY11" fmla="*/ 127752 h 625909"/>
                <a:gd name="connsiteX12" fmla="*/ 420109 w 1401297"/>
                <a:gd name="connsiteY12" fmla="*/ 174329 h 625909"/>
                <a:gd name="connsiteX13" fmla="*/ 479355 w 1401297"/>
                <a:gd name="connsiteY13" fmla="*/ 149754 h 625909"/>
                <a:gd name="connsiteX14" fmla="*/ 536314 w 1401297"/>
                <a:gd name="connsiteY14" fmla="*/ 116798 h 625909"/>
                <a:gd name="connsiteX15" fmla="*/ 547363 w 1401297"/>
                <a:gd name="connsiteY15" fmla="*/ 113750 h 625909"/>
                <a:gd name="connsiteX16" fmla="*/ 575367 w 1401297"/>
                <a:gd name="connsiteY16" fmla="*/ 96700 h 625909"/>
                <a:gd name="connsiteX17" fmla="*/ 634803 w 1401297"/>
                <a:gd name="connsiteY17" fmla="*/ 70887 h 625909"/>
                <a:gd name="connsiteX18" fmla="*/ 695096 w 1401297"/>
                <a:gd name="connsiteY18" fmla="*/ 83079 h 625909"/>
                <a:gd name="connsiteX19" fmla="*/ 781202 w 1401297"/>
                <a:gd name="connsiteY19" fmla="*/ 98891 h 625909"/>
                <a:gd name="connsiteX20" fmla="*/ 881215 w 1401297"/>
                <a:gd name="connsiteY20" fmla="*/ 118703 h 625909"/>
                <a:gd name="connsiteX21" fmla="*/ 946080 w 1401297"/>
                <a:gd name="connsiteY21" fmla="*/ 134419 h 625909"/>
                <a:gd name="connsiteX22" fmla="*/ 1096385 w 1401297"/>
                <a:gd name="connsiteY22" fmla="*/ 173758 h 625909"/>
                <a:gd name="connsiteX23" fmla="*/ 1127626 w 1401297"/>
                <a:gd name="connsiteY23" fmla="*/ 179473 h 625909"/>
                <a:gd name="connsiteX24" fmla="*/ 1203922 w 1401297"/>
                <a:gd name="connsiteY24" fmla="*/ 213667 h 625909"/>
                <a:gd name="connsiteX25" fmla="*/ 1215828 w 1401297"/>
                <a:gd name="connsiteY25" fmla="*/ 233289 h 625909"/>
                <a:gd name="connsiteX26" fmla="*/ 1271930 w 1401297"/>
                <a:gd name="connsiteY26" fmla="*/ 276437 h 625909"/>
                <a:gd name="connsiteX27" fmla="*/ 1388040 w 1401297"/>
                <a:gd name="connsiteY27" fmla="*/ 237003 h 625909"/>
                <a:gd name="connsiteX28" fmla="*/ 1400518 w 1401297"/>
                <a:gd name="connsiteY28" fmla="*/ 241957 h 625909"/>
                <a:gd name="connsiteX29" fmla="*/ 1395565 w 1401297"/>
                <a:gd name="connsiteY29" fmla="*/ 254434 h 625909"/>
                <a:gd name="connsiteX30" fmla="*/ 1272978 w 1401297"/>
                <a:gd name="connsiteY30" fmla="*/ 295392 h 625909"/>
                <a:gd name="connsiteX31" fmla="*/ 1199350 w 1401297"/>
                <a:gd name="connsiteY31" fmla="*/ 242909 h 625909"/>
                <a:gd name="connsiteX32" fmla="*/ 1187824 w 1401297"/>
                <a:gd name="connsiteY32" fmla="*/ 224050 h 625909"/>
                <a:gd name="connsiteX33" fmla="*/ 1125340 w 1401297"/>
                <a:gd name="connsiteY33" fmla="*/ 198332 h 625909"/>
                <a:gd name="connsiteX34" fmla="*/ 1089526 w 1401297"/>
                <a:gd name="connsiteY34" fmla="*/ 191474 h 625909"/>
                <a:gd name="connsiteX35" fmla="*/ 942270 w 1401297"/>
                <a:gd name="connsiteY35" fmla="*/ 152993 h 625909"/>
                <a:gd name="connsiteX36" fmla="*/ 876357 w 1401297"/>
                <a:gd name="connsiteY36" fmla="*/ 137086 h 625909"/>
                <a:gd name="connsiteX37" fmla="*/ 781202 w 1401297"/>
                <a:gd name="connsiteY37" fmla="*/ 117941 h 625909"/>
                <a:gd name="connsiteX38" fmla="*/ 690715 w 1401297"/>
                <a:gd name="connsiteY38" fmla="*/ 101653 h 625909"/>
                <a:gd name="connsiteX39" fmla="*/ 633374 w 1401297"/>
                <a:gd name="connsiteY39" fmla="*/ 89937 h 625909"/>
                <a:gd name="connsiteX40" fmla="*/ 586797 w 1401297"/>
                <a:gd name="connsiteY40" fmla="*/ 112131 h 625909"/>
                <a:gd name="connsiteX41" fmla="*/ 552983 w 1401297"/>
                <a:gd name="connsiteY41" fmla="*/ 132133 h 625909"/>
                <a:gd name="connsiteX42" fmla="*/ 541267 w 1401297"/>
                <a:gd name="connsiteY42" fmla="*/ 135372 h 625909"/>
                <a:gd name="connsiteX43" fmla="*/ 492119 w 1401297"/>
                <a:gd name="connsiteY43" fmla="*/ 164137 h 625909"/>
                <a:gd name="connsiteX44" fmla="*/ 410299 w 1401297"/>
                <a:gd name="connsiteY44" fmla="*/ 190712 h 625909"/>
                <a:gd name="connsiteX45" fmla="*/ 345148 w 1401297"/>
                <a:gd name="connsiteY45" fmla="*/ 143087 h 625909"/>
                <a:gd name="connsiteX46" fmla="*/ 332194 w 1401297"/>
                <a:gd name="connsiteY46" fmla="*/ 133371 h 625909"/>
                <a:gd name="connsiteX47" fmla="*/ 324288 w 1401297"/>
                <a:gd name="connsiteY47" fmla="*/ 127276 h 625909"/>
                <a:gd name="connsiteX48" fmla="*/ 188557 w 1401297"/>
                <a:gd name="connsiteY48" fmla="*/ 28977 h 625909"/>
                <a:gd name="connsiteX49" fmla="*/ 161029 w 1401297"/>
                <a:gd name="connsiteY49" fmla="*/ 19929 h 625909"/>
                <a:gd name="connsiteX50" fmla="*/ 155219 w 1401297"/>
                <a:gd name="connsiteY50" fmla="*/ 39169 h 625909"/>
                <a:gd name="connsiteX51" fmla="*/ 172936 w 1401297"/>
                <a:gd name="connsiteY51" fmla="*/ 95081 h 625909"/>
                <a:gd name="connsiteX52" fmla="*/ 385438 w 1401297"/>
                <a:gd name="connsiteY52" fmla="*/ 407025 h 625909"/>
                <a:gd name="connsiteX53" fmla="*/ 384200 w 1401297"/>
                <a:gd name="connsiteY53" fmla="*/ 419217 h 625909"/>
                <a:gd name="connsiteX54" fmla="*/ 291808 w 1401297"/>
                <a:gd name="connsiteY54" fmla="*/ 509228 h 625909"/>
                <a:gd name="connsiteX55" fmla="*/ 288855 w 1401297"/>
                <a:gd name="connsiteY55" fmla="*/ 511228 h 625909"/>
                <a:gd name="connsiteX56" fmla="*/ 13392 w 1401297"/>
                <a:gd name="connsiteY56" fmla="*/ 625338 h 625909"/>
                <a:gd name="connsiteX57" fmla="*/ 9487 w 1401297"/>
                <a:gd name="connsiteY57" fmla="*/ 625909 h 62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01297" h="625909">
                  <a:moveTo>
                    <a:pt x="9487" y="625909"/>
                  </a:moveTo>
                  <a:cubicBezTo>
                    <a:pt x="5772" y="625909"/>
                    <a:pt x="2248" y="623719"/>
                    <a:pt x="724" y="620004"/>
                  </a:cubicBezTo>
                  <a:cubicBezTo>
                    <a:pt x="-1277" y="615146"/>
                    <a:pt x="1009" y="609526"/>
                    <a:pt x="5867" y="607526"/>
                  </a:cubicBezTo>
                  <a:lnTo>
                    <a:pt x="279616" y="494178"/>
                  </a:lnTo>
                  <a:lnTo>
                    <a:pt x="364959" y="411025"/>
                  </a:lnTo>
                  <a:lnTo>
                    <a:pt x="156933" y="105749"/>
                  </a:lnTo>
                  <a:cubicBezTo>
                    <a:pt x="142837" y="84985"/>
                    <a:pt x="135598" y="61839"/>
                    <a:pt x="135979" y="38788"/>
                  </a:cubicBezTo>
                  <a:cubicBezTo>
                    <a:pt x="136264" y="20595"/>
                    <a:pt x="141598" y="8594"/>
                    <a:pt x="151790" y="3069"/>
                  </a:cubicBezTo>
                  <a:cubicBezTo>
                    <a:pt x="163315" y="-3122"/>
                    <a:pt x="178555" y="21"/>
                    <a:pt x="198558" y="12785"/>
                  </a:cubicBezTo>
                  <a:cubicBezTo>
                    <a:pt x="257708" y="50409"/>
                    <a:pt x="316573" y="96986"/>
                    <a:pt x="335908" y="112226"/>
                  </a:cubicBezTo>
                  <a:cubicBezTo>
                    <a:pt x="339528" y="115084"/>
                    <a:pt x="341909" y="116988"/>
                    <a:pt x="342671" y="117465"/>
                  </a:cubicBezTo>
                  <a:cubicBezTo>
                    <a:pt x="343624" y="118132"/>
                    <a:pt x="348958" y="122132"/>
                    <a:pt x="356482" y="127752"/>
                  </a:cubicBezTo>
                  <a:cubicBezTo>
                    <a:pt x="374866" y="141658"/>
                    <a:pt x="409060" y="167471"/>
                    <a:pt x="420109" y="174329"/>
                  </a:cubicBezTo>
                  <a:cubicBezTo>
                    <a:pt x="424777" y="177186"/>
                    <a:pt x="438778" y="185854"/>
                    <a:pt x="479355" y="149754"/>
                  </a:cubicBezTo>
                  <a:cubicBezTo>
                    <a:pt x="506882" y="125275"/>
                    <a:pt x="517836" y="121560"/>
                    <a:pt x="536314" y="116798"/>
                  </a:cubicBezTo>
                  <a:cubicBezTo>
                    <a:pt x="539648" y="115941"/>
                    <a:pt x="543268" y="114988"/>
                    <a:pt x="547363" y="113750"/>
                  </a:cubicBezTo>
                  <a:cubicBezTo>
                    <a:pt x="555364" y="111369"/>
                    <a:pt x="565080" y="104225"/>
                    <a:pt x="575367" y="96700"/>
                  </a:cubicBezTo>
                  <a:cubicBezTo>
                    <a:pt x="592988" y="83746"/>
                    <a:pt x="612991" y="69173"/>
                    <a:pt x="634803" y="70887"/>
                  </a:cubicBezTo>
                  <a:cubicBezTo>
                    <a:pt x="648519" y="72031"/>
                    <a:pt x="671093" y="77365"/>
                    <a:pt x="695096" y="83079"/>
                  </a:cubicBezTo>
                  <a:cubicBezTo>
                    <a:pt x="726148" y="90509"/>
                    <a:pt x="761390" y="98891"/>
                    <a:pt x="781202" y="98891"/>
                  </a:cubicBezTo>
                  <a:cubicBezTo>
                    <a:pt x="805301" y="98891"/>
                    <a:pt x="842162" y="108511"/>
                    <a:pt x="881215" y="118703"/>
                  </a:cubicBezTo>
                  <a:cubicBezTo>
                    <a:pt x="903217" y="124418"/>
                    <a:pt x="925982" y="130419"/>
                    <a:pt x="946080" y="134419"/>
                  </a:cubicBezTo>
                  <a:cubicBezTo>
                    <a:pt x="1001420" y="145468"/>
                    <a:pt x="1067428" y="162804"/>
                    <a:pt x="1096385" y="173758"/>
                  </a:cubicBezTo>
                  <a:cubicBezTo>
                    <a:pt x="1104671" y="176901"/>
                    <a:pt x="1115815" y="178139"/>
                    <a:pt x="1127626" y="179473"/>
                  </a:cubicBezTo>
                  <a:cubicBezTo>
                    <a:pt x="1153629" y="182425"/>
                    <a:pt x="1185919" y="186045"/>
                    <a:pt x="1203922" y="213667"/>
                  </a:cubicBezTo>
                  <a:cubicBezTo>
                    <a:pt x="1208303" y="220335"/>
                    <a:pt x="1212113" y="227002"/>
                    <a:pt x="1215828" y="233289"/>
                  </a:cubicBezTo>
                  <a:cubicBezTo>
                    <a:pt x="1231639" y="260244"/>
                    <a:pt x="1242212" y="277866"/>
                    <a:pt x="1271930" y="276437"/>
                  </a:cubicBezTo>
                  <a:cubicBezTo>
                    <a:pt x="1290027" y="275389"/>
                    <a:pt x="1331271" y="261387"/>
                    <a:pt x="1388040" y="237003"/>
                  </a:cubicBezTo>
                  <a:cubicBezTo>
                    <a:pt x="1392898" y="235003"/>
                    <a:pt x="1398422" y="237194"/>
                    <a:pt x="1400518" y="241957"/>
                  </a:cubicBezTo>
                  <a:cubicBezTo>
                    <a:pt x="1402613" y="246814"/>
                    <a:pt x="1400327" y="252434"/>
                    <a:pt x="1395565" y="254434"/>
                  </a:cubicBezTo>
                  <a:cubicBezTo>
                    <a:pt x="1334986" y="280437"/>
                    <a:pt x="1293742" y="294249"/>
                    <a:pt x="1272978" y="295392"/>
                  </a:cubicBezTo>
                  <a:cubicBezTo>
                    <a:pt x="1231449" y="297678"/>
                    <a:pt x="1215828" y="271103"/>
                    <a:pt x="1199350" y="242909"/>
                  </a:cubicBezTo>
                  <a:cubicBezTo>
                    <a:pt x="1195730" y="236813"/>
                    <a:pt x="1192015" y="230431"/>
                    <a:pt x="1187824" y="224050"/>
                  </a:cubicBezTo>
                  <a:cubicBezTo>
                    <a:pt x="1174680" y="203952"/>
                    <a:pt x="1149629" y="201094"/>
                    <a:pt x="1125340" y="198332"/>
                  </a:cubicBezTo>
                  <a:cubicBezTo>
                    <a:pt x="1112291" y="196903"/>
                    <a:pt x="1100004" y="195475"/>
                    <a:pt x="1089526" y="191474"/>
                  </a:cubicBezTo>
                  <a:cubicBezTo>
                    <a:pt x="1061427" y="180806"/>
                    <a:pt x="996753" y="163947"/>
                    <a:pt x="942270" y="152993"/>
                  </a:cubicBezTo>
                  <a:cubicBezTo>
                    <a:pt x="921696" y="148897"/>
                    <a:pt x="898645" y="142896"/>
                    <a:pt x="876357" y="137086"/>
                  </a:cubicBezTo>
                  <a:cubicBezTo>
                    <a:pt x="840257" y="127657"/>
                    <a:pt x="802919" y="117941"/>
                    <a:pt x="781202" y="117941"/>
                  </a:cubicBezTo>
                  <a:cubicBezTo>
                    <a:pt x="759199" y="117941"/>
                    <a:pt x="724338" y="109654"/>
                    <a:pt x="690715" y="101653"/>
                  </a:cubicBezTo>
                  <a:cubicBezTo>
                    <a:pt x="667474" y="96129"/>
                    <a:pt x="645566" y="90890"/>
                    <a:pt x="633374" y="89937"/>
                  </a:cubicBezTo>
                  <a:cubicBezTo>
                    <a:pt x="618610" y="88699"/>
                    <a:pt x="602418" y="100606"/>
                    <a:pt x="586797" y="112131"/>
                  </a:cubicBezTo>
                  <a:cubicBezTo>
                    <a:pt x="575176" y="120703"/>
                    <a:pt x="564223" y="128800"/>
                    <a:pt x="552983" y="132133"/>
                  </a:cubicBezTo>
                  <a:cubicBezTo>
                    <a:pt x="548602" y="133467"/>
                    <a:pt x="544792" y="134419"/>
                    <a:pt x="541267" y="135372"/>
                  </a:cubicBezTo>
                  <a:cubicBezTo>
                    <a:pt x="525932" y="139372"/>
                    <a:pt x="517550" y="141563"/>
                    <a:pt x="492119" y="164137"/>
                  </a:cubicBezTo>
                  <a:cubicBezTo>
                    <a:pt x="470211" y="183663"/>
                    <a:pt x="437826" y="207571"/>
                    <a:pt x="410299" y="190712"/>
                  </a:cubicBezTo>
                  <a:cubicBezTo>
                    <a:pt x="398488" y="183378"/>
                    <a:pt x="365055" y="158136"/>
                    <a:pt x="345148" y="143087"/>
                  </a:cubicBezTo>
                  <a:cubicBezTo>
                    <a:pt x="338194" y="137848"/>
                    <a:pt x="333241" y="134134"/>
                    <a:pt x="332194" y="133371"/>
                  </a:cubicBezTo>
                  <a:cubicBezTo>
                    <a:pt x="331527" y="132991"/>
                    <a:pt x="328765" y="130800"/>
                    <a:pt x="324288" y="127276"/>
                  </a:cubicBezTo>
                  <a:cubicBezTo>
                    <a:pt x="305142" y="112131"/>
                    <a:pt x="246945" y="66030"/>
                    <a:pt x="188557" y="28977"/>
                  </a:cubicBezTo>
                  <a:cubicBezTo>
                    <a:pt x="169697" y="16976"/>
                    <a:pt x="162744" y="19071"/>
                    <a:pt x="161029" y="19929"/>
                  </a:cubicBezTo>
                  <a:cubicBezTo>
                    <a:pt x="157505" y="21834"/>
                    <a:pt x="155409" y="28977"/>
                    <a:pt x="155219" y="39169"/>
                  </a:cubicBezTo>
                  <a:cubicBezTo>
                    <a:pt x="154933" y="58315"/>
                    <a:pt x="161029" y="77650"/>
                    <a:pt x="172936" y="95081"/>
                  </a:cubicBezTo>
                  <a:lnTo>
                    <a:pt x="385438" y="407025"/>
                  </a:lnTo>
                  <a:cubicBezTo>
                    <a:pt x="388010" y="410835"/>
                    <a:pt x="387534" y="415978"/>
                    <a:pt x="384200" y="419217"/>
                  </a:cubicBezTo>
                  <a:lnTo>
                    <a:pt x="291808" y="509228"/>
                  </a:lnTo>
                  <a:cubicBezTo>
                    <a:pt x="290950" y="510085"/>
                    <a:pt x="289903" y="510752"/>
                    <a:pt x="288855" y="511228"/>
                  </a:cubicBezTo>
                  <a:lnTo>
                    <a:pt x="13392" y="625338"/>
                  </a:lnTo>
                  <a:cubicBezTo>
                    <a:pt x="11963" y="625719"/>
                    <a:pt x="10725" y="625909"/>
                    <a:pt x="9487" y="625909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9" name="Forme libre : forme 1408">
              <a:extLst>
                <a:ext uri="{FF2B5EF4-FFF2-40B4-BE49-F238E27FC236}">
                  <a16:creationId xmlns:a16="http://schemas.microsoft.com/office/drawing/2014/main" id="{06E6DA1B-BA0E-3DA4-0404-2A97326AE25B}"/>
                </a:ext>
              </a:extLst>
            </p:cNvPr>
            <p:cNvSpPr/>
            <p:nvPr/>
          </p:nvSpPr>
          <p:spPr>
            <a:xfrm>
              <a:off x="17238282" y="3754091"/>
              <a:ext cx="86010" cy="54945"/>
            </a:xfrm>
            <a:custGeom>
              <a:avLst/>
              <a:gdLst>
                <a:gd name="connsiteX0" fmla="*/ 18002 w 84391"/>
                <a:gd name="connsiteY0" fmla="*/ 53912 h 53911"/>
                <a:gd name="connsiteX1" fmla="*/ 84391 w 84391"/>
                <a:gd name="connsiteY1" fmla="*/ 0 h 53911"/>
                <a:gd name="connsiteX2" fmla="*/ 0 w 84391"/>
                <a:gd name="connsiteY2" fmla="*/ 13526 h 5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391" h="53911">
                  <a:moveTo>
                    <a:pt x="18002" y="53912"/>
                  </a:moveTo>
                  <a:lnTo>
                    <a:pt x="84391" y="0"/>
                  </a:lnTo>
                  <a:lnTo>
                    <a:pt x="0" y="1352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0" name="Forme libre : forme 1409">
              <a:extLst>
                <a:ext uri="{FF2B5EF4-FFF2-40B4-BE49-F238E27FC236}">
                  <a16:creationId xmlns:a16="http://schemas.microsoft.com/office/drawing/2014/main" id="{08B66899-4B5B-5AD3-2CD5-B639C0799450}"/>
                </a:ext>
              </a:extLst>
            </p:cNvPr>
            <p:cNvSpPr/>
            <p:nvPr/>
          </p:nvSpPr>
          <p:spPr>
            <a:xfrm>
              <a:off x="15275191" y="3635183"/>
              <a:ext cx="194530" cy="79978"/>
            </a:xfrm>
            <a:custGeom>
              <a:avLst/>
              <a:gdLst>
                <a:gd name="connsiteX0" fmla="*/ 14273 w 190867"/>
                <a:gd name="connsiteY0" fmla="*/ 78474 h 78473"/>
                <a:gd name="connsiteX1" fmla="*/ 3129 w 190867"/>
                <a:gd name="connsiteY1" fmla="*/ 73140 h 78473"/>
                <a:gd name="connsiteX2" fmla="*/ 5415 w 190867"/>
                <a:gd name="connsiteY2" fmla="*/ 53042 h 78473"/>
                <a:gd name="connsiteX3" fmla="*/ 180866 w 190867"/>
                <a:gd name="connsiteY3" fmla="*/ 5798 h 78473"/>
                <a:gd name="connsiteX4" fmla="*/ 190200 w 190867"/>
                <a:gd name="connsiteY4" fmla="*/ 23705 h 78473"/>
                <a:gd name="connsiteX5" fmla="*/ 172293 w 190867"/>
                <a:gd name="connsiteY5" fmla="*/ 33039 h 78473"/>
                <a:gd name="connsiteX6" fmla="*/ 23227 w 190867"/>
                <a:gd name="connsiteY6" fmla="*/ 75330 h 78473"/>
                <a:gd name="connsiteX7" fmla="*/ 14273 w 190867"/>
                <a:gd name="connsiteY7" fmla="*/ 78474 h 7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67" h="78473">
                  <a:moveTo>
                    <a:pt x="14273" y="78474"/>
                  </a:moveTo>
                  <a:cubicBezTo>
                    <a:pt x="10082" y="78474"/>
                    <a:pt x="5892" y="76664"/>
                    <a:pt x="3129" y="73140"/>
                  </a:cubicBezTo>
                  <a:cubicBezTo>
                    <a:pt x="-1824" y="66948"/>
                    <a:pt x="-776" y="57995"/>
                    <a:pt x="5415" y="53042"/>
                  </a:cubicBezTo>
                  <a:cubicBezTo>
                    <a:pt x="9225" y="49994"/>
                    <a:pt x="98474" y="-20301"/>
                    <a:pt x="180866" y="5798"/>
                  </a:cubicBezTo>
                  <a:cubicBezTo>
                    <a:pt x="188390" y="8179"/>
                    <a:pt x="192581" y="16180"/>
                    <a:pt x="190200" y="23705"/>
                  </a:cubicBezTo>
                  <a:cubicBezTo>
                    <a:pt x="187819" y="31230"/>
                    <a:pt x="179818" y="35421"/>
                    <a:pt x="172293" y="33039"/>
                  </a:cubicBezTo>
                  <a:cubicBezTo>
                    <a:pt x="104475" y="11608"/>
                    <a:pt x="24084" y="74759"/>
                    <a:pt x="23227" y="75330"/>
                  </a:cubicBezTo>
                  <a:cubicBezTo>
                    <a:pt x="20560" y="77521"/>
                    <a:pt x="17417" y="78474"/>
                    <a:pt x="14273" y="78474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2" name="Forme libre : forme 1411">
              <a:extLst>
                <a:ext uri="{FF2B5EF4-FFF2-40B4-BE49-F238E27FC236}">
                  <a16:creationId xmlns:a16="http://schemas.microsoft.com/office/drawing/2014/main" id="{D1A84345-FAFA-4E82-7D8F-68B2AD38E53B}"/>
                </a:ext>
              </a:extLst>
            </p:cNvPr>
            <p:cNvSpPr/>
            <p:nvPr/>
          </p:nvSpPr>
          <p:spPr>
            <a:xfrm>
              <a:off x="15626404" y="4359200"/>
              <a:ext cx="387733" cy="318877"/>
            </a:xfrm>
            <a:custGeom>
              <a:avLst/>
              <a:gdLst>
                <a:gd name="connsiteX0" fmla="*/ 50101 w 380433"/>
                <a:gd name="connsiteY0" fmla="*/ 312873 h 312873"/>
                <a:gd name="connsiteX1" fmla="*/ 41243 w 380433"/>
                <a:gd name="connsiteY1" fmla="*/ 306967 h 312873"/>
                <a:gd name="connsiteX2" fmla="*/ 0 w 380433"/>
                <a:gd name="connsiteY2" fmla="*/ 206765 h 312873"/>
                <a:gd name="connsiteX3" fmla="*/ 9239 w 380433"/>
                <a:gd name="connsiteY3" fmla="*/ 203336 h 312873"/>
                <a:gd name="connsiteX4" fmla="*/ 363379 w 380433"/>
                <a:gd name="connsiteY4" fmla="*/ 3691 h 312873"/>
                <a:gd name="connsiteX5" fmla="*/ 376714 w 380433"/>
                <a:gd name="connsiteY5" fmla="*/ 1977 h 312873"/>
                <a:gd name="connsiteX6" fmla="*/ 378428 w 380433"/>
                <a:gd name="connsiteY6" fmla="*/ 15312 h 312873"/>
                <a:gd name="connsiteX7" fmla="*/ 25051 w 380433"/>
                <a:gd name="connsiteY7" fmla="*/ 217718 h 312873"/>
                <a:gd name="connsiteX8" fmla="*/ 58769 w 380433"/>
                <a:gd name="connsiteY8" fmla="*/ 299633 h 312873"/>
                <a:gd name="connsiteX9" fmla="*/ 53626 w 380433"/>
                <a:gd name="connsiteY9" fmla="*/ 312111 h 312873"/>
                <a:gd name="connsiteX10" fmla="*/ 50101 w 380433"/>
                <a:gd name="connsiteY10" fmla="*/ 312873 h 31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0433" h="312873">
                  <a:moveTo>
                    <a:pt x="50101" y="312873"/>
                  </a:moveTo>
                  <a:cubicBezTo>
                    <a:pt x="46387" y="312873"/>
                    <a:pt x="42767" y="310682"/>
                    <a:pt x="41243" y="306967"/>
                  </a:cubicBezTo>
                  <a:lnTo>
                    <a:pt x="0" y="206765"/>
                  </a:lnTo>
                  <a:lnTo>
                    <a:pt x="9239" y="203336"/>
                  </a:lnTo>
                  <a:cubicBezTo>
                    <a:pt x="285559" y="101323"/>
                    <a:pt x="362617" y="4644"/>
                    <a:pt x="363379" y="3691"/>
                  </a:cubicBezTo>
                  <a:cubicBezTo>
                    <a:pt x="366617" y="-404"/>
                    <a:pt x="372523" y="-1261"/>
                    <a:pt x="376714" y="1977"/>
                  </a:cubicBezTo>
                  <a:cubicBezTo>
                    <a:pt x="380905" y="5216"/>
                    <a:pt x="381667" y="11121"/>
                    <a:pt x="378428" y="15312"/>
                  </a:cubicBezTo>
                  <a:cubicBezTo>
                    <a:pt x="375285" y="19408"/>
                    <a:pt x="300133" y="114753"/>
                    <a:pt x="25051" y="217718"/>
                  </a:cubicBezTo>
                  <a:lnTo>
                    <a:pt x="58769" y="299633"/>
                  </a:lnTo>
                  <a:cubicBezTo>
                    <a:pt x="60769" y="304491"/>
                    <a:pt x="58483" y="310016"/>
                    <a:pt x="53626" y="312111"/>
                  </a:cubicBezTo>
                  <a:cubicBezTo>
                    <a:pt x="52483" y="312683"/>
                    <a:pt x="51244" y="312873"/>
                    <a:pt x="50101" y="31287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3" name="Forme libre : forme 1412">
              <a:extLst>
                <a:ext uri="{FF2B5EF4-FFF2-40B4-BE49-F238E27FC236}">
                  <a16:creationId xmlns:a16="http://schemas.microsoft.com/office/drawing/2014/main" id="{C19FC506-DDD2-1C1B-8A97-D00B0EAE7D77}"/>
                </a:ext>
              </a:extLst>
            </p:cNvPr>
            <p:cNvSpPr/>
            <p:nvPr/>
          </p:nvSpPr>
          <p:spPr>
            <a:xfrm>
              <a:off x="15650673" y="4645555"/>
              <a:ext cx="53004" cy="86399"/>
            </a:xfrm>
            <a:custGeom>
              <a:avLst/>
              <a:gdLst>
                <a:gd name="connsiteX0" fmla="*/ 0 w 52006"/>
                <a:gd name="connsiteY0" fmla="*/ 16859 h 84772"/>
                <a:gd name="connsiteX1" fmla="*/ 52006 w 52006"/>
                <a:gd name="connsiteY1" fmla="*/ 84772 h 84772"/>
                <a:gd name="connsiteX2" fmla="*/ 40957 w 52006"/>
                <a:gd name="connsiteY2" fmla="*/ 0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06" h="84772">
                  <a:moveTo>
                    <a:pt x="0" y="16859"/>
                  </a:moveTo>
                  <a:lnTo>
                    <a:pt x="52006" y="84772"/>
                  </a:lnTo>
                  <a:lnTo>
                    <a:pt x="40957" y="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4" name="Forme libre : forme 1413">
              <a:extLst>
                <a:ext uri="{FF2B5EF4-FFF2-40B4-BE49-F238E27FC236}">
                  <a16:creationId xmlns:a16="http://schemas.microsoft.com/office/drawing/2014/main" id="{873D52EA-5C35-98AB-7D36-BA78EEE8ACF3}"/>
                </a:ext>
              </a:extLst>
            </p:cNvPr>
            <p:cNvSpPr/>
            <p:nvPr/>
          </p:nvSpPr>
          <p:spPr>
            <a:xfrm>
              <a:off x="15761571" y="4511333"/>
              <a:ext cx="661343" cy="860558"/>
            </a:xfrm>
            <a:custGeom>
              <a:avLst/>
              <a:gdLst>
                <a:gd name="connsiteX0" fmla="*/ 296860 w 648892"/>
                <a:gd name="connsiteY0" fmla="*/ 844357 h 844356"/>
                <a:gd name="connsiteX1" fmla="*/ 278096 w 648892"/>
                <a:gd name="connsiteY1" fmla="*/ 839976 h 844356"/>
                <a:gd name="connsiteX2" fmla="*/ 260189 w 648892"/>
                <a:gd name="connsiteY2" fmla="*/ 748250 h 844356"/>
                <a:gd name="connsiteX3" fmla="*/ 260665 w 648892"/>
                <a:gd name="connsiteY3" fmla="*/ 733962 h 844356"/>
                <a:gd name="connsiteX4" fmla="*/ 216088 w 648892"/>
                <a:gd name="connsiteY4" fmla="*/ 289430 h 844356"/>
                <a:gd name="connsiteX5" fmla="*/ 3395 w 648892"/>
                <a:gd name="connsiteY5" fmla="*/ 16825 h 844356"/>
                <a:gd name="connsiteX6" fmla="*/ 2251 w 648892"/>
                <a:gd name="connsiteY6" fmla="*/ 3395 h 844356"/>
                <a:gd name="connsiteX7" fmla="*/ 15682 w 648892"/>
                <a:gd name="connsiteY7" fmla="*/ 2252 h 844356"/>
                <a:gd name="connsiteX8" fmla="*/ 234376 w 648892"/>
                <a:gd name="connsiteY8" fmla="*/ 284096 h 844356"/>
                <a:gd name="connsiteX9" fmla="*/ 279715 w 648892"/>
                <a:gd name="connsiteY9" fmla="*/ 734438 h 844356"/>
                <a:gd name="connsiteX10" fmla="*/ 279239 w 648892"/>
                <a:gd name="connsiteY10" fmla="*/ 748821 h 844356"/>
                <a:gd name="connsiteX11" fmla="*/ 286573 w 648892"/>
                <a:gd name="connsiteY11" fmla="*/ 822925 h 844356"/>
                <a:gd name="connsiteX12" fmla="*/ 395158 w 648892"/>
                <a:gd name="connsiteY12" fmla="*/ 789874 h 844356"/>
                <a:gd name="connsiteX13" fmla="*/ 635950 w 648892"/>
                <a:gd name="connsiteY13" fmla="*/ 692052 h 844356"/>
                <a:gd name="connsiteX14" fmla="*/ 648237 w 648892"/>
                <a:gd name="connsiteY14" fmla="*/ 697481 h 844356"/>
                <a:gd name="connsiteX15" fmla="*/ 642808 w 648892"/>
                <a:gd name="connsiteY15" fmla="*/ 709768 h 844356"/>
                <a:gd name="connsiteX16" fmla="*/ 402873 w 648892"/>
                <a:gd name="connsiteY16" fmla="*/ 807304 h 844356"/>
                <a:gd name="connsiteX17" fmla="*/ 296860 w 648892"/>
                <a:gd name="connsiteY17" fmla="*/ 844357 h 84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8892" h="844356">
                  <a:moveTo>
                    <a:pt x="296860" y="844357"/>
                  </a:moveTo>
                  <a:cubicBezTo>
                    <a:pt x="289716" y="844357"/>
                    <a:pt x="283811" y="842833"/>
                    <a:pt x="278096" y="839976"/>
                  </a:cubicBezTo>
                  <a:cubicBezTo>
                    <a:pt x="257426" y="829688"/>
                    <a:pt x="258760" y="791874"/>
                    <a:pt x="260189" y="748250"/>
                  </a:cubicBezTo>
                  <a:lnTo>
                    <a:pt x="260665" y="733962"/>
                  </a:lnTo>
                  <a:cubicBezTo>
                    <a:pt x="261713" y="696243"/>
                    <a:pt x="253045" y="417637"/>
                    <a:pt x="216088" y="289430"/>
                  </a:cubicBezTo>
                  <a:cubicBezTo>
                    <a:pt x="180845" y="167129"/>
                    <a:pt x="5204" y="18349"/>
                    <a:pt x="3395" y="16825"/>
                  </a:cubicBezTo>
                  <a:cubicBezTo>
                    <a:pt x="-606" y="13396"/>
                    <a:pt x="-1177" y="7395"/>
                    <a:pt x="2251" y="3395"/>
                  </a:cubicBezTo>
                  <a:cubicBezTo>
                    <a:pt x="5681" y="-606"/>
                    <a:pt x="11681" y="-1177"/>
                    <a:pt x="15682" y="2252"/>
                  </a:cubicBezTo>
                  <a:cubicBezTo>
                    <a:pt x="23111" y="8443"/>
                    <a:pt x="197514" y="156366"/>
                    <a:pt x="234376" y="284096"/>
                  </a:cubicBezTo>
                  <a:cubicBezTo>
                    <a:pt x="272000" y="414398"/>
                    <a:pt x="280763" y="696338"/>
                    <a:pt x="279715" y="734438"/>
                  </a:cubicBezTo>
                  <a:lnTo>
                    <a:pt x="279239" y="748821"/>
                  </a:lnTo>
                  <a:cubicBezTo>
                    <a:pt x="278286" y="776348"/>
                    <a:pt x="276857" y="818068"/>
                    <a:pt x="286573" y="822925"/>
                  </a:cubicBezTo>
                  <a:cubicBezTo>
                    <a:pt x="299527" y="829402"/>
                    <a:pt x="320863" y="822925"/>
                    <a:pt x="395158" y="789874"/>
                  </a:cubicBezTo>
                  <a:cubicBezTo>
                    <a:pt x="471072" y="756155"/>
                    <a:pt x="634330" y="692624"/>
                    <a:pt x="635950" y="692052"/>
                  </a:cubicBezTo>
                  <a:cubicBezTo>
                    <a:pt x="640808" y="690147"/>
                    <a:pt x="646332" y="692528"/>
                    <a:pt x="648237" y="697481"/>
                  </a:cubicBezTo>
                  <a:cubicBezTo>
                    <a:pt x="650142" y="702339"/>
                    <a:pt x="647761" y="707864"/>
                    <a:pt x="642808" y="709768"/>
                  </a:cubicBezTo>
                  <a:cubicBezTo>
                    <a:pt x="641189" y="710435"/>
                    <a:pt x="478406" y="773681"/>
                    <a:pt x="402873" y="807304"/>
                  </a:cubicBezTo>
                  <a:cubicBezTo>
                    <a:pt x="345056" y="833213"/>
                    <a:pt x="316386" y="844357"/>
                    <a:pt x="296860" y="8443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6" name="Forme libre : forme 1415">
              <a:extLst>
                <a:ext uri="{FF2B5EF4-FFF2-40B4-BE49-F238E27FC236}">
                  <a16:creationId xmlns:a16="http://schemas.microsoft.com/office/drawing/2014/main" id="{6CB25125-4467-4EEF-F467-05A3B1FCDA43}"/>
                </a:ext>
              </a:extLst>
            </p:cNvPr>
            <p:cNvSpPr/>
            <p:nvPr/>
          </p:nvSpPr>
          <p:spPr>
            <a:xfrm>
              <a:off x="16500623" y="2416857"/>
              <a:ext cx="561022" cy="1220644"/>
            </a:xfrm>
            <a:custGeom>
              <a:avLst/>
              <a:gdLst>
                <a:gd name="connsiteX0" fmla="*/ 54640 w 550459"/>
                <a:gd name="connsiteY0" fmla="*/ 1197568 h 1197663"/>
                <a:gd name="connsiteX1" fmla="*/ 45115 w 550459"/>
                <a:gd name="connsiteY1" fmla="*/ 1188233 h 1197663"/>
                <a:gd name="connsiteX2" fmla="*/ 54640 w 550459"/>
                <a:gd name="connsiteY2" fmla="*/ 1087554 h 1197663"/>
                <a:gd name="connsiteX3" fmla="*/ 49973 w 550459"/>
                <a:gd name="connsiteY3" fmla="*/ 1042977 h 1197663"/>
                <a:gd name="connsiteX4" fmla="*/ 36543 w 550459"/>
                <a:gd name="connsiteY4" fmla="*/ 1037072 h 1197663"/>
                <a:gd name="connsiteX5" fmla="*/ 1967 w 550459"/>
                <a:gd name="connsiteY5" fmla="*/ 1009640 h 1197663"/>
                <a:gd name="connsiteX6" fmla="*/ 14731 w 550459"/>
                <a:gd name="connsiteY6" fmla="*/ 954490 h 1197663"/>
                <a:gd name="connsiteX7" fmla="*/ 62642 w 550459"/>
                <a:gd name="connsiteY7" fmla="*/ 886481 h 1197663"/>
                <a:gd name="connsiteX8" fmla="*/ 121982 w 550459"/>
                <a:gd name="connsiteY8" fmla="*/ 786469 h 1197663"/>
                <a:gd name="connsiteX9" fmla="*/ 182942 w 550459"/>
                <a:gd name="connsiteY9" fmla="*/ 685313 h 1197663"/>
                <a:gd name="connsiteX10" fmla="*/ 199230 w 550459"/>
                <a:gd name="connsiteY10" fmla="*/ 667406 h 1197663"/>
                <a:gd name="connsiteX11" fmla="*/ 298575 w 550459"/>
                <a:gd name="connsiteY11" fmla="*/ 562155 h 1197663"/>
                <a:gd name="connsiteX12" fmla="*/ 304862 w 550459"/>
                <a:gd name="connsiteY12" fmla="*/ 557869 h 1197663"/>
                <a:gd name="connsiteX13" fmla="*/ 446880 w 550459"/>
                <a:gd name="connsiteY13" fmla="*/ 493671 h 1197663"/>
                <a:gd name="connsiteX14" fmla="*/ 484408 w 550459"/>
                <a:gd name="connsiteY14" fmla="*/ 492051 h 1197663"/>
                <a:gd name="connsiteX15" fmla="*/ 530986 w 550459"/>
                <a:gd name="connsiteY15" fmla="*/ 485288 h 1197663"/>
                <a:gd name="connsiteX16" fmla="*/ 527461 w 550459"/>
                <a:gd name="connsiteY16" fmla="*/ 469667 h 1197663"/>
                <a:gd name="connsiteX17" fmla="*/ 482885 w 550459"/>
                <a:gd name="connsiteY17" fmla="*/ 383752 h 1197663"/>
                <a:gd name="connsiteX18" fmla="*/ 410304 w 550459"/>
                <a:gd name="connsiteY18" fmla="*/ 239924 h 1197663"/>
                <a:gd name="connsiteX19" fmla="*/ 418495 w 550459"/>
                <a:gd name="connsiteY19" fmla="*/ 164772 h 1197663"/>
                <a:gd name="connsiteX20" fmla="*/ 438403 w 550459"/>
                <a:gd name="connsiteY20" fmla="*/ 123529 h 1197663"/>
                <a:gd name="connsiteX21" fmla="*/ 466978 w 550459"/>
                <a:gd name="connsiteY21" fmla="*/ 56663 h 1197663"/>
                <a:gd name="connsiteX22" fmla="*/ 513365 w 550459"/>
                <a:gd name="connsiteY22" fmla="*/ 3323 h 1197663"/>
                <a:gd name="connsiteX23" fmla="*/ 526795 w 550459"/>
                <a:gd name="connsiteY23" fmla="*/ 2371 h 1197663"/>
                <a:gd name="connsiteX24" fmla="*/ 527747 w 550459"/>
                <a:gd name="connsiteY24" fmla="*/ 15801 h 1197663"/>
                <a:gd name="connsiteX25" fmla="*/ 481075 w 550459"/>
                <a:gd name="connsiteY25" fmla="*/ 69522 h 1197663"/>
                <a:gd name="connsiteX26" fmla="*/ 456976 w 550459"/>
                <a:gd name="connsiteY26" fmla="*/ 119433 h 1197663"/>
                <a:gd name="connsiteX27" fmla="*/ 432307 w 550459"/>
                <a:gd name="connsiteY27" fmla="*/ 177821 h 1197663"/>
                <a:gd name="connsiteX28" fmla="*/ 428306 w 550459"/>
                <a:gd name="connsiteY28" fmla="*/ 233924 h 1197663"/>
                <a:gd name="connsiteX29" fmla="*/ 499649 w 550459"/>
                <a:gd name="connsiteY29" fmla="*/ 374894 h 1197663"/>
                <a:gd name="connsiteX30" fmla="*/ 544511 w 550459"/>
                <a:gd name="connsiteY30" fmla="*/ 461381 h 1197663"/>
                <a:gd name="connsiteX31" fmla="*/ 547083 w 550459"/>
                <a:gd name="connsiteY31" fmla="*/ 495290 h 1197663"/>
                <a:gd name="connsiteX32" fmla="*/ 484694 w 550459"/>
                <a:gd name="connsiteY32" fmla="*/ 511196 h 1197663"/>
                <a:gd name="connsiteX33" fmla="*/ 448404 w 550459"/>
                <a:gd name="connsiteY33" fmla="*/ 512721 h 1197663"/>
                <a:gd name="connsiteX34" fmla="*/ 315435 w 550459"/>
                <a:gd name="connsiteY34" fmla="*/ 573680 h 1197663"/>
                <a:gd name="connsiteX35" fmla="*/ 308958 w 550459"/>
                <a:gd name="connsiteY35" fmla="*/ 578062 h 1197663"/>
                <a:gd name="connsiteX36" fmla="*/ 213708 w 550459"/>
                <a:gd name="connsiteY36" fmla="*/ 679598 h 1197663"/>
                <a:gd name="connsiteX37" fmla="*/ 196563 w 550459"/>
                <a:gd name="connsiteY37" fmla="*/ 698553 h 1197663"/>
                <a:gd name="connsiteX38" fmla="*/ 140175 w 550459"/>
                <a:gd name="connsiteY38" fmla="*/ 791517 h 1197663"/>
                <a:gd name="connsiteX39" fmla="*/ 77405 w 550459"/>
                <a:gd name="connsiteY39" fmla="*/ 898292 h 1197663"/>
                <a:gd name="connsiteX40" fmla="*/ 31018 w 550459"/>
                <a:gd name="connsiteY40" fmla="*/ 964015 h 1197663"/>
                <a:gd name="connsiteX41" fmla="*/ 19684 w 550459"/>
                <a:gd name="connsiteY41" fmla="*/ 1003448 h 1197663"/>
                <a:gd name="connsiteX42" fmla="*/ 43306 w 550459"/>
                <a:gd name="connsiteY42" fmla="*/ 1019450 h 1197663"/>
                <a:gd name="connsiteX43" fmla="*/ 58831 w 550459"/>
                <a:gd name="connsiteY43" fmla="*/ 1026404 h 1197663"/>
                <a:gd name="connsiteX44" fmla="*/ 71309 w 550459"/>
                <a:gd name="connsiteY44" fmla="*/ 1096127 h 1197663"/>
                <a:gd name="connsiteX45" fmla="*/ 63785 w 550459"/>
                <a:gd name="connsiteY45" fmla="*/ 1187948 h 1197663"/>
                <a:gd name="connsiteX46" fmla="*/ 54450 w 550459"/>
                <a:gd name="connsiteY46" fmla="*/ 1197663 h 1197663"/>
                <a:gd name="connsiteX47" fmla="*/ 54640 w 550459"/>
                <a:gd name="connsiteY47" fmla="*/ 1197568 h 119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0459" h="1197663">
                  <a:moveTo>
                    <a:pt x="54640" y="1197568"/>
                  </a:moveTo>
                  <a:cubicBezTo>
                    <a:pt x="49497" y="1197568"/>
                    <a:pt x="45211" y="1193377"/>
                    <a:pt x="45115" y="1188233"/>
                  </a:cubicBezTo>
                  <a:cubicBezTo>
                    <a:pt x="45020" y="1180137"/>
                    <a:pt x="44163" y="1108509"/>
                    <a:pt x="54640" y="1087554"/>
                  </a:cubicBezTo>
                  <a:cubicBezTo>
                    <a:pt x="69214" y="1058408"/>
                    <a:pt x="59784" y="1048406"/>
                    <a:pt x="49973" y="1042977"/>
                  </a:cubicBezTo>
                  <a:cubicBezTo>
                    <a:pt x="46068" y="1040882"/>
                    <a:pt x="41496" y="1038977"/>
                    <a:pt x="36543" y="1037072"/>
                  </a:cubicBezTo>
                  <a:cubicBezTo>
                    <a:pt x="22922" y="1031642"/>
                    <a:pt x="7587" y="1025546"/>
                    <a:pt x="1967" y="1009640"/>
                  </a:cubicBezTo>
                  <a:cubicBezTo>
                    <a:pt x="-2890" y="995829"/>
                    <a:pt x="1205" y="978303"/>
                    <a:pt x="14731" y="954490"/>
                  </a:cubicBezTo>
                  <a:cubicBezTo>
                    <a:pt x="28828" y="929725"/>
                    <a:pt x="46068" y="907722"/>
                    <a:pt x="62642" y="886481"/>
                  </a:cubicBezTo>
                  <a:cubicBezTo>
                    <a:pt x="88073" y="853906"/>
                    <a:pt x="112172" y="823236"/>
                    <a:pt x="121982" y="786469"/>
                  </a:cubicBezTo>
                  <a:cubicBezTo>
                    <a:pt x="135889" y="734843"/>
                    <a:pt x="161987" y="707412"/>
                    <a:pt x="182942" y="685313"/>
                  </a:cubicBezTo>
                  <a:cubicBezTo>
                    <a:pt x="188848" y="679122"/>
                    <a:pt x="194372" y="673312"/>
                    <a:pt x="199230" y="667406"/>
                  </a:cubicBezTo>
                  <a:cubicBezTo>
                    <a:pt x="206564" y="658548"/>
                    <a:pt x="271620" y="580157"/>
                    <a:pt x="298575" y="562155"/>
                  </a:cubicBezTo>
                  <a:lnTo>
                    <a:pt x="304862" y="557869"/>
                  </a:lnTo>
                  <a:cubicBezTo>
                    <a:pt x="331056" y="540057"/>
                    <a:pt x="392397" y="498338"/>
                    <a:pt x="446880" y="493671"/>
                  </a:cubicBezTo>
                  <a:cubicBezTo>
                    <a:pt x="459929" y="492528"/>
                    <a:pt x="472978" y="492337"/>
                    <a:pt x="484408" y="492051"/>
                  </a:cubicBezTo>
                  <a:cubicBezTo>
                    <a:pt x="503458" y="491670"/>
                    <a:pt x="527271" y="491289"/>
                    <a:pt x="530986" y="485288"/>
                  </a:cubicBezTo>
                  <a:cubicBezTo>
                    <a:pt x="531557" y="484431"/>
                    <a:pt x="532891" y="480716"/>
                    <a:pt x="527461" y="469667"/>
                  </a:cubicBezTo>
                  <a:cubicBezTo>
                    <a:pt x="519270" y="452808"/>
                    <a:pt x="501553" y="419280"/>
                    <a:pt x="482885" y="383752"/>
                  </a:cubicBezTo>
                  <a:cubicBezTo>
                    <a:pt x="449928" y="321268"/>
                    <a:pt x="415828" y="256593"/>
                    <a:pt x="410304" y="239924"/>
                  </a:cubicBezTo>
                  <a:cubicBezTo>
                    <a:pt x="402017" y="215064"/>
                    <a:pt x="395826" y="188871"/>
                    <a:pt x="418495" y="164772"/>
                  </a:cubicBezTo>
                  <a:cubicBezTo>
                    <a:pt x="437165" y="144865"/>
                    <a:pt x="441260" y="136388"/>
                    <a:pt x="438403" y="123529"/>
                  </a:cubicBezTo>
                  <a:cubicBezTo>
                    <a:pt x="432307" y="95906"/>
                    <a:pt x="463453" y="60664"/>
                    <a:pt x="466978" y="56663"/>
                  </a:cubicBezTo>
                  <a:cubicBezTo>
                    <a:pt x="471645" y="51520"/>
                    <a:pt x="487742" y="33041"/>
                    <a:pt x="513365" y="3323"/>
                  </a:cubicBezTo>
                  <a:cubicBezTo>
                    <a:pt x="516794" y="-677"/>
                    <a:pt x="522794" y="-1153"/>
                    <a:pt x="526795" y="2371"/>
                  </a:cubicBezTo>
                  <a:cubicBezTo>
                    <a:pt x="530795" y="5800"/>
                    <a:pt x="531176" y="11801"/>
                    <a:pt x="527747" y="15801"/>
                  </a:cubicBezTo>
                  <a:cubicBezTo>
                    <a:pt x="501649" y="46091"/>
                    <a:pt x="485933" y="64188"/>
                    <a:pt x="481075" y="69522"/>
                  </a:cubicBezTo>
                  <a:cubicBezTo>
                    <a:pt x="467359" y="84572"/>
                    <a:pt x="454310" y="107241"/>
                    <a:pt x="456976" y="119433"/>
                  </a:cubicBezTo>
                  <a:cubicBezTo>
                    <a:pt x="462310" y="143531"/>
                    <a:pt x="449547" y="159533"/>
                    <a:pt x="432307" y="177821"/>
                  </a:cubicBezTo>
                  <a:cubicBezTo>
                    <a:pt x="418115" y="192966"/>
                    <a:pt x="419829" y="208587"/>
                    <a:pt x="428306" y="233924"/>
                  </a:cubicBezTo>
                  <a:cubicBezTo>
                    <a:pt x="433354" y="249068"/>
                    <a:pt x="470121" y="318791"/>
                    <a:pt x="499649" y="374894"/>
                  </a:cubicBezTo>
                  <a:cubicBezTo>
                    <a:pt x="518413" y="410517"/>
                    <a:pt x="536224" y="444236"/>
                    <a:pt x="544511" y="461381"/>
                  </a:cubicBezTo>
                  <a:cubicBezTo>
                    <a:pt x="551465" y="475668"/>
                    <a:pt x="552322" y="486813"/>
                    <a:pt x="547083" y="495290"/>
                  </a:cubicBezTo>
                  <a:cubicBezTo>
                    <a:pt x="537939" y="510244"/>
                    <a:pt x="514412" y="510625"/>
                    <a:pt x="484694" y="511196"/>
                  </a:cubicBezTo>
                  <a:cubicBezTo>
                    <a:pt x="472978" y="511387"/>
                    <a:pt x="460786" y="511673"/>
                    <a:pt x="448404" y="512721"/>
                  </a:cubicBezTo>
                  <a:cubicBezTo>
                    <a:pt x="398874" y="517007"/>
                    <a:pt x="340390" y="556726"/>
                    <a:pt x="315435" y="573680"/>
                  </a:cubicBezTo>
                  <a:lnTo>
                    <a:pt x="308958" y="578062"/>
                  </a:lnTo>
                  <a:cubicBezTo>
                    <a:pt x="291527" y="589682"/>
                    <a:pt x="247426" y="638831"/>
                    <a:pt x="213708" y="679598"/>
                  </a:cubicBezTo>
                  <a:cubicBezTo>
                    <a:pt x="208374" y="685980"/>
                    <a:pt x="202659" y="692076"/>
                    <a:pt x="196563" y="698553"/>
                  </a:cubicBezTo>
                  <a:cubicBezTo>
                    <a:pt x="176084" y="720175"/>
                    <a:pt x="152843" y="744559"/>
                    <a:pt x="140175" y="791517"/>
                  </a:cubicBezTo>
                  <a:cubicBezTo>
                    <a:pt x="129317" y="831998"/>
                    <a:pt x="104075" y="864193"/>
                    <a:pt x="77405" y="898292"/>
                  </a:cubicBezTo>
                  <a:cubicBezTo>
                    <a:pt x="61213" y="919057"/>
                    <a:pt x="44448" y="940393"/>
                    <a:pt x="31018" y="964015"/>
                  </a:cubicBezTo>
                  <a:cubicBezTo>
                    <a:pt x="20827" y="981922"/>
                    <a:pt x="16922" y="995543"/>
                    <a:pt x="19684" y="1003448"/>
                  </a:cubicBezTo>
                  <a:cubicBezTo>
                    <a:pt x="22350" y="1011164"/>
                    <a:pt x="32542" y="1015164"/>
                    <a:pt x="43306" y="1019450"/>
                  </a:cubicBezTo>
                  <a:cubicBezTo>
                    <a:pt x="48544" y="1021546"/>
                    <a:pt x="53878" y="1023641"/>
                    <a:pt x="58831" y="1026404"/>
                  </a:cubicBezTo>
                  <a:cubicBezTo>
                    <a:pt x="72738" y="1034024"/>
                    <a:pt x="92740" y="1053264"/>
                    <a:pt x="71309" y="1096127"/>
                  </a:cubicBezTo>
                  <a:cubicBezTo>
                    <a:pt x="65023" y="1108795"/>
                    <a:pt x="63308" y="1159182"/>
                    <a:pt x="63785" y="1187948"/>
                  </a:cubicBezTo>
                  <a:cubicBezTo>
                    <a:pt x="63880" y="1193187"/>
                    <a:pt x="59689" y="1197568"/>
                    <a:pt x="54450" y="1197663"/>
                  </a:cubicBezTo>
                  <a:cubicBezTo>
                    <a:pt x="54736" y="1197568"/>
                    <a:pt x="54640" y="1197568"/>
                    <a:pt x="54640" y="119756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7" name="Forme libre : forme 1416">
              <a:extLst>
                <a:ext uri="{FF2B5EF4-FFF2-40B4-BE49-F238E27FC236}">
                  <a16:creationId xmlns:a16="http://schemas.microsoft.com/office/drawing/2014/main" id="{7EC5411C-0970-D35B-F83D-FD4AAD21134C}"/>
                </a:ext>
              </a:extLst>
            </p:cNvPr>
            <p:cNvSpPr/>
            <p:nvPr/>
          </p:nvSpPr>
          <p:spPr>
            <a:xfrm>
              <a:off x="17003937" y="2374521"/>
              <a:ext cx="72226" cy="78438"/>
            </a:xfrm>
            <a:custGeom>
              <a:avLst/>
              <a:gdLst>
                <a:gd name="connsiteX0" fmla="*/ 33528 w 70866"/>
                <a:gd name="connsiteY0" fmla="*/ 76962 h 76961"/>
                <a:gd name="connsiteX1" fmla="*/ 70866 w 70866"/>
                <a:gd name="connsiteY1" fmla="*/ 0 h 76961"/>
                <a:gd name="connsiteX2" fmla="*/ 0 w 70866"/>
                <a:gd name="connsiteY2" fmla="*/ 48006 h 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66" h="76961">
                  <a:moveTo>
                    <a:pt x="33528" y="76962"/>
                  </a:moveTo>
                  <a:lnTo>
                    <a:pt x="70866" y="0"/>
                  </a:lnTo>
                  <a:lnTo>
                    <a:pt x="0" y="4800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9" name="Forme libre : forme 1418">
              <a:extLst>
                <a:ext uri="{FF2B5EF4-FFF2-40B4-BE49-F238E27FC236}">
                  <a16:creationId xmlns:a16="http://schemas.microsoft.com/office/drawing/2014/main" id="{132C5FF7-2DCB-7709-224C-B03AB186582F}"/>
                </a:ext>
              </a:extLst>
            </p:cNvPr>
            <p:cNvSpPr/>
            <p:nvPr/>
          </p:nvSpPr>
          <p:spPr>
            <a:xfrm>
              <a:off x="15449237" y="1505967"/>
              <a:ext cx="1689831" cy="1831176"/>
            </a:xfrm>
            <a:custGeom>
              <a:avLst/>
              <a:gdLst>
                <a:gd name="connsiteX0" fmla="*/ 1626584 w 1658016"/>
                <a:gd name="connsiteY0" fmla="*/ 1796701 h 1796700"/>
                <a:gd name="connsiteX1" fmla="*/ 1160907 w 1658016"/>
                <a:gd name="connsiteY1" fmla="*/ 1126427 h 1796700"/>
                <a:gd name="connsiteX2" fmla="*/ 1149191 w 1658016"/>
                <a:gd name="connsiteY2" fmla="*/ 1110806 h 1796700"/>
                <a:gd name="connsiteX3" fmla="*/ 491299 w 1658016"/>
                <a:gd name="connsiteY3" fmla="*/ 454247 h 1796700"/>
                <a:gd name="connsiteX4" fmla="*/ 0 w 1658016"/>
                <a:gd name="connsiteY4" fmla="*/ 26098 h 1796700"/>
                <a:gd name="connsiteX5" fmla="*/ 27717 w 1658016"/>
                <a:gd name="connsiteY5" fmla="*/ 0 h 1796700"/>
                <a:gd name="connsiteX6" fmla="*/ 513588 w 1658016"/>
                <a:gd name="connsiteY6" fmla="*/ 423386 h 1796700"/>
                <a:gd name="connsiteX7" fmla="*/ 1179576 w 1658016"/>
                <a:gd name="connsiteY7" fmla="*/ 1087850 h 1796700"/>
                <a:gd name="connsiteX8" fmla="*/ 1191292 w 1658016"/>
                <a:gd name="connsiteY8" fmla="*/ 1103376 h 1796700"/>
                <a:gd name="connsiteX9" fmla="*/ 1658017 w 1658016"/>
                <a:gd name="connsiteY9" fmla="*/ 1775079 h 1796700"/>
                <a:gd name="connsiteX10" fmla="*/ 1626584 w 1658016"/>
                <a:gd name="connsiteY10" fmla="*/ 1796701 h 179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8016" h="1796700">
                  <a:moveTo>
                    <a:pt x="1626584" y="1796701"/>
                  </a:moveTo>
                  <a:cubicBezTo>
                    <a:pt x="1509141" y="1625156"/>
                    <a:pt x="1228820" y="1216247"/>
                    <a:pt x="1160907" y="1126427"/>
                  </a:cubicBezTo>
                  <a:lnTo>
                    <a:pt x="1149191" y="1110806"/>
                  </a:lnTo>
                  <a:cubicBezTo>
                    <a:pt x="1052227" y="981932"/>
                    <a:pt x="850392" y="713708"/>
                    <a:pt x="491299" y="454247"/>
                  </a:cubicBezTo>
                  <a:cubicBezTo>
                    <a:pt x="262414" y="288893"/>
                    <a:pt x="97822" y="130111"/>
                    <a:pt x="0" y="26098"/>
                  </a:cubicBezTo>
                  <a:lnTo>
                    <a:pt x="27717" y="0"/>
                  </a:lnTo>
                  <a:cubicBezTo>
                    <a:pt x="124396" y="102870"/>
                    <a:pt x="287179" y="259747"/>
                    <a:pt x="513588" y="423386"/>
                  </a:cubicBezTo>
                  <a:cubicBezTo>
                    <a:pt x="877348" y="686181"/>
                    <a:pt x="1081468" y="957548"/>
                    <a:pt x="1179576" y="1087850"/>
                  </a:cubicBezTo>
                  <a:lnTo>
                    <a:pt x="1191292" y="1103376"/>
                  </a:lnTo>
                  <a:cubicBezTo>
                    <a:pt x="1257109" y="1190625"/>
                    <a:pt x="1511998" y="1561624"/>
                    <a:pt x="1658017" y="1775079"/>
                  </a:cubicBezTo>
                  <a:lnTo>
                    <a:pt x="1626584" y="179670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0" name="Forme libre : forme 1419">
              <a:extLst>
                <a:ext uri="{FF2B5EF4-FFF2-40B4-BE49-F238E27FC236}">
                  <a16:creationId xmlns:a16="http://schemas.microsoft.com/office/drawing/2014/main" id="{321B7F6C-5037-A42F-2999-DD0EC65A0A03}"/>
                </a:ext>
              </a:extLst>
            </p:cNvPr>
            <p:cNvSpPr/>
            <p:nvPr/>
          </p:nvSpPr>
          <p:spPr>
            <a:xfrm>
              <a:off x="15372449" y="1416170"/>
              <a:ext cx="145713" cy="155712"/>
            </a:xfrm>
            <a:custGeom>
              <a:avLst/>
              <a:gdLst>
                <a:gd name="connsiteX0" fmla="*/ 76867 w 142970"/>
                <a:gd name="connsiteY0" fmla="*/ 152781 h 152780"/>
                <a:gd name="connsiteX1" fmla="*/ 0 w 142970"/>
                <a:gd name="connsiteY1" fmla="*/ 0 h 152780"/>
                <a:gd name="connsiteX2" fmla="*/ 142970 w 142970"/>
                <a:gd name="connsiteY2" fmla="*/ 93821 h 15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970" h="152780">
                  <a:moveTo>
                    <a:pt x="76867" y="152781"/>
                  </a:moveTo>
                  <a:lnTo>
                    <a:pt x="0" y="0"/>
                  </a:lnTo>
                  <a:lnTo>
                    <a:pt x="142970" y="9382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1" name="Forme libre : forme 1420">
              <a:extLst>
                <a:ext uri="{FF2B5EF4-FFF2-40B4-BE49-F238E27FC236}">
                  <a16:creationId xmlns:a16="http://schemas.microsoft.com/office/drawing/2014/main" id="{DC5729F6-12A3-9948-3B08-068E51C01BEE}"/>
                </a:ext>
              </a:extLst>
            </p:cNvPr>
            <p:cNvSpPr/>
            <p:nvPr/>
          </p:nvSpPr>
          <p:spPr>
            <a:xfrm>
              <a:off x="17068299" y="3275305"/>
              <a:ext cx="132414" cy="164449"/>
            </a:xfrm>
            <a:custGeom>
              <a:avLst/>
              <a:gdLst>
                <a:gd name="connsiteX0" fmla="*/ 0 w 129921"/>
                <a:gd name="connsiteY0" fmla="*/ 50101 h 161353"/>
                <a:gd name="connsiteX1" fmla="*/ 129921 w 129921"/>
                <a:gd name="connsiteY1" fmla="*/ 161353 h 161353"/>
                <a:gd name="connsiteX2" fmla="*/ 73057 w 129921"/>
                <a:gd name="connsiteY2" fmla="*/ 0 h 1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921" h="161353">
                  <a:moveTo>
                    <a:pt x="0" y="50101"/>
                  </a:moveTo>
                  <a:lnTo>
                    <a:pt x="129921" y="161353"/>
                  </a:lnTo>
                  <a:lnTo>
                    <a:pt x="73057" y="0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3" name="Forme libre : forme 1422">
              <a:extLst>
                <a:ext uri="{FF2B5EF4-FFF2-40B4-BE49-F238E27FC236}">
                  <a16:creationId xmlns:a16="http://schemas.microsoft.com/office/drawing/2014/main" id="{5984872F-9277-4B1A-D2AD-296C54128298}"/>
                </a:ext>
              </a:extLst>
            </p:cNvPr>
            <p:cNvSpPr/>
            <p:nvPr/>
          </p:nvSpPr>
          <p:spPr>
            <a:xfrm>
              <a:off x="13450504" y="1710314"/>
              <a:ext cx="28055" cy="61158"/>
            </a:xfrm>
            <a:custGeom>
              <a:avLst/>
              <a:gdLst>
                <a:gd name="connsiteX0" fmla="*/ 95 w 27527"/>
                <a:gd name="connsiteY0" fmla="*/ 0 h 60007"/>
                <a:gd name="connsiteX1" fmla="*/ 13525 w 27527"/>
                <a:gd name="connsiteY1" fmla="*/ 0 h 60007"/>
                <a:gd name="connsiteX2" fmla="*/ 23432 w 27527"/>
                <a:gd name="connsiteY2" fmla="*/ 3239 h 60007"/>
                <a:gd name="connsiteX3" fmla="*/ 26479 w 27527"/>
                <a:gd name="connsiteY3" fmla="*/ 13240 h 60007"/>
                <a:gd name="connsiteX4" fmla="*/ 26479 w 27527"/>
                <a:gd name="connsiteY4" fmla="*/ 16097 h 60007"/>
                <a:gd name="connsiteX5" fmla="*/ 24860 w 27527"/>
                <a:gd name="connsiteY5" fmla="*/ 23908 h 60007"/>
                <a:gd name="connsiteX6" fmla="*/ 19431 w 27527"/>
                <a:gd name="connsiteY6" fmla="*/ 28004 h 60007"/>
                <a:gd name="connsiteX7" fmla="*/ 27527 w 27527"/>
                <a:gd name="connsiteY7" fmla="*/ 40862 h 60007"/>
                <a:gd name="connsiteX8" fmla="*/ 27527 w 27527"/>
                <a:gd name="connsiteY8" fmla="*/ 45911 h 60007"/>
                <a:gd name="connsiteX9" fmla="*/ 13811 w 27527"/>
                <a:gd name="connsiteY9" fmla="*/ 60008 h 60007"/>
                <a:gd name="connsiteX10" fmla="*/ 0 w 27527"/>
                <a:gd name="connsiteY10" fmla="*/ 60008 h 60007"/>
                <a:gd name="connsiteX11" fmla="*/ 0 w 27527"/>
                <a:gd name="connsiteY11" fmla="*/ 0 h 60007"/>
                <a:gd name="connsiteX12" fmla="*/ 6763 w 27527"/>
                <a:gd name="connsiteY12" fmla="*/ 25432 h 60007"/>
                <a:gd name="connsiteX13" fmla="*/ 11906 w 27527"/>
                <a:gd name="connsiteY13" fmla="*/ 25432 h 60007"/>
                <a:gd name="connsiteX14" fmla="*/ 18002 w 27527"/>
                <a:gd name="connsiteY14" fmla="*/ 23717 h 60007"/>
                <a:gd name="connsiteX15" fmla="*/ 19907 w 27527"/>
                <a:gd name="connsiteY15" fmla="*/ 17431 h 60007"/>
                <a:gd name="connsiteX16" fmla="*/ 19907 w 27527"/>
                <a:gd name="connsiteY16" fmla="*/ 13907 h 60007"/>
                <a:gd name="connsiteX17" fmla="*/ 18383 w 27527"/>
                <a:gd name="connsiteY17" fmla="*/ 7906 h 60007"/>
                <a:gd name="connsiteX18" fmla="*/ 13335 w 27527"/>
                <a:gd name="connsiteY18" fmla="*/ 6001 h 60007"/>
                <a:gd name="connsiteX19" fmla="*/ 6763 w 27527"/>
                <a:gd name="connsiteY19" fmla="*/ 6001 h 60007"/>
                <a:gd name="connsiteX20" fmla="*/ 6763 w 27527"/>
                <a:gd name="connsiteY20" fmla="*/ 25432 h 60007"/>
                <a:gd name="connsiteX21" fmla="*/ 6763 w 27527"/>
                <a:gd name="connsiteY21" fmla="*/ 53912 h 60007"/>
                <a:gd name="connsiteX22" fmla="*/ 13907 w 27527"/>
                <a:gd name="connsiteY22" fmla="*/ 53912 h 60007"/>
                <a:gd name="connsiteX23" fmla="*/ 21050 w 27527"/>
                <a:gd name="connsiteY23" fmla="*/ 45815 h 60007"/>
                <a:gd name="connsiteX24" fmla="*/ 21050 w 27527"/>
                <a:gd name="connsiteY24" fmla="*/ 40481 h 60007"/>
                <a:gd name="connsiteX25" fmla="*/ 19050 w 27527"/>
                <a:gd name="connsiteY25" fmla="*/ 33623 h 60007"/>
                <a:gd name="connsiteX26" fmla="*/ 12573 w 27527"/>
                <a:gd name="connsiteY26" fmla="*/ 31623 h 60007"/>
                <a:gd name="connsiteX27" fmla="*/ 6763 w 27527"/>
                <a:gd name="connsiteY27" fmla="*/ 31623 h 60007"/>
                <a:gd name="connsiteX28" fmla="*/ 6763 w 27527"/>
                <a:gd name="connsiteY28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527" h="60007">
                  <a:moveTo>
                    <a:pt x="95" y="0"/>
                  </a:moveTo>
                  <a:lnTo>
                    <a:pt x="13525" y="0"/>
                  </a:lnTo>
                  <a:cubicBezTo>
                    <a:pt x="18098" y="0"/>
                    <a:pt x="21431" y="1048"/>
                    <a:pt x="23432" y="3239"/>
                  </a:cubicBezTo>
                  <a:cubicBezTo>
                    <a:pt x="25527" y="5429"/>
                    <a:pt x="26479" y="8763"/>
                    <a:pt x="26479" y="13240"/>
                  </a:cubicBezTo>
                  <a:lnTo>
                    <a:pt x="26479" y="16097"/>
                  </a:lnTo>
                  <a:cubicBezTo>
                    <a:pt x="26479" y="19431"/>
                    <a:pt x="25908" y="22003"/>
                    <a:pt x="24860" y="23908"/>
                  </a:cubicBezTo>
                  <a:cubicBezTo>
                    <a:pt x="23813" y="25813"/>
                    <a:pt x="22003" y="27146"/>
                    <a:pt x="19431" y="28004"/>
                  </a:cubicBezTo>
                  <a:cubicBezTo>
                    <a:pt x="24765" y="29528"/>
                    <a:pt x="27527" y="33814"/>
                    <a:pt x="27527" y="40862"/>
                  </a:cubicBezTo>
                  <a:lnTo>
                    <a:pt x="27527" y="45911"/>
                  </a:lnTo>
                  <a:cubicBezTo>
                    <a:pt x="27527" y="55245"/>
                    <a:pt x="22955" y="60008"/>
                    <a:pt x="13811" y="60008"/>
                  </a:cubicBez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5432"/>
                  </a:moveTo>
                  <a:lnTo>
                    <a:pt x="11906" y="25432"/>
                  </a:lnTo>
                  <a:cubicBezTo>
                    <a:pt x="14669" y="25432"/>
                    <a:pt x="16764" y="24860"/>
                    <a:pt x="18002" y="23717"/>
                  </a:cubicBezTo>
                  <a:cubicBezTo>
                    <a:pt x="19241" y="22574"/>
                    <a:pt x="19907" y="20479"/>
                    <a:pt x="19907" y="17431"/>
                  </a:cubicBezTo>
                  <a:lnTo>
                    <a:pt x="19907" y="13907"/>
                  </a:lnTo>
                  <a:cubicBezTo>
                    <a:pt x="19907" y="11240"/>
                    <a:pt x="19431" y="9239"/>
                    <a:pt x="18383" y="7906"/>
                  </a:cubicBezTo>
                  <a:cubicBezTo>
                    <a:pt x="17336" y="6572"/>
                    <a:pt x="15621" y="6001"/>
                    <a:pt x="13335" y="6001"/>
                  </a:cubicBezTo>
                  <a:lnTo>
                    <a:pt x="6763" y="6001"/>
                  </a:lnTo>
                  <a:lnTo>
                    <a:pt x="6763" y="25432"/>
                  </a:lnTo>
                  <a:close/>
                  <a:moveTo>
                    <a:pt x="6763" y="53912"/>
                  </a:moveTo>
                  <a:lnTo>
                    <a:pt x="13907" y="53912"/>
                  </a:lnTo>
                  <a:cubicBezTo>
                    <a:pt x="18669" y="53912"/>
                    <a:pt x="21050" y="51245"/>
                    <a:pt x="21050" y="45815"/>
                  </a:cubicBezTo>
                  <a:lnTo>
                    <a:pt x="21050" y="40481"/>
                  </a:lnTo>
                  <a:cubicBezTo>
                    <a:pt x="21050" y="37243"/>
                    <a:pt x="20383" y="34957"/>
                    <a:pt x="19050" y="33623"/>
                  </a:cubicBezTo>
                  <a:cubicBezTo>
                    <a:pt x="17717" y="32290"/>
                    <a:pt x="15621" y="31623"/>
                    <a:pt x="12573" y="31623"/>
                  </a:cubicBezTo>
                  <a:lnTo>
                    <a:pt x="6763" y="31623"/>
                  </a:lnTo>
                  <a:lnTo>
                    <a:pt x="6763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4" name="Forme libre : forme 1423">
              <a:extLst>
                <a:ext uri="{FF2B5EF4-FFF2-40B4-BE49-F238E27FC236}">
                  <a16:creationId xmlns:a16="http://schemas.microsoft.com/office/drawing/2014/main" id="{906CFB48-8DA4-7FF4-6236-E72E22638A92}"/>
                </a:ext>
              </a:extLst>
            </p:cNvPr>
            <p:cNvSpPr/>
            <p:nvPr/>
          </p:nvSpPr>
          <p:spPr>
            <a:xfrm>
              <a:off x="13485645" y="1710314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763 w 28098"/>
                <a:gd name="connsiteY18" fmla="*/ 28289 h 60007"/>
                <a:gd name="connsiteX19" fmla="*/ 11716 w 28098"/>
                <a:gd name="connsiteY19" fmla="*/ 28289 h 60007"/>
                <a:gd name="connsiteX20" fmla="*/ 18098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3 w 28098"/>
                <a:gd name="connsiteY24" fmla="*/ 6191 h 60007"/>
                <a:gd name="connsiteX25" fmla="*/ 6763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4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8289"/>
                  </a:moveTo>
                  <a:lnTo>
                    <a:pt x="11716" y="28289"/>
                  </a:lnTo>
                  <a:cubicBezTo>
                    <a:pt x="14573" y="28289"/>
                    <a:pt x="16669" y="27718"/>
                    <a:pt x="18098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3" y="6191"/>
                  </a:lnTo>
                  <a:lnTo>
                    <a:pt x="6763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5" name="Forme libre : forme 1424">
              <a:extLst>
                <a:ext uri="{FF2B5EF4-FFF2-40B4-BE49-F238E27FC236}">
                  <a16:creationId xmlns:a16="http://schemas.microsoft.com/office/drawing/2014/main" id="{609B9CBC-F83A-23A2-1066-D43874B10FC5}"/>
                </a:ext>
              </a:extLst>
            </p:cNvPr>
            <p:cNvSpPr/>
            <p:nvPr/>
          </p:nvSpPr>
          <p:spPr>
            <a:xfrm>
              <a:off x="13520983" y="1710314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6" name="Forme libre : forme 1425">
              <a:extLst>
                <a:ext uri="{FF2B5EF4-FFF2-40B4-BE49-F238E27FC236}">
                  <a16:creationId xmlns:a16="http://schemas.microsoft.com/office/drawing/2014/main" id="{ABB40775-C031-B7D8-9C12-F0D7A3EA8E46}"/>
                </a:ext>
              </a:extLst>
            </p:cNvPr>
            <p:cNvSpPr/>
            <p:nvPr/>
          </p:nvSpPr>
          <p:spPr>
            <a:xfrm>
              <a:off x="13534670" y="170973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5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5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3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6" name="Forme libre : forme 1435">
              <a:extLst>
                <a:ext uri="{FF2B5EF4-FFF2-40B4-BE49-F238E27FC236}">
                  <a16:creationId xmlns:a16="http://schemas.microsoft.com/office/drawing/2014/main" id="{73762A19-839D-0BAF-8BA6-725E1196C4A1}"/>
                </a:ext>
              </a:extLst>
            </p:cNvPr>
            <p:cNvSpPr/>
            <p:nvPr/>
          </p:nvSpPr>
          <p:spPr>
            <a:xfrm>
              <a:off x="13568550" y="170973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8" name="Forme libre : forme 1437">
              <a:extLst>
                <a:ext uri="{FF2B5EF4-FFF2-40B4-BE49-F238E27FC236}">
                  <a16:creationId xmlns:a16="http://schemas.microsoft.com/office/drawing/2014/main" id="{CC0659A8-29F4-DFAA-BBF7-47EA7850874C}"/>
                </a:ext>
              </a:extLst>
            </p:cNvPr>
            <p:cNvSpPr/>
            <p:nvPr/>
          </p:nvSpPr>
          <p:spPr>
            <a:xfrm>
              <a:off x="13603790" y="1710217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1" name="Forme libre : forme 1700">
              <a:extLst>
                <a:ext uri="{FF2B5EF4-FFF2-40B4-BE49-F238E27FC236}">
                  <a16:creationId xmlns:a16="http://schemas.microsoft.com/office/drawing/2014/main" id="{DEFA90DB-942B-B00E-EBBF-A69EC03579B6}"/>
                </a:ext>
              </a:extLst>
            </p:cNvPr>
            <p:cNvSpPr/>
            <p:nvPr/>
          </p:nvSpPr>
          <p:spPr>
            <a:xfrm>
              <a:off x="13467201" y="180680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333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0" name="Forme libre : forme 1739">
              <a:extLst>
                <a:ext uri="{FF2B5EF4-FFF2-40B4-BE49-F238E27FC236}">
                  <a16:creationId xmlns:a16="http://schemas.microsoft.com/office/drawing/2014/main" id="{23B1C393-5DF9-5A59-1342-6633E22F35C6}"/>
                </a:ext>
              </a:extLst>
            </p:cNvPr>
            <p:cNvSpPr/>
            <p:nvPr/>
          </p:nvSpPr>
          <p:spPr>
            <a:xfrm>
              <a:off x="13499819" y="1807392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1" name="Forme libre : forme 1740">
              <a:extLst>
                <a:ext uri="{FF2B5EF4-FFF2-40B4-BE49-F238E27FC236}">
                  <a16:creationId xmlns:a16="http://schemas.microsoft.com/office/drawing/2014/main" id="{91155BEE-A5B7-7E46-71BD-25722478F185}"/>
                </a:ext>
              </a:extLst>
            </p:cNvPr>
            <p:cNvSpPr/>
            <p:nvPr/>
          </p:nvSpPr>
          <p:spPr>
            <a:xfrm>
              <a:off x="13539330" y="1807392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2" name="Forme libre : forme 1741">
              <a:extLst>
                <a:ext uri="{FF2B5EF4-FFF2-40B4-BE49-F238E27FC236}">
                  <a16:creationId xmlns:a16="http://schemas.microsoft.com/office/drawing/2014/main" id="{483A9220-DFE6-D681-6E54-E70F4ADE75B3}"/>
                </a:ext>
              </a:extLst>
            </p:cNvPr>
            <p:cNvSpPr/>
            <p:nvPr/>
          </p:nvSpPr>
          <p:spPr>
            <a:xfrm>
              <a:off x="13553891" y="1807295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3" name="Forme libre : forme 1742">
              <a:extLst>
                <a:ext uri="{FF2B5EF4-FFF2-40B4-BE49-F238E27FC236}">
                  <a16:creationId xmlns:a16="http://schemas.microsoft.com/office/drawing/2014/main" id="{44E3D5A9-8F36-ECFC-8697-54E947E1182B}"/>
                </a:ext>
              </a:extLst>
            </p:cNvPr>
            <p:cNvSpPr/>
            <p:nvPr/>
          </p:nvSpPr>
          <p:spPr>
            <a:xfrm>
              <a:off x="13588161" y="1807392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5 w 28765"/>
                <a:gd name="connsiteY5" fmla="*/ 0 h 60007"/>
                <a:gd name="connsiteX6" fmla="*/ 28765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5" y="0"/>
                  </a:lnTo>
                  <a:lnTo>
                    <a:pt x="28765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4" name="Forme libre : forme 1743">
              <a:extLst>
                <a:ext uri="{FF2B5EF4-FFF2-40B4-BE49-F238E27FC236}">
                  <a16:creationId xmlns:a16="http://schemas.microsoft.com/office/drawing/2014/main" id="{C040B0DC-CEAA-BF2F-BF7C-F91D796E5700}"/>
                </a:ext>
              </a:extLst>
            </p:cNvPr>
            <p:cNvSpPr/>
            <p:nvPr/>
          </p:nvSpPr>
          <p:spPr>
            <a:xfrm>
              <a:off x="13416526" y="1904470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5" name="Forme libre : forme 1744">
              <a:extLst>
                <a:ext uri="{FF2B5EF4-FFF2-40B4-BE49-F238E27FC236}">
                  <a16:creationId xmlns:a16="http://schemas.microsoft.com/office/drawing/2014/main" id="{C3F75398-4E7A-485A-9BB7-7014FB57784E}"/>
                </a:ext>
              </a:extLst>
            </p:cNvPr>
            <p:cNvSpPr/>
            <p:nvPr/>
          </p:nvSpPr>
          <p:spPr>
            <a:xfrm>
              <a:off x="13431088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6" name="Forme libre : forme 1745">
              <a:extLst>
                <a:ext uri="{FF2B5EF4-FFF2-40B4-BE49-F238E27FC236}">
                  <a16:creationId xmlns:a16="http://schemas.microsoft.com/office/drawing/2014/main" id="{472F5F82-EE75-BA93-C377-31FC5121EE95}"/>
                </a:ext>
              </a:extLst>
            </p:cNvPr>
            <p:cNvSpPr/>
            <p:nvPr/>
          </p:nvSpPr>
          <p:spPr>
            <a:xfrm>
              <a:off x="13467686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7" name="Forme libre : forme 1746">
              <a:extLst>
                <a:ext uri="{FF2B5EF4-FFF2-40B4-BE49-F238E27FC236}">
                  <a16:creationId xmlns:a16="http://schemas.microsoft.com/office/drawing/2014/main" id="{562673D5-309F-4360-9802-F9DFCBCB7D05}"/>
                </a:ext>
              </a:extLst>
            </p:cNvPr>
            <p:cNvSpPr/>
            <p:nvPr/>
          </p:nvSpPr>
          <p:spPr>
            <a:xfrm>
              <a:off x="13503896" y="1903887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8" name="Forme libre : forme 1747">
              <a:extLst>
                <a:ext uri="{FF2B5EF4-FFF2-40B4-BE49-F238E27FC236}">
                  <a16:creationId xmlns:a16="http://schemas.microsoft.com/office/drawing/2014/main" id="{A2B14DEC-0769-3D1D-7EAF-8875970A7076}"/>
                </a:ext>
              </a:extLst>
            </p:cNvPr>
            <p:cNvSpPr/>
            <p:nvPr/>
          </p:nvSpPr>
          <p:spPr>
            <a:xfrm>
              <a:off x="13538650" y="1903887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5 w 27146"/>
                <a:gd name="connsiteY4" fmla="*/ 20479 h 61150"/>
                <a:gd name="connsiteX5" fmla="*/ 20765 w 27146"/>
                <a:gd name="connsiteY5" fmla="*/ 14764 h 61150"/>
                <a:gd name="connsiteX6" fmla="*/ 13716 w 27146"/>
                <a:gd name="connsiteY6" fmla="*/ 6096 h 61150"/>
                <a:gd name="connsiteX7" fmla="*/ 6667 w 27146"/>
                <a:gd name="connsiteY7" fmla="*/ 14764 h 61150"/>
                <a:gd name="connsiteX8" fmla="*/ 6667 w 27146"/>
                <a:gd name="connsiteY8" fmla="*/ 46482 h 61150"/>
                <a:gd name="connsiteX9" fmla="*/ 13716 w 27146"/>
                <a:gd name="connsiteY9" fmla="*/ 55150 h 61150"/>
                <a:gd name="connsiteX10" fmla="*/ 20765 w 27146"/>
                <a:gd name="connsiteY10" fmla="*/ 46482 h 61150"/>
                <a:gd name="connsiteX11" fmla="*/ 20765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3" y="6668"/>
                    <a:pt x="27146" y="10382"/>
                    <a:pt x="27146" y="15050"/>
                  </a:cubicBezTo>
                  <a:lnTo>
                    <a:pt x="27146" y="20479"/>
                  </a:lnTo>
                  <a:lnTo>
                    <a:pt x="20765" y="20479"/>
                  </a:lnTo>
                  <a:lnTo>
                    <a:pt x="20765" y="14764"/>
                  </a:lnTo>
                  <a:cubicBezTo>
                    <a:pt x="20765" y="8954"/>
                    <a:pt x="18383" y="6096"/>
                    <a:pt x="13716" y="6096"/>
                  </a:cubicBezTo>
                  <a:cubicBezTo>
                    <a:pt x="9049" y="6096"/>
                    <a:pt x="6667" y="8954"/>
                    <a:pt x="6667" y="14764"/>
                  </a:cubicBezTo>
                  <a:lnTo>
                    <a:pt x="6667" y="46482"/>
                  </a:lnTo>
                  <a:cubicBezTo>
                    <a:pt x="6667" y="52292"/>
                    <a:pt x="9049" y="55150"/>
                    <a:pt x="13716" y="55150"/>
                  </a:cubicBezTo>
                  <a:cubicBezTo>
                    <a:pt x="18383" y="55150"/>
                    <a:pt x="20765" y="52292"/>
                    <a:pt x="20765" y="46482"/>
                  </a:cubicBezTo>
                  <a:lnTo>
                    <a:pt x="20765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7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9" name="Forme libre : forme 1748">
              <a:extLst>
                <a:ext uri="{FF2B5EF4-FFF2-40B4-BE49-F238E27FC236}">
                  <a16:creationId xmlns:a16="http://schemas.microsoft.com/office/drawing/2014/main" id="{C0214ED1-3BCB-ED9D-F41C-B9AD146C8ACB}"/>
                </a:ext>
              </a:extLst>
            </p:cNvPr>
            <p:cNvSpPr/>
            <p:nvPr/>
          </p:nvSpPr>
          <p:spPr>
            <a:xfrm>
              <a:off x="13573307" y="1904470"/>
              <a:ext cx="25142" cy="61158"/>
            </a:xfrm>
            <a:custGeom>
              <a:avLst/>
              <a:gdLst>
                <a:gd name="connsiteX0" fmla="*/ 6667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7 w 24669"/>
                <a:gd name="connsiteY3" fmla="*/ 32576 h 60007"/>
                <a:gd name="connsiteX4" fmla="*/ 6667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7 w 24669"/>
                <a:gd name="connsiteY11" fmla="*/ 6096 h 60007"/>
                <a:gd name="connsiteX12" fmla="*/ 6667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7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7" y="32576"/>
                  </a:lnTo>
                  <a:lnTo>
                    <a:pt x="6667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7" y="6096"/>
                  </a:lnTo>
                  <a:lnTo>
                    <a:pt x="6667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0" name="Forme libre : forme 1749">
              <a:extLst>
                <a:ext uri="{FF2B5EF4-FFF2-40B4-BE49-F238E27FC236}">
                  <a16:creationId xmlns:a16="http://schemas.microsoft.com/office/drawing/2014/main" id="{721069B2-367D-5879-CE2A-B9B600A7A28C}"/>
                </a:ext>
              </a:extLst>
            </p:cNvPr>
            <p:cNvSpPr/>
            <p:nvPr/>
          </p:nvSpPr>
          <p:spPr>
            <a:xfrm>
              <a:off x="13605537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1" name="Forme libre : forme 1750">
              <a:extLst>
                <a:ext uri="{FF2B5EF4-FFF2-40B4-BE49-F238E27FC236}">
                  <a16:creationId xmlns:a16="http://schemas.microsoft.com/office/drawing/2014/main" id="{1523294F-3708-6EA7-1B6B-4F60B6F1E809}"/>
                </a:ext>
              </a:extLst>
            </p:cNvPr>
            <p:cNvSpPr/>
            <p:nvPr/>
          </p:nvSpPr>
          <p:spPr>
            <a:xfrm>
              <a:off x="13639805" y="190447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3" name="Forme libre : forme 1752">
              <a:extLst>
                <a:ext uri="{FF2B5EF4-FFF2-40B4-BE49-F238E27FC236}">
                  <a16:creationId xmlns:a16="http://schemas.microsoft.com/office/drawing/2014/main" id="{4DCCD376-8ACE-99E9-447D-083569CCD096}"/>
                </a:ext>
              </a:extLst>
            </p:cNvPr>
            <p:cNvSpPr/>
            <p:nvPr/>
          </p:nvSpPr>
          <p:spPr>
            <a:xfrm>
              <a:off x="15031705" y="1390055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3 w 27241"/>
                <a:gd name="connsiteY7" fmla="*/ 14668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8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810" y="1333"/>
                    <a:pt x="9239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4" name="Forme libre : forme 1753">
              <a:extLst>
                <a:ext uri="{FF2B5EF4-FFF2-40B4-BE49-F238E27FC236}">
                  <a16:creationId xmlns:a16="http://schemas.microsoft.com/office/drawing/2014/main" id="{2BD562E4-5D70-D183-4938-A402CF020F95}"/>
                </a:ext>
              </a:extLst>
            </p:cNvPr>
            <p:cNvSpPr/>
            <p:nvPr/>
          </p:nvSpPr>
          <p:spPr>
            <a:xfrm>
              <a:off x="15066750" y="1390638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5" name="Forme libre : forme 1754">
              <a:extLst>
                <a:ext uri="{FF2B5EF4-FFF2-40B4-BE49-F238E27FC236}">
                  <a16:creationId xmlns:a16="http://schemas.microsoft.com/office/drawing/2014/main" id="{F45B6662-BF62-A8C0-0070-C6B4F07C81A0}"/>
                </a:ext>
              </a:extLst>
            </p:cNvPr>
            <p:cNvSpPr/>
            <p:nvPr/>
          </p:nvSpPr>
          <p:spPr>
            <a:xfrm>
              <a:off x="15102086" y="1390638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6" name="Forme libre : forme 1755">
              <a:extLst>
                <a:ext uri="{FF2B5EF4-FFF2-40B4-BE49-F238E27FC236}">
                  <a16:creationId xmlns:a16="http://schemas.microsoft.com/office/drawing/2014/main" id="{B28701EF-1A0D-B378-F0AA-9C16A4AF4795}"/>
                </a:ext>
              </a:extLst>
            </p:cNvPr>
            <p:cNvSpPr/>
            <p:nvPr/>
          </p:nvSpPr>
          <p:spPr>
            <a:xfrm>
              <a:off x="15133443" y="1390055"/>
              <a:ext cx="27569" cy="62420"/>
            </a:xfrm>
            <a:custGeom>
              <a:avLst/>
              <a:gdLst>
                <a:gd name="connsiteX0" fmla="*/ 3619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6 w 27050"/>
                <a:gd name="connsiteY20" fmla="*/ 42767 h 61245"/>
                <a:gd name="connsiteX21" fmla="*/ 6286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1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19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19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4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6" y="42767"/>
                  </a:lnTo>
                  <a:lnTo>
                    <a:pt x="6286" y="46577"/>
                  </a:lnTo>
                  <a:cubicBezTo>
                    <a:pt x="6286" y="52292"/>
                    <a:pt x="8667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7"/>
                    <a:pt x="20002" y="43053"/>
                    <a:pt x="19240" y="41529"/>
                  </a:cubicBezTo>
                  <a:cubicBezTo>
                    <a:pt x="18478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1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3" y="6572"/>
                    <a:pt x="3619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7" name="Forme libre : forme 1756">
              <a:extLst>
                <a:ext uri="{FF2B5EF4-FFF2-40B4-BE49-F238E27FC236}">
                  <a16:creationId xmlns:a16="http://schemas.microsoft.com/office/drawing/2014/main" id="{D9589BF9-D792-AA08-2C67-BBD0F1B1B598}"/>
                </a:ext>
              </a:extLst>
            </p:cNvPr>
            <p:cNvSpPr/>
            <p:nvPr/>
          </p:nvSpPr>
          <p:spPr>
            <a:xfrm>
              <a:off x="15165090" y="1390638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8" name="Forme libre : forme 1757">
              <a:extLst>
                <a:ext uri="{FF2B5EF4-FFF2-40B4-BE49-F238E27FC236}">
                  <a16:creationId xmlns:a16="http://schemas.microsoft.com/office/drawing/2014/main" id="{90DF362C-F724-7D64-9B15-0856A3F2A9BD}"/>
                </a:ext>
              </a:extLst>
            </p:cNvPr>
            <p:cNvSpPr/>
            <p:nvPr/>
          </p:nvSpPr>
          <p:spPr>
            <a:xfrm>
              <a:off x="15012483" y="1487133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4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9" name="Forme libre : forme 1758">
              <a:extLst>
                <a:ext uri="{FF2B5EF4-FFF2-40B4-BE49-F238E27FC236}">
                  <a16:creationId xmlns:a16="http://schemas.microsoft.com/office/drawing/2014/main" id="{1CB1A8E7-1517-A7B5-78CA-D599BC480A60}"/>
                </a:ext>
              </a:extLst>
            </p:cNvPr>
            <p:cNvSpPr/>
            <p:nvPr/>
          </p:nvSpPr>
          <p:spPr>
            <a:xfrm>
              <a:off x="15046655" y="148761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69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3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69"/>
                    <a:pt x="13335" y="60769"/>
                  </a:cubicBezTo>
                  <a:cubicBezTo>
                    <a:pt x="8858" y="60769"/>
                    <a:pt x="5524" y="59436"/>
                    <a:pt x="3334" y="56674"/>
                  </a:cubicBezTo>
                  <a:cubicBezTo>
                    <a:pt x="1143" y="53911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1" name="Forme libre : forme 1760">
              <a:extLst>
                <a:ext uri="{FF2B5EF4-FFF2-40B4-BE49-F238E27FC236}">
                  <a16:creationId xmlns:a16="http://schemas.microsoft.com/office/drawing/2014/main" id="{0EA2AB77-A715-8FED-4DEB-D6C4DC9CDAB1}"/>
                </a:ext>
              </a:extLst>
            </p:cNvPr>
            <p:cNvSpPr/>
            <p:nvPr/>
          </p:nvSpPr>
          <p:spPr>
            <a:xfrm>
              <a:off x="15081506" y="1487716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2" name="Forme libre : forme 1761">
              <a:extLst>
                <a:ext uri="{FF2B5EF4-FFF2-40B4-BE49-F238E27FC236}">
                  <a16:creationId xmlns:a16="http://schemas.microsoft.com/office/drawing/2014/main" id="{0531BB1A-AE1D-5019-8289-3E35F5F79B75}"/>
                </a:ext>
              </a:extLst>
            </p:cNvPr>
            <p:cNvSpPr/>
            <p:nvPr/>
          </p:nvSpPr>
          <p:spPr>
            <a:xfrm>
              <a:off x="15129463" y="1487716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4" name="Forme libre : forme 1763">
              <a:extLst>
                <a:ext uri="{FF2B5EF4-FFF2-40B4-BE49-F238E27FC236}">
                  <a16:creationId xmlns:a16="http://schemas.microsoft.com/office/drawing/2014/main" id="{4A65FE9F-7F0E-72B1-3963-BF7A5894EB5B}"/>
                </a:ext>
              </a:extLst>
            </p:cNvPr>
            <p:cNvSpPr/>
            <p:nvPr/>
          </p:nvSpPr>
          <p:spPr>
            <a:xfrm>
              <a:off x="15168973" y="1487716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5" name="Forme libre : forme 1764">
              <a:extLst>
                <a:ext uri="{FF2B5EF4-FFF2-40B4-BE49-F238E27FC236}">
                  <a16:creationId xmlns:a16="http://schemas.microsoft.com/office/drawing/2014/main" id="{300EDBBD-9B0F-BA6E-A37A-DC0B3B55B975}"/>
                </a:ext>
              </a:extLst>
            </p:cNvPr>
            <p:cNvSpPr/>
            <p:nvPr/>
          </p:nvSpPr>
          <p:spPr>
            <a:xfrm>
              <a:off x="15182176" y="1487716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5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5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2" name="Forme libre : forme 1771">
              <a:extLst>
                <a:ext uri="{FF2B5EF4-FFF2-40B4-BE49-F238E27FC236}">
                  <a16:creationId xmlns:a16="http://schemas.microsoft.com/office/drawing/2014/main" id="{CCD44F74-9E7D-350F-B909-6A8B851A2820}"/>
                </a:ext>
              </a:extLst>
            </p:cNvPr>
            <p:cNvSpPr/>
            <p:nvPr/>
          </p:nvSpPr>
          <p:spPr>
            <a:xfrm>
              <a:off x="16149458" y="1725071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2 w 27241"/>
                <a:gd name="connsiteY2" fmla="*/ 15050 h 61055"/>
                <a:gd name="connsiteX3" fmla="*/ 27242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9 h 61055"/>
                <a:gd name="connsiteX6" fmla="*/ 13811 w 27241"/>
                <a:gd name="connsiteY6" fmla="*/ 6001 h 61055"/>
                <a:gd name="connsiteX7" fmla="*/ 6763 w 27241"/>
                <a:gd name="connsiteY7" fmla="*/ 14669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6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8" y="0"/>
                    <a:pt x="21527" y="1333"/>
                    <a:pt x="23813" y="4000"/>
                  </a:cubicBezTo>
                  <a:cubicBezTo>
                    <a:pt x="26099" y="6667"/>
                    <a:pt x="27242" y="10382"/>
                    <a:pt x="27242" y="15050"/>
                  </a:cubicBezTo>
                  <a:lnTo>
                    <a:pt x="27242" y="20193"/>
                  </a:lnTo>
                  <a:lnTo>
                    <a:pt x="20860" y="20193"/>
                  </a:lnTo>
                  <a:lnTo>
                    <a:pt x="20860" y="14669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9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8" y="61055"/>
                    <a:pt x="13526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238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3" name="Forme libre : forme 1772">
              <a:extLst>
                <a:ext uri="{FF2B5EF4-FFF2-40B4-BE49-F238E27FC236}">
                  <a16:creationId xmlns:a16="http://schemas.microsoft.com/office/drawing/2014/main" id="{B5A6FAC1-83CC-8C6D-F219-E5B29E4FE611}"/>
                </a:ext>
              </a:extLst>
            </p:cNvPr>
            <p:cNvSpPr/>
            <p:nvPr/>
          </p:nvSpPr>
          <p:spPr>
            <a:xfrm>
              <a:off x="16184504" y="172565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5" name="Forme libre : forme 1774">
              <a:extLst>
                <a:ext uri="{FF2B5EF4-FFF2-40B4-BE49-F238E27FC236}">
                  <a16:creationId xmlns:a16="http://schemas.microsoft.com/office/drawing/2014/main" id="{07960110-3EB9-C6B0-25A5-DC02069ECD48}"/>
                </a:ext>
              </a:extLst>
            </p:cNvPr>
            <p:cNvSpPr/>
            <p:nvPr/>
          </p:nvSpPr>
          <p:spPr>
            <a:xfrm>
              <a:off x="16219840" y="1725653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5 h 60007"/>
                <a:gd name="connsiteX3" fmla="*/ 6668 w 24670"/>
                <a:gd name="connsiteY3" fmla="*/ 32575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6" name="Forme libre : forme 1775">
              <a:extLst>
                <a:ext uri="{FF2B5EF4-FFF2-40B4-BE49-F238E27FC236}">
                  <a16:creationId xmlns:a16="http://schemas.microsoft.com/office/drawing/2014/main" id="{3C5B6696-7FD8-94F1-4B71-A789F82CD5DD}"/>
                </a:ext>
              </a:extLst>
            </p:cNvPr>
            <p:cNvSpPr/>
            <p:nvPr/>
          </p:nvSpPr>
          <p:spPr>
            <a:xfrm>
              <a:off x="16251099" y="172507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6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6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4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7" name="Forme libre : forme 1776">
              <a:extLst>
                <a:ext uri="{FF2B5EF4-FFF2-40B4-BE49-F238E27FC236}">
                  <a16:creationId xmlns:a16="http://schemas.microsoft.com/office/drawing/2014/main" id="{DD784A78-662C-EDE0-80B8-95835A7DF3D0}"/>
                </a:ext>
              </a:extLst>
            </p:cNvPr>
            <p:cNvSpPr/>
            <p:nvPr/>
          </p:nvSpPr>
          <p:spPr>
            <a:xfrm>
              <a:off x="16282843" y="1725653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7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7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8" name="Forme libre : forme 1777">
              <a:extLst>
                <a:ext uri="{FF2B5EF4-FFF2-40B4-BE49-F238E27FC236}">
                  <a16:creationId xmlns:a16="http://schemas.microsoft.com/office/drawing/2014/main" id="{3D0DA81E-C631-480F-84D5-3B7A60B58D7C}"/>
                </a:ext>
              </a:extLst>
            </p:cNvPr>
            <p:cNvSpPr/>
            <p:nvPr/>
          </p:nvSpPr>
          <p:spPr>
            <a:xfrm>
              <a:off x="16130140" y="182214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0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9" name="Forme libre : forme 1778">
              <a:extLst>
                <a:ext uri="{FF2B5EF4-FFF2-40B4-BE49-F238E27FC236}">
                  <a16:creationId xmlns:a16="http://schemas.microsoft.com/office/drawing/2014/main" id="{BAC63EA4-B478-461C-7790-79FACE4FEB1C}"/>
                </a:ext>
              </a:extLst>
            </p:cNvPr>
            <p:cNvSpPr/>
            <p:nvPr/>
          </p:nvSpPr>
          <p:spPr>
            <a:xfrm>
              <a:off x="16164408" y="1822634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1"/>
                  </a:lnTo>
                  <a:cubicBezTo>
                    <a:pt x="6477" y="51721"/>
                    <a:pt x="8858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0" name="Forme libre : forme 1779">
              <a:extLst>
                <a:ext uri="{FF2B5EF4-FFF2-40B4-BE49-F238E27FC236}">
                  <a16:creationId xmlns:a16="http://schemas.microsoft.com/office/drawing/2014/main" id="{EA715A13-F96E-E7CE-BC8D-94B3B2C9C5D7}"/>
                </a:ext>
              </a:extLst>
            </p:cNvPr>
            <p:cNvSpPr/>
            <p:nvPr/>
          </p:nvSpPr>
          <p:spPr>
            <a:xfrm>
              <a:off x="16199260" y="1822731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1" name="Forme libre : forme 1780">
              <a:extLst>
                <a:ext uri="{FF2B5EF4-FFF2-40B4-BE49-F238E27FC236}">
                  <a16:creationId xmlns:a16="http://schemas.microsoft.com/office/drawing/2014/main" id="{561907DE-70BB-3595-9CCA-00AE0D33AB16}"/>
                </a:ext>
              </a:extLst>
            </p:cNvPr>
            <p:cNvSpPr/>
            <p:nvPr/>
          </p:nvSpPr>
          <p:spPr>
            <a:xfrm>
              <a:off x="16247216" y="1822731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5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5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2" name="Forme libre : forme 1781">
              <a:extLst>
                <a:ext uri="{FF2B5EF4-FFF2-40B4-BE49-F238E27FC236}">
                  <a16:creationId xmlns:a16="http://schemas.microsoft.com/office/drawing/2014/main" id="{8CF6D0E3-32BC-C2D6-61E5-E9BA2CDE0379}"/>
                </a:ext>
              </a:extLst>
            </p:cNvPr>
            <p:cNvSpPr/>
            <p:nvPr/>
          </p:nvSpPr>
          <p:spPr>
            <a:xfrm>
              <a:off x="16286727" y="1822731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3" name="Forme libre : forme 1782">
              <a:extLst>
                <a:ext uri="{FF2B5EF4-FFF2-40B4-BE49-F238E27FC236}">
                  <a16:creationId xmlns:a16="http://schemas.microsoft.com/office/drawing/2014/main" id="{B67B6A50-D651-6F40-CC36-285973A652D0}"/>
                </a:ext>
              </a:extLst>
            </p:cNvPr>
            <p:cNvSpPr/>
            <p:nvPr/>
          </p:nvSpPr>
          <p:spPr>
            <a:xfrm>
              <a:off x="16299929" y="1822731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6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6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5" name="Forme libre : forme 1784">
              <a:extLst>
                <a:ext uri="{FF2B5EF4-FFF2-40B4-BE49-F238E27FC236}">
                  <a16:creationId xmlns:a16="http://schemas.microsoft.com/office/drawing/2014/main" id="{84C02282-4EFE-9BD0-1A4B-89529258CB14}"/>
                </a:ext>
              </a:extLst>
            </p:cNvPr>
            <p:cNvSpPr/>
            <p:nvPr/>
          </p:nvSpPr>
          <p:spPr>
            <a:xfrm>
              <a:off x="17040146" y="1952426"/>
              <a:ext cx="27084" cy="61158"/>
            </a:xfrm>
            <a:custGeom>
              <a:avLst/>
              <a:gdLst>
                <a:gd name="connsiteX0" fmla="*/ 0 w 26574"/>
                <a:gd name="connsiteY0" fmla="*/ 0 h 60007"/>
                <a:gd name="connsiteX1" fmla="*/ 13145 w 26574"/>
                <a:gd name="connsiteY1" fmla="*/ 0 h 60007"/>
                <a:gd name="connsiteX2" fmla="*/ 26575 w 26574"/>
                <a:gd name="connsiteY2" fmla="*/ 14669 h 60007"/>
                <a:gd name="connsiteX3" fmla="*/ 26575 w 26574"/>
                <a:gd name="connsiteY3" fmla="*/ 21908 h 60007"/>
                <a:gd name="connsiteX4" fmla="*/ 12573 w 26574"/>
                <a:gd name="connsiteY4" fmla="*/ 36386 h 60007"/>
                <a:gd name="connsiteX5" fmla="*/ 6668 w 26574"/>
                <a:gd name="connsiteY5" fmla="*/ 36386 h 60007"/>
                <a:gd name="connsiteX6" fmla="*/ 6668 w 26574"/>
                <a:gd name="connsiteY6" fmla="*/ 60008 h 60007"/>
                <a:gd name="connsiteX7" fmla="*/ 0 w 26574"/>
                <a:gd name="connsiteY7" fmla="*/ 60008 h 60007"/>
                <a:gd name="connsiteX8" fmla="*/ 0 w 26574"/>
                <a:gd name="connsiteY8" fmla="*/ 0 h 60007"/>
                <a:gd name="connsiteX9" fmla="*/ 6762 w 26574"/>
                <a:gd name="connsiteY9" fmla="*/ 30290 h 60007"/>
                <a:gd name="connsiteX10" fmla="*/ 12668 w 26574"/>
                <a:gd name="connsiteY10" fmla="*/ 30290 h 60007"/>
                <a:gd name="connsiteX11" fmla="*/ 18192 w 26574"/>
                <a:gd name="connsiteY11" fmla="*/ 28385 h 60007"/>
                <a:gd name="connsiteX12" fmla="*/ 20002 w 26574"/>
                <a:gd name="connsiteY12" fmla="*/ 22193 h 60007"/>
                <a:gd name="connsiteX13" fmla="*/ 20002 w 26574"/>
                <a:gd name="connsiteY13" fmla="*/ 14192 h 60007"/>
                <a:gd name="connsiteX14" fmla="*/ 18383 w 26574"/>
                <a:gd name="connsiteY14" fmla="*/ 8001 h 60007"/>
                <a:gd name="connsiteX15" fmla="*/ 13145 w 26574"/>
                <a:gd name="connsiteY15" fmla="*/ 6001 h 60007"/>
                <a:gd name="connsiteX16" fmla="*/ 6762 w 26574"/>
                <a:gd name="connsiteY16" fmla="*/ 6001 h 60007"/>
                <a:gd name="connsiteX17" fmla="*/ 6762 w 26574"/>
                <a:gd name="connsiteY17" fmla="*/ 30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574" h="60007">
                  <a:moveTo>
                    <a:pt x="0" y="0"/>
                  </a:moveTo>
                  <a:lnTo>
                    <a:pt x="13145" y="0"/>
                  </a:lnTo>
                  <a:cubicBezTo>
                    <a:pt x="22098" y="0"/>
                    <a:pt x="26575" y="4858"/>
                    <a:pt x="26575" y="14669"/>
                  </a:cubicBezTo>
                  <a:lnTo>
                    <a:pt x="26575" y="21908"/>
                  </a:lnTo>
                  <a:cubicBezTo>
                    <a:pt x="26575" y="31528"/>
                    <a:pt x="21907" y="36386"/>
                    <a:pt x="12573" y="36386"/>
                  </a:cubicBezTo>
                  <a:lnTo>
                    <a:pt x="6668" y="36386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2" y="30290"/>
                  </a:moveTo>
                  <a:lnTo>
                    <a:pt x="12668" y="30290"/>
                  </a:lnTo>
                  <a:cubicBezTo>
                    <a:pt x="15144" y="30290"/>
                    <a:pt x="17050" y="29623"/>
                    <a:pt x="18192" y="28385"/>
                  </a:cubicBezTo>
                  <a:cubicBezTo>
                    <a:pt x="19335" y="27146"/>
                    <a:pt x="20002" y="25051"/>
                    <a:pt x="20002" y="22193"/>
                  </a:cubicBezTo>
                  <a:lnTo>
                    <a:pt x="20002" y="14192"/>
                  </a:lnTo>
                  <a:cubicBezTo>
                    <a:pt x="20002" y="11430"/>
                    <a:pt x="19431" y="9335"/>
                    <a:pt x="18383" y="8001"/>
                  </a:cubicBezTo>
                  <a:cubicBezTo>
                    <a:pt x="17336" y="6668"/>
                    <a:pt x="15526" y="6001"/>
                    <a:pt x="13145" y="6001"/>
                  </a:cubicBezTo>
                  <a:lnTo>
                    <a:pt x="6762" y="6001"/>
                  </a:lnTo>
                  <a:lnTo>
                    <a:pt x="6762" y="30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6" name="Forme libre : forme 1785">
              <a:extLst>
                <a:ext uri="{FF2B5EF4-FFF2-40B4-BE49-F238E27FC236}">
                  <a16:creationId xmlns:a16="http://schemas.microsoft.com/office/drawing/2014/main" id="{26E1F247-BCA3-DCE0-254E-E31A29235D6C}"/>
                </a:ext>
              </a:extLst>
            </p:cNvPr>
            <p:cNvSpPr/>
            <p:nvPr/>
          </p:nvSpPr>
          <p:spPr>
            <a:xfrm>
              <a:off x="17073347" y="195232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2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7" name="Forme libre : forme 1786">
              <a:extLst>
                <a:ext uri="{FF2B5EF4-FFF2-40B4-BE49-F238E27FC236}">
                  <a16:creationId xmlns:a16="http://schemas.microsoft.com/office/drawing/2014/main" id="{FFBA0853-8B6A-7B49-4917-87E16A7B4ED2}"/>
                </a:ext>
              </a:extLst>
            </p:cNvPr>
            <p:cNvSpPr/>
            <p:nvPr/>
          </p:nvSpPr>
          <p:spPr>
            <a:xfrm>
              <a:off x="17107518" y="1951747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2 w 27241"/>
                <a:gd name="connsiteY7" fmla="*/ 14668 h 61055"/>
                <a:gd name="connsiteX8" fmla="*/ 6762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8 w 27241"/>
                <a:gd name="connsiteY12" fmla="*/ 34385 h 61055"/>
                <a:gd name="connsiteX13" fmla="*/ 14668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2" y="8858"/>
                    <a:pt x="6762" y="14668"/>
                  </a:cubicBezTo>
                  <a:lnTo>
                    <a:pt x="6762" y="46387"/>
                  </a:lnTo>
                  <a:cubicBezTo>
                    <a:pt x="6762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8" y="34385"/>
                  </a:lnTo>
                  <a:lnTo>
                    <a:pt x="14668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8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333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8" name="Forme libre : forme 1787">
              <a:extLst>
                <a:ext uri="{FF2B5EF4-FFF2-40B4-BE49-F238E27FC236}">
                  <a16:creationId xmlns:a16="http://schemas.microsoft.com/office/drawing/2014/main" id="{C79205B4-0008-AC77-C631-1A2E146A2C91}"/>
                </a:ext>
              </a:extLst>
            </p:cNvPr>
            <p:cNvSpPr/>
            <p:nvPr/>
          </p:nvSpPr>
          <p:spPr>
            <a:xfrm>
              <a:off x="17142368" y="1952329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90 w 28289"/>
                <a:gd name="connsiteY7" fmla="*/ 0 h 60007"/>
                <a:gd name="connsiteX8" fmla="*/ 28290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90" y="0"/>
                  </a:lnTo>
                  <a:lnTo>
                    <a:pt x="28290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9" name="Forme libre : forme 1788">
              <a:extLst>
                <a:ext uri="{FF2B5EF4-FFF2-40B4-BE49-F238E27FC236}">
                  <a16:creationId xmlns:a16="http://schemas.microsoft.com/office/drawing/2014/main" id="{E3B94C7E-D132-F565-4632-E09CCA497267}"/>
                </a:ext>
              </a:extLst>
            </p:cNvPr>
            <p:cNvSpPr/>
            <p:nvPr/>
          </p:nvSpPr>
          <p:spPr>
            <a:xfrm>
              <a:off x="17177026" y="1952426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0" name="Forme libre : forme 1789">
              <a:extLst>
                <a:ext uri="{FF2B5EF4-FFF2-40B4-BE49-F238E27FC236}">
                  <a16:creationId xmlns:a16="http://schemas.microsoft.com/office/drawing/2014/main" id="{62D4CAB4-EE9E-DF89-A5C8-DD2EC8E65E96}"/>
                </a:ext>
              </a:extLst>
            </p:cNvPr>
            <p:cNvSpPr/>
            <p:nvPr/>
          </p:nvSpPr>
          <p:spPr>
            <a:xfrm>
              <a:off x="16988889" y="2048825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7 w 27146"/>
                <a:gd name="connsiteY2" fmla="*/ 15050 h 61150"/>
                <a:gd name="connsiteX3" fmla="*/ 27147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7 w 27146"/>
                <a:gd name="connsiteY12" fmla="*/ 38671 h 61150"/>
                <a:gd name="connsiteX13" fmla="*/ 27147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4" y="6667"/>
                    <a:pt x="27147" y="10382"/>
                    <a:pt x="27147" y="15050"/>
                  </a:cubicBezTo>
                  <a:lnTo>
                    <a:pt x="27147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7" y="38671"/>
                  </a:lnTo>
                  <a:lnTo>
                    <a:pt x="27147" y="46101"/>
                  </a:lnTo>
                  <a:cubicBezTo>
                    <a:pt x="27147" y="50768"/>
                    <a:pt x="26004" y="54483"/>
                    <a:pt x="23717" y="57150"/>
                  </a:cubicBezTo>
                  <a:cubicBezTo>
                    <a:pt x="21431" y="59817"/>
                    <a:pt x="18098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1" name="Forme libre : forme 1790">
              <a:extLst>
                <a:ext uri="{FF2B5EF4-FFF2-40B4-BE49-F238E27FC236}">
                  <a16:creationId xmlns:a16="http://schemas.microsoft.com/office/drawing/2014/main" id="{951A7A05-6409-FF7C-0D11-6345AC35118E}"/>
                </a:ext>
              </a:extLst>
            </p:cNvPr>
            <p:cNvSpPr/>
            <p:nvPr/>
          </p:nvSpPr>
          <p:spPr>
            <a:xfrm>
              <a:off x="17023545" y="2049407"/>
              <a:ext cx="28637" cy="61158"/>
            </a:xfrm>
            <a:custGeom>
              <a:avLst/>
              <a:gdLst>
                <a:gd name="connsiteX0" fmla="*/ 21431 w 28098"/>
                <a:gd name="connsiteY0" fmla="*/ 33052 h 60007"/>
                <a:gd name="connsiteX1" fmla="*/ 6668 w 28098"/>
                <a:gd name="connsiteY1" fmla="*/ 33052 h 60007"/>
                <a:gd name="connsiteX2" fmla="*/ 6668 w 28098"/>
                <a:gd name="connsiteY2" fmla="*/ 60008 h 60007"/>
                <a:gd name="connsiteX3" fmla="*/ 0 w 28098"/>
                <a:gd name="connsiteY3" fmla="*/ 60008 h 60007"/>
                <a:gd name="connsiteX4" fmla="*/ 0 w 28098"/>
                <a:gd name="connsiteY4" fmla="*/ 0 h 60007"/>
                <a:gd name="connsiteX5" fmla="*/ 6668 w 28098"/>
                <a:gd name="connsiteY5" fmla="*/ 0 h 60007"/>
                <a:gd name="connsiteX6" fmla="*/ 6668 w 28098"/>
                <a:gd name="connsiteY6" fmla="*/ 26956 h 60007"/>
                <a:gd name="connsiteX7" fmla="*/ 21431 w 28098"/>
                <a:gd name="connsiteY7" fmla="*/ 26956 h 60007"/>
                <a:gd name="connsiteX8" fmla="*/ 21431 w 28098"/>
                <a:gd name="connsiteY8" fmla="*/ 0 h 60007"/>
                <a:gd name="connsiteX9" fmla="*/ 28099 w 28098"/>
                <a:gd name="connsiteY9" fmla="*/ 0 h 60007"/>
                <a:gd name="connsiteX10" fmla="*/ 28099 w 28098"/>
                <a:gd name="connsiteY10" fmla="*/ 60008 h 60007"/>
                <a:gd name="connsiteX11" fmla="*/ 21431 w 28098"/>
                <a:gd name="connsiteY11" fmla="*/ 60008 h 60007"/>
                <a:gd name="connsiteX12" fmla="*/ 21431 w 28098"/>
                <a:gd name="connsiteY12" fmla="*/ 3305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98" h="60007">
                  <a:moveTo>
                    <a:pt x="21431" y="33052"/>
                  </a:moveTo>
                  <a:lnTo>
                    <a:pt x="6668" y="33052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26956"/>
                  </a:lnTo>
                  <a:lnTo>
                    <a:pt x="21431" y="26956"/>
                  </a:lnTo>
                  <a:lnTo>
                    <a:pt x="21431" y="0"/>
                  </a:lnTo>
                  <a:lnTo>
                    <a:pt x="28099" y="0"/>
                  </a:lnTo>
                  <a:lnTo>
                    <a:pt x="28099" y="60008"/>
                  </a:lnTo>
                  <a:lnTo>
                    <a:pt x="21431" y="60008"/>
                  </a:lnTo>
                  <a:lnTo>
                    <a:pt x="21431" y="3305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2" name="Forme libre : forme 1791">
              <a:extLst>
                <a:ext uri="{FF2B5EF4-FFF2-40B4-BE49-F238E27FC236}">
                  <a16:creationId xmlns:a16="http://schemas.microsoft.com/office/drawing/2014/main" id="{A0DF643D-B8E7-67A7-934D-3357347D2B93}"/>
                </a:ext>
              </a:extLst>
            </p:cNvPr>
            <p:cNvSpPr/>
            <p:nvPr/>
          </p:nvSpPr>
          <p:spPr>
            <a:xfrm>
              <a:off x="17058396" y="204950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3" name="Forme libre : forme 1792">
              <a:extLst>
                <a:ext uri="{FF2B5EF4-FFF2-40B4-BE49-F238E27FC236}">
                  <a16:creationId xmlns:a16="http://schemas.microsoft.com/office/drawing/2014/main" id="{134A14D0-2D19-7EC1-ECCF-67AC2337C480}"/>
                </a:ext>
              </a:extLst>
            </p:cNvPr>
            <p:cNvSpPr/>
            <p:nvPr/>
          </p:nvSpPr>
          <p:spPr>
            <a:xfrm>
              <a:off x="17092083" y="2049503"/>
              <a:ext cx="29317" cy="61158"/>
            </a:xfrm>
            <a:custGeom>
              <a:avLst/>
              <a:gdLst>
                <a:gd name="connsiteX0" fmla="*/ 17622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2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4" name="Forme libre : forme 1793">
              <a:extLst>
                <a:ext uri="{FF2B5EF4-FFF2-40B4-BE49-F238E27FC236}">
                  <a16:creationId xmlns:a16="http://schemas.microsoft.com/office/drawing/2014/main" id="{8254F7E4-BEAB-837F-8C65-BE8520BC85FF}"/>
                </a:ext>
              </a:extLst>
            </p:cNvPr>
            <p:cNvSpPr/>
            <p:nvPr/>
          </p:nvSpPr>
          <p:spPr>
            <a:xfrm>
              <a:off x="17126837" y="2049503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69 w 24669"/>
                <a:gd name="connsiteY5" fmla="*/ 53912 h 60007"/>
                <a:gd name="connsiteX6" fmla="*/ 24669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69 w 24669"/>
                <a:gd name="connsiteY9" fmla="*/ 0 h 60007"/>
                <a:gd name="connsiteX10" fmla="*/ 24669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69" y="53912"/>
                  </a:lnTo>
                  <a:lnTo>
                    <a:pt x="24669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69" y="0"/>
                  </a:lnTo>
                  <a:lnTo>
                    <a:pt x="24669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5" name="Forme libre : forme 1794">
              <a:extLst>
                <a:ext uri="{FF2B5EF4-FFF2-40B4-BE49-F238E27FC236}">
                  <a16:creationId xmlns:a16="http://schemas.microsoft.com/office/drawing/2014/main" id="{A9358565-E8DD-DAD9-E171-DC1D418D38CF}"/>
                </a:ext>
              </a:extLst>
            </p:cNvPr>
            <p:cNvSpPr/>
            <p:nvPr/>
          </p:nvSpPr>
          <p:spPr>
            <a:xfrm>
              <a:off x="17159067" y="2049407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8 h 60007"/>
                <a:gd name="connsiteX2" fmla="*/ 0 w 28288"/>
                <a:gd name="connsiteY2" fmla="*/ 60008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8 h 60007"/>
                <a:gd name="connsiteX9" fmla="*/ 21336 w 28288"/>
                <a:gd name="connsiteY9" fmla="*/ 60008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6" name="Forme libre : forme 1795">
              <a:extLst>
                <a:ext uri="{FF2B5EF4-FFF2-40B4-BE49-F238E27FC236}">
                  <a16:creationId xmlns:a16="http://schemas.microsoft.com/office/drawing/2014/main" id="{71FE326B-C01D-D8BC-A8A1-4979CD309277}"/>
                </a:ext>
              </a:extLst>
            </p:cNvPr>
            <p:cNvSpPr/>
            <p:nvPr/>
          </p:nvSpPr>
          <p:spPr>
            <a:xfrm>
              <a:off x="17195276" y="2048825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764 h 61150"/>
                <a:gd name="connsiteX12" fmla="*/ 6572 w 27527"/>
                <a:gd name="connsiteY12" fmla="*/ 46482 h 61150"/>
                <a:gd name="connsiteX13" fmla="*/ 13716 w 27527"/>
                <a:gd name="connsiteY13" fmla="*/ 55150 h 61150"/>
                <a:gd name="connsiteX14" fmla="*/ 20860 w 27527"/>
                <a:gd name="connsiteY14" fmla="*/ 46482 h 61150"/>
                <a:gd name="connsiteX15" fmla="*/ 20860 w 27527"/>
                <a:gd name="connsiteY15" fmla="*/ 14764 h 61150"/>
                <a:gd name="connsiteX16" fmla="*/ 13716 w 27527"/>
                <a:gd name="connsiteY16" fmla="*/ 6096 h 61150"/>
                <a:gd name="connsiteX17" fmla="*/ 6572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2" y="0"/>
                    <a:pt x="21622" y="1333"/>
                    <a:pt x="24003" y="4000"/>
                  </a:cubicBezTo>
                  <a:cubicBezTo>
                    <a:pt x="26384" y="6667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0"/>
                    <a:pt x="13716" y="61150"/>
                  </a:cubicBezTo>
                  <a:cubicBezTo>
                    <a:pt x="9240" y="61150"/>
                    <a:pt x="5810" y="59817"/>
                    <a:pt x="3524" y="57150"/>
                  </a:cubicBezTo>
                  <a:cubicBezTo>
                    <a:pt x="1143" y="54483"/>
                    <a:pt x="0" y="50863"/>
                    <a:pt x="0" y="46101"/>
                  </a:cubicBezTo>
                  <a:close/>
                  <a:moveTo>
                    <a:pt x="6572" y="14764"/>
                  </a:moveTo>
                  <a:lnTo>
                    <a:pt x="6572" y="46482"/>
                  </a:lnTo>
                  <a:cubicBezTo>
                    <a:pt x="6572" y="52292"/>
                    <a:pt x="8954" y="55150"/>
                    <a:pt x="13716" y="55150"/>
                  </a:cubicBezTo>
                  <a:cubicBezTo>
                    <a:pt x="18479" y="55150"/>
                    <a:pt x="20860" y="52292"/>
                    <a:pt x="20860" y="46482"/>
                  </a:cubicBezTo>
                  <a:lnTo>
                    <a:pt x="20860" y="14764"/>
                  </a:lnTo>
                  <a:cubicBezTo>
                    <a:pt x="20860" y="8954"/>
                    <a:pt x="18479" y="6096"/>
                    <a:pt x="13716" y="6096"/>
                  </a:cubicBezTo>
                  <a:cubicBezTo>
                    <a:pt x="8954" y="6096"/>
                    <a:pt x="6572" y="9049"/>
                    <a:pt x="6572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7" name="Forme libre : forme 1796">
              <a:extLst>
                <a:ext uri="{FF2B5EF4-FFF2-40B4-BE49-F238E27FC236}">
                  <a16:creationId xmlns:a16="http://schemas.microsoft.com/office/drawing/2014/main" id="{BED37E8A-0C8B-E09D-474A-5AD3A2016117}"/>
                </a:ext>
              </a:extLst>
            </p:cNvPr>
            <p:cNvSpPr/>
            <p:nvPr/>
          </p:nvSpPr>
          <p:spPr>
            <a:xfrm>
              <a:off x="17230612" y="204950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5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762 w 27812"/>
                <a:gd name="connsiteY9" fmla="*/ 53912 h 60102"/>
                <a:gd name="connsiteX10" fmla="*/ 14097 w 27812"/>
                <a:gd name="connsiteY10" fmla="*/ 53912 h 60102"/>
                <a:gd name="connsiteX11" fmla="*/ 21241 w 27812"/>
                <a:gd name="connsiteY11" fmla="*/ 45434 h 60102"/>
                <a:gd name="connsiteX12" fmla="*/ 21241 w 27812"/>
                <a:gd name="connsiteY12" fmla="*/ 14573 h 60102"/>
                <a:gd name="connsiteX13" fmla="*/ 14001 w 27812"/>
                <a:gd name="connsiteY13" fmla="*/ 6096 h 60102"/>
                <a:gd name="connsiteX14" fmla="*/ 6762 w 27812"/>
                <a:gd name="connsiteY14" fmla="*/ 6096 h 60102"/>
                <a:gd name="connsiteX15" fmla="*/ 6762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3"/>
                    <a:pt x="24384" y="3905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531"/>
                    <a:pt x="24384" y="56198"/>
                  </a:cubicBezTo>
                  <a:cubicBezTo>
                    <a:pt x="22098" y="58769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762" y="53912"/>
                  </a:moveTo>
                  <a:lnTo>
                    <a:pt x="14097" y="53912"/>
                  </a:lnTo>
                  <a:cubicBezTo>
                    <a:pt x="18859" y="53912"/>
                    <a:pt x="21241" y="51054"/>
                    <a:pt x="21241" y="45434"/>
                  </a:cubicBezTo>
                  <a:lnTo>
                    <a:pt x="21241" y="14573"/>
                  </a:lnTo>
                  <a:cubicBezTo>
                    <a:pt x="21241" y="8954"/>
                    <a:pt x="18859" y="6096"/>
                    <a:pt x="14001" y="6096"/>
                  </a:cubicBezTo>
                  <a:lnTo>
                    <a:pt x="6762" y="6096"/>
                  </a:lnTo>
                  <a:lnTo>
                    <a:pt x="676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9" name="Forme libre : forme 1798">
              <a:extLst>
                <a:ext uri="{FF2B5EF4-FFF2-40B4-BE49-F238E27FC236}">
                  <a16:creationId xmlns:a16="http://schemas.microsoft.com/office/drawing/2014/main" id="{828CB78D-F84B-5DF8-34D0-C95FEAC3B390}"/>
                </a:ext>
              </a:extLst>
            </p:cNvPr>
            <p:cNvSpPr/>
            <p:nvPr/>
          </p:nvSpPr>
          <p:spPr>
            <a:xfrm>
              <a:off x="17085870" y="4418977"/>
              <a:ext cx="38831" cy="61158"/>
            </a:xfrm>
            <a:custGeom>
              <a:avLst/>
              <a:gdLst>
                <a:gd name="connsiteX0" fmla="*/ 31623 w 38100"/>
                <a:gd name="connsiteY0" fmla="*/ 11716 h 60007"/>
                <a:gd name="connsiteX1" fmla="*/ 22098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623" y="11716"/>
                  </a:moveTo>
                  <a:lnTo>
                    <a:pt x="22098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0" name="Forme libre : forme 1799">
              <a:extLst>
                <a:ext uri="{FF2B5EF4-FFF2-40B4-BE49-F238E27FC236}">
                  <a16:creationId xmlns:a16="http://schemas.microsoft.com/office/drawing/2014/main" id="{51C31A81-147C-2877-BA2B-CDB6C8F286AD}"/>
                </a:ext>
              </a:extLst>
            </p:cNvPr>
            <p:cNvSpPr/>
            <p:nvPr/>
          </p:nvSpPr>
          <p:spPr>
            <a:xfrm>
              <a:off x="17131885" y="4418394"/>
              <a:ext cx="28054" cy="62323"/>
            </a:xfrm>
            <a:custGeom>
              <a:avLst/>
              <a:gdLst>
                <a:gd name="connsiteX0" fmla="*/ 0 w 27526"/>
                <a:gd name="connsiteY0" fmla="*/ 46101 h 61150"/>
                <a:gd name="connsiteX1" fmla="*/ 0 w 27526"/>
                <a:gd name="connsiteY1" fmla="*/ 15049 h 61150"/>
                <a:gd name="connsiteX2" fmla="*/ 3429 w 27526"/>
                <a:gd name="connsiteY2" fmla="*/ 4000 h 61150"/>
                <a:gd name="connsiteX3" fmla="*/ 13715 w 27526"/>
                <a:gd name="connsiteY3" fmla="*/ 0 h 61150"/>
                <a:gd name="connsiteX4" fmla="*/ 24003 w 27526"/>
                <a:gd name="connsiteY4" fmla="*/ 4000 h 61150"/>
                <a:gd name="connsiteX5" fmla="*/ 27527 w 27526"/>
                <a:gd name="connsiteY5" fmla="*/ 15049 h 61150"/>
                <a:gd name="connsiteX6" fmla="*/ 27527 w 27526"/>
                <a:gd name="connsiteY6" fmla="*/ 46101 h 61150"/>
                <a:gd name="connsiteX7" fmla="*/ 24003 w 27526"/>
                <a:gd name="connsiteY7" fmla="*/ 57150 h 61150"/>
                <a:gd name="connsiteX8" fmla="*/ 13715 w 27526"/>
                <a:gd name="connsiteY8" fmla="*/ 61150 h 61150"/>
                <a:gd name="connsiteX9" fmla="*/ 3524 w 27526"/>
                <a:gd name="connsiteY9" fmla="*/ 57150 h 61150"/>
                <a:gd name="connsiteX10" fmla="*/ 0 w 27526"/>
                <a:gd name="connsiteY10" fmla="*/ 46101 h 61150"/>
                <a:gd name="connsiteX11" fmla="*/ 6572 w 27526"/>
                <a:gd name="connsiteY11" fmla="*/ 14668 h 61150"/>
                <a:gd name="connsiteX12" fmla="*/ 6572 w 27526"/>
                <a:gd name="connsiteY12" fmla="*/ 46387 h 61150"/>
                <a:gd name="connsiteX13" fmla="*/ 13715 w 27526"/>
                <a:gd name="connsiteY13" fmla="*/ 55054 h 61150"/>
                <a:gd name="connsiteX14" fmla="*/ 20859 w 27526"/>
                <a:gd name="connsiteY14" fmla="*/ 46387 h 61150"/>
                <a:gd name="connsiteX15" fmla="*/ 20859 w 27526"/>
                <a:gd name="connsiteY15" fmla="*/ 14668 h 61150"/>
                <a:gd name="connsiteX16" fmla="*/ 13715 w 27526"/>
                <a:gd name="connsiteY16" fmla="*/ 6001 h 61150"/>
                <a:gd name="connsiteX17" fmla="*/ 6572 w 27526"/>
                <a:gd name="connsiteY17" fmla="*/ 14668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6" h="61150">
                  <a:moveTo>
                    <a:pt x="0" y="46101"/>
                  </a:moveTo>
                  <a:lnTo>
                    <a:pt x="0" y="15049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5" y="0"/>
                  </a:cubicBezTo>
                  <a:cubicBezTo>
                    <a:pt x="18192" y="0"/>
                    <a:pt x="21621" y="1333"/>
                    <a:pt x="24003" y="4000"/>
                  </a:cubicBezTo>
                  <a:cubicBezTo>
                    <a:pt x="26384" y="6667"/>
                    <a:pt x="27527" y="10382"/>
                    <a:pt x="27527" y="15049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1" y="59817"/>
                    <a:pt x="18192" y="61150"/>
                    <a:pt x="13715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572" y="14668"/>
                  </a:moveTo>
                  <a:lnTo>
                    <a:pt x="6572" y="46387"/>
                  </a:lnTo>
                  <a:cubicBezTo>
                    <a:pt x="6572" y="52197"/>
                    <a:pt x="8953" y="55054"/>
                    <a:pt x="13715" y="55054"/>
                  </a:cubicBezTo>
                  <a:cubicBezTo>
                    <a:pt x="18478" y="55054"/>
                    <a:pt x="20859" y="52197"/>
                    <a:pt x="20859" y="46387"/>
                  </a:cubicBezTo>
                  <a:lnTo>
                    <a:pt x="20859" y="14668"/>
                  </a:lnTo>
                  <a:cubicBezTo>
                    <a:pt x="20859" y="8858"/>
                    <a:pt x="18478" y="6001"/>
                    <a:pt x="13715" y="6001"/>
                  </a:cubicBezTo>
                  <a:cubicBezTo>
                    <a:pt x="8953" y="6001"/>
                    <a:pt x="6572" y="8953"/>
                    <a:pt x="6572" y="14668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1" name="Forme libre : forme 1800">
              <a:extLst>
                <a:ext uri="{FF2B5EF4-FFF2-40B4-BE49-F238E27FC236}">
                  <a16:creationId xmlns:a16="http://schemas.microsoft.com/office/drawing/2014/main" id="{3E178433-8789-18DE-B319-1600649491AA}"/>
                </a:ext>
              </a:extLst>
            </p:cNvPr>
            <p:cNvSpPr/>
            <p:nvPr/>
          </p:nvSpPr>
          <p:spPr>
            <a:xfrm>
              <a:off x="17167124" y="4418879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2" name="Forme libre : forme 1801">
              <a:extLst>
                <a:ext uri="{FF2B5EF4-FFF2-40B4-BE49-F238E27FC236}">
                  <a16:creationId xmlns:a16="http://schemas.microsoft.com/office/drawing/2014/main" id="{3568B3F9-209A-1747-58FB-B4E308746421}"/>
                </a:ext>
              </a:extLst>
            </p:cNvPr>
            <p:cNvSpPr/>
            <p:nvPr/>
          </p:nvSpPr>
          <p:spPr>
            <a:xfrm>
              <a:off x="17200519" y="4418977"/>
              <a:ext cx="33977" cy="61158"/>
            </a:xfrm>
            <a:custGeom>
              <a:avLst/>
              <a:gdLst>
                <a:gd name="connsiteX0" fmla="*/ 26289 w 33337"/>
                <a:gd name="connsiteY0" fmla="*/ 60007 h 60007"/>
                <a:gd name="connsiteX1" fmla="*/ 16383 w 33337"/>
                <a:gd name="connsiteY1" fmla="*/ 34099 h 60007"/>
                <a:gd name="connsiteX2" fmla="*/ 6382 w 33337"/>
                <a:gd name="connsiteY2" fmla="*/ 60007 h 60007"/>
                <a:gd name="connsiteX3" fmla="*/ 0 w 33337"/>
                <a:gd name="connsiteY3" fmla="*/ 60007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5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7 h 60007"/>
                <a:gd name="connsiteX12" fmla="*/ 26289 w 33337"/>
                <a:gd name="connsiteY12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7"/>
                  </a:moveTo>
                  <a:lnTo>
                    <a:pt x="16383" y="34099"/>
                  </a:lnTo>
                  <a:lnTo>
                    <a:pt x="6382" y="60007"/>
                  </a:lnTo>
                  <a:lnTo>
                    <a:pt x="0" y="60007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5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7"/>
                  </a:lnTo>
                  <a:lnTo>
                    <a:pt x="26289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3" name="Forme libre : forme 1802">
              <a:extLst>
                <a:ext uri="{FF2B5EF4-FFF2-40B4-BE49-F238E27FC236}">
                  <a16:creationId xmlns:a16="http://schemas.microsoft.com/office/drawing/2014/main" id="{A8AD907B-A243-BB9F-83A5-DEFD8FBA1ADB}"/>
                </a:ext>
              </a:extLst>
            </p:cNvPr>
            <p:cNvSpPr/>
            <p:nvPr/>
          </p:nvSpPr>
          <p:spPr>
            <a:xfrm>
              <a:off x="17238768" y="4418977"/>
              <a:ext cx="32715" cy="61158"/>
            </a:xfrm>
            <a:custGeom>
              <a:avLst/>
              <a:gdLst>
                <a:gd name="connsiteX0" fmla="*/ 12668 w 32099"/>
                <a:gd name="connsiteY0" fmla="*/ 60007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4 w 32099"/>
                <a:gd name="connsiteY3" fmla="*/ 0 h 60007"/>
                <a:gd name="connsiteX4" fmla="*/ 16288 w 32099"/>
                <a:gd name="connsiteY4" fmla="*/ 29527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7 h 60007"/>
                <a:gd name="connsiteX9" fmla="*/ 12668 w 32099"/>
                <a:gd name="connsiteY9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7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4" y="0"/>
                  </a:lnTo>
                  <a:lnTo>
                    <a:pt x="16288" y="29527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7"/>
                  </a:lnTo>
                  <a:lnTo>
                    <a:pt x="12668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5" name="Forme libre : forme 1804">
              <a:extLst>
                <a:ext uri="{FF2B5EF4-FFF2-40B4-BE49-F238E27FC236}">
                  <a16:creationId xmlns:a16="http://schemas.microsoft.com/office/drawing/2014/main" id="{E5F95EF8-40EE-2CDD-21C7-8A101CAB4974}"/>
                </a:ext>
              </a:extLst>
            </p:cNvPr>
            <p:cNvSpPr/>
            <p:nvPr/>
          </p:nvSpPr>
          <p:spPr>
            <a:xfrm>
              <a:off x="17317886" y="5474405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1 w 27812"/>
                <a:gd name="connsiteY10" fmla="*/ 53912 h 60102"/>
                <a:gd name="connsiteX11" fmla="*/ 21145 w 27812"/>
                <a:gd name="connsiteY11" fmla="*/ 45434 h 60102"/>
                <a:gd name="connsiteX12" fmla="*/ 21145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1" y="53912"/>
                  </a:lnTo>
                  <a:cubicBezTo>
                    <a:pt x="18764" y="53912"/>
                    <a:pt x="21145" y="51054"/>
                    <a:pt x="21145" y="45434"/>
                  </a:cubicBezTo>
                  <a:lnTo>
                    <a:pt x="21145" y="14574"/>
                  </a:lnTo>
                  <a:cubicBezTo>
                    <a:pt x="21145" y="8954"/>
                    <a:pt x="18764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6" name="Forme libre : forme 1805">
              <a:extLst>
                <a:ext uri="{FF2B5EF4-FFF2-40B4-BE49-F238E27FC236}">
                  <a16:creationId xmlns:a16="http://schemas.microsoft.com/office/drawing/2014/main" id="{5927479F-A725-0EAC-5172-BB7462C63A0A}"/>
                </a:ext>
              </a:extLst>
            </p:cNvPr>
            <p:cNvSpPr/>
            <p:nvPr/>
          </p:nvSpPr>
          <p:spPr>
            <a:xfrm>
              <a:off x="17353319" y="5474405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0 w 28098"/>
                <a:gd name="connsiteY6" fmla="*/ 43434 h 60007"/>
                <a:gd name="connsiteX7" fmla="*/ 26860 w 28098"/>
                <a:gd name="connsiteY7" fmla="*/ 52769 h 60007"/>
                <a:gd name="connsiteX8" fmla="*/ 28098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7 w 28098"/>
                <a:gd name="connsiteY14" fmla="*/ 34386 h 60007"/>
                <a:gd name="connsiteX15" fmla="*/ 6667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39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0" y="36576"/>
                    <a:pt x="26860" y="43434"/>
                  </a:cubicBezTo>
                  <a:lnTo>
                    <a:pt x="26860" y="52769"/>
                  </a:lnTo>
                  <a:cubicBezTo>
                    <a:pt x="26860" y="56102"/>
                    <a:pt x="27241" y="58484"/>
                    <a:pt x="28098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2" y="34386"/>
                    <a:pt x="11430" y="34386"/>
                  </a:cubicBezTo>
                  <a:lnTo>
                    <a:pt x="6667" y="34386"/>
                  </a:lnTo>
                  <a:lnTo>
                    <a:pt x="6667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6" y="6191"/>
                    <a:pt x="13239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7" name="Forme libre : forme 1806">
              <a:extLst>
                <a:ext uri="{FF2B5EF4-FFF2-40B4-BE49-F238E27FC236}">
                  <a16:creationId xmlns:a16="http://schemas.microsoft.com/office/drawing/2014/main" id="{17CFDA6A-CA08-9468-3B19-DA5929283728}"/>
                </a:ext>
              </a:extLst>
            </p:cNvPr>
            <p:cNvSpPr/>
            <p:nvPr/>
          </p:nvSpPr>
          <p:spPr>
            <a:xfrm>
              <a:off x="17388558" y="5474308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9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6 w 26765"/>
                <a:gd name="connsiteY5" fmla="*/ 95 h 60769"/>
                <a:gd name="connsiteX6" fmla="*/ 26766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30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9"/>
                    <a:pt x="13526" y="54579"/>
                  </a:cubicBezTo>
                  <a:cubicBezTo>
                    <a:pt x="18193" y="54579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6" y="95"/>
                  </a:lnTo>
                  <a:lnTo>
                    <a:pt x="26766" y="45625"/>
                  </a:lnTo>
                  <a:cubicBezTo>
                    <a:pt x="26766" y="50388"/>
                    <a:pt x="25622" y="54103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30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8" name="Forme libre : forme 1807">
              <a:extLst>
                <a:ext uri="{FF2B5EF4-FFF2-40B4-BE49-F238E27FC236}">
                  <a16:creationId xmlns:a16="http://schemas.microsoft.com/office/drawing/2014/main" id="{80230ABF-0D90-2C52-7E10-9A2247D6994F}"/>
                </a:ext>
              </a:extLst>
            </p:cNvPr>
            <p:cNvSpPr/>
            <p:nvPr/>
          </p:nvSpPr>
          <p:spPr>
            <a:xfrm>
              <a:off x="17423215" y="5474503"/>
              <a:ext cx="38831" cy="61158"/>
            </a:xfrm>
            <a:custGeom>
              <a:avLst/>
              <a:gdLst>
                <a:gd name="connsiteX0" fmla="*/ 31718 w 38100"/>
                <a:gd name="connsiteY0" fmla="*/ 11716 h 60007"/>
                <a:gd name="connsiteX1" fmla="*/ 22193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718" y="11716"/>
                  </a:moveTo>
                  <a:lnTo>
                    <a:pt x="22193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9" name="Forme libre : forme 1808">
              <a:extLst>
                <a:ext uri="{FF2B5EF4-FFF2-40B4-BE49-F238E27FC236}">
                  <a16:creationId xmlns:a16="http://schemas.microsoft.com/office/drawing/2014/main" id="{A62E712B-B75B-C510-4105-1A06EB185213}"/>
                </a:ext>
              </a:extLst>
            </p:cNvPr>
            <p:cNvSpPr/>
            <p:nvPr/>
          </p:nvSpPr>
          <p:spPr>
            <a:xfrm>
              <a:off x="17469909" y="5474405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7 h 60007"/>
                <a:gd name="connsiteX7" fmla="*/ 0 w 24670"/>
                <a:gd name="connsiteY7" fmla="*/ 60007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0" name="Forme libre : forme 1809">
              <a:extLst>
                <a:ext uri="{FF2B5EF4-FFF2-40B4-BE49-F238E27FC236}">
                  <a16:creationId xmlns:a16="http://schemas.microsoft.com/office/drawing/2014/main" id="{712AE28C-7891-B77A-9B09-B0A2FAE30CB0}"/>
                </a:ext>
              </a:extLst>
            </p:cNvPr>
            <p:cNvSpPr/>
            <p:nvPr/>
          </p:nvSpPr>
          <p:spPr>
            <a:xfrm>
              <a:off x="17499809" y="5474405"/>
              <a:ext cx="29220" cy="61158"/>
            </a:xfrm>
            <a:custGeom>
              <a:avLst/>
              <a:gdLst>
                <a:gd name="connsiteX0" fmla="*/ 17622 w 28670"/>
                <a:gd name="connsiteY0" fmla="*/ 60007 h 60007"/>
                <a:gd name="connsiteX1" fmla="*/ 11049 w 28670"/>
                <a:gd name="connsiteY1" fmla="*/ 60007 h 60007"/>
                <a:gd name="connsiteX2" fmla="*/ 11049 w 28670"/>
                <a:gd name="connsiteY2" fmla="*/ 6096 h 60007"/>
                <a:gd name="connsiteX3" fmla="*/ 0 w 28670"/>
                <a:gd name="connsiteY3" fmla="*/ 6096 h 60007"/>
                <a:gd name="connsiteX4" fmla="*/ 0 w 28670"/>
                <a:gd name="connsiteY4" fmla="*/ 0 h 60007"/>
                <a:gd name="connsiteX5" fmla="*/ 28670 w 28670"/>
                <a:gd name="connsiteY5" fmla="*/ 0 h 60007"/>
                <a:gd name="connsiteX6" fmla="*/ 28670 w 28670"/>
                <a:gd name="connsiteY6" fmla="*/ 6096 h 60007"/>
                <a:gd name="connsiteX7" fmla="*/ 17622 w 28670"/>
                <a:gd name="connsiteY7" fmla="*/ 6096 h 60007"/>
                <a:gd name="connsiteX8" fmla="*/ 17622 w 28670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" h="60007">
                  <a:moveTo>
                    <a:pt x="17622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670" y="0"/>
                  </a:lnTo>
                  <a:lnTo>
                    <a:pt x="28670" y="6096"/>
                  </a:lnTo>
                  <a:lnTo>
                    <a:pt x="17622" y="6096"/>
                  </a:lnTo>
                  <a:lnTo>
                    <a:pt x="17622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1" name="Forme libre : forme 1810">
              <a:extLst>
                <a:ext uri="{FF2B5EF4-FFF2-40B4-BE49-F238E27FC236}">
                  <a16:creationId xmlns:a16="http://schemas.microsoft.com/office/drawing/2014/main" id="{630877E5-D152-F195-91D4-B0D8E5301737}"/>
                </a:ext>
              </a:extLst>
            </p:cNvPr>
            <p:cNvSpPr/>
            <p:nvPr/>
          </p:nvSpPr>
          <p:spPr>
            <a:xfrm>
              <a:off x="17532136" y="5474405"/>
              <a:ext cx="29317" cy="61158"/>
            </a:xfrm>
            <a:custGeom>
              <a:avLst/>
              <a:gdLst>
                <a:gd name="connsiteX0" fmla="*/ 17621 w 28765"/>
                <a:gd name="connsiteY0" fmla="*/ 60007 h 60007"/>
                <a:gd name="connsiteX1" fmla="*/ 11049 w 28765"/>
                <a:gd name="connsiteY1" fmla="*/ 60007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2" name="Forme libre : forme 1811">
              <a:extLst>
                <a:ext uri="{FF2B5EF4-FFF2-40B4-BE49-F238E27FC236}">
                  <a16:creationId xmlns:a16="http://schemas.microsoft.com/office/drawing/2014/main" id="{13260A54-292A-B763-4FF7-A3251F6A01E3}"/>
                </a:ext>
              </a:extLst>
            </p:cNvPr>
            <p:cNvSpPr/>
            <p:nvPr/>
          </p:nvSpPr>
          <p:spPr>
            <a:xfrm>
              <a:off x="17561842" y="5474405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3" name="Forme libre : forme 1812">
              <a:extLst>
                <a:ext uri="{FF2B5EF4-FFF2-40B4-BE49-F238E27FC236}">
                  <a16:creationId xmlns:a16="http://schemas.microsoft.com/office/drawing/2014/main" id="{A259E1B5-8B39-34EE-6C6C-EE30D8F0889E}"/>
                </a:ext>
              </a:extLst>
            </p:cNvPr>
            <p:cNvSpPr/>
            <p:nvPr/>
          </p:nvSpPr>
          <p:spPr>
            <a:xfrm>
              <a:off x="17600382" y="5474405"/>
              <a:ext cx="27958" cy="61158"/>
            </a:xfrm>
            <a:custGeom>
              <a:avLst/>
              <a:gdLst>
                <a:gd name="connsiteX0" fmla="*/ 27242 w 27432"/>
                <a:gd name="connsiteY0" fmla="*/ 53912 h 60007"/>
                <a:gd name="connsiteX1" fmla="*/ 27242 w 27432"/>
                <a:gd name="connsiteY1" fmla="*/ 60007 h 60007"/>
                <a:gd name="connsiteX2" fmla="*/ 0 w 27432"/>
                <a:gd name="connsiteY2" fmla="*/ 60007 h 60007"/>
                <a:gd name="connsiteX3" fmla="*/ 0 w 27432"/>
                <a:gd name="connsiteY3" fmla="*/ 54007 h 60007"/>
                <a:gd name="connsiteX4" fmla="*/ 20574 w 27432"/>
                <a:gd name="connsiteY4" fmla="*/ 6096 h 60007"/>
                <a:gd name="connsiteX5" fmla="*/ 953 w 27432"/>
                <a:gd name="connsiteY5" fmla="*/ 6096 h 60007"/>
                <a:gd name="connsiteX6" fmla="*/ 953 w 27432"/>
                <a:gd name="connsiteY6" fmla="*/ 0 h 60007"/>
                <a:gd name="connsiteX7" fmla="*/ 27432 w 27432"/>
                <a:gd name="connsiteY7" fmla="*/ 0 h 60007"/>
                <a:gd name="connsiteX8" fmla="*/ 27432 w 27432"/>
                <a:gd name="connsiteY8" fmla="*/ 6001 h 60007"/>
                <a:gd name="connsiteX9" fmla="*/ 6763 w 27432"/>
                <a:gd name="connsiteY9" fmla="*/ 53912 h 60007"/>
                <a:gd name="connsiteX10" fmla="*/ 27242 w 27432"/>
                <a:gd name="connsiteY10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32" h="60007">
                  <a:moveTo>
                    <a:pt x="27242" y="53912"/>
                  </a:moveTo>
                  <a:lnTo>
                    <a:pt x="27242" y="60007"/>
                  </a:lnTo>
                  <a:lnTo>
                    <a:pt x="0" y="60007"/>
                  </a:lnTo>
                  <a:lnTo>
                    <a:pt x="0" y="54007"/>
                  </a:lnTo>
                  <a:lnTo>
                    <a:pt x="20574" y="6096"/>
                  </a:lnTo>
                  <a:lnTo>
                    <a:pt x="953" y="6096"/>
                  </a:lnTo>
                  <a:lnTo>
                    <a:pt x="953" y="0"/>
                  </a:lnTo>
                  <a:lnTo>
                    <a:pt x="27432" y="0"/>
                  </a:lnTo>
                  <a:lnTo>
                    <a:pt x="27432" y="6001"/>
                  </a:lnTo>
                  <a:lnTo>
                    <a:pt x="6763" y="53912"/>
                  </a:lnTo>
                  <a:lnTo>
                    <a:pt x="2724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4" name="Forme libre : forme 1813">
              <a:extLst>
                <a:ext uri="{FF2B5EF4-FFF2-40B4-BE49-F238E27FC236}">
                  <a16:creationId xmlns:a16="http://schemas.microsoft.com/office/drawing/2014/main" id="{7AA34C4C-A614-1936-EF05-D0EC7D98EA35}"/>
                </a:ext>
              </a:extLst>
            </p:cNvPr>
            <p:cNvSpPr/>
            <p:nvPr/>
          </p:nvSpPr>
          <p:spPr>
            <a:xfrm>
              <a:off x="17319633" y="5570901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1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1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1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4"/>
                    <a:pt x="23717" y="4001"/>
                  </a:cubicBezTo>
                  <a:cubicBezTo>
                    <a:pt x="26003" y="6668"/>
                    <a:pt x="27146" y="10383"/>
                    <a:pt x="27146" y="15050"/>
                  </a:cubicBezTo>
                  <a:lnTo>
                    <a:pt x="27146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8" y="61151"/>
                    <a:pt x="13525" y="61151"/>
                  </a:cubicBezTo>
                  <a:cubicBezTo>
                    <a:pt x="9049" y="61151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5" name="Forme libre : forme 1814">
              <a:extLst>
                <a:ext uri="{FF2B5EF4-FFF2-40B4-BE49-F238E27FC236}">
                  <a16:creationId xmlns:a16="http://schemas.microsoft.com/office/drawing/2014/main" id="{2205C01A-4F5B-E4B0-46E9-42BE7211CA88}"/>
                </a:ext>
              </a:extLst>
            </p:cNvPr>
            <p:cNvSpPr/>
            <p:nvPr/>
          </p:nvSpPr>
          <p:spPr>
            <a:xfrm>
              <a:off x="17354289" y="5571483"/>
              <a:ext cx="24269" cy="61158"/>
            </a:xfrm>
            <a:custGeom>
              <a:avLst/>
              <a:gdLst>
                <a:gd name="connsiteX0" fmla="*/ 23813 w 23812"/>
                <a:gd name="connsiteY0" fmla="*/ 60007 h 60007"/>
                <a:gd name="connsiteX1" fmla="*/ 0 w 23812"/>
                <a:gd name="connsiteY1" fmla="*/ 60007 h 60007"/>
                <a:gd name="connsiteX2" fmla="*/ 0 w 23812"/>
                <a:gd name="connsiteY2" fmla="*/ 0 h 60007"/>
                <a:gd name="connsiteX3" fmla="*/ 6668 w 23812"/>
                <a:gd name="connsiteY3" fmla="*/ 0 h 60007"/>
                <a:gd name="connsiteX4" fmla="*/ 6668 w 23812"/>
                <a:gd name="connsiteY4" fmla="*/ 53912 h 60007"/>
                <a:gd name="connsiteX5" fmla="*/ 23813 w 23812"/>
                <a:gd name="connsiteY5" fmla="*/ 53912 h 60007"/>
                <a:gd name="connsiteX6" fmla="*/ 23813 w 23812"/>
                <a:gd name="connsiteY6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60007">
                  <a:moveTo>
                    <a:pt x="23813" y="60007"/>
                  </a:moveTo>
                  <a:lnTo>
                    <a:pt x="0" y="60007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53912"/>
                  </a:lnTo>
                  <a:lnTo>
                    <a:pt x="23813" y="53912"/>
                  </a:lnTo>
                  <a:lnTo>
                    <a:pt x="23813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6" name="Forme libre : forme 1815">
              <a:extLst>
                <a:ext uri="{FF2B5EF4-FFF2-40B4-BE49-F238E27FC236}">
                  <a16:creationId xmlns:a16="http://schemas.microsoft.com/office/drawing/2014/main" id="{A7FF63C5-2585-DF2B-A157-B1FBC2EC6826}"/>
                </a:ext>
              </a:extLst>
            </p:cNvPr>
            <p:cNvSpPr/>
            <p:nvPr/>
          </p:nvSpPr>
          <p:spPr>
            <a:xfrm>
              <a:off x="17382928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7" name="Forme libre : forme 1816">
              <a:extLst>
                <a:ext uri="{FF2B5EF4-FFF2-40B4-BE49-F238E27FC236}">
                  <a16:creationId xmlns:a16="http://schemas.microsoft.com/office/drawing/2014/main" id="{85EC6141-1F90-1677-B369-E9E1B41564B5}"/>
                </a:ext>
              </a:extLst>
            </p:cNvPr>
            <p:cNvSpPr/>
            <p:nvPr/>
          </p:nvSpPr>
          <p:spPr>
            <a:xfrm>
              <a:off x="17422342" y="557148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8 w 28098"/>
                <a:gd name="connsiteY14" fmla="*/ 34386 h 60007"/>
                <a:gd name="connsiteX15" fmla="*/ 6668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4"/>
                    <a:pt x="28099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6"/>
                    <a:pt x="11430" y="34386"/>
                  </a:cubicBezTo>
                  <a:lnTo>
                    <a:pt x="6668" y="34386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8" name="Forme libre : forme 1817">
              <a:extLst>
                <a:ext uri="{FF2B5EF4-FFF2-40B4-BE49-F238E27FC236}">
                  <a16:creationId xmlns:a16="http://schemas.microsoft.com/office/drawing/2014/main" id="{E1ADE7C0-B25D-ACCB-DFE0-0991B872B416}"/>
                </a:ext>
              </a:extLst>
            </p:cNvPr>
            <p:cNvSpPr/>
            <p:nvPr/>
          </p:nvSpPr>
          <p:spPr>
            <a:xfrm>
              <a:off x="17455930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9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5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9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5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9" name="Forme libre : forme 1818">
              <a:extLst>
                <a:ext uri="{FF2B5EF4-FFF2-40B4-BE49-F238E27FC236}">
                  <a16:creationId xmlns:a16="http://schemas.microsoft.com/office/drawing/2014/main" id="{041D89C6-D62E-9461-EB04-3CD89508D704}"/>
                </a:ext>
              </a:extLst>
            </p:cNvPr>
            <p:cNvSpPr/>
            <p:nvPr/>
          </p:nvSpPr>
          <p:spPr>
            <a:xfrm>
              <a:off x="17495441" y="5571580"/>
              <a:ext cx="24269" cy="61158"/>
            </a:xfrm>
            <a:custGeom>
              <a:avLst/>
              <a:gdLst>
                <a:gd name="connsiteX0" fmla="*/ 6668 w 23812"/>
                <a:gd name="connsiteY0" fmla="*/ 27908 h 60007"/>
                <a:gd name="connsiteX1" fmla="*/ 20479 w 23812"/>
                <a:gd name="connsiteY1" fmla="*/ 27908 h 60007"/>
                <a:gd name="connsiteX2" fmla="*/ 20479 w 23812"/>
                <a:gd name="connsiteY2" fmla="*/ 34004 h 60007"/>
                <a:gd name="connsiteX3" fmla="*/ 6668 w 23812"/>
                <a:gd name="connsiteY3" fmla="*/ 34004 h 60007"/>
                <a:gd name="connsiteX4" fmla="*/ 6668 w 23812"/>
                <a:gd name="connsiteY4" fmla="*/ 60007 h 60007"/>
                <a:gd name="connsiteX5" fmla="*/ 0 w 23812"/>
                <a:gd name="connsiteY5" fmla="*/ 60007 h 60007"/>
                <a:gd name="connsiteX6" fmla="*/ 0 w 23812"/>
                <a:gd name="connsiteY6" fmla="*/ 0 h 60007"/>
                <a:gd name="connsiteX7" fmla="*/ 23813 w 23812"/>
                <a:gd name="connsiteY7" fmla="*/ 0 h 60007"/>
                <a:gd name="connsiteX8" fmla="*/ 23813 w 23812"/>
                <a:gd name="connsiteY8" fmla="*/ 6096 h 60007"/>
                <a:gd name="connsiteX9" fmla="*/ 6668 w 23812"/>
                <a:gd name="connsiteY9" fmla="*/ 6096 h 60007"/>
                <a:gd name="connsiteX10" fmla="*/ 6668 w 23812"/>
                <a:gd name="connsiteY10" fmla="*/ 279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" h="60007">
                  <a:moveTo>
                    <a:pt x="6668" y="27908"/>
                  </a:moveTo>
                  <a:lnTo>
                    <a:pt x="20479" y="27908"/>
                  </a:lnTo>
                  <a:lnTo>
                    <a:pt x="20479" y="34004"/>
                  </a:lnTo>
                  <a:lnTo>
                    <a:pt x="6668" y="34004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3813" y="0"/>
                  </a:lnTo>
                  <a:lnTo>
                    <a:pt x="23813" y="6096"/>
                  </a:lnTo>
                  <a:lnTo>
                    <a:pt x="6668" y="6096"/>
                  </a:lnTo>
                  <a:lnTo>
                    <a:pt x="6668" y="279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0" name="Forme libre : forme 1819">
              <a:extLst>
                <a:ext uri="{FF2B5EF4-FFF2-40B4-BE49-F238E27FC236}">
                  <a16:creationId xmlns:a16="http://schemas.microsoft.com/office/drawing/2014/main" id="{29510D73-2F70-ECC0-EBDB-25EAB9D8FD45}"/>
                </a:ext>
              </a:extLst>
            </p:cNvPr>
            <p:cNvSpPr/>
            <p:nvPr/>
          </p:nvSpPr>
          <p:spPr>
            <a:xfrm>
              <a:off x="17525438" y="557090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1 h 61150"/>
                <a:gd name="connsiteX3" fmla="*/ 13716 w 27527"/>
                <a:gd name="connsiteY3" fmla="*/ 0 h 61150"/>
                <a:gd name="connsiteX4" fmla="*/ 24003 w 27527"/>
                <a:gd name="connsiteY4" fmla="*/ 4001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1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668 w 27527"/>
                <a:gd name="connsiteY11" fmla="*/ 14764 h 61150"/>
                <a:gd name="connsiteX12" fmla="*/ 6668 w 27527"/>
                <a:gd name="connsiteY12" fmla="*/ 46482 h 61150"/>
                <a:gd name="connsiteX13" fmla="*/ 13811 w 27527"/>
                <a:gd name="connsiteY13" fmla="*/ 55150 h 61150"/>
                <a:gd name="connsiteX14" fmla="*/ 20955 w 27527"/>
                <a:gd name="connsiteY14" fmla="*/ 46482 h 61150"/>
                <a:gd name="connsiteX15" fmla="*/ 20955 w 27527"/>
                <a:gd name="connsiteY15" fmla="*/ 14764 h 61150"/>
                <a:gd name="connsiteX16" fmla="*/ 13811 w 27527"/>
                <a:gd name="connsiteY16" fmla="*/ 6096 h 61150"/>
                <a:gd name="connsiteX17" fmla="*/ 6668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144" y="0"/>
                    <a:pt x="13716" y="0"/>
                  </a:cubicBezTo>
                  <a:cubicBezTo>
                    <a:pt x="18288" y="0"/>
                    <a:pt x="21622" y="1334"/>
                    <a:pt x="24003" y="4001"/>
                  </a:cubicBezTo>
                  <a:cubicBezTo>
                    <a:pt x="26384" y="6668"/>
                    <a:pt x="27527" y="10383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1"/>
                    <a:pt x="13716" y="61151"/>
                  </a:cubicBezTo>
                  <a:cubicBezTo>
                    <a:pt x="9239" y="61151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668" y="14764"/>
                  </a:moveTo>
                  <a:lnTo>
                    <a:pt x="6668" y="46482"/>
                  </a:lnTo>
                  <a:cubicBezTo>
                    <a:pt x="6668" y="52292"/>
                    <a:pt x="9049" y="55150"/>
                    <a:pt x="13811" y="55150"/>
                  </a:cubicBezTo>
                  <a:cubicBezTo>
                    <a:pt x="18574" y="55150"/>
                    <a:pt x="20955" y="52292"/>
                    <a:pt x="20955" y="46482"/>
                  </a:cubicBezTo>
                  <a:lnTo>
                    <a:pt x="20955" y="14764"/>
                  </a:lnTo>
                  <a:cubicBezTo>
                    <a:pt x="20955" y="8954"/>
                    <a:pt x="18574" y="6096"/>
                    <a:pt x="13811" y="6096"/>
                  </a:cubicBezTo>
                  <a:cubicBezTo>
                    <a:pt x="9049" y="6096"/>
                    <a:pt x="6668" y="8954"/>
                    <a:pt x="6668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1" name="Forme libre : forme 1820">
              <a:extLst>
                <a:ext uri="{FF2B5EF4-FFF2-40B4-BE49-F238E27FC236}">
                  <a16:creationId xmlns:a16="http://schemas.microsoft.com/office/drawing/2014/main" id="{3D233EAF-E794-0B4A-5474-3E9FFF75E42D}"/>
                </a:ext>
              </a:extLst>
            </p:cNvPr>
            <p:cNvSpPr/>
            <p:nvPr/>
          </p:nvSpPr>
          <p:spPr>
            <a:xfrm>
              <a:off x="17560774" y="5571483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7 h 60007"/>
                <a:gd name="connsiteX2" fmla="*/ 0 w 28288"/>
                <a:gd name="connsiteY2" fmla="*/ 60007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7 h 60007"/>
                <a:gd name="connsiteX9" fmla="*/ 21336 w 28288"/>
                <a:gd name="connsiteY9" fmla="*/ 60007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7"/>
                  </a:lnTo>
                  <a:lnTo>
                    <a:pt x="21336" y="60007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2" name="Forme libre : forme 1821">
              <a:extLst>
                <a:ext uri="{FF2B5EF4-FFF2-40B4-BE49-F238E27FC236}">
                  <a16:creationId xmlns:a16="http://schemas.microsoft.com/office/drawing/2014/main" id="{E2B84DA7-BEFE-E81C-2764-1A6B5D1300E5}"/>
                </a:ext>
              </a:extLst>
            </p:cNvPr>
            <p:cNvSpPr/>
            <p:nvPr/>
          </p:nvSpPr>
          <p:spPr>
            <a:xfrm>
              <a:off x="17597469" y="557148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2 w 27812"/>
                <a:gd name="connsiteY10" fmla="*/ 53912 h 60102"/>
                <a:gd name="connsiteX11" fmla="*/ 21146 w 27812"/>
                <a:gd name="connsiteY11" fmla="*/ 45434 h 60102"/>
                <a:gd name="connsiteX12" fmla="*/ 21146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2" y="53912"/>
                  </a:lnTo>
                  <a:cubicBezTo>
                    <a:pt x="18765" y="53912"/>
                    <a:pt x="21146" y="51054"/>
                    <a:pt x="21146" y="45434"/>
                  </a:cubicBezTo>
                  <a:lnTo>
                    <a:pt x="21146" y="14574"/>
                  </a:lnTo>
                  <a:cubicBezTo>
                    <a:pt x="21146" y="8954"/>
                    <a:pt x="18765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4" name="Forme libre : forme 1823">
              <a:extLst>
                <a:ext uri="{FF2B5EF4-FFF2-40B4-BE49-F238E27FC236}">
                  <a16:creationId xmlns:a16="http://schemas.microsoft.com/office/drawing/2014/main" id="{338FC8C5-B712-71F3-3B70-B92A33840458}"/>
                </a:ext>
              </a:extLst>
            </p:cNvPr>
            <p:cNvSpPr/>
            <p:nvPr/>
          </p:nvSpPr>
          <p:spPr>
            <a:xfrm>
              <a:off x="17228089" y="3286857"/>
              <a:ext cx="21551" cy="54364"/>
            </a:xfrm>
            <a:custGeom>
              <a:avLst/>
              <a:gdLst>
                <a:gd name="connsiteX0" fmla="*/ 21145 w 21145"/>
                <a:gd name="connsiteY0" fmla="*/ 53340 h 53340"/>
                <a:gd name="connsiteX1" fmla="*/ 0 w 21145"/>
                <a:gd name="connsiteY1" fmla="*/ 53340 h 53340"/>
                <a:gd name="connsiteX2" fmla="*/ 0 w 21145"/>
                <a:gd name="connsiteY2" fmla="*/ 0 h 53340"/>
                <a:gd name="connsiteX3" fmla="*/ 5905 w 21145"/>
                <a:gd name="connsiteY3" fmla="*/ 0 h 53340"/>
                <a:gd name="connsiteX4" fmla="*/ 5905 w 21145"/>
                <a:gd name="connsiteY4" fmla="*/ 47911 h 53340"/>
                <a:gd name="connsiteX5" fmla="*/ 21145 w 21145"/>
                <a:gd name="connsiteY5" fmla="*/ 47911 h 53340"/>
                <a:gd name="connsiteX6" fmla="*/ 21145 w 21145"/>
                <a:gd name="connsiteY6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5" h="53340">
                  <a:moveTo>
                    <a:pt x="21145" y="53340"/>
                  </a:moveTo>
                  <a:lnTo>
                    <a:pt x="0" y="53340"/>
                  </a:lnTo>
                  <a:lnTo>
                    <a:pt x="0" y="0"/>
                  </a:lnTo>
                  <a:lnTo>
                    <a:pt x="5905" y="0"/>
                  </a:lnTo>
                  <a:lnTo>
                    <a:pt x="5905" y="47911"/>
                  </a:lnTo>
                  <a:lnTo>
                    <a:pt x="21145" y="47911"/>
                  </a:lnTo>
                  <a:lnTo>
                    <a:pt x="21145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5" name="Forme libre : forme 1824">
              <a:extLst>
                <a:ext uri="{FF2B5EF4-FFF2-40B4-BE49-F238E27FC236}">
                  <a16:creationId xmlns:a16="http://schemas.microsoft.com/office/drawing/2014/main" id="{E9256292-D663-9E90-FFAE-0D1993A107E2}"/>
                </a:ext>
              </a:extLst>
            </p:cNvPr>
            <p:cNvSpPr/>
            <p:nvPr/>
          </p:nvSpPr>
          <p:spPr>
            <a:xfrm>
              <a:off x="17248281" y="3286857"/>
              <a:ext cx="29026" cy="54364"/>
            </a:xfrm>
            <a:custGeom>
              <a:avLst/>
              <a:gdLst>
                <a:gd name="connsiteX0" fmla="*/ 11239 w 28479"/>
                <a:gd name="connsiteY0" fmla="*/ 53340 h 53340"/>
                <a:gd name="connsiteX1" fmla="*/ 11239 w 28479"/>
                <a:gd name="connsiteY1" fmla="*/ 34195 h 53340"/>
                <a:gd name="connsiteX2" fmla="*/ 0 w 28479"/>
                <a:gd name="connsiteY2" fmla="*/ 0 h 53340"/>
                <a:gd name="connsiteX3" fmla="*/ 6191 w 28479"/>
                <a:gd name="connsiteY3" fmla="*/ 0 h 53340"/>
                <a:gd name="connsiteX4" fmla="*/ 14478 w 28479"/>
                <a:gd name="connsiteY4" fmla="*/ 26194 h 53340"/>
                <a:gd name="connsiteX5" fmla="*/ 22860 w 28479"/>
                <a:gd name="connsiteY5" fmla="*/ 0 h 53340"/>
                <a:gd name="connsiteX6" fmla="*/ 28480 w 28479"/>
                <a:gd name="connsiteY6" fmla="*/ 0 h 53340"/>
                <a:gd name="connsiteX7" fmla="*/ 17145 w 28479"/>
                <a:gd name="connsiteY7" fmla="*/ 34195 h 53340"/>
                <a:gd name="connsiteX8" fmla="*/ 17145 w 28479"/>
                <a:gd name="connsiteY8" fmla="*/ 53340 h 53340"/>
                <a:gd name="connsiteX9" fmla="*/ 11239 w 28479"/>
                <a:gd name="connsiteY9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40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6" name="Forme libre : forme 1825">
              <a:extLst>
                <a:ext uri="{FF2B5EF4-FFF2-40B4-BE49-F238E27FC236}">
                  <a16:creationId xmlns:a16="http://schemas.microsoft.com/office/drawing/2014/main" id="{D31DAB64-2E57-2354-F1D7-CB69BA8D949E}"/>
                </a:ext>
              </a:extLst>
            </p:cNvPr>
            <p:cNvSpPr/>
            <p:nvPr/>
          </p:nvSpPr>
          <p:spPr>
            <a:xfrm>
              <a:off x="17280803" y="3286274"/>
              <a:ext cx="24949" cy="55528"/>
            </a:xfrm>
            <a:custGeom>
              <a:avLst/>
              <a:gdLst>
                <a:gd name="connsiteX0" fmla="*/ 0 w 24479"/>
                <a:gd name="connsiteY0" fmla="*/ 41053 h 54483"/>
                <a:gd name="connsiteX1" fmla="*/ 0 w 24479"/>
                <a:gd name="connsiteY1" fmla="*/ 13430 h 54483"/>
                <a:gd name="connsiteX2" fmla="*/ 3048 w 24479"/>
                <a:gd name="connsiteY2" fmla="*/ 3620 h 54483"/>
                <a:gd name="connsiteX3" fmla="*/ 12192 w 24479"/>
                <a:gd name="connsiteY3" fmla="*/ 0 h 54483"/>
                <a:gd name="connsiteX4" fmla="*/ 21336 w 24479"/>
                <a:gd name="connsiteY4" fmla="*/ 3620 h 54483"/>
                <a:gd name="connsiteX5" fmla="*/ 24479 w 24479"/>
                <a:gd name="connsiteY5" fmla="*/ 13430 h 54483"/>
                <a:gd name="connsiteX6" fmla="*/ 24479 w 24479"/>
                <a:gd name="connsiteY6" fmla="*/ 41053 h 54483"/>
                <a:gd name="connsiteX7" fmla="*/ 21336 w 24479"/>
                <a:gd name="connsiteY7" fmla="*/ 50863 h 54483"/>
                <a:gd name="connsiteX8" fmla="*/ 12192 w 24479"/>
                <a:gd name="connsiteY8" fmla="*/ 54483 h 54483"/>
                <a:gd name="connsiteX9" fmla="*/ 3143 w 24479"/>
                <a:gd name="connsiteY9" fmla="*/ 50863 h 54483"/>
                <a:gd name="connsiteX10" fmla="*/ 0 w 24479"/>
                <a:gd name="connsiteY10" fmla="*/ 41053 h 54483"/>
                <a:gd name="connsiteX11" fmla="*/ 5905 w 24479"/>
                <a:gd name="connsiteY11" fmla="*/ 13145 h 54483"/>
                <a:gd name="connsiteX12" fmla="*/ 5905 w 24479"/>
                <a:gd name="connsiteY12" fmla="*/ 41338 h 54483"/>
                <a:gd name="connsiteX13" fmla="*/ 12192 w 24479"/>
                <a:gd name="connsiteY13" fmla="*/ 49054 h 54483"/>
                <a:gd name="connsiteX14" fmla="*/ 18479 w 24479"/>
                <a:gd name="connsiteY14" fmla="*/ 41338 h 54483"/>
                <a:gd name="connsiteX15" fmla="*/ 18479 w 24479"/>
                <a:gd name="connsiteY15" fmla="*/ 13145 h 54483"/>
                <a:gd name="connsiteX16" fmla="*/ 12192 w 24479"/>
                <a:gd name="connsiteY16" fmla="*/ 5429 h 54483"/>
                <a:gd name="connsiteX17" fmla="*/ 5905 w 24479"/>
                <a:gd name="connsiteY17" fmla="*/ 13145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79" h="54483">
                  <a:moveTo>
                    <a:pt x="0" y="41053"/>
                  </a:move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143" y="1238"/>
                    <a:pt x="8096" y="0"/>
                    <a:pt x="12192" y="0"/>
                  </a:cubicBezTo>
                  <a:cubicBezTo>
                    <a:pt x="16193" y="0"/>
                    <a:pt x="19241" y="1238"/>
                    <a:pt x="21336" y="3620"/>
                  </a:cubicBezTo>
                  <a:cubicBezTo>
                    <a:pt x="23432" y="6001"/>
                    <a:pt x="24479" y="9239"/>
                    <a:pt x="24479" y="13430"/>
                  </a:cubicBezTo>
                  <a:lnTo>
                    <a:pt x="24479" y="41053"/>
                  </a:lnTo>
                  <a:cubicBezTo>
                    <a:pt x="24479" y="45244"/>
                    <a:pt x="23432" y="48482"/>
                    <a:pt x="21336" y="50863"/>
                  </a:cubicBezTo>
                  <a:cubicBezTo>
                    <a:pt x="19241" y="53245"/>
                    <a:pt x="16193" y="54483"/>
                    <a:pt x="12192" y="54483"/>
                  </a:cubicBezTo>
                  <a:cubicBezTo>
                    <a:pt x="8191" y="54483"/>
                    <a:pt x="5239" y="53245"/>
                    <a:pt x="3143" y="50863"/>
                  </a:cubicBezTo>
                  <a:cubicBezTo>
                    <a:pt x="1048" y="48482"/>
                    <a:pt x="0" y="45244"/>
                    <a:pt x="0" y="41053"/>
                  </a:cubicBezTo>
                  <a:close/>
                  <a:moveTo>
                    <a:pt x="5905" y="13145"/>
                  </a:move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7" name="Forme libre : forme 1826">
              <a:extLst>
                <a:ext uri="{FF2B5EF4-FFF2-40B4-BE49-F238E27FC236}">
                  <a16:creationId xmlns:a16="http://schemas.microsoft.com/office/drawing/2014/main" id="{309CD8F8-261F-3B5F-3F93-48744B589B64}"/>
                </a:ext>
              </a:extLst>
            </p:cNvPr>
            <p:cNvSpPr/>
            <p:nvPr/>
          </p:nvSpPr>
          <p:spPr>
            <a:xfrm>
              <a:off x="17312159" y="3286857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8 w 25146"/>
                <a:gd name="connsiteY5" fmla="*/ 38576 h 53340"/>
                <a:gd name="connsiteX6" fmla="*/ 19908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8" y="38576"/>
                  </a:lnTo>
                  <a:lnTo>
                    <a:pt x="19908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8" name="Forme libre : forme 1827">
              <a:extLst>
                <a:ext uri="{FF2B5EF4-FFF2-40B4-BE49-F238E27FC236}">
                  <a16:creationId xmlns:a16="http://schemas.microsoft.com/office/drawing/2014/main" id="{5CB44145-1DE9-2A61-0746-4B1E75ABABBA}"/>
                </a:ext>
              </a:extLst>
            </p:cNvPr>
            <p:cNvSpPr/>
            <p:nvPr/>
          </p:nvSpPr>
          <p:spPr>
            <a:xfrm>
              <a:off x="17214595" y="3365587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8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8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9" name="Forme libre : forme 1828">
              <a:extLst>
                <a:ext uri="{FF2B5EF4-FFF2-40B4-BE49-F238E27FC236}">
                  <a16:creationId xmlns:a16="http://schemas.microsoft.com/office/drawing/2014/main" id="{1AD89B90-AF14-8D03-B385-3BD4C8F4E3DC}"/>
                </a:ext>
              </a:extLst>
            </p:cNvPr>
            <p:cNvSpPr/>
            <p:nvPr/>
          </p:nvSpPr>
          <p:spPr>
            <a:xfrm>
              <a:off x="17235661" y="3365489"/>
              <a:ext cx="17377" cy="34074"/>
            </a:xfrm>
            <a:custGeom>
              <a:avLst/>
              <a:gdLst>
                <a:gd name="connsiteX0" fmla="*/ 17050 w 17050"/>
                <a:gd name="connsiteY0" fmla="*/ 26670 h 33432"/>
                <a:gd name="connsiteX1" fmla="*/ 14383 w 17050"/>
                <a:gd name="connsiteY1" fmla="*/ 26670 h 33432"/>
                <a:gd name="connsiteX2" fmla="*/ 14383 w 17050"/>
                <a:gd name="connsiteY2" fmla="*/ 33433 h 33432"/>
                <a:gd name="connsiteX3" fmla="*/ 10763 w 17050"/>
                <a:gd name="connsiteY3" fmla="*/ 33433 h 33432"/>
                <a:gd name="connsiteX4" fmla="*/ 10763 w 17050"/>
                <a:gd name="connsiteY4" fmla="*/ 26670 h 33432"/>
                <a:gd name="connsiteX5" fmla="*/ 0 w 17050"/>
                <a:gd name="connsiteY5" fmla="*/ 26670 h 33432"/>
                <a:gd name="connsiteX6" fmla="*/ 0 w 17050"/>
                <a:gd name="connsiteY6" fmla="*/ 23241 h 33432"/>
                <a:gd name="connsiteX7" fmla="*/ 10287 w 17050"/>
                <a:gd name="connsiteY7" fmla="*/ 0 h 33432"/>
                <a:gd name="connsiteX8" fmla="*/ 14288 w 17050"/>
                <a:gd name="connsiteY8" fmla="*/ 0 h 33432"/>
                <a:gd name="connsiteX9" fmla="*/ 14288 w 17050"/>
                <a:gd name="connsiteY9" fmla="*/ 23241 h 33432"/>
                <a:gd name="connsiteX10" fmla="*/ 16955 w 17050"/>
                <a:gd name="connsiteY10" fmla="*/ 23241 h 33432"/>
                <a:gd name="connsiteX11" fmla="*/ 16955 w 17050"/>
                <a:gd name="connsiteY11" fmla="*/ 26670 h 33432"/>
                <a:gd name="connsiteX12" fmla="*/ 10763 w 17050"/>
                <a:gd name="connsiteY12" fmla="*/ 6953 h 33432"/>
                <a:gd name="connsiteX13" fmla="*/ 3429 w 17050"/>
                <a:gd name="connsiteY13" fmla="*/ 23241 h 33432"/>
                <a:gd name="connsiteX14" fmla="*/ 10763 w 17050"/>
                <a:gd name="connsiteY14" fmla="*/ 23241 h 33432"/>
                <a:gd name="connsiteX15" fmla="*/ 10763 w 17050"/>
                <a:gd name="connsiteY15" fmla="*/ 695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50" h="33432">
                  <a:moveTo>
                    <a:pt x="17050" y="26670"/>
                  </a:moveTo>
                  <a:lnTo>
                    <a:pt x="14383" y="26670"/>
                  </a:lnTo>
                  <a:lnTo>
                    <a:pt x="14383" y="33433"/>
                  </a:lnTo>
                  <a:lnTo>
                    <a:pt x="10763" y="33433"/>
                  </a:lnTo>
                  <a:lnTo>
                    <a:pt x="10763" y="26670"/>
                  </a:lnTo>
                  <a:lnTo>
                    <a:pt x="0" y="26670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288" y="0"/>
                  </a:lnTo>
                  <a:lnTo>
                    <a:pt x="14288" y="23241"/>
                  </a:lnTo>
                  <a:lnTo>
                    <a:pt x="16955" y="23241"/>
                  </a:lnTo>
                  <a:lnTo>
                    <a:pt x="16955" y="26670"/>
                  </a:lnTo>
                  <a:close/>
                  <a:moveTo>
                    <a:pt x="10763" y="6953"/>
                  </a:moveTo>
                  <a:lnTo>
                    <a:pt x="3429" y="23241"/>
                  </a:lnTo>
                  <a:lnTo>
                    <a:pt x="10763" y="23241"/>
                  </a:lnTo>
                  <a:lnTo>
                    <a:pt x="10763" y="6953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0" name="Forme libre : forme 1829">
              <a:extLst>
                <a:ext uri="{FF2B5EF4-FFF2-40B4-BE49-F238E27FC236}">
                  <a16:creationId xmlns:a16="http://schemas.microsoft.com/office/drawing/2014/main" id="{414427D6-F20F-2248-082E-0D2213515A0F}"/>
                </a:ext>
              </a:extLst>
            </p:cNvPr>
            <p:cNvSpPr/>
            <p:nvPr/>
          </p:nvSpPr>
          <p:spPr>
            <a:xfrm>
              <a:off x="17258669" y="3365489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4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4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1" name="Forme libre : forme 1830">
              <a:extLst>
                <a:ext uri="{FF2B5EF4-FFF2-40B4-BE49-F238E27FC236}">
                  <a16:creationId xmlns:a16="http://schemas.microsoft.com/office/drawing/2014/main" id="{2088C583-7506-31B4-4DE6-35AFAE8A111C}"/>
                </a:ext>
              </a:extLst>
            </p:cNvPr>
            <p:cNvSpPr/>
            <p:nvPr/>
          </p:nvSpPr>
          <p:spPr>
            <a:xfrm>
              <a:off x="17281288" y="3365587"/>
              <a:ext cx="13979" cy="33977"/>
            </a:xfrm>
            <a:custGeom>
              <a:avLst/>
              <a:gdLst>
                <a:gd name="connsiteX0" fmla="*/ 3715 w 13716"/>
                <a:gd name="connsiteY0" fmla="*/ 14669 h 33337"/>
                <a:gd name="connsiteX1" fmla="*/ 11811 w 13716"/>
                <a:gd name="connsiteY1" fmla="*/ 14669 h 33337"/>
                <a:gd name="connsiteX2" fmla="*/ 11811 w 13716"/>
                <a:gd name="connsiteY2" fmla="*/ 18002 h 33337"/>
                <a:gd name="connsiteX3" fmla="*/ 3715 w 13716"/>
                <a:gd name="connsiteY3" fmla="*/ 18002 h 33337"/>
                <a:gd name="connsiteX4" fmla="*/ 3715 w 13716"/>
                <a:gd name="connsiteY4" fmla="*/ 29908 h 33337"/>
                <a:gd name="connsiteX5" fmla="*/ 13716 w 13716"/>
                <a:gd name="connsiteY5" fmla="*/ 29908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669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669"/>
                  </a:moveTo>
                  <a:lnTo>
                    <a:pt x="11811" y="14669"/>
                  </a:lnTo>
                  <a:lnTo>
                    <a:pt x="11811" y="18002"/>
                  </a:lnTo>
                  <a:lnTo>
                    <a:pt x="3715" y="18002"/>
                  </a:lnTo>
                  <a:lnTo>
                    <a:pt x="3715" y="29908"/>
                  </a:lnTo>
                  <a:lnTo>
                    <a:pt x="13716" y="29908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66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2" name="Forme libre : forme 1831">
              <a:extLst>
                <a:ext uri="{FF2B5EF4-FFF2-40B4-BE49-F238E27FC236}">
                  <a16:creationId xmlns:a16="http://schemas.microsoft.com/office/drawing/2014/main" id="{706DC1E5-6A09-1A87-CA44-61734D6D7562}"/>
                </a:ext>
              </a:extLst>
            </p:cNvPr>
            <p:cNvSpPr/>
            <p:nvPr/>
          </p:nvSpPr>
          <p:spPr>
            <a:xfrm>
              <a:off x="17298957" y="3365489"/>
              <a:ext cx="15338" cy="33977"/>
            </a:xfrm>
            <a:custGeom>
              <a:avLst/>
              <a:gdLst>
                <a:gd name="connsiteX0" fmla="*/ 2857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8 h 33337"/>
                <a:gd name="connsiteX6" fmla="*/ 6477 w 15049"/>
                <a:gd name="connsiteY6" fmla="*/ 33338 h 33337"/>
                <a:gd name="connsiteX7" fmla="*/ 2857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857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8"/>
                  </a:lnTo>
                  <a:lnTo>
                    <a:pt x="6477" y="33338"/>
                  </a:lnTo>
                  <a:lnTo>
                    <a:pt x="285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3" name="Forme libre : forme 1832">
              <a:extLst>
                <a:ext uri="{FF2B5EF4-FFF2-40B4-BE49-F238E27FC236}">
                  <a16:creationId xmlns:a16="http://schemas.microsoft.com/office/drawing/2014/main" id="{E702C184-1A7A-F9BA-1E17-A49E755D308F}"/>
                </a:ext>
              </a:extLst>
            </p:cNvPr>
            <p:cNvSpPr/>
            <p:nvPr/>
          </p:nvSpPr>
          <p:spPr>
            <a:xfrm>
              <a:off x="17320702" y="3365489"/>
              <a:ext cx="8445" cy="33977"/>
            </a:xfrm>
            <a:custGeom>
              <a:avLst/>
              <a:gdLst>
                <a:gd name="connsiteX0" fmla="*/ 4667 w 8286"/>
                <a:gd name="connsiteY0" fmla="*/ 33338 h 33337"/>
                <a:gd name="connsiteX1" fmla="*/ 4667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667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667" y="33338"/>
                  </a:moveTo>
                  <a:lnTo>
                    <a:pt x="4667" y="6001"/>
                  </a:lnTo>
                  <a:cubicBezTo>
                    <a:pt x="3239" y="6858"/>
                    <a:pt x="1714" y="7334"/>
                    <a:pt x="0" y="7429"/>
                  </a:cubicBezTo>
                  <a:lnTo>
                    <a:pt x="0" y="4382"/>
                  </a:lnTo>
                  <a:cubicBezTo>
                    <a:pt x="1620" y="4286"/>
                    <a:pt x="2858" y="3905"/>
                    <a:pt x="3715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66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4" name="Forme libre : forme 1833">
              <a:extLst>
                <a:ext uri="{FF2B5EF4-FFF2-40B4-BE49-F238E27FC236}">
                  <a16:creationId xmlns:a16="http://schemas.microsoft.com/office/drawing/2014/main" id="{4D3849CC-40A0-77F5-9822-9AE0FF09B2C1}"/>
                </a:ext>
              </a:extLst>
            </p:cNvPr>
            <p:cNvSpPr/>
            <p:nvPr/>
          </p:nvSpPr>
          <p:spPr>
            <a:xfrm>
              <a:off x="17335263" y="3365102"/>
              <a:ext cx="15436" cy="34268"/>
            </a:xfrm>
            <a:custGeom>
              <a:avLst/>
              <a:gdLst>
                <a:gd name="connsiteX0" fmla="*/ 2000 w 15145"/>
                <a:gd name="connsiteY0" fmla="*/ 2286 h 33623"/>
                <a:gd name="connsiteX1" fmla="*/ 7620 w 15145"/>
                <a:gd name="connsiteY1" fmla="*/ 0 h 33623"/>
                <a:gd name="connsiteX2" fmla="*/ 13240 w 15145"/>
                <a:gd name="connsiteY2" fmla="*/ 2286 h 33623"/>
                <a:gd name="connsiteX3" fmla="*/ 15145 w 15145"/>
                <a:gd name="connsiteY3" fmla="*/ 8477 h 33623"/>
                <a:gd name="connsiteX4" fmla="*/ 14002 w 15145"/>
                <a:gd name="connsiteY4" fmla="*/ 13716 h 33623"/>
                <a:gd name="connsiteX5" fmla="*/ 11145 w 15145"/>
                <a:gd name="connsiteY5" fmla="*/ 18097 h 33623"/>
                <a:gd name="connsiteX6" fmla="*/ 7811 w 15145"/>
                <a:gd name="connsiteY6" fmla="*/ 21717 h 33623"/>
                <a:gd name="connsiteX7" fmla="*/ 4953 w 15145"/>
                <a:gd name="connsiteY7" fmla="*/ 25527 h 33623"/>
                <a:gd name="connsiteX8" fmla="*/ 3715 w 15145"/>
                <a:gd name="connsiteY8" fmla="*/ 29718 h 33623"/>
                <a:gd name="connsiteX9" fmla="*/ 3715 w 15145"/>
                <a:gd name="connsiteY9" fmla="*/ 30194 h 33623"/>
                <a:gd name="connsiteX10" fmla="*/ 14669 w 15145"/>
                <a:gd name="connsiteY10" fmla="*/ 30194 h 33623"/>
                <a:gd name="connsiteX11" fmla="*/ 14669 w 15145"/>
                <a:gd name="connsiteY11" fmla="*/ 33623 h 33623"/>
                <a:gd name="connsiteX12" fmla="*/ 0 w 15145"/>
                <a:gd name="connsiteY12" fmla="*/ 33623 h 33623"/>
                <a:gd name="connsiteX13" fmla="*/ 0 w 15145"/>
                <a:gd name="connsiteY13" fmla="*/ 30766 h 33623"/>
                <a:gd name="connsiteX14" fmla="*/ 1143 w 15145"/>
                <a:gd name="connsiteY14" fmla="*/ 25241 h 33623"/>
                <a:gd name="connsiteX15" fmla="*/ 4001 w 15145"/>
                <a:gd name="connsiteY15" fmla="*/ 20859 h 33623"/>
                <a:gd name="connsiteX16" fmla="*/ 7334 w 15145"/>
                <a:gd name="connsiteY16" fmla="*/ 17240 h 33623"/>
                <a:gd name="connsiteX17" fmla="*/ 10192 w 15145"/>
                <a:gd name="connsiteY17" fmla="*/ 13240 h 33623"/>
                <a:gd name="connsiteX18" fmla="*/ 11335 w 15145"/>
                <a:gd name="connsiteY18" fmla="*/ 8382 h 33623"/>
                <a:gd name="connsiteX19" fmla="*/ 7430 w 15145"/>
                <a:gd name="connsiteY19" fmla="*/ 3143 h 33623"/>
                <a:gd name="connsiteX20" fmla="*/ 3524 w 15145"/>
                <a:gd name="connsiteY20" fmla="*/ 8096 h 33623"/>
                <a:gd name="connsiteX21" fmla="*/ 3524 w 15145"/>
                <a:gd name="connsiteY21" fmla="*/ 11049 h 33623"/>
                <a:gd name="connsiteX22" fmla="*/ 0 w 15145"/>
                <a:gd name="connsiteY22" fmla="*/ 11049 h 33623"/>
                <a:gd name="connsiteX23" fmla="*/ 0 w 15145"/>
                <a:gd name="connsiteY23" fmla="*/ 8287 h 33623"/>
                <a:gd name="connsiteX24" fmla="*/ 2000 w 15145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145" h="33623">
                  <a:moveTo>
                    <a:pt x="2000" y="2286"/>
                  </a:moveTo>
                  <a:cubicBezTo>
                    <a:pt x="3239" y="762"/>
                    <a:pt x="5144" y="0"/>
                    <a:pt x="7620" y="0"/>
                  </a:cubicBezTo>
                  <a:cubicBezTo>
                    <a:pt x="10096" y="0"/>
                    <a:pt x="12002" y="762"/>
                    <a:pt x="13240" y="2286"/>
                  </a:cubicBezTo>
                  <a:cubicBezTo>
                    <a:pt x="14478" y="3810"/>
                    <a:pt x="15145" y="5810"/>
                    <a:pt x="15145" y="8477"/>
                  </a:cubicBezTo>
                  <a:cubicBezTo>
                    <a:pt x="15145" y="10287"/>
                    <a:pt x="14764" y="12097"/>
                    <a:pt x="14002" y="13716"/>
                  </a:cubicBezTo>
                  <a:cubicBezTo>
                    <a:pt x="13240" y="15430"/>
                    <a:pt x="12288" y="16859"/>
                    <a:pt x="11145" y="18097"/>
                  </a:cubicBezTo>
                  <a:cubicBezTo>
                    <a:pt x="10002" y="19336"/>
                    <a:pt x="8954" y="20574"/>
                    <a:pt x="7811" y="21717"/>
                  </a:cubicBezTo>
                  <a:cubicBezTo>
                    <a:pt x="6668" y="22860"/>
                    <a:pt x="5811" y="24193"/>
                    <a:pt x="4953" y="25527"/>
                  </a:cubicBezTo>
                  <a:cubicBezTo>
                    <a:pt x="4191" y="26860"/>
                    <a:pt x="3715" y="28289"/>
                    <a:pt x="3715" y="29718"/>
                  </a:cubicBezTo>
                  <a:lnTo>
                    <a:pt x="3715" y="30194"/>
                  </a:lnTo>
                  <a:lnTo>
                    <a:pt x="14669" y="30194"/>
                  </a:lnTo>
                  <a:lnTo>
                    <a:pt x="14669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5"/>
                    <a:pt x="381" y="26956"/>
                    <a:pt x="1143" y="25241"/>
                  </a:cubicBezTo>
                  <a:cubicBezTo>
                    <a:pt x="1905" y="23526"/>
                    <a:pt x="2858" y="22098"/>
                    <a:pt x="4001" y="20859"/>
                  </a:cubicBezTo>
                  <a:cubicBezTo>
                    <a:pt x="5049" y="19621"/>
                    <a:pt x="6191" y="18478"/>
                    <a:pt x="7334" y="17240"/>
                  </a:cubicBezTo>
                  <a:cubicBezTo>
                    <a:pt x="8477" y="16097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2" y="3143"/>
                    <a:pt x="7430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0" y="11049"/>
                  </a:lnTo>
                  <a:lnTo>
                    <a:pt x="0" y="8287"/>
                  </a:lnTo>
                  <a:cubicBezTo>
                    <a:pt x="191" y="5905"/>
                    <a:pt x="762" y="3810"/>
                    <a:pt x="2000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6" name="Forme libre : forme 1835">
              <a:extLst>
                <a:ext uri="{FF2B5EF4-FFF2-40B4-BE49-F238E27FC236}">
                  <a16:creationId xmlns:a16="http://schemas.microsoft.com/office/drawing/2014/main" id="{4228729F-AB96-1D03-85E1-3F3946D45C6B}"/>
                </a:ext>
              </a:extLst>
            </p:cNvPr>
            <p:cNvSpPr/>
            <p:nvPr/>
          </p:nvSpPr>
          <p:spPr>
            <a:xfrm>
              <a:off x="17167124" y="3863790"/>
              <a:ext cx="16212" cy="40772"/>
            </a:xfrm>
            <a:custGeom>
              <a:avLst/>
              <a:gdLst>
                <a:gd name="connsiteX0" fmla="*/ 15907 w 15907"/>
                <a:gd name="connsiteY0" fmla="*/ 40005 h 40004"/>
                <a:gd name="connsiteX1" fmla="*/ 0 w 15907"/>
                <a:gd name="connsiteY1" fmla="*/ 40005 h 40004"/>
                <a:gd name="connsiteX2" fmla="*/ 0 w 15907"/>
                <a:gd name="connsiteY2" fmla="*/ 0 h 40004"/>
                <a:gd name="connsiteX3" fmla="*/ 4477 w 15907"/>
                <a:gd name="connsiteY3" fmla="*/ 0 h 40004"/>
                <a:gd name="connsiteX4" fmla="*/ 4477 w 15907"/>
                <a:gd name="connsiteY4" fmla="*/ 35909 h 40004"/>
                <a:gd name="connsiteX5" fmla="*/ 15907 w 15907"/>
                <a:gd name="connsiteY5" fmla="*/ 35909 h 40004"/>
                <a:gd name="connsiteX6" fmla="*/ 15907 w 15907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7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7" name="Forme libre : forme 1836">
              <a:extLst>
                <a:ext uri="{FF2B5EF4-FFF2-40B4-BE49-F238E27FC236}">
                  <a16:creationId xmlns:a16="http://schemas.microsoft.com/office/drawing/2014/main" id="{11553F7A-C2A5-C97D-5925-002D75C7E2A0}"/>
                </a:ext>
              </a:extLst>
            </p:cNvPr>
            <p:cNvSpPr/>
            <p:nvPr/>
          </p:nvSpPr>
          <p:spPr>
            <a:xfrm>
              <a:off x="17187316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8" name="Forme libre : forme 1837">
              <a:extLst>
                <a:ext uri="{FF2B5EF4-FFF2-40B4-BE49-F238E27FC236}">
                  <a16:creationId xmlns:a16="http://schemas.microsoft.com/office/drawing/2014/main" id="{14A5D69A-7E91-6221-3405-6C372DAD9534}"/>
                </a:ext>
              </a:extLst>
            </p:cNvPr>
            <p:cNvSpPr/>
            <p:nvPr/>
          </p:nvSpPr>
          <p:spPr>
            <a:xfrm>
              <a:off x="17218479" y="3863790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3 h 39909"/>
                <a:gd name="connsiteX13" fmla="*/ 7620 w 18668"/>
                <a:gd name="connsiteY13" fmla="*/ 22860 h 39909"/>
                <a:gd name="connsiteX14" fmla="*/ 4476 w 18668"/>
                <a:gd name="connsiteY14" fmla="*/ 22860 h 39909"/>
                <a:gd name="connsiteX15" fmla="*/ 4476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6 w 18668"/>
                <a:gd name="connsiteY18" fmla="*/ 18859 h 39909"/>
                <a:gd name="connsiteX19" fmla="*/ 7811 w 18668"/>
                <a:gd name="connsiteY19" fmla="*/ 18859 h 39909"/>
                <a:gd name="connsiteX20" fmla="*/ 12096 w 18668"/>
                <a:gd name="connsiteY20" fmla="*/ 17621 h 39909"/>
                <a:gd name="connsiteX21" fmla="*/ 13525 w 18668"/>
                <a:gd name="connsiteY21" fmla="*/ 13335 h 39909"/>
                <a:gd name="connsiteX22" fmla="*/ 13525 w 18668"/>
                <a:gd name="connsiteY22" fmla="*/ 9525 h 39909"/>
                <a:gd name="connsiteX23" fmla="*/ 8858 w 18668"/>
                <a:gd name="connsiteY23" fmla="*/ 4000 h 39909"/>
                <a:gd name="connsiteX24" fmla="*/ 4476 w 18668"/>
                <a:gd name="connsiteY24" fmla="*/ 4000 h 39909"/>
                <a:gd name="connsiteX25" fmla="*/ 4476 w 18668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2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6" y="22860"/>
                  </a:lnTo>
                  <a:lnTo>
                    <a:pt x="4476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18859"/>
                  </a:moveTo>
                  <a:lnTo>
                    <a:pt x="7811" y="18859"/>
                  </a:lnTo>
                  <a:cubicBezTo>
                    <a:pt x="9715" y="18859"/>
                    <a:pt x="11144" y="18479"/>
                    <a:pt x="12096" y="17621"/>
                  </a:cubicBezTo>
                  <a:cubicBezTo>
                    <a:pt x="13049" y="16859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6" y="4000"/>
                  </a:lnTo>
                  <a:lnTo>
                    <a:pt x="4476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9" name="Forme libre : forme 1838">
              <a:extLst>
                <a:ext uri="{FF2B5EF4-FFF2-40B4-BE49-F238E27FC236}">
                  <a16:creationId xmlns:a16="http://schemas.microsoft.com/office/drawing/2014/main" id="{62DF1612-1891-EF27-0248-45E03F2443FE}"/>
                </a:ext>
              </a:extLst>
            </p:cNvPr>
            <p:cNvSpPr/>
            <p:nvPr/>
          </p:nvSpPr>
          <p:spPr>
            <a:xfrm>
              <a:off x="17241971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0" name="Forme libre : forme 1839">
              <a:extLst>
                <a:ext uri="{FF2B5EF4-FFF2-40B4-BE49-F238E27FC236}">
                  <a16:creationId xmlns:a16="http://schemas.microsoft.com/office/drawing/2014/main" id="{790BDB3C-1D1D-6E6B-3E58-639A76602AFE}"/>
                </a:ext>
              </a:extLst>
            </p:cNvPr>
            <p:cNvSpPr/>
            <p:nvPr/>
          </p:nvSpPr>
          <p:spPr>
            <a:xfrm>
              <a:off x="17262357" y="3863790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7 w 21526"/>
                <a:gd name="connsiteY4" fmla="*/ 0 h 40004"/>
                <a:gd name="connsiteX5" fmla="*/ 14002 w 21526"/>
                <a:gd name="connsiteY5" fmla="*/ 40005 h 40004"/>
                <a:gd name="connsiteX6" fmla="*/ 7430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7" y="0"/>
                  </a:lnTo>
                  <a:lnTo>
                    <a:pt x="14002" y="40005"/>
                  </a:lnTo>
                  <a:lnTo>
                    <a:pt x="743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1" name="Forme libre : forme 1840">
              <a:extLst>
                <a:ext uri="{FF2B5EF4-FFF2-40B4-BE49-F238E27FC236}">
                  <a16:creationId xmlns:a16="http://schemas.microsoft.com/office/drawing/2014/main" id="{B7FC5838-EB4A-50D2-9D4E-448AEEC830F1}"/>
                </a:ext>
              </a:extLst>
            </p:cNvPr>
            <p:cNvSpPr/>
            <p:nvPr/>
          </p:nvSpPr>
          <p:spPr>
            <a:xfrm>
              <a:off x="17285947" y="3863790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4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4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2" name="Forme libre : forme 1841">
              <a:extLst>
                <a:ext uri="{FF2B5EF4-FFF2-40B4-BE49-F238E27FC236}">
                  <a16:creationId xmlns:a16="http://schemas.microsoft.com/office/drawing/2014/main" id="{FEC6F805-D1D0-DAEA-5418-A13755379774}"/>
                </a:ext>
              </a:extLst>
            </p:cNvPr>
            <p:cNvSpPr/>
            <p:nvPr/>
          </p:nvSpPr>
          <p:spPr>
            <a:xfrm>
              <a:off x="17312158" y="386379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2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3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5 h 39909"/>
                <a:gd name="connsiteX12" fmla="*/ 12002 w 18669"/>
                <a:gd name="connsiteY12" fmla="*/ 24193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9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3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5"/>
                  </a:lnTo>
                  <a:cubicBezTo>
                    <a:pt x="13431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0"/>
                    <a:pt x="8859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3" name="Forme libre : forme 1842">
              <a:extLst>
                <a:ext uri="{FF2B5EF4-FFF2-40B4-BE49-F238E27FC236}">
                  <a16:creationId xmlns:a16="http://schemas.microsoft.com/office/drawing/2014/main" id="{3CB850A8-1DD0-6793-B53E-EDE100BD768B}"/>
                </a:ext>
              </a:extLst>
            </p:cNvPr>
            <p:cNvSpPr/>
            <p:nvPr/>
          </p:nvSpPr>
          <p:spPr>
            <a:xfrm>
              <a:off x="17335748" y="3863790"/>
              <a:ext cx="18832" cy="40675"/>
            </a:xfrm>
            <a:custGeom>
              <a:avLst/>
              <a:gdLst>
                <a:gd name="connsiteX0" fmla="*/ 0 w 18477"/>
                <a:gd name="connsiteY0" fmla="*/ 0 h 39909"/>
                <a:gd name="connsiteX1" fmla="*/ 9334 w 18477"/>
                <a:gd name="connsiteY1" fmla="*/ 0 h 39909"/>
                <a:gd name="connsiteX2" fmla="*/ 16192 w 18477"/>
                <a:gd name="connsiteY2" fmla="*/ 2572 h 39909"/>
                <a:gd name="connsiteX3" fmla="*/ 18478 w 18477"/>
                <a:gd name="connsiteY3" fmla="*/ 9906 h 39909"/>
                <a:gd name="connsiteX4" fmla="*/ 18478 w 18477"/>
                <a:gd name="connsiteY4" fmla="*/ 30099 h 39909"/>
                <a:gd name="connsiteX5" fmla="*/ 16192 w 18477"/>
                <a:gd name="connsiteY5" fmla="*/ 37338 h 39909"/>
                <a:gd name="connsiteX6" fmla="*/ 9334 w 18477"/>
                <a:gd name="connsiteY6" fmla="*/ 39910 h 39909"/>
                <a:gd name="connsiteX7" fmla="*/ 0 w 18477"/>
                <a:gd name="connsiteY7" fmla="*/ 39910 h 39909"/>
                <a:gd name="connsiteX8" fmla="*/ 0 w 18477"/>
                <a:gd name="connsiteY8" fmla="*/ 0 h 39909"/>
                <a:gd name="connsiteX9" fmla="*/ 4476 w 18477"/>
                <a:gd name="connsiteY9" fmla="*/ 35909 h 39909"/>
                <a:gd name="connsiteX10" fmla="*/ 9334 w 18477"/>
                <a:gd name="connsiteY10" fmla="*/ 35909 h 39909"/>
                <a:gd name="connsiteX11" fmla="*/ 14097 w 18477"/>
                <a:gd name="connsiteY11" fmla="*/ 30289 h 39909"/>
                <a:gd name="connsiteX12" fmla="*/ 14097 w 18477"/>
                <a:gd name="connsiteY12" fmla="*/ 9715 h 39909"/>
                <a:gd name="connsiteX13" fmla="*/ 9334 w 18477"/>
                <a:gd name="connsiteY13" fmla="*/ 4096 h 39909"/>
                <a:gd name="connsiteX14" fmla="*/ 4572 w 18477"/>
                <a:gd name="connsiteY14" fmla="*/ 4096 h 39909"/>
                <a:gd name="connsiteX15" fmla="*/ 4572 w 18477"/>
                <a:gd name="connsiteY15" fmla="*/ 3590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7" h="39909">
                  <a:moveTo>
                    <a:pt x="0" y="0"/>
                  </a:moveTo>
                  <a:lnTo>
                    <a:pt x="9334" y="0"/>
                  </a:lnTo>
                  <a:cubicBezTo>
                    <a:pt x="12382" y="0"/>
                    <a:pt x="14668" y="857"/>
                    <a:pt x="16192" y="2572"/>
                  </a:cubicBezTo>
                  <a:cubicBezTo>
                    <a:pt x="17716" y="4286"/>
                    <a:pt x="18478" y="6763"/>
                    <a:pt x="18478" y="9906"/>
                  </a:cubicBezTo>
                  <a:lnTo>
                    <a:pt x="18478" y="30099"/>
                  </a:lnTo>
                  <a:cubicBezTo>
                    <a:pt x="18478" y="33242"/>
                    <a:pt x="17716" y="35623"/>
                    <a:pt x="16192" y="37338"/>
                  </a:cubicBezTo>
                  <a:cubicBezTo>
                    <a:pt x="14668" y="39052"/>
                    <a:pt x="12382" y="39910"/>
                    <a:pt x="9334" y="39910"/>
                  </a:cubicBez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35909"/>
                  </a:moveTo>
                  <a:lnTo>
                    <a:pt x="9334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4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4" name="Forme libre : forme 1843">
              <a:extLst>
                <a:ext uri="{FF2B5EF4-FFF2-40B4-BE49-F238E27FC236}">
                  <a16:creationId xmlns:a16="http://schemas.microsoft.com/office/drawing/2014/main" id="{1947725F-3B36-C574-2600-08AE799A3080}"/>
                </a:ext>
              </a:extLst>
            </p:cNvPr>
            <p:cNvSpPr/>
            <p:nvPr/>
          </p:nvSpPr>
          <p:spPr>
            <a:xfrm>
              <a:off x="17170230" y="3914270"/>
              <a:ext cx="19512" cy="40773"/>
            </a:xfrm>
            <a:custGeom>
              <a:avLst/>
              <a:gdLst>
                <a:gd name="connsiteX0" fmla="*/ 11716 w 19145"/>
                <a:gd name="connsiteY0" fmla="*/ 40005 h 40005"/>
                <a:gd name="connsiteX1" fmla="*/ 7334 w 19145"/>
                <a:gd name="connsiteY1" fmla="*/ 40005 h 40005"/>
                <a:gd name="connsiteX2" fmla="*/ 7334 w 19145"/>
                <a:gd name="connsiteY2" fmla="*/ 4096 h 40005"/>
                <a:gd name="connsiteX3" fmla="*/ 0 w 19145"/>
                <a:gd name="connsiteY3" fmla="*/ 4096 h 40005"/>
                <a:gd name="connsiteX4" fmla="*/ 0 w 19145"/>
                <a:gd name="connsiteY4" fmla="*/ 0 h 40005"/>
                <a:gd name="connsiteX5" fmla="*/ 19145 w 19145"/>
                <a:gd name="connsiteY5" fmla="*/ 0 h 40005"/>
                <a:gd name="connsiteX6" fmla="*/ 19145 w 19145"/>
                <a:gd name="connsiteY6" fmla="*/ 4096 h 40005"/>
                <a:gd name="connsiteX7" fmla="*/ 11811 w 19145"/>
                <a:gd name="connsiteY7" fmla="*/ 4096 h 40005"/>
                <a:gd name="connsiteX8" fmla="*/ 11811 w 19145"/>
                <a:gd name="connsiteY8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5" h="40005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5" name="Forme libre : forme 1844">
              <a:extLst>
                <a:ext uri="{FF2B5EF4-FFF2-40B4-BE49-F238E27FC236}">
                  <a16:creationId xmlns:a16="http://schemas.microsoft.com/office/drawing/2014/main" id="{92A29C92-A485-9796-4712-0AC462114683}"/>
                </a:ext>
              </a:extLst>
            </p:cNvPr>
            <p:cNvSpPr/>
            <p:nvPr/>
          </p:nvSpPr>
          <p:spPr>
            <a:xfrm>
              <a:off x="17193335" y="391427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60 h 39909"/>
                <a:gd name="connsiteX19" fmla="*/ 7811 w 18669"/>
                <a:gd name="connsiteY19" fmla="*/ 18860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8 w 18669"/>
                <a:gd name="connsiteY23" fmla="*/ 4001 h 39909"/>
                <a:gd name="connsiteX24" fmla="*/ 4477 w 18669"/>
                <a:gd name="connsiteY24" fmla="*/ 4001 h 39909"/>
                <a:gd name="connsiteX25" fmla="*/ 4477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6"/>
                  </a:lnTo>
                  <a:cubicBezTo>
                    <a:pt x="13431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60"/>
                  </a:moveTo>
                  <a:lnTo>
                    <a:pt x="7811" y="18860"/>
                  </a:lnTo>
                  <a:cubicBezTo>
                    <a:pt x="9716" y="18860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1"/>
                    <a:pt x="8858" y="4001"/>
                  </a:cubicBezTo>
                  <a:lnTo>
                    <a:pt x="4477" y="4001"/>
                  </a:lnTo>
                  <a:lnTo>
                    <a:pt x="4477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6" name="Forme libre : forme 1845">
              <a:extLst>
                <a:ext uri="{FF2B5EF4-FFF2-40B4-BE49-F238E27FC236}">
                  <a16:creationId xmlns:a16="http://schemas.microsoft.com/office/drawing/2014/main" id="{A7E1D290-709B-6C15-5BE0-1CF2B916A13F}"/>
                </a:ext>
              </a:extLst>
            </p:cNvPr>
            <p:cNvSpPr/>
            <p:nvPr/>
          </p:nvSpPr>
          <p:spPr>
            <a:xfrm>
              <a:off x="17216924" y="3914270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7" name="Forme libre : forme 1846">
              <a:extLst>
                <a:ext uri="{FF2B5EF4-FFF2-40B4-BE49-F238E27FC236}">
                  <a16:creationId xmlns:a16="http://schemas.microsoft.com/office/drawing/2014/main" id="{D7E10BAA-6A61-DCDA-0EFF-BFDE138DA0F8}"/>
                </a:ext>
              </a:extLst>
            </p:cNvPr>
            <p:cNvSpPr/>
            <p:nvPr/>
          </p:nvSpPr>
          <p:spPr>
            <a:xfrm>
              <a:off x="17237311" y="3914270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7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7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8" name="Forme libre : forme 1847">
              <a:extLst>
                <a:ext uri="{FF2B5EF4-FFF2-40B4-BE49-F238E27FC236}">
                  <a16:creationId xmlns:a16="http://schemas.microsoft.com/office/drawing/2014/main" id="{D4B4C08A-54B7-6FAF-ADA3-7A0BCEE75FEF}"/>
                </a:ext>
              </a:extLst>
            </p:cNvPr>
            <p:cNvSpPr/>
            <p:nvPr/>
          </p:nvSpPr>
          <p:spPr>
            <a:xfrm>
              <a:off x="17263425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9" name="Forme libre : forme 1848">
              <a:extLst>
                <a:ext uri="{FF2B5EF4-FFF2-40B4-BE49-F238E27FC236}">
                  <a16:creationId xmlns:a16="http://schemas.microsoft.com/office/drawing/2014/main" id="{2722548B-E891-3868-3543-CA65FF6C78D3}"/>
                </a:ext>
              </a:extLst>
            </p:cNvPr>
            <p:cNvSpPr/>
            <p:nvPr/>
          </p:nvSpPr>
          <p:spPr>
            <a:xfrm>
              <a:off x="17272841" y="391388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6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8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09"/>
                    <a:pt x="12002" y="40767"/>
                    <a:pt x="9049" y="40767"/>
                  </a:cubicBezTo>
                  <a:cubicBezTo>
                    <a:pt x="6096" y="40767"/>
                    <a:pt x="3810" y="39909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857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0" name="Forme libre : forme 1849">
              <a:extLst>
                <a:ext uri="{FF2B5EF4-FFF2-40B4-BE49-F238E27FC236}">
                  <a16:creationId xmlns:a16="http://schemas.microsoft.com/office/drawing/2014/main" id="{D2509F9C-80D7-7DEC-7E56-758AC54F8807}"/>
                </a:ext>
              </a:extLst>
            </p:cNvPr>
            <p:cNvSpPr/>
            <p:nvPr/>
          </p:nvSpPr>
          <p:spPr>
            <a:xfrm>
              <a:off x="17296043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20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1" name="Forme libre : forme 1850">
              <a:extLst>
                <a:ext uri="{FF2B5EF4-FFF2-40B4-BE49-F238E27FC236}">
                  <a16:creationId xmlns:a16="http://schemas.microsoft.com/office/drawing/2014/main" id="{56132204-6CE8-F4EF-D347-DDDC97E90A01}"/>
                </a:ext>
              </a:extLst>
            </p:cNvPr>
            <p:cNvSpPr/>
            <p:nvPr/>
          </p:nvSpPr>
          <p:spPr>
            <a:xfrm>
              <a:off x="17320506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2" name="Forme libre : forme 1851">
              <a:extLst>
                <a:ext uri="{FF2B5EF4-FFF2-40B4-BE49-F238E27FC236}">
                  <a16:creationId xmlns:a16="http://schemas.microsoft.com/office/drawing/2014/main" id="{5C59AF8A-F255-6CDF-6F0E-713D619FB729}"/>
                </a:ext>
              </a:extLst>
            </p:cNvPr>
            <p:cNvSpPr/>
            <p:nvPr/>
          </p:nvSpPr>
          <p:spPr>
            <a:xfrm>
              <a:off x="17330214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3" name="Forme libre : forme 1852">
              <a:extLst>
                <a:ext uri="{FF2B5EF4-FFF2-40B4-BE49-F238E27FC236}">
                  <a16:creationId xmlns:a16="http://schemas.microsoft.com/office/drawing/2014/main" id="{ADE99FF7-0765-711B-5887-EAA0062AADB9}"/>
                </a:ext>
              </a:extLst>
            </p:cNvPr>
            <p:cNvSpPr/>
            <p:nvPr/>
          </p:nvSpPr>
          <p:spPr>
            <a:xfrm>
              <a:off x="17105092" y="3964751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6 w 17716"/>
                <a:gd name="connsiteY5" fmla="*/ 24194 h 40004"/>
                <a:gd name="connsiteX6" fmla="*/ 4476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6 w 17716"/>
                <a:gd name="connsiteY9" fmla="*/ 20193 h 40004"/>
                <a:gd name="connsiteX10" fmla="*/ 8382 w 17716"/>
                <a:gd name="connsiteY10" fmla="*/ 20193 h 40004"/>
                <a:gd name="connsiteX11" fmla="*/ 12096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6 w 17716"/>
                <a:gd name="connsiteY16" fmla="*/ 4096 h 40004"/>
                <a:gd name="connsiteX17" fmla="*/ 4476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6" y="24194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6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6" y="18955"/>
                  </a:cubicBezTo>
                  <a:cubicBezTo>
                    <a:pt x="12859" y="18097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620" y="4572"/>
                    <a:pt x="10382" y="4096"/>
                    <a:pt x="8763" y="4096"/>
                  </a:cubicBezTo>
                  <a:lnTo>
                    <a:pt x="4476" y="4096"/>
                  </a:lnTo>
                  <a:lnTo>
                    <a:pt x="4476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4" name="Forme libre : forme 1853">
              <a:extLst>
                <a:ext uri="{FF2B5EF4-FFF2-40B4-BE49-F238E27FC236}">
                  <a16:creationId xmlns:a16="http://schemas.microsoft.com/office/drawing/2014/main" id="{6C39B47C-4771-BF94-D3A4-2EECBDFF15F5}"/>
                </a:ext>
              </a:extLst>
            </p:cNvPr>
            <p:cNvSpPr/>
            <p:nvPr/>
          </p:nvSpPr>
          <p:spPr>
            <a:xfrm>
              <a:off x="17127225" y="396475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5" name="Forme libre : forme 1854">
              <a:extLst>
                <a:ext uri="{FF2B5EF4-FFF2-40B4-BE49-F238E27FC236}">
                  <a16:creationId xmlns:a16="http://schemas.microsoft.com/office/drawing/2014/main" id="{E0A306B0-3F33-EF0E-5352-E648778F6A22}"/>
                </a:ext>
              </a:extLst>
            </p:cNvPr>
            <p:cNvSpPr/>
            <p:nvPr/>
          </p:nvSpPr>
          <p:spPr>
            <a:xfrm>
              <a:off x="17150135" y="3964265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1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7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6 w 18097"/>
                <a:gd name="connsiteY12" fmla="*/ 22955 h 40767"/>
                <a:gd name="connsiteX13" fmla="*/ 9716 w 18097"/>
                <a:gd name="connsiteY13" fmla="*/ 18955 h 40767"/>
                <a:gd name="connsiteX14" fmla="*/ 18098 w 18097"/>
                <a:gd name="connsiteY14" fmla="*/ 18955 h 40767"/>
                <a:gd name="connsiteX15" fmla="*/ 18098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7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2" y="0"/>
                    <a:pt x="14193" y="858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1"/>
                    <a:pt x="9144" y="4001"/>
                  </a:cubicBezTo>
                  <a:cubicBezTo>
                    <a:pt x="6001" y="4001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6"/>
                    <a:pt x="15812" y="38100"/>
                  </a:cubicBezTo>
                  <a:cubicBezTo>
                    <a:pt x="14288" y="39910"/>
                    <a:pt x="12097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1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6" name="Forme libre : forme 1855">
              <a:extLst>
                <a:ext uri="{FF2B5EF4-FFF2-40B4-BE49-F238E27FC236}">
                  <a16:creationId xmlns:a16="http://schemas.microsoft.com/office/drawing/2014/main" id="{6156C2D9-F63A-E479-4089-AB6AABEAD0B3}"/>
                </a:ext>
              </a:extLst>
            </p:cNvPr>
            <p:cNvSpPr/>
            <p:nvPr/>
          </p:nvSpPr>
          <p:spPr>
            <a:xfrm>
              <a:off x="17173240" y="3964751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7" name="Forme libre : forme 1856">
              <a:extLst>
                <a:ext uri="{FF2B5EF4-FFF2-40B4-BE49-F238E27FC236}">
                  <a16:creationId xmlns:a16="http://schemas.microsoft.com/office/drawing/2014/main" id="{5F48EB5F-8BF3-77A2-96F7-F5DC6D3963C4}"/>
                </a:ext>
              </a:extLst>
            </p:cNvPr>
            <p:cNvSpPr/>
            <p:nvPr/>
          </p:nvSpPr>
          <p:spPr>
            <a:xfrm>
              <a:off x="17196344" y="3964751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8" name="Forme libre : forme 1857">
              <a:extLst>
                <a:ext uri="{FF2B5EF4-FFF2-40B4-BE49-F238E27FC236}">
                  <a16:creationId xmlns:a16="http://schemas.microsoft.com/office/drawing/2014/main" id="{8F26AC02-28D3-36DF-99F9-7C7504F445DF}"/>
                </a:ext>
              </a:extLst>
            </p:cNvPr>
            <p:cNvSpPr/>
            <p:nvPr/>
          </p:nvSpPr>
          <p:spPr>
            <a:xfrm>
              <a:off x="17220711" y="3983098"/>
              <a:ext cx="11163" cy="4077"/>
            </a:xfrm>
            <a:custGeom>
              <a:avLst/>
              <a:gdLst>
                <a:gd name="connsiteX0" fmla="*/ 0 w 10953"/>
                <a:gd name="connsiteY0" fmla="*/ 4001 h 4000"/>
                <a:gd name="connsiteX1" fmla="*/ 0 w 10953"/>
                <a:gd name="connsiteY1" fmla="*/ 0 h 4000"/>
                <a:gd name="connsiteX2" fmla="*/ 10954 w 10953"/>
                <a:gd name="connsiteY2" fmla="*/ 0 h 4000"/>
                <a:gd name="connsiteX3" fmla="*/ 10954 w 10953"/>
                <a:gd name="connsiteY3" fmla="*/ 4001 h 4000"/>
                <a:gd name="connsiteX4" fmla="*/ 0 w 10953"/>
                <a:gd name="connsiteY4" fmla="*/ 4001 h 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" h="4000">
                  <a:moveTo>
                    <a:pt x="0" y="4001"/>
                  </a:moveTo>
                  <a:lnTo>
                    <a:pt x="0" y="0"/>
                  </a:lnTo>
                  <a:lnTo>
                    <a:pt x="10954" y="0"/>
                  </a:lnTo>
                  <a:lnTo>
                    <a:pt x="10954" y="4001"/>
                  </a:lnTo>
                  <a:lnTo>
                    <a:pt x="0" y="4001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9" name="Forme libre : forme 1858">
              <a:extLst>
                <a:ext uri="{FF2B5EF4-FFF2-40B4-BE49-F238E27FC236}">
                  <a16:creationId xmlns:a16="http://schemas.microsoft.com/office/drawing/2014/main" id="{0A2F8F01-D282-E36A-25EF-29E2D9F2086C}"/>
                </a:ext>
              </a:extLst>
            </p:cNvPr>
            <p:cNvSpPr/>
            <p:nvPr/>
          </p:nvSpPr>
          <p:spPr>
            <a:xfrm>
              <a:off x="17236535" y="3964265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40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40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8 h 40671"/>
                <a:gd name="connsiteX12" fmla="*/ 18098 w 18097"/>
                <a:gd name="connsiteY12" fmla="*/ 25718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8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1"/>
                    <a:pt x="9240" y="4001"/>
                  </a:cubicBezTo>
                  <a:cubicBezTo>
                    <a:pt x="6096" y="4001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40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8"/>
                  </a:lnTo>
                  <a:lnTo>
                    <a:pt x="18098" y="25718"/>
                  </a:lnTo>
                  <a:lnTo>
                    <a:pt x="18098" y="30671"/>
                  </a:lnTo>
                  <a:cubicBezTo>
                    <a:pt x="18098" y="33814"/>
                    <a:pt x="17336" y="36291"/>
                    <a:pt x="15811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0" name="Forme libre : forme 1859">
              <a:extLst>
                <a:ext uri="{FF2B5EF4-FFF2-40B4-BE49-F238E27FC236}">
                  <a16:creationId xmlns:a16="http://schemas.microsoft.com/office/drawing/2014/main" id="{3EAFC1D3-0AA4-F9AB-1337-FAADBFF6DFC5}"/>
                </a:ext>
              </a:extLst>
            </p:cNvPr>
            <p:cNvSpPr/>
            <p:nvPr/>
          </p:nvSpPr>
          <p:spPr>
            <a:xfrm>
              <a:off x="17259640" y="3964751"/>
              <a:ext cx="19123" cy="40772"/>
            </a:xfrm>
            <a:custGeom>
              <a:avLst/>
              <a:gdLst>
                <a:gd name="connsiteX0" fmla="*/ 14288 w 18763"/>
                <a:gd name="connsiteY0" fmla="*/ 22003 h 40004"/>
                <a:gd name="connsiteX1" fmla="*/ 4476 w 18763"/>
                <a:gd name="connsiteY1" fmla="*/ 22003 h 40004"/>
                <a:gd name="connsiteX2" fmla="*/ 4476 w 18763"/>
                <a:gd name="connsiteY2" fmla="*/ 40005 h 40004"/>
                <a:gd name="connsiteX3" fmla="*/ 0 w 18763"/>
                <a:gd name="connsiteY3" fmla="*/ 40005 h 40004"/>
                <a:gd name="connsiteX4" fmla="*/ 0 w 18763"/>
                <a:gd name="connsiteY4" fmla="*/ 0 h 40004"/>
                <a:gd name="connsiteX5" fmla="*/ 4476 w 18763"/>
                <a:gd name="connsiteY5" fmla="*/ 0 h 40004"/>
                <a:gd name="connsiteX6" fmla="*/ 4476 w 18763"/>
                <a:gd name="connsiteY6" fmla="*/ 18002 h 40004"/>
                <a:gd name="connsiteX7" fmla="*/ 14288 w 18763"/>
                <a:gd name="connsiteY7" fmla="*/ 18002 h 40004"/>
                <a:gd name="connsiteX8" fmla="*/ 14288 w 18763"/>
                <a:gd name="connsiteY8" fmla="*/ 0 h 40004"/>
                <a:gd name="connsiteX9" fmla="*/ 18764 w 18763"/>
                <a:gd name="connsiteY9" fmla="*/ 0 h 40004"/>
                <a:gd name="connsiteX10" fmla="*/ 18764 w 18763"/>
                <a:gd name="connsiteY10" fmla="*/ 40005 h 40004"/>
                <a:gd name="connsiteX11" fmla="*/ 14288 w 18763"/>
                <a:gd name="connsiteY11" fmla="*/ 40005 h 40004"/>
                <a:gd name="connsiteX12" fmla="*/ 14288 w 18763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3" h="40004">
                  <a:moveTo>
                    <a:pt x="14288" y="22003"/>
                  </a:moveTo>
                  <a:lnTo>
                    <a:pt x="4476" y="22003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1" name="Forme libre : forme 1860">
              <a:extLst>
                <a:ext uri="{FF2B5EF4-FFF2-40B4-BE49-F238E27FC236}">
                  <a16:creationId xmlns:a16="http://schemas.microsoft.com/office/drawing/2014/main" id="{62584D1B-8877-B3BD-7857-21910B77E622}"/>
                </a:ext>
              </a:extLst>
            </p:cNvPr>
            <p:cNvSpPr/>
            <p:nvPr/>
          </p:nvSpPr>
          <p:spPr>
            <a:xfrm>
              <a:off x="17282938" y="3964751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4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4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2" name="Forme libre : forme 1861">
              <a:extLst>
                <a:ext uri="{FF2B5EF4-FFF2-40B4-BE49-F238E27FC236}">
                  <a16:creationId xmlns:a16="http://schemas.microsoft.com/office/drawing/2014/main" id="{16C91727-C909-9E61-6293-05E379BE8FC4}"/>
                </a:ext>
              </a:extLst>
            </p:cNvPr>
            <p:cNvSpPr/>
            <p:nvPr/>
          </p:nvSpPr>
          <p:spPr>
            <a:xfrm>
              <a:off x="17305362" y="3964751"/>
              <a:ext cx="19511" cy="40772"/>
            </a:xfrm>
            <a:custGeom>
              <a:avLst/>
              <a:gdLst>
                <a:gd name="connsiteX0" fmla="*/ 11716 w 19144"/>
                <a:gd name="connsiteY0" fmla="*/ 40005 h 40004"/>
                <a:gd name="connsiteX1" fmla="*/ 7334 w 19144"/>
                <a:gd name="connsiteY1" fmla="*/ 40005 h 40004"/>
                <a:gd name="connsiteX2" fmla="*/ 7334 w 19144"/>
                <a:gd name="connsiteY2" fmla="*/ 4096 h 40004"/>
                <a:gd name="connsiteX3" fmla="*/ 0 w 19144"/>
                <a:gd name="connsiteY3" fmla="*/ 4096 h 40004"/>
                <a:gd name="connsiteX4" fmla="*/ 0 w 19144"/>
                <a:gd name="connsiteY4" fmla="*/ 0 h 40004"/>
                <a:gd name="connsiteX5" fmla="*/ 19145 w 19144"/>
                <a:gd name="connsiteY5" fmla="*/ 0 h 40004"/>
                <a:gd name="connsiteX6" fmla="*/ 19145 w 19144"/>
                <a:gd name="connsiteY6" fmla="*/ 4096 h 40004"/>
                <a:gd name="connsiteX7" fmla="*/ 11811 w 19144"/>
                <a:gd name="connsiteY7" fmla="*/ 4096 h 40004"/>
                <a:gd name="connsiteX8" fmla="*/ 11811 w 19144"/>
                <a:gd name="connsiteY8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4" h="40004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3" name="Forme libre : forme 1862">
              <a:extLst>
                <a:ext uri="{FF2B5EF4-FFF2-40B4-BE49-F238E27FC236}">
                  <a16:creationId xmlns:a16="http://schemas.microsoft.com/office/drawing/2014/main" id="{397D384D-8692-746A-2CA0-B8DFDDBA337A}"/>
                </a:ext>
              </a:extLst>
            </p:cNvPr>
            <p:cNvSpPr/>
            <p:nvPr/>
          </p:nvSpPr>
          <p:spPr>
            <a:xfrm>
              <a:off x="17328467" y="3964751"/>
              <a:ext cx="16794" cy="40772"/>
            </a:xfrm>
            <a:custGeom>
              <a:avLst/>
              <a:gdLst>
                <a:gd name="connsiteX0" fmla="*/ 4476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4" name="Forme libre : forme 1863">
              <a:extLst>
                <a:ext uri="{FF2B5EF4-FFF2-40B4-BE49-F238E27FC236}">
                  <a16:creationId xmlns:a16="http://schemas.microsoft.com/office/drawing/2014/main" id="{5938FD3A-972B-E3A8-8CD3-3D1C6001E1F3}"/>
                </a:ext>
              </a:extLst>
            </p:cNvPr>
            <p:cNvSpPr/>
            <p:nvPr/>
          </p:nvSpPr>
          <p:spPr>
            <a:xfrm>
              <a:off x="17350018" y="3964751"/>
              <a:ext cx="19123" cy="40772"/>
            </a:xfrm>
            <a:custGeom>
              <a:avLst/>
              <a:gdLst>
                <a:gd name="connsiteX0" fmla="*/ 4000 w 18763"/>
                <a:gd name="connsiteY0" fmla="*/ 7620 h 40004"/>
                <a:gd name="connsiteX1" fmla="*/ 4000 w 18763"/>
                <a:gd name="connsiteY1" fmla="*/ 40005 h 40004"/>
                <a:gd name="connsiteX2" fmla="*/ 0 w 18763"/>
                <a:gd name="connsiteY2" fmla="*/ 40005 h 40004"/>
                <a:gd name="connsiteX3" fmla="*/ 0 w 18763"/>
                <a:gd name="connsiteY3" fmla="*/ 0 h 40004"/>
                <a:gd name="connsiteX4" fmla="*/ 5620 w 18763"/>
                <a:gd name="connsiteY4" fmla="*/ 0 h 40004"/>
                <a:gd name="connsiteX5" fmla="*/ 14859 w 18763"/>
                <a:gd name="connsiteY5" fmla="*/ 28956 h 40004"/>
                <a:gd name="connsiteX6" fmla="*/ 14859 w 18763"/>
                <a:gd name="connsiteY6" fmla="*/ 0 h 40004"/>
                <a:gd name="connsiteX7" fmla="*/ 18764 w 18763"/>
                <a:gd name="connsiteY7" fmla="*/ 0 h 40004"/>
                <a:gd name="connsiteX8" fmla="*/ 18764 w 18763"/>
                <a:gd name="connsiteY8" fmla="*/ 40005 h 40004"/>
                <a:gd name="connsiteX9" fmla="*/ 14097 w 18763"/>
                <a:gd name="connsiteY9" fmla="*/ 40005 h 40004"/>
                <a:gd name="connsiteX10" fmla="*/ 4000 w 18763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5" name="Forme libre : forme 1864">
              <a:extLst>
                <a:ext uri="{FF2B5EF4-FFF2-40B4-BE49-F238E27FC236}">
                  <a16:creationId xmlns:a16="http://schemas.microsoft.com/office/drawing/2014/main" id="{CCEDF913-5876-0D64-7E1C-98764761A577}"/>
                </a:ext>
              </a:extLst>
            </p:cNvPr>
            <p:cNvSpPr/>
            <p:nvPr/>
          </p:nvSpPr>
          <p:spPr>
            <a:xfrm>
              <a:off x="17374093" y="396436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2 w 18383"/>
                <a:gd name="connsiteY11" fmla="*/ 9811 h 40671"/>
                <a:gd name="connsiteX12" fmla="*/ 4382 w 18383"/>
                <a:gd name="connsiteY12" fmla="*/ 30956 h 40671"/>
                <a:gd name="connsiteX13" fmla="*/ 9144 w 18383"/>
                <a:gd name="connsiteY13" fmla="*/ 36767 h 40671"/>
                <a:gd name="connsiteX14" fmla="*/ 13907 w 18383"/>
                <a:gd name="connsiteY14" fmla="*/ 30956 h 40671"/>
                <a:gd name="connsiteX15" fmla="*/ 13907 w 18383"/>
                <a:gd name="connsiteY15" fmla="*/ 9811 h 40671"/>
                <a:gd name="connsiteX16" fmla="*/ 9144 w 18383"/>
                <a:gd name="connsiteY16" fmla="*/ 4001 h 40671"/>
                <a:gd name="connsiteX17" fmla="*/ 4382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2" y="9811"/>
                  </a:moveTo>
                  <a:lnTo>
                    <a:pt x="4382" y="30956"/>
                  </a:lnTo>
                  <a:cubicBezTo>
                    <a:pt x="4382" y="34766"/>
                    <a:pt x="6001" y="36767"/>
                    <a:pt x="9144" y="36767"/>
                  </a:cubicBezTo>
                  <a:cubicBezTo>
                    <a:pt x="12288" y="36767"/>
                    <a:pt x="13907" y="34862"/>
                    <a:pt x="13907" y="30956"/>
                  </a:cubicBezTo>
                  <a:lnTo>
                    <a:pt x="13907" y="9811"/>
                  </a:lnTo>
                  <a:cubicBezTo>
                    <a:pt x="13907" y="6001"/>
                    <a:pt x="12288" y="4001"/>
                    <a:pt x="9144" y="4001"/>
                  </a:cubicBezTo>
                  <a:cubicBezTo>
                    <a:pt x="6001" y="4001"/>
                    <a:pt x="4382" y="5905"/>
                    <a:pt x="4382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6" name="Forme libre : forme 1865">
              <a:extLst>
                <a:ext uri="{FF2B5EF4-FFF2-40B4-BE49-F238E27FC236}">
                  <a16:creationId xmlns:a16="http://schemas.microsoft.com/office/drawing/2014/main" id="{C78E961E-5335-750D-A7AF-F392A48D3BA4}"/>
                </a:ext>
              </a:extLst>
            </p:cNvPr>
            <p:cNvSpPr/>
            <p:nvPr/>
          </p:nvSpPr>
          <p:spPr>
            <a:xfrm>
              <a:off x="17397683" y="3964751"/>
              <a:ext cx="18833" cy="40772"/>
            </a:xfrm>
            <a:custGeom>
              <a:avLst/>
              <a:gdLst>
                <a:gd name="connsiteX0" fmla="*/ 0 w 18478"/>
                <a:gd name="connsiteY0" fmla="*/ 0 h 40004"/>
                <a:gd name="connsiteX1" fmla="*/ 9335 w 18478"/>
                <a:gd name="connsiteY1" fmla="*/ 0 h 40004"/>
                <a:gd name="connsiteX2" fmla="*/ 16193 w 18478"/>
                <a:gd name="connsiteY2" fmla="*/ 2572 h 40004"/>
                <a:gd name="connsiteX3" fmla="*/ 18479 w 18478"/>
                <a:gd name="connsiteY3" fmla="*/ 9906 h 40004"/>
                <a:gd name="connsiteX4" fmla="*/ 18479 w 18478"/>
                <a:gd name="connsiteY4" fmla="*/ 30099 h 40004"/>
                <a:gd name="connsiteX5" fmla="*/ 16193 w 18478"/>
                <a:gd name="connsiteY5" fmla="*/ 37433 h 40004"/>
                <a:gd name="connsiteX6" fmla="*/ 9335 w 18478"/>
                <a:gd name="connsiteY6" fmla="*/ 40005 h 40004"/>
                <a:gd name="connsiteX7" fmla="*/ 0 w 18478"/>
                <a:gd name="connsiteY7" fmla="*/ 40005 h 40004"/>
                <a:gd name="connsiteX8" fmla="*/ 0 w 18478"/>
                <a:gd name="connsiteY8" fmla="*/ 0 h 40004"/>
                <a:gd name="connsiteX9" fmla="*/ 4477 w 18478"/>
                <a:gd name="connsiteY9" fmla="*/ 35909 h 40004"/>
                <a:gd name="connsiteX10" fmla="*/ 9335 w 18478"/>
                <a:gd name="connsiteY10" fmla="*/ 35909 h 40004"/>
                <a:gd name="connsiteX11" fmla="*/ 14097 w 18478"/>
                <a:gd name="connsiteY11" fmla="*/ 30289 h 40004"/>
                <a:gd name="connsiteX12" fmla="*/ 14097 w 18478"/>
                <a:gd name="connsiteY12" fmla="*/ 9715 h 40004"/>
                <a:gd name="connsiteX13" fmla="*/ 9335 w 18478"/>
                <a:gd name="connsiteY13" fmla="*/ 4096 h 40004"/>
                <a:gd name="connsiteX14" fmla="*/ 4572 w 18478"/>
                <a:gd name="connsiteY14" fmla="*/ 4096 h 40004"/>
                <a:gd name="connsiteX15" fmla="*/ 4572 w 18478"/>
                <a:gd name="connsiteY15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8" h="40004">
                  <a:moveTo>
                    <a:pt x="0" y="0"/>
                  </a:moveTo>
                  <a:lnTo>
                    <a:pt x="9335" y="0"/>
                  </a:lnTo>
                  <a:cubicBezTo>
                    <a:pt x="12383" y="0"/>
                    <a:pt x="14669" y="857"/>
                    <a:pt x="16193" y="2572"/>
                  </a:cubicBezTo>
                  <a:cubicBezTo>
                    <a:pt x="17717" y="4286"/>
                    <a:pt x="18479" y="6763"/>
                    <a:pt x="18479" y="9906"/>
                  </a:cubicBezTo>
                  <a:lnTo>
                    <a:pt x="18479" y="30099"/>
                  </a:lnTo>
                  <a:cubicBezTo>
                    <a:pt x="18479" y="33242"/>
                    <a:pt x="17717" y="35623"/>
                    <a:pt x="16193" y="37433"/>
                  </a:cubicBezTo>
                  <a:cubicBezTo>
                    <a:pt x="14669" y="39148"/>
                    <a:pt x="12383" y="40005"/>
                    <a:pt x="9335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35909"/>
                  </a:moveTo>
                  <a:lnTo>
                    <a:pt x="9335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5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7" name="Forme libre : forme 1866">
              <a:extLst>
                <a:ext uri="{FF2B5EF4-FFF2-40B4-BE49-F238E27FC236}">
                  <a16:creationId xmlns:a16="http://schemas.microsoft.com/office/drawing/2014/main" id="{2ABAA45D-AB97-72E0-B05A-717FA5DA8551}"/>
                </a:ext>
              </a:extLst>
            </p:cNvPr>
            <p:cNvSpPr/>
            <p:nvPr/>
          </p:nvSpPr>
          <p:spPr>
            <a:xfrm>
              <a:off x="17214595" y="401484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811 h 40671"/>
                <a:gd name="connsiteX12" fmla="*/ 4477 w 18383"/>
                <a:gd name="connsiteY12" fmla="*/ 30956 h 40671"/>
                <a:gd name="connsiteX13" fmla="*/ 9240 w 18383"/>
                <a:gd name="connsiteY13" fmla="*/ 36766 h 40671"/>
                <a:gd name="connsiteX14" fmla="*/ 14002 w 18383"/>
                <a:gd name="connsiteY14" fmla="*/ 30956 h 40671"/>
                <a:gd name="connsiteX15" fmla="*/ 14002 w 18383"/>
                <a:gd name="connsiteY15" fmla="*/ 9811 h 40671"/>
                <a:gd name="connsiteX16" fmla="*/ 9240 w 18383"/>
                <a:gd name="connsiteY16" fmla="*/ 4000 h 40671"/>
                <a:gd name="connsiteX17" fmla="*/ 4477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858" y="36290"/>
                    <a:pt x="0" y="33814"/>
                    <a:pt x="0" y="30671"/>
                  </a:cubicBezTo>
                  <a:close/>
                  <a:moveTo>
                    <a:pt x="4477" y="9811"/>
                  </a:moveTo>
                  <a:lnTo>
                    <a:pt x="4477" y="30956"/>
                  </a:lnTo>
                  <a:cubicBezTo>
                    <a:pt x="4477" y="34766"/>
                    <a:pt x="6096" y="36766"/>
                    <a:pt x="9240" y="36766"/>
                  </a:cubicBezTo>
                  <a:cubicBezTo>
                    <a:pt x="12382" y="36766"/>
                    <a:pt x="14002" y="34862"/>
                    <a:pt x="14002" y="30956"/>
                  </a:cubicBezTo>
                  <a:lnTo>
                    <a:pt x="14002" y="9811"/>
                  </a:lnTo>
                  <a:cubicBezTo>
                    <a:pt x="14002" y="6001"/>
                    <a:pt x="12382" y="4000"/>
                    <a:pt x="9240" y="4000"/>
                  </a:cubicBezTo>
                  <a:cubicBezTo>
                    <a:pt x="6096" y="4000"/>
                    <a:pt x="4477" y="5905"/>
                    <a:pt x="4477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8" name="Forme libre : forme 1867">
              <a:extLst>
                <a:ext uri="{FF2B5EF4-FFF2-40B4-BE49-F238E27FC236}">
                  <a16:creationId xmlns:a16="http://schemas.microsoft.com/office/drawing/2014/main" id="{5DF06429-24B6-632F-0DD3-25D4F0F82564}"/>
                </a:ext>
              </a:extLst>
            </p:cNvPr>
            <p:cNvSpPr/>
            <p:nvPr/>
          </p:nvSpPr>
          <p:spPr>
            <a:xfrm>
              <a:off x="17238185" y="401523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1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5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9" name="Forme libre : forme 1868">
              <a:extLst>
                <a:ext uri="{FF2B5EF4-FFF2-40B4-BE49-F238E27FC236}">
                  <a16:creationId xmlns:a16="http://schemas.microsoft.com/office/drawing/2014/main" id="{F90EEC46-28BC-0DB3-61D0-62D45F8B9AF3}"/>
                </a:ext>
              </a:extLst>
            </p:cNvPr>
            <p:cNvSpPr/>
            <p:nvPr/>
          </p:nvSpPr>
          <p:spPr>
            <a:xfrm>
              <a:off x="17260416" y="4015231"/>
              <a:ext cx="22716" cy="40773"/>
            </a:xfrm>
            <a:custGeom>
              <a:avLst/>
              <a:gdLst>
                <a:gd name="connsiteX0" fmla="*/ 17526 w 22288"/>
                <a:gd name="connsiteY0" fmla="*/ 40005 h 40005"/>
                <a:gd name="connsiteX1" fmla="*/ 10858 w 22288"/>
                <a:gd name="connsiteY1" fmla="*/ 22765 h 40005"/>
                <a:gd name="connsiteX2" fmla="*/ 4191 w 22288"/>
                <a:gd name="connsiteY2" fmla="*/ 40005 h 40005"/>
                <a:gd name="connsiteX3" fmla="*/ 0 w 22288"/>
                <a:gd name="connsiteY3" fmla="*/ 40005 h 40005"/>
                <a:gd name="connsiteX4" fmla="*/ 8096 w 22288"/>
                <a:gd name="connsiteY4" fmla="*/ 19336 h 40005"/>
                <a:gd name="connsiteX5" fmla="*/ 571 w 22288"/>
                <a:gd name="connsiteY5" fmla="*/ 0 h 40005"/>
                <a:gd name="connsiteX6" fmla="*/ 5239 w 22288"/>
                <a:gd name="connsiteY6" fmla="*/ 0 h 40005"/>
                <a:gd name="connsiteX7" fmla="*/ 11430 w 22288"/>
                <a:gd name="connsiteY7" fmla="*/ 16002 h 40005"/>
                <a:gd name="connsiteX8" fmla="*/ 17621 w 22288"/>
                <a:gd name="connsiteY8" fmla="*/ 0 h 40005"/>
                <a:gd name="connsiteX9" fmla="*/ 21812 w 22288"/>
                <a:gd name="connsiteY9" fmla="*/ 0 h 40005"/>
                <a:gd name="connsiteX10" fmla="*/ 14288 w 22288"/>
                <a:gd name="connsiteY10" fmla="*/ 19336 h 40005"/>
                <a:gd name="connsiteX11" fmla="*/ 22288 w 22288"/>
                <a:gd name="connsiteY11" fmla="*/ 40005 h 40005"/>
                <a:gd name="connsiteX12" fmla="*/ 17526 w 22288"/>
                <a:gd name="connsiteY12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88" h="40005">
                  <a:moveTo>
                    <a:pt x="17526" y="40005"/>
                  </a:moveTo>
                  <a:lnTo>
                    <a:pt x="10858" y="22765"/>
                  </a:lnTo>
                  <a:lnTo>
                    <a:pt x="4191" y="40005"/>
                  </a:lnTo>
                  <a:lnTo>
                    <a:pt x="0" y="40005"/>
                  </a:lnTo>
                  <a:lnTo>
                    <a:pt x="8096" y="19336"/>
                  </a:lnTo>
                  <a:lnTo>
                    <a:pt x="571" y="0"/>
                  </a:lnTo>
                  <a:lnTo>
                    <a:pt x="5239" y="0"/>
                  </a:lnTo>
                  <a:lnTo>
                    <a:pt x="11430" y="16002"/>
                  </a:lnTo>
                  <a:lnTo>
                    <a:pt x="17621" y="0"/>
                  </a:lnTo>
                  <a:lnTo>
                    <a:pt x="21812" y="0"/>
                  </a:lnTo>
                  <a:lnTo>
                    <a:pt x="14288" y="19336"/>
                  </a:lnTo>
                  <a:lnTo>
                    <a:pt x="22288" y="40005"/>
                  </a:lnTo>
                  <a:lnTo>
                    <a:pt x="17526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0" name="Forme libre : forme 1869">
              <a:extLst>
                <a:ext uri="{FF2B5EF4-FFF2-40B4-BE49-F238E27FC236}">
                  <a16:creationId xmlns:a16="http://schemas.microsoft.com/office/drawing/2014/main" id="{3D7F85F1-FE88-123E-7281-98D78682C8AD}"/>
                </a:ext>
              </a:extLst>
            </p:cNvPr>
            <p:cNvSpPr/>
            <p:nvPr/>
          </p:nvSpPr>
          <p:spPr>
            <a:xfrm>
              <a:off x="17285850" y="4015231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9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2" name="Forme libre : forme 1871">
              <a:extLst>
                <a:ext uri="{FF2B5EF4-FFF2-40B4-BE49-F238E27FC236}">
                  <a16:creationId xmlns:a16="http://schemas.microsoft.com/office/drawing/2014/main" id="{E79A868E-ECAA-062E-BDAC-61972A253D8A}"/>
                </a:ext>
              </a:extLst>
            </p:cNvPr>
            <p:cNvSpPr/>
            <p:nvPr/>
          </p:nvSpPr>
          <p:spPr>
            <a:xfrm>
              <a:off x="17111402" y="2333261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2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3" name="Forme libre : forme 1872">
              <a:extLst>
                <a:ext uri="{FF2B5EF4-FFF2-40B4-BE49-F238E27FC236}">
                  <a16:creationId xmlns:a16="http://schemas.microsoft.com/office/drawing/2014/main" id="{27260716-6822-7896-E13D-3AD20990E0D1}"/>
                </a:ext>
              </a:extLst>
            </p:cNvPr>
            <p:cNvSpPr/>
            <p:nvPr/>
          </p:nvSpPr>
          <p:spPr>
            <a:xfrm>
              <a:off x="17134603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4" name="Forme libre : forme 1873">
              <a:extLst>
                <a:ext uri="{FF2B5EF4-FFF2-40B4-BE49-F238E27FC236}">
                  <a16:creationId xmlns:a16="http://schemas.microsoft.com/office/drawing/2014/main" id="{1F701798-3C00-27BC-624F-31F86C107440}"/>
                </a:ext>
              </a:extLst>
            </p:cNvPr>
            <p:cNvSpPr/>
            <p:nvPr/>
          </p:nvSpPr>
          <p:spPr>
            <a:xfrm>
              <a:off x="17156154" y="2333746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5" name="Forme libre : forme 1874">
              <a:extLst>
                <a:ext uri="{FF2B5EF4-FFF2-40B4-BE49-F238E27FC236}">
                  <a16:creationId xmlns:a16="http://schemas.microsoft.com/office/drawing/2014/main" id="{731773E8-C059-5448-9B97-3A84908BD104}"/>
                </a:ext>
              </a:extLst>
            </p:cNvPr>
            <p:cNvSpPr/>
            <p:nvPr/>
          </p:nvSpPr>
          <p:spPr>
            <a:xfrm>
              <a:off x="17180618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6" name="Forme libre : forme 1875">
              <a:extLst>
                <a:ext uri="{FF2B5EF4-FFF2-40B4-BE49-F238E27FC236}">
                  <a16:creationId xmlns:a16="http://schemas.microsoft.com/office/drawing/2014/main" id="{F3741CE7-95B1-E197-9796-94D1FEB1F31E}"/>
                </a:ext>
              </a:extLst>
            </p:cNvPr>
            <p:cNvSpPr/>
            <p:nvPr/>
          </p:nvSpPr>
          <p:spPr>
            <a:xfrm>
              <a:off x="17201005" y="2333746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6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6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7" name="Forme libre : forme 1876">
              <a:extLst>
                <a:ext uri="{FF2B5EF4-FFF2-40B4-BE49-F238E27FC236}">
                  <a16:creationId xmlns:a16="http://schemas.microsoft.com/office/drawing/2014/main" id="{F3D6724B-2BA1-69C5-D824-72C65334D1CD}"/>
                </a:ext>
              </a:extLst>
            </p:cNvPr>
            <p:cNvSpPr/>
            <p:nvPr/>
          </p:nvSpPr>
          <p:spPr>
            <a:xfrm>
              <a:off x="17227118" y="2333746"/>
              <a:ext cx="16794" cy="40773"/>
            </a:xfrm>
            <a:custGeom>
              <a:avLst/>
              <a:gdLst>
                <a:gd name="connsiteX0" fmla="*/ 4476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6 w 16478"/>
                <a:gd name="connsiteY3" fmla="*/ 21717 h 40005"/>
                <a:gd name="connsiteX4" fmla="*/ 4476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6 w 16478"/>
                <a:gd name="connsiteY11" fmla="*/ 4096 h 40005"/>
                <a:gd name="connsiteX12" fmla="*/ 4476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8" name="Forme libre : forme 1877">
              <a:extLst>
                <a:ext uri="{FF2B5EF4-FFF2-40B4-BE49-F238E27FC236}">
                  <a16:creationId xmlns:a16="http://schemas.microsoft.com/office/drawing/2014/main" id="{BCFFF447-8A04-A009-3141-02FBF7BBA3CC}"/>
                </a:ext>
              </a:extLst>
            </p:cNvPr>
            <p:cNvSpPr/>
            <p:nvPr/>
          </p:nvSpPr>
          <p:spPr>
            <a:xfrm>
              <a:off x="17108199" y="238422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3 h 40004"/>
                <a:gd name="connsiteX11" fmla="*/ 15144 w 21716"/>
                <a:gd name="connsiteY11" fmla="*/ 28003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4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9" name="Forme libre : forme 1878">
              <a:extLst>
                <a:ext uri="{FF2B5EF4-FFF2-40B4-BE49-F238E27FC236}">
                  <a16:creationId xmlns:a16="http://schemas.microsoft.com/office/drawing/2014/main" id="{5EB986C3-2635-177C-BD77-C633FB73090F}"/>
                </a:ext>
              </a:extLst>
            </p:cNvPr>
            <p:cNvSpPr/>
            <p:nvPr/>
          </p:nvSpPr>
          <p:spPr>
            <a:xfrm>
              <a:off x="17134409" y="2384228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0" name="Forme libre : forme 1879">
              <a:extLst>
                <a:ext uri="{FF2B5EF4-FFF2-40B4-BE49-F238E27FC236}">
                  <a16:creationId xmlns:a16="http://schemas.microsoft.com/office/drawing/2014/main" id="{80EA14BA-EB69-F2DA-5A7E-3AD098452E7A}"/>
                </a:ext>
              </a:extLst>
            </p:cNvPr>
            <p:cNvSpPr/>
            <p:nvPr/>
          </p:nvSpPr>
          <p:spPr>
            <a:xfrm>
              <a:off x="17158776" y="2384228"/>
              <a:ext cx="19124" cy="40772"/>
            </a:xfrm>
            <a:custGeom>
              <a:avLst/>
              <a:gdLst>
                <a:gd name="connsiteX0" fmla="*/ 4000 w 18764"/>
                <a:gd name="connsiteY0" fmla="*/ 7620 h 40004"/>
                <a:gd name="connsiteX1" fmla="*/ 4000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0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1" name="Forme libre : forme 1880">
              <a:extLst>
                <a:ext uri="{FF2B5EF4-FFF2-40B4-BE49-F238E27FC236}">
                  <a16:creationId xmlns:a16="http://schemas.microsoft.com/office/drawing/2014/main" id="{7FF41124-B83B-062B-C697-EDCF4360D110}"/>
                </a:ext>
              </a:extLst>
            </p:cNvPr>
            <p:cNvSpPr/>
            <p:nvPr/>
          </p:nvSpPr>
          <p:spPr>
            <a:xfrm>
              <a:off x="17183239" y="2384228"/>
              <a:ext cx="16794" cy="40772"/>
            </a:xfrm>
            <a:custGeom>
              <a:avLst/>
              <a:gdLst>
                <a:gd name="connsiteX0" fmla="*/ 4476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2" name="Forme libre : forme 1881">
              <a:extLst>
                <a:ext uri="{FF2B5EF4-FFF2-40B4-BE49-F238E27FC236}">
                  <a16:creationId xmlns:a16="http://schemas.microsoft.com/office/drawing/2014/main" id="{76095DBA-E0F3-D158-CFCC-F69D7E99D7CD}"/>
                </a:ext>
              </a:extLst>
            </p:cNvPr>
            <p:cNvSpPr/>
            <p:nvPr/>
          </p:nvSpPr>
          <p:spPr>
            <a:xfrm>
              <a:off x="17204402" y="2383742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1"/>
                  </a:lnTo>
                  <a:cubicBezTo>
                    <a:pt x="18098" y="33814"/>
                    <a:pt x="17336" y="36290"/>
                    <a:pt x="15811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8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3" name="Forme libre : forme 1882">
              <a:extLst>
                <a:ext uri="{FF2B5EF4-FFF2-40B4-BE49-F238E27FC236}">
                  <a16:creationId xmlns:a16="http://schemas.microsoft.com/office/drawing/2014/main" id="{2B41A655-A8F0-D697-BD8A-E0CCB5F9D7F5}"/>
                </a:ext>
              </a:extLst>
            </p:cNvPr>
            <p:cNvSpPr/>
            <p:nvPr/>
          </p:nvSpPr>
          <p:spPr>
            <a:xfrm>
              <a:off x="17225467" y="2384228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4" name="Forme libre : forme 1883">
              <a:extLst>
                <a:ext uri="{FF2B5EF4-FFF2-40B4-BE49-F238E27FC236}">
                  <a16:creationId xmlns:a16="http://schemas.microsoft.com/office/drawing/2014/main" id="{4D078EE0-7CF1-F1B2-856A-C4D3768A0221}"/>
                </a:ext>
              </a:extLst>
            </p:cNvPr>
            <p:cNvSpPr/>
            <p:nvPr/>
          </p:nvSpPr>
          <p:spPr>
            <a:xfrm>
              <a:off x="17074221" y="2434708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6 w 15906"/>
                <a:gd name="connsiteY3" fmla="*/ 0 h 40004"/>
                <a:gd name="connsiteX4" fmla="*/ 4476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5" name="Forme libre : forme 1884">
              <a:extLst>
                <a:ext uri="{FF2B5EF4-FFF2-40B4-BE49-F238E27FC236}">
                  <a16:creationId xmlns:a16="http://schemas.microsoft.com/office/drawing/2014/main" id="{89DD7BEC-86D9-0507-EE9B-F98307E87034}"/>
                </a:ext>
              </a:extLst>
            </p:cNvPr>
            <p:cNvSpPr/>
            <p:nvPr/>
          </p:nvSpPr>
          <p:spPr>
            <a:xfrm>
              <a:off x="17094413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6" name="Forme libre : forme 1885">
              <a:extLst>
                <a:ext uri="{FF2B5EF4-FFF2-40B4-BE49-F238E27FC236}">
                  <a16:creationId xmlns:a16="http://schemas.microsoft.com/office/drawing/2014/main" id="{735F9913-0207-3C8A-A1DE-449C6180A5FC}"/>
                </a:ext>
              </a:extLst>
            </p:cNvPr>
            <p:cNvSpPr/>
            <p:nvPr/>
          </p:nvSpPr>
          <p:spPr>
            <a:xfrm>
              <a:off x="17115382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0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39" y="28575"/>
                    <a:pt x="12763" y="27622"/>
                  </a:cubicBezTo>
                  <a:cubicBezTo>
                    <a:pt x="12287" y="26575"/>
                    <a:pt x="11620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0" y="11430"/>
                    <a:pt x="190" y="9906"/>
                  </a:cubicBezTo>
                  <a:cubicBezTo>
                    <a:pt x="95" y="6858"/>
                    <a:pt x="857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7" name="Forme libre : forme 1886">
              <a:extLst>
                <a:ext uri="{FF2B5EF4-FFF2-40B4-BE49-F238E27FC236}">
                  <a16:creationId xmlns:a16="http://schemas.microsoft.com/office/drawing/2014/main" id="{9E8F6173-2D37-DF21-7ED4-4B66FD759BC0}"/>
                </a:ext>
              </a:extLst>
            </p:cNvPr>
            <p:cNvSpPr/>
            <p:nvPr/>
          </p:nvSpPr>
          <p:spPr>
            <a:xfrm>
              <a:off x="17147805" y="2434708"/>
              <a:ext cx="18736" cy="40772"/>
            </a:xfrm>
            <a:custGeom>
              <a:avLst/>
              <a:gdLst>
                <a:gd name="connsiteX0" fmla="*/ 0 w 18383"/>
                <a:gd name="connsiteY0" fmla="*/ 0 h 40004"/>
                <a:gd name="connsiteX1" fmla="*/ 8954 w 18383"/>
                <a:gd name="connsiteY1" fmla="*/ 0 h 40004"/>
                <a:gd name="connsiteX2" fmla="*/ 15621 w 18383"/>
                <a:gd name="connsiteY2" fmla="*/ 2191 h 40004"/>
                <a:gd name="connsiteX3" fmla="*/ 17717 w 18383"/>
                <a:gd name="connsiteY3" fmla="*/ 8858 h 40004"/>
                <a:gd name="connsiteX4" fmla="*/ 17717 w 18383"/>
                <a:gd name="connsiteY4" fmla="*/ 10763 h 40004"/>
                <a:gd name="connsiteX5" fmla="*/ 16669 w 18383"/>
                <a:gd name="connsiteY5" fmla="*/ 16002 h 40004"/>
                <a:gd name="connsiteX6" fmla="*/ 13049 w 18383"/>
                <a:gd name="connsiteY6" fmla="*/ 18764 h 40004"/>
                <a:gd name="connsiteX7" fmla="*/ 18383 w 18383"/>
                <a:gd name="connsiteY7" fmla="*/ 27337 h 40004"/>
                <a:gd name="connsiteX8" fmla="*/ 18383 w 18383"/>
                <a:gd name="connsiteY8" fmla="*/ 30671 h 40004"/>
                <a:gd name="connsiteX9" fmla="*/ 9240 w 18383"/>
                <a:gd name="connsiteY9" fmla="*/ 40005 h 40004"/>
                <a:gd name="connsiteX10" fmla="*/ 0 w 18383"/>
                <a:gd name="connsiteY10" fmla="*/ 40005 h 40004"/>
                <a:gd name="connsiteX11" fmla="*/ 0 w 18383"/>
                <a:gd name="connsiteY11" fmla="*/ 0 h 40004"/>
                <a:gd name="connsiteX12" fmla="*/ 4477 w 18383"/>
                <a:gd name="connsiteY12" fmla="*/ 16954 h 40004"/>
                <a:gd name="connsiteX13" fmla="*/ 7906 w 18383"/>
                <a:gd name="connsiteY13" fmla="*/ 16954 h 40004"/>
                <a:gd name="connsiteX14" fmla="*/ 12002 w 18383"/>
                <a:gd name="connsiteY14" fmla="*/ 15812 h 40004"/>
                <a:gd name="connsiteX15" fmla="*/ 13240 w 18383"/>
                <a:gd name="connsiteY15" fmla="*/ 11621 h 40004"/>
                <a:gd name="connsiteX16" fmla="*/ 13240 w 18383"/>
                <a:gd name="connsiteY16" fmla="*/ 9239 h 40004"/>
                <a:gd name="connsiteX17" fmla="*/ 12192 w 18383"/>
                <a:gd name="connsiteY17" fmla="*/ 5239 h 40004"/>
                <a:gd name="connsiteX18" fmla="*/ 8858 w 18383"/>
                <a:gd name="connsiteY18" fmla="*/ 4000 h 40004"/>
                <a:gd name="connsiteX19" fmla="*/ 4477 w 18383"/>
                <a:gd name="connsiteY19" fmla="*/ 4000 h 40004"/>
                <a:gd name="connsiteX20" fmla="*/ 4477 w 18383"/>
                <a:gd name="connsiteY20" fmla="*/ 16954 h 40004"/>
                <a:gd name="connsiteX21" fmla="*/ 4477 w 18383"/>
                <a:gd name="connsiteY21" fmla="*/ 35909 h 40004"/>
                <a:gd name="connsiteX22" fmla="*/ 9240 w 18383"/>
                <a:gd name="connsiteY22" fmla="*/ 35909 h 40004"/>
                <a:gd name="connsiteX23" fmla="*/ 14002 w 18383"/>
                <a:gd name="connsiteY23" fmla="*/ 30480 h 40004"/>
                <a:gd name="connsiteX24" fmla="*/ 14002 w 18383"/>
                <a:gd name="connsiteY24" fmla="*/ 26956 h 40004"/>
                <a:gd name="connsiteX25" fmla="*/ 12668 w 18383"/>
                <a:gd name="connsiteY25" fmla="*/ 22384 h 40004"/>
                <a:gd name="connsiteX26" fmla="*/ 8382 w 18383"/>
                <a:gd name="connsiteY26" fmla="*/ 21050 h 40004"/>
                <a:gd name="connsiteX27" fmla="*/ 4477 w 18383"/>
                <a:gd name="connsiteY27" fmla="*/ 21050 h 40004"/>
                <a:gd name="connsiteX28" fmla="*/ 4477 w 18383"/>
                <a:gd name="connsiteY28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4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5" y="3619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6" y="40005"/>
                    <a:pt x="9240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5" y="16573"/>
                    <a:pt x="12002" y="15812"/>
                  </a:cubicBezTo>
                  <a:cubicBezTo>
                    <a:pt x="12859" y="15050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3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40" y="35909"/>
                  </a:lnTo>
                  <a:cubicBezTo>
                    <a:pt x="12382" y="35909"/>
                    <a:pt x="14002" y="34100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6" y="23241"/>
                    <a:pt x="12668" y="22384"/>
                  </a:cubicBezTo>
                  <a:cubicBezTo>
                    <a:pt x="11811" y="21526"/>
                    <a:pt x="10383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8" name="Forme libre : forme 1887">
              <a:extLst>
                <a:ext uri="{FF2B5EF4-FFF2-40B4-BE49-F238E27FC236}">
                  <a16:creationId xmlns:a16="http://schemas.microsoft.com/office/drawing/2014/main" id="{E834C4A0-5B60-3BDE-81B6-0EB6C2C971FB}"/>
                </a:ext>
              </a:extLst>
            </p:cNvPr>
            <p:cNvSpPr/>
            <p:nvPr/>
          </p:nvSpPr>
          <p:spPr>
            <a:xfrm>
              <a:off x="17170133" y="2434708"/>
              <a:ext cx="22134" cy="40772"/>
            </a:xfrm>
            <a:custGeom>
              <a:avLst/>
              <a:gdLst>
                <a:gd name="connsiteX0" fmla="*/ 15716 w 21717"/>
                <a:gd name="connsiteY0" fmla="*/ 31909 h 40004"/>
                <a:gd name="connsiteX1" fmla="*/ 5620 w 21717"/>
                <a:gd name="connsiteY1" fmla="*/ 31909 h 40004"/>
                <a:gd name="connsiteX2" fmla="*/ 4096 w 21717"/>
                <a:gd name="connsiteY2" fmla="*/ 40005 h 40004"/>
                <a:gd name="connsiteX3" fmla="*/ 0 w 21717"/>
                <a:gd name="connsiteY3" fmla="*/ 40005 h 40004"/>
                <a:gd name="connsiteX4" fmla="*/ 7620 w 21717"/>
                <a:gd name="connsiteY4" fmla="*/ 0 h 40004"/>
                <a:gd name="connsiteX5" fmla="*/ 14097 w 21717"/>
                <a:gd name="connsiteY5" fmla="*/ 0 h 40004"/>
                <a:gd name="connsiteX6" fmla="*/ 21717 w 21717"/>
                <a:gd name="connsiteY6" fmla="*/ 40005 h 40004"/>
                <a:gd name="connsiteX7" fmla="*/ 17241 w 21717"/>
                <a:gd name="connsiteY7" fmla="*/ 40005 h 40004"/>
                <a:gd name="connsiteX8" fmla="*/ 15716 w 21717"/>
                <a:gd name="connsiteY8" fmla="*/ 31909 h 40004"/>
                <a:gd name="connsiteX9" fmla="*/ 10573 w 21717"/>
                <a:gd name="connsiteY9" fmla="*/ 4953 h 40004"/>
                <a:gd name="connsiteX10" fmla="*/ 6191 w 21717"/>
                <a:gd name="connsiteY10" fmla="*/ 28004 h 40004"/>
                <a:gd name="connsiteX11" fmla="*/ 15145 w 21717"/>
                <a:gd name="connsiteY11" fmla="*/ 28004 h 40004"/>
                <a:gd name="connsiteX12" fmla="*/ 10573 w 21717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9" name="Forme libre : forme 1888">
              <a:extLst>
                <a:ext uri="{FF2B5EF4-FFF2-40B4-BE49-F238E27FC236}">
                  <a16:creationId xmlns:a16="http://schemas.microsoft.com/office/drawing/2014/main" id="{E25D0470-B6AD-68F8-DDE0-77BC6AEEE2BC}"/>
                </a:ext>
              </a:extLst>
            </p:cNvPr>
            <p:cNvSpPr/>
            <p:nvPr/>
          </p:nvSpPr>
          <p:spPr>
            <a:xfrm>
              <a:off x="17196344" y="2434610"/>
              <a:ext cx="18153" cy="41355"/>
            </a:xfrm>
            <a:custGeom>
              <a:avLst/>
              <a:gdLst>
                <a:gd name="connsiteX0" fmla="*/ 4286 w 17811"/>
                <a:gd name="connsiteY0" fmla="*/ 95 h 40576"/>
                <a:gd name="connsiteX1" fmla="*/ 4286 w 17811"/>
                <a:gd name="connsiteY1" fmla="*/ 30671 h 40576"/>
                <a:gd name="connsiteX2" fmla="*/ 8954 w 17811"/>
                <a:gd name="connsiteY2" fmla="*/ 36481 h 40576"/>
                <a:gd name="connsiteX3" fmla="*/ 13621 w 17811"/>
                <a:gd name="connsiteY3" fmla="*/ 30671 h 40576"/>
                <a:gd name="connsiteX4" fmla="*/ 13621 w 17811"/>
                <a:gd name="connsiteY4" fmla="*/ 95 h 40576"/>
                <a:gd name="connsiteX5" fmla="*/ 17812 w 17811"/>
                <a:gd name="connsiteY5" fmla="*/ 95 h 40576"/>
                <a:gd name="connsiteX6" fmla="*/ 17812 w 17811"/>
                <a:gd name="connsiteY6" fmla="*/ 30480 h 40576"/>
                <a:gd name="connsiteX7" fmla="*/ 15621 w 17811"/>
                <a:gd name="connsiteY7" fmla="*/ 37910 h 40576"/>
                <a:gd name="connsiteX8" fmla="*/ 8858 w 17811"/>
                <a:gd name="connsiteY8" fmla="*/ 40577 h 40576"/>
                <a:gd name="connsiteX9" fmla="*/ 2191 w 17811"/>
                <a:gd name="connsiteY9" fmla="*/ 37814 h 40576"/>
                <a:gd name="connsiteX10" fmla="*/ 0 w 17811"/>
                <a:gd name="connsiteY10" fmla="*/ 30385 h 40576"/>
                <a:gd name="connsiteX11" fmla="*/ 0 w 17811"/>
                <a:gd name="connsiteY11" fmla="*/ 0 h 40576"/>
                <a:gd name="connsiteX12" fmla="*/ 4286 w 17811"/>
                <a:gd name="connsiteY12" fmla="*/ 0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576">
                  <a:moveTo>
                    <a:pt x="4286" y="95"/>
                  </a:moveTo>
                  <a:lnTo>
                    <a:pt x="4286" y="30671"/>
                  </a:lnTo>
                  <a:cubicBezTo>
                    <a:pt x="4286" y="34481"/>
                    <a:pt x="5811" y="36481"/>
                    <a:pt x="8954" y="36481"/>
                  </a:cubicBezTo>
                  <a:cubicBezTo>
                    <a:pt x="12002" y="36481"/>
                    <a:pt x="13621" y="34576"/>
                    <a:pt x="13621" y="30671"/>
                  </a:cubicBezTo>
                  <a:lnTo>
                    <a:pt x="13621" y="95"/>
                  </a:lnTo>
                  <a:lnTo>
                    <a:pt x="17812" y="95"/>
                  </a:lnTo>
                  <a:lnTo>
                    <a:pt x="17812" y="30480"/>
                  </a:lnTo>
                  <a:cubicBezTo>
                    <a:pt x="17812" y="33623"/>
                    <a:pt x="17050" y="36100"/>
                    <a:pt x="15621" y="37910"/>
                  </a:cubicBezTo>
                  <a:cubicBezTo>
                    <a:pt x="14097" y="39719"/>
                    <a:pt x="11906" y="40577"/>
                    <a:pt x="8858" y="40577"/>
                  </a:cubicBezTo>
                  <a:cubicBezTo>
                    <a:pt x="5905" y="40577"/>
                    <a:pt x="3620" y="39719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0" name="Forme libre : forme 1889">
              <a:extLst>
                <a:ext uri="{FF2B5EF4-FFF2-40B4-BE49-F238E27FC236}">
                  <a16:creationId xmlns:a16="http://schemas.microsoft.com/office/drawing/2014/main" id="{2C3D71EC-3C70-521B-BCF0-2D7C3C4BA513}"/>
                </a:ext>
              </a:extLst>
            </p:cNvPr>
            <p:cNvSpPr/>
            <p:nvPr/>
          </p:nvSpPr>
          <p:spPr>
            <a:xfrm>
              <a:off x="17219157" y="243422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6 w 18097"/>
                <a:gd name="connsiteY7" fmla="*/ 9811 h 40766"/>
                <a:gd name="connsiteX8" fmla="*/ 4476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1 w 18097"/>
                <a:gd name="connsiteY16" fmla="*/ 38100 h 40766"/>
                <a:gd name="connsiteX17" fmla="*/ 9048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6" y="5905"/>
                    <a:pt x="4476" y="9811"/>
                  </a:cubicBezTo>
                  <a:lnTo>
                    <a:pt x="4476" y="30956"/>
                  </a:lnTo>
                  <a:cubicBezTo>
                    <a:pt x="4476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6"/>
                    <a:pt x="15811" y="38100"/>
                  </a:cubicBezTo>
                  <a:cubicBezTo>
                    <a:pt x="14288" y="39910"/>
                    <a:pt x="12096" y="40767"/>
                    <a:pt x="9048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1" name="Forme libre : forme 1890">
              <a:extLst>
                <a:ext uri="{FF2B5EF4-FFF2-40B4-BE49-F238E27FC236}">
                  <a16:creationId xmlns:a16="http://schemas.microsoft.com/office/drawing/2014/main" id="{168A8ABC-D3F3-96F9-0B42-892FB53373F5}"/>
                </a:ext>
              </a:extLst>
            </p:cNvPr>
            <p:cNvSpPr/>
            <p:nvPr/>
          </p:nvSpPr>
          <p:spPr>
            <a:xfrm>
              <a:off x="17242359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2" name="Forme libre : forme 1891">
              <a:extLst>
                <a:ext uri="{FF2B5EF4-FFF2-40B4-BE49-F238E27FC236}">
                  <a16:creationId xmlns:a16="http://schemas.microsoft.com/office/drawing/2014/main" id="{8EADD4C5-4D27-49EE-39FC-2D60614BE659}"/>
                </a:ext>
              </a:extLst>
            </p:cNvPr>
            <p:cNvSpPr/>
            <p:nvPr/>
          </p:nvSpPr>
          <p:spPr>
            <a:xfrm>
              <a:off x="17263328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2"/>
                  </a:cubicBezTo>
                  <a:cubicBezTo>
                    <a:pt x="12287" y="26575"/>
                    <a:pt x="11620" y="25717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4" name="Forme libre : forme 1893">
              <a:extLst>
                <a:ext uri="{FF2B5EF4-FFF2-40B4-BE49-F238E27FC236}">
                  <a16:creationId xmlns:a16="http://schemas.microsoft.com/office/drawing/2014/main" id="{493C485D-0F4A-09CC-E85B-F2056DB07AEB}"/>
                </a:ext>
              </a:extLst>
            </p:cNvPr>
            <p:cNvSpPr/>
            <p:nvPr/>
          </p:nvSpPr>
          <p:spPr>
            <a:xfrm>
              <a:off x="14713776" y="1130178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7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5" name="Forme libre : forme 1894">
              <a:extLst>
                <a:ext uri="{FF2B5EF4-FFF2-40B4-BE49-F238E27FC236}">
                  <a16:creationId xmlns:a16="http://schemas.microsoft.com/office/drawing/2014/main" id="{01CCC920-A001-06DD-C29A-6955BC5BBDBB}"/>
                </a:ext>
              </a:extLst>
            </p:cNvPr>
            <p:cNvSpPr/>
            <p:nvPr/>
          </p:nvSpPr>
          <p:spPr>
            <a:xfrm>
              <a:off x="14736978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6" name="Forme libre : forme 1895">
              <a:extLst>
                <a:ext uri="{FF2B5EF4-FFF2-40B4-BE49-F238E27FC236}">
                  <a16:creationId xmlns:a16="http://schemas.microsoft.com/office/drawing/2014/main" id="{DEFD8D96-3FD8-D6BA-6473-00EDC9786A11}"/>
                </a:ext>
              </a:extLst>
            </p:cNvPr>
            <p:cNvSpPr/>
            <p:nvPr/>
          </p:nvSpPr>
          <p:spPr>
            <a:xfrm>
              <a:off x="14758528" y="1130663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4 w 18764"/>
                <a:gd name="connsiteY7" fmla="*/ 0 h 40004"/>
                <a:gd name="connsiteX8" fmla="*/ 18764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7" name="Forme libre : forme 1896">
              <a:extLst>
                <a:ext uri="{FF2B5EF4-FFF2-40B4-BE49-F238E27FC236}">
                  <a16:creationId xmlns:a16="http://schemas.microsoft.com/office/drawing/2014/main" id="{AEAFD0FF-EEEF-004A-65F7-83CF50A62883}"/>
                </a:ext>
              </a:extLst>
            </p:cNvPr>
            <p:cNvSpPr/>
            <p:nvPr/>
          </p:nvSpPr>
          <p:spPr>
            <a:xfrm>
              <a:off x="14782993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8" name="Forme libre : forme 1897">
              <a:extLst>
                <a:ext uri="{FF2B5EF4-FFF2-40B4-BE49-F238E27FC236}">
                  <a16:creationId xmlns:a16="http://schemas.microsoft.com/office/drawing/2014/main" id="{614BC530-4BAD-1E61-CEBD-0E19B73EE7E8}"/>
                </a:ext>
              </a:extLst>
            </p:cNvPr>
            <p:cNvSpPr/>
            <p:nvPr/>
          </p:nvSpPr>
          <p:spPr>
            <a:xfrm>
              <a:off x="14803379" y="1130663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6 w 21526"/>
                <a:gd name="connsiteY4" fmla="*/ 0 h 40004"/>
                <a:gd name="connsiteX5" fmla="*/ 14002 w 21526"/>
                <a:gd name="connsiteY5" fmla="*/ 40005 h 40004"/>
                <a:gd name="connsiteX6" fmla="*/ 7429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6" y="0"/>
                  </a:lnTo>
                  <a:lnTo>
                    <a:pt x="14002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9" name="Forme libre : forme 1898">
              <a:extLst>
                <a:ext uri="{FF2B5EF4-FFF2-40B4-BE49-F238E27FC236}">
                  <a16:creationId xmlns:a16="http://schemas.microsoft.com/office/drawing/2014/main" id="{7262D4B5-4314-B827-3A0F-DDC7E1BC4D80}"/>
                </a:ext>
              </a:extLst>
            </p:cNvPr>
            <p:cNvSpPr/>
            <p:nvPr/>
          </p:nvSpPr>
          <p:spPr>
            <a:xfrm>
              <a:off x="14829492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0" name="Forme libre : forme 1899">
              <a:extLst>
                <a:ext uri="{FF2B5EF4-FFF2-40B4-BE49-F238E27FC236}">
                  <a16:creationId xmlns:a16="http://schemas.microsoft.com/office/drawing/2014/main" id="{9B0CE426-2F53-B026-C424-0272F8FD5BB2}"/>
                </a:ext>
              </a:extLst>
            </p:cNvPr>
            <p:cNvSpPr/>
            <p:nvPr/>
          </p:nvSpPr>
          <p:spPr>
            <a:xfrm>
              <a:off x="14710573" y="1181144"/>
              <a:ext cx="22134" cy="40773"/>
            </a:xfrm>
            <a:custGeom>
              <a:avLst/>
              <a:gdLst>
                <a:gd name="connsiteX0" fmla="*/ 15716 w 21717"/>
                <a:gd name="connsiteY0" fmla="*/ 31909 h 40005"/>
                <a:gd name="connsiteX1" fmla="*/ 5620 w 21717"/>
                <a:gd name="connsiteY1" fmla="*/ 31909 h 40005"/>
                <a:gd name="connsiteX2" fmla="*/ 4096 w 21717"/>
                <a:gd name="connsiteY2" fmla="*/ 40005 h 40005"/>
                <a:gd name="connsiteX3" fmla="*/ 0 w 21717"/>
                <a:gd name="connsiteY3" fmla="*/ 40005 h 40005"/>
                <a:gd name="connsiteX4" fmla="*/ 7620 w 21717"/>
                <a:gd name="connsiteY4" fmla="*/ 0 h 40005"/>
                <a:gd name="connsiteX5" fmla="*/ 14097 w 21717"/>
                <a:gd name="connsiteY5" fmla="*/ 0 h 40005"/>
                <a:gd name="connsiteX6" fmla="*/ 21717 w 21717"/>
                <a:gd name="connsiteY6" fmla="*/ 40005 h 40005"/>
                <a:gd name="connsiteX7" fmla="*/ 17241 w 21717"/>
                <a:gd name="connsiteY7" fmla="*/ 40005 h 40005"/>
                <a:gd name="connsiteX8" fmla="*/ 15716 w 21717"/>
                <a:gd name="connsiteY8" fmla="*/ 31909 h 40005"/>
                <a:gd name="connsiteX9" fmla="*/ 10573 w 21717"/>
                <a:gd name="connsiteY9" fmla="*/ 4953 h 40005"/>
                <a:gd name="connsiteX10" fmla="*/ 6191 w 21717"/>
                <a:gd name="connsiteY10" fmla="*/ 28004 h 40005"/>
                <a:gd name="connsiteX11" fmla="*/ 15145 w 21717"/>
                <a:gd name="connsiteY11" fmla="*/ 28004 h 40005"/>
                <a:gd name="connsiteX12" fmla="*/ 10573 w 21717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1" name="Forme libre : forme 1900">
              <a:extLst>
                <a:ext uri="{FF2B5EF4-FFF2-40B4-BE49-F238E27FC236}">
                  <a16:creationId xmlns:a16="http://schemas.microsoft.com/office/drawing/2014/main" id="{35EE6D54-253B-2A2A-48EC-AA0E8FABB521}"/>
                </a:ext>
              </a:extLst>
            </p:cNvPr>
            <p:cNvSpPr/>
            <p:nvPr/>
          </p:nvSpPr>
          <p:spPr>
            <a:xfrm>
              <a:off x="14736783" y="1181144"/>
              <a:ext cx="19124" cy="40773"/>
            </a:xfrm>
            <a:custGeom>
              <a:avLst/>
              <a:gdLst>
                <a:gd name="connsiteX0" fmla="*/ 4001 w 18764"/>
                <a:gd name="connsiteY0" fmla="*/ 7620 h 40005"/>
                <a:gd name="connsiteX1" fmla="*/ 4001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1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2" name="Forme libre : forme 1901">
              <a:extLst>
                <a:ext uri="{FF2B5EF4-FFF2-40B4-BE49-F238E27FC236}">
                  <a16:creationId xmlns:a16="http://schemas.microsoft.com/office/drawing/2014/main" id="{5561E7C4-EC8E-62C9-2566-6E13DEEDCFD6}"/>
                </a:ext>
              </a:extLst>
            </p:cNvPr>
            <p:cNvSpPr/>
            <p:nvPr/>
          </p:nvSpPr>
          <p:spPr>
            <a:xfrm>
              <a:off x="14761150" y="11811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3" name="Forme libre : forme 1902">
              <a:extLst>
                <a:ext uri="{FF2B5EF4-FFF2-40B4-BE49-F238E27FC236}">
                  <a16:creationId xmlns:a16="http://schemas.microsoft.com/office/drawing/2014/main" id="{7DF616EC-06D0-662A-3460-84D1023BAA0F}"/>
                </a:ext>
              </a:extLst>
            </p:cNvPr>
            <p:cNvSpPr/>
            <p:nvPr/>
          </p:nvSpPr>
          <p:spPr>
            <a:xfrm>
              <a:off x="14785613" y="1181144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4" name="Forme libre : forme 1903">
              <a:extLst>
                <a:ext uri="{FF2B5EF4-FFF2-40B4-BE49-F238E27FC236}">
                  <a16:creationId xmlns:a16="http://schemas.microsoft.com/office/drawing/2014/main" id="{F41AE211-A3A7-DA76-B0B4-D1061459AB24}"/>
                </a:ext>
              </a:extLst>
            </p:cNvPr>
            <p:cNvSpPr/>
            <p:nvPr/>
          </p:nvSpPr>
          <p:spPr>
            <a:xfrm>
              <a:off x="14806776" y="1180659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0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0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3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7" y="34861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0"/>
                  </a:lnTo>
                  <a:cubicBezTo>
                    <a:pt x="18098" y="33814"/>
                    <a:pt x="17336" y="36290"/>
                    <a:pt x="15812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0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5" name="Forme libre : forme 1904">
              <a:extLst>
                <a:ext uri="{FF2B5EF4-FFF2-40B4-BE49-F238E27FC236}">
                  <a16:creationId xmlns:a16="http://schemas.microsoft.com/office/drawing/2014/main" id="{E06AFDDD-FFDE-7E68-818C-C2FC42E8F589}"/>
                </a:ext>
              </a:extLst>
            </p:cNvPr>
            <p:cNvSpPr/>
            <p:nvPr/>
          </p:nvSpPr>
          <p:spPr>
            <a:xfrm>
              <a:off x="14827842" y="11811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6" name="Forme libre : forme 1905">
              <a:extLst>
                <a:ext uri="{FF2B5EF4-FFF2-40B4-BE49-F238E27FC236}">
                  <a16:creationId xmlns:a16="http://schemas.microsoft.com/office/drawing/2014/main" id="{D6AC928C-56EA-91A1-038A-55F7A38C0689}"/>
                </a:ext>
              </a:extLst>
            </p:cNvPr>
            <p:cNvSpPr/>
            <p:nvPr/>
          </p:nvSpPr>
          <p:spPr>
            <a:xfrm>
              <a:off x="14676595" y="12316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7" name="Forme libre : forme 1906">
              <a:extLst>
                <a:ext uri="{FF2B5EF4-FFF2-40B4-BE49-F238E27FC236}">
                  <a16:creationId xmlns:a16="http://schemas.microsoft.com/office/drawing/2014/main" id="{0D9FE51E-44C4-0D81-95A5-9A501CE28C73}"/>
                </a:ext>
              </a:extLst>
            </p:cNvPr>
            <p:cNvSpPr/>
            <p:nvPr/>
          </p:nvSpPr>
          <p:spPr>
            <a:xfrm>
              <a:off x="14696788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8" name="Forme libre : forme 1907">
              <a:extLst>
                <a:ext uri="{FF2B5EF4-FFF2-40B4-BE49-F238E27FC236}">
                  <a16:creationId xmlns:a16="http://schemas.microsoft.com/office/drawing/2014/main" id="{DD24C662-9AAD-3DBE-D305-90601459A067}"/>
                </a:ext>
              </a:extLst>
            </p:cNvPr>
            <p:cNvSpPr/>
            <p:nvPr/>
          </p:nvSpPr>
          <p:spPr>
            <a:xfrm>
              <a:off x="14717659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7 w 18097"/>
                <a:gd name="connsiteY3" fmla="*/ 10001 h 40767"/>
                <a:gd name="connsiteX4" fmla="*/ 18097 w 18097"/>
                <a:gd name="connsiteY4" fmla="*/ 11049 h 40767"/>
                <a:gd name="connsiteX5" fmla="*/ 13906 w 18097"/>
                <a:gd name="connsiteY5" fmla="*/ 11049 h 40767"/>
                <a:gd name="connsiteX6" fmla="*/ 13906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7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3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0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5"/>
                  </a:lnTo>
                  <a:cubicBezTo>
                    <a:pt x="13906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0" y="11430"/>
                    <a:pt x="190" y="9906"/>
                  </a:cubicBezTo>
                  <a:cubicBezTo>
                    <a:pt x="190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9" name="Forme libre : forme 1908">
              <a:extLst>
                <a:ext uri="{FF2B5EF4-FFF2-40B4-BE49-F238E27FC236}">
                  <a16:creationId xmlns:a16="http://schemas.microsoft.com/office/drawing/2014/main" id="{F0680822-6668-4BCC-E688-EBC02129C5AF}"/>
                </a:ext>
              </a:extLst>
            </p:cNvPr>
            <p:cNvSpPr/>
            <p:nvPr/>
          </p:nvSpPr>
          <p:spPr>
            <a:xfrm>
              <a:off x="14750180" y="12316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0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2 w 18383"/>
                <a:gd name="connsiteY14" fmla="*/ 15811 h 40005"/>
                <a:gd name="connsiteX15" fmla="*/ 13240 w 18383"/>
                <a:gd name="connsiteY15" fmla="*/ 11620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0 h 40005"/>
                <a:gd name="connsiteX19" fmla="*/ 4477 w 18383"/>
                <a:gd name="connsiteY19" fmla="*/ 4000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4" y="3619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0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2" y="15811"/>
                  </a:cubicBezTo>
                  <a:cubicBezTo>
                    <a:pt x="12859" y="15049"/>
                    <a:pt x="13240" y="13621"/>
                    <a:pt x="13240" y="11620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0" name="Forme libre : forme 1909">
              <a:extLst>
                <a:ext uri="{FF2B5EF4-FFF2-40B4-BE49-F238E27FC236}">
                  <a16:creationId xmlns:a16="http://schemas.microsoft.com/office/drawing/2014/main" id="{7677A541-BC6C-8728-4EF6-F194C3B20B2B}"/>
                </a:ext>
              </a:extLst>
            </p:cNvPr>
            <p:cNvSpPr/>
            <p:nvPr/>
          </p:nvSpPr>
          <p:spPr>
            <a:xfrm>
              <a:off x="14772507" y="123162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3 h 40005"/>
                <a:gd name="connsiteX11" fmla="*/ 15145 w 21716"/>
                <a:gd name="connsiteY11" fmla="*/ 28003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5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1" name="Forme libre : forme 1910">
              <a:extLst>
                <a:ext uri="{FF2B5EF4-FFF2-40B4-BE49-F238E27FC236}">
                  <a16:creationId xmlns:a16="http://schemas.microsoft.com/office/drawing/2014/main" id="{57832A5C-E0B4-855E-AE59-4894E325B25D}"/>
                </a:ext>
              </a:extLst>
            </p:cNvPr>
            <p:cNvSpPr/>
            <p:nvPr/>
          </p:nvSpPr>
          <p:spPr>
            <a:xfrm>
              <a:off x="14798719" y="1231624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2" name="Forme libre : forme 1911">
              <a:extLst>
                <a:ext uri="{FF2B5EF4-FFF2-40B4-BE49-F238E27FC236}">
                  <a16:creationId xmlns:a16="http://schemas.microsoft.com/office/drawing/2014/main" id="{1A3FAB99-E5F6-C239-5F29-193459E6E9CE}"/>
                </a:ext>
              </a:extLst>
            </p:cNvPr>
            <p:cNvSpPr/>
            <p:nvPr/>
          </p:nvSpPr>
          <p:spPr>
            <a:xfrm>
              <a:off x="14821532" y="1231139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0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6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5 w 18097"/>
                <a:gd name="connsiteY12" fmla="*/ 22955 h 40767"/>
                <a:gd name="connsiteX13" fmla="*/ 9715 w 18097"/>
                <a:gd name="connsiteY13" fmla="*/ 18955 h 40767"/>
                <a:gd name="connsiteX14" fmla="*/ 18097 w 18097"/>
                <a:gd name="connsiteY14" fmla="*/ 18955 h 40767"/>
                <a:gd name="connsiteX15" fmla="*/ 18097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6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7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5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3" name="Forme libre : forme 1912">
              <a:extLst>
                <a:ext uri="{FF2B5EF4-FFF2-40B4-BE49-F238E27FC236}">
                  <a16:creationId xmlns:a16="http://schemas.microsoft.com/office/drawing/2014/main" id="{598C6DB7-3E55-7385-5989-B1F0747F2D51}"/>
                </a:ext>
              </a:extLst>
            </p:cNvPr>
            <p:cNvSpPr/>
            <p:nvPr/>
          </p:nvSpPr>
          <p:spPr>
            <a:xfrm>
              <a:off x="14844733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4" name="Forme libre : forme 1913">
              <a:extLst>
                <a:ext uri="{FF2B5EF4-FFF2-40B4-BE49-F238E27FC236}">
                  <a16:creationId xmlns:a16="http://schemas.microsoft.com/office/drawing/2014/main" id="{77CF125E-DB68-62BA-A03B-88C2BE771BC2}"/>
                </a:ext>
              </a:extLst>
            </p:cNvPr>
            <p:cNvSpPr/>
            <p:nvPr/>
          </p:nvSpPr>
          <p:spPr>
            <a:xfrm>
              <a:off x="14865605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8 w 18097"/>
                <a:gd name="connsiteY3" fmla="*/ 10001 h 40767"/>
                <a:gd name="connsiteX4" fmla="*/ 18098 w 18097"/>
                <a:gd name="connsiteY4" fmla="*/ 11049 h 40767"/>
                <a:gd name="connsiteX5" fmla="*/ 13907 w 18097"/>
                <a:gd name="connsiteY5" fmla="*/ 11049 h 40767"/>
                <a:gd name="connsiteX6" fmla="*/ 13907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8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4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1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4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7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6" name="Forme libre : forme 1915">
              <a:extLst>
                <a:ext uri="{FF2B5EF4-FFF2-40B4-BE49-F238E27FC236}">
                  <a16:creationId xmlns:a16="http://schemas.microsoft.com/office/drawing/2014/main" id="{5F8BE362-2867-2A3C-7C04-AE85BA5B5EC4}"/>
                </a:ext>
              </a:extLst>
            </p:cNvPr>
            <p:cNvSpPr/>
            <p:nvPr/>
          </p:nvSpPr>
          <p:spPr>
            <a:xfrm>
              <a:off x="13436039" y="2107168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7 w 17716"/>
                <a:gd name="connsiteY5" fmla="*/ 24194 h 40004"/>
                <a:gd name="connsiteX6" fmla="*/ 4477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7 w 17716"/>
                <a:gd name="connsiteY9" fmla="*/ 20193 h 40004"/>
                <a:gd name="connsiteX10" fmla="*/ 8382 w 17716"/>
                <a:gd name="connsiteY10" fmla="*/ 20193 h 40004"/>
                <a:gd name="connsiteX11" fmla="*/ 12097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7 w 17716"/>
                <a:gd name="connsiteY16" fmla="*/ 4096 h 40004"/>
                <a:gd name="connsiteX17" fmla="*/ 4477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7" y="18955"/>
                  </a:cubicBezTo>
                  <a:cubicBezTo>
                    <a:pt x="12859" y="18098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525" y="4572"/>
                    <a:pt x="10382" y="4096"/>
                    <a:pt x="8763" y="4096"/>
                  </a:cubicBezTo>
                  <a:lnTo>
                    <a:pt x="4477" y="4096"/>
                  </a:lnTo>
                  <a:lnTo>
                    <a:pt x="4477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7" name="Forme libre : forme 1916">
              <a:extLst>
                <a:ext uri="{FF2B5EF4-FFF2-40B4-BE49-F238E27FC236}">
                  <a16:creationId xmlns:a16="http://schemas.microsoft.com/office/drawing/2014/main" id="{E4E5C851-9DE9-2845-0A63-6BA643245D14}"/>
                </a:ext>
              </a:extLst>
            </p:cNvPr>
            <p:cNvSpPr/>
            <p:nvPr/>
          </p:nvSpPr>
          <p:spPr>
            <a:xfrm>
              <a:off x="13456328" y="210716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5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5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8" name="Forme libre : forme 1917">
              <a:extLst>
                <a:ext uri="{FF2B5EF4-FFF2-40B4-BE49-F238E27FC236}">
                  <a16:creationId xmlns:a16="http://schemas.microsoft.com/office/drawing/2014/main" id="{45FE18CC-7D9D-4168-7B88-51D95080DE08}"/>
                </a:ext>
              </a:extLst>
            </p:cNvPr>
            <p:cNvSpPr/>
            <p:nvPr/>
          </p:nvSpPr>
          <p:spPr>
            <a:xfrm>
              <a:off x="13482636" y="2107168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5 w 18669"/>
                <a:gd name="connsiteY21" fmla="*/ 13335 h 39909"/>
                <a:gd name="connsiteX22" fmla="*/ 13525 w 18669"/>
                <a:gd name="connsiteY22" fmla="*/ 9525 h 39909"/>
                <a:gd name="connsiteX23" fmla="*/ 8858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4" y="18479"/>
                    <a:pt x="12097" y="17621"/>
                  </a:cubicBezTo>
                  <a:cubicBezTo>
                    <a:pt x="13049" y="16764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9" name="Forme libre : forme 1918">
              <a:extLst>
                <a:ext uri="{FF2B5EF4-FFF2-40B4-BE49-F238E27FC236}">
                  <a16:creationId xmlns:a16="http://schemas.microsoft.com/office/drawing/2014/main" id="{E9C9DF27-A5F0-EA1D-0538-869710839EA7}"/>
                </a:ext>
              </a:extLst>
            </p:cNvPr>
            <p:cNvSpPr/>
            <p:nvPr/>
          </p:nvSpPr>
          <p:spPr>
            <a:xfrm>
              <a:off x="13506129" y="2107168"/>
              <a:ext cx="4562" cy="40772"/>
            </a:xfrm>
            <a:custGeom>
              <a:avLst/>
              <a:gdLst>
                <a:gd name="connsiteX0" fmla="*/ 0 w 4476"/>
                <a:gd name="connsiteY0" fmla="*/ 0 h 40004"/>
                <a:gd name="connsiteX1" fmla="*/ 4477 w 4476"/>
                <a:gd name="connsiteY1" fmla="*/ 0 h 40004"/>
                <a:gd name="connsiteX2" fmla="*/ 4477 w 4476"/>
                <a:gd name="connsiteY2" fmla="*/ 40005 h 40004"/>
                <a:gd name="connsiteX3" fmla="*/ 0 w 4476"/>
                <a:gd name="connsiteY3" fmla="*/ 40005 h 40004"/>
                <a:gd name="connsiteX4" fmla="*/ 0 w 4476"/>
                <a:gd name="connsiteY4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4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0" name="Forme libre : forme 1919">
              <a:extLst>
                <a:ext uri="{FF2B5EF4-FFF2-40B4-BE49-F238E27FC236}">
                  <a16:creationId xmlns:a16="http://schemas.microsoft.com/office/drawing/2014/main" id="{D1205CDB-76E6-40D3-1655-476A8CB83EF5}"/>
                </a:ext>
              </a:extLst>
            </p:cNvPr>
            <p:cNvSpPr/>
            <p:nvPr/>
          </p:nvSpPr>
          <p:spPr>
            <a:xfrm>
              <a:off x="13515254" y="2106780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4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4" y="27622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1" name="Forme libre : forme 1920">
              <a:extLst>
                <a:ext uri="{FF2B5EF4-FFF2-40B4-BE49-F238E27FC236}">
                  <a16:creationId xmlns:a16="http://schemas.microsoft.com/office/drawing/2014/main" id="{60F93F88-1F80-83F0-D0AC-C5B80DF9C3F2}"/>
                </a:ext>
              </a:extLst>
            </p:cNvPr>
            <p:cNvSpPr/>
            <p:nvPr/>
          </p:nvSpPr>
          <p:spPr>
            <a:xfrm>
              <a:off x="13429049" y="2157649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3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381 w 18383"/>
                <a:gd name="connsiteY12" fmla="*/ 16954 h 40005"/>
                <a:gd name="connsiteX13" fmla="*/ 7810 w 18383"/>
                <a:gd name="connsiteY13" fmla="*/ 16954 h 40005"/>
                <a:gd name="connsiteX14" fmla="*/ 11906 w 18383"/>
                <a:gd name="connsiteY14" fmla="*/ 15812 h 40005"/>
                <a:gd name="connsiteX15" fmla="*/ 13144 w 18383"/>
                <a:gd name="connsiteY15" fmla="*/ 11621 h 40005"/>
                <a:gd name="connsiteX16" fmla="*/ 13144 w 18383"/>
                <a:gd name="connsiteY16" fmla="*/ 9239 h 40005"/>
                <a:gd name="connsiteX17" fmla="*/ 12097 w 18383"/>
                <a:gd name="connsiteY17" fmla="*/ 5239 h 40005"/>
                <a:gd name="connsiteX18" fmla="*/ 8763 w 18383"/>
                <a:gd name="connsiteY18" fmla="*/ 4000 h 40005"/>
                <a:gd name="connsiteX19" fmla="*/ 4381 w 18383"/>
                <a:gd name="connsiteY19" fmla="*/ 4000 h 40005"/>
                <a:gd name="connsiteX20" fmla="*/ 4381 w 18383"/>
                <a:gd name="connsiteY20" fmla="*/ 16954 h 40005"/>
                <a:gd name="connsiteX21" fmla="*/ 4381 w 18383"/>
                <a:gd name="connsiteY21" fmla="*/ 36004 h 40005"/>
                <a:gd name="connsiteX22" fmla="*/ 9144 w 18383"/>
                <a:gd name="connsiteY22" fmla="*/ 36004 h 40005"/>
                <a:gd name="connsiteX23" fmla="*/ 13906 w 18383"/>
                <a:gd name="connsiteY23" fmla="*/ 30575 h 40005"/>
                <a:gd name="connsiteX24" fmla="*/ 13906 w 18383"/>
                <a:gd name="connsiteY24" fmla="*/ 27051 h 40005"/>
                <a:gd name="connsiteX25" fmla="*/ 12573 w 18383"/>
                <a:gd name="connsiteY25" fmla="*/ 22479 h 40005"/>
                <a:gd name="connsiteX26" fmla="*/ 8287 w 18383"/>
                <a:gd name="connsiteY26" fmla="*/ 21146 h 40005"/>
                <a:gd name="connsiteX27" fmla="*/ 4381 w 18383"/>
                <a:gd name="connsiteY27" fmla="*/ 21146 h 40005"/>
                <a:gd name="connsiteX28" fmla="*/ 4381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3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7" y="5906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16954"/>
                  </a:moveTo>
                  <a:lnTo>
                    <a:pt x="7810" y="16954"/>
                  </a:lnTo>
                  <a:cubicBezTo>
                    <a:pt x="9715" y="16954"/>
                    <a:pt x="11049" y="16574"/>
                    <a:pt x="11906" y="15812"/>
                  </a:cubicBezTo>
                  <a:cubicBezTo>
                    <a:pt x="12763" y="15050"/>
                    <a:pt x="13144" y="13621"/>
                    <a:pt x="13144" y="11621"/>
                  </a:cubicBezTo>
                  <a:lnTo>
                    <a:pt x="13144" y="9239"/>
                  </a:lnTo>
                  <a:cubicBezTo>
                    <a:pt x="13144" y="7429"/>
                    <a:pt x="12763" y="6096"/>
                    <a:pt x="12097" y="5239"/>
                  </a:cubicBezTo>
                  <a:cubicBezTo>
                    <a:pt x="11430" y="4382"/>
                    <a:pt x="10287" y="4000"/>
                    <a:pt x="8763" y="4000"/>
                  </a:cubicBezTo>
                  <a:lnTo>
                    <a:pt x="4381" y="4000"/>
                  </a:lnTo>
                  <a:lnTo>
                    <a:pt x="4381" y="16954"/>
                  </a:lnTo>
                  <a:close/>
                  <a:moveTo>
                    <a:pt x="4381" y="36004"/>
                  </a:moveTo>
                  <a:lnTo>
                    <a:pt x="9144" y="36004"/>
                  </a:lnTo>
                  <a:cubicBezTo>
                    <a:pt x="12287" y="36004"/>
                    <a:pt x="13906" y="34195"/>
                    <a:pt x="13906" y="30575"/>
                  </a:cubicBezTo>
                  <a:lnTo>
                    <a:pt x="13906" y="27051"/>
                  </a:lnTo>
                  <a:cubicBezTo>
                    <a:pt x="13906" y="24860"/>
                    <a:pt x="13430" y="23336"/>
                    <a:pt x="12573" y="22479"/>
                  </a:cubicBezTo>
                  <a:cubicBezTo>
                    <a:pt x="11716" y="21622"/>
                    <a:pt x="10287" y="21146"/>
                    <a:pt x="8287" y="21146"/>
                  </a:cubicBezTo>
                  <a:lnTo>
                    <a:pt x="4381" y="21146"/>
                  </a:lnTo>
                  <a:lnTo>
                    <a:pt x="4381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2" name="Forme libre : forme 1921">
              <a:extLst>
                <a:ext uri="{FF2B5EF4-FFF2-40B4-BE49-F238E27FC236}">
                  <a16:creationId xmlns:a16="http://schemas.microsoft.com/office/drawing/2014/main" id="{8CFD2D53-233C-F5E0-CCE1-DF35E255E258}"/>
                </a:ext>
              </a:extLst>
            </p:cNvPr>
            <p:cNvSpPr/>
            <p:nvPr/>
          </p:nvSpPr>
          <p:spPr>
            <a:xfrm>
              <a:off x="13452056" y="2157357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6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6 h 40671"/>
                <a:gd name="connsiteX16" fmla="*/ 9239 w 18383"/>
                <a:gd name="connsiteY16" fmla="*/ 3905 h 40671"/>
                <a:gd name="connsiteX17" fmla="*/ 4477 w 18383"/>
                <a:gd name="connsiteY17" fmla="*/ 9716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5"/>
                    <a:pt x="12192" y="40672"/>
                    <a:pt x="9144" y="40672"/>
                  </a:cubicBezTo>
                  <a:cubicBezTo>
                    <a:pt x="6191" y="40672"/>
                    <a:pt x="3905" y="39815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6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6"/>
                  </a:lnTo>
                  <a:cubicBezTo>
                    <a:pt x="14002" y="5906"/>
                    <a:pt x="12383" y="3905"/>
                    <a:pt x="9239" y="3905"/>
                  </a:cubicBezTo>
                  <a:cubicBezTo>
                    <a:pt x="6096" y="3905"/>
                    <a:pt x="4477" y="5906"/>
                    <a:pt x="4477" y="9716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3" name="Forme libre : forme 1922">
              <a:extLst>
                <a:ext uri="{FF2B5EF4-FFF2-40B4-BE49-F238E27FC236}">
                  <a16:creationId xmlns:a16="http://schemas.microsoft.com/office/drawing/2014/main" id="{CFAD19F2-4631-78F7-C405-F4EAE1F4C9C8}"/>
                </a:ext>
              </a:extLst>
            </p:cNvPr>
            <p:cNvSpPr/>
            <p:nvPr/>
          </p:nvSpPr>
          <p:spPr>
            <a:xfrm>
              <a:off x="13475647" y="215764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4" name="Forme libre : forme 1923">
              <a:extLst>
                <a:ext uri="{FF2B5EF4-FFF2-40B4-BE49-F238E27FC236}">
                  <a16:creationId xmlns:a16="http://schemas.microsoft.com/office/drawing/2014/main" id="{236CF16F-2021-E2FA-41CE-0821C14827EC}"/>
                </a:ext>
              </a:extLst>
            </p:cNvPr>
            <p:cNvSpPr/>
            <p:nvPr/>
          </p:nvSpPr>
          <p:spPr>
            <a:xfrm>
              <a:off x="13498847" y="2157649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860 h 39909"/>
                <a:gd name="connsiteX19" fmla="*/ 7715 w 18669"/>
                <a:gd name="connsiteY19" fmla="*/ 18860 h 39909"/>
                <a:gd name="connsiteX20" fmla="*/ 12002 w 18669"/>
                <a:gd name="connsiteY20" fmla="*/ 17621 h 39909"/>
                <a:gd name="connsiteX21" fmla="*/ 13430 w 18669"/>
                <a:gd name="connsiteY21" fmla="*/ 13335 h 39909"/>
                <a:gd name="connsiteX22" fmla="*/ 13430 w 18669"/>
                <a:gd name="connsiteY22" fmla="*/ 9525 h 39909"/>
                <a:gd name="connsiteX23" fmla="*/ 8763 w 18669"/>
                <a:gd name="connsiteY23" fmla="*/ 4000 h 39909"/>
                <a:gd name="connsiteX24" fmla="*/ 4382 w 18669"/>
                <a:gd name="connsiteY24" fmla="*/ 4000 h 39909"/>
                <a:gd name="connsiteX25" fmla="*/ 4382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860"/>
                  </a:moveTo>
                  <a:lnTo>
                    <a:pt x="7715" y="18860"/>
                  </a:lnTo>
                  <a:cubicBezTo>
                    <a:pt x="9620" y="18860"/>
                    <a:pt x="11049" y="18479"/>
                    <a:pt x="12002" y="17621"/>
                  </a:cubicBezTo>
                  <a:cubicBezTo>
                    <a:pt x="12954" y="16764"/>
                    <a:pt x="13430" y="15431"/>
                    <a:pt x="13430" y="13335"/>
                  </a:cubicBezTo>
                  <a:lnTo>
                    <a:pt x="13430" y="9525"/>
                  </a:lnTo>
                  <a:cubicBezTo>
                    <a:pt x="13430" y="5906"/>
                    <a:pt x="11906" y="4000"/>
                    <a:pt x="8763" y="4000"/>
                  </a:cubicBezTo>
                  <a:lnTo>
                    <a:pt x="4382" y="4000"/>
                  </a:lnTo>
                  <a:lnTo>
                    <a:pt x="4382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5" name="Forme libre : forme 1924">
              <a:extLst>
                <a:ext uri="{FF2B5EF4-FFF2-40B4-BE49-F238E27FC236}">
                  <a16:creationId xmlns:a16="http://schemas.microsoft.com/office/drawing/2014/main" id="{AEA16876-42E5-31C9-7815-57509A933BF0}"/>
                </a:ext>
              </a:extLst>
            </p:cNvPr>
            <p:cNvSpPr/>
            <p:nvPr/>
          </p:nvSpPr>
          <p:spPr>
            <a:xfrm>
              <a:off x="13521952" y="2157260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6" name="Forme libre : forme 1925">
              <a:extLst>
                <a:ext uri="{FF2B5EF4-FFF2-40B4-BE49-F238E27FC236}">
                  <a16:creationId xmlns:a16="http://schemas.microsoft.com/office/drawing/2014/main" id="{9E851247-8202-0018-9002-B34FDE255F48}"/>
                </a:ext>
              </a:extLst>
            </p:cNvPr>
            <p:cNvSpPr/>
            <p:nvPr/>
          </p:nvSpPr>
          <p:spPr>
            <a:xfrm>
              <a:off x="13409439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7" name="Forme libre : forme 1926">
              <a:extLst>
                <a:ext uri="{FF2B5EF4-FFF2-40B4-BE49-F238E27FC236}">
                  <a16:creationId xmlns:a16="http://schemas.microsoft.com/office/drawing/2014/main" id="{80F56FBF-1501-7001-3C4D-EED9F20D4EA0}"/>
                </a:ext>
              </a:extLst>
            </p:cNvPr>
            <p:cNvSpPr/>
            <p:nvPr/>
          </p:nvSpPr>
          <p:spPr>
            <a:xfrm>
              <a:off x="13432446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8" name="Forme libre : forme 1927">
              <a:extLst>
                <a:ext uri="{FF2B5EF4-FFF2-40B4-BE49-F238E27FC236}">
                  <a16:creationId xmlns:a16="http://schemas.microsoft.com/office/drawing/2014/main" id="{6EECDEEC-5FF0-CEA9-25DC-E8EBA3FC239A}"/>
                </a:ext>
              </a:extLst>
            </p:cNvPr>
            <p:cNvSpPr/>
            <p:nvPr/>
          </p:nvSpPr>
          <p:spPr>
            <a:xfrm>
              <a:off x="13452542" y="2208129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8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9" name="Forme libre : forme 1928">
              <a:extLst>
                <a:ext uri="{FF2B5EF4-FFF2-40B4-BE49-F238E27FC236}">
                  <a16:creationId xmlns:a16="http://schemas.microsoft.com/office/drawing/2014/main" id="{B258590B-C8E3-6A4F-5D91-98A3EE67012D}"/>
                </a:ext>
              </a:extLst>
            </p:cNvPr>
            <p:cNvSpPr/>
            <p:nvPr/>
          </p:nvSpPr>
          <p:spPr>
            <a:xfrm>
              <a:off x="13477103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19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0" name="Forme libre : forme 1929">
              <a:extLst>
                <a:ext uri="{FF2B5EF4-FFF2-40B4-BE49-F238E27FC236}">
                  <a16:creationId xmlns:a16="http://schemas.microsoft.com/office/drawing/2014/main" id="{F29742BA-1148-BEB5-3299-9D6B4D76F931}"/>
                </a:ext>
              </a:extLst>
            </p:cNvPr>
            <p:cNvSpPr/>
            <p:nvPr/>
          </p:nvSpPr>
          <p:spPr>
            <a:xfrm>
              <a:off x="13499334" y="2207741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6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6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953" y="4382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1" name="Forme libre : forme 1930">
              <a:extLst>
                <a:ext uri="{FF2B5EF4-FFF2-40B4-BE49-F238E27FC236}">
                  <a16:creationId xmlns:a16="http://schemas.microsoft.com/office/drawing/2014/main" id="{C029CC9D-4117-096B-5AAF-A335C4A6983E}"/>
                </a:ext>
              </a:extLst>
            </p:cNvPr>
            <p:cNvSpPr/>
            <p:nvPr/>
          </p:nvSpPr>
          <p:spPr>
            <a:xfrm>
              <a:off x="13522244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2" name="Forme libre : forme 1931">
              <a:extLst>
                <a:ext uri="{FF2B5EF4-FFF2-40B4-BE49-F238E27FC236}">
                  <a16:creationId xmlns:a16="http://schemas.microsoft.com/office/drawing/2014/main" id="{CFD6D749-10C9-7752-2456-C85ABC544447}"/>
                </a:ext>
              </a:extLst>
            </p:cNvPr>
            <p:cNvSpPr/>
            <p:nvPr/>
          </p:nvSpPr>
          <p:spPr>
            <a:xfrm>
              <a:off x="13543795" y="220812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3" name="Forme libre : forme 1932">
              <a:extLst>
                <a:ext uri="{FF2B5EF4-FFF2-40B4-BE49-F238E27FC236}">
                  <a16:creationId xmlns:a16="http://schemas.microsoft.com/office/drawing/2014/main" id="{45F1AC42-0ECE-E2A9-276C-558738F312A6}"/>
                </a:ext>
              </a:extLst>
            </p:cNvPr>
            <p:cNvSpPr/>
            <p:nvPr/>
          </p:nvSpPr>
          <p:spPr>
            <a:xfrm>
              <a:off x="13430699" y="2258221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5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3" y="4000"/>
                    <a:pt x="9239" y="4000"/>
                  </a:cubicBezTo>
                  <a:cubicBezTo>
                    <a:pt x="6096" y="4000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5" y="36290"/>
                    <a:pt x="15811" y="38005"/>
                  </a:cubicBezTo>
                  <a:cubicBezTo>
                    <a:pt x="14288" y="39815"/>
                    <a:pt x="12001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4" name="Forme libre : forme 1933">
              <a:extLst>
                <a:ext uri="{FF2B5EF4-FFF2-40B4-BE49-F238E27FC236}">
                  <a16:creationId xmlns:a16="http://schemas.microsoft.com/office/drawing/2014/main" id="{7439F6B3-08FF-4027-D270-6FFD59C68EAC}"/>
                </a:ext>
              </a:extLst>
            </p:cNvPr>
            <p:cNvSpPr/>
            <p:nvPr/>
          </p:nvSpPr>
          <p:spPr>
            <a:xfrm>
              <a:off x="13453803" y="225860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5" name="Forme libre : forme 1934">
              <a:extLst>
                <a:ext uri="{FF2B5EF4-FFF2-40B4-BE49-F238E27FC236}">
                  <a16:creationId xmlns:a16="http://schemas.microsoft.com/office/drawing/2014/main" id="{48EB822B-6616-8099-8862-E86EDE5100BF}"/>
                </a:ext>
              </a:extLst>
            </p:cNvPr>
            <p:cNvSpPr/>
            <p:nvPr/>
          </p:nvSpPr>
          <p:spPr>
            <a:xfrm>
              <a:off x="13477005" y="225860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6" name="Forme libre : forme 1935">
              <a:extLst>
                <a:ext uri="{FF2B5EF4-FFF2-40B4-BE49-F238E27FC236}">
                  <a16:creationId xmlns:a16="http://schemas.microsoft.com/office/drawing/2014/main" id="{D4101B21-8206-A9BA-EBF6-1710B7EC6ACE}"/>
                </a:ext>
              </a:extLst>
            </p:cNvPr>
            <p:cNvSpPr/>
            <p:nvPr/>
          </p:nvSpPr>
          <p:spPr>
            <a:xfrm>
              <a:off x="13496809" y="2258318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5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5 h 40671"/>
                <a:gd name="connsiteX16" fmla="*/ 9239 w 18383"/>
                <a:gd name="connsiteY16" fmla="*/ 3905 h 40671"/>
                <a:gd name="connsiteX17" fmla="*/ 4477 w 18383"/>
                <a:gd name="connsiteY17" fmla="*/ 9715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5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5"/>
                  </a:lnTo>
                  <a:cubicBezTo>
                    <a:pt x="14002" y="5905"/>
                    <a:pt x="12383" y="3905"/>
                    <a:pt x="9239" y="3905"/>
                  </a:cubicBezTo>
                  <a:cubicBezTo>
                    <a:pt x="6096" y="3905"/>
                    <a:pt x="4477" y="5905"/>
                    <a:pt x="4477" y="9715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7" name="Forme libre : forme 1936">
              <a:extLst>
                <a:ext uri="{FF2B5EF4-FFF2-40B4-BE49-F238E27FC236}">
                  <a16:creationId xmlns:a16="http://schemas.microsoft.com/office/drawing/2014/main" id="{083004CA-B4AF-9C74-A2A6-84CDE97AAB53}"/>
                </a:ext>
              </a:extLst>
            </p:cNvPr>
            <p:cNvSpPr/>
            <p:nvPr/>
          </p:nvSpPr>
          <p:spPr>
            <a:xfrm>
              <a:off x="13519816" y="2258706"/>
              <a:ext cx="18638" cy="40772"/>
            </a:xfrm>
            <a:custGeom>
              <a:avLst/>
              <a:gdLst>
                <a:gd name="connsiteX0" fmla="*/ 18193 w 18287"/>
                <a:gd name="connsiteY0" fmla="*/ 35909 h 40004"/>
                <a:gd name="connsiteX1" fmla="*/ 18193 w 18287"/>
                <a:gd name="connsiteY1" fmla="*/ 40005 h 40004"/>
                <a:gd name="connsiteX2" fmla="*/ 0 w 18287"/>
                <a:gd name="connsiteY2" fmla="*/ 40005 h 40004"/>
                <a:gd name="connsiteX3" fmla="*/ 0 w 18287"/>
                <a:gd name="connsiteY3" fmla="*/ 36004 h 40004"/>
                <a:gd name="connsiteX4" fmla="*/ 13716 w 18287"/>
                <a:gd name="connsiteY4" fmla="*/ 4096 h 40004"/>
                <a:gd name="connsiteX5" fmla="*/ 667 w 18287"/>
                <a:gd name="connsiteY5" fmla="*/ 4096 h 40004"/>
                <a:gd name="connsiteX6" fmla="*/ 667 w 18287"/>
                <a:gd name="connsiteY6" fmla="*/ 0 h 40004"/>
                <a:gd name="connsiteX7" fmla="*/ 18288 w 18287"/>
                <a:gd name="connsiteY7" fmla="*/ 0 h 40004"/>
                <a:gd name="connsiteX8" fmla="*/ 18288 w 18287"/>
                <a:gd name="connsiteY8" fmla="*/ 4000 h 40004"/>
                <a:gd name="connsiteX9" fmla="*/ 4477 w 18287"/>
                <a:gd name="connsiteY9" fmla="*/ 35909 h 40004"/>
                <a:gd name="connsiteX10" fmla="*/ 18193 w 18287"/>
                <a:gd name="connsiteY10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7" h="40004">
                  <a:moveTo>
                    <a:pt x="18193" y="35909"/>
                  </a:moveTo>
                  <a:lnTo>
                    <a:pt x="18193" y="40005"/>
                  </a:lnTo>
                  <a:lnTo>
                    <a:pt x="0" y="40005"/>
                  </a:lnTo>
                  <a:lnTo>
                    <a:pt x="0" y="36004"/>
                  </a:lnTo>
                  <a:lnTo>
                    <a:pt x="13716" y="4096"/>
                  </a:lnTo>
                  <a:lnTo>
                    <a:pt x="667" y="4096"/>
                  </a:lnTo>
                  <a:lnTo>
                    <a:pt x="667" y="0"/>
                  </a:lnTo>
                  <a:lnTo>
                    <a:pt x="18288" y="0"/>
                  </a:lnTo>
                  <a:lnTo>
                    <a:pt x="18288" y="4000"/>
                  </a:lnTo>
                  <a:lnTo>
                    <a:pt x="4477" y="35909"/>
                  </a:lnTo>
                  <a:lnTo>
                    <a:pt x="18193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9" name="Forme libre : forme 1938">
              <a:extLst>
                <a:ext uri="{FF2B5EF4-FFF2-40B4-BE49-F238E27FC236}">
                  <a16:creationId xmlns:a16="http://schemas.microsoft.com/office/drawing/2014/main" id="{7F083879-A6F8-2484-0415-F7B945E26408}"/>
                </a:ext>
              </a:extLst>
            </p:cNvPr>
            <p:cNvSpPr/>
            <p:nvPr/>
          </p:nvSpPr>
          <p:spPr>
            <a:xfrm>
              <a:off x="15059276" y="4509744"/>
              <a:ext cx="18056" cy="40773"/>
            </a:xfrm>
            <a:custGeom>
              <a:avLst/>
              <a:gdLst>
                <a:gd name="connsiteX0" fmla="*/ 0 w 17716"/>
                <a:gd name="connsiteY0" fmla="*/ 0 h 40005"/>
                <a:gd name="connsiteX1" fmla="*/ 8763 w 17716"/>
                <a:gd name="connsiteY1" fmla="*/ 0 h 40005"/>
                <a:gd name="connsiteX2" fmla="*/ 17717 w 17716"/>
                <a:gd name="connsiteY2" fmla="*/ 9811 h 40005"/>
                <a:gd name="connsiteX3" fmla="*/ 17717 w 17716"/>
                <a:gd name="connsiteY3" fmla="*/ 14573 h 40005"/>
                <a:gd name="connsiteX4" fmla="*/ 8382 w 17716"/>
                <a:gd name="connsiteY4" fmla="*/ 24194 h 40005"/>
                <a:gd name="connsiteX5" fmla="*/ 4477 w 17716"/>
                <a:gd name="connsiteY5" fmla="*/ 24194 h 40005"/>
                <a:gd name="connsiteX6" fmla="*/ 4477 w 17716"/>
                <a:gd name="connsiteY6" fmla="*/ 40005 h 40005"/>
                <a:gd name="connsiteX7" fmla="*/ 0 w 17716"/>
                <a:gd name="connsiteY7" fmla="*/ 40005 h 40005"/>
                <a:gd name="connsiteX8" fmla="*/ 0 w 17716"/>
                <a:gd name="connsiteY8" fmla="*/ 0 h 40005"/>
                <a:gd name="connsiteX9" fmla="*/ 4381 w 17716"/>
                <a:gd name="connsiteY9" fmla="*/ 20193 h 40005"/>
                <a:gd name="connsiteX10" fmla="*/ 8287 w 17716"/>
                <a:gd name="connsiteY10" fmla="*/ 20193 h 40005"/>
                <a:gd name="connsiteX11" fmla="*/ 12002 w 17716"/>
                <a:gd name="connsiteY11" fmla="*/ 18955 h 40005"/>
                <a:gd name="connsiteX12" fmla="*/ 13240 w 17716"/>
                <a:gd name="connsiteY12" fmla="*/ 14859 h 40005"/>
                <a:gd name="connsiteX13" fmla="*/ 13240 w 17716"/>
                <a:gd name="connsiteY13" fmla="*/ 9525 h 40005"/>
                <a:gd name="connsiteX14" fmla="*/ 12192 w 17716"/>
                <a:gd name="connsiteY14" fmla="*/ 5429 h 40005"/>
                <a:gd name="connsiteX15" fmla="*/ 8668 w 17716"/>
                <a:gd name="connsiteY15" fmla="*/ 4096 h 40005"/>
                <a:gd name="connsiteX16" fmla="*/ 4381 w 17716"/>
                <a:gd name="connsiteY16" fmla="*/ 4096 h 40005"/>
                <a:gd name="connsiteX17" fmla="*/ 4381 w 17716"/>
                <a:gd name="connsiteY17" fmla="*/ 2019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5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7" y="3239"/>
                    <a:pt x="17717" y="9811"/>
                  </a:cubicBezTo>
                  <a:lnTo>
                    <a:pt x="17717" y="14573"/>
                  </a:lnTo>
                  <a:cubicBezTo>
                    <a:pt x="17717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20193"/>
                  </a:moveTo>
                  <a:lnTo>
                    <a:pt x="8287" y="20193"/>
                  </a:lnTo>
                  <a:cubicBezTo>
                    <a:pt x="10001" y="20193"/>
                    <a:pt x="11239" y="19812"/>
                    <a:pt x="12002" y="18955"/>
                  </a:cubicBezTo>
                  <a:cubicBezTo>
                    <a:pt x="12763" y="18098"/>
                    <a:pt x="13240" y="16764"/>
                    <a:pt x="13240" y="14859"/>
                  </a:cubicBezTo>
                  <a:lnTo>
                    <a:pt x="13240" y="9525"/>
                  </a:lnTo>
                  <a:cubicBezTo>
                    <a:pt x="13240" y="7620"/>
                    <a:pt x="12859" y="6287"/>
                    <a:pt x="12192" y="5429"/>
                  </a:cubicBezTo>
                  <a:cubicBezTo>
                    <a:pt x="11430" y="4572"/>
                    <a:pt x="10287" y="4096"/>
                    <a:pt x="8668" y="4096"/>
                  </a:cubicBezTo>
                  <a:lnTo>
                    <a:pt x="4381" y="4096"/>
                  </a:lnTo>
                  <a:lnTo>
                    <a:pt x="4381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0" name="Forme libre : forme 1939">
              <a:extLst>
                <a:ext uri="{FF2B5EF4-FFF2-40B4-BE49-F238E27FC236}">
                  <a16:creationId xmlns:a16="http://schemas.microsoft.com/office/drawing/2014/main" id="{27D398F0-861A-63CE-647A-21BF6725737E}"/>
                </a:ext>
              </a:extLst>
            </p:cNvPr>
            <p:cNvSpPr/>
            <p:nvPr/>
          </p:nvSpPr>
          <p:spPr>
            <a:xfrm>
              <a:off x="15079565" y="450974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4 h 40005"/>
                <a:gd name="connsiteX11" fmla="*/ 15145 w 21716"/>
                <a:gd name="connsiteY11" fmla="*/ 28004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1" name="Forme libre : forme 1940">
              <a:extLst>
                <a:ext uri="{FF2B5EF4-FFF2-40B4-BE49-F238E27FC236}">
                  <a16:creationId xmlns:a16="http://schemas.microsoft.com/office/drawing/2014/main" id="{90530FF9-5742-F9A7-E3B4-4985C535B9BD}"/>
                </a:ext>
              </a:extLst>
            </p:cNvPr>
            <p:cNvSpPr/>
            <p:nvPr/>
          </p:nvSpPr>
          <p:spPr>
            <a:xfrm>
              <a:off x="15105873" y="4509744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764 h 39909"/>
                <a:gd name="connsiteX19" fmla="*/ 7716 w 18669"/>
                <a:gd name="connsiteY19" fmla="*/ 18764 h 39909"/>
                <a:gd name="connsiteX20" fmla="*/ 12002 w 18669"/>
                <a:gd name="connsiteY20" fmla="*/ 17526 h 39909"/>
                <a:gd name="connsiteX21" fmla="*/ 13430 w 18669"/>
                <a:gd name="connsiteY21" fmla="*/ 13240 h 39909"/>
                <a:gd name="connsiteX22" fmla="*/ 13430 w 18669"/>
                <a:gd name="connsiteY22" fmla="*/ 9430 h 39909"/>
                <a:gd name="connsiteX23" fmla="*/ 8763 w 18669"/>
                <a:gd name="connsiteY23" fmla="*/ 3905 h 39909"/>
                <a:gd name="connsiteX24" fmla="*/ 4382 w 18669"/>
                <a:gd name="connsiteY24" fmla="*/ 3905 h 39909"/>
                <a:gd name="connsiteX25" fmla="*/ 4382 w 18669"/>
                <a:gd name="connsiteY25" fmla="*/ 18764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8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764"/>
                  </a:moveTo>
                  <a:lnTo>
                    <a:pt x="7716" y="18764"/>
                  </a:lnTo>
                  <a:cubicBezTo>
                    <a:pt x="9620" y="18764"/>
                    <a:pt x="11049" y="18383"/>
                    <a:pt x="12002" y="17526"/>
                  </a:cubicBezTo>
                  <a:cubicBezTo>
                    <a:pt x="12954" y="16669"/>
                    <a:pt x="13430" y="15335"/>
                    <a:pt x="13430" y="13240"/>
                  </a:cubicBezTo>
                  <a:lnTo>
                    <a:pt x="13430" y="9430"/>
                  </a:lnTo>
                  <a:cubicBezTo>
                    <a:pt x="13430" y="5810"/>
                    <a:pt x="11906" y="3905"/>
                    <a:pt x="8763" y="3905"/>
                  </a:cubicBezTo>
                  <a:lnTo>
                    <a:pt x="4382" y="3905"/>
                  </a:lnTo>
                  <a:lnTo>
                    <a:pt x="4382" y="1876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2" name="Forme libre : forme 1941">
              <a:extLst>
                <a:ext uri="{FF2B5EF4-FFF2-40B4-BE49-F238E27FC236}">
                  <a16:creationId xmlns:a16="http://schemas.microsoft.com/office/drawing/2014/main" id="{8E2C77A2-A770-26CC-CF73-AC7EC69FD332}"/>
                </a:ext>
              </a:extLst>
            </p:cNvPr>
            <p:cNvSpPr/>
            <p:nvPr/>
          </p:nvSpPr>
          <p:spPr>
            <a:xfrm>
              <a:off x="15129367" y="4509744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7 w 4476"/>
                <a:gd name="connsiteY1" fmla="*/ 0 h 40005"/>
                <a:gd name="connsiteX2" fmla="*/ 4477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3" name="Forme libre : forme 1942">
              <a:extLst>
                <a:ext uri="{FF2B5EF4-FFF2-40B4-BE49-F238E27FC236}">
                  <a16:creationId xmlns:a16="http://schemas.microsoft.com/office/drawing/2014/main" id="{6485FEE6-9282-9F7F-D1BC-B14FC29FCADF}"/>
                </a:ext>
              </a:extLst>
            </p:cNvPr>
            <p:cNvSpPr/>
            <p:nvPr/>
          </p:nvSpPr>
          <p:spPr>
            <a:xfrm>
              <a:off x="15138395" y="4509259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1 h 40766"/>
                <a:gd name="connsiteX8" fmla="*/ 4763 w 18097"/>
                <a:gd name="connsiteY8" fmla="*/ 9620 h 40766"/>
                <a:gd name="connsiteX9" fmla="*/ 5715 w 18097"/>
                <a:gd name="connsiteY9" fmla="*/ 13526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6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1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1"/>
                    <a:pt x="9335" y="4001"/>
                  </a:cubicBezTo>
                  <a:cubicBezTo>
                    <a:pt x="6287" y="4001"/>
                    <a:pt x="4763" y="5905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2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4" name="Forme libre : forme 1943">
              <a:extLst>
                <a:ext uri="{FF2B5EF4-FFF2-40B4-BE49-F238E27FC236}">
                  <a16:creationId xmlns:a16="http://schemas.microsoft.com/office/drawing/2014/main" id="{638F38C0-0970-D2B8-69BE-3F16C5649757}"/>
                </a:ext>
              </a:extLst>
            </p:cNvPr>
            <p:cNvSpPr/>
            <p:nvPr/>
          </p:nvSpPr>
          <p:spPr>
            <a:xfrm>
              <a:off x="15171013" y="450974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5" name="Forme libre : forme 1944">
              <a:extLst>
                <a:ext uri="{FF2B5EF4-FFF2-40B4-BE49-F238E27FC236}">
                  <a16:creationId xmlns:a16="http://schemas.microsoft.com/office/drawing/2014/main" id="{824E700C-1765-2C3A-29EB-3584DF8B1DA0}"/>
                </a:ext>
              </a:extLst>
            </p:cNvPr>
            <p:cNvSpPr/>
            <p:nvPr/>
          </p:nvSpPr>
          <p:spPr>
            <a:xfrm>
              <a:off x="15186157" y="45097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6" name="Forme libre : forme 1945">
              <a:extLst>
                <a:ext uri="{FF2B5EF4-FFF2-40B4-BE49-F238E27FC236}">
                  <a16:creationId xmlns:a16="http://schemas.microsoft.com/office/drawing/2014/main" id="{FC5C232E-9FF7-F3AB-8D4E-459A4B4287B1}"/>
                </a:ext>
              </a:extLst>
            </p:cNvPr>
            <p:cNvSpPr/>
            <p:nvPr/>
          </p:nvSpPr>
          <p:spPr>
            <a:xfrm>
              <a:off x="15210621" y="4509356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1 w 18383"/>
                <a:gd name="connsiteY11" fmla="*/ 9811 h 40671"/>
                <a:gd name="connsiteX12" fmla="*/ 4381 w 18383"/>
                <a:gd name="connsiteY12" fmla="*/ 30956 h 40671"/>
                <a:gd name="connsiteX13" fmla="*/ 9144 w 18383"/>
                <a:gd name="connsiteY13" fmla="*/ 36766 h 40671"/>
                <a:gd name="connsiteX14" fmla="*/ 13906 w 18383"/>
                <a:gd name="connsiteY14" fmla="*/ 30956 h 40671"/>
                <a:gd name="connsiteX15" fmla="*/ 13906 w 18383"/>
                <a:gd name="connsiteY15" fmla="*/ 9811 h 40671"/>
                <a:gd name="connsiteX16" fmla="*/ 9144 w 18383"/>
                <a:gd name="connsiteY16" fmla="*/ 4000 h 40671"/>
                <a:gd name="connsiteX17" fmla="*/ 4381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1" y="9811"/>
                  </a:moveTo>
                  <a:lnTo>
                    <a:pt x="4381" y="30956"/>
                  </a:lnTo>
                  <a:cubicBezTo>
                    <a:pt x="4381" y="34766"/>
                    <a:pt x="6001" y="36766"/>
                    <a:pt x="9144" y="36766"/>
                  </a:cubicBezTo>
                  <a:cubicBezTo>
                    <a:pt x="12287" y="36766"/>
                    <a:pt x="13906" y="34862"/>
                    <a:pt x="13906" y="30956"/>
                  </a:cubicBezTo>
                  <a:lnTo>
                    <a:pt x="13906" y="9811"/>
                  </a:lnTo>
                  <a:cubicBezTo>
                    <a:pt x="13906" y="6001"/>
                    <a:pt x="12287" y="4000"/>
                    <a:pt x="9144" y="4000"/>
                  </a:cubicBezTo>
                  <a:cubicBezTo>
                    <a:pt x="6001" y="4000"/>
                    <a:pt x="4381" y="5905"/>
                    <a:pt x="4381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7" name="Forme libre : forme 1946">
              <a:extLst>
                <a:ext uri="{FF2B5EF4-FFF2-40B4-BE49-F238E27FC236}">
                  <a16:creationId xmlns:a16="http://schemas.microsoft.com/office/drawing/2014/main" id="{EF8D3105-E5B8-25B3-F4B8-10BAC3960240}"/>
                </a:ext>
              </a:extLst>
            </p:cNvPr>
            <p:cNvSpPr/>
            <p:nvPr/>
          </p:nvSpPr>
          <p:spPr>
            <a:xfrm>
              <a:off x="15234113" y="45097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8" name="Forme libre : forme 1947">
              <a:extLst>
                <a:ext uri="{FF2B5EF4-FFF2-40B4-BE49-F238E27FC236}">
                  <a16:creationId xmlns:a16="http://schemas.microsoft.com/office/drawing/2014/main" id="{7222AA02-5BA6-F03D-3186-B590D9C7F949}"/>
                </a:ext>
              </a:extLst>
            </p:cNvPr>
            <p:cNvSpPr/>
            <p:nvPr/>
          </p:nvSpPr>
          <p:spPr>
            <a:xfrm>
              <a:off x="15093351" y="45602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1 w 18383"/>
                <a:gd name="connsiteY14" fmla="*/ 15812 h 40005"/>
                <a:gd name="connsiteX15" fmla="*/ 13240 w 18383"/>
                <a:gd name="connsiteY15" fmla="*/ 11621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1 h 40005"/>
                <a:gd name="connsiteX19" fmla="*/ 4477 w 18383"/>
                <a:gd name="connsiteY19" fmla="*/ 4001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1" y="15812"/>
                  </a:cubicBezTo>
                  <a:cubicBezTo>
                    <a:pt x="12859" y="15049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1"/>
                    <a:pt x="8858" y="4001"/>
                  </a:cubicBezTo>
                  <a:lnTo>
                    <a:pt x="4477" y="4001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9" name="Forme libre : forme 1948">
              <a:extLst>
                <a:ext uri="{FF2B5EF4-FFF2-40B4-BE49-F238E27FC236}">
                  <a16:creationId xmlns:a16="http://schemas.microsoft.com/office/drawing/2014/main" id="{B0A7FB19-B1F9-8ECF-4495-1D505C387458}"/>
                </a:ext>
              </a:extLst>
            </p:cNvPr>
            <p:cNvSpPr/>
            <p:nvPr/>
          </p:nvSpPr>
          <p:spPr>
            <a:xfrm>
              <a:off x="15116746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0" name="Forme libre : forme 1949">
              <a:extLst>
                <a:ext uri="{FF2B5EF4-FFF2-40B4-BE49-F238E27FC236}">
                  <a16:creationId xmlns:a16="http://schemas.microsoft.com/office/drawing/2014/main" id="{2AD2BF22-FCBC-4A1F-3682-65521F18A078}"/>
                </a:ext>
              </a:extLst>
            </p:cNvPr>
            <p:cNvSpPr/>
            <p:nvPr/>
          </p:nvSpPr>
          <p:spPr>
            <a:xfrm>
              <a:off x="15138298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1" name="Forme libre : forme 1950">
              <a:extLst>
                <a:ext uri="{FF2B5EF4-FFF2-40B4-BE49-F238E27FC236}">
                  <a16:creationId xmlns:a16="http://schemas.microsoft.com/office/drawing/2014/main" id="{43128AB5-F511-DAB7-170E-D3CCF9F55167}"/>
                </a:ext>
              </a:extLst>
            </p:cNvPr>
            <p:cNvSpPr/>
            <p:nvPr/>
          </p:nvSpPr>
          <p:spPr>
            <a:xfrm>
              <a:off x="15158490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2" name="Forme libre : forme 1951">
              <a:extLst>
                <a:ext uri="{FF2B5EF4-FFF2-40B4-BE49-F238E27FC236}">
                  <a16:creationId xmlns:a16="http://schemas.microsoft.com/office/drawing/2014/main" id="{A03B4316-5836-A177-8970-EB1942309888}"/>
                </a:ext>
              </a:extLst>
            </p:cNvPr>
            <p:cNvSpPr/>
            <p:nvPr/>
          </p:nvSpPr>
          <p:spPr>
            <a:xfrm>
              <a:off x="15178681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3" name="Forme libre : forme 1952">
              <a:extLst>
                <a:ext uri="{FF2B5EF4-FFF2-40B4-BE49-F238E27FC236}">
                  <a16:creationId xmlns:a16="http://schemas.microsoft.com/office/drawing/2014/main" id="{CF841D40-938C-D338-7373-C70A7E6E3D02}"/>
                </a:ext>
              </a:extLst>
            </p:cNvPr>
            <p:cNvSpPr/>
            <p:nvPr/>
          </p:nvSpPr>
          <p:spPr>
            <a:xfrm>
              <a:off x="15198874" y="456022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4" name="Forme libre : forme 1953">
              <a:extLst>
                <a:ext uri="{FF2B5EF4-FFF2-40B4-BE49-F238E27FC236}">
                  <a16:creationId xmlns:a16="http://schemas.microsoft.com/office/drawing/2014/main" id="{9DE07116-740D-1C9C-7BF5-D5F4C7D6A6EC}"/>
                </a:ext>
              </a:extLst>
            </p:cNvPr>
            <p:cNvSpPr/>
            <p:nvPr/>
          </p:nvSpPr>
          <p:spPr>
            <a:xfrm>
              <a:off x="15060829" y="4610220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2" y="4001"/>
                    <a:pt x="9239" y="4001"/>
                  </a:cubicBezTo>
                  <a:cubicBezTo>
                    <a:pt x="6096" y="4001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6" y="36290"/>
                    <a:pt x="15812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3"/>
                    <a:pt x="6001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5" name="Forme libre : forme 1954">
              <a:extLst>
                <a:ext uri="{FF2B5EF4-FFF2-40B4-BE49-F238E27FC236}">
                  <a16:creationId xmlns:a16="http://schemas.microsoft.com/office/drawing/2014/main" id="{BA6F176F-E050-93AD-EDB3-2735B94B9A34}"/>
                </a:ext>
              </a:extLst>
            </p:cNvPr>
            <p:cNvSpPr/>
            <p:nvPr/>
          </p:nvSpPr>
          <p:spPr>
            <a:xfrm>
              <a:off x="15083934" y="4610705"/>
              <a:ext cx="19124" cy="40772"/>
            </a:xfrm>
            <a:custGeom>
              <a:avLst/>
              <a:gdLst>
                <a:gd name="connsiteX0" fmla="*/ 14288 w 18764"/>
                <a:gd name="connsiteY0" fmla="*/ 22003 h 40004"/>
                <a:gd name="connsiteX1" fmla="*/ 4477 w 18764"/>
                <a:gd name="connsiteY1" fmla="*/ 22003 h 40004"/>
                <a:gd name="connsiteX2" fmla="*/ 4477 w 18764"/>
                <a:gd name="connsiteY2" fmla="*/ 40005 h 40004"/>
                <a:gd name="connsiteX3" fmla="*/ 0 w 18764"/>
                <a:gd name="connsiteY3" fmla="*/ 40005 h 40004"/>
                <a:gd name="connsiteX4" fmla="*/ 0 w 18764"/>
                <a:gd name="connsiteY4" fmla="*/ 0 h 40004"/>
                <a:gd name="connsiteX5" fmla="*/ 4477 w 18764"/>
                <a:gd name="connsiteY5" fmla="*/ 0 h 40004"/>
                <a:gd name="connsiteX6" fmla="*/ 4477 w 18764"/>
                <a:gd name="connsiteY6" fmla="*/ 18002 h 40004"/>
                <a:gd name="connsiteX7" fmla="*/ 14288 w 18764"/>
                <a:gd name="connsiteY7" fmla="*/ 18002 h 40004"/>
                <a:gd name="connsiteX8" fmla="*/ 14288 w 18764"/>
                <a:gd name="connsiteY8" fmla="*/ 0 h 40004"/>
                <a:gd name="connsiteX9" fmla="*/ 18764 w 18764"/>
                <a:gd name="connsiteY9" fmla="*/ 0 h 40004"/>
                <a:gd name="connsiteX10" fmla="*/ 18764 w 18764"/>
                <a:gd name="connsiteY10" fmla="*/ 40005 h 40004"/>
                <a:gd name="connsiteX11" fmla="*/ 14288 w 18764"/>
                <a:gd name="connsiteY11" fmla="*/ 40005 h 40004"/>
                <a:gd name="connsiteX12" fmla="*/ 14288 w 18764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4" h="40004">
                  <a:moveTo>
                    <a:pt x="14288" y="22003"/>
                  </a:moveTo>
                  <a:lnTo>
                    <a:pt x="4477" y="22003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6" name="Forme libre : forme 1955">
              <a:extLst>
                <a:ext uri="{FF2B5EF4-FFF2-40B4-BE49-F238E27FC236}">
                  <a16:creationId xmlns:a16="http://schemas.microsoft.com/office/drawing/2014/main" id="{CFA9C397-EE61-5875-701B-77E2C6600117}"/>
                </a:ext>
              </a:extLst>
            </p:cNvPr>
            <p:cNvSpPr/>
            <p:nvPr/>
          </p:nvSpPr>
          <p:spPr>
            <a:xfrm>
              <a:off x="15107135" y="4610705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5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7" name="Forme libre : forme 1956">
              <a:extLst>
                <a:ext uri="{FF2B5EF4-FFF2-40B4-BE49-F238E27FC236}">
                  <a16:creationId xmlns:a16="http://schemas.microsoft.com/office/drawing/2014/main" id="{276AB746-D094-1774-4DC6-E7379DAE5010}"/>
                </a:ext>
              </a:extLst>
            </p:cNvPr>
            <p:cNvSpPr/>
            <p:nvPr/>
          </p:nvSpPr>
          <p:spPr>
            <a:xfrm>
              <a:off x="15133249" y="4610705"/>
              <a:ext cx="25822" cy="40772"/>
            </a:xfrm>
            <a:custGeom>
              <a:avLst/>
              <a:gdLst>
                <a:gd name="connsiteX0" fmla="*/ 21241 w 25336"/>
                <a:gd name="connsiteY0" fmla="*/ 7810 h 40004"/>
                <a:gd name="connsiteX1" fmla="*/ 14859 w 25336"/>
                <a:gd name="connsiteY1" fmla="*/ 39910 h 40004"/>
                <a:gd name="connsiteX2" fmla="*/ 10573 w 25336"/>
                <a:gd name="connsiteY2" fmla="*/ 39910 h 40004"/>
                <a:gd name="connsiteX3" fmla="*/ 3905 w 25336"/>
                <a:gd name="connsiteY3" fmla="*/ 8096 h 40004"/>
                <a:gd name="connsiteX4" fmla="*/ 3905 w 25336"/>
                <a:gd name="connsiteY4" fmla="*/ 40005 h 40004"/>
                <a:gd name="connsiteX5" fmla="*/ 0 w 25336"/>
                <a:gd name="connsiteY5" fmla="*/ 40005 h 40004"/>
                <a:gd name="connsiteX6" fmla="*/ 0 w 25336"/>
                <a:gd name="connsiteY6" fmla="*/ 0 h 40004"/>
                <a:gd name="connsiteX7" fmla="*/ 6191 w 25336"/>
                <a:gd name="connsiteY7" fmla="*/ 0 h 40004"/>
                <a:gd name="connsiteX8" fmla="*/ 12763 w 25336"/>
                <a:gd name="connsiteY8" fmla="*/ 31909 h 40004"/>
                <a:gd name="connsiteX9" fmla="*/ 19145 w 25336"/>
                <a:gd name="connsiteY9" fmla="*/ 0 h 40004"/>
                <a:gd name="connsiteX10" fmla="*/ 25337 w 25336"/>
                <a:gd name="connsiteY10" fmla="*/ 0 h 40004"/>
                <a:gd name="connsiteX11" fmla="*/ 25337 w 25336"/>
                <a:gd name="connsiteY11" fmla="*/ 40005 h 40004"/>
                <a:gd name="connsiteX12" fmla="*/ 21146 w 25336"/>
                <a:gd name="connsiteY12" fmla="*/ 40005 h 40004"/>
                <a:gd name="connsiteX13" fmla="*/ 21146 w 25336"/>
                <a:gd name="connsiteY13" fmla="*/ 781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" h="40004">
                  <a:moveTo>
                    <a:pt x="21241" y="7810"/>
                  </a:moveTo>
                  <a:lnTo>
                    <a:pt x="14859" y="39910"/>
                  </a:lnTo>
                  <a:lnTo>
                    <a:pt x="10573" y="39910"/>
                  </a:lnTo>
                  <a:lnTo>
                    <a:pt x="3905" y="8096"/>
                  </a:lnTo>
                  <a:lnTo>
                    <a:pt x="3905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2763" y="31909"/>
                  </a:lnTo>
                  <a:lnTo>
                    <a:pt x="19145" y="0"/>
                  </a:lnTo>
                  <a:lnTo>
                    <a:pt x="25337" y="0"/>
                  </a:lnTo>
                  <a:lnTo>
                    <a:pt x="25337" y="40005"/>
                  </a:lnTo>
                  <a:lnTo>
                    <a:pt x="21146" y="40005"/>
                  </a:lnTo>
                  <a:lnTo>
                    <a:pt x="21146" y="781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8" name="Forme libre : forme 1957">
              <a:extLst>
                <a:ext uri="{FF2B5EF4-FFF2-40B4-BE49-F238E27FC236}">
                  <a16:creationId xmlns:a16="http://schemas.microsoft.com/office/drawing/2014/main" id="{7738BCE8-21C0-BC49-E5F7-6A7B82690159}"/>
                </a:ext>
              </a:extLst>
            </p:cNvPr>
            <p:cNvSpPr/>
            <p:nvPr/>
          </p:nvSpPr>
          <p:spPr>
            <a:xfrm>
              <a:off x="15164508" y="4610608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7050 h 40005"/>
                <a:gd name="connsiteX13" fmla="*/ 7906 w 18383"/>
                <a:gd name="connsiteY13" fmla="*/ 17050 h 40005"/>
                <a:gd name="connsiteX14" fmla="*/ 12002 w 18383"/>
                <a:gd name="connsiteY14" fmla="*/ 15907 h 40005"/>
                <a:gd name="connsiteX15" fmla="*/ 13240 w 18383"/>
                <a:gd name="connsiteY15" fmla="*/ 11716 h 40005"/>
                <a:gd name="connsiteX16" fmla="*/ 13240 w 18383"/>
                <a:gd name="connsiteY16" fmla="*/ 9335 h 40005"/>
                <a:gd name="connsiteX17" fmla="*/ 12192 w 18383"/>
                <a:gd name="connsiteY17" fmla="*/ 5334 h 40005"/>
                <a:gd name="connsiteX18" fmla="*/ 8858 w 18383"/>
                <a:gd name="connsiteY18" fmla="*/ 4096 h 40005"/>
                <a:gd name="connsiteX19" fmla="*/ 4477 w 18383"/>
                <a:gd name="connsiteY19" fmla="*/ 4096 h 40005"/>
                <a:gd name="connsiteX20" fmla="*/ 4477 w 18383"/>
                <a:gd name="connsiteY20" fmla="*/ 17050 h 40005"/>
                <a:gd name="connsiteX21" fmla="*/ 4477 w 18383"/>
                <a:gd name="connsiteY21" fmla="*/ 36004 h 40005"/>
                <a:gd name="connsiteX22" fmla="*/ 9239 w 18383"/>
                <a:gd name="connsiteY22" fmla="*/ 36004 h 40005"/>
                <a:gd name="connsiteX23" fmla="*/ 14002 w 18383"/>
                <a:gd name="connsiteY23" fmla="*/ 30575 h 40005"/>
                <a:gd name="connsiteX24" fmla="*/ 14002 w 18383"/>
                <a:gd name="connsiteY24" fmla="*/ 27051 h 40005"/>
                <a:gd name="connsiteX25" fmla="*/ 12668 w 18383"/>
                <a:gd name="connsiteY25" fmla="*/ 22479 h 40005"/>
                <a:gd name="connsiteX26" fmla="*/ 8382 w 18383"/>
                <a:gd name="connsiteY26" fmla="*/ 21146 h 40005"/>
                <a:gd name="connsiteX27" fmla="*/ 4477 w 18383"/>
                <a:gd name="connsiteY27" fmla="*/ 21146 h 40005"/>
                <a:gd name="connsiteX28" fmla="*/ 4477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7050" y="3620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7050"/>
                  </a:moveTo>
                  <a:lnTo>
                    <a:pt x="7906" y="17050"/>
                  </a:lnTo>
                  <a:cubicBezTo>
                    <a:pt x="9811" y="17050"/>
                    <a:pt x="11144" y="16669"/>
                    <a:pt x="12002" y="15907"/>
                  </a:cubicBezTo>
                  <a:cubicBezTo>
                    <a:pt x="12859" y="15145"/>
                    <a:pt x="13240" y="13716"/>
                    <a:pt x="13240" y="11716"/>
                  </a:cubicBezTo>
                  <a:lnTo>
                    <a:pt x="13240" y="9335"/>
                  </a:lnTo>
                  <a:cubicBezTo>
                    <a:pt x="13240" y="7525"/>
                    <a:pt x="12859" y="6191"/>
                    <a:pt x="12192" y="5334"/>
                  </a:cubicBezTo>
                  <a:cubicBezTo>
                    <a:pt x="11525" y="4477"/>
                    <a:pt x="10382" y="4096"/>
                    <a:pt x="8858" y="4096"/>
                  </a:cubicBezTo>
                  <a:lnTo>
                    <a:pt x="4477" y="4096"/>
                  </a:lnTo>
                  <a:lnTo>
                    <a:pt x="4477" y="17050"/>
                  </a:lnTo>
                  <a:close/>
                  <a:moveTo>
                    <a:pt x="4477" y="36004"/>
                  </a:moveTo>
                  <a:lnTo>
                    <a:pt x="9239" y="36004"/>
                  </a:lnTo>
                  <a:cubicBezTo>
                    <a:pt x="12383" y="36004"/>
                    <a:pt x="14002" y="34195"/>
                    <a:pt x="14002" y="30575"/>
                  </a:cubicBezTo>
                  <a:lnTo>
                    <a:pt x="14002" y="27051"/>
                  </a:lnTo>
                  <a:cubicBezTo>
                    <a:pt x="14002" y="24860"/>
                    <a:pt x="13526" y="23336"/>
                    <a:pt x="12668" y="22479"/>
                  </a:cubicBezTo>
                  <a:cubicBezTo>
                    <a:pt x="11811" y="21622"/>
                    <a:pt x="10382" y="21146"/>
                    <a:pt x="8382" y="21146"/>
                  </a:cubicBezTo>
                  <a:lnTo>
                    <a:pt x="4477" y="21146"/>
                  </a:lnTo>
                  <a:lnTo>
                    <a:pt x="4477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9" name="Forme libre : forme 1958">
              <a:extLst>
                <a:ext uri="{FF2B5EF4-FFF2-40B4-BE49-F238E27FC236}">
                  <a16:creationId xmlns:a16="http://schemas.microsoft.com/office/drawing/2014/main" id="{02AADF71-FB8D-E5D5-904D-6B7FF86F7BEA}"/>
                </a:ext>
              </a:extLst>
            </p:cNvPr>
            <p:cNvSpPr/>
            <p:nvPr/>
          </p:nvSpPr>
          <p:spPr>
            <a:xfrm>
              <a:off x="15187904" y="4610705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0" name="Forme libre : forme 1959">
              <a:extLst>
                <a:ext uri="{FF2B5EF4-FFF2-40B4-BE49-F238E27FC236}">
                  <a16:creationId xmlns:a16="http://schemas.microsoft.com/office/drawing/2014/main" id="{A6D974C4-806B-65BF-2E0A-BE12374AF3FE}"/>
                </a:ext>
              </a:extLst>
            </p:cNvPr>
            <p:cNvSpPr/>
            <p:nvPr/>
          </p:nvSpPr>
          <p:spPr>
            <a:xfrm>
              <a:off x="15209456" y="4610608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4 h 39909"/>
                <a:gd name="connsiteX13" fmla="*/ 7620 w 18668"/>
                <a:gd name="connsiteY13" fmla="*/ 22860 h 39909"/>
                <a:gd name="connsiteX14" fmla="*/ 4477 w 18668"/>
                <a:gd name="connsiteY14" fmla="*/ 22860 h 39909"/>
                <a:gd name="connsiteX15" fmla="*/ 4477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7 w 18668"/>
                <a:gd name="connsiteY18" fmla="*/ 18955 h 39909"/>
                <a:gd name="connsiteX19" fmla="*/ 7811 w 18668"/>
                <a:gd name="connsiteY19" fmla="*/ 18955 h 39909"/>
                <a:gd name="connsiteX20" fmla="*/ 12097 w 18668"/>
                <a:gd name="connsiteY20" fmla="*/ 17716 h 39909"/>
                <a:gd name="connsiteX21" fmla="*/ 13526 w 18668"/>
                <a:gd name="connsiteY21" fmla="*/ 13430 h 39909"/>
                <a:gd name="connsiteX22" fmla="*/ 13526 w 18668"/>
                <a:gd name="connsiteY22" fmla="*/ 9620 h 39909"/>
                <a:gd name="connsiteX23" fmla="*/ 8858 w 18668"/>
                <a:gd name="connsiteY23" fmla="*/ 4096 h 39909"/>
                <a:gd name="connsiteX24" fmla="*/ 4477 w 18668"/>
                <a:gd name="connsiteY24" fmla="*/ 4096 h 39909"/>
                <a:gd name="connsiteX25" fmla="*/ 4477 w 18668"/>
                <a:gd name="connsiteY25" fmla="*/ 18955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955"/>
                  </a:moveTo>
                  <a:lnTo>
                    <a:pt x="7811" y="18955"/>
                  </a:lnTo>
                  <a:cubicBezTo>
                    <a:pt x="9715" y="18955"/>
                    <a:pt x="11144" y="18574"/>
                    <a:pt x="12097" y="17716"/>
                  </a:cubicBezTo>
                  <a:cubicBezTo>
                    <a:pt x="13049" y="16859"/>
                    <a:pt x="13526" y="15526"/>
                    <a:pt x="13526" y="13430"/>
                  </a:cubicBezTo>
                  <a:lnTo>
                    <a:pt x="13526" y="9620"/>
                  </a:lnTo>
                  <a:cubicBezTo>
                    <a:pt x="13526" y="6001"/>
                    <a:pt x="12002" y="4096"/>
                    <a:pt x="8858" y="4096"/>
                  </a:cubicBezTo>
                  <a:lnTo>
                    <a:pt x="4477" y="4096"/>
                  </a:lnTo>
                  <a:lnTo>
                    <a:pt x="4477" y="1895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1" name="Forme libre : forme 1960">
              <a:extLst>
                <a:ext uri="{FF2B5EF4-FFF2-40B4-BE49-F238E27FC236}">
                  <a16:creationId xmlns:a16="http://schemas.microsoft.com/office/drawing/2014/main" id="{3FBC57DA-E6F3-42B9-6A34-B4375B845C09}"/>
                </a:ext>
              </a:extLst>
            </p:cNvPr>
            <p:cNvSpPr/>
            <p:nvPr/>
          </p:nvSpPr>
          <p:spPr>
            <a:xfrm>
              <a:off x="15231006" y="4610608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3" name="Forme libre : forme 1962">
              <a:extLst>
                <a:ext uri="{FF2B5EF4-FFF2-40B4-BE49-F238E27FC236}">
                  <a16:creationId xmlns:a16="http://schemas.microsoft.com/office/drawing/2014/main" id="{FBF91D5B-70AC-EAEE-C6AC-58AEDBC844C9}"/>
                </a:ext>
              </a:extLst>
            </p:cNvPr>
            <p:cNvSpPr/>
            <p:nvPr/>
          </p:nvSpPr>
          <p:spPr>
            <a:xfrm>
              <a:off x="15520104" y="1292492"/>
              <a:ext cx="29512" cy="54364"/>
            </a:xfrm>
            <a:custGeom>
              <a:avLst/>
              <a:gdLst>
                <a:gd name="connsiteX0" fmla="*/ 21146 w 28956"/>
                <a:gd name="connsiteY0" fmla="*/ 42577 h 53340"/>
                <a:gd name="connsiteX1" fmla="*/ 7620 w 28956"/>
                <a:gd name="connsiteY1" fmla="*/ 42577 h 53340"/>
                <a:gd name="connsiteX2" fmla="*/ 5524 w 28956"/>
                <a:gd name="connsiteY2" fmla="*/ 53340 h 53340"/>
                <a:gd name="connsiteX3" fmla="*/ 0 w 28956"/>
                <a:gd name="connsiteY3" fmla="*/ 53340 h 53340"/>
                <a:gd name="connsiteX4" fmla="*/ 10192 w 28956"/>
                <a:gd name="connsiteY4" fmla="*/ 0 h 53340"/>
                <a:gd name="connsiteX5" fmla="*/ 18764 w 28956"/>
                <a:gd name="connsiteY5" fmla="*/ 0 h 53340"/>
                <a:gd name="connsiteX6" fmla="*/ 28956 w 28956"/>
                <a:gd name="connsiteY6" fmla="*/ 53340 h 53340"/>
                <a:gd name="connsiteX7" fmla="*/ 23051 w 28956"/>
                <a:gd name="connsiteY7" fmla="*/ 53340 h 53340"/>
                <a:gd name="connsiteX8" fmla="*/ 21146 w 28956"/>
                <a:gd name="connsiteY8" fmla="*/ 42577 h 53340"/>
                <a:gd name="connsiteX9" fmla="*/ 14288 w 28956"/>
                <a:gd name="connsiteY9" fmla="*/ 6667 h 53340"/>
                <a:gd name="connsiteX10" fmla="*/ 8382 w 28956"/>
                <a:gd name="connsiteY10" fmla="*/ 37433 h 53340"/>
                <a:gd name="connsiteX11" fmla="*/ 20288 w 28956"/>
                <a:gd name="connsiteY11" fmla="*/ 37433 h 53340"/>
                <a:gd name="connsiteX12" fmla="*/ 14288 w 28956"/>
                <a:gd name="connsiteY12" fmla="*/ 6667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56" h="53340">
                  <a:moveTo>
                    <a:pt x="21146" y="42577"/>
                  </a:moveTo>
                  <a:lnTo>
                    <a:pt x="7620" y="42577"/>
                  </a:lnTo>
                  <a:lnTo>
                    <a:pt x="5524" y="53340"/>
                  </a:lnTo>
                  <a:lnTo>
                    <a:pt x="0" y="53340"/>
                  </a:lnTo>
                  <a:lnTo>
                    <a:pt x="10192" y="0"/>
                  </a:lnTo>
                  <a:lnTo>
                    <a:pt x="18764" y="0"/>
                  </a:lnTo>
                  <a:lnTo>
                    <a:pt x="28956" y="53340"/>
                  </a:lnTo>
                  <a:lnTo>
                    <a:pt x="23051" y="53340"/>
                  </a:lnTo>
                  <a:lnTo>
                    <a:pt x="21146" y="42577"/>
                  </a:lnTo>
                  <a:close/>
                  <a:moveTo>
                    <a:pt x="14288" y="6667"/>
                  </a:moveTo>
                  <a:lnTo>
                    <a:pt x="8382" y="37433"/>
                  </a:lnTo>
                  <a:lnTo>
                    <a:pt x="20288" y="37433"/>
                  </a:lnTo>
                  <a:lnTo>
                    <a:pt x="14288" y="6667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4" name="Forme libre : forme 1963">
              <a:extLst>
                <a:ext uri="{FF2B5EF4-FFF2-40B4-BE49-F238E27FC236}">
                  <a16:creationId xmlns:a16="http://schemas.microsoft.com/office/drawing/2014/main" id="{DE7CC14A-2301-C9C4-65AB-54C4D8F6E42B}"/>
                </a:ext>
              </a:extLst>
            </p:cNvPr>
            <p:cNvSpPr/>
            <p:nvPr/>
          </p:nvSpPr>
          <p:spPr>
            <a:xfrm>
              <a:off x="15555246" y="1292492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7 w 25146"/>
                <a:gd name="connsiteY5" fmla="*/ 38576 h 53340"/>
                <a:gd name="connsiteX6" fmla="*/ 19907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5" name="Forme libre : forme 1964">
              <a:extLst>
                <a:ext uri="{FF2B5EF4-FFF2-40B4-BE49-F238E27FC236}">
                  <a16:creationId xmlns:a16="http://schemas.microsoft.com/office/drawing/2014/main" id="{8AA2FC30-F77F-819F-4CEE-BD34616A3A0E}"/>
                </a:ext>
              </a:extLst>
            </p:cNvPr>
            <p:cNvSpPr/>
            <p:nvPr/>
          </p:nvSpPr>
          <p:spPr>
            <a:xfrm>
              <a:off x="15587767" y="1292492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6" name="Forme libre : forme 1965">
              <a:extLst>
                <a:ext uri="{FF2B5EF4-FFF2-40B4-BE49-F238E27FC236}">
                  <a16:creationId xmlns:a16="http://schemas.microsoft.com/office/drawing/2014/main" id="{4597D758-2B52-F89B-05D6-673ADEA0ADB7}"/>
                </a:ext>
              </a:extLst>
            </p:cNvPr>
            <p:cNvSpPr/>
            <p:nvPr/>
          </p:nvSpPr>
          <p:spPr>
            <a:xfrm>
              <a:off x="15620385" y="1292395"/>
              <a:ext cx="22327" cy="54363"/>
            </a:xfrm>
            <a:custGeom>
              <a:avLst/>
              <a:gdLst>
                <a:gd name="connsiteX0" fmla="*/ 5906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6 w 21907"/>
                <a:gd name="connsiteY3" fmla="*/ 28956 h 53339"/>
                <a:gd name="connsiteX4" fmla="*/ 5906 w 21907"/>
                <a:gd name="connsiteY4" fmla="*/ 47911 h 53339"/>
                <a:gd name="connsiteX5" fmla="*/ 21908 w 21907"/>
                <a:gd name="connsiteY5" fmla="*/ 47911 h 53339"/>
                <a:gd name="connsiteX6" fmla="*/ 21908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8 w 21907"/>
                <a:gd name="connsiteY9" fmla="*/ 0 h 53339"/>
                <a:gd name="connsiteX10" fmla="*/ 21908 w 21907"/>
                <a:gd name="connsiteY10" fmla="*/ 5429 h 53339"/>
                <a:gd name="connsiteX11" fmla="*/ 5906 w 21907"/>
                <a:gd name="connsiteY11" fmla="*/ 5429 h 53339"/>
                <a:gd name="connsiteX12" fmla="*/ 5906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6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6" y="28956"/>
                  </a:lnTo>
                  <a:lnTo>
                    <a:pt x="5906" y="47911"/>
                  </a:lnTo>
                  <a:lnTo>
                    <a:pt x="21908" y="47911"/>
                  </a:lnTo>
                  <a:lnTo>
                    <a:pt x="21908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8" y="0"/>
                  </a:lnTo>
                  <a:lnTo>
                    <a:pt x="21908" y="5429"/>
                  </a:lnTo>
                  <a:lnTo>
                    <a:pt x="5906" y="5429"/>
                  </a:lnTo>
                  <a:lnTo>
                    <a:pt x="5906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7" name="Forme libre : forme 1966">
              <a:extLst>
                <a:ext uri="{FF2B5EF4-FFF2-40B4-BE49-F238E27FC236}">
                  <a16:creationId xmlns:a16="http://schemas.microsoft.com/office/drawing/2014/main" id="{AF2633B4-E34E-35EB-55E8-B64CB941E1EB}"/>
                </a:ext>
              </a:extLst>
            </p:cNvPr>
            <p:cNvSpPr/>
            <p:nvPr/>
          </p:nvSpPr>
          <p:spPr>
            <a:xfrm>
              <a:off x="15648635" y="1291910"/>
              <a:ext cx="24560" cy="55431"/>
            </a:xfrm>
            <a:custGeom>
              <a:avLst/>
              <a:gdLst>
                <a:gd name="connsiteX0" fmla="*/ 12002 w 24098"/>
                <a:gd name="connsiteY0" fmla="*/ 0 h 54387"/>
                <a:gd name="connsiteX1" fmla="*/ 21050 w 24098"/>
                <a:gd name="connsiteY1" fmla="*/ 3620 h 54387"/>
                <a:gd name="connsiteX2" fmla="*/ 24098 w 24098"/>
                <a:gd name="connsiteY2" fmla="*/ 13430 h 54387"/>
                <a:gd name="connsiteX3" fmla="*/ 24098 w 24098"/>
                <a:gd name="connsiteY3" fmla="*/ 18193 h 54387"/>
                <a:gd name="connsiteX4" fmla="*/ 18479 w 24098"/>
                <a:gd name="connsiteY4" fmla="*/ 18193 h 54387"/>
                <a:gd name="connsiteX5" fmla="*/ 18479 w 24098"/>
                <a:gd name="connsiteY5" fmla="*/ 13049 h 54387"/>
                <a:gd name="connsiteX6" fmla="*/ 12192 w 24098"/>
                <a:gd name="connsiteY6" fmla="*/ 5334 h 54387"/>
                <a:gd name="connsiteX7" fmla="*/ 5905 w 24098"/>
                <a:gd name="connsiteY7" fmla="*/ 13049 h 54387"/>
                <a:gd name="connsiteX8" fmla="*/ 5905 w 24098"/>
                <a:gd name="connsiteY8" fmla="*/ 41243 h 54387"/>
                <a:gd name="connsiteX9" fmla="*/ 12192 w 24098"/>
                <a:gd name="connsiteY9" fmla="*/ 48958 h 54387"/>
                <a:gd name="connsiteX10" fmla="*/ 18479 w 24098"/>
                <a:gd name="connsiteY10" fmla="*/ 41243 h 54387"/>
                <a:gd name="connsiteX11" fmla="*/ 18479 w 24098"/>
                <a:gd name="connsiteY11" fmla="*/ 34290 h 54387"/>
                <a:gd name="connsiteX12" fmla="*/ 24098 w 24098"/>
                <a:gd name="connsiteY12" fmla="*/ 34290 h 54387"/>
                <a:gd name="connsiteX13" fmla="*/ 24098 w 24098"/>
                <a:gd name="connsiteY13" fmla="*/ 40958 h 54387"/>
                <a:gd name="connsiteX14" fmla="*/ 21050 w 24098"/>
                <a:gd name="connsiteY14" fmla="*/ 50768 h 54387"/>
                <a:gd name="connsiteX15" fmla="*/ 12002 w 24098"/>
                <a:gd name="connsiteY15" fmla="*/ 54388 h 54387"/>
                <a:gd name="connsiteX16" fmla="*/ 3048 w 24098"/>
                <a:gd name="connsiteY16" fmla="*/ 50768 h 54387"/>
                <a:gd name="connsiteX17" fmla="*/ 0 w 24098"/>
                <a:gd name="connsiteY17" fmla="*/ 40958 h 54387"/>
                <a:gd name="connsiteX18" fmla="*/ 0 w 24098"/>
                <a:gd name="connsiteY18" fmla="*/ 13335 h 54387"/>
                <a:gd name="connsiteX19" fmla="*/ 3048 w 24098"/>
                <a:gd name="connsiteY19" fmla="*/ 3524 h 54387"/>
                <a:gd name="connsiteX20" fmla="*/ 12002 w 24098"/>
                <a:gd name="connsiteY20" fmla="*/ 0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098" h="54387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193"/>
                  </a:lnTo>
                  <a:lnTo>
                    <a:pt x="18479" y="18193"/>
                  </a:lnTo>
                  <a:lnTo>
                    <a:pt x="18479" y="13049"/>
                  </a:lnTo>
                  <a:cubicBezTo>
                    <a:pt x="18479" y="7906"/>
                    <a:pt x="16383" y="5334"/>
                    <a:pt x="12192" y="5334"/>
                  </a:cubicBezTo>
                  <a:cubicBezTo>
                    <a:pt x="8001" y="5334"/>
                    <a:pt x="5905" y="7906"/>
                    <a:pt x="5905" y="13049"/>
                  </a:cubicBezTo>
                  <a:lnTo>
                    <a:pt x="5905" y="41243"/>
                  </a:lnTo>
                  <a:cubicBezTo>
                    <a:pt x="5905" y="46387"/>
                    <a:pt x="8001" y="48958"/>
                    <a:pt x="12192" y="48958"/>
                  </a:cubicBezTo>
                  <a:cubicBezTo>
                    <a:pt x="16383" y="48958"/>
                    <a:pt x="18479" y="46387"/>
                    <a:pt x="18479" y="41243"/>
                  </a:cubicBezTo>
                  <a:lnTo>
                    <a:pt x="18479" y="34290"/>
                  </a:lnTo>
                  <a:lnTo>
                    <a:pt x="24098" y="34290"/>
                  </a:lnTo>
                  <a:lnTo>
                    <a:pt x="24098" y="40958"/>
                  </a:lnTo>
                  <a:cubicBezTo>
                    <a:pt x="24098" y="45149"/>
                    <a:pt x="23051" y="48387"/>
                    <a:pt x="21050" y="50768"/>
                  </a:cubicBezTo>
                  <a:cubicBezTo>
                    <a:pt x="19050" y="53150"/>
                    <a:pt x="16002" y="54388"/>
                    <a:pt x="12002" y="54388"/>
                  </a:cubicBezTo>
                  <a:cubicBezTo>
                    <a:pt x="8001" y="54388"/>
                    <a:pt x="5048" y="53150"/>
                    <a:pt x="3048" y="50768"/>
                  </a:cubicBezTo>
                  <a:cubicBezTo>
                    <a:pt x="1048" y="48387"/>
                    <a:pt x="0" y="45149"/>
                    <a:pt x="0" y="40958"/>
                  </a:cubicBezTo>
                  <a:lnTo>
                    <a:pt x="0" y="13335"/>
                  </a:lnTo>
                  <a:cubicBezTo>
                    <a:pt x="0" y="9144"/>
                    <a:pt x="1048" y="5905"/>
                    <a:pt x="3048" y="3524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8" name="Forme libre : forme 1967">
              <a:extLst>
                <a:ext uri="{FF2B5EF4-FFF2-40B4-BE49-F238E27FC236}">
                  <a16:creationId xmlns:a16="http://schemas.microsoft.com/office/drawing/2014/main" id="{3F2E8A06-84B6-4401-A8B2-2EC65CE372EA}"/>
                </a:ext>
              </a:extLst>
            </p:cNvPr>
            <p:cNvSpPr/>
            <p:nvPr/>
          </p:nvSpPr>
          <p:spPr>
            <a:xfrm>
              <a:off x="15676690" y="1292395"/>
              <a:ext cx="29026" cy="54363"/>
            </a:xfrm>
            <a:custGeom>
              <a:avLst/>
              <a:gdLst>
                <a:gd name="connsiteX0" fmla="*/ 11239 w 28479"/>
                <a:gd name="connsiteY0" fmla="*/ 53340 h 53339"/>
                <a:gd name="connsiteX1" fmla="*/ 11239 w 28479"/>
                <a:gd name="connsiteY1" fmla="*/ 34195 h 53339"/>
                <a:gd name="connsiteX2" fmla="*/ 0 w 28479"/>
                <a:gd name="connsiteY2" fmla="*/ 0 h 53339"/>
                <a:gd name="connsiteX3" fmla="*/ 6191 w 28479"/>
                <a:gd name="connsiteY3" fmla="*/ 0 h 53339"/>
                <a:gd name="connsiteX4" fmla="*/ 14478 w 28479"/>
                <a:gd name="connsiteY4" fmla="*/ 26194 h 53339"/>
                <a:gd name="connsiteX5" fmla="*/ 22860 w 28479"/>
                <a:gd name="connsiteY5" fmla="*/ 0 h 53339"/>
                <a:gd name="connsiteX6" fmla="*/ 28480 w 28479"/>
                <a:gd name="connsiteY6" fmla="*/ 0 h 53339"/>
                <a:gd name="connsiteX7" fmla="*/ 17145 w 28479"/>
                <a:gd name="connsiteY7" fmla="*/ 34195 h 53339"/>
                <a:gd name="connsiteX8" fmla="*/ 17145 w 28479"/>
                <a:gd name="connsiteY8" fmla="*/ 53340 h 53339"/>
                <a:gd name="connsiteX9" fmla="*/ 11239 w 28479"/>
                <a:gd name="connsiteY9" fmla="*/ 5334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39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9" name="Forme libre : forme 1968">
              <a:extLst>
                <a:ext uri="{FF2B5EF4-FFF2-40B4-BE49-F238E27FC236}">
                  <a16:creationId xmlns:a16="http://schemas.microsoft.com/office/drawing/2014/main" id="{0102936A-D545-C43B-FE56-CE148AEAD394}"/>
                </a:ext>
              </a:extLst>
            </p:cNvPr>
            <p:cNvSpPr/>
            <p:nvPr/>
          </p:nvSpPr>
          <p:spPr>
            <a:xfrm>
              <a:off x="15524569" y="1369572"/>
              <a:ext cx="24560" cy="55529"/>
            </a:xfrm>
            <a:custGeom>
              <a:avLst/>
              <a:gdLst>
                <a:gd name="connsiteX0" fmla="*/ 12002 w 24098"/>
                <a:gd name="connsiteY0" fmla="*/ 0 h 54483"/>
                <a:gd name="connsiteX1" fmla="*/ 21050 w 24098"/>
                <a:gd name="connsiteY1" fmla="*/ 3620 h 54483"/>
                <a:gd name="connsiteX2" fmla="*/ 24098 w 24098"/>
                <a:gd name="connsiteY2" fmla="*/ 13430 h 54483"/>
                <a:gd name="connsiteX3" fmla="*/ 24098 w 24098"/>
                <a:gd name="connsiteY3" fmla="*/ 18002 h 54483"/>
                <a:gd name="connsiteX4" fmla="*/ 18479 w 24098"/>
                <a:gd name="connsiteY4" fmla="*/ 18002 h 54483"/>
                <a:gd name="connsiteX5" fmla="*/ 18479 w 24098"/>
                <a:gd name="connsiteY5" fmla="*/ 13145 h 54483"/>
                <a:gd name="connsiteX6" fmla="*/ 12192 w 24098"/>
                <a:gd name="connsiteY6" fmla="*/ 5429 h 54483"/>
                <a:gd name="connsiteX7" fmla="*/ 5905 w 24098"/>
                <a:gd name="connsiteY7" fmla="*/ 13145 h 54483"/>
                <a:gd name="connsiteX8" fmla="*/ 5905 w 24098"/>
                <a:gd name="connsiteY8" fmla="*/ 41338 h 54483"/>
                <a:gd name="connsiteX9" fmla="*/ 12192 w 24098"/>
                <a:gd name="connsiteY9" fmla="*/ 49054 h 54483"/>
                <a:gd name="connsiteX10" fmla="*/ 18479 w 24098"/>
                <a:gd name="connsiteY10" fmla="*/ 41338 h 54483"/>
                <a:gd name="connsiteX11" fmla="*/ 18479 w 24098"/>
                <a:gd name="connsiteY11" fmla="*/ 30671 h 54483"/>
                <a:gd name="connsiteX12" fmla="*/ 12954 w 24098"/>
                <a:gd name="connsiteY12" fmla="*/ 30671 h 54483"/>
                <a:gd name="connsiteX13" fmla="*/ 12954 w 24098"/>
                <a:gd name="connsiteY13" fmla="*/ 25337 h 54483"/>
                <a:gd name="connsiteX14" fmla="*/ 24098 w 24098"/>
                <a:gd name="connsiteY14" fmla="*/ 25337 h 54483"/>
                <a:gd name="connsiteX15" fmla="*/ 24098 w 24098"/>
                <a:gd name="connsiteY15" fmla="*/ 41053 h 54483"/>
                <a:gd name="connsiteX16" fmla="*/ 21050 w 24098"/>
                <a:gd name="connsiteY16" fmla="*/ 50863 h 54483"/>
                <a:gd name="connsiteX17" fmla="*/ 12002 w 24098"/>
                <a:gd name="connsiteY17" fmla="*/ 54483 h 54483"/>
                <a:gd name="connsiteX18" fmla="*/ 3048 w 24098"/>
                <a:gd name="connsiteY18" fmla="*/ 50863 h 54483"/>
                <a:gd name="connsiteX19" fmla="*/ 0 w 24098"/>
                <a:gd name="connsiteY19" fmla="*/ 41053 h 54483"/>
                <a:gd name="connsiteX20" fmla="*/ 0 w 24098"/>
                <a:gd name="connsiteY20" fmla="*/ 13430 h 54483"/>
                <a:gd name="connsiteX21" fmla="*/ 3048 w 24098"/>
                <a:gd name="connsiteY21" fmla="*/ 3620 h 54483"/>
                <a:gd name="connsiteX22" fmla="*/ 12002 w 24098"/>
                <a:gd name="connsiteY22" fmla="*/ 0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098" h="54483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002"/>
                  </a:lnTo>
                  <a:lnTo>
                    <a:pt x="18479" y="18002"/>
                  </a:ln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30671"/>
                  </a:lnTo>
                  <a:lnTo>
                    <a:pt x="12954" y="30671"/>
                  </a:lnTo>
                  <a:lnTo>
                    <a:pt x="12954" y="25337"/>
                  </a:lnTo>
                  <a:lnTo>
                    <a:pt x="24098" y="25337"/>
                  </a:lnTo>
                  <a:lnTo>
                    <a:pt x="24098" y="41053"/>
                  </a:lnTo>
                  <a:cubicBezTo>
                    <a:pt x="24098" y="45244"/>
                    <a:pt x="23051" y="48482"/>
                    <a:pt x="21050" y="50863"/>
                  </a:cubicBezTo>
                  <a:cubicBezTo>
                    <a:pt x="19050" y="53245"/>
                    <a:pt x="16002" y="54483"/>
                    <a:pt x="12002" y="54483"/>
                  </a:cubicBezTo>
                  <a:cubicBezTo>
                    <a:pt x="8001" y="54483"/>
                    <a:pt x="5048" y="53245"/>
                    <a:pt x="3048" y="50863"/>
                  </a:cubicBezTo>
                  <a:cubicBezTo>
                    <a:pt x="1048" y="48482"/>
                    <a:pt x="0" y="45244"/>
                    <a:pt x="0" y="41053"/>
                  </a:cubicBez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0" name="Forme libre : forme 1969">
              <a:extLst>
                <a:ext uri="{FF2B5EF4-FFF2-40B4-BE49-F238E27FC236}">
                  <a16:creationId xmlns:a16="http://schemas.microsoft.com/office/drawing/2014/main" id="{61BCACF7-AA74-F145-52BC-5A43BE17AD9A}"/>
                </a:ext>
              </a:extLst>
            </p:cNvPr>
            <p:cNvSpPr/>
            <p:nvPr/>
          </p:nvSpPr>
          <p:spPr>
            <a:xfrm>
              <a:off x="15555634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1" name="Forme libre : forme 1970">
              <a:extLst>
                <a:ext uri="{FF2B5EF4-FFF2-40B4-BE49-F238E27FC236}">
                  <a16:creationId xmlns:a16="http://schemas.microsoft.com/office/drawing/2014/main" id="{4AADC783-10E3-62CE-9358-98E478BDB32C}"/>
                </a:ext>
              </a:extLst>
            </p:cNvPr>
            <p:cNvSpPr/>
            <p:nvPr/>
          </p:nvSpPr>
          <p:spPr>
            <a:xfrm>
              <a:off x="15584175" y="1370154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2" name="Forme libre : forme 1971">
              <a:extLst>
                <a:ext uri="{FF2B5EF4-FFF2-40B4-BE49-F238E27FC236}">
                  <a16:creationId xmlns:a16="http://schemas.microsoft.com/office/drawing/2014/main" id="{B5417B30-1693-8E16-A4E7-079DA584AFC3}"/>
                </a:ext>
              </a:extLst>
            </p:cNvPr>
            <p:cNvSpPr/>
            <p:nvPr/>
          </p:nvSpPr>
          <p:spPr>
            <a:xfrm>
              <a:off x="15616890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3" name="Forme libre : forme 1972">
              <a:extLst>
                <a:ext uri="{FF2B5EF4-FFF2-40B4-BE49-F238E27FC236}">
                  <a16:creationId xmlns:a16="http://schemas.microsoft.com/office/drawing/2014/main" id="{E3C314AA-7496-8C46-EFC2-E04B994CEEBA}"/>
                </a:ext>
              </a:extLst>
            </p:cNvPr>
            <p:cNvSpPr/>
            <p:nvPr/>
          </p:nvSpPr>
          <p:spPr>
            <a:xfrm>
              <a:off x="15643975" y="1370058"/>
              <a:ext cx="29317" cy="54363"/>
            </a:xfrm>
            <a:custGeom>
              <a:avLst/>
              <a:gdLst>
                <a:gd name="connsiteX0" fmla="*/ 0 w 28765"/>
                <a:gd name="connsiteY0" fmla="*/ 0 h 53339"/>
                <a:gd name="connsiteX1" fmla="*/ 6001 w 28765"/>
                <a:gd name="connsiteY1" fmla="*/ 0 h 53339"/>
                <a:gd name="connsiteX2" fmla="*/ 14668 w 28765"/>
                <a:gd name="connsiteY2" fmla="*/ 46387 h 53339"/>
                <a:gd name="connsiteX3" fmla="*/ 23241 w 28765"/>
                <a:gd name="connsiteY3" fmla="*/ 0 h 53339"/>
                <a:gd name="connsiteX4" fmla="*/ 28765 w 28765"/>
                <a:gd name="connsiteY4" fmla="*/ 0 h 53339"/>
                <a:gd name="connsiteX5" fmla="*/ 18764 w 28765"/>
                <a:gd name="connsiteY5" fmla="*/ 53340 h 53339"/>
                <a:gd name="connsiteX6" fmla="*/ 10001 w 28765"/>
                <a:gd name="connsiteY6" fmla="*/ 53340 h 53339"/>
                <a:gd name="connsiteX7" fmla="*/ 0 w 28765"/>
                <a:gd name="connsiteY7" fmla="*/ 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" h="53339">
                  <a:moveTo>
                    <a:pt x="0" y="0"/>
                  </a:moveTo>
                  <a:lnTo>
                    <a:pt x="6001" y="0"/>
                  </a:lnTo>
                  <a:lnTo>
                    <a:pt x="14668" y="46387"/>
                  </a:lnTo>
                  <a:lnTo>
                    <a:pt x="23241" y="0"/>
                  </a:lnTo>
                  <a:lnTo>
                    <a:pt x="28765" y="0"/>
                  </a:lnTo>
                  <a:lnTo>
                    <a:pt x="18764" y="53340"/>
                  </a:lnTo>
                  <a:lnTo>
                    <a:pt x="10001" y="5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4" name="Forme libre : forme 1973">
              <a:extLst>
                <a:ext uri="{FF2B5EF4-FFF2-40B4-BE49-F238E27FC236}">
                  <a16:creationId xmlns:a16="http://schemas.microsoft.com/office/drawing/2014/main" id="{1439131B-1E59-D97A-89E2-BE841D394218}"/>
                </a:ext>
              </a:extLst>
            </p:cNvPr>
            <p:cNvSpPr/>
            <p:nvPr/>
          </p:nvSpPr>
          <p:spPr>
            <a:xfrm>
              <a:off x="15678827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5" name="Forme libre : forme 1974">
              <a:extLst>
                <a:ext uri="{FF2B5EF4-FFF2-40B4-BE49-F238E27FC236}">
                  <a16:creationId xmlns:a16="http://schemas.microsoft.com/office/drawing/2014/main" id="{81E2C590-4921-01F3-689B-A1DA13F39C5F}"/>
                </a:ext>
              </a:extLst>
            </p:cNvPr>
            <p:cNvSpPr/>
            <p:nvPr/>
          </p:nvSpPr>
          <p:spPr>
            <a:xfrm>
              <a:off x="15544373" y="1448788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7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7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6" name="Forme libre : forme 1975">
              <a:extLst>
                <a:ext uri="{FF2B5EF4-FFF2-40B4-BE49-F238E27FC236}">
                  <a16:creationId xmlns:a16="http://schemas.microsoft.com/office/drawing/2014/main" id="{ED0E70AE-8CA3-0392-8765-ED34106D37CB}"/>
                </a:ext>
              </a:extLst>
            </p:cNvPr>
            <p:cNvSpPr/>
            <p:nvPr/>
          </p:nvSpPr>
          <p:spPr>
            <a:xfrm>
              <a:off x="15565440" y="1448788"/>
              <a:ext cx="17376" cy="33977"/>
            </a:xfrm>
            <a:custGeom>
              <a:avLst/>
              <a:gdLst>
                <a:gd name="connsiteX0" fmla="*/ 17050 w 17049"/>
                <a:gd name="connsiteY0" fmla="*/ 26575 h 33337"/>
                <a:gd name="connsiteX1" fmla="*/ 14383 w 17049"/>
                <a:gd name="connsiteY1" fmla="*/ 26575 h 33337"/>
                <a:gd name="connsiteX2" fmla="*/ 14383 w 17049"/>
                <a:gd name="connsiteY2" fmla="*/ 33338 h 33337"/>
                <a:gd name="connsiteX3" fmla="*/ 10763 w 17049"/>
                <a:gd name="connsiteY3" fmla="*/ 33338 h 33337"/>
                <a:gd name="connsiteX4" fmla="*/ 10763 w 17049"/>
                <a:gd name="connsiteY4" fmla="*/ 26575 h 33337"/>
                <a:gd name="connsiteX5" fmla="*/ 0 w 17049"/>
                <a:gd name="connsiteY5" fmla="*/ 26575 h 33337"/>
                <a:gd name="connsiteX6" fmla="*/ 0 w 17049"/>
                <a:gd name="connsiteY6" fmla="*/ 23241 h 33337"/>
                <a:gd name="connsiteX7" fmla="*/ 10287 w 17049"/>
                <a:gd name="connsiteY7" fmla="*/ 0 h 33337"/>
                <a:gd name="connsiteX8" fmla="*/ 14383 w 17049"/>
                <a:gd name="connsiteY8" fmla="*/ 0 h 33337"/>
                <a:gd name="connsiteX9" fmla="*/ 14383 w 17049"/>
                <a:gd name="connsiteY9" fmla="*/ 23241 h 33337"/>
                <a:gd name="connsiteX10" fmla="*/ 17050 w 17049"/>
                <a:gd name="connsiteY10" fmla="*/ 23241 h 33337"/>
                <a:gd name="connsiteX11" fmla="*/ 17050 w 17049"/>
                <a:gd name="connsiteY11" fmla="*/ 26575 h 33337"/>
                <a:gd name="connsiteX12" fmla="*/ 10858 w 17049"/>
                <a:gd name="connsiteY12" fmla="*/ 6858 h 33337"/>
                <a:gd name="connsiteX13" fmla="*/ 3524 w 17049"/>
                <a:gd name="connsiteY13" fmla="*/ 23146 h 33337"/>
                <a:gd name="connsiteX14" fmla="*/ 10858 w 17049"/>
                <a:gd name="connsiteY14" fmla="*/ 23146 h 33337"/>
                <a:gd name="connsiteX15" fmla="*/ 10858 w 17049"/>
                <a:gd name="connsiteY15" fmla="*/ 685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49" h="33337">
                  <a:moveTo>
                    <a:pt x="17050" y="26575"/>
                  </a:moveTo>
                  <a:lnTo>
                    <a:pt x="14383" y="26575"/>
                  </a:lnTo>
                  <a:lnTo>
                    <a:pt x="14383" y="33338"/>
                  </a:lnTo>
                  <a:lnTo>
                    <a:pt x="10763" y="33338"/>
                  </a:lnTo>
                  <a:lnTo>
                    <a:pt x="10763" y="26575"/>
                  </a:lnTo>
                  <a:lnTo>
                    <a:pt x="0" y="26575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383" y="0"/>
                  </a:lnTo>
                  <a:lnTo>
                    <a:pt x="14383" y="23241"/>
                  </a:lnTo>
                  <a:lnTo>
                    <a:pt x="17050" y="23241"/>
                  </a:lnTo>
                  <a:lnTo>
                    <a:pt x="17050" y="26575"/>
                  </a:lnTo>
                  <a:close/>
                  <a:moveTo>
                    <a:pt x="10858" y="6858"/>
                  </a:moveTo>
                  <a:lnTo>
                    <a:pt x="3524" y="23146"/>
                  </a:lnTo>
                  <a:lnTo>
                    <a:pt x="10858" y="23146"/>
                  </a:lnTo>
                  <a:lnTo>
                    <a:pt x="10858" y="685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7" name="Forme libre : forme 1976">
              <a:extLst>
                <a:ext uri="{FF2B5EF4-FFF2-40B4-BE49-F238E27FC236}">
                  <a16:creationId xmlns:a16="http://schemas.microsoft.com/office/drawing/2014/main" id="{C76F5D2D-8EB0-B79A-4016-89C4EA583C6B}"/>
                </a:ext>
              </a:extLst>
            </p:cNvPr>
            <p:cNvSpPr/>
            <p:nvPr/>
          </p:nvSpPr>
          <p:spPr>
            <a:xfrm>
              <a:off x="1558854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8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8" name="Forme libre : forme 1977">
              <a:extLst>
                <a:ext uri="{FF2B5EF4-FFF2-40B4-BE49-F238E27FC236}">
                  <a16:creationId xmlns:a16="http://schemas.microsoft.com/office/drawing/2014/main" id="{784C1741-3D03-1414-CE0E-7BF968043D52}"/>
                </a:ext>
              </a:extLst>
            </p:cNvPr>
            <p:cNvSpPr/>
            <p:nvPr/>
          </p:nvSpPr>
          <p:spPr>
            <a:xfrm>
              <a:off x="15611163" y="1448690"/>
              <a:ext cx="13979" cy="33977"/>
            </a:xfrm>
            <a:custGeom>
              <a:avLst/>
              <a:gdLst>
                <a:gd name="connsiteX0" fmla="*/ 3715 w 13716"/>
                <a:gd name="connsiteY0" fmla="*/ 14764 h 33337"/>
                <a:gd name="connsiteX1" fmla="*/ 11811 w 13716"/>
                <a:gd name="connsiteY1" fmla="*/ 14764 h 33337"/>
                <a:gd name="connsiteX2" fmla="*/ 11811 w 13716"/>
                <a:gd name="connsiteY2" fmla="*/ 18098 h 33337"/>
                <a:gd name="connsiteX3" fmla="*/ 3715 w 13716"/>
                <a:gd name="connsiteY3" fmla="*/ 18098 h 33337"/>
                <a:gd name="connsiteX4" fmla="*/ 3715 w 13716"/>
                <a:gd name="connsiteY4" fmla="*/ 30004 h 33337"/>
                <a:gd name="connsiteX5" fmla="*/ 13716 w 13716"/>
                <a:gd name="connsiteY5" fmla="*/ 30004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764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764"/>
                  </a:moveTo>
                  <a:lnTo>
                    <a:pt x="11811" y="14764"/>
                  </a:lnTo>
                  <a:lnTo>
                    <a:pt x="11811" y="18098"/>
                  </a:lnTo>
                  <a:lnTo>
                    <a:pt x="3715" y="18098"/>
                  </a:lnTo>
                  <a:lnTo>
                    <a:pt x="3715" y="30004"/>
                  </a:lnTo>
                  <a:lnTo>
                    <a:pt x="13716" y="30004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76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9" name="Forme libre : forme 1978">
              <a:extLst>
                <a:ext uri="{FF2B5EF4-FFF2-40B4-BE49-F238E27FC236}">
                  <a16:creationId xmlns:a16="http://schemas.microsoft.com/office/drawing/2014/main" id="{4233FD66-BB37-D577-758F-3FEE610D2816}"/>
                </a:ext>
              </a:extLst>
            </p:cNvPr>
            <p:cNvSpPr/>
            <p:nvPr/>
          </p:nvSpPr>
          <p:spPr>
            <a:xfrm>
              <a:off x="15628928" y="1448690"/>
              <a:ext cx="15338" cy="33977"/>
            </a:xfrm>
            <a:custGeom>
              <a:avLst/>
              <a:gdLst>
                <a:gd name="connsiteX0" fmla="*/ 2762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9 h 33337"/>
                <a:gd name="connsiteX6" fmla="*/ 6477 w 15049"/>
                <a:gd name="connsiteY6" fmla="*/ 33338 h 33337"/>
                <a:gd name="connsiteX7" fmla="*/ 2762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762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9"/>
                  </a:lnTo>
                  <a:lnTo>
                    <a:pt x="6477" y="33338"/>
                  </a:lnTo>
                  <a:lnTo>
                    <a:pt x="276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0" name="Forme libre : forme 1979">
              <a:extLst>
                <a:ext uri="{FF2B5EF4-FFF2-40B4-BE49-F238E27FC236}">
                  <a16:creationId xmlns:a16="http://schemas.microsoft.com/office/drawing/2014/main" id="{BBF4C6B2-09A7-6118-DFDA-9543C956770A}"/>
                </a:ext>
              </a:extLst>
            </p:cNvPr>
            <p:cNvSpPr/>
            <p:nvPr/>
          </p:nvSpPr>
          <p:spPr>
            <a:xfrm>
              <a:off x="1565067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1" name="Forme libre : forme 1980">
              <a:extLst>
                <a:ext uri="{FF2B5EF4-FFF2-40B4-BE49-F238E27FC236}">
                  <a16:creationId xmlns:a16="http://schemas.microsoft.com/office/drawing/2014/main" id="{81B545C3-3527-D772-674D-75092535DD39}"/>
                </a:ext>
              </a:extLst>
            </p:cNvPr>
            <p:cNvSpPr/>
            <p:nvPr/>
          </p:nvSpPr>
          <p:spPr>
            <a:xfrm>
              <a:off x="15665236" y="1448399"/>
              <a:ext cx="15338" cy="34268"/>
            </a:xfrm>
            <a:custGeom>
              <a:avLst/>
              <a:gdLst>
                <a:gd name="connsiteX0" fmla="*/ 1905 w 15049"/>
                <a:gd name="connsiteY0" fmla="*/ 2286 h 33623"/>
                <a:gd name="connsiteX1" fmla="*/ 7525 w 15049"/>
                <a:gd name="connsiteY1" fmla="*/ 0 h 33623"/>
                <a:gd name="connsiteX2" fmla="*/ 13144 w 15049"/>
                <a:gd name="connsiteY2" fmla="*/ 2286 h 33623"/>
                <a:gd name="connsiteX3" fmla="*/ 15049 w 15049"/>
                <a:gd name="connsiteY3" fmla="*/ 8477 h 33623"/>
                <a:gd name="connsiteX4" fmla="*/ 13906 w 15049"/>
                <a:gd name="connsiteY4" fmla="*/ 13716 h 33623"/>
                <a:gd name="connsiteX5" fmla="*/ 11049 w 15049"/>
                <a:gd name="connsiteY5" fmla="*/ 18098 h 33623"/>
                <a:gd name="connsiteX6" fmla="*/ 7715 w 15049"/>
                <a:gd name="connsiteY6" fmla="*/ 21717 h 33623"/>
                <a:gd name="connsiteX7" fmla="*/ 4858 w 15049"/>
                <a:gd name="connsiteY7" fmla="*/ 25527 h 33623"/>
                <a:gd name="connsiteX8" fmla="*/ 3619 w 15049"/>
                <a:gd name="connsiteY8" fmla="*/ 29718 h 33623"/>
                <a:gd name="connsiteX9" fmla="*/ 3619 w 15049"/>
                <a:gd name="connsiteY9" fmla="*/ 30290 h 33623"/>
                <a:gd name="connsiteX10" fmla="*/ 14573 w 15049"/>
                <a:gd name="connsiteY10" fmla="*/ 30290 h 33623"/>
                <a:gd name="connsiteX11" fmla="*/ 14573 w 15049"/>
                <a:gd name="connsiteY11" fmla="*/ 33623 h 33623"/>
                <a:gd name="connsiteX12" fmla="*/ 0 w 15049"/>
                <a:gd name="connsiteY12" fmla="*/ 33623 h 33623"/>
                <a:gd name="connsiteX13" fmla="*/ 0 w 15049"/>
                <a:gd name="connsiteY13" fmla="*/ 30766 h 33623"/>
                <a:gd name="connsiteX14" fmla="*/ 1143 w 15049"/>
                <a:gd name="connsiteY14" fmla="*/ 25241 h 33623"/>
                <a:gd name="connsiteX15" fmla="*/ 4000 w 15049"/>
                <a:gd name="connsiteY15" fmla="*/ 20860 h 33623"/>
                <a:gd name="connsiteX16" fmla="*/ 7334 w 15049"/>
                <a:gd name="connsiteY16" fmla="*/ 17240 h 33623"/>
                <a:gd name="connsiteX17" fmla="*/ 10192 w 15049"/>
                <a:gd name="connsiteY17" fmla="*/ 13240 h 33623"/>
                <a:gd name="connsiteX18" fmla="*/ 11335 w 15049"/>
                <a:gd name="connsiteY18" fmla="*/ 8382 h 33623"/>
                <a:gd name="connsiteX19" fmla="*/ 7429 w 15049"/>
                <a:gd name="connsiteY19" fmla="*/ 3143 h 33623"/>
                <a:gd name="connsiteX20" fmla="*/ 3524 w 15049"/>
                <a:gd name="connsiteY20" fmla="*/ 8096 h 33623"/>
                <a:gd name="connsiteX21" fmla="*/ 3524 w 15049"/>
                <a:gd name="connsiteY21" fmla="*/ 11049 h 33623"/>
                <a:gd name="connsiteX22" fmla="*/ 95 w 15049"/>
                <a:gd name="connsiteY22" fmla="*/ 11049 h 33623"/>
                <a:gd name="connsiteX23" fmla="*/ 95 w 15049"/>
                <a:gd name="connsiteY23" fmla="*/ 8287 h 33623"/>
                <a:gd name="connsiteX24" fmla="*/ 1905 w 15049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9" h="33623">
                  <a:moveTo>
                    <a:pt x="1905" y="2286"/>
                  </a:moveTo>
                  <a:cubicBezTo>
                    <a:pt x="3143" y="762"/>
                    <a:pt x="5048" y="0"/>
                    <a:pt x="7525" y="0"/>
                  </a:cubicBezTo>
                  <a:cubicBezTo>
                    <a:pt x="10001" y="0"/>
                    <a:pt x="11906" y="762"/>
                    <a:pt x="13144" y="2286"/>
                  </a:cubicBezTo>
                  <a:cubicBezTo>
                    <a:pt x="14383" y="3810"/>
                    <a:pt x="15049" y="5810"/>
                    <a:pt x="15049" y="8477"/>
                  </a:cubicBezTo>
                  <a:cubicBezTo>
                    <a:pt x="15049" y="10287"/>
                    <a:pt x="14668" y="12097"/>
                    <a:pt x="13906" y="13716"/>
                  </a:cubicBezTo>
                  <a:cubicBezTo>
                    <a:pt x="13144" y="15431"/>
                    <a:pt x="12192" y="16859"/>
                    <a:pt x="11049" y="18098"/>
                  </a:cubicBezTo>
                  <a:cubicBezTo>
                    <a:pt x="9906" y="19336"/>
                    <a:pt x="8858" y="20574"/>
                    <a:pt x="7715" y="21717"/>
                  </a:cubicBezTo>
                  <a:cubicBezTo>
                    <a:pt x="6667" y="22955"/>
                    <a:pt x="5715" y="24194"/>
                    <a:pt x="4858" y="25527"/>
                  </a:cubicBezTo>
                  <a:cubicBezTo>
                    <a:pt x="4096" y="26861"/>
                    <a:pt x="3619" y="28289"/>
                    <a:pt x="3619" y="29718"/>
                  </a:cubicBezTo>
                  <a:lnTo>
                    <a:pt x="3619" y="30290"/>
                  </a:lnTo>
                  <a:lnTo>
                    <a:pt x="14573" y="30290"/>
                  </a:lnTo>
                  <a:lnTo>
                    <a:pt x="14573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6"/>
                    <a:pt x="381" y="26956"/>
                    <a:pt x="1143" y="25241"/>
                  </a:cubicBezTo>
                  <a:cubicBezTo>
                    <a:pt x="1905" y="23527"/>
                    <a:pt x="2857" y="22098"/>
                    <a:pt x="4000" y="20860"/>
                  </a:cubicBezTo>
                  <a:cubicBezTo>
                    <a:pt x="5048" y="19621"/>
                    <a:pt x="6191" y="18479"/>
                    <a:pt x="7334" y="17240"/>
                  </a:cubicBezTo>
                  <a:cubicBezTo>
                    <a:pt x="8477" y="16002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1" y="3143"/>
                    <a:pt x="7429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95" y="11049"/>
                  </a:lnTo>
                  <a:lnTo>
                    <a:pt x="95" y="8287"/>
                  </a:lnTo>
                  <a:cubicBezTo>
                    <a:pt x="0" y="5810"/>
                    <a:pt x="667" y="3810"/>
                    <a:pt x="1905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5" name="Forme libre : forme 1994">
              <a:extLst>
                <a:ext uri="{FF2B5EF4-FFF2-40B4-BE49-F238E27FC236}">
                  <a16:creationId xmlns:a16="http://schemas.microsoft.com/office/drawing/2014/main" id="{0064FADF-C121-9934-1616-7B547B53F6F4}"/>
                </a:ext>
              </a:extLst>
            </p:cNvPr>
            <p:cNvSpPr/>
            <p:nvPr/>
          </p:nvSpPr>
          <p:spPr>
            <a:xfrm>
              <a:off x="15367982" y="495805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6" name="Forme libre : forme 1995">
              <a:extLst>
                <a:ext uri="{FF2B5EF4-FFF2-40B4-BE49-F238E27FC236}">
                  <a16:creationId xmlns:a16="http://schemas.microsoft.com/office/drawing/2014/main" id="{EBB12A99-860A-92FF-D87D-A438F240E4E0}"/>
                </a:ext>
              </a:extLst>
            </p:cNvPr>
            <p:cNvSpPr/>
            <p:nvPr/>
          </p:nvSpPr>
          <p:spPr>
            <a:xfrm>
              <a:off x="15402736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7" name="Forme libre : forme 1996">
              <a:extLst>
                <a:ext uri="{FF2B5EF4-FFF2-40B4-BE49-F238E27FC236}">
                  <a16:creationId xmlns:a16="http://schemas.microsoft.com/office/drawing/2014/main" id="{6DD50032-8CE0-19F4-F866-B877875D55A7}"/>
                </a:ext>
              </a:extLst>
            </p:cNvPr>
            <p:cNvSpPr/>
            <p:nvPr/>
          </p:nvSpPr>
          <p:spPr>
            <a:xfrm>
              <a:off x="15438072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8" name="Forme libre : forme 1997">
              <a:extLst>
                <a:ext uri="{FF2B5EF4-FFF2-40B4-BE49-F238E27FC236}">
                  <a16:creationId xmlns:a16="http://schemas.microsoft.com/office/drawing/2014/main" id="{86B4696B-9E27-58C9-AE26-D97E7DA07C03}"/>
                </a:ext>
              </a:extLst>
            </p:cNvPr>
            <p:cNvSpPr/>
            <p:nvPr/>
          </p:nvSpPr>
          <p:spPr>
            <a:xfrm>
              <a:off x="15469331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9" name="Forme libre : forme 1998">
              <a:extLst>
                <a:ext uri="{FF2B5EF4-FFF2-40B4-BE49-F238E27FC236}">
                  <a16:creationId xmlns:a16="http://schemas.microsoft.com/office/drawing/2014/main" id="{FC2CB3BD-F8B1-0C58-B72A-3FB5B7817AA9}"/>
                </a:ext>
              </a:extLst>
            </p:cNvPr>
            <p:cNvSpPr/>
            <p:nvPr/>
          </p:nvSpPr>
          <p:spPr>
            <a:xfrm>
              <a:off x="15502726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0" name="Forme libre : forme 1999">
              <a:extLst>
                <a:ext uri="{FF2B5EF4-FFF2-40B4-BE49-F238E27FC236}">
                  <a16:creationId xmlns:a16="http://schemas.microsoft.com/office/drawing/2014/main" id="{A87CD288-F4A3-EBD2-15CF-5817DC1F6BD0}"/>
                </a:ext>
              </a:extLst>
            </p:cNvPr>
            <p:cNvSpPr/>
            <p:nvPr/>
          </p:nvSpPr>
          <p:spPr>
            <a:xfrm>
              <a:off x="15537092" y="4958050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8 w 24669"/>
                <a:gd name="connsiteY3" fmla="*/ 32576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1" name="Forme libre : forme 2000">
              <a:extLst>
                <a:ext uri="{FF2B5EF4-FFF2-40B4-BE49-F238E27FC236}">
                  <a16:creationId xmlns:a16="http://schemas.microsoft.com/office/drawing/2014/main" id="{43181E93-5F01-8BEE-2318-263AD0F82B99}"/>
                </a:ext>
              </a:extLst>
            </p:cNvPr>
            <p:cNvSpPr/>
            <p:nvPr/>
          </p:nvSpPr>
          <p:spPr>
            <a:xfrm>
              <a:off x="15569418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6 w 28098"/>
                <a:gd name="connsiteY3" fmla="*/ 13716 h 60007"/>
                <a:gd name="connsiteX4" fmla="*/ 26766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6" y="9144"/>
                    <a:pt x="26766" y="13716"/>
                  </a:cubicBezTo>
                  <a:lnTo>
                    <a:pt x="26766" y="18574"/>
                  </a:lnTo>
                  <a:cubicBezTo>
                    <a:pt x="26766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2" name="Forme libre : forme 2001">
              <a:extLst>
                <a:ext uri="{FF2B5EF4-FFF2-40B4-BE49-F238E27FC236}">
                  <a16:creationId xmlns:a16="http://schemas.microsoft.com/office/drawing/2014/main" id="{700040D4-D413-3563-AFA4-0676983F97E8}"/>
                </a:ext>
              </a:extLst>
            </p:cNvPr>
            <p:cNvSpPr/>
            <p:nvPr/>
          </p:nvSpPr>
          <p:spPr>
            <a:xfrm>
              <a:off x="15602813" y="4958050"/>
              <a:ext cx="33103" cy="61158"/>
            </a:xfrm>
            <a:custGeom>
              <a:avLst/>
              <a:gdLst>
                <a:gd name="connsiteX0" fmla="*/ 0 w 32480"/>
                <a:gd name="connsiteY0" fmla="*/ 0 h 60007"/>
                <a:gd name="connsiteX1" fmla="*/ 6763 w 32480"/>
                <a:gd name="connsiteY1" fmla="*/ 0 h 60007"/>
                <a:gd name="connsiteX2" fmla="*/ 16574 w 32480"/>
                <a:gd name="connsiteY2" fmla="*/ 52197 h 60007"/>
                <a:gd name="connsiteX3" fmla="*/ 26289 w 32480"/>
                <a:gd name="connsiteY3" fmla="*/ 0 h 60007"/>
                <a:gd name="connsiteX4" fmla="*/ 32480 w 32480"/>
                <a:gd name="connsiteY4" fmla="*/ 0 h 60007"/>
                <a:gd name="connsiteX5" fmla="*/ 21241 w 32480"/>
                <a:gd name="connsiteY5" fmla="*/ 60008 h 60007"/>
                <a:gd name="connsiteX6" fmla="*/ 11430 w 32480"/>
                <a:gd name="connsiteY6" fmla="*/ 60008 h 60007"/>
                <a:gd name="connsiteX7" fmla="*/ 0 w 32480"/>
                <a:gd name="connsiteY7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80" h="60007">
                  <a:moveTo>
                    <a:pt x="0" y="0"/>
                  </a:moveTo>
                  <a:lnTo>
                    <a:pt x="6763" y="0"/>
                  </a:lnTo>
                  <a:lnTo>
                    <a:pt x="16574" y="52197"/>
                  </a:lnTo>
                  <a:lnTo>
                    <a:pt x="26289" y="0"/>
                  </a:lnTo>
                  <a:lnTo>
                    <a:pt x="32480" y="0"/>
                  </a:lnTo>
                  <a:lnTo>
                    <a:pt x="21241" y="60008"/>
                  </a:lnTo>
                  <a:lnTo>
                    <a:pt x="1143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3" name="Forme libre : forme 2002">
              <a:extLst>
                <a:ext uri="{FF2B5EF4-FFF2-40B4-BE49-F238E27FC236}">
                  <a16:creationId xmlns:a16="http://schemas.microsoft.com/office/drawing/2014/main" id="{A3E72558-C92A-B2BC-2A84-8A7DE6D09B54}"/>
                </a:ext>
              </a:extLst>
            </p:cNvPr>
            <p:cNvSpPr/>
            <p:nvPr/>
          </p:nvSpPr>
          <p:spPr>
            <a:xfrm>
              <a:off x="15641935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5" name="Forme libre : forme 2004">
              <a:extLst>
                <a:ext uri="{FF2B5EF4-FFF2-40B4-BE49-F238E27FC236}">
                  <a16:creationId xmlns:a16="http://schemas.microsoft.com/office/drawing/2014/main" id="{DCCDE36E-A03C-8647-2527-2009CDFBE260}"/>
                </a:ext>
              </a:extLst>
            </p:cNvPr>
            <p:cNvSpPr/>
            <p:nvPr/>
          </p:nvSpPr>
          <p:spPr>
            <a:xfrm>
              <a:off x="14732901" y="2679927"/>
              <a:ext cx="35238" cy="23492"/>
            </a:xfrm>
            <a:custGeom>
              <a:avLst/>
              <a:gdLst>
                <a:gd name="connsiteX0" fmla="*/ 34576 w 34575"/>
                <a:gd name="connsiteY0" fmla="*/ 12478 h 23050"/>
                <a:gd name="connsiteX1" fmla="*/ 26575 w 34575"/>
                <a:gd name="connsiteY1" fmla="*/ 23051 h 23050"/>
                <a:gd name="connsiteX2" fmla="*/ 0 w 34575"/>
                <a:gd name="connsiteY2" fmla="*/ 2953 h 23050"/>
                <a:gd name="connsiteX3" fmla="*/ 2286 w 34575"/>
                <a:gd name="connsiteY3" fmla="*/ 0 h 23050"/>
                <a:gd name="connsiteX4" fmla="*/ 26194 w 34575"/>
                <a:gd name="connsiteY4" fmla="*/ 18097 h 23050"/>
                <a:gd name="connsiteX5" fmla="*/ 31909 w 34575"/>
                <a:gd name="connsiteY5" fmla="*/ 10478 h 23050"/>
                <a:gd name="connsiteX6" fmla="*/ 34576 w 34575"/>
                <a:gd name="connsiteY6" fmla="*/ 12478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75" h="23050">
                  <a:moveTo>
                    <a:pt x="34576" y="12478"/>
                  </a:moveTo>
                  <a:lnTo>
                    <a:pt x="26575" y="23051"/>
                  </a:lnTo>
                  <a:lnTo>
                    <a:pt x="0" y="2953"/>
                  </a:lnTo>
                  <a:lnTo>
                    <a:pt x="2286" y="0"/>
                  </a:lnTo>
                  <a:lnTo>
                    <a:pt x="26194" y="18097"/>
                  </a:lnTo>
                  <a:lnTo>
                    <a:pt x="31909" y="10478"/>
                  </a:lnTo>
                  <a:lnTo>
                    <a:pt x="34576" y="1247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6" name="Forme libre : forme 2005">
              <a:extLst>
                <a:ext uri="{FF2B5EF4-FFF2-40B4-BE49-F238E27FC236}">
                  <a16:creationId xmlns:a16="http://schemas.microsoft.com/office/drawing/2014/main" id="{1773FDC0-5852-DA2A-0848-03B05162CC38}"/>
                </a:ext>
              </a:extLst>
            </p:cNvPr>
            <p:cNvSpPr/>
            <p:nvPr/>
          </p:nvSpPr>
          <p:spPr>
            <a:xfrm>
              <a:off x="14742997" y="2658181"/>
              <a:ext cx="35530" cy="31647"/>
            </a:xfrm>
            <a:custGeom>
              <a:avLst/>
              <a:gdLst>
                <a:gd name="connsiteX0" fmla="*/ 14097 w 34861"/>
                <a:gd name="connsiteY0" fmla="*/ 16954 h 31051"/>
                <a:gd name="connsiteX1" fmla="*/ 19050 w 34861"/>
                <a:gd name="connsiteY1" fmla="*/ 10478 h 31051"/>
                <a:gd name="connsiteX2" fmla="*/ 21717 w 34861"/>
                <a:gd name="connsiteY2" fmla="*/ 12478 h 31051"/>
                <a:gd name="connsiteX3" fmla="*/ 16764 w 34861"/>
                <a:gd name="connsiteY3" fmla="*/ 18955 h 31051"/>
                <a:gd name="connsiteX4" fmla="*/ 26194 w 34861"/>
                <a:gd name="connsiteY4" fmla="*/ 26098 h 31051"/>
                <a:gd name="connsiteX5" fmla="*/ 32194 w 34861"/>
                <a:gd name="connsiteY5" fmla="*/ 18097 h 31051"/>
                <a:gd name="connsiteX6" fmla="*/ 34861 w 34861"/>
                <a:gd name="connsiteY6" fmla="*/ 20098 h 31051"/>
                <a:gd name="connsiteX7" fmla="*/ 26575 w 34861"/>
                <a:gd name="connsiteY7" fmla="*/ 31051 h 31051"/>
                <a:gd name="connsiteX8" fmla="*/ 0 w 34861"/>
                <a:gd name="connsiteY8" fmla="*/ 10954 h 31051"/>
                <a:gd name="connsiteX9" fmla="*/ 8287 w 34861"/>
                <a:gd name="connsiteY9" fmla="*/ 0 h 31051"/>
                <a:gd name="connsiteX10" fmla="*/ 10954 w 34861"/>
                <a:gd name="connsiteY10" fmla="*/ 2000 h 31051"/>
                <a:gd name="connsiteX11" fmla="*/ 4953 w 34861"/>
                <a:gd name="connsiteY11" fmla="*/ 10001 h 31051"/>
                <a:gd name="connsiteX12" fmla="*/ 14097 w 34861"/>
                <a:gd name="connsiteY12" fmla="*/ 16954 h 3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051">
                  <a:moveTo>
                    <a:pt x="14097" y="16954"/>
                  </a:moveTo>
                  <a:lnTo>
                    <a:pt x="19050" y="10478"/>
                  </a:lnTo>
                  <a:lnTo>
                    <a:pt x="21717" y="12478"/>
                  </a:lnTo>
                  <a:lnTo>
                    <a:pt x="16764" y="18955"/>
                  </a:lnTo>
                  <a:lnTo>
                    <a:pt x="26194" y="26098"/>
                  </a:lnTo>
                  <a:lnTo>
                    <a:pt x="32194" y="18097"/>
                  </a:lnTo>
                  <a:lnTo>
                    <a:pt x="34861" y="20098"/>
                  </a:lnTo>
                  <a:lnTo>
                    <a:pt x="26575" y="31051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97" y="1695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7" name="Forme libre : forme 2006">
              <a:extLst>
                <a:ext uri="{FF2B5EF4-FFF2-40B4-BE49-F238E27FC236}">
                  <a16:creationId xmlns:a16="http://schemas.microsoft.com/office/drawing/2014/main" id="{7BCED021-1235-C692-D3BF-FAE7669FCDE5}"/>
                </a:ext>
              </a:extLst>
            </p:cNvPr>
            <p:cNvSpPr/>
            <p:nvPr/>
          </p:nvSpPr>
          <p:spPr>
            <a:xfrm>
              <a:off x="14761022" y="2639729"/>
              <a:ext cx="31125" cy="27489"/>
            </a:xfrm>
            <a:custGeom>
              <a:avLst/>
              <a:gdLst>
                <a:gd name="connsiteX0" fmla="*/ 125 w 30539"/>
                <a:gd name="connsiteY0" fmla="*/ 8771 h 26971"/>
                <a:gd name="connsiteX1" fmla="*/ 1744 w 30539"/>
                <a:gd name="connsiteY1" fmla="*/ 3056 h 26971"/>
                <a:gd name="connsiteX2" fmla="*/ 6888 w 30539"/>
                <a:gd name="connsiteY2" fmla="*/ 8 h 26971"/>
                <a:gd name="connsiteX3" fmla="*/ 12889 w 30539"/>
                <a:gd name="connsiteY3" fmla="*/ 2199 h 26971"/>
                <a:gd name="connsiteX4" fmla="*/ 13650 w 30539"/>
                <a:gd name="connsiteY4" fmla="*/ 2770 h 26971"/>
                <a:gd name="connsiteX5" fmla="*/ 11555 w 30539"/>
                <a:gd name="connsiteY5" fmla="*/ 5532 h 26971"/>
                <a:gd name="connsiteX6" fmla="*/ 10698 w 30539"/>
                <a:gd name="connsiteY6" fmla="*/ 4866 h 26971"/>
                <a:gd name="connsiteX7" fmla="*/ 4602 w 30539"/>
                <a:gd name="connsiteY7" fmla="*/ 5056 h 26971"/>
                <a:gd name="connsiteX8" fmla="*/ 6030 w 30539"/>
                <a:gd name="connsiteY8" fmla="*/ 10962 h 26971"/>
                <a:gd name="connsiteX9" fmla="*/ 9174 w 30539"/>
                <a:gd name="connsiteY9" fmla="*/ 12295 h 26971"/>
                <a:gd name="connsiteX10" fmla="*/ 12412 w 30539"/>
                <a:gd name="connsiteY10" fmla="*/ 12200 h 26971"/>
                <a:gd name="connsiteX11" fmla="*/ 15841 w 30539"/>
                <a:gd name="connsiteY11" fmla="*/ 11438 h 26971"/>
                <a:gd name="connsiteX12" fmla="*/ 19365 w 30539"/>
                <a:gd name="connsiteY12" fmla="*/ 10771 h 26971"/>
                <a:gd name="connsiteX13" fmla="*/ 22985 w 30539"/>
                <a:gd name="connsiteY13" fmla="*/ 10962 h 26971"/>
                <a:gd name="connsiteX14" fmla="*/ 26700 w 30539"/>
                <a:gd name="connsiteY14" fmla="*/ 12771 h 26971"/>
                <a:gd name="connsiteX15" fmla="*/ 30414 w 30539"/>
                <a:gd name="connsiteY15" fmla="*/ 18010 h 26971"/>
                <a:gd name="connsiteX16" fmla="*/ 28795 w 30539"/>
                <a:gd name="connsiteY16" fmla="*/ 23820 h 26971"/>
                <a:gd name="connsiteX17" fmla="*/ 23652 w 30539"/>
                <a:gd name="connsiteY17" fmla="*/ 26964 h 26971"/>
                <a:gd name="connsiteX18" fmla="*/ 17651 w 30539"/>
                <a:gd name="connsiteY18" fmla="*/ 24773 h 26971"/>
                <a:gd name="connsiteX19" fmla="*/ 16127 w 30539"/>
                <a:gd name="connsiteY19" fmla="*/ 23630 h 26971"/>
                <a:gd name="connsiteX20" fmla="*/ 18222 w 30539"/>
                <a:gd name="connsiteY20" fmla="*/ 20867 h 26971"/>
                <a:gd name="connsiteX21" fmla="*/ 19937 w 30539"/>
                <a:gd name="connsiteY21" fmla="*/ 22106 h 26971"/>
                <a:gd name="connsiteX22" fmla="*/ 26128 w 30539"/>
                <a:gd name="connsiteY22" fmla="*/ 21820 h 26971"/>
                <a:gd name="connsiteX23" fmla="*/ 24699 w 30539"/>
                <a:gd name="connsiteY23" fmla="*/ 15819 h 26971"/>
                <a:gd name="connsiteX24" fmla="*/ 22128 w 30539"/>
                <a:gd name="connsiteY24" fmla="*/ 14581 h 26971"/>
                <a:gd name="connsiteX25" fmla="*/ 19365 w 30539"/>
                <a:gd name="connsiteY25" fmla="*/ 14486 h 26971"/>
                <a:gd name="connsiteX26" fmla="*/ 16508 w 30539"/>
                <a:gd name="connsiteY26" fmla="*/ 15057 h 26971"/>
                <a:gd name="connsiteX27" fmla="*/ 13460 w 30539"/>
                <a:gd name="connsiteY27" fmla="*/ 15724 h 26971"/>
                <a:gd name="connsiteX28" fmla="*/ 10412 w 30539"/>
                <a:gd name="connsiteY28" fmla="*/ 16105 h 26971"/>
                <a:gd name="connsiteX29" fmla="*/ 7269 w 30539"/>
                <a:gd name="connsiteY29" fmla="*/ 15724 h 26971"/>
                <a:gd name="connsiteX30" fmla="*/ 4125 w 30539"/>
                <a:gd name="connsiteY30" fmla="*/ 14105 h 26971"/>
                <a:gd name="connsiteX31" fmla="*/ 125 w 30539"/>
                <a:gd name="connsiteY31" fmla="*/ 8771 h 2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539" h="26971">
                  <a:moveTo>
                    <a:pt x="125" y="8771"/>
                  </a:moveTo>
                  <a:cubicBezTo>
                    <a:pt x="-256" y="6866"/>
                    <a:pt x="220" y="4961"/>
                    <a:pt x="1744" y="3056"/>
                  </a:cubicBezTo>
                  <a:cubicBezTo>
                    <a:pt x="3173" y="1056"/>
                    <a:pt x="4888" y="103"/>
                    <a:pt x="6888" y="8"/>
                  </a:cubicBezTo>
                  <a:cubicBezTo>
                    <a:pt x="8793" y="-87"/>
                    <a:pt x="10793" y="674"/>
                    <a:pt x="12889" y="2199"/>
                  </a:cubicBezTo>
                  <a:lnTo>
                    <a:pt x="13650" y="2770"/>
                  </a:lnTo>
                  <a:lnTo>
                    <a:pt x="11555" y="5532"/>
                  </a:lnTo>
                  <a:lnTo>
                    <a:pt x="10698" y="4866"/>
                  </a:lnTo>
                  <a:cubicBezTo>
                    <a:pt x="8126" y="2961"/>
                    <a:pt x="6126" y="2961"/>
                    <a:pt x="4602" y="5056"/>
                  </a:cubicBezTo>
                  <a:cubicBezTo>
                    <a:pt x="3078" y="7056"/>
                    <a:pt x="3554" y="9057"/>
                    <a:pt x="6030" y="10962"/>
                  </a:cubicBezTo>
                  <a:cubicBezTo>
                    <a:pt x="6983" y="11628"/>
                    <a:pt x="8031" y="12105"/>
                    <a:pt x="9174" y="12295"/>
                  </a:cubicBezTo>
                  <a:cubicBezTo>
                    <a:pt x="10317" y="12486"/>
                    <a:pt x="11364" y="12390"/>
                    <a:pt x="12412" y="12200"/>
                  </a:cubicBezTo>
                  <a:cubicBezTo>
                    <a:pt x="13460" y="11914"/>
                    <a:pt x="14603" y="11724"/>
                    <a:pt x="15841" y="11438"/>
                  </a:cubicBezTo>
                  <a:cubicBezTo>
                    <a:pt x="17080" y="11152"/>
                    <a:pt x="18318" y="10962"/>
                    <a:pt x="19365" y="10771"/>
                  </a:cubicBezTo>
                  <a:cubicBezTo>
                    <a:pt x="20508" y="10581"/>
                    <a:pt x="21747" y="10676"/>
                    <a:pt x="22985" y="10962"/>
                  </a:cubicBezTo>
                  <a:cubicBezTo>
                    <a:pt x="24318" y="11247"/>
                    <a:pt x="25557" y="11819"/>
                    <a:pt x="26700" y="12771"/>
                  </a:cubicBezTo>
                  <a:cubicBezTo>
                    <a:pt x="28795" y="14391"/>
                    <a:pt x="30033" y="16105"/>
                    <a:pt x="30414" y="18010"/>
                  </a:cubicBezTo>
                  <a:cubicBezTo>
                    <a:pt x="30796" y="19915"/>
                    <a:pt x="30319" y="21820"/>
                    <a:pt x="28795" y="23820"/>
                  </a:cubicBezTo>
                  <a:cubicBezTo>
                    <a:pt x="27271" y="25821"/>
                    <a:pt x="25557" y="26868"/>
                    <a:pt x="23652" y="26964"/>
                  </a:cubicBezTo>
                  <a:cubicBezTo>
                    <a:pt x="21747" y="27059"/>
                    <a:pt x="19747" y="26297"/>
                    <a:pt x="17651" y="24773"/>
                  </a:cubicBezTo>
                  <a:lnTo>
                    <a:pt x="16127" y="23630"/>
                  </a:lnTo>
                  <a:lnTo>
                    <a:pt x="18222" y="20867"/>
                  </a:lnTo>
                  <a:lnTo>
                    <a:pt x="19937" y="22106"/>
                  </a:lnTo>
                  <a:cubicBezTo>
                    <a:pt x="22509" y="24011"/>
                    <a:pt x="24509" y="23916"/>
                    <a:pt x="26128" y="21820"/>
                  </a:cubicBezTo>
                  <a:cubicBezTo>
                    <a:pt x="27747" y="19724"/>
                    <a:pt x="27271" y="17724"/>
                    <a:pt x="24699" y="15819"/>
                  </a:cubicBezTo>
                  <a:cubicBezTo>
                    <a:pt x="23938" y="15153"/>
                    <a:pt x="22985" y="14772"/>
                    <a:pt x="22128" y="14581"/>
                  </a:cubicBezTo>
                  <a:cubicBezTo>
                    <a:pt x="21175" y="14391"/>
                    <a:pt x="20223" y="14391"/>
                    <a:pt x="19365" y="14486"/>
                  </a:cubicBezTo>
                  <a:cubicBezTo>
                    <a:pt x="18413" y="14581"/>
                    <a:pt x="17461" y="14772"/>
                    <a:pt x="16508" y="15057"/>
                  </a:cubicBezTo>
                  <a:cubicBezTo>
                    <a:pt x="15555" y="15343"/>
                    <a:pt x="14508" y="15533"/>
                    <a:pt x="13460" y="15724"/>
                  </a:cubicBezTo>
                  <a:cubicBezTo>
                    <a:pt x="12412" y="15915"/>
                    <a:pt x="11364" y="16105"/>
                    <a:pt x="10412" y="16105"/>
                  </a:cubicBezTo>
                  <a:cubicBezTo>
                    <a:pt x="9364" y="16200"/>
                    <a:pt x="8316" y="16010"/>
                    <a:pt x="7269" y="15724"/>
                  </a:cubicBezTo>
                  <a:cubicBezTo>
                    <a:pt x="6126" y="15438"/>
                    <a:pt x="5078" y="14867"/>
                    <a:pt x="4125" y="14105"/>
                  </a:cubicBezTo>
                  <a:cubicBezTo>
                    <a:pt x="1744" y="12390"/>
                    <a:pt x="506" y="10676"/>
                    <a:pt x="125" y="877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8" name="Forme libre : forme 2007">
              <a:extLst>
                <a:ext uri="{FF2B5EF4-FFF2-40B4-BE49-F238E27FC236}">
                  <a16:creationId xmlns:a16="http://schemas.microsoft.com/office/drawing/2014/main" id="{D106EE78-777F-48FE-F3BB-83656A74DFA1}"/>
                </a:ext>
              </a:extLst>
            </p:cNvPr>
            <p:cNvSpPr/>
            <p:nvPr/>
          </p:nvSpPr>
          <p:spPr>
            <a:xfrm>
              <a:off x="14769887" y="2630999"/>
              <a:ext cx="29414" cy="23589"/>
            </a:xfrm>
            <a:custGeom>
              <a:avLst/>
              <a:gdLst>
                <a:gd name="connsiteX0" fmla="*/ 0 w 28860"/>
                <a:gd name="connsiteY0" fmla="*/ 2953 h 23145"/>
                <a:gd name="connsiteX1" fmla="*/ 2286 w 28860"/>
                <a:gd name="connsiteY1" fmla="*/ 0 h 23145"/>
                <a:gd name="connsiteX2" fmla="*/ 28861 w 28860"/>
                <a:gd name="connsiteY2" fmla="*/ 20193 h 23145"/>
                <a:gd name="connsiteX3" fmla="*/ 26575 w 28860"/>
                <a:gd name="connsiteY3" fmla="*/ 23146 h 23145"/>
                <a:gd name="connsiteX4" fmla="*/ 0 w 28860"/>
                <a:gd name="connsiteY4" fmla="*/ 2953 h 2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" h="23145">
                  <a:moveTo>
                    <a:pt x="0" y="2953"/>
                  </a:moveTo>
                  <a:lnTo>
                    <a:pt x="2286" y="0"/>
                  </a:lnTo>
                  <a:lnTo>
                    <a:pt x="28861" y="20193"/>
                  </a:lnTo>
                  <a:lnTo>
                    <a:pt x="26575" y="23146"/>
                  </a:lnTo>
                  <a:lnTo>
                    <a:pt x="0" y="295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9" name="Forme libre : forme 2008">
              <a:extLst>
                <a:ext uri="{FF2B5EF4-FFF2-40B4-BE49-F238E27FC236}">
                  <a16:creationId xmlns:a16="http://schemas.microsoft.com/office/drawing/2014/main" id="{9347B97B-836F-227F-47AC-908AF420931B}"/>
                </a:ext>
              </a:extLst>
            </p:cNvPr>
            <p:cNvSpPr/>
            <p:nvPr/>
          </p:nvSpPr>
          <p:spPr>
            <a:xfrm>
              <a:off x="14774839" y="2616147"/>
              <a:ext cx="35530" cy="31744"/>
            </a:xfrm>
            <a:custGeom>
              <a:avLst/>
              <a:gdLst>
                <a:gd name="connsiteX0" fmla="*/ 14002 w 34861"/>
                <a:gd name="connsiteY0" fmla="*/ 17050 h 31146"/>
                <a:gd name="connsiteX1" fmla="*/ 18955 w 34861"/>
                <a:gd name="connsiteY1" fmla="*/ 10573 h 31146"/>
                <a:gd name="connsiteX2" fmla="*/ 21622 w 34861"/>
                <a:gd name="connsiteY2" fmla="*/ 12573 h 31146"/>
                <a:gd name="connsiteX3" fmla="*/ 16669 w 34861"/>
                <a:gd name="connsiteY3" fmla="*/ 19050 h 31146"/>
                <a:gd name="connsiteX4" fmla="*/ 26098 w 34861"/>
                <a:gd name="connsiteY4" fmla="*/ 26194 h 31146"/>
                <a:gd name="connsiteX5" fmla="*/ 32194 w 34861"/>
                <a:gd name="connsiteY5" fmla="*/ 18193 h 31146"/>
                <a:gd name="connsiteX6" fmla="*/ 34862 w 34861"/>
                <a:gd name="connsiteY6" fmla="*/ 20193 h 31146"/>
                <a:gd name="connsiteX7" fmla="*/ 26575 w 34861"/>
                <a:gd name="connsiteY7" fmla="*/ 31147 h 31146"/>
                <a:gd name="connsiteX8" fmla="*/ 0 w 34861"/>
                <a:gd name="connsiteY8" fmla="*/ 10954 h 31146"/>
                <a:gd name="connsiteX9" fmla="*/ 8287 w 34861"/>
                <a:gd name="connsiteY9" fmla="*/ 0 h 31146"/>
                <a:gd name="connsiteX10" fmla="*/ 10954 w 34861"/>
                <a:gd name="connsiteY10" fmla="*/ 2000 h 31146"/>
                <a:gd name="connsiteX11" fmla="*/ 4953 w 34861"/>
                <a:gd name="connsiteY11" fmla="*/ 10001 h 31146"/>
                <a:gd name="connsiteX12" fmla="*/ 14002 w 34861"/>
                <a:gd name="connsiteY12" fmla="*/ 17050 h 3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146">
                  <a:moveTo>
                    <a:pt x="14002" y="17050"/>
                  </a:moveTo>
                  <a:lnTo>
                    <a:pt x="18955" y="10573"/>
                  </a:lnTo>
                  <a:lnTo>
                    <a:pt x="21622" y="12573"/>
                  </a:lnTo>
                  <a:lnTo>
                    <a:pt x="16669" y="19050"/>
                  </a:lnTo>
                  <a:lnTo>
                    <a:pt x="26098" y="26194"/>
                  </a:lnTo>
                  <a:lnTo>
                    <a:pt x="32194" y="18193"/>
                  </a:lnTo>
                  <a:lnTo>
                    <a:pt x="34862" y="20193"/>
                  </a:lnTo>
                  <a:lnTo>
                    <a:pt x="26575" y="31147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02" y="1705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0" name="Forme libre : forme 2009">
              <a:extLst>
                <a:ext uri="{FF2B5EF4-FFF2-40B4-BE49-F238E27FC236}">
                  <a16:creationId xmlns:a16="http://schemas.microsoft.com/office/drawing/2014/main" id="{E38E800B-6EE2-6DE9-ED61-2670FD651BBC}"/>
                </a:ext>
              </a:extLst>
            </p:cNvPr>
            <p:cNvSpPr/>
            <p:nvPr/>
          </p:nvSpPr>
          <p:spPr>
            <a:xfrm>
              <a:off x="14785711" y="2603591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5 h 29273"/>
                <a:gd name="connsiteX2" fmla="*/ 9430 w 36004"/>
                <a:gd name="connsiteY2" fmla="*/ 32 h 29273"/>
                <a:gd name="connsiteX3" fmla="*/ 15049 w 36004"/>
                <a:gd name="connsiteY3" fmla="*/ 2032 h 29273"/>
                <a:gd name="connsiteX4" fmla="*/ 17240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3 h 29273"/>
                <a:gd name="connsiteX17" fmla="*/ 0 w 36004"/>
                <a:gd name="connsiteY17" fmla="*/ 9271 h 29273"/>
                <a:gd name="connsiteX18" fmla="*/ 14764 w 36004"/>
                <a:gd name="connsiteY18" fmla="*/ 15843 h 29273"/>
                <a:gd name="connsiteX19" fmla="*/ 16478 w 36004"/>
                <a:gd name="connsiteY19" fmla="*/ 13652 h 29273"/>
                <a:gd name="connsiteX20" fmla="*/ 17812 w 36004"/>
                <a:gd name="connsiteY20" fmla="*/ 10223 h 29273"/>
                <a:gd name="connsiteX21" fmla="*/ 15621 w 36004"/>
                <a:gd name="connsiteY21" fmla="*/ 7176 h 29273"/>
                <a:gd name="connsiteX22" fmla="*/ 13049 w 36004"/>
                <a:gd name="connsiteY22" fmla="*/ 5270 h 29273"/>
                <a:gd name="connsiteX23" fmla="*/ 7048 w 36004"/>
                <a:gd name="connsiteY23" fmla="*/ 5556 h 29273"/>
                <a:gd name="connsiteX24" fmla="*/ 4858 w 36004"/>
                <a:gd name="connsiteY24" fmla="*/ 8414 h 29273"/>
                <a:gd name="connsiteX25" fmla="*/ 14764 w 36004"/>
                <a:gd name="connsiteY25" fmla="*/ 15843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5"/>
                  </a:lnTo>
                  <a:cubicBezTo>
                    <a:pt x="6001" y="1365"/>
                    <a:pt x="7715" y="222"/>
                    <a:pt x="9430" y="32"/>
                  </a:cubicBezTo>
                  <a:cubicBezTo>
                    <a:pt x="11144" y="-159"/>
                    <a:pt x="13049" y="508"/>
                    <a:pt x="15049" y="2032"/>
                  </a:cubicBezTo>
                  <a:lnTo>
                    <a:pt x="17240" y="3651"/>
                  </a:lnTo>
                  <a:cubicBezTo>
                    <a:pt x="20193" y="5842"/>
                    <a:pt x="21146" y="8414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8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748"/>
                    <a:pt x="23241" y="13271"/>
                    <a:pt x="22098" y="13462"/>
                  </a:cubicBezTo>
                  <a:cubicBezTo>
                    <a:pt x="21050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3"/>
                  </a:lnTo>
                  <a:lnTo>
                    <a:pt x="0" y="9271"/>
                  </a:lnTo>
                  <a:close/>
                  <a:moveTo>
                    <a:pt x="14764" y="15843"/>
                  </a:moveTo>
                  <a:lnTo>
                    <a:pt x="16478" y="13652"/>
                  </a:lnTo>
                  <a:cubicBezTo>
                    <a:pt x="17431" y="12414"/>
                    <a:pt x="17907" y="11271"/>
                    <a:pt x="17812" y="10223"/>
                  </a:cubicBezTo>
                  <a:cubicBezTo>
                    <a:pt x="17716" y="9176"/>
                    <a:pt x="17050" y="8128"/>
                    <a:pt x="15621" y="7176"/>
                  </a:cubicBezTo>
                  <a:lnTo>
                    <a:pt x="13049" y="5270"/>
                  </a:lnTo>
                  <a:cubicBezTo>
                    <a:pt x="10668" y="3461"/>
                    <a:pt x="8668" y="3556"/>
                    <a:pt x="7048" y="5556"/>
                  </a:cubicBezTo>
                  <a:lnTo>
                    <a:pt x="4858" y="8414"/>
                  </a:lnTo>
                  <a:lnTo>
                    <a:pt x="14764" y="1584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1" name="Forme libre : forme 2010">
              <a:extLst>
                <a:ext uri="{FF2B5EF4-FFF2-40B4-BE49-F238E27FC236}">
                  <a16:creationId xmlns:a16="http://schemas.microsoft.com/office/drawing/2014/main" id="{17886566-4CC2-B100-8A0A-6FA3F670BC23}"/>
                </a:ext>
              </a:extLst>
            </p:cNvPr>
            <p:cNvSpPr/>
            <p:nvPr/>
          </p:nvSpPr>
          <p:spPr>
            <a:xfrm>
              <a:off x="14797651" y="2588059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6 h 29273"/>
                <a:gd name="connsiteX2" fmla="*/ 9430 w 36004"/>
                <a:gd name="connsiteY2" fmla="*/ 32 h 29273"/>
                <a:gd name="connsiteX3" fmla="*/ 15050 w 36004"/>
                <a:gd name="connsiteY3" fmla="*/ 2032 h 29273"/>
                <a:gd name="connsiteX4" fmla="*/ 17241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4 h 29273"/>
                <a:gd name="connsiteX17" fmla="*/ 0 w 36004"/>
                <a:gd name="connsiteY17" fmla="*/ 9271 h 29273"/>
                <a:gd name="connsiteX18" fmla="*/ 14764 w 36004"/>
                <a:gd name="connsiteY18" fmla="*/ 15748 h 29273"/>
                <a:gd name="connsiteX19" fmla="*/ 16383 w 36004"/>
                <a:gd name="connsiteY19" fmla="*/ 13557 h 29273"/>
                <a:gd name="connsiteX20" fmla="*/ 17717 w 36004"/>
                <a:gd name="connsiteY20" fmla="*/ 10128 h 29273"/>
                <a:gd name="connsiteX21" fmla="*/ 15621 w 36004"/>
                <a:gd name="connsiteY21" fmla="*/ 6985 h 29273"/>
                <a:gd name="connsiteX22" fmla="*/ 13049 w 36004"/>
                <a:gd name="connsiteY22" fmla="*/ 5080 h 29273"/>
                <a:gd name="connsiteX23" fmla="*/ 7049 w 36004"/>
                <a:gd name="connsiteY23" fmla="*/ 5366 h 29273"/>
                <a:gd name="connsiteX24" fmla="*/ 4858 w 36004"/>
                <a:gd name="connsiteY24" fmla="*/ 8223 h 29273"/>
                <a:gd name="connsiteX25" fmla="*/ 14764 w 36004"/>
                <a:gd name="connsiteY25" fmla="*/ 15748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6"/>
                  </a:lnTo>
                  <a:cubicBezTo>
                    <a:pt x="6001" y="1365"/>
                    <a:pt x="7716" y="222"/>
                    <a:pt x="9430" y="32"/>
                  </a:cubicBezTo>
                  <a:cubicBezTo>
                    <a:pt x="11144" y="-159"/>
                    <a:pt x="13049" y="508"/>
                    <a:pt x="15050" y="2032"/>
                  </a:cubicBezTo>
                  <a:lnTo>
                    <a:pt x="17241" y="3651"/>
                  </a:lnTo>
                  <a:cubicBezTo>
                    <a:pt x="20193" y="5842"/>
                    <a:pt x="21146" y="8319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9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652"/>
                    <a:pt x="23241" y="13271"/>
                    <a:pt x="22098" y="13462"/>
                  </a:cubicBezTo>
                  <a:cubicBezTo>
                    <a:pt x="20955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4"/>
                  </a:lnTo>
                  <a:lnTo>
                    <a:pt x="0" y="9271"/>
                  </a:lnTo>
                  <a:close/>
                  <a:moveTo>
                    <a:pt x="14764" y="15748"/>
                  </a:moveTo>
                  <a:lnTo>
                    <a:pt x="16383" y="13557"/>
                  </a:lnTo>
                  <a:cubicBezTo>
                    <a:pt x="17336" y="12319"/>
                    <a:pt x="17812" y="11176"/>
                    <a:pt x="17717" y="10128"/>
                  </a:cubicBezTo>
                  <a:cubicBezTo>
                    <a:pt x="17621" y="9080"/>
                    <a:pt x="16954" y="8033"/>
                    <a:pt x="15621" y="6985"/>
                  </a:cubicBezTo>
                  <a:lnTo>
                    <a:pt x="13049" y="5080"/>
                  </a:lnTo>
                  <a:cubicBezTo>
                    <a:pt x="10668" y="3270"/>
                    <a:pt x="8668" y="3366"/>
                    <a:pt x="7049" y="5366"/>
                  </a:cubicBezTo>
                  <a:lnTo>
                    <a:pt x="4858" y="8223"/>
                  </a:lnTo>
                  <a:lnTo>
                    <a:pt x="14764" y="1574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2" name="Forme libre : forme 2011">
              <a:extLst>
                <a:ext uri="{FF2B5EF4-FFF2-40B4-BE49-F238E27FC236}">
                  <a16:creationId xmlns:a16="http://schemas.microsoft.com/office/drawing/2014/main" id="{F4F54518-C20F-E2C6-46E4-264B70C5C43F}"/>
                </a:ext>
              </a:extLst>
            </p:cNvPr>
            <p:cNvSpPr/>
            <p:nvPr/>
          </p:nvSpPr>
          <p:spPr>
            <a:xfrm>
              <a:off x="14811998" y="2572258"/>
              <a:ext cx="31201" cy="27514"/>
            </a:xfrm>
            <a:custGeom>
              <a:avLst/>
              <a:gdLst>
                <a:gd name="connsiteX0" fmla="*/ 17546 w 30614"/>
                <a:gd name="connsiteY0" fmla="*/ 24869 h 26996"/>
                <a:gd name="connsiteX1" fmla="*/ 3830 w 30614"/>
                <a:gd name="connsiteY1" fmla="*/ 14392 h 26996"/>
                <a:gd name="connsiteX2" fmla="*/ 115 w 30614"/>
                <a:gd name="connsiteY2" fmla="*/ 9153 h 26996"/>
                <a:gd name="connsiteX3" fmla="*/ 1734 w 30614"/>
                <a:gd name="connsiteY3" fmla="*/ 3247 h 26996"/>
                <a:gd name="connsiteX4" fmla="*/ 6973 w 30614"/>
                <a:gd name="connsiteY4" fmla="*/ 9 h 26996"/>
                <a:gd name="connsiteX5" fmla="*/ 13069 w 30614"/>
                <a:gd name="connsiteY5" fmla="*/ 2200 h 26996"/>
                <a:gd name="connsiteX6" fmla="*/ 26785 w 30614"/>
                <a:gd name="connsiteY6" fmla="*/ 12677 h 26996"/>
                <a:gd name="connsiteX7" fmla="*/ 30500 w 30614"/>
                <a:gd name="connsiteY7" fmla="*/ 17916 h 26996"/>
                <a:gd name="connsiteX8" fmla="*/ 28785 w 30614"/>
                <a:gd name="connsiteY8" fmla="*/ 23821 h 26996"/>
                <a:gd name="connsiteX9" fmla="*/ 23547 w 30614"/>
                <a:gd name="connsiteY9" fmla="*/ 26965 h 26996"/>
                <a:gd name="connsiteX10" fmla="*/ 17546 w 30614"/>
                <a:gd name="connsiteY10" fmla="*/ 24869 h 26996"/>
                <a:gd name="connsiteX11" fmla="*/ 5925 w 30614"/>
                <a:gd name="connsiteY11" fmla="*/ 11439 h 26996"/>
                <a:gd name="connsiteX12" fmla="*/ 19927 w 30614"/>
                <a:gd name="connsiteY12" fmla="*/ 22107 h 26996"/>
                <a:gd name="connsiteX13" fmla="*/ 26118 w 30614"/>
                <a:gd name="connsiteY13" fmla="*/ 21916 h 26996"/>
                <a:gd name="connsiteX14" fmla="*/ 24689 w 30614"/>
                <a:gd name="connsiteY14" fmla="*/ 15820 h 26996"/>
                <a:gd name="connsiteX15" fmla="*/ 10688 w 30614"/>
                <a:gd name="connsiteY15" fmla="*/ 5152 h 26996"/>
                <a:gd name="connsiteX16" fmla="*/ 4497 w 30614"/>
                <a:gd name="connsiteY16" fmla="*/ 5343 h 26996"/>
                <a:gd name="connsiteX17" fmla="*/ 5925 w 30614"/>
                <a:gd name="connsiteY17" fmla="*/ 11439 h 2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614" h="26996">
                  <a:moveTo>
                    <a:pt x="17546" y="24869"/>
                  </a:moveTo>
                  <a:lnTo>
                    <a:pt x="3830" y="14392"/>
                  </a:lnTo>
                  <a:cubicBezTo>
                    <a:pt x="1734" y="12772"/>
                    <a:pt x="496" y="11058"/>
                    <a:pt x="115" y="9153"/>
                  </a:cubicBezTo>
                  <a:cubicBezTo>
                    <a:pt x="-266" y="7248"/>
                    <a:pt x="306" y="5248"/>
                    <a:pt x="1734" y="3247"/>
                  </a:cubicBezTo>
                  <a:cubicBezTo>
                    <a:pt x="3258" y="1247"/>
                    <a:pt x="4973" y="199"/>
                    <a:pt x="6973" y="9"/>
                  </a:cubicBezTo>
                  <a:cubicBezTo>
                    <a:pt x="8973" y="-86"/>
                    <a:pt x="10973" y="580"/>
                    <a:pt x="13069" y="2200"/>
                  </a:cubicBezTo>
                  <a:lnTo>
                    <a:pt x="26785" y="12677"/>
                  </a:lnTo>
                  <a:cubicBezTo>
                    <a:pt x="28881" y="14296"/>
                    <a:pt x="30119" y="16011"/>
                    <a:pt x="30500" y="17916"/>
                  </a:cubicBezTo>
                  <a:cubicBezTo>
                    <a:pt x="30881" y="19821"/>
                    <a:pt x="30309" y="21821"/>
                    <a:pt x="28785" y="23821"/>
                  </a:cubicBezTo>
                  <a:cubicBezTo>
                    <a:pt x="27261" y="25822"/>
                    <a:pt x="25547" y="26869"/>
                    <a:pt x="23547" y="26965"/>
                  </a:cubicBezTo>
                  <a:cubicBezTo>
                    <a:pt x="21641" y="27155"/>
                    <a:pt x="19641" y="26488"/>
                    <a:pt x="17546" y="24869"/>
                  </a:cubicBezTo>
                  <a:close/>
                  <a:moveTo>
                    <a:pt x="5925" y="11439"/>
                  </a:moveTo>
                  <a:lnTo>
                    <a:pt x="19927" y="22107"/>
                  </a:lnTo>
                  <a:cubicBezTo>
                    <a:pt x="22499" y="24012"/>
                    <a:pt x="24499" y="24012"/>
                    <a:pt x="26118" y="21916"/>
                  </a:cubicBezTo>
                  <a:cubicBezTo>
                    <a:pt x="27738" y="19821"/>
                    <a:pt x="27261" y="17821"/>
                    <a:pt x="24689" y="15820"/>
                  </a:cubicBezTo>
                  <a:lnTo>
                    <a:pt x="10688" y="5152"/>
                  </a:lnTo>
                  <a:cubicBezTo>
                    <a:pt x="8116" y="3247"/>
                    <a:pt x="6021" y="3247"/>
                    <a:pt x="4497" y="5343"/>
                  </a:cubicBezTo>
                  <a:cubicBezTo>
                    <a:pt x="2877" y="7438"/>
                    <a:pt x="3354" y="9439"/>
                    <a:pt x="5925" y="1143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3" name="Forme libre : forme 2012">
              <a:extLst>
                <a:ext uri="{FF2B5EF4-FFF2-40B4-BE49-F238E27FC236}">
                  <a16:creationId xmlns:a16="http://schemas.microsoft.com/office/drawing/2014/main" id="{22DFF7B5-CAF3-C001-FB1F-E6E884AE508F}"/>
                </a:ext>
              </a:extLst>
            </p:cNvPr>
            <p:cNvSpPr/>
            <p:nvPr/>
          </p:nvSpPr>
          <p:spPr>
            <a:xfrm>
              <a:off x="14821338" y="2554405"/>
              <a:ext cx="36015" cy="32909"/>
            </a:xfrm>
            <a:custGeom>
              <a:avLst/>
              <a:gdLst>
                <a:gd name="connsiteX0" fmla="*/ 32671 w 35337"/>
                <a:gd name="connsiteY0" fmla="*/ 18288 h 32289"/>
                <a:gd name="connsiteX1" fmla="*/ 35338 w 35337"/>
                <a:gd name="connsiteY1" fmla="*/ 20288 h 32289"/>
                <a:gd name="connsiteX2" fmla="*/ 26194 w 35337"/>
                <a:gd name="connsiteY2" fmla="*/ 32290 h 32289"/>
                <a:gd name="connsiteX3" fmla="*/ 23527 w 35337"/>
                <a:gd name="connsiteY3" fmla="*/ 30289 h 32289"/>
                <a:gd name="connsiteX4" fmla="*/ 9239 w 35337"/>
                <a:gd name="connsiteY4" fmla="*/ 5048 h 32289"/>
                <a:gd name="connsiteX5" fmla="*/ 2667 w 35337"/>
                <a:gd name="connsiteY5" fmla="*/ 13716 h 32289"/>
                <a:gd name="connsiteX6" fmla="*/ 0 w 35337"/>
                <a:gd name="connsiteY6" fmla="*/ 11716 h 32289"/>
                <a:gd name="connsiteX7" fmla="*/ 8954 w 35337"/>
                <a:gd name="connsiteY7" fmla="*/ 0 h 32289"/>
                <a:gd name="connsiteX8" fmla="*/ 11621 w 35337"/>
                <a:gd name="connsiteY8" fmla="*/ 2000 h 32289"/>
                <a:gd name="connsiteX9" fmla="*/ 25813 w 35337"/>
                <a:gd name="connsiteY9" fmla="*/ 27241 h 32289"/>
                <a:gd name="connsiteX10" fmla="*/ 32671 w 35337"/>
                <a:gd name="connsiteY10" fmla="*/ 18288 h 3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337" h="32289">
                  <a:moveTo>
                    <a:pt x="32671" y="18288"/>
                  </a:moveTo>
                  <a:lnTo>
                    <a:pt x="35338" y="20288"/>
                  </a:lnTo>
                  <a:lnTo>
                    <a:pt x="26194" y="32290"/>
                  </a:lnTo>
                  <a:lnTo>
                    <a:pt x="23527" y="30289"/>
                  </a:lnTo>
                  <a:lnTo>
                    <a:pt x="9239" y="5048"/>
                  </a:lnTo>
                  <a:lnTo>
                    <a:pt x="2667" y="13716"/>
                  </a:lnTo>
                  <a:lnTo>
                    <a:pt x="0" y="11716"/>
                  </a:lnTo>
                  <a:lnTo>
                    <a:pt x="8954" y="0"/>
                  </a:lnTo>
                  <a:lnTo>
                    <a:pt x="11621" y="2000"/>
                  </a:lnTo>
                  <a:lnTo>
                    <a:pt x="25813" y="27241"/>
                  </a:lnTo>
                  <a:lnTo>
                    <a:pt x="32671" y="1828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5" name="Forme libre : forme 2014">
              <a:extLst>
                <a:ext uri="{FF2B5EF4-FFF2-40B4-BE49-F238E27FC236}">
                  <a16:creationId xmlns:a16="http://schemas.microsoft.com/office/drawing/2014/main" id="{3D63A372-EFE3-C573-2D2E-A7C6BEEBF4CB}"/>
                </a:ext>
              </a:extLst>
            </p:cNvPr>
            <p:cNvSpPr/>
            <p:nvPr/>
          </p:nvSpPr>
          <p:spPr>
            <a:xfrm>
              <a:off x="16613393" y="3531492"/>
              <a:ext cx="21183" cy="36695"/>
            </a:xfrm>
            <a:custGeom>
              <a:avLst/>
              <a:gdLst>
                <a:gd name="connsiteX0" fmla="*/ 7715 w 20784"/>
                <a:gd name="connsiteY0" fmla="*/ 0 h 36004"/>
                <a:gd name="connsiteX1" fmla="*/ 14954 w 20784"/>
                <a:gd name="connsiteY1" fmla="*/ 1714 h 36004"/>
                <a:gd name="connsiteX2" fmla="*/ 20002 w 20784"/>
                <a:gd name="connsiteY2" fmla="*/ 4858 h 36004"/>
                <a:gd name="connsiteX3" fmla="*/ 20384 w 20784"/>
                <a:gd name="connsiteY3" fmla="*/ 10859 h 36004"/>
                <a:gd name="connsiteX4" fmla="*/ 19717 w 20784"/>
                <a:gd name="connsiteY4" fmla="*/ 13526 h 36004"/>
                <a:gd name="connsiteX5" fmla="*/ 14097 w 20784"/>
                <a:gd name="connsiteY5" fmla="*/ 19240 h 36004"/>
                <a:gd name="connsiteX6" fmla="*/ 16573 w 20784"/>
                <a:gd name="connsiteY6" fmla="*/ 26956 h 36004"/>
                <a:gd name="connsiteX7" fmla="*/ 15335 w 20784"/>
                <a:gd name="connsiteY7" fmla="*/ 32004 h 36004"/>
                <a:gd name="connsiteX8" fmla="*/ 15050 w 20784"/>
                <a:gd name="connsiteY8" fmla="*/ 36004 h 36004"/>
                <a:gd name="connsiteX9" fmla="*/ 11430 w 20784"/>
                <a:gd name="connsiteY9" fmla="*/ 35147 h 36004"/>
                <a:gd name="connsiteX10" fmla="*/ 11716 w 20784"/>
                <a:gd name="connsiteY10" fmla="*/ 31052 h 36004"/>
                <a:gd name="connsiteX11" fmla="*/ 12954 w 20784"/>
                <a:gd name="connsiteY11" fmla="*/ 25908 h 36004"/>
                <a:gd name="connsiteX12" fmla="*/ 12668 w 20784"/>
                <a:gd name="connsiteY12" fmla="*/ 21907 h 36004"/>
                <a:gd name="connsiteX13" fmla="*/ 9430 w 20784"/>
                <a:gd name="connsiteY13" fmla="*/ 20003 h 36004"/>
                <a:gd name="connsiteX14" fmla="*/ 6858 w 20784"/>
                <a:gd name="connsiteY14" fmla="*/ 19431 h 36004"/>
                <a:gd name="connsiteX15" fmla="*/ 3620 w 20784"/>
                <a:gd name="connsiteY15" fmla="*/ 33338 h 36004"/>
                <a:gd name="connsiteX16" fmla="*/ 0 w 20784"/>
                <a:gd name="connsiteY16" fmla="*/ 32480 h 36004"/>
                <a:gd name="connsiteX17" fmla="*/ 7715 w 20784"/>
                <a:gd name="connsiteY17" fmla="*/ 0 h 36004"/>
                <a:gd name="connsiteX18" fmla="*/ 7715 w 20784"/>
                <a:gd name="connsiteY18" fmla="*/ 16193 h 36004"/>
                <a:gd name="connsiteX19" fmla="*/ 10383 w 20784"/>
                <a:gd name="connsiteY19" fmla="*/ 16859 h 36004"/>
                <a:gd name="connsiteX20" fmla="*/ 14097 w 20784"/>
                <a:gd name="connsiteY20" fmla="*/ 16669 h 36004"/>
                <a:gd name="connsiteX21" fmla="*/ 16097 w 20784"/>
                <a:gd name="connsiteY21" fmla="*/ 13430 h 36004"/>
                <a:gd name="connsiteX22" fmla="*/ 16859 w 20784"/>
                <a:gd name="connsiteY22" fmla="*/ 10382 h 36004"/>
                <a:gd name="connsiteX23" fmla="*/ 14192 w 20784"/>
                <a:gd name="connsiteY23" fmla="*/ 5048 h 36004"/>
                <a:gd name="connsiteX24" fmla="*/ 10668 w 20784"/>
                <a:gd name="connsiteY24" fmla="*/ 4191 h 36004"/>
                <a:gd name="connsiteX25" fmla="*/ 7715 w 20784"/>
                <a:gd name="connsiteY25" fmla="*/ 16193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784" h="36004">
                  <a:moveTo>
                    <a:pt x="7715" y="0"/>
                  </a:moveTo>
                  <a:lnTo>
                    <a:pt x="14954" y="1714"/>
                  </a:lnTo>
                  <a:cubicBezTo>
                    <a:pt x="17431" y="2286"/>
                    <a:pt x="19145" y="3334"/>
                    <a:pt x="20002" y="4858"/>
                  </a:cubicBezTo>
                  <a:cubicBezTo>
                    <a:pt x="20860" y="6382"/>
                    <a:pt x="21050" y="8382"/>
                    <a:pt x="20384" y="10859"/>
                  </a:cubicBezTo>
                  <a:lnTo>
                    <a:pt x="19717" y="13526"/>
                  </a:lnTo>
                  <a:cubicBezTo>
                    <a:pt x="18859" y="17145"/>
                    <a:pt x="17050" y="19050"/>
                    <a:pt x="14097" y="19240"/>
                  </a:cubicBezTo>
                  <a:cubicBezTo>
                    <a:pt x="16669" y="20669"/>
                    <a:pt x="17431" y="23241"/>
                    <a:pt x="16573" y="26956"/>
                  </a:cubicBezTo>
                  <a:lnTo>
                    <a:pt x="15335" y="32004"/>
                  </a:lnTo>
                  <a:cubicBezTo>
                    <a:pt x="14954" y="33814"/>
                    <a:pt x="14859" y="35147"/>
                    <a:pt x="15050" y="36004"/>
                  </a:cubicBezTo>
                  <a:lnTo>
                    <a:pt x="11430" y="35147"/>
                  </a:lnTo>
                  <a:cubicBezTo>
                    <a:pt x="11239" y="34195"/>
                    <a:pt x="11335" y="32766"/>
                    <a:pt x="11716" y="31052"/>
                  </a:cubicBezTo>
                  <a:lnTo>
                    <a:pt x="12954" y="25908"/>
                  </a:lnTo>
                  <a:cubicBezTo>
                    <a:pt x="13335" y="24098"/>
                    <a:pt x="13240" y="22765"/>
                    <a:pt x="12668" y="21907"/>
                  </a:cubicBezTo>
                  <a:cubicBezTo>
                    <a:pt x="12097" y="20955"/>
                    <a:pt x="10954" y="20384"/>
                    <a:pt x="9430" y="20003"/>
                  </a:cubicBezTo>
                  <a:lnTo>
                    <a:pt x="6858" y="19431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715" y="0"/>
                  </a:lnTo>
                  <a:close/>
                  <a:moveTo>
                    <a:pt x="7715" y="16193"/>
                  </a:moveTo>
                  <a:lnTo>
                    <a:pt x="10383" y="16859"/>
                  </a:lnTo>
                  <a:cubicBezTo>
                    <a:pt x="11906" y="17240"/>
                    <a:pt x="13145" y="17145"/>
                    <a:pt x="14097" y="16669"/>
                  </a:cubicBezTo>
                  <a:cubicBezTo>
                    <a:pt x="14954" y="16193"/>
                    <a:pt x="15621" y="15145"/>
                    <a:pt x="16097" y="13430"/>
                  </a:cubicBezTo>
                  <a:lnTo>
                    <a:pt x="16859" y="10382"/>
                  </a:lnTo>
                  <a:cubicBezTo>
                    <a:pt x="17526" y="7429"/>
                    <a:pt x="16669" y="5620"/>
                    <a:pt x="14192" y="5048"/>
                  </a:cubicBezTo>
                  <a:lnTo>
                    <a:pt x="10668" y="4191"/>
                  </a:lnTo>
                  <a:lnTo>
                    <a:pt x="7715" y="16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6" name="Forme libre : forme 2015">
              <a:extLst>
                <a:ext uri="{FF2B5EF4-FFF2-40B4-BE49-F238E27FC236}">
                  <a16:creationId xmlns:a16="http://schemas.microsoft.com/office/drawing/2014/main" id="{4D15FF40-7F11-14D2-3740-2F3BFDC21BA1}"/>
                </a:ext>
              </a:extLst>
            </p:cNvPr>
            <p:cNvSpPr/>
            <p:nvPr/>
          </p:nvSpPr>
          <p:spPr>
            <a:xfrm>
              <a:off x="16633856" y="3536055"/>
              <a:ext cx="21086" cy="35312"/>
            </a:xfrm>
            <a:custGeom>
              <a:avLst/>
              <a:gdLst>
                <a:gd name="connsiteX0" fmla="*/ 9735 w 20689"/>
                <a:gd name="connsiteY0" fmla="*/ 667 h 34647"/>
                <a:gd name="connsiteX1" fmla="*/ 3925 w 20689"/>
                <a:gd name="connsiteY1" fmla="*/ 25527 h 34647"/>
                <a:gd name="connsiteX2" fmla="*/ 6687 w 20689"/>
                <a:gd name="connsiteY2" fmla="*/ 31052 h 34647"/>
                <a:gd name="connsiteX3" fmla="*/ 11545 w 20689"/>
                <a:gd name="connsiteY3" fmla="*/ 27241 h 34647"/>
                <a:gd name="connsiteX4" fmla="*/ 17355 w 20689"/>
                <a:gd name="connsiteY4" fmla="*/ 2381 h 34647"/>
                <a:gd name="connsiteX5" fmla="*/ 20689 w 20689"/>
                <a:gd name="connsiteY5" fmla="*/ 3143 h 34647"/>
                <a:gd name="connsiteX6" fmla="*/ 14974 w 20689"/>
                <a:gd name="connsiteY6" fmla="*/ 27813 h 34647"/>
                <a:gd name="connsiteX7" fmla="*/ 11736 w 20689"/>
                <a:gd name="connsiteY7" fmla="*/ 33433 h 34647"/>
                <a:gd name="connsiteX8" fmla="*/ 5735 w 20689"/>
                <a:gd name="connsiteY8" fmla="*/ 34385 h 34647"/>
                <a:gd name="connsiteX9" fmla="*/ 782 w 20689"/>
                <a:gd name="connsiteY9" fmla="*/ 30956 h 34647"/>
                <a:gd name="connsiteX10" fmla="*/ 401 w 20689"/>
                <a:gd name="connsiteY10" fmla="*/ 24574 h 34647"/>
                <a:gd name="connsiteX11" fmla="*/ 6116 w 20689"/>
                <a:gd name="connsiteY11" fmla="*/ 0 h 34647"/>
                <a:gd name="connsiteX12" fmla="*/ 9735 w 20689"/>
                <a:gd name="connsiteY12" fmla="*/ 667 h 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9" h="34647">
                  <a:moveTo>
                    <a:pt x="9735" y="667"/>
                  </a:moveTo>
                  <a:lnTo>
                    <a:pt x="3925" y="25527"/>
                  </a:lnTo>
                  <a:cubicBezTo>
                    <a:pt x="3163" y="28670"/>
                    <a:pt x="4115" y="30480"/>
                    <a:pt x="6687" y="31052"/>
                  </a:cubicBezTo>
                  <a:cubicBezTo>
                    <a:pt x="9164" y="31623"/>
                    <a:pt x="10783" y="30385"/>
                    <a:pt x="11545" y="27241"/>
                  </a:cubicBezTo>
                  <a:lnTo>
                    <a:pt x="17355" y="2381"/>
                  </a:lnTo>
                  <a:lnTo>
                    <a:pt x="20689" y="3143"/>
                  </a:lnTo>
                  <a:lnTo>
                    <a:pt x="14974" y="27813"/>
                  </a:lnTo>
                  <a:cubicBezTo>
                    <a:pt x="14403" y="30385"/>
                    <a:pt x="13355" y="32290"/>
                    <a:pt x="11736" y="33433"/>
                  </a:cubicBezTo>
                  <a:cubicBezTo>
                    <a:pt x="10116" y="34576"/>
                    <a:pt x="8212" y="34957"/>
                    <a:pt x="5735" y="34385"/>
                  </a:cubicBezTo>
                  <a:cubicBezTo>
                    <a:pt x="3354" y="33814"/>
                    <a:pt x="1734" y="32671"/>
                    <a:pt x="782" y="30956"/>
                  </a:cubicBezTo>
                  <a:cubicBezTo>
                    <a:pt x="-76" y="29242"/>
                    <a:pt x="-266" y="27051"/>
                    <a:pt x="401" y="24574"/>
                  </a:cubicBezTo>
                  <a:lnTo>
                    <a:pt x="6116" y="0"/>
                  </a:lnTo>
                  <a:lnTo>
                    <a:pt x="9735" y="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7" name="Forme libre : forme 2016">
              <a:extLst>
                <a:ext uri="{FF2B5EF4-FFF2-40B4-BE49-F238E27FC236}">
                  <a16:creationId xmlns:a16="http://schemas.microsoft.com/office/drawing/2014/main" id="{90AA112B-DA3A-83FC-6DAF-AF429758E572}"/>
                </a:ext>
              </a:extLst>
            </p:cNvPr>
            <p:cNvSpPr/>
            <p:nvPr/>
          </p:nvSpPr>
          <p:spPr>
            <a:xfrm>
              <a:off x="16651157" y="3540229"/>
              <a:ext cx="11260" cy="33977"/>
            </a:xfrm>
            <a:custGeom>
              <a:avLst/>
              <a:gdLst>
                <a:gd name="connsiteX0" fmla="*/ 7429 w 11048"/>
                <a:gd name="connsiteY0" fmla="*/ 0 h 33337"/>
                <a:gd name="connsiteX1" fmla="*/ 11049 w 11048"/>
                <a:gd name="connsiteY1" fmla="*/ 857 h 33337"/>
                <a:gd name="connsiteX2" fmla="*/ 3620 w 11048"/>
                <a:gd name="connsiteY2" fmla="*/ 33338 h 33337"/>
                <a:gd name="connsiteX3" fmla="*/ 0 w 11048"/>
                <a:gd name="connsiteY3" fmla="*/ 32480 h 33337"/>
                <a:gd name="connsiteX4" fmla="*/ 7429 w 11048"/>
                <a:gd name="connsiteY4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" h="33337">
                  <a:moveTo>
                    <a:pt x="7429" y="0"/>
                  </a:moveTo>
                  <a:lnTo>
                    <a:pt x="11049" y="857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429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8" name="Forme libre : forme 2017">
              <a:extLst>
                <a:ext uri="{FF2B5EF4-FFF2-40B4-BE49-F238E27FC236}">
                  <a16:creationId xmlns:a16="http://schemas.microsoft.com/office/drawing/2014/main" id="{6A36BCCA-A3F8-BBCC-A6E1-A9E27F48849C}"/>
                </a:ext>
              </a:extLst>
            </p:cNvPr>
            <p:cNvSpPr/>
            <p:nvPr/>
          </p:nvSpPr>
          <p:spPr>
            <a:xfrm>
              <a:off x="16660046" y="3543045"/>
              <a:ext cx="19498" cy="34299"/>
            </a:xfrm>
            <a:custGeom>
              <a:avLst/>
              <a:gdLst>
                <a:gd name="connsiteX0" fmla="*/ 7471 w 19131"/>
                <a:gd name="connsiteY0" fmla="*/ 1143 h 33653"/>
                <a:gd name="connsiteX1" fmla="*/ 13376 w 19131"/>
                <a:gd name="connsiteY1" fmla="*/ 286 h 33653"/>
                <a:gd name="connsiteX2" fmla="*/ 18329 w 19131"/>
                <a:gd name="connsiteY2" fmla="*/ 3715 h 33653"/>
                <a:gd name="connsiteX3" fmla="*/ 18805 w 19131"/>
                <a:gd name="connsiteY3" fmla="*/ 10096 h 33653"/>
                <a:gd name="connsiteX4" fmla="*/ 18615 w 19131"/>
                <a:gd name="connsiteY4" fmla="*/ 10954 h 33653"/>
                <a:gd name="connsiteX5" fmla="*/ 15186 w 19131"/>
                <a:gd name="connsiteY5" fmla="*/ 10192 h 33653"/>
                <a:gd name="connsiteX6" fmla="*/ 15471 w 19131"/>
                <a:gd name="connsiteY6" fmla="*/ 9144 h 33653"/>
                <a:gd name="connsiteX7" fmla="*/ 12805 w 19131"/>
                <a:gd name="connsiteY7" fmla="*/ 3620 h 33653"/>
                <a:gd name="connsiteX8" fmla="*/ 8042 w 19131"/>
                <a:gd name="connsiteY8" fmla="*/ 7334 h 33653"/>
                <a:gd name="connsiteX9" fmla="*/ 8137 w 19131"/>
                <a:gd name="connsiteY9" fmla="*/ 10668 h 33653"/>
                <a:gd name="connsiteX10" fmla="*/ 9566 w 19131"/>
                <a:gd name="connsiteY10" fmla="*/ 13621 h 33653"/>
                <a:gd name="connsiteX11" fmla="*/ 11662 w 19131"/>
                <a:gd name="connsiteY11" fmla="*/ 16478 h 33653"/>
                <a:gd name="connsiteX12" fmla="*/ 13757 w 19131"/>
                <a:gd name="connsiteY12" fmla="*/ 19431 h 33653"/>
                <a:gd name="connsiteX13" fmla="*/ 15090 w 19131"/>
                <a:gd name="connsiteY13" fmla="*/ 22860 h 33653"/>
                <a:gd name="connsiteX14" fmla="*/ 14995 w 19131"/>
                <a:gd name="connsiteY14" fmla="*/ 26956 h 33653"/>
                <a:gd name="connsiteX15" fmla="*/ 11756 w 19131"/>
                <a:gd name="connsiteY15" fmla="*/ 32480 h 33653"/>
                <a:gd name="connsiteX16" fmla="*/ 5756 w 19131"/>
                <a:gd name="connsiteY16" fmla="*/ 33433 h 33653"/>
                <a:gd name="connsiteX17" fmla="*/ 803 w 19131"/>
                <a:gd name="connsiteY17" fmla="*/ 30004 h 33653"/>
                <a:gd name="connsiteX18" fmla="*/ 327 w 19131"/>
                <a:gd name="connsiteY18" fmla="*/ 23622 h 33653"/>
                <a:gd name="connsiteX19" fmla="*/ 708 w 19131"/>
                <a:gd name="connsiteY19" fmla="*/ 21717 h 33653"/>
                <a:gd name="connsiteX20" fmla="*/ 4136 w 19131"/>
                <a:gd name="connsiteY20" fmla="*/ 22479 h 33653"/>
                <a:gd name="connsiteX21" fmla="*/ 3660 w 19131"/>
                <a:gd name="connsiteY21" fmla="*/ 24479 h 33653"/>
                <a:gd name="connsiteX22" fmla="*/ 6422 w 19131"/>
                <a:gd name="connsiteY22" fmla="*/ 30004 h 33653"/>
                <a:gd name="connsiteX23" fmla="*/ 11280 w 19131"/>
                <a:gd name="connsiteY23" fmla="*/ 26194 h 33653"/>
                <a:gd name="connsiteX24" fmla="*/ 11280 w 19131"/>
                <a:gd name="connsiteY24" fmla="*/ 23336 h 33653"/>
                <a:gd name="connsiteX25" fmla="*/ 10233 w 19131"/>
                <a:gd name="connsiteY25" fmla="*/ 20764 h 33653"/>
                <a:gd name="connsiteX26" fmla="*/ 8518 w 19131"/>
                <a:gd name="connsiteY26" fmla="*/ 18383 h 33653"/>
                <a:gd name="connsiteX27" fmla="*/ 6613 w 19131"/>
                <a:gd name="connsiteY27" fmla="*/ 15907 h 33653"/>
                <a:gd name="connsiteX28" fmla="*/ 4994 w 19131"/>
                <a:gd name="connsiteY28" fmla="*/ 13335 h 33653"/>
                <a:gd name="connsiteX29" fmla="*/ 4041 w 19131"/>
                <a:gd name="connsiteY29" fmla="*/ 10287 h 33653"/>
                <a:gd name="connsiteX30" fmla="*/ 4232 w 19131"/>
                <a:gd name="connsiteY30" fmla="*/ 6668 h 33653"/>
                <a:gd name="connsiteX31" fmla="*/ 7471 w 19131"/>
                <a:gd name="connsiteY31" fmla="*/ 1143 h 3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131" h="33653">
                  <a:moveTo>
                    <a:pt x="7471" y="1143"/>
                  </a:moveTo>
                  <a:cubicBezTo>
                    <a:pt x="8994" y="0"/>
                    <a:pt x="10995" y="-286"/>
                    <a:pt x="13376" y="286"/>
                  </a:cubicBezTo>
                  <a:cubicBezTo>
                    <a:pt x="15757" y="857"/>
                    <a:pt x="17376" y="2000"/>
                    <a:pt x="18329" y="3715"/>
                  </a:cubicBezTo>
                  <a:cubicBezTo>
                    <a:pt x="19186" y="5429"/>
                    <a:pt x="19377" y="7525"/>
                    <a:pt x="18805" y="10096"/>
                  </a:cubicBezTo>
                  <a:lnTo>
                    <a:pt x="18615" y="10954"/>
                  </a:lnTo>
                  <a:lnTo>
                    <a:pt x="15186" y="10192"/>
                  </a:lnTo>
                  <a:lnTo>
                    <a:pt x="15471" y="9144"/>
                  </a:lnTo>
                  <a:cubicBezTo>
                    <a:pt x="16138" y="6001"/>
                    <a:pt x="15281" y="4191"/>
                    <a:pt x="12805" y="3620"/>
                  </a:cubicBezTo>
                  <a:cubicBezTo>
                    <a:pt x="10328" y="3048"/>
                    <a:pt x="8709" y="4286"/>
                    <a:pt x="8042" y="7334"/>
                  </a:cubicBezTo>
                  <a:cubicBezTo>
                    <a:pt x="7756" y="8477"/>
                    <a:pt x="7851" y="9620"/>
                    <a:pt x="8137" y="10668"/>
                  </a:cubicBezTo>
                  <a:cubicBezTo>
                    <a:pt x="8423" y="11811"/>
                    <a:pt x="8899" y="12763"/>
                    <a:pt x="9566" y="13621"/>
                  </a:cubicBezTo>
                  <a:cubicBezTo>
                    <a:pt x="10233" y="14478"/>
                    <a:pt x="10899" y="15430"/>
                    <a:pt x="11662" y="16478"/>
                  </a:cubicBezTo>
                  <a:cubicBezTo>
                    <a:pt x="12423" y="17526"/>
                    <a:pt x="13090" y="18479"/>
                    <a:pt x="13757" y="19431"/>
                  </a:cubicBezTo>
                  <a:cubicBezTo>
                    <a:pt x="14424" y="20383"/>
                    <a:pt x="14804" y="21527"/>
                    <a:pt x="15090" y="22860"/>
                  </a:cubicBezTo>
                  <a:cubicBezTo>
                    <a:pt x="15376" y="24194"/>
                    <a:pt x="15376" y="25622"/>
                    <a:pt x="14995" y="26956"/>
                  </a:cubicBezTo>
                  <a:cubicBezTo>
                    <a:pt x="14424" y="29528"/>
                    <a:pt x="13376" y="31337"/>
                    <a:pt x="11756" y="32480"/>
                  </a:cubicBezTo>
                  <a:cubicBezTo>
                    <a:pt x="10137" y="33623"/>
                    <a:pt x="8232" y="33909"/>
                    <a:pt x="5756" y="33433"/>
                  </a:cubicBezTo>
                  <a:cubicBezTo>
                    <a:pt x="3280" y="32956"/>
                    <a:pt x="1660" y="31718"/>
                    <a:pt x="803" y="30004"/>
                  </a:cubicBezTo>
                  <a:cubicBezTo>
                    <a:pt x="-55" y="28289"/>
                    <a:pt x="-245" y="26194"/>
                    <a:pt x="327" y="23622"/>
                  </a:cubicBezTo>
                  <a:lnTo>
                    <a:pt x="708" y="21717"/>
                  </a:lnTo>
                  <a:lnTo>
                    <a:pt x="4136" y="22479"/>
                  </a:lnTo>
                  <a:lnTo>
                    <a:pt x="3660" y="24479"/>
                  </a:lnTo>
                  <a:cubicBezTo>
                    <a:pt x="2993" y="27527"/>
                    <a:pt x="3851" y="29432"/>
                    <a:pt x="6422" y="30004"/>
                  </a:cubicBezTo>
                  <a:cubicBezTo>
                    <a:pt x="8994" y="30575"/>
                    <a:pt x="10613" y="29337"/>
                    <a:pt x="11280" y="26194"/>
                  </a:cubicBezTo>
                  <a:cubicBezTo>
                    <a:pt x="11471" y="25241"/>
                    <a:pt x="11471" y="24289"/>
                    <a:pt x="11280" y="23336"/>
                  </a:cubicBezTo>
                  <a:cubicBezTo>
                    <a:pt x="11090" y="22384"/>
                    <a:pt x="10709" y="21527"/>
                    <a:pt x="10233" y="20764"/>
                  </a:cubicBezTo>
                  <a:cubicBezTo>
                    <a:pt x="9756" y="20003"/>
                    <a:pt x="9185" y="19145"/>
                    <a:pt x="8518" y="18383"/>
                  </a:cubicBezTo>
                  <a:cubicBezTo>
                    <a:pt x="7851" y="17621"/>
                    <a:pt x="7280" y="16764"/>
                    <a:pt x="6613" y="15907"/>
                  </a:cubicBezTo>
                  <a:cubicBezTo>
                    <a:pt x="6042" y="15049"/>
                    <a:pt x="5470" y="14192"/>
                    <a:pt x="4994" y="13335"/>
                  </a:cubicBezTo>
                  <a:cubicBezTo>
                    <a:pt x="4518" y="12478"/>
                    <a:pt x="4232" y="11430"/>
                    <a:pt x="4041" y="10287"/>
                  </a:cubicBezTo>
                  <a:cubicBezTo>
                    <a:pt x="3851" y="9144"/>
                    <a:pt x="3946" y="8001"/>
                    <a:pt x="4232" y="6668"/>
                  </a:cubicBezTo>
                  <a:cubicBezTo>
                    <a:pt x="4899" y="4191"/>
                    <a:pt x="5946" y="2286"/>
                    <a:pt x="7471" y="11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9" name="Forme libre : forme 2018">
              <a:extLst>
                <a:ext uri="{FF2B5EF4-FFF2-40B4-BE49-F238E27FC236}">
                  <a16:creationId xmlns:a16="http://schemas.microsoft.com/office/drawing/2014/main" id="{067310FD-0C02-F5E0-0F17-9E4EFC24CAB5}"/>
                </a:ext>
              </a:extLst>
            </p:cNvPr>
            <p:cNvSpPr/>
            <p:nvPr/>
          </p:nvSpPr>
          <p:spPr>
            <a:xfrm>
              <a:off x="16677909" y="3547091"/>
              <a:ext cx="19596" cy="34329"/>
            </a:xfrm>
            <a:custGeom>
              <a:avLst/>
              <a:gdLst>
                <a:gd name="connsiteX0" fmla="*/ 7566 w 19227"/>
                <a:gd name="connsiteY0" fmla="*/ 1173 h 33683"/>
                <a:gd name="connsiteX1" fmla="*/ 13471 w 19227"/>
                <a:gd name="connsiteY1" fmla="*/ 220 h 33683"/>
                <a:gd name="connsiteX2" fmla="*/ 18424 w 19227"/>
                <a:gd name="connsiteY2" fmla="*/ 3649 h 33683"/>
                <a:gd name="connsiteX3" fmla="*/ 18900 w 19227"/>
                <a:gd name="connsiteY3" fmla="*/ 10031 h 33683"/>
                <a:gd name="connsiteX4" fmla="*/ 18710 w 19227"/>
                <a:gd name="connsiteY4" fmla="*/ 10888 h 33683"/>
                <a:gd name="connsiteX5" fmla="*/ 15281 w 19227"/>
                <a:gd name="connsiteY5" fmla="*/ 10127 h 33683"/>
                <a:gd name="connsiteX6" fmla="*/ 15472 w 19227"/>
                <a:gd name="connsiteY6" fmla="*/ 9079 h 33683"/>
                <a:gd name="connsiteX7" fmla="*/ 12804 w 19227"/>
                <a:gd name="connsiteY7" fmla="*/ 3554 h 33683"/>
                <a:gd name="connsiteX8" fmla="*/ 8042 w 19227"/>
                <a:gd name="connsiteY8" fmla="*/ 7364 h 33683"/>
                <a:gd name="connsiteX9" fmla="*/ 8137 w 19227"/>
                <a:gd name="connsiteY9" fmla="*/ 10698 h 33683"/>
                <a:gd name="connsiteX10" fmla="*/ 9566 w 19227"/>
                <a:gd name="connsiteY10" fmla="*/ 13651 h 33683"/>
                <a:gd name="connsiteX11" fmla="*/ 11661 w 19227"/>
                <a:gd name="connsiteY11" fmla="*/ 16508 h 33683"/>
                <a:gd name="connsiteX12" fmla="*/ 13757 w 19227"/>
                <a:gd name="connsiteY12" fmla="*/ 19461 h 33683"/>
                <a:gd name="connsiteX13" fmla="*/ 15090 w 19227"/>
                <a:gd name="connsiteY13" fmla="*/ 22890 h 33683"/>
                <a:gd name="connsiteX14" fmla="*/ 14995 w 19227"/>
                <a:gd name="connsiteY14" fmla="*/ 26986 h 33683"/>
                <a:gd name="connsiteX15" fmla="*/ 11757 w 19227"/>
                <a:gd name="connsiteY15" fmla="*/ 32510 h 33683"/>
                <a:gd name="connsiteX16" fmla="*/ 5756 w 19227"/>
                <a:gd name="connsiteY16" fmla="*/ 33463 h 33683"/>
                <a:gd name="connsiteX17" fmla="*/ 803 w 19227"/>
                <a:gd name="connsiteY17" fmla="*/ 30034 h 33683"/>
                <a:gd name="connsiteX18" fmla="*/ 327 w 19227"/>
                <a:gd name="connsiteY18" fmla="*/ 23652 h 33683"/>
                <a:gd name="connsiteX19" fmla="*/ 708 w 19227"/>
                <a:gd name="connsiteY19" fmla="*/ 21842 h 33683"/>
                <a:gd name="connsiteX20" fmla="*/ 4137 w 19227"/>
                <a:gd name="connsiteY20" fmla="*/ 22604 h 33683"/>
                <a:gd name="connsiteX21" fmla="*/ 3661 w 19227"/>
                <a:gd name="connsiteY21" fmla="*/ 24604 h 33683"/>
                <a:gd name="connsiteX22" fmla="*/ 6423 w 19227"/>
                <a:gd name="connsiteY22" fmla="*/ 30129 h 33683"/>
                <a:gd name="connsiteX23" fmla="*/ 11281 w 19227"/>
                <a:gd name="connsiteY23" fmla="*/ 26319 h 33683"/>
                <a:gd name="connsiteX24" fmla="*/ 11281 w 19227"/>
                <a:gd name="connsiteY24" fmla="*/ 23461 h 33683"/>
                <a:gd name="connsiteX25" fmla="*/ 10233 w 19227"/>
                <a:gd name="connsiteY25" fmla="*/ 20890 h 33683"/>
                <a:gd name="connsiteX26" fmla="*/ 8518 w 19227"/>
                <a:gd name="connsiteY26" fmla="*/ 18508 h 33683"/>
                <a:gd name="connsiteX27" fmla="*/ 6613 w 19227"/>
                <a:gd name="connsiteY27" fmla="*/ 16032 h 33683"/>
                <a:gd name="connsiteX28" fmla="*/ 4994 w 19227"/>
                <a:gd name="connsiteY28" fmla="*/ 13460 h 33683"/>
                <a:gd name="connsiteX29" fmla="*/ 4042 w 19227"/>
                <a:gd name="connsiteY29" fmla="*/ 10412 h 33683"/>
                <a:gd name="connsiteX30" fmla="*/ 4232 w 19227"/>
                <a:gd name="connsiteY30" fmla="*/ 6793 h 33683"/>
                <a:gd name="connsiteX31" fmla="*/ 7566 w 19227"/>
                <a:gd name="connsiteY31" fmla="*/ 1173 h 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27" h="33683">
                  <a:moveTo>
                    <a:pt x="7566" y="1173"/>
                  </a:moveTo>
                  <a:cubicBezTo>
                    <a:pt x="9089" y="30"/>
                    <a:pt x="11090" y="-256"/>
                    <a:pt x="13471" y="220"/>
                  </a:cubicBezTo>
                  <a:cubicBezTo>
                    <a:pt x="15852" y="792"/>
                    <a:pt x="17472" y="1840"/>
                    <a:pt x="18424" y="3649"/>
                  </a:cubicBezTo>
                  <a:cubicBezTo>
                    <a:pt x="19281" y="5364"/>
                    <a:pt x="19472" y="7460"/>
                    <a:pt x="18900" y="10031"/>
                  </a:cubicBezTo>
                  <a:lnTo>
                    <a:pt x="18710" y="10888"/>
                  </a:lnTo>
                  <a:lnTo>
                    <a:pt x="15281" y="10127"/>
                  </a:lnTo>
                  <a:lnTo>
                    <a:pt x="15472" y="9079"/>
                  </a:lnTo>
                  <a:cubicBezTo>
                    <a:pt x="16138" y="5936"/>
                    <a:pt x="15281" y="4126"/>
                    <a:pt x="12804" y="3554"/>
                  </a:cubicBezTo>
                  <a:cubicBezTo>
                    <a:pt x="10328" y="2983"/>
                    <a:pt x="8709" y="4221"/>
                    <a:pt x="8042" y="7364"/>
                  </a:cubicBezTo>
                  <a:cubicBezTo>
                    <a:pt x="7756" y="8507"/>
                    <a:pt x="7852" y="9650"/>
                    <a:pt x="8137" y="10698"/>
                  </a:cubicBezTo>
                  <a:cubicBezTo>
                    <a:pt x="8423" y="11841"/>
                    <a:pt x="8899" y="12794"/>
                    <a:pt x="9566" y="13651"/>
                  </a:cubicBezTo>
                  <a:cubicBezTo>
                    <a:pt x="10233" y="14508"/>
                    <a:pt x="10899" y="15461"/>
                    <a:pt x="11661" y="16508"/>
                  </a:cubicBezTo>
                  <a:cubicBezTo>
                    <a:pt x="12424" y="17556"/>
                    <a:pt x="13090" y="18508"/>
                    <a:pt x="13757" y="19461"/>
                  </a:cubicBezTo>
                  <a:cubicBezTo>
                    <a:pt x="14424" y="20413"/>
                    <a:pt x="14805" y="21556"/>
                    <a:pt x="15090" y="22890"/>
                  </a:cubicBezTo>
                  <a:cubicBezTo>
                    <a:pt x="15376" y="24223"/>
                    <a:pt x="15376" y="25557"/>
                    <a:pt x="14995" y="26986"/>
                  </a:cubicBezTo>
                  <a:cubicBezTo>
                    <a:pt x="14424" y="29557"/>
                    <a:pt x="13376" y="31367"/>
                    <a:pt x="11757" y="32510"/>
                  </a:cubicBezTo>
                  <a:cubicBezTo>
                    <a:pt x="10138" y="33653"/>
                    <a:pt x="8233" y="33939"/>
                    <a:pt x="5756" y="33463"/>
                  </a:cubicBezTo>
                  <a:cubicBezTo>
                    <a:pt x="3375" y="32891"/>
                    <a:pt x="1660" y="31748"/>
                    <a:pt x="803" y="30034"/>
                  </a:cubicBezTo>
                  <a:cubicBezTo>
                    <a:pt x="-54" y="28319"/>
                    <a:pt x="-245" y="26224"/>
                    <a:pt x="327" y="23652"/>
                  </a:cubicBezTo>
                  <a:lnTo>
                    <a:pt x="708" y="21842"/>
                  </a:lnTo>
                  <a:lnTo>
                    <a:pt x="4137" y="22604"/>
                  </a:lnTo>
                  <a:lnTo>
                    <a:pt x="3661" y="24604"/>
                  </a:lnTo>
                  <a:cubicBezTo>
                    <a:pt x="2994" y="27748"/>
                    <a:pt x="3851" y="29557"/>
                    <a:pt x="6423" y="30129"/>
                  </a:cubicBezTo>
                  <a:cubicBezTo>
                    <a:pt x="8995" y="30700"/>
                    <a:pt x="10614" y="29462"/>
                    <a:pt x="11281" y="26319"/>
                  </a:cubicBezTo>
                  <a:cubicBezTo>
                    <a:pt x="11471" y="25366"/>
                    <a:pt x="11471" y="24319"/>
                    <a:pt x="11281" y="23461"/>
                  </a:cubicBezTo>
                  <a:cubicBezTo>
                    <a:pt x="11090" y="22509"/>
                    <a:pt x="10709" y="21652"/>
                    <a:pt x="10233" y="20890"/>
                  </a:cubicBezTo>
                  <a:cubicBezTo>
                    <a:pt x="9756" y="20128"/>
                    <a:pt x="9185" y="19270"/>
                    <a:pt x="8518" y="18508"/>
                  </a:cubicBezTo>
                  <a:cubicBezTo>
                    <a:pt x="7852" y="17746"/>
                    <a:pt x="7280" y="16889"/>
                    <a:pt x="6613" y="16032"/>
                  </a:cubicBezTo>
                  <a:cubicBezTo>
                    <a:pt x="6042" y="15175"/>
                    <a:pt x="5470" y="14318"/>
                    <a:pt x="4994" y="13460"/>
                  </a:cubicBezTo>
                  <a:cubicBezTo>
                    <a:pt x="4518" y="12603"/>
                    <a:pt x="4232" y="11555"/>
                    <a:pt x="4042" y="10412"/>
                  </a:cubicBezTo>
                  <a:cubicBezTo>
                    <a:pt x="3851" y="9269"/>
                    <a:pt x="3946" y="8031"/>
                    <a:pt x="4232" y="6793"/>
                  </a:cubicBezTo>
                  <a:cubicBezTo>
                    <a:pt x="4994" y="4221"/>
                    <a:pt x="6042" y="2316"/>
                    <a:pt x="7566" y="117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0" name="Forme libre : forme 2019">
              <a:extLst>
                <a:ext uri="{FF2B5EF4-FFF2-40B4-BE49-F238E27FC236}">
                  <a16:creationId xmlns:a16="http://schemas.microsoft.com/office/drawing/2014/main" id="{7227090F-5FE9-FCF9-7554-518DD231B829}"/>
                </a:ext>
              </a:extLst>
            </p:cNvPr>
            <p:cNvSpPr/>
            <p:nvPr/>
          </p:nvSpPr>
          <p:spPr>
            <a:xfrm>
              <a:off x="16695133" y="3550131"/>
              <a:ext cx="21066" cy="36210"/>
            </a:xfrm>
            <a:custGeom>
              <a:avLst/>
              <a:gdLst>
                <a:gd name="connsiteX0" fmla="*/ 7715 w 20669"/>
                <a:gd name="connsiteY0" fmla="*/ 15240 h 35528"/>
                <a:gd name="connsiteX1" fmla="*/ 15621 w 20669"/>
                <a:gd name="connsiteY1" fmla="*/ 17050 h 35528"/>
                <a:gd name="connsiteX2" fmla="*/ 14859 w 20669"/>
                <a:gd name="connsiteY2" fmla="*/ 20288 h 35528"/>
                <a:gd name="connsiteX3" fmla="*/ 6954 w 20669"/>
                <a:gd name="connsiteY3" fmla="*/ 18479 h 35528"/>
                <a:gd name="connsiteX4" fmla="*/ 4382 w 20669"/>
                <a:gd name="connsiteY4" fmla="*/ 30004 h 35528"/>
                <a:gd name="connsiteX5" fmla="*/ 14193 w 20669"/>
                <a:gd name="connsiteY5" fmla="*/ 32194 h 35528"/>
                <a:gd name="connsiteX6" fmla="*/ 13431 w 20669"/>
                <a:gd name="connsiteY6" fmla="*/ 35528 h 35528"/>
                <a:gd name="connsiteX7" fmla="*/ 0 w 20669"/>
                <a:gd name="connsiteY7" fmla="*/ 32575 h 35528"/>
                <a:gd name="connsiteX8" fmla="*/ 7239 w 20669"/>
                <a:gd name="connsiteY8" fmla="*/ 0 h 35528"/>
                <a:gd name="connsiteX9" fmla="*/ 20670 w 20669"/>
                <a:gd name="connsiteY9" fmla="*/ 2953 h 35528"/>
                <a:gd name="connsiteX10" fmla="*/ 19908 w 20669"/>
                <a:gd name="connsiteY10" fmla="*/ 6286 h 35528"/>
                <a:gd name="connsiteX11" fmla="*/ 10192 w 20669"/>
                <a:gd name="connsiteY11" fmla="*/ 4096 h 35528"/>
                <a:gd name="connsiteX12" fmla="*/ 7715 w 20669"/>
                <a:gd name="connsiteY12" fmla="*/ 15240 h 3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69" h="35528">
                  <a:moveTo>
                    <a:pt x="7715" y="15240"/>
                  </a:moveTo>
                  <a:lnTo>
                    <a:pt x="15621" y="17050"/>
                  </a:lnTo>
                  <a:lnTo>
                    <a:pt x="14859" y="20288"/>
                  </a:lnTo>
                  <a:lnTo>
                    <a:pt x="6954" y="18479"/>
                  </a:lnTo>
                  <a:lnTo>
                    <a:pt x="4382" y="30004"/>
                  </a:lnTo>
                  <a:lnTo>
                    <a:pt x="14193" y="32194"/>
                  </a:lnTo>
                  <a:lnTo>
                    <a:pt x="13431" y="35528"/>
                  </a:lnTo>
                  <a:lnTo>
                    <a:pt x="0" y="32575"/>
                  </a:lnTo>
                  <a:lnTo>
                    <a:pt x="7239" y="0"/>
                  </a:lnTo>
                  <a:lnTo>
                    <a:pt x="20670" y="2953"/>
                  </a:lnTo>
                  <a:lnTo>
                    <a:pt x="19908" y="6286"/>
                  </a:lnTo>
                  <a:lnTo>
                    <a:pt x="10192" y="4096"/>
                  </a:lnTo>
                  <a:lnTo>
                    <a:pt x="7715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1" name="Forme libre : forme 2020">
              <a:extLst>
                <a:ext uri="{FF2B5EF4-FFF2-40B4-BE49-F238E27FC236}">
                  <a16:creationId xmlns:a16="http://schemas.microsoft.com/office/drawing/2014/main" id="{25ECDA77-907C-0632-BEDD-48E203EF7D29}"/>
                </a:ext>
              </a:extLst>
            </p:cNvPr>
            <p:cNvSpPr/>
            <p:nvPr/>
          </p:nvSpPr>
          <p:spPr>
            <a:xfrm>
              <a:off x="16712025" y="3555276"/>
              <a:ext cx="18929" cy="35724"/>
            </a:xfrm>
            <a:custGeom>
              <a:avLst/>
              <a:gdLst>
                <a:gd name="connsiteX0" fmla="*/ 14192 w 18573"/>
                <a:gd name="connsiteY0" fmla="*/ 27432 h 35051"/>
                <a:gd name="connsiteX1" fmla="*/ 6000 w 18573"/>
                <a:gd name="connsiteY1" fmla="*/ 25622 h 35051"/>
                <a:gd name="connsiteX2" fmla="*/ 3334 w 18573"/>
                <a:gd name="connsiteY2" fmla="*/ 31909 h 35051"/>
                <a:gd name="connsiteX3" fmla="*/ 0 w 18573"/>
                <a:gd name="connsiteY3" fmla="*/ 31147 h 35051"/>
                <a:gd name="connsiteX4" fmla="*/ 13335 w 18573"/>
                <a:gd name="connsiteY4" fmla="*/ 0 h 35051"/>
                <a:gd name="connsiteX5" fmla="*/ 18573 w 18573"/>
                <a:gd name="connsiteY5" fmla="*/ 1143 h 35051"/>
                <a:gd name="connsiteX6" fmla="*/ 17716 w 18573"/>
                <a:gd name="connsiteY6" fmla="*/ 35052 h 35051"/>
                <a:gd name="connsiteX7" fmla="*/ 14097 w 18573"/>
                <a:gd name="connsiteY7" fmla="*/ 34290 h 35051"/>
                <a:gd name="connsiteX8" fmla="*/ 14192 w 18573"/>
                <a:gd name="connsiteY8" fmla="*/ 27432 h 35051"/>
                <a:gd name="connsiteX9" fmla="*/ 14764 w 18573"/>
                <a:gd name="connsiteY9" fmla="*/ 4572 h 35051"/>
                <a:gd name="connsiteX10" fmla="*/ 7048 w 18573"/>
                <a:gd name="connsiteY10" fmla="*/ 22574 h 35051"/>
                <a:gd name="connsiteX11" fmla="*/ 14288 w 18573"/>
                <a:gd name="connsiteY11" fmla="*/ 24193 h 35051"/>
                <a:gd name="connsiteX12" fmla="*/ 14764 w 18573"/>
                <a:gd name="connsiteY12" fmla="*/ 4572 h 3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73" h="35051">
                  <a:moveTo>
                    <a:pt x="14192" y="27432"/>
                  </a:moveTo>
                  <a:lnTo>
                    <a:pt x="6000" y="25622"/>
                  </a:lnTo>
                  <a:lnTo>
                    <a:pt x="3334" y="31909"/>
                  </a:lnTo>
                  <a:lnTo>
                    <a:pt x="0" y="31147"/>
                  </a:lnTo>
                  <a:lnTo>
                    <a:pt x="13335" y="0"/>
                  </a:lnTo>
                  <a:lnTo>
                    <a:pt x="18573" y="1143"/>
                  </a:lnTo>
                  <a:lnTo>
                    <a:pt x="17716" y="35052"/>
                  </a:lnTo>
                  <a:lnTo>
                    <a:pt x="14097" y="34290"/>
                  </a:lnTo>
                  <a:lnTo>
                    <a:pt x="14192" y="27432"/>
                  </a:lnTo>
                  <a:close/>
                  <a:moveTo>
                    <a:pt x="14764" y="4572"/>
                  </a:moveTo>
                  <a:lnTo>
                    <a:pt x="7048" y="22574"/>
                  </a:lnTo>
                  <a:lnTo>
                    <a:pt x="14288" y="24193"/>
                  </a:lnTo>
                  <a:lnTo>
                    <a:pt x="14764" y="457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2" name="Forme libre : forme 2021">
              <a:extLst>
                <a:ext uri="{FF2B5EF4-FFF2-40B4-BE49-F238E27FC236}">
                  <a16:creationId xmlns:a16="http://schemas.microsoft.com/office/drawing/2014/main" id="{E9A236D2-442E-F1AD-58AB-07C793686D27}"/>
                </a:ext>
              </a:extLst>
            </p:cNvPr>
            <p:cNvSpPr/>
            <p:nvPr/>
          </p:nvSpPr>
          <p:spPr>
            <a:xfrm>
              <a:off x="16734602" y="3558479"/>
              <a:ext cx="20621" cy="35443"/>
            </a:xfrm>
            <a:custGeom>
              <a:avLst/>
              <a:gdLst>
                <a:gd name="connsiteX0" fmla="*/ 9280 w 20233"/>
                <a:gd name="connsiteY0" fmla="*/ 762 h 34776"/>
                <a:gd name="connsiteX1" fmla="*/ 3946 w 20233"/>
                <a:gd name="connsiteY1" fmla="*/ 25718 h 34776"/>
                <a:gd name="connsiteX2" fmla="*/ 6708 w 20233"/>
                <a:gd name="connsiteY2" fmla="*/ 31242 h 34776"/>
                <a:gd name="connsiteX3" fmla="*/ 11471 w 20233"/>
                <a:gd name="connsiteY3" fmla="*/ 27337 h 34776"/>
                <a:gd name="connsiteX4" fmla="*/ 16805 w 20233"/>
                <a:gd name="connsiteY4" fmla="*/ 2381 h 34776"/>
                <a:gd name="connsiteX5" fmla="*/ 20234 w 20233"/>
                <a:gd name="connsiteY5" fmla="*/ 3143 h 34776"/>
                <a:gd name="connsiteX6" fmla="*/ 14900 w 20233"/>
                <a:gd name="connsiteY6" fmla="*/ 27908 h 34776"/>
                <a:gd name="connsiteX7" fmla="*/ 11757 w 20233"/>
                <a:gd name="connsiteY7" fmla="*/ 33528 h 34776"/>
                <a:gd name="connsiteX8" fmla="*/ 5756 w 20233"/>
                <a:gd name="connsiteY8" fmla="*/ 34576 h 34776"/>
                <a:gd name="connsiteX9" fmla="*/ 803 w 20233"/>
                <a:gd name="connsiteY9" fmla="*/ 31147 h 34776"/>
                <a:gd name="connsiteX10" fmla="*/ 327 w 20233"/>
                <a:gd name="connsiteY10" fmla="*/ 24765 h 34776"/>
                <a:gd name="connsiteX11" fmla="*/ 5661 w 20233"/>
                <a:gd name="connsiteY11" fmla="*/ 0 h 34776"/>
                <a:gd name="connsiteX12" fmla="*/ 9280 w 20233"/>
                <a:gd name="connsiteY12" fmla="*/ 762 h 3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33" h="34776">
                  <a:moveTo>
                    <a:pt x="9280" y="762"/>
                  </a:moveTo>
                  <a:lnTo>
                    <a:pt x="3946" y="25718"/>
                  </a:lnTo>
                  <a:cubicBezTo>
                    <a:pt x="3280" y="28861"/>
                    <a:pt x="4232" y="30671"/>
                    <a:pt x="6708" y="31242"/>
                  </a:cubicBezTo>
                  <a:cubicBezTo>
                    <a:pt x="9185" y="31813"/>
                    <a:pt x="10804" y="30480"/>
                    <a:pt x="11471" y="27337"/>
                  </a:cubicBezTo>
                  <a:lnTo>
                    <a:pt x="16805" y="2381"/>
                  </a:lnTo>
                  <a:lnTo>
                    <a:pt x="20234" y="3143"/>
                  </a:lnTo>
                  <a:lnTo>
                    <a:pt x="14900" y="27908"/>
                  </a:lnTo>
                  <a:cubicBezTo>
                    <a:pt x="14328" y="30480"/>
                    <a:pt x="13281" y="32385"/>
                    <a:pt x="11757" y="33528"/>
                  </a:cubicBezTo>
                  <a:cubicBezTo>
                    <a:pt x="10233" y="34671"/>
                    <a:pt x="8232" y="35052"/>
                    <a:pt x="5756" y="34576"/>
                  </a:cubicBezTo>
                  <a:cubicBezTo>
                    <a:pt x="3375" y="34004"/>
                    <a:pt x="1660" y="32956"/>
                    <a:pt x="803" y="31147"/>
                  </a:cubicBezTo>
                  <a:cubicBezTo>
                    <a:pt x="-55" y="29432"/>
                    <a:pt x="-245" y="27242"/>
                    <a:pt x="327" y="24765"/>
                  </a:cubicBezTo>
                  <a:lnTo>
                    <a:pt x="5661" y="0"/>
                  </a:lnTo>
                  <a:lnTo>
                    <a:pt x="9280" y="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3" name="Forme libre : forme 2022">
              <a:extLst>
                <a:ext uri="{FF2B5EF4-FFF2-40B4-BE49-F238E27FC236}">
                  <a16:creationId xmlns:a16="http://schemas.microsoft.com/office/drawing/2014/main" id="{0945952F-9A82-BE4F-D560-0CB59E9ECF29}"/>
                </a:ext>
              </a:extLst>
            </p:cNvPr>
            <p:cNvSpPr/>
            <p:nvPr/>
          </p:nvSpPr>
          <p:spPr>
            <a:xfrm>
              <a:off x="16759980" y="3564207"/>
              <a:ext cx="20908" cy="35172"/>
            </a:xfrm>
            <a:custGeom>
              <a:avLst/>
              <a:gdLst>
                <a:gd name="connsiteX0" fmla="*/ 6858 w 20514"/>
                <a:gd name="connsiteY0" fmla="*/ 0 h 34510"/>
                <a:gd name="connsiteX1" fmla="*/ 14478 w 20514"/>
                <a:gd name="connsiteY1" fmla="*/ 1619 h 34510"/>
                <a:gd name="connsiteX2" fmla="*/ 19622 w 20514"/>
                <a:gd name="connsiteY2" fmla="*/ 4953 h 34510"/>
                <a:gd name="connsiteX3" fmla="*/ 20194 w 20514"/>
                <a:gd name="connsiteY3" fmla="*/ 11335 h 34510"/>
                <a:gd name="connsiteX4" fmla="*/ 16764 w 20514"/>
                <a:gd name="connsiteY4" fmla="*/ 27813 h 34510"/>
                <a:gd name="connsiteX5" fmla="*/ 13621 w 20514"/>
                <a:gd name="connsiteY5" fmla="*/ 33338 h 34510"/>
                <a:gd name="connsiteX6" fmla="*/ 7620 w 20514"/>
                <a:gd name="connsiteY6" fmla="*/ 34290 h 34510"/>
                <a:gd name="connsiteX7" fmla="*/ 0 w 20514"/>
                <a:gd name="connsiteY7" fmla="*/ 32671 h 34510"/>
                <a:gd name="connsiteX8" fmla="*/ 6858 w 20514"/>
                <a:gd name="connsiteY8" fmla="*/ 0 h 34510"/>
                <a:gd name="connsiteX9" fmla="*/ 4382 w 20514"/>
                <a:gd name="connsiteY9" fmla="*/ 30099 h 34510"/>
                <a:gd name="connsiteX10" fmla="*/ 8382 w 20514"/>
                <a:gd name="connsiteY10" fmla="*/ 30956 h 34510"/>
                <a:gd name="connsiteX11" fmla="*/ 13240 w 20514"/>
                <a:gd name="connsiteY11" fmla="*/ 27146 h 34510"/>
                <a:gd name="connsiteX12" fmla="*/ 16764 w 20514"/>
                <a:gd name="connsiteY12" fmla="*/ 10382 h 34510"/>
                <a:gd name="connsiteX13" fmla="*/ 13811 w 20514"/>
                <a:gd name="connsiteY13" fmla="*/ 4953 h 34510"/>
                <a:gd name="connsiteX14" fmla="*/ 9906 w 20514"/>
                <a:gd name="connsiteY14" fmla="*/ 4096 h 34510"/>
                <a:gd name="connsiteX15" fmla="*/ 4382 w 20514"/>
                <a:gd name="connsiteY15" fmla="*/ 30099 h 3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14" h="34510">
                  <a:moveTo>
                    <a:pt x="6858" y="0"/>
                  </a:moveTo>
                  <a:lnTo>
                    <a:pt x="14478" y="1619"/>
                  </a:lnTo>
                  <a:cubicBezTo>
                    <a:pt x="16955" y="2096"/>
                    <a:pt x="18669" y="3238"/>
                    <a:pt x="19622" y="4953"/>
                  </a:cubicBezTo>
                  <a:cubicBezTo>
                    <a:pt x="20574" y="6572"/>
                    <a:pt x="20765" y="8763"/>
                    <a:pt x="20194" y="11335"/>
                  </a:cubicBezTo>
                  <a:lnTo>
                    <a:pt x="16764" y="27813"/>
                  </a:lnTo>
                  <a:cubicBezTo>
                    <a:pt x="16193" y="30385"/>
                    <a:pt x="15145" y="32195"/>
                    <a:pt x="13621" y="33338"/>
                  </a:cubicBezTo>
                  <a:cubicBezTo>
                    <a:pt x="12097" y="34480"/>
                    <a:pt x="10097" y="34766"/>
                    <a:pt x="7620" y="34290"/>
                  </a:cubicBezTo>
                  <a:lnTo>
                    <a:pt x="0" y="32671"/>
                  </a:lnTo>
                  <a:lnTo>
                    <a:pt x="6858" y="0"/>
                  </a:lnTo>
                  <a:close/>
                  <a:moveTo>
                    <a:pt x="4382" y="30099"/>
                  </a:moveTo>
                  <a:lnTo>
                    <a:pt x="8382" y="30956"/>
                  </a:lnTo>
                  <a:cubicBezTo>
                    <a:pt x="10954" y="31528"/>
                    <a:pt x="12573" y="30194"/>
                    <a:pt x="13240" y="27146"/>
                  </a:cubicBezTo>
                  <a:lnTo>
                    <a:pt x="16764" y="10382"/>
                  </a:lnTo>
                  <a:cubicBezTo>
                    <a:pt x="17431" y="7334"/>
                    <a:pt x="16383" y="5525"/>
                    <a:pt x="13811" y="4953"/>
                  </a:cubicBezTo>
                  <a:lnTo>
                    <a:pt x="9906" y="4096"/>
                  </a:lnTo>
                  <a:lnTo>
                    <a:pt x="4382" y="30099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4" name="Forme libre : forme 2023">
              <a:extLst>
                <a:ext uri="{FF2B5EF4-FFF2-40B4-BE49-F238E27FC236}">
                  <a16:creationId xmlns:a16="http://schemas.microsoft.com/office/drawing/2014/main" id="{8DFCE7BF-C5F6-C238-A5FD-590B4B97DE99}"/>
                </a:ext>
              </a:extLst>
            </p:cNvPr>
            <p:cNvSpPr/>
            <p:nvPr/>
          </p:nvSpPr>
          <p:spPr>
            <a:xfrm>
              <a:off x="16779300" y="3568187"/>
              <a:ext cx="20579" cy="36113"/>
            </a:xfrm>
            <a:custGeom>
              <a:avLst/>
              <a:gdLst>
                <a:gd name="connsiteX0" fmla="*/ 7334 w 20192"/>
                <a:gd name="connsiteY0" fmla="*/ 15240 h 35433"/>
                <a:gd name="connsiteX1" fmla="*/ 15335 w 20192"/>
                <a:gd name="connsiteY1" fmla="*/ 16859 h 35433"/>
                <a:gd name="connsiteX2" fmla="*/ 14668 w 20192"/>
                <a:gd name="connsiteY2" fmla="*/ 20098 h 35433"/>
                <a:gd name="connsiteX3" fmla="*/ 6667 w 20192"/>
                <a:gd name="connsiteY3" fmla="*/ 18479 h 35433"/>
                <a:gd name="connsiteX4" fmla="*/ 4286 w 20192"/>
                <a:gd name="connsiteY4" fmla="*/ 30099 h 35433"/>
                <a:gd name="connsiteX5" fmla="*/ 14097 w 20192"/>
                <a:gd name="connsiteY5" fmla="*/ 32099 h 35433"/>
                <a:gd name="connsiteX6" fmla="*/ 13430 w 20192"/>
                <a:gd name="connsiteY6" fmla="*/ 35433 h 35433"/>
                <a:gd name="connsiteX7" fmla="*/ 0 w 20192"/>
                <a:gd name="connsiteY7" fmla="*/ 32671 h 35433"/>
                <a:gd name="connsiteX8" fmla="*/ 6762 w 20192"/>
                <a:gd name="connsiteY8" fmla="*/ 0 h 35433"/>
                <a:gd name="connsiteX9" fmla="*/ 20193 w 20192"/>
                <a:gd name="connsiteY9" fmla="*/ 2762 h 35433"/>
                <a:gd name="connsiteX10" fmla="*/ 19431 w 20192"/>
                <a:gd name="connsiteY10" fmla="*/ 6096 h 35433"/>
                <a:gd name="connsiteX11" fmla="*/ 9620 w 20192"/>
                <a:gd name="connsiteY11" fmla="*/ 4096 h 35433"/>
                <a:gd name="connsiteX12" fmla="*/ 7334 w 20192"/>
                <a:gd name="connsiteY12" fmla="*/ 15240 h 3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92" h="35433">
                  <a:moveTo>
                    <a:pt x="7334" y="15240"/>
                  </a:moveTo>
                  <a:lnTo>
                    <a:pt x="15335" y="16859"/>
                  </a:lnTo>
                  <a:lnTo>
                    <a:pt x="14668" y="20098"/>
                  </a:lnTo>
                  <a:lnTo>
                    <a:pt x="6667" y="18479"/>
                  </a:lnTo>
                  <a:lnTo>
                    <a:pt x="4286" y="30099"/>
                  </a:lnTo>
                  <a:lnTo>
                    <a:pt x="14097" y="32099"/>
                  </a:lnTo>
                  <a:lnTo>
                    <a:pt x="13430" y="35433"/>
                  </a:lnTo>
                  <a:lnTo>
                    <a:pt x="0" y="32671"/>
                  </a:lnTo>
                  <a:lnTo>
                    <a:pt x="6762" y="0"/>
                  </a:lnTo>
                  <a:lnTo>
                    <a:pt x="20193" y="2762"/>
                  </a:lnTo>
                  <a:lnTo>
                    <a:pt x="19431" y="6096"/>
                  </a:lnTo>
                  <a:lnTo>
                    <a:pt x="9620" y="4096"/>
                  </a:lnTo>
                  <a:lnTo>
                    <a:pt x="7334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5" name="Forme libre : forme 2024">
              <a:extLst>
                <a:ext uri="{FF2B5EF4-FFF2-40B4-BE49-F238E27FC236}">
                  <a16:creationId xmlns:a16="http://schemas.microsoft.com/office/drawing/2014/main" id="{A97638BA-07E3-6BB5-46D2-64BF32DACB45}"/>
                </a:ext>
              </a:extLst>
            </p:cNvPr>
            <p:cNvSpPr/>
            <p:nvPr/>
          </p:nvSpPr>
          <p:spPr>
            <a:xfrm>
              <a:off x="16804637" y="3573430"/>
              <a:ext cx="13881" cy="35918"/>
            </a:xfrm>
            <a:custGeom>
              <a:avLst/>
              <a:gdLst>
                <a:gd name="connsiteX0" fmla="*/ 12954 w 13620"/>
                <a:gd name="connsiteY0" fmla="*/ 35242 h 35242"/>
                <a:gd name="connsiteX1" fmla="*/ 0 w 13620"/>
                <a:gd name="connsiteY1" fmla="*/ 32671 h 35242"/>
                <a:gd name="connsiteX2" fmla="*/ 6572 w 13620"/>
                <a:gd name="connsiteY2" fmla="*/ 0 h 35242"/>
                <a:gd name="connsiteX3" fmla="*/ 10192 w 13620"/>
                <a:gd name="connsiteY3" fmla="*/ 762 h 35242"/>
                <a:gd name="connsiteX4" fmla="*/ 4286 w 13620"/>
                <a:gd name="connsiteY4" fmla="*/ 30099 h 35242"/>
                <a:gd name="connsiteX5" fmla="*/ 13621 w 13620"/>
                <a:gd name="connsiteY5" fmla="*/ 32004 h 35242"/>
                <a:gd name="connsiteX6" fmla="*/ 12954 w 13620"/>
                <a:gd name="connsiteY6" fmla="*/ 3524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0" h="35242">
                  <a:moveTo>
                    <a:pt x="12954" y="35242"/>
                  </a:moveTo>
                  <a:lnTo>
                    <a:pt x="0" y="32671"/>
                  </a:lnTo>
                  <a:lnTo>
                    <a:pt x="6572" y="0"/>
                  </a:lnTo>
                  <a:lnTo>
                    <a:pt x="10192" y="762"/>
                  </a:lnTo>
                  <a:lnTo>
                    <a:pt x="4286" y="30099"/>
                  </a:lnTo>
                  <a:lnTo>
                    <a:pt x="13621" y="32004"/>
                  </a:lnTo>
                  <a:lnTo>
                    <a:pt x="12954" y="35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6" name="Forme libre : forme 2025">
              <a:extLst>
                <a:ext uri="{FF2B5EF4-FFF2-40B4-BE49-F238E27FC236}">
                  <a16:creationId xmlns:a16="http://schemas.microsoft.com/office/drawing/2014/main" id="{50CBE33F-CB3C-4D7F-B3AF-C086F917E280}"/>
                </a:ext>
              </a:extLst>
            </p:cNvPr>
            <p:cNvSpPr/>
            <p:nvPr/>
          </p:nvSpPr>
          <p:spPr>
            <a:xfrm>
              <a:off x="16820071" y="3577895"/>
              <a:ext cx="18251" cy="35627"/>
            </a:xfrm>
            <a:custGeom>
              <a:avLst/>
              <a:gdLst>
                <a:gd name="connsiteX0" fmla="*/ 14193 w 17907"/>
                <a:gd name="connsiteY0" fmla="*/ 27337 h 34956"/>
                <a:gd name="connsiteX1" fmla="*/ 5906 w 17907"/>
                <a:gd name="connsiteY1" fmla="*/ 25718 h 34956"/>
                <a:gd name="connsiteX2" fmla="*/ 3334 w 17907"/>
                <a:gd name="connsiteY2" fmla="*/ 32099 h 34956"/>
                <a:gd name="connsiteX3" fmla="*/ 0 w 17907"/>
                <a:gd name="connsiteY3" fmla="*/ 31432 h 34956"/>
                <a:gd name="connsiteX4" fmla="*/ 12668 w 17907"/>
                <a:gd name="connsiteY4" fmla="*/ 0 h 34956"/>
                <a:gd name="connsiteX5" fmla="*/ 17907 w 17907"/>
                <a:gd name="connsiteY5" fmla="*/ 1048 h 34956"/>
                <a:gd name="connsiteX6" fmla="*/ 17717 w 17907"/>
                <a:gd name="connsiteY6" fmla="*/ 34957 h 34956"/>
                <a:gd name="connsiteX7" fmla="*/ 14097 w 17907"/>
                <a:gd name="connsiteY7" fmla="*/ 34195 h 34956"/>
                <a:gd name="connsiteX8" fmla="*/ 14193 w 17907"/>
                <a:gd name="connsiteY8" fmla="*/ 27337 h 34956"/>
                <a:gd name="connsiteX9" fmla="*/ 14288 w 17907"/>
                <a:gd name="connsiteY9" fmla="*/ 4477 h 34956"/>
                <a:gd name="connsiteX10" fmla="*/ 6954 w 17907"/>
                <a:gd name="connsiteY10" fmla="*/ 22670 h 34956"/>
                <a:gd name="connsiteX11" fmla="*/ 14288 w 17907"/>
                <a:gd name="connsiteY11" fmla="*/ 24098 h 34956"/>
                <a:gd name="connsiteX12" fmla="*/ 14288 w 17907"/>
                <a:gd name="connsiteY12" fmla="*/ 4477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956">
                  <a:moveTo>
                    <a:pt x="14193" y="27337"/>
                  </a:moveTo>
                  <a:lnTo>
                    <a:pt x="5906" y="25718"/>
                  </a:lnTo>
                  <a:lnTo>
                    <a:pt x="3334" y="32099"/>
                  </a:lnTo>
                  <a:lnTo>
                    <a:pt x="0" y="31432"/>
                  </a:lnTo>
                  <a:lnTo>
                    <a:pt x="12668" y="0"/>
                  </a:lnTo>
                  <a:lnTo>
                    <a:pt x="17907" y="1048"/>
                  </a:lnTo>
                  <a:lnTo>
                    <a:pt x="17717" y="34957"/>
                  </a:lnTo>
                  <a:lnTo>
                    <a:pt x="14097" y="34195"/>
                  </a:lnTo>
                  <a:lnTo>
                    <a:pt x="14193" y="27337"/>
                  </a:lnTo>
                  <a:close/>
                  <a:moveTo>
                    <a:pt x="14288" y="4477"/>
                  </a:moveTo>
                  <a:lnTo>
                    <a:pt x="6954" y="22670"/>
                  </a:lnTo>
                  <a:lnTo>
                    <a:pt x="14288" y="24098"/>
                  </a:lnTo>
                  <a:lnTo>
                    <a:pt x="14288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7" name="Forme libre : forme 2026">
              <a:extLst>
                <a:ext uri="{FF2B5EF4-FFF2-40B4-BE49-F238E27FC236}">
                  <a16:creationId xmlns:a16="http://schemas.microsoft.com/office/drawing/2014/main" id="{25F347FC-48F9-4743-3542-FE1FF036D0BD}"/>
                </a:ext>
              </a:extLst>
            </p:cNvPr>
            <p:cNvSpPr/>
            <p:nvPr/>
          </p:nvSpPr>
          <p:spPr>
            <a:xfrm>
              <a:off x="16850298" y="3583033"/>
              <a:ext cx="18859" cy="34478"/>
            </a:xfrm>
            <a:custGeom>
              <a:avLst/>
              <a:gdLst>
                <a:gd name="connsiteX0" fmla="*/ 12443 w 18504"/>
                <a:gd name="connsiteY0" fmla="*/ 198 h 33829"/>
                <a:gd name="connsiteX1" fmla="*/ 17586 w 18504"/>
                <a:gd name="connsiteY1" fmla="*/ 3437 h 33829"/>
                <a:gd name="connsiteX2" fmla="*/ 18253 w 18504"/>
                <a:gd name="connsiteY2" fmla="*/ 9819 h 33829"/>
                <a:gd name="connsiteX3" fmla="*/ 17682 w 18504"/>
                <a:gd name="connsiteY3" fmla="*/ 12771 h 33829"/>
                <a:gd name="connsiteX4" fmla="*/ 14253 w 18504"/>
                <a:gd name="connsiteY4" fmla="*/ 12105 h 33829"/>
                <a:gd name="connsiteX5" fmla="*/ 14824 w 18504"/>
                <a:gd name="connsiteY5" fmla="*/ 8961 h 33829"/>
                <a:gd name="connsiteX6" fmla="*/ 11872 w 18504"/>
                <a:gd name="connsiteY6" fmla="*/ 3532 h 33829"/>
                <a:gd name="connsiteX7" fmla="*/ 7109 w 18504"/>
                <a:gd name="connsiteY7" fmla="*/ 7533 h 33829"/>
                <a:gd name="connsiteX8" fmla="*/ 3775 w 18504"/>
                <a:gd name="connsiteY8" fmla="*/ 24868 h 33829"/>
                <a:gd name="connsiteX9" fmla="*/ 6728 w 18504"/>
                <a:gd name="connsiteY9" fmla="*/ 30297 h 33829"/>
                <a:gd name="connsiteX10" fmla="*/ 11490 w 18504"/>
                <a:gd name="connsiteY10" fmla="*/ 26297 h 33829"/>
                <a:gd name="connsiteX11" fmla="*/ 12252 w 18504"/>
                <a:gd name="connsiteY11" fmla="*/ 22011 h 33829"/>
                <a:gd name="connsiteX12" fmla="*/ 15681 w 18504"/>
                <a:gd name="connsiteY12" fmla="*/ 22678 h 33829"/>
                <a:gd name="connsiteX13" fmla="*/ 14920 w 18504"/>
                <a:gd name="connsiteY13" fmla="*/ 26773 h 33829"/>
                <a:gd name="connsiteX14" fmla="*/ 11967 w 18504"/>
                <a:gd name="connsiteY14" fmla="*/ 32488 h 33829"/>
                <a:gd name="connsiteX15" fmla="*/ 5966 w 18504"/>
                <a:gd name="connsiteY15" fmla="*/ 33631 h 33829"/>
                <a:gd name="connsiteX16" fmla="*/ 918 w 18504"/>
                <a:gd name="connsiteY16" fmla="*/ 30393 h 33829"/>
                <a:gd name="connsiteX17" fmla="*/ 251 w 18504"/>
                <a:gd name="connsiteY17" fmla="*/ 24011 h 33829"/>
                <a:gd name="connsiteX18" fmla="*/ 3490 w 18504"/>
                <a:gd name="connsiteY18" fmla="*/ 7056 h 33829"/>
                <a:gd name="connsiteX19" fmla="*/ 6442 w 18504"/>
                <a:gd name="connsiteY19" fmla="*/ 1342 h 33829"/>
                <a:gd name="connsiteX20" fmla="*/ 12443 w 18504"/>
                <a:gd name="connsiteY20" fmla="*/ 198 h 3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504" h="33829">
                  <a:moveTo>
                    <a:pt x="12443" y="198"/>
                  </a:moveTo>
                  <a:cubicBezTo>
                    <a:pt x="14920" y="675"/>
                    <a:pt x="16634" y="1722"/>
                    <a:pt x="17586" y="3437"/>
                  </a:cubicBezTo>
                  <a:cubicBezTo>
                    <a:pt x="18539" y="5152"/>
                    <a:pt x="18729" y="7247"/>
                    <a:pt x="18253" y="9819"/>
                  </a:cubicBezTo>
                  <a:lnTo>
                    <a:pt x="17682" y="12771"/>
                  </a:lnTo>
                  <a:lnTo>
                    <a:pt x="14253" y="12105"/>
                  </a:lnTo>
                  <a:lnTo>
                    <a:pt x="14824" y="8961"/>
                  </a:lnTo>
                  <a:cubicBezTo>
                    <a:pt x="15396" y="5818"/>
                    <a:pt x="14443" y="4009"/>
                    <a:pt x="11872" y="3532"/>
                  </a:cubicBezTo>
                  <a:cubicBezTo>
                    <a:pt x="9300" y="3056"/>
                    <a:pt x="7776" y="4389"/>
                    <a:pt x="7109" y="7533"/>
                  </a:cubicBezTo>
                  <a:lnTo>
                    <a:pt x="3775" y="24868"/>
                  </a:lnTo>
                  <a:cubicBezTo>
                    <a:pt x="3204" y="28011"/>
                    <a:pt x="4156" y="29821"/>
                    <a:pt x="6728" y="30297"/>
                  </a:cubicBezTo>
                  <a:cubicBezTo>
                    <a:pt x="9300" y="30774"/>
                    <a:pt x="10823" y="29440"/>
                    <a:pt x="11490" y="26297"/>
                  </a:cubicBezTo>
                  <a:lnTo>
                    <a:pt x="12252" y="22011"/>
                  </a:lnTo>
                  <a:lnTo>
                    <a:pt x="15681" y="22678"/>
                  </a:lnTo>
                  <a:lnTo>
                    <a:pt x="14920" y="26773"/>
                  </a:lnTo>
                  <a:cubicBezTo>
                    <a:pt x="14443" y="29345"/>
                    <a:pt x="13395" y="31250"/>
                    <a:pt x="11967" y="32488"/>
                  </a:cubicBezTo>
                  <a:cubicBezTo>
                    <a:pt x="10443" y="33727"/>
                    <a:pt x="8442" y="34108"/>
                    <a:pt x="5966" y="33631"/>
                  </a:cubicBezTo>
                  <a:cubicBezTo>
                    <a:pt x="3585" y="33155"/>
                    <a:pt x="1870" y="32107"/>
                    <a:pt x="918" y="30393"/>
                  </a:cubicBezTo>
                  <a:cubicBezTo>
                    <a:pt x="-35" y="28678"/>
                    <a:pt x="-225" y="26583"/>
                    <a:pt x="251" y="24011"/>
                  </a:cubicBezTo>
                  <a:lnTo>
                    <a:pt x="3490" y="7056"/>
                  </a:lnTo>
                  <a:cubicBezTo>
                    <a:pt x="3966" y="4485"/>
                    <a:pt x="5013" y="2580"/>
                    <a:pt x="6442" y="1342"/>
                  </a:cubicBezTo>
                  <a:cubicBezTo>
                    <a:pt x="7871" y="103"/>
                    <a:pt x="10062" y="-278"/>
                    <a:pt x="12443" y="198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8" name="Forme libre : forme 2027">
              <a:extLst>
                <a:ext uri="{FF2B5EF4-FFF2-40B4-BE49-F238E27FC236}">
                  <a16:creationId xmlns:a16="http://schemas.microsoft.com/office/drawing/2014/main" id="{C41CDAB1-2092-E339-52D0-D400C4A9C8F5}"/>
                </a:ext>
              </a:extLst>
            </p:cNvPr>
            <p:cNvSpPr/>
            <p:nvPr/>
          </p:nvSpPr>
          <p:spPr>
            <a:xfrm>
              <a:off x="16867931" y="3585661"/>
              <a:ext cx="21744" cy="36307"/>
            </a:xfrm>
            <a:custGeom>
              <a:avLst/>
              <a:gdLst>
                <a:gd name="connsiteX0" fmla="*/ 14478 w 21335"/>
                <a:gd name="connsiteY0" fmla="*/ 20193 h 35623"/>
                <a:gd name="connsiteX1" fmla="*/ 6382 w 21335"/>
                <a:gd name="connsiteY1" fmla="*/ 18669 h 35623"/>
                <a:gd name="connsiteX2" fmla="*/ 3619 w 21335"/>
                <a:gd name="connsiteY2" fmla="*/ 33433 h 35623"/>
                <a:gd name="connsiteX3" fmla="*/ 0 w 21335"/>
                <a:gd name="connsiteY3" fmla="*/ 32766 h 35623"/>
                <a:gd name="connsiteX4" fmla="*/ 6096 w 21335"/>
                <a:gd name="connsiteY4" fmla="*/ 0 h 35623"/>
                <a:gd name="connsiteX5" fmla="*/ 9715 w 21335"/>
                <a:gd name="connsiteY5" fmla="*/ 667 h 35623"/>
                <a:gd name="connsiteX6" fmla="*/ 6953 w 21335"/>
                <a:gd name="connsiteY6" fmla="*/ 15431 h 35623"/>
                <a:gd name="connsiteX7" fmla="*/ 14954 w 21335"/>
                <a:gd name="connsiteY7" fmla="*/ 16955 h 35623"/>
                <a:gd name="connsiteX8" fmla="*/ 17716 w 21335"/>
                <a:gd name="connsiteY8" fmla="*/ 2191 h 35623"/>
                <a:gd name="connsiteX9" fmla="*/ 21336 w 21335"/>
                <a:gd name="connsiteY9" fmla="*/ 2858 h 35623"/>
                <a:gd name="connsiteX10" fmla="*/ 15240 w 21335"/>
                <a:gd name="connsiteY10" fmla="*/ 35624 h 35623"/>
                <a:gd name="connsiteX11" fmla="*/ 11620 w 21335"/>
                <a:gd name="connsiteY11" fmla="*/ 34957 h 35623"/>
                <a:gd name="connsiteX12" fmla="*/ 14478 w 21335"/>
                <a:gd name="connsiteY12" fmla="*/ 20193 h 3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5" h="35623">
                  <a:moveTo>
                    <a:pt x="14478" y="20193"/>
                  </a:moveTo>
                  <a:lnTo>
                    <a:pt x="6382" y="18669"/>
                  </a:lnTo>
                  <a:lnTo>
                    <a:pt x="3619" y="33433"/>
                  </a:lnTo>
                  <a:lnTo>
                    <a:pt x="0" y="32766"/>
                  </a:lnTo>
                  <a:lnTo>
                    <a:pt x="6096" y="0"/>
                  </a:lnTo>
                  <a:lnTo>
                    <a:pt x="9715" y="667"/>
                  </a:lnTo>
                  <a:lnTo>
                    <a:pt x="6953" y="15431"/>
                  </a:lnTo>
                  <a:lnTo>
                    <a:pt x="14954" y="16955"/>
                  </a:lnTo>
                  <a:lnTo>
                    <a:pt x="17716" y="2191"/>
                  </a:lnTo>
                  <a:lnTo>
                    <a:pt x="21336" y="2858"/>
                  </a:lnTo>
                  <a:lnTo>
                    <a:pt x="15240" y="35624"/>
                  </a:lnTo>
                  <a:lnTo>
                    <a:pt x="11620" y="34957"/>
                  </a:lnTo>
                  <a:lnTo>
                    <a:pt x="14478" y="20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9" name="Forme libre : forme 2028">
              <a:extLst>
                <a:ext uri="{FF2B5EF4-FFF2-40B4-BE49-F238E27FC236}">
                  <a16:creationId xmlns:a16="http://schemas.microsoft.com/office/drawing/2014/main" id="{2694D916-E1FD-DE64-97A2-CEF44CFB4E84}"/>
                </a:ext>
              </a:extLst>
            </p:cNvPr>
            <p:cNvSpPr/>
            <p:nvPr/>
          </p:nvSpPr>
          <p:spPr>
            <a:xfrm>
              <a:off x="16886958" y="3590224"/>
              <a:ext cx="18153" cy="35530"/>
            </a:xfrm>
            <a:custGeom>
              <a:avLst/>
              <a:gdLst>
                <a:gd name="connsiteX0" fmla="*/ 14097 w 17811"/>
                <a:gd name="connsiteY0" fmla="*/ 27432 h 34861"/>
                <a:gd name="connsiteX1" fmla="*/ 5810 w 17811"/>
                <a:gd name="connsiteY1" fmla="*/ 25908 h 34861"/>
                <a:gd name="connsiteX2" fmla="*/ 3334 w 17811"/>
                <a:gd name="connsiteY2" fmla="*/ 32290 h 34861"/>
                <a:gd name="connsiteX3" fmla="*/ 0 w 17811"/>
                <a:gd name="connsiteY3" fmla="*/ 31718 h 34861"/>
                <a:gd name="connsiteX4" fmla="*/ 12097 w 17811"/>
                <a:gd name="connsiteY4" fmla="*/ 0 h 34861"/>
                <a:gd name="connsiteX5" fmla="*/ 17431 w 17811"/>
                <a:gd name="connsiteY5" fmla="*/ 953 h 34861"/>
                <a:gd name="connsiteX6" fmla="*/ 17812 w 17811"/>
                <a:gd name="connsiteY6" fmla="*/ 34862 h 34861"/>
                <a:gd name="connsiteX7" fmla="*/ 14192 w 17811"/>
                <a:gd name="connsiteY7" fmla="*/ 34195 h 34861"/>
                <a:gd name="connsiteX8" fmla="*/ 14097 w 17811"/>
                <a:gd name="connsiteY8" fmla="*/ 27432 h 34861"/>
                <a:gd name="connsiteX9" fmla="*/ 13811 w 17811"/>
                <a:gd name="connsiteY9" fmla="*/ 4667 h 34861"/>
                <a:gd name="connsiteX10" fmla="*/ 6858 w 17811"/>
                <a:gd name="connsiteY10" fmla="*/ 22955 h 34861"/>
                <a:gd name="connsiteX11" fmla="*/ 14192 w 17811"/>
                <a:gd name="connsiteY11" fmla="*/ 24289 h 34861"/>
                <a:gd name="connsiteX12" fmla="*/ 13811 w 17811"/>
                <a:gd name="connsiteY12" fmla="*/ 4667 h 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34861">
                  <a:moveTo>
                    <a:pt x="14097" y="27432"/>
                  </a:moveTo>
                  <a:lnTo>
                    <a:pt x="5810" y="25908"/>
                  </a:lnTo>
                  <a:lnTo>
                    <a:pt x="3334" y="32290"/>
                  </a:lnTo>
                  <a:lnTo>
                    <a:pt x="0" y="31718"/>
                  </a:lnTo>
                  <a:lnTo>
                    <a:pt x="12097" y="0"/>
                  </a:lnTo>
                  <a:lnTo>
                    <a:pt x="17431" y="953"/>
                  </a:lnTo>
                  <a:lnTo>
                    <a:pt x="17812" y="34862"/>
                  </a:lnTo>
                  <a:lnTo>
                    <a:pt x="14192" y="34195"/>
                  </a:lnTo>
                  <a:lnTo>
                    <a:pt x="14097" y="27432"/>
                  </a:lnTo>
                  <a:close/>
                  <a:moveTo>
                    <a:pt x="13811" y="4667"/>
                  </a:moveTo>
                  <a:lnTo>
                    <a:pt x="6858" y="22955"/>
                  </a:lnTo>
                  <a:lnTo>
                    <a:pt x="14192" y="24289"/>
                  </a:lnTo>
                  <a:lnTo>
                    <a:pt x="13811" y="4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0" name="Forme libre : forme 2029">
              <a:extLst>
                <a:ext uri="{FF2B5EF4-FFF2-40B4-BE49-F238E27FC236}">
                  <a16:creationId xmlns:a16="http://schemas.microsoft.com/office/drawing/2014/main" id="{C071062F-F287-D8DE-365C-F3F6F20B0B9F}"/>
                </a:ext>
              </a:extLst>
            </p:cNvPr>
            <p:cNvSpPr/>
            <p:nvPr/>
          </p:nvSpPr>
          <p:spPr>
            <a:xfrm>
              <a:off x="16909714" y="3593039"/>
              <a:ext cx="19569" cy="35327"/>
            </a:xfrm>
            <a:custGeom>
              <a:avLst/>
              <a:gdLst>
                <a:gd name="connsiteX0" fmla="*/ 8153 w 19201"/>
                <a:gd name="connsiteY0" fmla="*/ 571 h 34662"/>
                <a:gd name="connsiteX1" fmla="*/ 3866 w 19201"/>
                <a:gd name="connsiteY1" fmla="*/ 25718 h 34662"/>
                <a:gd name="connsiteX2" fmla="*/ 6915 w 19201"/>
                <a:gd name="connsiteY2" fmla="*/ 31147 h 34662"/>
                <a:gd name="connsiteX3" fmla="*/ 11486 w 19201"/>
                <a:gd name="connsiteY3" fmla="*/ 27051 h 34662"/>
                <a:gd name="connsiteX4" fmla="*/ 15773 w 19201"/>
                <a:gd name="connsiteY4" fmla="*/ 1905 h 34662"/>
                <a:gd name="connsiteX5" fmla="*/ 19202 w 19201"/>
                <a:gd name="connsiteY5" fmla="*/ 2477 h 34662"/>
                <a:gd name="connsiteX6" fmla="*/ 14916 w 19201"/>
                <a:gd name="connsiteY6" fmla="*/ 27432 h 34662"/>
                <a:gd name="connsiteX7" fmla="*/ 12058 w 19201"/>
                <a:gd name="connsiteY7" fmla="*/ 33242 h 34662"/>
                <a:gd name="connsiteX8" fmla="*/ 6152 w 19201"/>
                <a:gd name="connsiteY8" fmla="*/ 34480 h 34662"/>
                <a:gd name="connsiteX9" fmla="*/ 1009 w 19201"/>
                <a:gd name="connsiteY9" fmla="*/ 31337 h 34662"/>
                <a:gd name="connsiteX10" fmla="*/ 247 w 19201"/>
                <a:gd name="connsiteY10" fmla="*/ 24955 h 34662"/>
                <a:gd name="connsiteX11" fmla="*/ 4533 w 19201"/>
                <a:gd name="connsiteY11" fmla="*/ 0 h 34662"/>
                <a:gd name="connsiteX12" fmla="*/ 8153 w 19201"/>
                <a:gd name="connsiteY12" fmla="*/ 571 h 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01" h="34662">
                  <a:moveTo>
                    <a:pt x="8153" y="571"/>
                  </a:moveTo>
                  <a:lnTo>
                    <a:pt x="3866" y="25718"/>
                  </a:lnTo>
                  <a:cubicBezTo>
                    <a:pt x="3295" y="28861"/>
                    <a:pt x="4343" y="30671"/>
                    <a:pt x="6915" y="31147"/>
                  </a:cubicBezTo>
                  <a:cubicBezTo>
                    <a:pt x="9486" y="31528"/>
                    <a:pt x="11010" y="30194"/>
                    <a:pt x="11486" y="27051"/>
                  </a:cubicBezTo>
                  <a:lnTo>
                    <a:pt x="15773" y="1905"/>
                  </a:lnTo>
                  <a:lnTo>
                    <a:pt x="19202" y="2477"/>
                  </a:lnTo>
                  <a:lnTo>
                    <a:pt x="14916" y="27432"/>
                  </a:lnTo>
                  <a:cubicBezTo>
                    <a:pt x="14439" y="30004"/>
                    <a:pt x="13487" y="32004"/>
                    <a:pt x="12058" y="33242"/>
                  </a:cubicBezTo>
                  <a:cubicBezTo>
                    <a:pt x="10629" y="34480"/>
                    <a:pt x="8629" y="34957"/>
                    <a:pt x="6152" y="34480"/>
                  </a:cubicBezTo>
                  <a:cubicBezTo>
                    <a:pt x="3676" y="34100"/>
                    <a:pt x="2057" y="33052"/>
                    <a:pt x="1009" y="31337"/>
                  </a:cubicBezTo>
                  <a:cubicBezTo>
                    <a:pt x="-39" y="29623"/>
                    <a:pt x="-229" y="27527"/>
                    <a:pt x="247" y="24955"/>
                  </a:cubicBezTo>
                  <a:lnTo>
                    <a:pt x="4533" y="0"/>
                  </a:lnTo>
                  <a:lnTo>
                    <a:pt x="8153" y="57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1" name="Forme libre : forme 2030">
              <a:extLst>
                <a:ext uri="{FF2B5EF4-FFF2-40B4-BE49-F238E27FC236}">
                  <a16:creationId xmlns:a16="http://schemas.microsoft.com/office/drawing/2014/main" id="{C762DA31-EE3F-0411-DF9B-6D777F40476E}"/>
                </a:ext>
              </a:extLst>
            </p:cNvPr>
            <p:cNvSpPr/>
            <p:nvPr/>
          </p:nvSpPr>
          <p:spPr>
            <a:xfrm>
              <a:off x="16927633" y="3596147"/>
              <a:ext cx="19836" cy="34995"/>
            </a:xfrm>
            <a:custGeom>
              <a:avLst/>
              <a:gdLst>
                <a:gd name="connsiteX0" fmla="*/ 5429 w 19463"/>
                <a:gd name="connsiteY0" fmla="*/ 0 h 34336"/>
                <a:gd name="connsiteX1" fmla="*/ 13145 w 19463"/>
                <a:gd name="connsiteY1" fmla="*/ 1238 h 34336"/>
                <a:gd name="connsiteX2" fmla="*/ 18383 w 19463"/>
                <a:gd name="connsiteY2" fmla="*/ 4286 h 34336"/>
                <a:gd name="connsiteX3" fmla="*/ 19241 w 19463"/>
                <a:gd name="connsiteY3" fmla="*/ 10668 h 34336"/>
                <a:gd name="connsiteX4" fmla="*/ 16573 w 19463"/>
                <a:gd name="connsiteY4" fmla="*/ 27241 h 34336"/>
                <a:gd name="connsiteX5" fmla="*/ 13716 w 19463"/>
                <a:gd name="connsiteY5" fmla="*/ 32956 h 34336"/>
                <a:gd name="connsiteX6" fmla="*/ 7715 w 19463"/>
                <a:gd name="connsiteY6" fmla="*/ 34195 h 34336"/>
                <a:gd name="connsiteX7" fmla="*/ 0 w 19463"/>
                <a:gd name="connsiteY7" fmla="*/ 32956 h 34336"/>
                <a:gd name="connsiteX8" fmla="*/ 5429 w 19463"/>
                <a:gd name="connsiteY8" fmla="*/ 0 h 34336"/>
                <a:gd name="connsiteX9" fmla="*/ 4286 w 19463"/>
                <a:gd name="connsiteY9" fmla="*/ 30194 h 34336"/>
                <a:gd name="connsiteX10" fmla="*/ 8287 w 19463"/>
                <a:gd name="connsiteY10" fmla="*/ 30861 h 34336"/>
                <a:gd name="connsiteX11" fmla="*/ 12954 w 19463"/>
                <a:gd name="connsiteY11" fmla="*/ 26861 h 34336"/>
                <a:gd name="connsiteX12" fmla="*/ 15716 w 19463"/>
                <a:gd name="connsiteY12" fmla="*/ 9906 h 34336"/>
                <a:gd name="connsiteX13" fmla="*/ 12573 w 19463"/>
                <a:gd name="connsiteY13" fmla="*/ 4572 h 34336"/>
                <a:gd name="connsiteX14" fmla="*/ 8668 w 19463"/>
                <a:gd name="connsiteY14" fmla="*/ 3905 h 34336"/>
                <a:gd name="connsiteX15" fmla="*/ 4286 w 19463"/>
                <a:gd name="connsiteY15" fmla="*/ 30194 h 3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63" h="34336">
                  <a:moveTo>
                    <a:pt x="5429" y="0"/>
                  </a:moveTo>
                  <a:lnTo>
                    <a:pt x="13145" y="1238"/>
                  </a:lnTo>
                  <a:cubicBezTo>
                    <a:pt x="15621" y="1619"/>
                    <a:pt x="17431" y="2667"/>
                    <a:pt x="18383" y="4286"/>
                  </a:cubicBezTo>
                  <a:cubicBezTo>
                    <a:pt x="19431" y="5905"/>
                    <a:pt x="19717" y="8001"/>
                    <a:pt x="19241" y="10668"/>
                  </a:cubicBezTo>
                  <a:lnTo>
                    <a:pt x="16573" y="27241"/>
                  </a:lnTo>
                  <a:cubicBezTo>
                    <a:pt x="16193" y="29813"/>
                    <a:pt x="15240" y="31718"/>
                    <a:pt x="13716" y="32956"/>
                  </a:cubicBezTo>
                  <a:cubicBezTo>
                    <a:pt x="12192" y="34195"/>
                    <a:pt x="10287" y="34576"/>
                    <a:pt x="7715" y="34195"/>
                  </a:cubicBezTo>
                  <a:lnTo>
                    <a:pt x="0" y="32956"/>
                  </a:lnTo>
                  <a:lnTo>
                    <a:pt x="5429" y="0"/>
                  </a:lnTo>
                  <a:close/>
                  <a:moveTo>
                    <a:pt x="4286" y="30194"/>
                  </a:moveTo>
                  <a:lnTo>
                    <a:pt x="8287" y="30861"/>
                  </a:lnTo>
                  <a:cubicBezTo>
                    <a:pt x="10859" y="31242"/>
                    <a:pt x="12478" y="29908"/>
                    <a:pt x="12954" y="26861"/>
                  </a:cubicBezTo>
                  <a:lnTo>
                    <a:pt x="15716" y="9906"/>
                  </a:lnTo>
                  <a:cubicBezTo>
                    <a:pt x="16193" y="6858"/>
                    <a:pt x="15145" y="5048"/>
                    <a:pt x="12573" y="4572"/>
                  </a:cubicBezTo>
                  <a:lnTo>
                    <a:pt x="8668" y="3905"/>
                  </a:lnTo>
                  <a:lnTo>
                    <a:pt x="4286" y="3019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2" name="Forme libre : forme 2031">
              <a:extLst>
                <a:ext uri="{FF2B5EF4-FFF2-40B4-BE49-F238E27FC236}">
                  <a16:creationId xmlns:a16="http://schemas.microsoft.com/office/drawing/2014/main" id="{DF34A2A9-B63C-1BE3-9028-967107F32078}"/>
                </a:ext>
              </a:extLst>
            </p:cNvPr>
            <p:cNvSpPr/>
            <p:nvPr/>
          </p:nvSpPr>
          <p:spPr>
            <a:xfrm>
              <a:off x="16945884" y="3600126"/>
              <a:ext cx="18251" cy="35433"/>
            </a:xfrm>
            <a:custGeom>
              <a:avLst/>
              <a:gdLst>
                <a:gd name="connsiteX0" fmla="*/ 14097 w 17907"/>
                <a:gd name="connsiteY0" fmla="*/ 27241 h 34766"/>
                <a:gd name="connsiteX1" fmla="*/ 5715 w 17907"/>
                <a:gd name="connsiteY1" fmla="*/ 26003 h 34766"/>
                <a:gd name="connsiteX2" fmla="*/ 3429 w 17907"/>
                <a:gd name="connsiteY2" fmla="*/ 32480 h 34766"/>
                <a:gd name="connsiteX3" fmla="*/ 0 w 17907"/>
                <a:gd name="connsiteY3" fmla="*/ 32004 h 34766"/>
                <a:gd name="connsiteX4" fmla="*/ 11335 w 17907"/>
                <a:gd name="connsiteY4" fmla="*/ 0 h 34766"/>
                <a:gd name="connsiteX5" fmla="*/ 16669 w 17907"/>
                <a:gd name="connsiteY5" fmla="*/ 857 h 34766"/>
                <a:gd name="connsiteX6" fmla="*/ 17907 w 17907"/>
                <a:gd name="connsiteY6" fmla="*/ 34766 h 34766"/>
                <a:gd name="connsiteX7" fmla="*/ 14192 w 17907"/>
                <a:gd name="connsiteY7" fmla="*/ 34195 h 34766"/>
                <a:gd name="connsiteX8" fmla="*/ 14097 w 17907"/>
                <a:gd name="connsiteY8" fmla="*/ 27241 h 34766"/>
                <a:gd name="connsiteX9" fmla="*/ 13240 w 17907"/>
                <a:gd name="connsiteY9" fmla="*/ 4477 h 34766"/>
                <a:gd name="connsiteX10" fmla="*/ 6668 w 17907"/>
                <a:gd name="connsiteY10" fmla="*/ 22955 h 34766"/>
                <a:gd name="connsiteX11" fmla="*/ 14002 w 17907"/>
                <a:gd name="connsiteY11" fmla="*/ 24098 h 34766"/>
                <a:gd name="connsiteX12" fmla="*/ 13240 w 17907"/>
                <a:gd name="connsiteY12" fmla="*/ 4477 h 3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766">
                  <a:moveTo>
                    <a:pt x="14097" y="27241"/>
                  </a:moveTo>
                  <a:lnTo>
                    <a:pt x="5715" y="26003"/>
                  </a:lnTo>
                  <a:lnTo>
                    <a:pt x="3429" y="32480"/>
                  </a:lnTo>
                  <a:lnTo>
                    <a:pt x="0" y="32004"/>
                  </a:lnTo>
                  <a:lnTo>
                    <a:pt x="11335" y="0"/>
                  </a:lnTo>
                  <a:lnTo>
                    <a:pt x="16669" y="857"/>
                  </a:lnTo>
                  <a:lnTo>
                    <a:pt x="17907" y="34766"/>
                  </a:lnTo>
                  <a:lnTo>
                    <a:pt x="14192" y="34195"/>
                  </a:lnTo>
                  <a:lnTo>
                    <a:pt x="14097" y="27241"/>
                  </a:lnTo>
                  <a:close/>
                  <a:moveTo>
                    <a:pt x="13240" y="4477"/>
                  </a:moveTo>
                  <a:lnTo>
                    <a:pt x="6668" y="22955"/>
                  </a:lnTo>
                  <a:lnTo>
                    <a:pt x="14002" y="24098"/>
                  </a:lnTo>
                  <a:lnTo>
                    <a:pt x="13240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3" name="Forme libre : forme 2032">
              <a:extLst>
                <a:ext uri="{FF2B5EF4-FFF2-40B4-BE49-F238E27FC236}">
                  <a16:creationId xmlns:a16="http://schemas.microsoft.com/office/drawing/2014/main" id="{2037B95E-561B-FEDF-F1BE-16FB6FB9AC3A}"/>
                </a:ext>
              </a:extLst>
            </p:cNvPr>
            <p:cNvSpPr/>
            <p:nvPr/>
          </p:nvSpPr>
          <p:spPr>
            <a:xfrm>
              <a:off x="16967339" y="3602165"/>
              <a:ext cx="20579" cy="36015"/>
            </a:xfrm>
            <a:custGeom>
              <a:avLst/>
              <a:gdLst>
                <a:gd name="connsiteX0" fmla="*/ 7144 w 20192"/>
                <a:gd name="connsiteY0" fmla="*/ 6858 h 35337"/>
                <a:gd name="connsiteX1" fmla="*/ 3334 w 20192"/>
                <a:gd name="connsiteY1" fmla="*/ 33528 h 35337"/>
                <a:gd name="connsiteX2" fmla="*/ 0 w 20192"/>
                <a:gd name="connsiteY2" fmla="*/ 33052 h 35337"/>
                <a:gd name="connsiteX3" fmla="*/ 4667 w 20192"/>
                <a:gd name="connsiteY3" fmla="*/ 0 h 35337"/>
                <a:gd name="connsiteX4" fmla="*/ 9334 w 20192"/>
                <a:gd name="connsiteY4" fmla="*/ 667 h 35337"/>
                <a:gd name="connsiteX5" fmla="*/ 13621 w 20192"/>
                <a:gd name="connsiteY5" fmla="*/ 25622 h 35337"/>
                <a:gd name="connsiteX6" fmla="*/ 16954 w 20192"/>
                <a:gd name="connsiteY6" fmla="*/ 1810 h 35337"/>
                <a:gd name="connsiteX7" fmla="*/ 20193 w 20192"/>
                <a:gd name="connsiteY7" fmla="*/ 2286 h 35337"/>
                <a:gd name="connsiteX8" fmla="*/ 15526 w 20192"/>
                <a:gd name="connsiteY8" fmla="*/ 35338 h 35337"/>
                <a:gd name="connsiteX9" fmla="*/ 11716 w 20192"/>
                <a:gd name="connsiteY9" fmla="*/ 34766 h 35337"/>
                <a:gd name="connsiteX10" fmla="*/ 7144 w 20192"/>
                <a:gd name="connsiteY10" fmla="*/ 6858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2" h="35337">
                  <a:moveTo>
                    <a:pt x="7144" y="6858"/>
                  </a:moveTo>
                  <a:lnTo>
                    <a:pt x="3334" y="33528"/>
                  </a:lnTo>
                  <a:lnTo>
                    <a:pt x="0" y="33052"/>
                  </a:lnTo>
                  <a:lnTo>
                    <a:pt x="4667" y="0"/>
                  </a:lnTo>
                  <a:lnTo>
                    <a:pt x="9334" y="667"/>
                  </a:lnTo>
                  <a:lnTo>
                    <a:pt x="13621" y="25622"/>
                  </a:lnTo>
                  <a:lnTo>
                    <a:pt x="16954" y="1810"/>
                  </a:lnTo>
                  <a:lnTo>
                    <a:pt x="20193" y="2286"/>
                  </a:lnTo>
                  <a:lnTo>
                    <a:pt x="15526" y="35338"/>
                  </a:lnTo>
                  <a:lnTo>
                    <a:pt x="11716" y="34766"/>
                  </a:lnTo>
                  <a:lnTo>
                    <a:pt x="7144" y="685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4" name="Forme libre : forme 2033">
              <a:extLst>
                <a:ext uri="{FF2B5EF4-FFF2-40B4-BE49-F238E27FC236}">
                  <a16:creationId xmlns:a16="http://schemas.microsoft.com/office/drawing/2014/main" id="{16BD5FFD-96AF-71A7-7F56-5C5C4A8D2297}"/>
                </a:ext>
              </a:extLst>
            </p:cNvPr>
            <p:cNvSpPr/>
            <p:nvPr/>
          </p:nvSpPr>
          <p:spPr>
            <a:xfrm>
              <a:off x="16987530" y="3605175"/>
              <a:ext cx="20192" cy="35627"/>
            </a:xfrm>
            <a:custGeom>
              <a:avLst/>
              <a:gdLst>
                <a:gd name="connsiteX0" fmla="*/ 6763 w 19812"/>
                <a:gd name="connsiteY0" fmla="*/ 6668 h 34956"/>
                <a:gd name="connsiteX1" fmla="*/ 3334 w 19812"/>
                <a:gd name="connsiteY1" fmla="*/ 33433 h 34956"/>
                <a:gd name="connsiteX2" fmla="*/ 0 w 19812"/>
                <a:gd name="connsiteY2" fmla="*/ 33052 h 34956"/>
                <a:gd name="connsiteX3" fmla="*/ 4191 w 19812"/>
                <a:gd name="connsiteY3" fmla="*/ 0 h 34956"/>
                <a:gd name="connsiteX4" fmla="*/ 8859 w 19812"/>
                <a:gd name="connsiteY4" fmla="*/ 571 h 34956"/>
                <a:gd name="connsiteX5" fmla="*/ 13526 w 19812"/>
                <a:gd name="connsiteY5" fmla="*/ 25432 h 34956"/>
                <a:gd name="connsiteX6" fmla="*/ 16574 w 19812"/>
                <a:gd name="connsiteY6" fmla="*/ 1524 h 34956"/>
                <a:gd name="connsiteX7" fmla="*/ 19812 w 19812"/>
                <a:gd name="connsiteY7" fmla="*/ 1905 h 34956"/>
                <a:gd name="connsiteX8" fmla="*/ 15621 w 19812"/>
                <a:gd name="connsiteY8" fmla="*/ 34957 h 34956"/>
                <a:gd name="connsiteX9" fmla="*/ 11811 w 19812"/>
                <a:gd name="connsiteY9" fmla="*/ 34480 h 34956"/>
                <a:gd name="connsiteX10" fmla="*/ 6763 w 19812"/>
                <a:gd name="connsiteY10" fmla="*/ 6668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12" h="34956">
                  <a:moveTo>
                    <a:pt x="6763" y="6668"/>
                  </a:moveTo>
                  <a:lnTo>
                    <a:pt x="3334" y="33433"/>
                  </a:lnTo>
                  <a:lnTo>
                    <a:pt x="0" y="33052"/>
                  </a:lnTo>
                  <a:lnTo>
                    <a:pt x="4191" y="0"/>
                  </a:lnTo>
                  <a:lnTo>
                    <a:pt x="8859" y="571"/>
                  </a:lnTo>
                  <a:lnTo>
                    <a:pt x="13526" y="25432"/>
                  </a:lnTo>
                  <a:lnTo>
                    <a:pt x="16574" y="1524"/>
                  </a:lnTo>
                  <a:lnTo>
                    <a:pt x="19812" y="1905"/>
                  </a:lnTo>
                  <a:lnTo>
                    <a:pt x="15621" y="34957"/>
                  </a:lnTo>
                  <a:lnTo>
                    <a:pt x="11811" y="34480"/>
                  </a:lnTo>
                  <a:lnTo>
                    <a:pt x="6763" y="666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5" name="Forme libre : forme 2034">
              <a:extLst>
                <a:ext uri="{FF2B5EF4-FFF2-40B4-BE49-F238E27FC236}">
                  <a16:creationId xmlns:a16="http://schemas.microsoft.com/office/drawing/2014/main" id="{ED955FA3-CC8C-7F79-DECA-86D36482549F}"/>
                </a:ext>
              </a:extLst>
            </p:cNvPr>
            <p:cNvSpPr/>
            <p:nvPr/>
          </p:nvSpPr>
          <p:spPr>
            <a:xfrm>
              <a:off x="17007625" y="3607408"/>
              <a:ext cx="17571" cy="35335"/>
            </a:xfrm>
            <a:custGeom>
              <a:avLst/>
              <a:gdLst>
                <a:gd name="connsiteX0" fmla="*/ 5811 w 17240"/>
                <a:gd name="connsiteY0" fmla="*/ 15145 h 34670"/>
                <a:gd name="connsiteX1" fmla="*/ 13907 w 17240"/>
                <a:gd name="connsiteY1" fmla="*/ 16002 h 34670"/>
                <a:gd name="connsiteX2" fmla="*/ 13526 w 17240"/>
                <a:gd name="connsiteY2" fmla="*/ 19336 h 34670"/>
                <a:gd name="connsiteX3" fmla="*/ 5429 w 17240"/>
                <a:gd name="connsiteY3" fmla="*/ 18479 h 34670"/>
                <a:gd name="connsiteX4" fmla="*/ 4096 w 17240"/>
                <a:gd name="connsiteY4" fmla="*/ 30289 h 34670"/>
                <a:gd name="connsiteX5" fmla="*/ 14002 w 17240"/>
                <a:gd name="connsiteY5" fmla="*/ 31337 h 34670"/>
                <a:gd name="connsiteX6" fmla="*/ 13621 w 17240"/>
                <a:gd name="connsiteY6" fmla="*/ 34671 h 34670"/>
                <a:gd name="connsiteX7" fmla="*/ 0 w 17240"/>
                <a:gd name="connsiteY7" fmla="*/ 33147 h 34670"/>
                <a:gd name="connsiteX8" fmla="*/ 3620 w 17240"/>
                <a:gd name="connsiteY8" fmla="*/ 0 h 34670"/>
                <a:gd name="connsiteX9" fmla="*/ 17240 w 17240"/>
                <a:gd name="connsiteY9" fmla="*/ 1524 h 34670"/>
                <a:gd name="connsiteX10" fmla="*/ 16859 w 17240"/>
                <a:gd name="connsiteY10" fmla="*/ 4858 h 34670"/>
                <a:gd name="connsiteX11" fmla="*/ 6954 w 17240"/>
                <a:gd name="connsiteY11" fmla="*/ 3810 h 34670"/>
                <a:gd name="connsiteX12" fmla="*/ 5811 w 17240"/>
                <a:gd name="connsiteY12" fmla="*/ 15145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40" h="34670">
                  <a:moveTo>
                    <a:pt x="5811" y="15145"/>
                  </a:moveTo>
                  <a:lnTo>
                    <a:pt x="13907" y="16002"/>
                  </a:lnTo>
                  <a:lnTo>
                    <a:pt x="13526" y="19336"/>
                  </a:lnTo>
                  <a:lnTo>
                    <a:pt x="5429" y="18479"/>
                  </a:lnTo>
                  <a:lnTo>
                    <a:pt x="4096" y="30289"/>
                  </a:lnTo>
                  <a:lnTo>
                    <a:pt x="14002" y="31337"/>
                  </a:lnTo>
                  <a:lnTo>
                    <a:pt x="13621" y="34671"/>
                  </a:lnTo>
                  <a:lnTo>
                    <a:pt x="0" y="33147"/>
                  </a:lnTo>
                  <a:lnTo>
                    <a:pt x="3620" y="0"/>
                  </a:lnTo>
                  <a:lnTo>
                    <a:pt x="17240" y="1524"/>
                  </a:lnTo>
                  <a:lnTo>
                    <a:pt x="16859" y="4858"/>
                  </a:lnTo>
                  <a:lnTo>
                    <a:pt x="6954" y="3810"/>
                  </a:lnTo>
                  <a:lnTo>
                    <a:pt x="5811" y="15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7" name="Forme libre : forme 2036">
              <a:extLst>
                <a:ext uri="{FF2B5EF4-FFF2-40B4-BE49-F238E27FC236}">
                  <a16:creationId xmlns:a16="http://schemas.microsoft.com/office/drawing/2014/main" id="{C8A84C62-1F5F-E8C0-FF93-5F3E69652432}"/>
                </a:ext>
              </a:extLst>
            </p:cNvPr>
            <p:cNvSpPr/>
            <p:nvPr/>
          </p:nvSpPr>
          <p:spPr>
            <a:xfrm>
              <a:off x="14480305" y="4316656"/>
              <a:ext cx="32327" cy="28249"/>
            </a:xfrm>
            <a:custGeom>
              <a:avLst/>
              <a:gdLst>
                <a:gd name="connsiteX0" fmla="*/ 31718 w 31718"/>
                <a:gd name="connsiteY0" fmla="*/ 19145 h 27717"/>
                <a:gd name="connsiteX1" fmla="*/ 21622 w 31718"/>
                <a:gd name="connsiteY1" fmla="*/ 27718 h 27717"/>
                <a:gd name="connsiteX2" fmla="*/ 0 w 31718"/>
                <a:gd name="connsiteY2" fmla="*/ 2381 h 27717"/>
                <a:gd name="connsiteX3" fmla="*/ 2857 w 31718"/>
                <a:gd name="connsiteY3" fmla="*/ 0 h 27717"/>
                <a:gd name="connsiteX4" fmla="*/ 22288 w 31718"/>
                <a:gd name="connsiteY4" fmla="*/ 22765 h 27717"/>
                <a:gd name="connsiteX5" fmla="*/ 29527 w 31718"/>
                <a:gd name="connsiteY5" fmla="*/ 16573 h 27717"/>
                <a:gd name="connsiteX6" fmla="*/ 31718 w 31718"/>
                <a:gd name="connsiteY6" fmla="*/ 19145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" h="27717">
                  <a:moveTo>
                    <a:pt x="31718" y="19145"/>
                  </a:moveTo>
                  <a:lnTo>
                    <a:pt x="21622" y="27718"/>
                  </a:lnTo>
                  <a:lnTo>
                    <a:pt x="0" y="2381"/>
                  </a:lnTo>
                  <a:lnTo>
                    <a:pt x="2857" y="0"/>
                  </a:lnTo>
                  <a:lnTo>
                    <a:pt x="22288" y="22765"/>
                  </a:lnTo>
                  <a:lnTo>
                    <a:pt x="29527" y="16573"/>
                  </a:lnTo>
                  <a:lnTo>
                    <a:pt x="31718" y="19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8" name="Forme libre : forme 2037">
              <a:extLst>
                <a:ext uri="{FF2B5EF4-FFF2-40B4-BE49-F238E27FC236}">
                  <a16:creationId xmlns:a16="http://schemas.microsoft.com/office/drawing/2014/main" id="{01CB495D-4C97-0B7D-6E24-5173ECFDC4B3}"/>
                </a:ext>
              </a:extLst>
            </p:cNvPr>
            <p:cNvSpPr/>
            <p:nvPr/>
          </p:nvSpPr>
          <p:spPr>
            <a:xfrm>
              <a:off x="14492731" y="4298988"/>
              <a:ext cx="33394" cy="34268"/>
            </a:xfrm>
            <a:custGeom>
              <a:avLst/>
              <a:gdLst>
                <a:gd name="connsiteX0" fmla="*/ 12763 w 32765"/>
                <a:gd name="connsiteY0" fmla="*/ 17431 h 33623"/>
                <a:gd name="connsiteX1" fmla="*/ 18669 w 32765"/>
                <a:gd name="connsiteY1" fmla="*/ 11906 h 33623"/>
                <a:gd name="connsiteX2" fmla="*/ 20955 w 32765"/>
                <a:gd name="connsiteY2" fmla="*/ 14383 h 33623"/>
                <a:gd name="connsiteX3" fmla="*/ 15049 w 32765"/>
                <a:gd name="connsiteY3" fmla="*/ 19907 h 33623"/>
                <a:gd name="connsiteX4" fmla="*/ 23146 w 32765"/>
                <a:gd name="connsiteY4" fmla="*/ 28575 h 33623"/>
                <a:gd name="connsiteX5" fmla="*/ 30480 w 32765"/>
                <a:gd name="connsiteY5" fmla="*/ 21717 h 33623"/>
                <a:gd name="connsiteX6" fmla="*/ 32766 w 32765"/>
                <a:gd name="connsiteY6" fmla="*/ 24194 h 33623"/>
                <a:gd name="connsiteX7" fmla="*/ 22765 w 32765"/>
                <a:gd name="connsiteY7" fmla="*/ 33623 h 33623"/>
                <a:gd name="connsiteX8" fmla="*/ 0 w 32765"/>
                <a:gd name="connsiteY8" fmla="*/ 9335 h 33623"/>
                <a:gd name="connsiteX9" fmla="*/ 10001 w 32765"/>
                <a:gd name="connsiteY9" fmla="*/ 0 h 33623"/>
                <a:gd name="connsiteX10" fmla="*/ 12287 w 32765"/>
                <a:gd name="connsiteY10" fmla="*/ 2477 h 33623"/>
                <a:gd name="connsiteX11" fmla="*/ 4953 w 32765"/>
                <a:gd name="connsiteY11" fmla="*/ 9335 h 33623"/>
                <a:gd name="connsiteX12" fmla="*/ 12763 w 32765"/>
                <a:gd name="connsiteY12" fmla="*/ 17431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5" h="33623">
                  <a:moveTo>
                    <a:pt x="12763" y="17431"/>
                  </a:moveTo>
                  <a:lnTo>
                    <a:pt x="18669" y="11906"/>
                  </a:lnTo>
                  <a:lnTo>
                    <a:pt x="20955" y="14383"/>
                  </a:lnTo>
                  <a:lnTo>
                    <a:pt x="15049" y="19907"/>
                  </a:lnTo>
                  <a:lnTo>
                    <a:pt x="23146" y="28575"/>
                  </a:lnTo>
                  <a:lnTo>
                    <a:pt x="30480" y="21717"/>
                  </a:lnTo>
                  <a:lnTo>
                    <a:pt x="32766" y="24194"/>
                  </a:lnTo>
                  <a:lnTo>
                    <a:pt x="22765" y="33623"/>
                  </a:lnTo>
                  <a:lnTo>
                    <a:pt x="0" y="9335"/>
                  </a:lnTo>
                  <a:lnTo>
                    <a:pt x="10001" y="0"/>
                  </a:lnTo>
                  <a:lnTo>
                    <a:pt x="12287" y="2477"/>
                  </a:lnTo>
                  <a:lnTo>
                    <a:pt x="4953" y="9335"/>
                  </a:lnTo>
                  <a:lnTo>
                    <a:pt x="12763" y="1743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9" name="Forme libre : forme 2038">
              <a:extLst>
                <a:ext uri="{FF2B5EF4-FFF2-40B4-BE49-F238E27FC236}">
                  <a16:creationId xmlns:a16="http://schemas.microsoft.com/office/drawing/2014/main" id="{081071B3-1403-371C-E8AA-D395C4EB3F78}"/>
                </a:ext>
              </a:extLst>
            </p:cNvPr>
            <p:cNvSpPr/>
            <p:nvPr/>
          </p:nvSpPr>
          <p:spPr>
            <a:xfrm>
              <a:off x="14509720" y="4280155"/>
              <a:ext cx="31647" cy="30482"/>
            </a:xfrm>
            <a:custGeom>
              <a:avLst/>
              <a:gdLst>
                <a:gd name="connsiteX0" fmla="*/ 31051 w 31051"/>
                <a:gd name="connsiteY0" fmla="*/ 27242 h 29908"/>
                <a:gd name="connsiteX1" fmla="*/ 28575 w 31051"/>
                <a:gd name="connsiteY1" fmla="*/ 29909 h 29908"/>
                <a:gd name="connsiteX2" fmla="*/ 6667 w 31051"/>
                <a:gd name="connsiteY2" fmla="*/ 9525 h 29908"/>
                <a:gd name="connsiteX3" fmla="*/ 2476 w 31051"/>
                <a:gd name="connsiteY3" fmla="*/ 14002 h 29908"/>
                <a:gd name="connsiteX4" fmla="*/ 0 w 31051"/>
                <a:gd name="connsiteY4" fmla="*/ 11716 h 29908"/>
                <a:gd name="connsiteX5" fmla="*/ 10858 w 31051"/>
                <a:gd name="connsiteY5" fmla="*/ 0 h 29908"/>
                <a:gd name="connsiteX6" fmla="*/ 13335 w 31051"/>
                <a:gd name="connsiteY6" fmla="*/ 2286 h 29908"/>
                <a:gd name="connsiteX7" fmla="*/ 9144 w 31051"/>
                <a:gd name="connsiteY7" fmla="*/ 6763 h 29908"/>
                <a:gd name="connsiteX8" fmla="*/ 31051 w 31051"/>
                <a:gd name="connsiteY8" fmla="*/ 27242 h 2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51" h="29908">
                  <a:moveTo>
                    <a:pt x="31051" y="27242"/>
                  </a:moveTo>
                  <a:lnTo>
                    <a:pt x="28575" y="29909"/>
                  </a:lnTo>
                  <a:lnTo>
                    <a:pt x="6667" y="9525"/>
                  </a:lnTo>
                  <a:lnTo>
                    <a:pt x="2476" y="14002"/>
                  </a:lnTo>
                  <a:lnTo>
                    <a:pt x="0" y="11716"/>
                  </a:lnTo>
                  <a:lnTo>
                    <a:pt x="10858" y="0"/>
                  </a:lnTo>
                  <a:lnTo>
                    <a:pt x="13335" y="2286"/>
                  </a:lnTo>
                  <a:lnTo>
                    <a:pt x="9144" y="6763"/>
                  </a:lnTo>
                  <a:lnTo>
                    <a:pt x="31051" y="27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0" name="Forme libre : forme 2039">
              <a:extLst>
                <a:ext uri="{FF2B5EF4-FFF2-40B4-BE49-F238E27FC236}">
                  <a16:creationId xmlns:a16="http://schemas.microsoft.com/office/drawing/2014/main" id="{42BD2A93-155C-EC72-C01E-81BAAD97A482}"/>
                </a:ext>
              </a:extLst>
            </p:cNvPr>
            <p:cNvSpPr/>
            <p:nvPr/>
          </p:nvSpPr>
          <p:spPr>
            <a:xfrm>
              <a:off x="14522243" y="4275496"/>
              <a:ext cx="28249" cy="25045"/>
            </a:xfrm>
            <a:custGeom>
              <a:avLst/>
              <a:gdLst>
                <a:gd name="connsiteX0" fmla="*/ 0 w 27717"/>
                <a:gd name="connsiteY0" fmla="*/ 2762 h 24574"/>
                <a:gd name="connsiteX1" fmla="*/ 2477 w 27717"/>
                <a:gd name="connsiteY1" fmla="*/ 0 h 24574"/>
                <a:gd name="connsiteX2" fmla="*/ 27718 w 27717"/>
                <a:gd name="connsiteY2" fmla="*/ 21812 h 24574"/>
                <a:gd name="connsiteX3" fmla="*/ 25241 w 27717"/>
                <a:gd name="connsiteY3" fmla="*/ 24574 h 24574"/>
                <a:gd name="connsiteX4" fmla="*/ 0 w 27717"/>
                <a:gd name="connsiteY4" fmla="*/ 2762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7" h="24574">
                  <a:moveTo>
                    <a:pt x="0" y="2762"/>
                  </a:moveTo>
                  <a:lnTo>
                    <a:pt x="2477" y="0"/>
                  </a:lnTo>
                  <a:lnTo>
                    <a:pt x="27718" y="21812"/>
                  </a:lnTo>
                  <a:lnTo>
                    <a:pt x="25241" y="24574"/>
                  </a:lnTo>
                  <a:lnTo>
                    <a:pt x="0" y="2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1" name="Forme libre : forme 2040">
              <a:extLst>
                <a:ext uri="{FF2B5EF4-FFF2-40B4-BE49-F238E27FC236}">
                  <a16:creationId xmlns:a16="http://schemas.microsoft.com/office/drawing/2014/main" id="{340B336F-2443-BC9C-4746-E06CEF340AAA}"/>
                </a:ext>
              </a:extLst>
            </p:cNvPr>
            <p:cNvSpPr/>
            <p:nvPr/>
          </p:nvSpPr>
          <p:spPr>
            <a:xfrm>
              <a:off x="14527387" y="4269379"/>
              <a:ext cx="34948" cy="24172"/>
            </a:xfrm>
            <a:custGeom>
              <a:avLst/>
              <a:gdLst>
                <a:gd name="connsiteX0" fmla="*/ 34290 w 34290"/>
                <a:gd name="connsiteY0" fmla="*/ 13430 h 23717"/>
                <a:gd name="connsiteX1" fmla="*/ 26003 w 34290"/>
                <a:gd name="connsiteY1" fmla="*/ 23717 h 23717"/>
                <a:gd name="connsiteX2" fmla="*/ 0 w 34290"/>
                <a:gd name="connsiteY2" fmla="*/ 2857 h 23717"/>
                <a:gd name="connsiteX3" fmla="*/ 2286 w 34290"/>
                <a:gd name="connsiteY3" fmla="*/ 0 h 23717"/>
                <a:gd name="connsiteX4" fmla="*/ 25718 w 34290"/>
                <a:gd name="connsiteY4" fmla="*/ 18764 h 23717"/>
                <a:gd name="connsiteX5" fmla="*/ 31718 w 34290"/>
                <a:gd name="connsiteY5" fmla="*/ 11335 h 23717"/>
                <a:gd name="connsiteX6" fmla="*/ 34290 w 34290"/>
                <a:gd name="connsiteY6" fmla="*/ 1343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" h="23717">
                  <a:moveTo>
                    <a:pt x="34290" y="13430"/>
                  </a:moveTo>
                  <a:lnTo>
                    <a:pt x="26003" y="23717"/>
                  </a:lnTo>
                  <a:lnTo>
                    <a:pt x="0" y="2857"/>
                  </a:lnTo>
                  <a:lnTo>
                    <a:pt x="2286" y="0"/>
                  </a:lnTo>
                  <a:lnTo>
                    <a:pt x="25718" y="18764"/>
                  </a:lnTo>
                  <a:lnTo>
                    <a:pt x="31718" y="11335"/>
                  </a:lnTo>
                  <a:lnTo>
                    <a:pt x="34290" y="1343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2" name="Forme libre : forme 2041">
              <a:extLst>
                <a:ext uri="{FF2B5EF4-FFF2-40B4-BE49-F238E27FC236}">
                  <a16:creationId xmlns:a16="http://schemas.microsoft.com/office/drawing/2014/main" id="{4D48016D-3764-191A-38A4-2AE254C3FA6B}"/>
                </a:ext>
              </a:extLst>
            </p:cNvPr>
            <p:cNvSpPr/>
            <p:nvPr/>
          </p:nvSpPr>
          <p:spPr>
            <a:xfrm>
              <a:off x="14537387" y="4256760"/>
              <a:ext cx="35433" cy="22910"/>
            </a:xfrm>
            <a:custGeom>
              <a:avLst/>
              <a:gdLst>
                <a:gd name="connsiteX0" fmla="*/ 34766 w 34766"/>
                <a:gd name="connsiteY0" fmla="*/ 11716 h 22479"/>
                <a:gd name="connsiteX1" fmla="*/ 27051 w 34766"/>
                <a:gd name="connsiteY1" fmla="*/ 22479 h 22479"/>
                <a:gd name="connsiteX2" fmla="*/ 0 w 34766"/>
                <a:gd name="connsiteY2" fmla="*/ 3048 h 22479"/>
                <a:gd name="connsiteX3" fmla="*/ 2191 w 34766"/>
                <a:gd name="connsiteY3" fmla="*/ 0 h 22479"/>
                <a:gd name="connsiteX4" fmla="*/ 26479 w 34766"/>
                <a:gd name="connsiteY4" fmla="*/ 17431 h 22479"/>
                <a:gd name="connsiteX5" fmla="*/ 32004 w 34766"/>
                <a:gd name="connsiteY5" fmla="*/ 9716 h 22479"/>
                <a:gd name="connsiteX6" fmla="*/ 34766 w 34766"/>
                <a:gd name="connsiteY6" fmla="*/ 11716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66" h="22479">
                  <a:moveTo>
                    <a:pt x="34766" y="11716"/>
                  </a:moveTo>
                  <a:lnTo>
                    <a:pt x="27051" y="22479"/>
                  </a:lnTo>
                  <a:lnTo>
                    <a:pt x="0" y="3048"/>
                  </a:lnTo>
                  <a:lnTo>
                    <a:pt x="2191" y="0"/>
                  </a:lnTo>
                  <a:lnTo>
                    <a:pt x="26479" y="17431"/>
                  </a:lnTo>
                  <a:lnTo>
                    <a:pt x="32004" y="9716"/>
                  </a:lnTo>
                  <a:lnTo>
                    <a:pt x="34766" y="11716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3" name="Forme libre : forme 2042">
              <a:extLst>
                <a:ext uri="{FF2B5EF4-FFF2-40B4-BE49-F238E27FC236}">
                  <a16:creationId xmlns:a16="http://schemas.microsoft.com/office/drawing/2014/main" id="{68C2DE82-ADFA-4EDF-85A5-08AA67D10079}"/>
                </a:ext>
              </a:extLst>
            </p:cNvPr>
            <p:cNvSpPr/>
            <p:nvPr/>
          </p:nvSpPr>
          <p:spPr>
            <a:xfrm>
              <a:off x="14546609" y="4234917"/>
              <a:ext cx="36210" cy="29997"/>
            </a:xfrm>
            <a:custGeom>
              <a:avLst/>
              <a:gdLst>
                <a:gd name="connsiteX0" fmla="*/ 14478 w 35528"/>
                <a:gd name="connsiteY0" fmla="*/ 16383 h 29432"/>
                <a:gd name="connsiteX1" fmla="*/ 18860 w 35528"/>
                <a:gd name="connsiteY1" fmla="*/ 9525 h 29432"/>
                <a:gd name="connsiteX2" fmla="*/ 21717 w 35528"/>
                <a:gd name="connsiteY2" fmla="*/ 11335 h 29432"/>
                <a:gd name="connsiteX3" fmla="*/ 17336 w 35528"/>
                <a:gd name="connsiteY3" fmla="*/ 18193 h 29432"/>
                <a:gd name="connsiteX4" fmla="*/ 27337 w 35528"/>
                <a:gd name="connsiteY4" fmla="*/ 24479 h 29432"/>
                <a:gd name="connsiteX5" fmla="*/ 32671 w 35528"/>
                <a:gd name="connsiteY5" fmla="*/ 16002 h 29432"/>
                <a:gd name="connsiteX6" fmla="*/ 35528 w 35528"/>
                <a:gd name="connsiteY6" fmla="*/ 17812 h 29432"/>
                <a:gd name="connsiteX7" fmla="*/ 28194 w 35528"/>
                <a:gd name="connsiteY7" fmla="*/ 29432 h 29432"/>
                <a:gd name="connsiteX8" fmla="*/ 0 w 35528"/>
                <a:gd name="connsiteY8" fmla="*/ 11621 h 29432"/>
                <a:gd name="connsiteX9" fmla="*/ 7334 w 35528"/>
                <a:gd name="connsiteY9" fmla="*/ 0 h 29432"/>
                <a:gd name="connsiteX10" fmla="*/ 10192 w 35528"/>
                <a:gd name="connsiteY10" fmla="*/ 1810 h 29432"/>
                <a:gd name="connsiteX11" fmla="*/ 4858 w 35528"/>
                <a:gd name="connsiteY11" fmla="*/ 10287 h 29432"/>
                <a:gd name="connsiteX12" fmla="*/ 14478 w 35528"/>
                <a:gd name="connsiteY12" fmla="*/ 16383 h 2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28" h="29432">
                  <a:moveTo>
                    <a:pt x="14478" y="16383"/>
                  </a:moveTo>
                  <a:lnTo>
                    <a:pt x="18860" y="9525"/>
                  </a:lnTo>
                  <a:lnTo>
                    <a:pt x="21717" y="11335"/>
                  </a:lnTo>
                  <a:lnTo>
                    <a:pt x="17336" y="18193"/>
                  </a:lnTo>
                  <a:lnTo>
                    <a:pt x="27337" y="24479"/>
                  </a:lnTo>
                  <a:lnTo>
                    <a:pt x="32671" y="16002"/>
                  </a:lnTo>
                  <a:lnTo>
                    <a:pt x="35528" y="17812"/>
                  </a:lnTo>
                  <a:lnTo>
                    <a:pt x="28194" y="29432"/>
                  </a:lnTo>
                  <a:lnTo>
                    <a:pt x="0" y="11621"/>
                  </a:lnTo>
                  <a:lnTo>
                    <a:pt x="7334" y="0"/>
                  </a:lnTo>
                  <a:lnTo>
                    <a:pt x="10192" y="1810"/>
                  </a:lnTo>
                  <a:lnTo>
                    <a:pt x="4858" y="10287"/>
                  </a:lnTo>
                  <a:lnTo>
                    <a:pt x="14478" y="1638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4" name="Forme libre : forme 2043">
              <a:extLst>
                <a:ext uri="{FF2B5EF4-FFF2-40B4-BE49-F238E27FC236}">
                  <a16:creationId xmlns:a16="http://schemas.microsoft.com/office/drawing/2014/main" id="{A880B2F6-045A-365E-5339-E072F6B1CE87}"/>
                </a:ext>
              </a:extLst>
            </p:cNvPr>
            <p:cNvSpPr/>
            <p:nvPr/>
          </p:nvSpPr>
          <p:spPr>
            <a:xfrm>
              <a:off x="14554958" y="4219094"/>
              <a:ext cx="34656" cy="24949"/>
            </a:xfrm>
            <a:custGeom>
              <a:avLst/>
              <a:gdLst>
                <a:gd name="connsiteX0" fmla="*/ 34004 w 34004"/>
                <a:gd name="connsiteY0" fmla="*/ 21241 h 24479"/>
                <a:gd name="connsiteX1" fmla="*/ 32290 w 34004"/>
                <a:gd name="connsiteY1" fmla="*/ 24479 h 24479"/>
                <a:gd name="connsiteX2" fmla="*/ 5906 w 34004"/>
                <a:gd name="connsiteY2" fmla="*/ 10287 h 24479"/>
                <a:gd name="connsiteX3" fmla="*/ 2953 w 34004"/>
                <a:gd name="connsiteY3" fmla="*/ 15716 h 24479"/>
                <a:gd name="connsiteX4" fmla="*/ 0 w 34004"/>
                <a:gd name="connsiteY4" fmla="*/ 14097 h 24479"/>
                <a:gd name="connsiteX5" fmla="*/ 7525 w 34004"/>
                <a:gd name="connsiteY5" fmla="*/ 0 h 24479"/>
                <a:gd name="connsiteX6" fmla="*/ 10478 w 34004"/>
                <a:gd name="connsiteY6" fmla="*/ 1619 h 24479"/>
                <a:gd name="connsiteX7" fmla="*/ 7525 w 34004"/>
                <a:gd name="connsiteY7" fmla="*/ 7049 h 24479"/>
                <a:gd name="connsiteX8" fmla="*/ 34004 w 34004"/>
                <a:gd name="connsiteY8" fmla="*/ 21241 h 2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04" h="24479">
                  <a:moveTo>
                    <a:pt x="34004" y="21241"/>
                  </a:moveTo>
                  <a:lnTo>
                    <a:pt x="32290" y="24479"/>
                  </a:lnTo>
                  <a:lnTo>
                    <a:pt x="5906" y="10287"/>
                  </a:lnTo>
                  <a:lnTo>
                    <a:pt x="2953" y="15716"/>
                  </a:lnTo>
                  <a:lnTo>
                    <a:pt x="0" y="14097"/>
                  </a:lnTo>
                  <a:lnTo>
                    <a:pt x="7525" y="0"/>
                  </a:lnTo>
                  <a:lnTo>
                    <a:pt x="10478" y="1619"/>
                  </a:lnTo>
                  <a:lnTo>
                    <a:pt x="7525" y="7049"/>
                  </a:lnTo>
                  <a:lnTo>
                    <a:pt x="34004" y="2124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76" name="Graphique 9">
              <a:extLst>
                <a:ext uri="{FF2B5EF4-FFF2-40B4-BE49-F238E27FC236}">
                  <a16:creationId xmlns:a16="http://schemas.microsoft.com/office/drawing/2014/main" id="{B9CC9990-F676-5BCA-29C1-39B52C50837E}"/>
                </a:ext>
              </a:extLst>
            </p:cNvPr>
            <p:cNvGrpSpPr/>
            <p:nvPr/>
          </p:nvGrpSpPr>
          <p:grpSpPr>
            <a:xfrm>
              <a:off x="13683102" y="5609441"/>
              <a:ext cx="675758" cy="97271"/>
              <a:chOff x="15622347" y="5556217"/>
              <a:chExt cx="663035" cy="95440"/>
            </a:xfrm>
            <a:solidFill>
              <a:srgbClr val="FFFFFF"/>
            </a:solidFill>
          </p:grpSpPr>
          <p:sp>
            <p:nvSpPr>
              <p:cNvPr id="2177" name="Forme libre : forme 2176">
                <a:extLst>
                  <a:ext uri="{FF2B5EF4-FFF2-40B4-BE49-F238E27FC236}">
                    <a16:creationId xmlns:a16="http://schemas.microsoft.com/office/drawing/2014/main" id="{9772621E-566A-4BFB-970D-ECC000EFDD28}"/>
                  </a:ext>
                </a:extLst>
              </p:cNvPr>
              <p:cNvSpPr/>
              <p:nvPr/>
            </p:nvSpPr>
            <p:spPr>
              <a:xfrm>
                <a:off x="15622347" y="5557265"/>
                <a:ext cx="37052" cy="93344"/>
              </a:xfrm>
              <a:custGeom>
                <a:avLst/>
                <a:gdLst>
                  <a:gd name="connsiteX0" fmla="*/ 37052 w 37052"/>
                  <a:gd name="connsiteY0" fmla="*/ 93345 h 93344"/>
                  <a:gd name="connsiteX1" fmla="*/ 0 w 37052"/>
                  <a:gd name="connsiteY1" fmla="*/ 93345 h 93344"/>
                  <a:gd name="connsiteX2" fmla="*/ 0 w 37052"/>
                  <a:gd name="connsiteY2" fmla="*/ 0 h 93344"/>
                  <a:gd name="connsiteX3" fmla="*/ 10382 w 37052"/>
                  <a:gd name="connsiteY3" fmla="*/ 0 h 93344"/>
                  <a:gd name="connsiteX4" fmla="*/ 10382 w 37052"/>
                  <a:gd name="connsiteY4" fmla="*/ 83915 h 93344"/>
                  <a:gd name="connsiteX5" fmla="*/ 37052 w 37052"/>
                  <a:gd name="connsiteY5" fmla="*/ 83915 h 93344"/>
                  <a:gd name="connsiteX6" fmla="*/ 37052 w 37052"/>
                  <a:gd name="connsiteY6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52" h="93344">
                    <a:moveTo>
                      <a:pt x="37052" y="93345"/>
                    </a:moveTo>
                    <a:lnTo>
                      <a:pt x="0" y="93345"/>
                    </a:lnTo>
                    <a:lnTo>
                      <a:pt x="0" y="0"/>
                    </a:lnTo>
                    <a:lnTo>
                      <a:pt x="10382" y="0"/>
                    </a:lnTo>
                    <a:lnTo>
                      <a:pt x="10382" y="83915"/>
                    </a:lnTo>
                    <a:lnTo>
                      <a:pt x="37052" y="83915"/>
                    </a:lnTo>
                    <a:lnTo>
                      <a:pt x="3705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78" name="Forme libre : forme 2177">
                <a:extLst>
                  <a:ext uri="{FF2B5EF4-FFF2-40B4-BE49-F238E27FC236}">
                    <a16:creationId xmlns:a16="http://schemas.microsoft.com/office/drawing/2014/main" id="{5A5B5409-B8EB-E73A-D1FE-2946D5DE38A0}"/>
                  </a:ext>
                </a:extLst>
              </p:cNvPr>
              <p:cNvSpPr/>
              <p:nvPr/>
            </p:nvSpPr>
            <p:spPr>
              <a:xfrm>
                <a:off x="15665876" y="5557170"/>
                <a:ext cx="50863" cy="93344"/>
              </a:xfrm>
              <a:custGeom>
                <a:avLst/>
                <a:gdLst>
                  <a:gd name="connsiteX0" fmla="*/ 36862 w 50863"/>
                  <a:gd name="connsiteY0" fmla="*/ 74581 h 93344"/>
                  <a:gd name="connsiteX1" fmla="*/ 13240 w 50863"/>
                  <a:gd name="connsiteY1" fmla="*/ 74581 h 93344"/>
                  <a:gd name="connsiteX2" fmla="*/ 9620 w 50863"/>
                  <a:gd name="connsiteY2" fmla="*/ 93345 h 93344"/>
                  <a:gd name="connsiteX3" fmla="*/ 0 w 50863"/>
                  <a:gd name="connsiteY3" fmla="*/ 93345 h 93344"/>
                  <a:gd name="connsiteX4" fmla="*/ 17907 w 50863"/>
                  <a:gd name="connsiteY4" fmla="*/ 0 h 93344"/>
                  <a:gd name="connsiteX5" fmla="*/ 32957 w 50863"/>
                  <a:gd name="connsiteY5" fmla="*/ 0 h 93344"/>
                  <a:gd name="connsiteX6" fmla="*/ 50863 w 50863"/>
                  <a:gd name="connsiteY6" fmla="*/ 93345 h 93344"/>
                  <a:gd name="connsiteX7" fmla="*/ 40481 w 50863"/>
                  <a:gd name="connsiteY7" fmla="*/ 93345 h 93344"/>
                  <a:gd name="connsiteX8" fmla="*/ 36862 w 50863"/>
                  <a:gd name="connsiteY8" fmla="*/ 74581 h 93344"/>
                  <a:gd name="connsiteX9" fmla="*/ 24860 w 50863"/>
                  <a:gd name="connsiteY9" fmla="*/ 11811 h 93344"/>
                  <a:gd name="connsiteX10" fmla="*/ 14573 w 50863"/>
                  <a:gd name="connsiteY10" fmla="*/ 65723 h 93344"/>
                  <a:gd name="connsiteX11" fmla="*/ 35338 w 50863"/>
                  <a:gd name="connsiteY11" fmla="*/ 65723 h 93344"/>
                  <a:gd name="connsiteX12" fmla="*/ 24860 w 50863"/>
                  <a:gd name="connsiteY12" fmla="*/ 11811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63" h="93344">
                    <a:moveTo>
                      <a:pt x="36862" y="74581"/>
                    </a:moveTo>
                    <a:lnTo>
                      <a:pt x="13240" y="74581"/>
                    </a:lnTo>
                    <a:lnTo>
                      <a:pt x="9620" y="93345"/>
                    </a:lnTo>
                    <a:lnTo>
                      <a:pt x="0" y="93345"/>
                    </a:lnTo>
                    <a:lnTo>
                      <a:pt x="17907" y="0"/>
                    </a:lnTo>
                    <a:lnTo>
                      <a:pt x="32957" y="0"/>
                    </a:lnTo>
                    <a:lnTo>
                      <a:pt x="50863" y="93345"/>
                    </a:lnTo>
                    <a:lnTo>
                      <a:pt x="40481" y="93345"/>
                    </a:lnTo>
                    <a:lnTo>
                      <a:pt x="36862" y="74581"/>
                    </a:lnTo>
                    <a:close/>
                    <a:moveTo>
                      <a:pt x="24860" y="11811"/>
                    </a:moveTo>
                    <a:lnTo>
                      <a:pt x="14573" y="65723"/>
                    </a:lnTo>
                    <a:lnTo>
                      <a:pt x="35338" y="65723"/>
                    </a:lnTo>
                    <a:lnTo>
                      <a:pt x="24860" y="1181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79" name="Forme libre : forme 2178">
                <a:extLst>
                  <a:ext uri="{FF2B5EF4-FFF2-40B4-BE49-F238E27FC236}">
                    <a16:creationId xmlns:a16="http://schemas.microsoft.com/office/drawing/2014/main" id="{4DB5CE9C-9199-211C-995E-C15C125FDAD8}"/>
                  </a:ext>
                </a:extLst>
              </p:cNvPr>
              <p:cNvSpPr/>
              <p:nvPr/>
            </p:nvSpPr>
            <p:spPr>
              <a:xfrm>
                <a:off x="15725217" y="5556313"/>
                <a:ext cx="42005" cy="95344"/>
              </a:xfrm>
              <a:custGeom>
                <a:avLst/>
                <a:gdLst>
                  <a:gd name="connsiteX0" fmla="*/ 20955 w 42005"/>
                  <a:gd name="connsiteY0" fmla="*/ 0 h 95344"/>
                  <a:gd name="connsiteX1" fmla="*/ 36766 w 42005"/>
                  <a:gd name="connsiteY1" fmla="*/ 6286 h 95344"/>
                  <a:gd name="connsiteX2" fmla="*/ 42005 w 42005"/>
                  <a:gd name="connsiteY2" fmla="*/ 23526 h 95344"/>
                  <a:gd name="connsiteX3" fmla="*/ 42005 w 42005"/>
                  <a:gd name="connsiteY3" fmla="*/ 31909 h 95344"/>
                  <a:gd name="connsiteX4" fmla="*/ 32099 w 42005"/>
                  <a:gd name="connsiteY4" fmla="*/ 31909 h 95344"/>
                  <a:gd name="connsiteX5" fmla="*/ 32099 w 42005"/>
                  <a:gd name="connsiteY5" fmla="*/ 22955 h 95344"/>
                  <a:gd name="connsiteX6" fmla="*/ 21145 w 42005"/>
                  <a:gd name="connsiteY6" fmla="*/ 9525 h 95344"/>
                  <a:gd name="connsiteX7" fmla="*/ 10192 w 42005"/>
                  <a:gd name="connsiteY7" fmla="*/ 22955 h 95344"/>
                  <a:gd name="connsiteX8" fmla="*/ 10192 w 42005"/>
                  <a:gd name="connsiteY8" fmla="*/ 72294 h 95344"/>
                  <a:gd name="connsiteX9" fmla="*/ 21145 w 42005"/>
                  <a:gd name="connsiteY9" fmla="*/ 85725 h 95344"/>
                  <a:gd name="connsiteX10" fmla="*/ 32099 w 42005"/>
                  <a:gd name="connsiteY10" fmla="*/ 72294 h 95344"/>
                  <a:gd name="connsiteX11" fmla="*/ 32099 w 42005"/>
                  <a:gd name="connsiteY11" fmla="*/ 60197 h 95344"/>
                  <a:gd name="connsiteX12" fmla="*/ 42005 w 42005"/>
                  <a:gd name="connsiteY12" fmla="*/ 60197 h 95344"/>
                  <a:gd name="connsiteX13" fmla="*/ 42005 w 42005"/>
                  <a:gd name="connsiteY13" fmla="*/ 71818 h 95344"/>
                  <a:gd name="connsiteX14" fmla="*/ 36766 w 42005"/>
                  <a:gd name="connsiteY14" fmla="*/ 89059 h 95344"/>
                  <a:gd name="connsiteX15" fmla="*/ 20955 w 42005"/>
                  <a:gd name="connsiteY15" fmla="*/ 95345 h 95344"/>
                  <a:gd name="connsiteX16" fmla="*/ 5239 w 42005"/>
                  <a:gd name="connsiteY16" fmla="*/ 89059 h 95344"/>
                  <a:gd name="connsiteX17" fmla="*/ 0 w 42005"/>
                  <a:gd name="connsiteY17" fmla="*/ 71818 h 95344"/>
                  <a:gd name="connsiteX18" fmla="*/ 0 w 42005"/>
                  <a:gd name="connsiteY18" fmla="*/ 23526 h 95344"/>
                  <a:gd name="connsiteX19" fmla="*/ 5239 w 42005"/>
                  <a:gd name="connsiteY19" fmla="*/ 6286 h 95344"/>
                  <a:gd name="connsiteX20" fmla="*/ 20955 w 42005"/>
                  <a:gd name="connsiteY20" fmla="*/ 0 h 9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005" h="95344">
                    <a:moveTo>
                      <a:pt x="20955" y="0"/>
                    </a:moveTo>
                    <a:cubicBezTo>
                      <a:pt x="28003" y="0"/>
                      <a:pt x="33242" y="2095"/>
                      <a:pt x="36766" y="6286"/>
                    </a:cubicBezTo>
                    <a:cubicBezTo>
                      <a:pt x="40291" y="10477"/>
                      <a:pt x="42005" y="16192"/>
                      <a:pt x="42005" y="23526"/>
                    </a:cubicBezTo>
                    <a:lnTo>
                      <a:pt x="42005" y="31909"/>
                    </a:lnTo>
                    <a:lnTo>
                      <a:pt x="32099" y="31909"/>
                    </a:lnTo>
                    <a:lnTo>
                      <a:pt x="32099" y="22955"/>
                    </a:lnTo>
                    <a:cubicBezTo>
                      <a:pt x="32099" y="14001"/>
                      <a:pt x="28480" y="9525"/>
                      <a:pt x="21145" y="9525"/>
                    </a:cubicBezTo>
                    <a:cubicBezTo>
                      <a:pt x="13811" y="9525"/>
                      <a:pt x="10192" y="14001"/>
                      <a:pt x="10192" y="22955"/>
                    </a:cubicBezTo>
                    <a:lnTo>
                      <a:pt x="10192" y="72294"/>
                    </a:lnTo>
                    <a:cubicBezTo>
                      <a:pt x="10192" y="81248"/>
                      <a:pt x="13811" y="85725"/>
                      <a:pt x="21145" y="85725"/>
                    </a:cubicBezTo>
                    <a:cubicBezTo>
                      <a:pt x="28480" y="85725"/>
                      <a:pt x="32099" y="81248"/>
                      <a:pt x="32099" y="72294"/>
                    </a:cubicBezTo>
                    <a:lnTo>
                      <a:pt x="32099" y="60197"/>
                    </a:lnTo>
                    <a:lnTo>
                      <a:pt x="42005" y="60197"/>
                    </a:lnTo>
                    <a:lnTo>
                      <a:pt x="42005" y="71818"/>
                    </a:lnTo>
                    <a:cubicBezTo>
                      <a:pt x="42005" y="79153"/>
                      <a:pt x="40291" y="84867"/>
                      <a:pt x="36766" y="89059"/>
                    </a:cubicBezTo>
                    <a:cubicBezTo>
                      <a:pt x="33242" y="93250"/>
                      <a:pt x="28003" y="95345"/>
                      <a:pt x="20955" y="95345"/>
                    </a:cubicBezTo>
                    <a:cubicBezTo>
                      <a:pt x="14002" y="95345"/>
                      <a:pt x="8763" y="93250"/>
                      <a:pt x="523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lnTo>
                      <a:pt x="0" y="23526"/>
                    </a:lnTo>
                    <a:cubicBezTo>
                      <a:pt x="0" y="16192"/>
                      <a:pt x="1714" y="10477"/>
                      <a:pt x="5239" y="6286"/>
                    </a:cubicBezTo>
                    <a:cubicBezTo>
                      <a:pt x="8858" y="2095"/>
                      <a:pt x="14097" y="0"/>
                      <a:pt x="20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0" name="Forme libre : forme 2179">
                <a:extLst>
                  <a:ext uri="{FF2B5EF4-FFF2-40B4-BE49-F238E27FC236}">
                    <a16:creationId xmlns:a16="http://schemas.microsoft.com/office/drawing/2014/main" id="{F865774B-0775-335F-75B2-C79329C7C58A}"/>
                  </a:ext>
                </a:extLst>
              </p:cNvPr>
              <p:cNvSpPr/>
              <p:nvPr/>
            </p:nvSpPr>
            <p:spPr>
              <a:xfrm>
                <a:off x="15800083" y="5557265"/>
                <a:ext cx="43053" cy="93440"/>
              </a:xfrm>
              <a:custGeom>
                <a:avLst/>
                <a:gdLst>
                  <a:gd name="connsiteX0" fmla="*/ 0 w 43053"/>
                  <a:gd name="connsiteY0" fmla="*/ 0 h 93440"/>
                  <a:gd name="connsiteX1" fmla="*/ 21908 w 43053"/>
                  <a:gd name="connsiteY1" fmla="*/ 0 h 93440"/>
                  <a:gd name="connsiteX2" fmla="*/ 37814 w 43053"/>
                  <a:gd name="connsiteY2" fmla="*/ 6096 h 93440"/>
                  <a:gd name="connsiteX3" fmla="*/ 43053 w 43053"/>
                  <a:gd name="connsiteY3" fmla="*/ 23241 h 93440"/>
                  <a:gd name="connsiteX4" fmla="*/ 43053 w 43053"/>
                  <a:gd name="connsiteY4" fmla="*/ 70295 h 93440"/>
                  <a:gd name="connsiteX5" fmla="*/ 37814 w 43053"/>
                  <a:gd name="connsiteY5" fmla="*/ 87344 h 93440"/>
                  <a:gd name="connsiteX6" fmla="*/ 21908 w 43053"/>
                  <a:gd name="connsiteY6" fmla="*/ 93440 h 93440"/>
                  <a:gd name="connsiteX7" fmla="*/ 0 w 43053"/>
                  <a:gd name="connsiteY7" fmla="*/ 93440 h 93440"/>
                  <a:gd name="connsiteX8" fmla="*/ 0 w 43053"/>
                  <a:gd name="connsiteY8" fmla="*/ 0 h 93440"/>
                  <a:gd name="connsiteX9" fmla="*/ 10382 w 43053"/>
                  <a:gd name="connsiteY9" fmla="*/ 83820 h 93440"/>
                  <a:gd name="connsiteX10" fmla="*/ 21717 w 43053"/>
                  <a:gd name="connsiteY10" fmla="*/ 83820 h 93440"/>
                  <a:gd name="connsiteX11" fmla="*/ 32766 w 43053"/>
                  <a:gd name="connsiteY11" fmla="*/ 70580 h 93440"/>
                  <a:gd name="connsiteX12" fmla="*/ 32766 w 43053"/>
                  <a:gd name="connsiteY12" fmla="*/ 22574 h 93440"/>
                  <a:gd name="connsiteX13" fmla="*/ 21527 w 43053"/>
                  <a:gd name="connsiteY13" fmla="*/ 9334 h 93440"/>
                  <a:gd name="connsiteX14" fmla="*/ 10287 w 43053"/>
                  <a:gd name="connsiteY14" fmla="*/ 9334 h 93440"/>
                  <a:gd name="connsiteX15" fmla="*/ 10287 w 43053"/>
                  <a:gd name="connsiteY15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053" h="93440">
                    <a:moveTo>
                      <a:pt x="0" y="0"/>
                    </a:moveTo>
                    <a:lnTo>
                      <a:pt x="21908" y="0"/>
                    </a:lnTo>
                    <a:cubicBezTo>
                      <a:pt x="29051" y="0"/>
                      <a:pt x="34290" y="2000"/>
                      <a:pt x="37814" y="6096"/>
                    </a:cubicBezTo>
                    <a:cubicBezTo>
                      <a:pt x="41338" y="10096"/>
                      <a:pt x="43053" y="15811"/>
                      <a:pt x="43053" y="23241"/>
                    </a:cubicBezTo>
                    <a:lnTo>
                      <a:pt x="43053" y="70295"/>
                    </a:lnTo>
                    <a:cubicBezTo>
                      <a:pt x="43053" y="77629"/>
                      <a:pt x="41338" y="83248"/>
                      <a:pt x="37814" y="87344"/>
                    </a:cubicBezTo>
                    <a:cubicBezTo>
                      <a:pt x="34290" y="91440"/>
                      <a:pt x="28956" y="93440"/>
                      <a:pt x="21908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83820"/>
                    </a:moveTo>
                    <a:lnTo>
                      <a:pt x="21717" y="83820"/>
                    </a:lnTo>
                    <a:cubicBezTo>
                      <a:pt x="29051" y="83820"/>
                      <a:pt x="32766" y="79439"/>
                      <a:pt x="32766" y="70580"/>
                    </a:cubicBezTo>
                    <a:lnTo>
                      <a:pt x="32766" y="22574"/>
                    </a:lnTo>
                    <a:cubicBezTo>
                      <a:pt x="32766" y="13811"/>
                      <a:pt x="29051" y="9334"/>
                      <a:pt x="21527" y="9334"/>
                    </a:cubicBezTo>
                    <a:lnTo>
                      <a:pt x="10287" y="9334"/>
                    </a:lnTo>
                    <a:lnTo>
                      <a:pt x="10287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1" name="Forme libre : forme 2180">
                <a:extLst>
                  <a:ext uri="{FF2B5EF4-FFF2-40B4-BE49-F238E27FC236}">
                    <a16:creationId xmlns:a16="http://schemas.microsoft.com/office/drawing/2014/main" id="{56941FC7-90B5-092D-1D33-B7292195D46C}"/>
                  </a:ext>
                </a:extLst>
              </p:cNvPr>
              <p:cNvSpPr/>
              <p:nvPr/>
            </p:nvSpPr>
            <p:spPr>
              <a:xfrm>
                <a:off x="15853709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60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2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2" y="92297"/>
                      <a:pt x="27813" y="94392"/>
                      <a:pt x="20860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10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2" name="Forme libre : forme 2181">
                <a:extLst>
                  <a:ext uri="{FF2B5EF4-FFF2-40B4-BE49-F238E27FC236}">
                    <a16:creationId xmlns:a16="http://schemas.microsoft.com/office/drawing/2014/main" id="{94417033-1186-3AE1-1A3C-EA2C3A899F4D}"/>
                  </a:ext>
                </a:extLst>
              </p:cNvPr>
              <p:cNvSpPr/>
              <p:nvPr/>
            </p:nvSpPr>
            <p:spPr>
              <a:xfrm>
                <a:off x="15929147" y="5557265"/>
                <a:ext cx="42767" cy="93440"/>
              </a:xfrm>
              <a:custGeom>
                <a:avLst/>
                <a:gdLst>
                  <a:gd name="connsiteX0" fmla="*/ 0 w 42767"/>
                  <a:gd name="connsiteY0" fmla="*/ 0 h 93440"/>
                  <a:gd name="connsiteX1" fmla="*/ 20955 w 42767"/>
                  <a:gd name="connsiteY1" fmla="*/ 0 h 93440"/>
                  <a:gd name="connsiteX2" fmla="*/ 36385 w 42767"/>
                  <a:gd name="connsiteY2" fmla="*/ 5048 h 93440"/>
                  <a:gd name="connsiteX3" fmla="*/ 41148 w 42767"/>
                  <a:gd name="connsiteY3" fmla="*/ 20669 h 93440"/>
                  <a:gd name="connsiteX4" fmla="*/ 41148 w 42767"/>
                  <a:gd name="connsiteY4" fmla="*/ 25051 h 93440"/>
                  <a:gd name="connsiteX5" fmla="*/ 38576 w 42767"/>
                  <a:gd name="connsiteY5" fmla="*/ 37242 h 93440"/>
                  <a:gd name="connsiteX6" fmla="*/ 30194 w 42767"/>
                  <a:gd name="connsiteY6" fmla="*/ 43625 h 93440"/>
                  <a:gd name="connsiteX7" fmla="*/ 42767 w 42767"/>
                  <a:gd name="connsiteY7" fmla="*/ 63627 h 93440"/>
                  <a:gd name="connsiteX8" fmla="*/ 42767 w 42767"/>
                  <a:gd name="connsiteY8" fmla="*/ 71533 h 93440"/>
                  <a:gd name="connsiteX9" fmla="*/ 21431 w 42767"/>
                  <a:gd name="connsiteY9" fmla="*/ 93440 h 93440"/>
                  <a:gd name="connsiteX10" fmla="*/ 0 w 42767"/>
                  <a:gd name="connsiteY10" fmla="*/ 93440 h 93440"/>
                  <a:gd name="connsiteX11" fmla="*/ 0 w 42767"/>
                  <a:gd name="connsiteY11" fmla="*/ 0 h 93440"/>
                  <a:gd name="connsiteX12" fmla="*/ 10382 w 42767"/>
                  <a:gd name="connsiteY12" fmla="*/ 39624 h 93440"/>
                  <a:gd name="connsiteX13" fmla="*/ 18383 w 42767"/>
                  <a:gd name="connsiteY13" fmla="*/ 39624 h 93440"/>
                  <a:gd name="connsiteX14" fmla="*/ 27908 w 42767"/>
                  <a:gd name="connsiteY14" fmla="*/ 36957 h 93440"/>
                  <a:gd name="connsiteX15" fmla="*/ 30861 w 42767"/>
                  <a:gd name="connsiteY15" fmla="*/ 27241 h 93440"/>
                  <a:gd name="connsiteX16" fmla="*/ 30861 w 42767"/>
                  <a:gd name="connsiteY16" fmla="*/ 21812 h 93440"/>
                  <a:gd name="connsiteX17" fmla="*/ 28480 w 42767"/>
                  <a:gd name="connsiteY17" fmla="*/ 12573 h 93440"/>
                  <a:gd name="connsiteX18" fmla="*/ 20574 w 42767"/>
                  <a:gd name="connsiteY18" fmla="*/ 9620 h 93440"/>
                  <a:gd name="connsiteX19" fmla="*/ 10287 w 42767"/>
                  <a:gd name="connsiteY19" fmla="*/ 9620 h 93440"/>
                  <a:gd name="connsiteX20" fmla="*/ 10287 w 42767"/>
                  <a:gd name="connsiteY20" fmla="*/ 39624 h 93440"/>
                  <a:gd name="connsiteX21" fmla="*/ 10382 w 42767"/>
                  <a:gd name="connsiteY21" fmla="*/ 83820 h 93440"/>
                  <a:gd name="connsiteX22" fmla="*/ 21431 w 42767"/>
                  <a:gd name="connsiteY22" fmla="*/ 83820 h 93440"/>
                  <a:gd name="connsiteX23" fmla="*/ 32480 w 42767"/>
                  <a:gd name="connsiteY23" fmla="*/ 71151 h 93440"/>
                  <a:gd name="connsiteX24" fmla="*/ 32480 w 42767"/>
                  <a:gd name="connsiteY24" fmla="*/ 62865 h 93440"/>
                  <a:gd name="connsiteX25" fmla="*/ 29432 w 42767"/>
                  <a:gd name="connsiteY25" fmla="*/ 52101 h 93440"/>
                  <a:gd name="connsiteX26" fmla="*/ 19431 w 42767"/>
                  <a:gd name="connsiteY26" fmla="*/ 48959 h 93440"/>
                  <a:gd name="connsiteX27" fmla="*/ 10382 w 42767"/>
                  <a:gd name="connsiteY27" fmla="*/ 48959 h 93440"/>
                  <a:gd name="connsiteX28" fmla="*/ 10382 w 42767"/>
                  <a:gd name="connsiteY28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767" h="93440">
                    <a:moveTo>
                      <a:pt x="0" y="0"/>
                    </a:moveTo>
                    <a:lnTo>
                      <a:pt x="20955" y="0"/>
                    </a:lnTo>
                    <a:cubicBezTo>
                      <a:pt x="28099" y="0"/>
                      <a:pt x="33242" y="1714"/>
                      <a:pt x="36385" y="5048"/>
                    </a:cubicBezTo>
                    <a:cubicBezTo>
                      <a:pt x="39529" y="8382"/>
                      <a:pt x="41148" y="13621"/>
                      <a:pt x="41148" y="20669"/>
                    </a:cubicBezTo>
                    <a:lnTo>
                      <a:pt x="41148" y="25051"/>
                    </a:lnTo>
                    <a:cubicBezTo>
                      <a:pt x="41148" y="30194"/>
                      <a:pt x="40291" y="34290"/>
                      <a:pt x="38576" y="37242"/>
                    </a:cubicBezTo>
                    <a:cubicBezTo>
                      <a:pt x="36862" y="40195"/>
                      <a:pt x="34099" y="42291"/>
                      <a:pt x="30194" y="43625"/>
                    </a:cubicBezTo>
                    <a:cubicBezTo>
                      <a:pt x="38576" y="45911"/>
                      <a:pt x="42767" y="52578"/>
                      <a:pt x="42767" y="63627"/>
                    </a:cubicBezTo>
                    <a:lnTo>
                      <a:pt x="42767" y="71533"/>
                    </a:lnTo>
                    <a:cubicBezTo>
                      <a:pt x="42767" y="86106"/>
                      <a:pt x="35623" y="93440"/>
                      <a:pt x="21431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39624"/>
                    </a:moveTo>
                    <a:lnTo>
                      <a:pt x="18383" y="39624"/>
                    </a:lnTo>
                    <a:cubicBezTo>
                      <a:pt x="22765" y="39624"/>
                      <a:pt x="25908" y="38767"/>
                      <a:pt x="27908" y="36957"/>
                    </a:cubicBezTo>
                    <a:cubicBezTo>
                      <a:pt x="29908" y="35147"/>
                      <a:pt x="30861" y="31909"/>
                      <a:pt x="30861" y="27241"/>
                    </a:cubicBezTo>
                    <a:lnTo>
                      <a:pt x="30861" y="21812"/>
                    </a:lnTo>
                    <a:cubicBezTo>
                      <a:pt x="30861" y="17621"/>
                      <a:pt x="30099" y="14573"/>
                      <a:pt x="28480" y="12573"/>
                    </a:cubicBezTo>
                    <a:cubicBezTo>
                      <a:pt x="26860" y="10573"/>
                      <a:pt x="24289" y="9620"/>
                      <a:pt x="20574" y="9620"/>
                    </a:cubicBezTo>
                    <a:lnTo>
                      <a:pt x="10287" y="9620"/>
                    </a:lnTo>
                    <a:lnTo>
                      <a:pt x="10287" y="39624"/>
                    </a:lnTo>
                    <a:close/>
                    <a:moveTo>
                      <a:pt x="10382" y="83820"/>
                    </a:moveTo>
                    <a:lnTo>
                      <a:pt x="21431" y="83820"/>
                    </a:lnTo>
                    <a:cubicBezTo>
                      <a:pt x="28765" y="83820"/>
                      <a:pt x="32480" y="79629"/>
                      <a:pt x="32480" y="71151"/>
                    </a:cubicBezTo>
                    <a:lnTo>
                      <a:pt x="32480" y="62865"/>
                    </a:lnTo>
                    <a:cubicBezTo>
                      <a:pt x="32480" y="57817"/>
                      <a:pt x="31432" y="54197"/>
                      <a:pt x="29432" y="52101"/>
                    </a:cubicBezTo>
                    <a:cubicBezTo>
                      <a:pt x="27432" y="50006"/>
                      <a:pt x="24098" y="48959"/>
                      <a:pt x="19431" y="48959"/>
                    </a:cubicBezTo>
                    <a:lnTo>
                      <a:pt x="10382" y="48959"/>
                    </a:lnTo>
                    <a:lnTo>
                      <a:pt x="10382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3" name="Forme libre : forme 2182">
                <a:extLst>
                  <a:ext uri="{FF2B5EF4-FFF2-40B4-BE49-F238E27FC236}">
                    <a16:creationId xmlns:a16="http://schemas.microsoft.com/office/drawing/2014/main" id="{C2316B3A-5D6A-210B-F6FC-3F547C0CEF07}"/>
                  </a:ext>
                </a:extLst>
              </p:cNvPr>
              <p:cNvSpPr/>
              <p:nvPr/>
            </p:nvSpPr>
            <p:spPr>
              <a:xfrm>
                <a:off x="15982011" y="5556217"/>
                <a:ext cx="42767" cy="95345"/>
              </a:xfrm>
              <a:custGeom>
                <a:avLst/>
                <a:gdLst>
                  <a:gd name="connsiteX0" fmla="*/ 0 w 42767"/>
                  <a:gd name="connsiteY0" fmla="*/ 71818 h 95345"/>
                  <a:gd name="connsiteX1" fmla="*/ 0 w 42767"/>
                  <a:gd name="connsiteY1" fmla="*/ 23526 h 95345"/>
                  <a:gd name="connsiteX2" fmla="*/ 5429 w 42767"/>
                  <a:gd name="connsiteY2" fmla="*/ 6286 h 95345"/>
                  <a:gd name="connsiteX3" fmla="*/ 21336 w 42767"/>
                  <a:gd name="connsiteY3" fmla="*/ 0 h 95345"/>
                  <a:gd name="connsiteX4" fmla="*/ 37338 w 42767"/>
                  <a:gd name="connsiteY4" fmla="*/ 6286 h 95345"/>
                  <a:gd name="connsiteX5" fmla="*/ 42767 w 42767"/>
                  <a:gd name="connsiteY5" fmla="*/ 23526 h 95345"/>
                  <a:gd name="connsiteX6" fmla="*/ 42767 w 42767"/>
                  <a:gd name="connsiteY6" fmla="*/ 71818 h 95345"/>
                  <a:gd name="connsiteX7" fmla="*/ 37338 w 42767"/>
                  <a:gd name="connsiteY7" fmla="*/ 89059 h 95345"/>
                  <a:gd name="connsiteX8" fmla="*/ 21336 w 42767"/>
                  <a:gd name="connsiteY8" fmla="*/ 95345 h 95345"/>
                  <a:gd name="connsiteX9" fmla="*/ 5429 w 42767"/>
                  <a:gd name="connsiteY9" fmla="*/ 89059 h 95345"/>
                  <a:gd name="connsiteX10" fmla="*/ 0 w 42767"/>
                  <a:gd name="connsiteY10" fmla="*/ 71818 h 95345"/>
                  <a:gd name="connsiteX11" fmla="*/ 10192 w 42767"/>
                  <a:gd name="connsiteY11" fmla="*/ 23050 h 95345"/>
                  <a:gd name="connsiteX12" fmla="*/ 10192 w 42767"/>
                  <a:gd name="connsiteY12" fmla="*/ 72390 h 95345"/>
                  <a:gd name="connsiteX13" fmla="*/ 21241 w 42767"/>
                  <a:gd name="connsiteY13" fmla="*/ 85820 h 95345"/>
                  <a:gd name="connsiteX14" fmla="*/ 32290 w 42767"/>
                  <a:gd name="connsiteY14" fmla="*/ 72390 h 95345"/>
                  <a:gd name="connsiteX15" fmla="*/ 32290 w 42767"/>
                  <a:gd name="connsiteY15" fmla="*/ 23050 h 95345"/>
                  <a:gd name="connsiteX16" fmla="*/ 21241 w 42767"/>
                  <a:gd name="connsiteY16" fmla="*/ 9620 h 95345"/>
                  <a:gd name="connsiteX17" fmla="*/ 10192 w 42767"/>
                  <a:gd name="connsiteY17" fmla="*/ 23050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767" h="95345">
                    <a:moveTo>
                      <a:pt x="0" y="71818"/>
                    </a:moveTo>
                    <a:lnTo>
                      <a:pt x="0" y="23526"/>
                    </a:lnTo>
                    <a:cubicBezTo>
                      <a:pt x="0" y="16193"/>
                      <a:pt x="1810" y="10477"/>
                      <a:pt x="5429" y="6286"/>
                    </a:cubicBezTo>
                    <a:cubicBezTo>
                      <a:pt x="9049" y="2095"/>
                      <a:pt x="14383" y="0"/>
                      <a:pt x="21336" y="0"/>
                    </a:cubicBezTo>
                    <a:cubicBezTo>
                      <a:pt x="28289" y="0"/>
                      <a:pt x="33719" y="2095"/>
                      <a:pt x="37338" y="6286"/>
                    </a:cubicBezTo>
                    <a:cubicBezTo>
                      <a:pt x="40957" y="10477"/>
                      <a:pt x="42767" y="16193"/>
                      <a:pt x="42767" y="23526"/>
                    </a:cubicBezTo>
                    <a:lnTo>
                      <a:pt x="42767" y="71818"/>
                    </a:lnTo>
                    <a:cubicBezTo>
                      <a:pt x="42767" y="79153"/>
                      <a:pt x="40957" y="84867"/>
                      <a:pt x="37338" y="89059"/>
                    </a:cubicBezTo>
                    <a:cubicBezTo>
                      <a:pt x="33719" y="93250"/>
                      <a:pt x="28385" y="95345"/>
                      <a:pt x="21336" y="95345"/>
                    </a:cubicBezTo>
                    <a:cubicBezTo>
                      <a:pt x="14383" y="95345"/>
                      <a:pt x="9144" y="93250"/>
                      <a:pt x="542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close/>
                    <a:moveTo>
                      <a:pt x="10192" y="23050"/>
                    </a:moveTo>
                    <a:lnTo>
                      <a:pt x="10192" y="72390"/>
                    </a:lnTo>
                    <a:cubicBezTo>
                      <a:pt x="10192" y="81343"/>
                      <a:pt x="13906" y="85820"/>
                      <a:pt x="21241" y="85820"/>
                    </a:cubicBezTo>
                    <a:cubicBezTo>
                      <a:pt x="28575" y="85820"/>
                      <a:pt x="32290" y="81343"/>
                      <a:pt x="32290" y="72390"/>
                    </a:cubicBezTo>
                    <a:lnTo>
                      <a:pt x="32290" y="23050"/>
                    </a:lnTo>
                    <a:cubicBezTo>
                      <a:pt x="32290" y="14097"/>
                      <a:pt x="28575" y="9620"/>
                      <a:pt x="21241" y="9620"/>
                    </a:cubicBezTo>
                    <a:cubicBezTo>
                      <a:pt x="13906" y="9525"/>
                      <a:pt x="10192" y="14001"/>
                      <a:pt x="10192" y="23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4" name="Forme libre : forme 2183">
                <a:extLst>
                  <a:ext uri="{FF2B5EF4-FFF2-40B4-BE49-F238E27FC236}">
                    <a16:creationId xmlns:a16="http://schemas.microsoft.com/office/drawing/2014/main" id="{6F0CF9C2-8512-F28B-A0B3-7AEB9C542475}"/>
                  </a:ext>
                </a:extLst>
              </p:cNvPr>
              <p:cNvSpPr/>
              <p:nvPr/>
            </p:nvSpPr>
            <p:spPr>
              <a:xfrm>
                <a:off x="16035446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59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1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1" y="92297"/>
                      <a:pt x="27813" y="94392"/>
                      <a:pt x="20859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09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5" name="Forme libre : forme 2184">
                <a:extLst>
                  <a:ext uri="{FF2B5EF4-FFF2-40B4-BE49-F238E27FC236}">
                    <a16:creationId xmlns:a16="http://schemas.microsoft.com/office/drawing/2014/main" id="{BFA88611-4AC2-AD5C-4084-DC99C28D00B5}"/>
                  </a:ext>
                </a:extLst>
              </p:cNvPr>
              <p:cNvSpPr/>
              <p:nvPr/>
            </p:nvSpPr>
            <p:spPr>
              <a:xfrm>
                <a:off x="16088882" y="5557265"/>
                <a:ext cx="43624" cy="93440"/>
              </a:xfrm>
              <a:custGeom>
                <a:avLst/>
                <a:gdLst>
                  <a:gd name="connsiteX0" fmla="*/ 0 w 43624"/>
                  <a:gd name="connsiteY0" fmla="*/ 0 h 93440"/>
                  <a:gd name="connsiteX1" fmla="*/ 20764 w 43624"/>
                  <a:gd name="connsiteY1" fmla="*/ 0 h 93440"/>
                  <a:gd name="connsiteX2" fmla="*/ 36576 w 43624"/>
                  <a:gd name="connsiteY2" fmla="*/ 5334 h 93440"/>
                  <a:gd name="connsiteX3" fmla="*/ 41624 w 43624"/>
                  <a:gd name="connsiteY3" fmla="*/ 21336 h 93440"/>
                  <a:gd name="connsiteX4" fmla="*/ 41624 w 43624"/>
                  <a:gd name="connsiteY4" fmla="*/ 28956 h 93440"/>
                  <a:gd name="connsiteX5" fmla="*/ 30004 w 43624"/>
                  <a:gd name="connsiteY5" fmla="*/ 48196 h 93440"/>
                  <a:gd name="connsiteX6" fmla="*/ 41720 w 43624"/>
                  <a:gd name="connsiteY6" fmla="*/ 67627 h 93440"/>
                  <a:gd name="connsiteX7" fmla="*/ 41720 w 43624"/>
                  <a:gd name="connsiteY7" fmla="*/ 82201 h 93440"/>
                  <a:gd name="connsiteX8" fmla="*/ 43624 w 43624"/>
                  <a:gd name="connsiteY8" fmla="*/ 93440 h 93440"/>
                  <a:gd name="connsiteX9" fmla="*/ 33052 w 43624"/>
                  <a:gd name="connsiteY9" fmla="*/ 93440 h 93440"/>
                  <a:gd name="connsiteX10" fmla="*/ 31337 w 43624"/>
                  <a:gd name="connsiteY10" fmla="*/ 82105 h 93440"/>
                  <a:gd name="connsiteX11" fmla="*/ 31337 w 43624"/>
                  <a:gd name="connsiteY11" fmla="*/ 67437 h 93440"/>
                  <a:gd name="connsiteX12" fmla="*/ 27908 w 43624"/>
                  <a:gd name="connsiteY12" fmla="*/ 56674 h 93440"/>
                  <a:gd name="connsiteX13" fmla="*/ 17716 w 43624"/>
                  <a:gd name="connsiteY13" fmla="*/ 53530 h 93440"/>
                  <a:gd name="connsiteX14" fmla="*/ 10382 w 43624"/>
                  <a:gd name="connsiteY14" fmla="*/ 53530 h 93440"/>
                  <a:gd name="connsiteX15" fmla="*/ 10382 w 43624"/>
                  <a:gd name="connsiteY15" fmla="*/ 93440 h 93440"/>
                  <a:gd name="connsiteX16" fmla="*/ 0 w 43624"/>
                  <a:gd name="connsiteY16" fmla="*/ 93440 h 93440"/>
                  <a:gd name="connsiteX17" fmla="*/ 0 w 43624"/>
                  <a:gd name="connsiteY17" fmla="*/ 0 h 93440"/>
                  <a:gd name="connsiteX18" fmla="*/ 10382 w 43624"/>
                  <a:gd name="connsiteY18" fmla="*/ 44005 h 93440"/>
                  <a:gd name="connsiteX19" fmla="*/ 18097 w 43624"/>
                  <a:gd name="connsiteY19" fmla="*/ 44005 h 93440"/>
                  <a:gd name="connsiteX20" fmla="*/ 28004 w 43624"/>
                  <a:gd name="connsiteY20" fmla="*/ 41243 h 93440"/>
                  <a:gd name="connsiteX21" fmla="*/ 31242 w 43624"/>
                  <a:gd name="connsiteY21" fmla="*/ 31242 h 93440"/>
                  <a:gd name="connsiteX22" fmla="*/ 31242 w 43624"/>
                  <a:gd name="connsiteY22" fmla="*/ 22289 h 93440"/>
                  <a:gd name="connsiteX23" fmla="*/ 20479 w 43624"/>
                  <a:gd name="connsiteY23" fmla="*/ 9525 h 93440"/>
                  <a:gd name="connsiteX24" fmla="*/ 10382 w 43624"/>
                  <a:gd name="connsiteY24" fmla="*/ 9525 h 93440"/>
                  <a:gd name="connsiteX25" fmla="*/ 10382 w 43624"/>
                  <a:gd name="connsiteY25" fmla="*/ 44005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624" h="93440">
                    <a:moveTo>
                      <a:pt x="0" y="0"/>
                    </a:moveTo>
                    <a:lnTo>
                      <a:pt x="20764" y="0"/>
                    </a:lnTo>
                    <a:cubicBezTo>
                      <a:pt x="28004" y="0"/>
                      <a:pt x="33242" y="1810"/>
                      <a:pt x="36576" y="5334"/>
                    </a:cubicBezTo>
                    <a:cubicBezTo>
                      <a:pt x="39910" y="8858"/>
                      <a:pt x="41624" y="14192"/>
                      <a:pt x="41624" y="21336"/>
                    </a:cubicBezTo>
                    <a:lnTo>
                      <a:pt x="41624" y="28956"/>
                    </a:lnTo>
                    <a:cubicBezTo>
                      <a:pt x="41624" y="39243"/>
                      <a:pt x="37719" y="45625"/>
                      <a:pt x="30004" y="48196"/>
                    </a:cubicBezTo>
                    <a:cubicBezTo>
                      <a:pt x="37814" y="50482"/>
                      <a:pt x="41720" y="56959"/>
                      <a:pt x="41720" y="67627"/>
                    </a:cubicBezTo>
                    <a:lnTo>
                      <a:pt x="41720" y="82201"/>
                    </a:lnTo>
                    <a:cubicBezTo>
                      <a:pt x="41720" y="87344"/>
                      <a:pt x="42386" y="91059"/>
                      <a:pt x="43624" y="93440"/>
                    </a:cubicBezTo>
                    <a:lnTo>
                      <a:pt x="33052" y="93440"/>
                    </a:lnTo>
                    <a:cubicBezTo>
                      <a:pt x="31909" y="90868"/>
                      <a:pt x="31337" y="87059"/>
                      <a:pt x="31337" y="82105"/>
                    </a:cubicBezTo>
                    <a:lnTo>
                      <a:pt x="31337" y="67437"/>
                    </a:lnTo>
                    <a:cubicBezTo>
                      <a:pt x="31337" y="62389"/>
                      <a:pt x="30194" y="58769"/>
                      <a:pt x="27908" y="56674"/>
                    </a:cubicBezTo>
                    <a:cubicBezTo>
                      <a:pt x="25622" y="54578"/>
                      <a:pt x="22193" y="53530"/>
                      <a:pt x="17716" y="53530"/>
                    </a:cubicBezTo>
                    <a:lnTo>
                      <a:pt x="10382" y="53530"/>
                    </a:lnTo>
                    <a:lnTo>
                      <a:pt x="10382" y="93440"/>
                    </a:ln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44005"/>
                    </a:moveTo>
                    <a:lnTo>
                      <a:pt x="18097" y="44005"/>
                    </a:lnTo>
                    <a:cubicBezTo>
                      <a:pt x="22574" y="44005"/>
                      <a:pt x="25813" y="43053"/>
                      <a:pt x="28004" y="41243"/>
                    </a:cubicBezTo>
                    <a:cubicBezTo>
                      <a:pt x="30194" y="39434"/>
                      <a:pt x="31242" y="36004"/>
                      <a:pt x="31242" y="31242"/>
                    </a:cubicBezTo>
                    <a:lnTo>
                      <a:pt x="31242" y="22289"/>
                    </a:lnTo>
                    <a:cubicBezTo>
                      <a:pt x="31242" y="13716"/>
                      <a:pt x="27622" y="9525"/>
                      <a:pt x="20479" y="9525"/>
                    </a:cubicBezTo>
                    <a:lnTo>
                      <a:pt x="10382" y="9525"/>
                    </a:lnTo>
                    <a:lnTo>
                      <a:pt x="10382" y="440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6" name="Forme libre : forme 2185">
                <a:extLst>
                  <a:ext uri="{FF2B5EF4-FFF2-40B4-BE49-F238E27FC236}">
                    <a16:creationId xmlns:a16="http://schemas.microsoft.com/office/drawing/2014/main" id="{094EC409-C041-0581-A3A3-2F57D649D4E5}"/>
                  </a:ext>
                </a:extLst>
              </p:cNvPr>
              <p:cNvSpPr/>
              <p:nvPr/>
            </p:nvSpPr>
            <p:spPr>
              <a:xfrm>
                <a:off x="16141840" y="5556313"/>
                <a:ext cx="42100" cy="95250"/>
              </a:xfrm>
              <a:custGeom>
                <a:avLst/>
                <a:gdLst>
                  <a:gd name="connsiteX0" fmla="*/ 21050 w 42100"/>
                  <a:gd name="connsiteY0" fmla="*/ 0 h 95250"/>
                  <a:gd name="connsiteX1" fmla="*/ 36862 w 42100"/>
                  <a:gd name="connsiteY1" fmla="*/ 6286 h 95250"/>
                  <a:gd name="connsiteX2" fmla="*/ 42101 w 42100"/>
                  <a:gd name="connsiteY2" fmla="*/ 23526 h 95250"/>
                  <a:gd name="connsiteX3" fmla="*/ 42101 w 42100"/>
                  <a:gd name="connsiteY3" fmla="*/ 31528 h 95250"/>
                  <a:gd name="connsiteX4" fmla="*/ 32195 w 42100"/>
                  <a:gd name="connsiteY4" fmla="*/ 31528 h 95250"/>
                  <a:gd name="connsiteX5" fmla="*/ 32195 w 42100"/>
                  <a:gd name="connsiteY5" fmla="*/ 22955 h 95250"/>
                  <a:gd name="connsiteX6" fmla="*/ 21241 w 42100"/>
                  <a:gd name="connsiteY6" fmla="*/ 9525 h 95250"/>
                  <a:gd name="connsiteX7" fmla="*/ 10287 w 42100"/>
                  <a:gd name="connsiteY7" fmla="*/ 22955 h 95250"/>
                  <a:gd name="connsiteX8" fmla="*/ 10287 w 42100"/>
                  <a:gd name="connsiteY8" fmla="*/ 72294 h 95250"/>
                  <a:gd name="connsiteX9" fmla="*/ 21241 w 42100"/>
                  <a:gd name="connsiteY9" fmla="*/ 85725 h 95250"/>
                  <a:gd name="connsiteX10" fmla="*/ 32195 w 42100"/>
                  <a:gd name="connsiteY10" fmla="*/ 72294 h 95250"/>
                  <a:gd name="connsiteX11" fmla="*/ 32195 w 42100"/>
                  <a:gd name="connsiteY11" fmla="*/ 53625 h 95250"/>
                  <a:gd name="connsiteX12" fmla="*/ 22574 w 42100"/>
                  <a:gd name="connsiteY12" fmla="*/ 53625 h 95250"/>
                  <a:gd name="connsiteX13" fmla="*/ 22574 w 42100"/>
                  <a:gd name="connsiteY13" fmla="*/ 44291 h 95250"/>
                  <a:gd name="connsiteX14" fmla="*/ 42005 w 42100"/>
                  <a:gd name="connsiteY14" fmla="*/ 44291 h 95250"/>
                  <a:gd name="connsiteX15" fmla="*/ 42005 w 42100"/>
                  <a:gd name="connsiteY15" fmla="*/ 71723 h 95250"/>
                  <a:gd name="connsiteX16" fmla="*/ 36767 w 42100"/>
                  <a:gd name="connsiteY16" fmla="*/ 88963 h 95250"/>
                  <a:gd name="connsiteX17" fmla="*/ 20955 w 42100"/>
                  <a:gd name="connsiteY17" fmla="*/ 95250 h 95250"/>
                  <a:gd name="connsiteX18" fmla="*/ 5239 w 42100"/>
                  <a:gd name="connsiteY18" fmla="*/ 88963 h 95250"/>
                  <a:gd name="connsiteX19" fmla="*/ 0 w 42100"/>
                  <a:gd name="connsiteY19" fmla="*/ 71723 h 95250"/>
                  <a:gd name="connsiteX20" fmla="*/ 0 w 42100"/>
                  <a:gd name="connsiteY20" fmla="*/ 23431 h 95250"/>
                  <a:gd name="connsiteX21" fmla="*/ 5239 w 42100"/>
                  <a:gd name="connsiteY21" fmla="*/ 6191 h 95250"/>
                  <a:gd name="connsiteX22" fmla="*/ 21050 w 42100"/>
                  <a:gd name="connsiteY22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100" h="95250">
                    <a:moveTo>
                      <a:pt x="21050" y="0"/>
                    </a:moveTo>
                    <a:cubicBezTo>
                      <a:pt x="28099" y="0"/>
                      <a:pt x="33338" y="2095"/>
                      <a:pt x="36862" y="6286"/>
                    </a:cubicBezTo>
                    <a:cubicBezTo>
                      <a:pt x="40386" y="10477"/>
                      <a:pt x="42101" y="16192"/>
                      <a:pt x="42101" y="23526"/>
                    </a:cubicBezTo>
                    <a:lnTo>
                      <a:pt x="42101" y="31528"/>
                    </a:lnTo>
                    <a:lnTo>
                      <a:pt x="32195" y="31528"/>
                    </a:lnTo>
                    <a:lnTo>
                      <a:pt x="32195" y="22955"/>
                    </a:lnTo>
                    <a:cubicBezTo>
                      <a:pt x="32195" y="14001"/>
                      <a:pt x="28575" y="9525"/>
                      <a:pt x="21241" y="9525"/>
                    </a:cubicBezTo>
                    <a:cubicBezTo>
                      <a:pt x="13906" y="9525"/>
                      <a:pt x="10287" y="14001"/>
                      <a:pt x="10287" y="22955"/>
                    </a:cubicBezTo>
                    <a:lnTo>
                      <a:pt x="10287" y="72294"/>
                    </a:lnTo>
                    <a:cubicBezTo>
                      <a:pt x="10287" y="81248"/>
                      <a:pt x="13906" y="85725"/>
                      <a:pt x="21241" y="85725"/>
                    </a:cubicBezTo>
                    <a:cubicBezTo>
                      <a:pt x="28575" y="85725"/>
                      <a:pt x="32195" y="81248"/>
                      <a:pt x="32195" y="72294"/>
                    </a:cubicBezTo>
                    <a:lnTo>
                      <a:pt x="32195" y="53625"/>
                    </a:lnTo>
                    <a:lnTo>
                      <a:pt x="22574" y="53625"/>
                    </a:lnTo>
                    <a:lnTo>
                      <a:pt x="22574" y="44291"/>
                    </a:lnTo>
                    <a:lnTo>
                      <a:pt x="42005" y="44291"/>
                    </a:lnTo>
                    <a:lnTo>
                      <a:pt x="42005" y="71723"/>
                    </a:lnTo>
                    <a:cubicBezTo>
                      <a:pt x="42005" y="79057"/>
                      <a:pt x="40291" y="84772"/>
                      <a:pt x="36767" y="88963"/>
                    </a:cubicBezTo>
                    <a:cubicBezTo>
                      <a:pt x="33242" y="93154"/>
                      <a:pt x="28004" y="95250"/>
                      <a:pt x="20955" y="95250"/>
                    </a:cubicBezTo>
                    <a:cubicBezTo>
                      <a:pt x="14002" y="95250"/>
                      <a:pt x="8763" y="93154"/>
                      <a:pt x="5239" y="88963"/>
                    </a:cubicBezTo>
                    <a:cubicBezTo>
                      <a:pt x="1714" y="84772"/>
                      <a:pt x="0" y="79057"/>
                      <a:pt x="0" y="71723"/>
                    </a:cubicBezTo>
                    <a:lnTo>
                      <a:pt x="0" y="23431"/>
                    </a:lnTo>
                    <a:cubicBezTo>
                      <a:pt x="0" y="16097"/>
                      <a:pt x="1714" y="10382"/>
                      <a:pt x="5239" y="6191"/>
                    </a:cubicBezTo>
                    <a:cubicBezTo>
                      <a:pt x="8954" y="2095"/>
                      <a:pt x="14097" y="0"/>
                      <a:pt x="2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7" name="Forme libre : forme 2186">
                <a:extLst>
                  <a:ext uri="{FF2B5EF4-FFF2-40B4-BE49-F238E27FC236}">
                    <a16:creationId xmlns:a16="http://schemas.microsoft.com/office/drawing/2014/main" id="{94FB52AE-0E0F-A8BB-3AE9-D3CFD1CAD1CD}"/>
                  </a:ext>
                </a:extLst>
              </p:cNvPr>
              <p:cNvSpPr/>
              <p:nvPr/>
            </p:nvSpPr>
            <p:spPr>
              <a:xfrm>
                <a:off x="16195181" y="5557265"/>
                <a:ext cx="38385" cy="93344"/>
              </a:xfrm>
              <a:custGeom>
                <a:avLst/>
                <a:gdLst>
                  <a:gd name="connsiteX0" fmla="*/ 10382 w 38385"/>
                  <a:gd name="connsiteY0" fmla="*/ 41339 h 93344"/>
                  <a:gd name="connsiteX1" fmla="*/ 33147 w 38385"/>
                  <a:gd name="connsiteY1" fmla="*/ 41339 h 93344"/>
                  <a:gd name="connsiteX2" fmla="*/ 33147 w 38385"/>
                  <a:gd name="connsiteY2" fmla="*/ 50673 h 93344"/>
                  <a:gd name="connsiteX3" fmla="*/ 10382 w 38385"/>
                  <a:gd name="connsiteY3" fmla="*/ 50673 h 93344"/>
                  <a:gd name="connsiteX4" fmla="*/ 10382 w 38385"/>
                  <a:gd name="connsiteY4" fmla="*/ 83915 h 93344"/>
                  <a:gd name="connsiteX5" fmla="*/ 38386 w 38385"/>
                  <a:gd name="connsiteY5" fmla="*/ 83915 h 93344"/>
                  <a:gd name="connsiteX6" fmla="*/ 38386 w 38385"/>
                  <a:gd name="connsiteY6" fmla="*/ 93345 h 93344"/>
                  <a:gd name="connsiteX7" fmla="*/ 0 w 38385"/>
                  <a:gd name="connsiteY7" fmla="*/ 93345 h 93344"/>
                  <a:gd name="connsiteX8" fmla="*/ 0 w 38385"/>
                  <a:gd name="connsiteY8" fmla="*/ 0 h 93344"/>
                  <a:gd name="connsiteX9" fmla="*/ 38386 w 38385"/>
                  <a:gd name="connsiteY9" fmla="*/ 0 h 93344"/>
                  <a:gd name="connsiteX10" fmla="*/ 38386 w 38385"/>
                  <a:gd name="connsiteY10" fmla="*/ 9430 h 93344"/>
                  <a:gd name="connsiteX11" fmla="*/ 10382 w 38385"/>
                  <a:gd name="connsiteY11" fmla="*/ 9430 h 93344"/>
                  <a:gd name="connsiteX12" fmla="*/ 10382 w 38385"/>
                  <a:gd name="connsiteY12" fmla="*/ 41339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85" h="93344">
                    <a:moveTo>
                      <a:pt x="10382" y="41339"/>
                    </a:moveTo>
                    <a:lnTo>
                      <a:pt x="33147" y="41339"/>
                    </a:lnTo>
                    <a:lnTo>
                      <a:pt x="33147" y="50673"/>
                    </a:lnTo>
                    <a:lnTo>
                      <a:pt x="10382" y="50673"/>
                    </a:lnTo>
                    <a:lnTo>
                      <a:pt x="10382" y="83915"/>
                    </a:lnTo>
                    <a:lnTo>
                      <a:pt x="38386" y="83915"/>
                    </a:lnTo>
                    <a:lnTo>
                      <a:pt x="38386" y="93345"/>
                    </a:lnTo>
                    <a:lnTo>
                      <a:pt x="0" y="93345"/>
                    </a:lnTo>
                    <a:lnTo>
                      <a:pt x="0" y="0"/>
                    </a:lnTo>
                    <a:lnTo>
                      <a:pt x="38386" y="0"/>
                    </a:lnTo>
                    <a:lnTo>
                      <a:pt x="38386" y="9430"/>
                    </a:lnTo>
                    <a:lnTo>
                      <a:pt x="10382" y="9430"/>
                    </a:lnTo>
                    <a:lnTo>
                      <a:pt x="10382" y="41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8" name="Forme libre : forme 2187">
                <a:extLst>
                  <a:ext uri="{FF2B5EF4-FFF2-40B4-BE49-F238E27FC236}">
                    <a16:creationId xmlns:a16="http://schemas.microsoft.com/office/drawing/2014/main" id="{8401502A-89E6-97E8-96DC-A015FC5563BC}"/>
                  </a:ext>
                </a:extLst>
              </p:cNvPr>
              <p:cNvSpPr/>
              <p:nvPr/>
            </p:nvSpPr>
            <p:spPr>
              <a:xfrm>
                <a:off x="16240710" y="5557265"/>
                <a:ext cx="44672" cy="93344"/>
              </a:xfrm>
              <a:custGeom>
                <a:avLst/>
                <a:gdLst>
                  <a:gd name="connsiteX0" fmla="*/ 27527 w 44672"/>
                  <a:gd name="connsiteY0" fmla="*/ 93345 h 93344"/>
                  <a:gd name="connsiteX1" fmla="*/ 17240 w 44672"/>
                  <a:gd name="connsiteY1" fmla="*/ 93345 h 93344"/>
                  <a:gd name="connsiteX2" fmla="*/ 17240 w 44672"/>
                  <a:gd name="connsiteY2" fmla="*/ 9430 h 93344"/>
                  <a:gd name="connsiteX3" fmla="*/ 0 w 44672"/>
                  <a:gd name="connsiteY3" fmla="*/ 9430 h 93344"/>
                  <a:gd name="connsiteX4" fmla="*/ 0 w 44672"/>
                  <a:gd name="connsiteY4" fmla="*/ 0 h 93344"/>
                  <a:gd name="connsiteX5" fmla="*/ 44672 w 44672"/>
                  <a:gd name="connsiteY5" fmla="*/ 0 h 93344"/>
                  <a:gd name="connsiteX6" fmla="*/ 44672 w 44672"/>
                  <a:gd name="connsiteY6" fmla="*/ 9430 h 93344"/>
                  <a:gd name="connsiteX7" fmla="*/ 27432 w 44672"/>
                  <a:gd name="connsiteY7" fmla="*/ 9430 h 93344"/>
                  <a:gd name="connsiteX8" fmla="*/ 27432 w 44672"/>
                  <a:gd name="connsiteY8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672" h="93344">
                    <a:moveTo>
                      <a:pt x="27527" y="93345"/>
                    </a:moveTo>
                    <a:lnTo>
                      <a:pt x="17240" y="93345"/>
                    </a:lnTo>
                    <a:lnTo>
                      <a:pt x="17240" y="9430"/>
                    </a:lnTo>
                    <a:lnTo>
                      <a:pt x="0" y="9430"/>
                    </a:lnTo>
                    <a:lnTo>
                      <a:pt x="0" y="0"/>
                    </a:lnTo>
                    <a:lnTo>
                      <a:pt x="44672" y="0"/>
                    </a:lnTo>
                    <a:lnTo>
                      <a:pt x="44672" y="9430"/>
                    </a:lnTo>
                    <a:lnTo>
                      <a:pt x="27432" y="9430"/>
                    </a:lnTo>
                    <a:lnTo>
                      <a:pt x="2743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189" name="Graphique 9">
              <a:extLst>
                <a:ext uri="{FF2B5EF4-FFF2-40B4-BE49-F238E27FC236}">
                  <a16:creationId xmlns:a16="http://schemas.microsoft.com/office/drawing/2014/main" id="{54B60135-320C-D588-3769-CEEF89136B66}"/>
                </a:ext>
              </a:extLst>
            </p:cNvPr>
            <p:cNvGrpSpPr/>
            <p:nvPr/>
          </p:nvGrpSpPr>
          <p:grpSpPr>
            <a:xfrm>
              <a:off x="13896270" y="5325780"/>
              <a:ext cx="269404" cy="164401"/>
              <a:chOff x="15831502" y="5277897"/>
              <a:chExt cx="264332" cy="161306"/>
            </a:xfrm>
            <a:solidFill>
              <a:srgbClr val="FFFFFF"/>
            </a:solidFill>
          </p:grpSpPr>
          <p:sp>
            <p:nvSpPr>
              <p:cNvPr id="2190" name="Forme libre : forme 2189">
                <a:extLst>
                  <a:ext uri="{FF2B5EF4-FFF2-40B4-BE49-F238E27FC236}">
                    <a16:creationId xmlns:a16="http://schemas.microsoft.com/office/drawing/2014/main" id="{B479ABA7-E73C-10BE-1C14-B8FA7A535CE5}"/>
                  </a:ext>
                </a:extLst>
              </p:cNvPr>
              <p:cNvSpPr/>
              <p:nvPr/>
            </p:nvSpPr>
            <p:spPr>
              <a:xfrm>
                <a:off x="15831502" y="5345131"/>
                <a:ext cx="264237" cy="26813"/>
              </a:xfrm>
              <a:custGeom>
                <a:avLst/>
                <a:gdLst>
                  <a:gd name="connsiteX0" fmla="*/ 264237 w 264237"/>
                  <a:gd name="connsiteY0" fmla="*/ 17538 h 26813"/>
                  <a:gd name="connsiteX1" fmla="*/ 252522 w 264237"/>
                  <a:gd name="connsiteY1" fmla="*/ 20682 h 26813"/>
                  <a:gd name="connsiteX2" fmla="*/ 225566 w 264237"/>
                  <a:gd name="connsiteY2" fmla="*/ 26301 h 26813"/>
                  <a:gd name="connsiteX3" fmla="*/ 209469 w 264237"/>
                  <a:gd name="connsiteY3" fmla="*/ 20491 h 26813"/>
                  <a:gd name="connsiteX4" fmla="*/ 192800 w 264237"/>
                  <a:gd name="connsiteY4" fmla="*/ 18110 h 26813"/>
                  <a:gd name="connsiteX5" fmla="*/ 186132 w 264237"/>
                  <a:gd name="connsiteY5" fmla="*/ 20872 h 26813"/>
                  <a:gd name="connsiteX6" fmla="*/ 144032 w 264237"/>
                  <a:gd name="connsiteY6" fmla="*/ 20872 h 26813"/>
                  <a:gd name="connsiteX7" fmla="*/ 120029 w 264237"/>
                  <a:gd name="connsiteY7" fmla="*/ 20872 h 26813"/>
                  <a:gd name="connsiteX8" fmla="*/ 77928 w 264237"/>
                  <a:gd name="connsiteY8" fmla="*/ 20776 h 26813"/>
                  <a:gd name="connsiteX9" fmla="*/ 53926 w 264237"/>
                  <a:gd name="connsiteY9" fmla="*/ 20872 h 26813"/>
                  <a:gd name="connsiteX10" fmla="*/ 12111 w 264237"/>
                  <a:gd name="connsiteY10" fmla="*/ 20967 h 26813"/>
                  <a:gd name="connsiteX11" fmla="*/ 1443 w 264237"/>
                  <a:gd name="connsiteY11" fmla="*/ 17634 h 26813"/>
                  <a:gd name="connsiteX12" fmla="*/ 14 w 264237"/>
                  <a:gd name="connsiteY12" fmla="*/ 16109 h 26813"/>
                  <a:gd name="connsiteX13" fmla="*/ 14 w 264237"/>
                  <a:gd name="connsiteY13" fmla="*/ 1632 h 26813"/>
                  <a:gd name="connsiteX14" fmla="*/ 2300 w 264237"/>
                  <a:gd name="connsiteY14" fmla="*/ 203 h 26813"/>
                  <a:gd name="connsiteX15" fmla="*/ 21921 w 264237"/>
                  <a:gd name="connsiteY15" fmla="*/ 6489 h 26813"/>
                  <a:gd name="connsiteX16" fmla="*/ 38400 w 264237"/>
                  <a:gd name="connsiteY16" fmla="*/ 8870 h 26813"/>
                  <a:gd name="connsiteX17" fmla="*/ 45924 w 264237"/>
                  <a:gd name="connsiteY17" fmla="*/ 5632 h 26813"/>
                  <a:gd name="connsiteX18" fmla="*/ 86120 w 264237"/>
                  <a:gd name="connsiteY18" fmla="*/ 5632 h 26813"/>
                  <a:gd name="connsiteX19" fmla="*/ 112219 w 264237"/>
                  <a:gd name="connsiteY19" fmla="*/ 5537 h 26813"/>
                  <a:gd name="connsiteX20" fmla="*/ 151938 w 264237"/>
                  <a:gd name="connsiteY20" fmla="*/ 5537 h 26813"/>
                  <a:gd name="connsiteX21" fmla="*/ 178227 w 264237"/>
                  <a:gd name="connsiteY21" fmla="*/ 5537 h 26813"/>
                  <a:gd name="connsiteX22" fmla="*/ 217946 w 264237"/>
                  <a:gd name="connsiteY22" fmla="*/ 5537 h 26813"/>
                  <a:gd name="connsiteX23" fmla="*/ 244235 w 264237"/>
                  <a:gd name="connsiteY23" fmla="*/ 5537 h 26813"/>
                  <a:gd name="connsiteX24" fmla="*/ 264142 w 264237"/>
                  <a:gd name="connsiteY24" fmla="*/ 107 h 26813"/>
                  <a:gd name="connsiteX25" fmla="*/ 264237 w 264237"/>
                  <a:gd name="connsiteY25" fmla="*/ 17538 h 2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237" h="26813">
                    <a:moveTo>
                      <a:pt x="264237" y="17538"/>
                    </a:moveTo>
                    <a:cubicBezTo>
                      <a:pt x="259951" y="17348"/>
                      <a:pt x="256141" y="18586"/>
                      <a:pt x="252522" y="20682"/>
                    </a:cubicBezTo>
                    <a:cubicBezTo>
                      <a:pt x="244140" y="25634"/>
                      <a:pt x="235281" y="27539"/>
                      <a:pt x="225566" y="26301"/>
                    </a:cubicBezTo>
                    <a:cubicBezTo>
                      <a:pt x="219756" y="25539"/>
                      <a:pt x="214517" y="23348"/>
                      <a:pt x="209469" y="20491"/>
                    </a:cubicBezTo>
                    <a:cubicBezTo>
                      <a:pt x="204230" y="17443"/>
                      <a:pt x="198610" y="16967"/>
                      <a:pt x="192800" y="18110"/>
                    </a:cubicBezTo>
                    <a:cubicBezTo>
                      <a:pt x="190419" y="18586"/>
                      <a:pt x="188228" y="19729"/>
                      <a:pt x="186132" y="20872"/>
                    </a:cubicBezTo>
                    <a:cubicBezTo>
                      <a:pt x="172131" y="28778"/>
                      <a:pt x="158129" y="28778"/>
                      <a:pt x="144032" y="20872"/>
                    </a:cubicBezTo>
                    <a:cubicBezTo>
                      <a:pt x="136031" y="16300"/>
                      <a:pt x="128030" y="16395"/>
                      <a:pt x="120029" y="20872"/>
                    </a:cubicBezTo>
                    <a:cubicBezTo>
                      <a:pt x="106027" y="28778"/>
                      <a:pt x="92026" y="28778"/>
                      <a:pt x="77928" y="20776"/>
                    </a:cubicBezTo>
                    <a:cubicBezTo>
                      <a:pt x="69928" y="16205"/>
                      <a:pt x="61927" y="16300"/>
                      <a:pt x="53926" y="20872"/>
                    </a:cubicBezTo>
                    <a:cubicBezTo>
                      <a:pt x="40019" y="28778"/>
                      <a:pt x="26017" y="28778"/>
                      <a:pt x="12111" y="20967"/>
                    </a:cubicBezTo>
                    <a:cubicBezTo>
                      <a:pt x="8777" y="19062"/>
                      <a:pt x="5348" y="17634"/>
                      <a:pt x="1443" y="17634"/>
                    </a:cubicBezTo>
                    <a:cubicBezTo>
                      <a:pt x="300" y="17634"/>
                      <a:pt x="-81" y="17252"/>
                      <a:pt x="14" y="16109"/>
                    </a:cubicBezTo>
                    <a:cubicBezTo>
                      <a:pt x="14" y="11251"/>
                      <a:pt x="109" y="6489"/>
                      <a:pt x="14" y="1632"/>
                    </a:cubicBezTo>
                    <a:cubicBezTo>
                      <a:pt x="14" y="-273"/>
                      <a:pt x="1252" y="203"/>
                      <a:pt x="2300" y="203"/>
                    </a:cubicBezTo>
                    <a:cubicBezTo>
                      <a:pt x="9444" y="488"/>
                      <a:pt x="15826" y="2869"/>
                      <a:pt x="21921" y="6489"/>
                    </a:cubicBezTo>
                    <a:cubicBezTo>
                      <a:pt x="27065" y="9537"/>
                      <a:pt x="32589" y="10013"/>
                      <a:pt x="38400" y="8870"/>
                    </a:cubicBezTo>
                    <a:cubicBezTo>
                      <a:pt x="41162" y="8299"/>
                      <a:pt x="43543" y="6966"/>
                      <a:pt x="45924" y="5632"/>
                    </a:cubicBezTo>
                    <a:cubicBezTo>
                      <a:pt x="59355" y="-1702"/>
                      <a:pt x="72880" y="-1798"/>
                      <a:pt x="86120" y="5632"/>
                    </a:cubicBezTo>
                    <a:cubicBezTo>
                      <a:pt x="94978" y="10585"/>
                      <a:pt x="103360" y="10490"/>
                      <a:pt x="112219" y="5537"/>
                    </a:cubicBezTo>
                    <a:cubicBezTo>
                      <a:pt x="125363" y="-1798"/>
                      <a:pt x="138793" y="-1893"/>
                      <a:pt x="151938" y="5537"/>
                    </a:cubicBezTo>
                    <a:cubicBezTo>
                      <a:pt x="160891" y="10490"/>
                      <a:pt x="169273" y="10585"/>
                      <a:pt x="178227" y="5537"/>
                    </a:cubicBezTo>
                    <a:cubicBezTo>
                      <a:pt x="191371" y="-1798"/>
                      <a:pt x="204802" y="-1798"/>
                      <a:pt x="217946" y="5537"/>
                    </a:cubicBezTo>
                    <a:cubicBezTo>
                      <a:pt x="226899" y="10490"/>
                      <a:pt x="235472" y="10775"/>
                      <a:pt x="244235" y="5537"/>
                    </a:cubicBezTo>
                    <a:cubicBezTo>
                      <a:pt x="250331" y="1822"/>
                      <a:pt x="257094" y="488"/>
                      <a:pt x="264142" y="107"/>
                    </a:cubicBezTo>
                    <a:cubicBezTo>
                      <a:pt x="264237" y="5917"/>
                      <a:pt x="264237" y="11728"/>
                      <a:pt x="264237" y="175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91" name="Forme libre : forme 2190">
                <a:extLst>
                  <a:ext uri="{FF2B5EF4-FFF2-40B4-BE49-F238E27FC236}">
                    <a16:creationId xmlns:a16="http://schemas.microsoft.com/office/drawing/2014/main" id="{65B22180-C81A-B267-CC19-E46A118DB8AE}"/>
                  </a:ext>
                </a:extLst>
              </p:cNvPr>
              <p:cNvSpPr/>
              <p:nvPr/>
            </p:nvSpPr>
            <p:spPr>
              <a:xfrm>
                <a:off x="15831707" y="5277897"/>
                <a:ext cx="264128" cy="26806"/>
              </a:xfrm>
              <a:custGeom>
                <a:avLst/>
                <a:gdLst>
                  <a:gd name="connsiteX0" fmla="*/ 264033 w 264128"/>
                  <a:gd name="connsiteY0" fmla="*/ 17716 h 26806"/>
                  <a:gd name="connsiteX1" fmla="*/ 252508 w 264128"/>
                  <a:gd name="connsiteY1" fmla="*/ 20670 h 26806"/>
                  <a:gd name="connsiteX2" fmla="*/ 226409 w 264128"/>
                  <a:gd name="connsiteY2" fmla="*/ 26480 h 26806"/>
                  <a:gd name="connsiteX3" fmla="*/ 210503 w 264128"/>
                  <a:gd name="connsiteY3" fmla="*/ 21146 h 26806"/>
                  <a:gd name="connsiteX4" fmla="*/ 196024 w 264128"/>
                  <a:gd name="connsiteY4" fmla="*/ 17716 h 26806"/>
                  <a:gd name="connsiteX5" fmla="*/ 186309 w 264128"/>
                  <a:gd name="connsiteY5" fmla="*/ 20860 h 26806"/>
                  <a:gd name="connsiteX6" fmla="*/ 160687 w 264128"/>
                  <a:gd name="connsiteY6" fmla="*/ 26575 h 26806"/>
                  <a:gd name="connsiteX7" fmla="*/ 144494 w 264128"/>
                  <a:gd name="connsiteY7" fmla="*/ 21146 h 26806"/>
                  <a:gd name="connsiteX8" fmla="*/ 130207 w 264128"/>
                  <a:gd name="connsiteY8" fmla="*/ 17716 h 26806"/>
                  <a:gd name="connsiteX9" fmla="*/ 120491 w 264128"/>
                  <a:gd name="connsiteY9" fmla="*/ 20764 h 26806"/>
                  <a:gd name="connsiteX10" fmla="*/ 94583 w 264128"/>
                  <a:gd name="connsiteY10" fmla="*/ 26575 h 26806"/>
                  <a:gd name="connsiteX11" fmla="*/ 78391 w 264128"/>
                  <a:gd name="connsiteY11" fmla="*/ 21146 h 26806"/>
                  <a:gd name="connsiteX12" fmla="*/ 64103 w 264128"/>
                  <a:gd name="connsiteY12" fmla="*/ 17716 h 26806"/>
                  <a:gd name="connsiteX13" fmla="*/ 54388 w 264128"/>
                  <a:gd name="connsiteY13" fmla="*/ 20764 h 26806"/>
                  <a:gd name="connsiteX14" fmla="*/ 28480 w 264128"/>
                  <a:gd name="connsiteY14" fmla="*/ 26575 h 26806"/>
                  <a:gd name="connsiteX15" fmla="*/ 14573 w 264128"/>
                  <a:gd name="connsiteY15" fmla="*/ 22384 h 26806"/>
                  <a:gd name="connsiteX16" fmla="*/ 1143 w 264128"/>
                  <a:gd name="connsiteY16" fmla="*/ 17716 h 26806"/>
                  <a:gd name="connsiteX17" fmla="*/ 0 w 264128"/>
                  <a:gd name="connsiteY17" fmla="*/ 16193 h 26806"/>
                  <a:gd name="connsiteX18" fmla="*/ 0 w 264128"/>
                  <a:gd name="connsiteY18" fmla="*/ 1714 h 26806"/>
                  <a:gd name="connsiteX19" fmla="*/ 1714 w 264128"/>
                  <a:gd name="connsiteY19" fmla="*/ 286 h 26806"/>
                  <a:gd name="connsiteX20" fmla="*/ 18669 w 264128"/>
                  <a:gd name="connsiteY20" fmla="*/ 4858 h 26806"/>
                  <a:gd name="connsiteX21" fmla="*/ 30099 w 264128"/>
                  <a:gd name="connsiteY21" fmla="*/ 9240 h 26806"/>
                  <a:gd name="connsiteX22" fmla="*/ 44196 w 264128"/>
                  <a:gd name="connsiteY22" fmla="*/ 6477 h 26806"/>
                  <a:gd name="connsiteX23" fmla="*/ 64103 w 264128"/>
                  <a:gd name="connsiteY23" fmla="*/ 286 h 26806"/>
                  <a:gd name="connsiteX24" fmla="*/ 87154 w 264128"/>
                  <a:gd name="connsiteY24" fmla="*/ 6191 h 26806"/>
                  <a:gd name="connsiteX25" fmla="*/ 103251 w 264128"/>
                  <a:gd name="connsiteY25" fmla="*/ 9049 h 26806"/>
                  <a:gd name="connsiteX26" fmla="*/ 112490 w 264128"/>
                  <a:gd name="connsiteY26" fmla="*/ 5239 h 26806"/>
                  <a:gd name="connsiteX27" fmla="*/ 133255 w 264128"/>
                  <a:gd name="connsiteY27" fmla="*/ 191 h 26806"/>
                  <a:gd name="connsiteX28" fmla="*/ 154210 w 264128"/>
                  <a:gd name="connsiteY28" fmla="*/ 6572 h 26806"/>
                  <a:gd name="connsiteX29" fmla="*/ 176117 w 264128"/>
                  <a:gd name="connsiteY29" fmla="*/ 6477 h 26806"/>
                  <a:gd name="connsiteX30" fmla="*/ 183071 w 264128"/>
                  <a:gd name="connsiteY30" fmla="*/ 3048 h 26806"/>
                  <a:gd name="connsiteX31" fmla="*/ 216408 w 264128"/>
                  <a:gd name="connsiteY31" fmla="*/ 4477 h 26806"/>
                  <a:gd name="connsiteX32" fmla="*/ 227552 w 264128"/>
                  <a:gd name="connsiteY32" fmla="*/ 8954 h 26806"/>
                  <a:gd name="connsiteX33" fmla="*/ 242888 w 264128"/>
                  <a:gd name="connsiteY33" fmla="*/ 6001 h 26806"/>
                  <a:gd name="connsiteX34" fmla="*/ 264128 w 264128"/>
                  <a:gd name="connsiteY34" fmla="*/ 0 h 26806"/>
                  <a:gd name="connsiteX35" fmla="*/ 264033 w 264128"/>
                  <a:gd name="connsiteY35" fmla="*/ 17716 h 2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64128" h="26806">
                    <a:moveTo>
                      <a:pt x="264033" y="17716"/>
                    </a:moveTo>
                    <a:cubicBezTo>
                      <a:pt x="259842" y="17336"/>
                      <a:pt x="256032" y="18574"/>
                      <a:pt x="252508" y="20670"/>
                    </a:cubicBezTo>
                    <a:cubicBezTo>
                      <a:pt x="244412" y="25527"/>
                      <a:pt x="235744" y="27432"/>
                      <a:pt x="226409" y="26480"/>
                    </a:cubicBezTo>
                    <a:cubicBezTo>
                      <a:pt x="220694" y="25908"/>
                      <a:pt x="215360" y="24003"/>
                      <a:pt x="210503" y="21146"/>
                    </a:cubicBezTo>
                    <a:cubicBezTo>
                      <a:pt x="206026" y="18479"/>
                      <a:pt x="201168" y="17336"/>
                      <a:pt x="196024" y="17716"/>
                    </a:cubicBezTo>
                    <a:cubicBezTo>
                      <a:pt x="192500" y="17907"/>
                      <a:pt x="189357" y="19050"/>
                      <a:pt x="186309" y="20860"/>
                    </a:cubicBezTo>
                    <a:cubicBezTo>
                      <a:pt x="178403" y="25622"/>
                      <a:pt x="169831" y="27432"/>
                      <a:pt x="160687" y="26575"/>
                    </a:cubicBezTo>
                    <a:cubicBezTo>
                      <a:pt x="154877" y="26004"/>
                      <a:pt x="149447" y="24099"/>
                      <a:pt x="144494" y="21146"/>
                    </a:cubicBezTo>
                    <a:cubicBezTo>
                      <a:pt x="140018" y="18479"/>
                      <a:pt x="135350" y="17431"/>
                      <a:pt x="130207" y="17716"/>
                    </a:cubicBezTo>
                    <a:cubicBezTo>
                      <a:pt x="126682" y="17907"/>
                      <a:pt x="123444" y="18955"/>
                      <a:pt x="120491" y="20764"/>
                    </a:cubicBezTo>
                    <a:cubicBezTo>
                      <a:pt x="112490" y="25527"/>
                      <a:pt x="103918" y="27527"/>
                      <a:pt x="94583" y="26575"/>
                    </a:cubicBezTo>
                    <a:cubicBezTo>
                      <a:pt x="88773" y="26004"/>
                      <a:pt x="83344" y="24099"/>
                      <a:pt x="78391" y="21146"/>
                    </a:cubicBezTo>
                    <a:cubicBezTo>
                      <a:pt x="73914" y="18479"/>
                      <a:pt x="69247" y="17431"/>
                      <a:pt x="64103" y="17716"/>
                    </a:cubicBezTo>
                    <a:cubicBezTo>
                      <a:pt x="60579" y="17907"/>
                      <a:pt x="57340" y="18955"/>
                      <a:pt x="54388" y="20764"/>
                    </a:cubicBezTo>
                    <a:cubicBezTo>
                      <a:pt x="46387" y="25527"/>
                      <a:pt x="37814" y="27527"/>
                      <a:pt x="28480" y="26575"/>
                    </a:cubicBezTo>
                    <a:cubicBezTo>
                      <a:pt x="23527" y="26098"/>
                      <a:pt x="18955" y="24670"/>
                      <a:pt x="14573" y="22384"/>
                    </a:cubicBezTo>
                    <a:cubicBezTo>
                      <a:pt x="10287" y="20098"/>
                      <a:pt x="6191" y="17526"/>
                      <a:pt x="1143" y="17716"/>
                    </a:cubicBezTo>
                    <a:cubicBezTo>
                      <a:pt x="0" y="17716"/>
                      <a:pt x="0" y="16955"/>
                      <a:pt x="0" y="16193"/>
                    </a:cubicBezTo>
                    <a:cubicBezTo>
                      <a:pt x="0" y="11335"/>
                      <a:pt x="0" y="6572"/>
                      <a:pt x="0" y="1714"/>
                    </a:cubicBezTo>
                    <a:cubicBezTo>
                      <a:pt x="0" y="286"/>
                      <a:pt x="667" y="191"/>
                      <a:pt x="1714" y="286"/>
                    </a:cubicBezTo>
                    <a:cubicBezTo>
                      <a:pt x="7715" y="571"/>
                      <a:pt x="13335" y="2096"/>
                      <a:pt x="18669" y="4858"/>
                    </a:cubicBezTo>
                    <a:cubicBezTo>
                      <a:pt x="22288" y="6763"/>
                      <a:pt x="25813" y="8858"/>
                      <a:pt x="30099" y="9240"/>
                    </a:cubicBezTo>
                    <a:cubicBezTo>
                      <a:pt x="35147" y="9716"/>
                      <a:pt x="39814" y="9049"/>
                      <a:pt x="44196" y="6477"/>
                    </a:cubicBezTo>
                    <a:cubicBezTo>
                      <a:pt x="50387" y="2857"/>
                      <a:pt x="56864" y="571"/>
                      <a:pt x="64103" y="286"/>
                    </a:cubicBezTo>
                    <a:cubicBezTo>
                      <a:pt x="72390" y="-95"/>
                      <a:pt x="80105" y="2000"/>
                      <a:pt x="87154" y="6191"/>
                    </a:cubicBezTo>
                    <a:cubicBezTo>
                      <a:pt x="92202" y="9144"/>
                      <a:pt x="97536" y="9906"/>
                      <a:pt x="103251" y="9049"/>
                    </a:cubicBezTo>
                    <a:cubicBezTo>
                      <a:pt x="106680" y="8477"/>
                      <a:pt x="109538" y="6858"/>
                      <a:pt x="112490" y="5239"/>
                    </a:cubicBezTo>
                    <a:cubicBezTo>
                      <a:pt x="118967" y="1620"/>
                      <a:pt x="125825" y="0"/>
                      <a:pt x="133255" y="191"/>
                    </a:cubicBezTo>
                    <a:cubicBezTo>
                      <a:pt x="140875" y="381"/>
                      <a:pt x="147638" y="3048"/>
                      <a:pt x="154210" y="6572"/>
                    </a:cubicBezTo>
                    <a:cubicBezTo>
                      <a:pt x="161449" y="10478"/>
                      <a:pt x="168783" y="10383"/>
                      <a:pt x="176117" y="6477"/>
                    </a:cubicBezTo>
                    <a:cubicBezTo>
                      <a:pt x="178403" y="5239"/>
                      <a:pt x="180689" y="4001"/>
                      <a:pt x="183071" y="3048"/>
                    </a:cubicBezTo>
                    <a:cubicBezTo>
                      <a:pt x="194405" y="-1428"/>
                      <a:pt x="205549" y="-952"/>
                      <a:pt x="216408" y="4477"/>
                    </a:cubicBezTo>
                    <a:cubicBezTo>
                      <a:pt x="220028" y="6287"/>
                      <a:pt x="223361" y="8477"/>
                      <a:pt x="227552" y="8954"/>
                    </a:cubicBezTo>
                    <a:cubicBezTo>
                      <a:pt x="232981" y="9620"/>
                      <a:pt x="238125" y="8858"/>
                      <a:pt x="242888" y="6001"/>
                    </a:cubicBezTo>
                    <a:cubicBezTo>
                      <a:pt x="249460" y="2096"/>
                      <a:pt x="256508" y="0"/>
                      <a:pt x="264128" y="0"/>
                    </a:cubicBezTo>
                    <a:cubicBezTo>
                      <a:pt x="264033" y="6096"/>
                      <a:pt x="264033" y="11906"/>
                      <a:pt x="264033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92" name="Forme libre : forme 2191">
                <a:extLst>
                  <a:ext uri="{FF2B5EF4-FFF2-40B4-BE49-F238E27FC236}">
                    <a16:creationId xmlns:a16="http://schemas.microsoft.com/office/drawing/2014/main" id="{E49D5C65-1FC9-7160-4C6A-4B653E60CD12}"/>
                  </a:ext>
                </a:extLst>
              </p:cNvPr>
              <p:cNvSpPr/>
              <p:nvPr/>
            </p:nvSpPr>
            <p:spPr>
              <a:xfrm>
                <a:off x="15831611" y="5412104"/>
                <a:ext cx="264128" cy="27098"/>
              </a:xfrm>
              <a:custGeom>
                <a:avLst/>
                <a:gdLst>
                  <a:gd name="connsiteX0" fmla="*/ 264128 w 264128"/>
                  <a:gd name="connsiteY0" fmla="*/ 17716 h 27098"/>
                  <a:gd name="connsiteX1" fmla="*/ 251460 w 264128"/>
                  <a:gd name="connsiteY1" fmla="*/ 21431 h 27098"/>
                  <a:gd name="connsiteX2" fmla="*/ 210788 w 264128"/>
                  <a:gd name="connsiteY2" fmla="*/ 21431 h 27098"/>
                  <a:gd name="connsiteX3" fmla="*/ 185357 w 264128"/>
                  <a:gd name="connsiteY3" fmla="*/ 21431 h 27098"/>
                  <a:gd name="connsiteX4" fmla="*/ 144685 w 264128"/>
                  <a:gd name="connsiteY4" fmla="*/ 21336 h 27098"/>
                  <a:gd name="connsiteX5" fmla="*/ 119539 w 264128"/>
                  <a:gd name="connsiteY5" fmla="*/ 21336 h 27098"/>
                  <a:gd name="connsiteX6" fmla="*/ 78581 w 264128"/>
                  <a:gd name="connsiteY6" fmla="*/ 21336 h 27098"/>
                  <a:gd name="connsiteX7" fmla="*/ 53435 w 264128"/>
                  <a:gd name="connsiteY7" fmla="*/ 21336 h 27098"/>
                  <a:gd name="connsiteX8" fmla="*/ 12478 w 264128"/>
                  <a:gd name="connsiteY8" fmla="*/ 21336 h 27098"/>
                  <a:gd name="connsiteX9" fmla="*/ 1619 w 264128"/>
                  <a:gd name="connsiteY9" fmla="*/ 17812 h 27098"/>
                  <a:gd name="connsiteX10" fmla="*/ 0 w 264128"/>
                  <a:gd name="connsiteY10" fmla="*/ 15907 h 27098"/>
                  <a:gd name="connsiteX11" fmla="*/ 0 w 264128"/>
                  <a:gd name="connsiteY11" fmla="*/ 2191 h 27098"/>
                  <a:gd name="connsiteX12" fmla="*/ 1905 w 264128"/>
                  <a:gd name="connsiteY12" fmla="*/ 381 h 27098"/>
                  <a:gd name="connsiteX13" fmla="*/ 20669 w 264128"/>
                  <a:gd name="connsiteY13" fmla="*/ 6001 h 27098"/>
                  <a:gd name="connsiteX14" fmla="*/ 34957 w 264128"/>
                  <a:gd name="connsiteY14" fmla="*/ 9430 h 27098"/>
                  <a:gd name="connsiteX15" fmla="*/ 44387 w 264128"/>
                  <a:gd name="connsiteY15" fmla="*/ 6477 h 27098"/>
                  <a:gd name="connsiteX16" fmla="*/ 70485 w 264128"/>
                  <a:gd name="connsiteY16" fmla="*/ 571 h 27098"/>
                  <a:gd name="connsiteX17" fmla="*/ 86678 w 264128"/>
                  <a:gd name="connsiteY17" fmla="*/ 6001 h 27098"/>
                  <a:gd name="connsiteX18" fmla="*/ 100679 w 264128"/>
                  <a:gd name="connsiteY18" fmla="*/ 9430 h 27098"/>
                  <a:gd name="connsiteX19" fmla="*/ 110395 w 264128"/>
                  <a:gd name="connsiteY19" fmla="*/ 6477 h 27098"/>
                  <a:gd name="connsiteX20" fmla="*/ 136493 w 264128"/>
                  <a:gd name="connsiteY20" fmla="*/ 571 h 27098"/>
                  <a:gd name="connsiteX21" fmla="*/ 152495 w 264128"/>
                  <a:gd name="connsiteY21" fmla="*/ 5905 h 27098"/>
                  <a:gd name="connsiteX22" fmla="*/ 166973 w 264128"/>
                  <a:gd name="connsiteY22" fmla="*/ 9334 h 27098"/>
                  <a:gd name="connsiteX23" fmla="*/ 176403 w 264128"/>
                  <a:gd name="connsiteY23" fmla="*/ 6382 h 27098"/>
                  <a:gd name="connsiteX24" fmla="*/ 202597 w 264128"/>
                  <a:gd name="connsiteY24" fmla="*/ 571 h 27098"/>
                  <a:gd name="connsiteX25" fmla="*/ 218599 w 264128"/>
                  <a:gd name="connsiteY25" fmla="*/ 5905 h 27098"/>
                  <a:gd name="connsiteX26" fmla="*/ 233077 w 264128"/>
                  <a:gd name="connsiteY26" fmla="*/ 9334 h 27098"/>
                  <a:gd name="connsiteX27" fmla="*/ 239268 w 264128"/>
                  <a:gd name="connsiteY27" fmla="*/ 7906 h 27098"/>
                  <a:gd name="connsiteX28" fmla="*/ 263938 w 264128"/>
                  <a:gd name="connsiteY28" fmla="*/ 0 h 27098"/>
                  <a:gd name="connsiteX29" fmla="*/ 264128 w 264128"/>
                  <a:gd name="connsiteY29" fmla="*/ 17716 h 2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64128" h="27098">
                    <a:moveTo>
                      <a:pt x="264128" y="17716"/>
                    </a:moveTo>
                    <a:cubicBezTo>
                      <a:pt x="259556" y="17812"/>
                      <a:pt x="255461" y="19240"/>
                      <a:pt x="251460" y="21431"/>
                    </a:cubicBezTo>
                    <a:cubicBezTo>
                      <a:pt x="237935" y="28956"/>
                      <a:pt x="224314" y="28956"/>
                      <a:pt x="210788" y="21431"/>
                    </a:cubicBezTo>
                    <a:cubicBezTo>
                      <a:pt x="202216" y="16669"/>
                      <a:pt x="193929" y="16669"/>
                      <a:pt x="185357" y="21431"/>
                    </a:cubicBezTo>
                    <a:cubicBezTo>
                      <a:pt x="171831" y="29051"/>
                      <a:pt x="158210" y="28956"/>
                      <a:pt x="144685" y="21336"/>
                    </a:cubicBezTo>
                    <a:cubicBezTo>
                      <a:pt x="136208" y="16573"/>
                      <a:pt x="128016" y="16573"/>
                      <a:pt x="119539" y="21336"/>
                    </a:cubicBezTo>
                    <a:cubicBezTo>
                      <a:pt x="105918" y="28956"/>
                      <a:pt x="92202" y="28956"/>
                      <a:pt x="78581" y="21336"/>
                    </a:cubicBezTo>
                    <a:cubicBezTo>
                      <a:pt x="70104" y="16573"/>
                      <a:pt x="61913" y="16573"/>
                      <a:pt x="53435" y="21336"/>
                    </a:cubicBezTo>
                    <a:cubicBezTo>
                      <a:pt x="39815" y="28956"/>
                      <a:pt x="26099" y="28860"/>
                      <a:pt x="12478" y="21336"/>
                    </a:cubicBezTo>
                    <a:cubicBezTo>
                      <a:pt x="9049" y="19431"/>
                      <a:pt x="5525" y="17907"/>
                      <a:pt x="1619" y="17812"/>
                    </a:cubicBezTo>
                    <a:cubicBezTo>
                      <a:pt x="191" y="17812"/>
                      <a:pt x="0" y="17145"/>
                      <a:pt x="0" y="15907"/>
                    </a:cubicBezTo>
                    <a:cubicBezTo>
                      <a:pt x="95" y="11335"/>
                      <a:pt x="95" y="6762"/>
                      <a:pt x="0" y="2191"/>
                    </a:cubicBezTo>
                    <a:cubicBezTo>
                      <a:pt x="0" y="667"/>
                      <a:pt x="476" y="381"/>
                      <a:pt x="1905" y="381"/>
                    </a:cubicBezTo>
                    <a:cubicBezTo>
                      <a:pt x="8668" y="571"/>
                      <a:pt x="14954" y="2571"/>
                      <a:pt x="20669" y="6001"/>
                    </a:cubicBezTo>
                    <a:cubicBezTo>
                      <a:pt x="25146" y="8667"/>
                      <a:pt x="29813" y="9715"/>
                      <a:pt x="34957" y="9430"/>
                    </a:cubicBezTo>
                    <a:cubicBezTo>
                      <a:pt x="38386" y="9239"/>
                      <a:pt x="41529" y="8191"/>
                      <a:pt x="44387" y="6477"/>
                    </a:cubicBezTo>
                    <a:cubicBezTo>
                      <a:pt x="52483" y="1619"/>
                      <a:pt x="61151" y="-381"/>
                      <a:pt x="70485" y="571"/>
                    </a:cubicBezTo>
                    <a:cubicBezTo>
                      <a:pt x="76295" y="1143"/>
                      <a:pt x="81725" y="3048"/>
                      <a:pt x="86678" y="6001"/>
                    </a:cubicBezTo>
                    <a:cubicBezTo>
                      <a:pt x="91059" y="8572"/>
                      <a:pt x="95631" y="9715"/>
                      <a:pt x="100679" y="9430"/>
                    </a:cubicBezTo>
                    <a:cubicBezTo>
                      <a:pt x="104204" y="9239"/>
                      <a:pt x="107442" y="8287"/>
                      <a:pt x="110395" y="6477"/>
                    </a:cubicBezTo>
                    <a:cubicBezTo>
                      <a:pt x="118491" y="1619"/>
                      <a:pt x="127159" y="-381"/>
                      <a:pt x="136493" y="571"/>
                    </a:cubicBezTo>
                    <a:cubicBezTo>
                      <a:pt x="142208" y="1143"/>
                      <a:pt x="147542" y="3048"/>
                      <a:pt x="152495" y="5905"/>
                    </a:cubicBezTo>
                    <a:cubicBezTo>
                      <a:pt x="156972" y="8572"/>
                      <a:pt x="161735" y="9715"/>
                      <a:pt x="166973" y="9334"/>
                    </a:cubicBezTo>
                    <a:cubicBezTo>
                      <a:pt x="170402" y="9144"/>
                      <a:pt x="173546" y="8096"/>
                      <a:pt x="176403" y="6382"/>
                    </a:cubicBezTo>
                    <a:cubicBezTo>
                      <a:pt x="184499" y="1524"/>
                      <a:pt x="193167" y="-381"/>
                      <a:pt x="202597" y="571"/>
                    </a:cubicBezTo>
                    <a:cubicBezTo>
                      <a:pt x="208312" y="1143"/>
                      <a:pt x="213646" y="3048"/>
                      <a:pt x="218599" y="5905"/>
                    </a:cubicBezTo>
                    <a:cubicBezTo>
                      <a:pt x="223076" y="8572"/>
                      <a:pt x="227933" y="9715"/>
                      <a:pt x="233077" y="9334"/>
                    </a:cubicBezTo>
                    <a:cubicBezTo>
                      <a:pt x="235268" y="9144"/>
                      <a:pt x="237363" y="8954"/>
                      <a:pt x="239268" y="7906"/>
                    </a:cubicBezTo>
                    <a:cubicBezTo>
                      <a:pt x="246983" y="3620"/>
                      <a:pt x="254984" y="285"/>
                      <a:pt x="263938" y="0"/>
                    </a:cubicBezTo>
                    <a:cubicBezTo>
                      <a:pt x="264128" y="6001"/>
                      <a:pt x="264128" y="11811"/>
                      <a:pt x="264128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982" name="Graphique 9">
            <a:extLst>
              <a:ext uri="{FF2B5EF4-FFF2-40B4-BE49-F238E27FC236}">
                <a16:creationId xmlns:a16="http://schemas.microsoft.com/office/drawing/2014/main" id="{4CF25AAA-82AA-91CB-1BBB-809577695D3C}"/>
              </a:ext>
            </a:extLst>
          </p:cNvPr>
          <p:cNvGrpSpPr/>
          <p:nvPr/>
        </p:nvGrpSpPr>
        <p:grpSpPr>
          <a:xfrm>
            <a:off x="10117598" y="946217"/>
            <a:ext cx="1638283" cy="277254"/>
            <a:chOff x="17591069" y="489108"/>
            <a:chExt cx="1607438" cy="272034"/>
          </a:xfrm>
          <a:solidFill>
            <a:srgbClr val="312783"/>
          </a:solidFill>
        </p:grpSpPr>
        <p:sp>
          <p:nvSpPr>
            <p:cNvPr id="1983" name="Forme libre : forme 1982">
              <a:extLst>
                <a:ext uri="{FF2B5EF4-FFF2-40B4-BE49-F238E27FC236}">
                  <a16:creationId xmlns:a16="http://schemas.microsoft.com/office/drawing/2014/main" id="{96C5E83A-552E-7972-F2D6-4527D3724863}"/>
                </a:ext>
              </a:extLst>
            </p:cNvPr>
            <p:cNvSpPr/>
            <p:nvPr/>
          </p:nvSpPr>
          <p:spPr>
            <a:xfrm>
              <a:off x="17591069" y="491775"/>
              <a:ext cx="145161" cy="266699"/>
            </a:xfrm>
            <a:custGeom>
              <a:avLst/>
              <a:gdLst>
                <a:gd name="connsiteX0" fmla="*/ 105156 w 145161"/>
                <a:gd name="connsiteY0" fmla="*/ 212979 h 266699"/>
                <a:gd name="connsiteX1" fmla="*/ 37719 w 145161"/>
                <a:gd name="connsiteY1" fmla="*/ 212979 h 266699"/>
                <a:gd name="connsiteX2" fmla="*/ 27432 w 145161"/>
                <a:gd name="connsiteY2" fmla="*/ 266700 h 266699"/>
                <a:gd name="connsiteX3" fmla="*/ 0 w 145161"/>
                <a:gd name="connsiteY3" fmla="*/ 266700 h 266699"/>
                <a:gd name="connsiteX4" fmla="*/ 51054 w 145161"/>
                <a:gd name="connsiteY4" fmla="*/ 0 h 266699"/>
                <a:gd name="connsiteX5" fmla="*/ 94107 w 145161"/>
                <a:gd name="connsiteY5" fmla="*/ 0 h 266699"/>
                <a:gd name="connsiteX6" fmla="*/ 145161 w 145161"/>
                <a:gd name="connsiteY6" fmla="*/ 266700 h 266699"/>
                <a:gd name="connsiteX7" fmla="*/ 115443 w 145161"/>
                <a:gd name="connsiteY7" fmla="*/ 266700 h 266699"/>
                <a:gd name="connsiteX8" fmla="*/ 105156 w 145161"/>
                <a:gd name="connsiteY8" fmla="*/ 212979 h 266699"/>
                <a:gd name="connsiteX9" fmla="*/ 70866 w 145161"/>
                <a:gd name="connsiteY9" fmla="*/ 33528 h 266699"/>
                <a:gd name="connsiteX10" fmla="*/ 41529 w 145161"/>
                <a:gd name="connsiteY10" fmla="*/ 187452 h 266699"/>
                <a:gd name="connsiteX11" fmla="*/ 100965 w 145161"/>
                <a:gd name="connsiteY11" fmla="*/ 187452 h 266699"/>
                <a:gd name="connsiteX12" fmla="*/ 70866 w 145161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1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4" name="Forme libre : forme 1983">
              <a:extLst>
                <a:ext uri="{FF2B5EF4-FFF2-40B4-BE49-F238E27FC236}">
                  <a16:creationId xmlns:a16="http://schemas.microsoft.com/office/drawing/2014/main" id="{7F309CCD-1236-7FE0-558F-787C91EF4A35}"/>
                </a:ext>
              </a:extLst>
            </p:cNvPr>
            <p:cNvSpPr/>
            <p:nvPr/>
          </p:nvSpPr>
          <p:spPr>
            <a:xfrm>
              <a:off x="17763281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5" name="Forme libre : forme 1984">
              <a:extLst>
                <a:ext uri="{FF2B5EF4-FFF2-40B4-BE49-F238E27FC236}">
                  <a16:creationId xmlns:a16="http://schemas.microsoft.com/office/drawing/2014/main" id="{081736D2-D3C0-AFF9-C752-81242E57E497}"/>
                </a:ext>
              </a:extLst>
            </p:cNvPr>
            <p:cNvSpPr/>
            <p:nvPr/>
          </p:nvSpPr>
          <p:spPr>
            <a:xfrm>
              <a:off x="17820812" y="491775"/>
              <a:ext cx="148209" cy="266699"/>
            </a:xfrm>
            <a:custGeom>
              <a:avLst/>
              <a:gdLst>
                <a:gd name="connsiteX0" fmla="*/ 116967 w 148209"/>
                <a:gd name="connsiteY0" fmla="*/ 266700 h 266699"/>
                <a:gd name="connsiteX1" fmla="*/ 72771 w 148209"/>
                <a:gd name="connsiteY1" fmla="*/ 151638 h 266699"/>
                <a:gd name="connsiteX2" fmla="*/ 28194 w 148209"/>
                <a:gd name="connsiteY2" fmla="*/ 266700 h 266699"/>
                <a:gd name="connsiteX3" fmla="*/ 0 w 148209"/>
                <a:gd name="connsiteY3" fmla="*/ 266700 h 266699"/>
                <a:gd name="connsiteX4" fmla="*/ 53721 w 148209"/>
                <a:gd name="connsiteY4" fmla="*/ 129159 h 266699"/>
                <a:gd name="connsiteX5" fmla="*/ 3429 w 148209"/>
                <a:gd name="connsiteY5" fmla="*/ 0 h 266699"/>
                <a:gd name="connsiteX6" fmla="*/ 34290 w 148209"/>
                <a:gd name="connsiteY6" fmla="*/ 0 h 266699"/>
                <a:gd name="connsiteX7" fmla="*/ 75438 w 148209"/>
                <a:gd name="connsiteY7" fmla="*/ 106680 h 266699"/>
                <a:gd name="connsiteX8" fmla="*/ 116967 w 148209"/>
                <a:gd name="connsiteY8" fmla="*/ 0 h 266699"/>
                <a:gd name="connsiteX9" fmla="*/ 144780 w 148209"/>
                <a:gd name="connsiteY9" fmla="*/ 0 h 266699"/>
                <a:gd name="connsiteX10" fmla="*/ 94869 w 148209"/>
                <a:gd name="connsiteY10" fmla="*/ 129159 h 266699"/>
                <a:gd name="connsiteX11" fmla="*/ 148209 w 148209"/>
                <a:gd name="connsiteY11" fmla="*/ 266700 h 266699"/>
                <a:gd name="connsiteX12" fmla="*/ 116967 w 148209"/>
                <a:gd name="connsiteY12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209" h="266699">
                  <a:moveTo>
                    <a:pt x="116967" y="266700"/>
                  </a:moveTo>
                  <a:lnTo>
                    <a:pt x="72771" y="151638"/>
                  </a:lnTo>
                  <a:lnTo>
                    <a:pt x="28194" y="266700"/>
                  </a:lnTo>
                  <a:lnTo>
                    <a:pt x="0" y="266700"/>
                  </a:lnTo>
                  <a:lnTo>
                    <a:pt x="53721" y="129159"/>
                  </a:lnTo>
                  <a:lnTo>
                    <a:pt x="3429" y="0"/>
                  </a:lnTo>
                  <a:lnTo>
                    <a:pt x="34290" y="0"/>
                  </a:lnTo>
                  <a:lnTo>
                    <a:pt x="75438" y="106680"/>
                  </a:lnTo>
                  <a:lnTo>
                    <a:pt x="116967" y="0"/>
                  </a:lnTo>
                  <a:lnTo>
                    <a:pt x="144780" y="0"/>
                  </a:lnTo>
                  <a:lnTo>
                    <a:pt x="94869" y="129159"/>
                  </a:lnTo>
                  <a:lnTo>
                    <a:pt x="148209" y="266700"/>
                  </a:lnTo>
                  <a:lnTo>
                    <a:pt x="116967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6" name="Forme libre : forme 1985">
              <a:extLst>
                <a:ext uri="{FF2B5EF4-FFF2-40B4-BE49-F238E27FC236}">
                  <a16:creationId xmlns:a16="http://schemas.microsoft.com/office/drawing/2014/main" id="{80ED5D1A-7E6A-9E75-E348-A3BA9D79C86E}"/>
                </a:ext>
              </a:extLst>
            </p:cNvPr>
            <p:cNvSpPr/>
            <p:nvPr/>
          </p:nvSpPr>
          <p:spPr>
            <a:xfrm>
              <a:off x="18059699" y="491775"/>
              <a:ext cx="105917" cy="266699"/>
            </a:xfrm>
            <a:custGeom>
              <a:avLst/>
              <a:gdLst>
                <a:gd name="connsiteX0" fmla="*/ 105918 w 105917"/>
                <a:gd name="connsiteY0" fmla="*/ 266700 h 266699"/>
                <a:gd name="connsiteX1" fmla="*/ 0 w 105917"/>
                <a:gd name="connsiteY1" fmla="*/ 266700 h 266699"/>
                <a:gd name="connsiteX2" fmla="*/ 0 w 105917"/>
                <a:gd name="connsiteY2" fmla="*/ 0 h 266699"/>
                <a:gd name="connsiteX3" fmla="*/ 29718 w 105917"/>
                <a:gd name="connsiteY3" fmla="*/ 0 h 266699"/>
                <a:gd name="connsiteX4" fmla="*/ 29718 w 105917"/>
                <a:gd name="connsiteY4" fmla="*/ 239649 h 266699"/>
                <a:gd name="connsiteX5" fmla="*/ 105918 w 105917"/>
                <a:gd name="connsiteY5" fmla="*/ 239649 h 266699"/>
                <a:gd name="connsiteX6" fmla="*/ 105918 w 105917"/>
                <a:gd name="connsiteY6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917" h="266699">
                  <a:moveTo>
                    <a:pt x="105918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29718" y="0"/>
                  </a:lnTo>
                  <a:lnTo>
                    <a:pt x="29718" y="239649"/>
                  </a:lnTo>
                  <a:lnTo>
                    <a:pt x="105918" y="239649"/>
                  </a:lnTo>
                  <a:lnTo>
                    <a:pt x="105918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7" name="Forme libre : forme 1986">
              <a:extLst>
                <a:ext uri="{FF2B5EF4-FFF2-40B4-BE49-F238E27FC236}">
                  <a16:creationId xmlns:a16="http://schemas.microsoft.com/office/drawing/2014/main" id="{25CC6FE0-356D-1A60-EFC9-7DD33A946A81}"/>
                </a:ext>
              </a:extLst>
            </p:cNvPr>
            <p:cNvSpPr/>
            <p:nvPr/>
          </p:nvSpPr>
          <p:spPr>
            <a:xfrm>
              <a:off x="18191906" y="491775"/>
              <a:ext cx="109727" cy="266699"/>
            </a:xfrm>
            <a:custGeom>
              <a:avLst/>
              <a:gdLst>
                <a:gd name="connsiteX0" fmla="*/ 29718 w 109727"/>
                <a:gd name="connsiteY0" fmla="*/ 118110 h 266699"/>
                <a:gd name="connsiteX1" fmla="*/ 94869 w 109727"/>
                <a:gd name="connsiteY1" fmla="*/ 118110 h 266699"/>
                <a:gd name="connsiteX2" fmla="*/ 94869 w 109727"/>
                <a:gd name="connsiteY2" fmla="*/ 144780 h 266699"/>
                <a:gd name="connsiteX3" fmla="*/ 29718 w 109727"/>
                <a:gd name="connsiteY3" fmla="*/ 144780 h 266699"/>
                <a:gd name="connsiteX4" fmla="*/ 29718 w 109727"/>
                <a:gd name="connsiteY4" fmla="*/ 239649 h 266699"/>
                <a:gd name="connsiteX5" fmla="*/ 109728 w 109727"/>
                <a:gd name="connsiteY5" fmla="*/ 239649 h 266699"/>
                <a:gd name="connsiteX6" fmla="*/ 109728 w 109727"/>
                <a:gd name="connsiteY6" fmla="*/ 266700 h 266699"/>
                <a:gd name="connsiteX7" fmla="*/ 0 w 109727"/>
                <a:gd name="connsiteY7" fmla="*/ 266700 h 266699"/>
                <a:gd name="connsiteX8" fmla="*/ 0 w 109727"/>
                <a:gd name="connsiteY8" fmla="*/ 0 h 266699"/>
                <a:gd name="connsiteX9" fmla="*/ 109728 w 109727"/>
                <a:gd name="connsiteY9" fmla="*/ 0 h 266699"/>
                <a:gd name="connsiteX10" fmla="*/ 109728 w 109727"/>
                <a:gd name="connsiteY10" fmla="*/ 27051 h 266699"/>
                <a:gd name="connsiteX11" fmla="*/ 29718 w 109727"/>
                <a:gd name="connsiteY11" fmla="*/ 27051 h 266699"/>
                <a:gd name="connsiteX12" fmla="*/ 29718 w 109727"/>
                <a:gd name="connsiteY12" fmla="*/ 11811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727" h="266699">
                  <a:moveTo>
                    <a:pt x="29718" y="118110"/>
                  </a:moveTo>
                  <a:lnTo>
                    <a:pt x="94869" y="118110"/>
                  </a:lnTo>
                  <a:lnTo>
                    <a:pt x="94869" y="144780"/>
                  </a:lnTo>
                  <a:lnTo>
                    <a:pt x="29718" y="144780"/>
                  </a:lnTo>
                  <a:lnTo>
                    <a:pt x="29718" y="239649"/>
                  </a:lnTo>
                  <a:lnTo>
                    <a:pt x="109728" y="239649"/>
                  </a:lnTo>
                  <a:lnTo>
                    <a:pt x="109728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109728" y="0"/>
                  </a:lnTo>
                  <a:lnTo>
                    <a:pt x="109728" y="27051"/>
                  </a:lnTo>
                  <a:lnTo>
                    <a:pt x="29718" y="27051"/>
                  </a:lnTo>
                  <a:lnTo>
                    <a:pt x="29718" y="11811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8" name="Forme libre : forme 1987">
              <a:extLst>
                <a:ext uri="{FF2B5EF4-FFF2-40B4-BE49-F238E27FC236}">
                  <a16:creationId xmlns:a16="http://schemas.microsoft.com/office/drawing/2014/main" id="{7CFC7B8C-9471-B523-8CB3-1DFB9AD1E3B5}"/>
                </a:ext>
              </a:extLst>
            </p:cNvPr>
            <p:cNvSpPr/>
            <p:nvPr/>
          </p:nvSpPr>
          <p:spPr>
            <a:xfrm>
              <a:off x="18328685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7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7 w 120014"/>
                <a:gd name="connsiteY9" fmla="*/ 90869 h 272034"/>
                <a:gd name="connsiteX10" fmla="*/ 53721 w 120014"/>
                <a:gd name="connsiteY10" fmla="*/ 111062 h 272034"/>
                <a:gd name="connsiteX11" fmla="*/ 75247 w 120014"/>
                <a:gd name="connsiteY11" fmla="*/ 129350 h 272034"/>
                <a:gd name="connsiteX12" fmla="*/ 96774 w 120014"/>
                <a:gd name="connsiteY12" fmla="*/ 148781 h 272034"/>
                <a:gd name="connsiteX13" fmla="*/ 113347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49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1" y="0"/>
                    <a:pt x="60197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5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8" y="27051"/>
                    <a:pt x="60960" y="27051"/>
                  </a:cubicBezTo>
                  <a:cubicBezTo>
                    <a:pt x="40671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7" y="90869"/>
                  </a:cubicBezTo>
                  <a:cubicBezTo>
                    <a:pt x="41624" y="98870"/>
                    <a:pt x="47148" y="105632"/>
                    <a:pt x="53721" y="111062"/>
                  </a:cubicBezTo>
                  <a:cubicBezTo>
                    <a:pt x="60293" y="116491"/>
                    <a:pt x="67532" y="122587"/>
                    <a:pt x="75247" y="129350"/>
                  </a:cubicBezTo>
                  <a:cubicBezTo>
                    <a:pt x="82962" y="136112"/>
                    <a:pt x="90201" y="142589"/>
                    <a:pt x="96774" y="148781"/>
                  </a:cubicBezTo>
                  <a:cubicBezTo>
                    <a:pt x="103346" y="154972"/>
                    <a:pt x="108871" y="163068"/>
                    <a:pt x="113347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6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49" y="254318"/>
                  </a:cubicBezTo>
                  <a:cubicBezTo>
                    <a:pt x="5048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4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1" y="160782"/>
                    <a:pt x="61626" y="155543"/>
                    <a:pt x="55245" y="150495"/>
                  </a:cubicBezTo>
                  <a:cubicBezTo>
                    <a:pt x="48863" y="145447"/>
                    <a:pt x="42576" y="140113"/>
                    <a:pt x="36195" y="134493"/>
                  </a:cubicBezTo>
                  <a:cubicBezTo>
                    <a:pt x="29813" y="128873"/>
                    <a:pt x="24098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9" name="Forme libre : forme 1988">
              <a:extLst>
                <a:ext uri="{FF2B5EF4-FFF2-40B4-BE49-F238E27FC236}">
                  <a16:creationId xmlns:a16="http://schemas.microsoft.com/office/drawing/2014/main" id="{D1066157-2A40-6AF6-10A8-A77035CFC585}"/>
                </a:ext>
              </a:extLst>
            </p:cNvPr>
            <p:cNvSpPr/>
            <p:nvPr/>
          </p:nvSpPr>
          <p:spPr>
            <a:xfrm>
              <a:off x="18541283" y="491775"/>
              <a:ext cx="122301" cy="266699"/>
            </a:xfrm>
            <a:custGeom>
              <a:avLst/>
              <a:gdLst>
                <a:gd name="connsiteX0" fmla="*/ 0 w 122301"/>
                <a:gd name="connsiteY0" fmla="*/ 0 h 266699"/>
                <a:gd name="connsiteX1" fmla="*/ 59817 w 122301"/>
                <a:gd name="connsiteY1" fmla="*/ 0 h 266699"/>
                <a:gd name="connsiteX2" fmla="*/ 104013 w 122301"/>
                <a:gd name="connsiteY2" fmla="*/ 14478 h 266699"/>
                <a:gd name="connsiteX3" fmla="*/ 117729 w 122301"/>
                <a:gd name="connsiteY3" fmla="*/ 59055 h 266699"/>
                <a:gd name="connsiteX4" fmla="*/ 117729 w 122301"/>
                <a:gd name="connsiteY4" fmla="*/ 71628 h 266699"/>
                <a:gd name="connsiteX5" fmla="*/ 110490 w 122301"/>
                <a:gd name="connsiteY5" fmla="*/ 106490 h 266699"/>
                <a:gd name="connsiteX6" fmla="*/ 86487 w 122301"/>
                <a:gd name="connsiteY6" fmla="*/ 124587 h 266699"/>
                <a:gd name="connsiteX7" fmla="*/ 122301 w 122301"/>
                <a:gd name="connsiteY7" fmla="*/ 181737 h 266699"/>
                <a:gd name="connsiteX8" fmla="*/ 122301 w 122301"/>
                <a:gd name="connsiteY8" fmla="*/ 204216 h 266699"/>
                <a:gd name="connsiteX9" fmla="*/ 61341 w 122301"/>
                <a:gd name="connsiteY9" fmla="*/ 266700 h 266699"/>
                <a:gd name="connsiteX10" fmla="*/ 0 w 122301"/>
                <a:gd name="connsiteY10" fmla="*/ 266700 h 266699"/>
                <a:gd name="connsiteX11" fmla="*/ 0 w 122301"/>
                <a:gd name="connsiteY11" fmla="*/ 0 h 266699"/>
                <a:gd name="connsiteX12" fmla="*/ 29719 w 122301"/>
                <a:gd name="connsiteY12" fmla="*/ 113157 h 266699"/>
                <a:gd name="connsiteX13" fmla="*/ 52578 w 122301"/>
                <a:gd name="connsiteY13" fmla="*/ 113157 h 266699"/>
                <a:gd name="connsiteX14" fmla="*/ 79820 w 122301"/>
                <a:gd name="connsiteY14" fmla="*/ 105537 h 266699"/>
                <a:gd name="connsiteX15" fmla="*/ 88392 w 122301"/>
                <a:gd name="connsiteY15" fmla="*/ 77724 h 266699"/>
                <a:gd name="connsiteX16" fmla="*/ 88392 w 122301"/>
                <a:gd name="connsiteY16" fmla="*/ 62103 h 266699"/>
                <a:gd name="connsiteX17" fmla="*/ 81535 w 122301"/>
                <a:gd name="connsiteY17" fmla="*/ 35623 h 266699"/>
                <a:gd name="connsiteX18" fmla="*/ 59055 w 122301"/>
                <a:gd name="connsiteY18" fmla="*/ 27051 h 266699"/>
                <a:gd name="connsiteX19" fmla="*/ 29719 w 122301"/>
                <a:gd name="connsiteY19" fmla="*/ 27051 h 266699"/>
                <a:gd name="connsiteX20" fmla="*/ 29719 w 122301"/>
                <a:gd name="connsiteY20" fmla="*/ 113157 h 266699"/>
                <a:gd name="connsiteX21" fmla="*/ 29719 w 122301"/>
                <a:gd name="connsiteY21" fmla="*/ 239649 h 266699"/>
                <a:gd name="connsiteX22" fmla="*/ 61341 w 122301"/>
                <a:gd name="connsiteY22" fmla="*/ 239649 h 266699"/>
                <a:gd name="connsiteX23" fmla="*/ 92964 w 122301"/>
                <a:gd name="connsiteY23" fmla="*/ 203454 h 266699"/>
                <a:gd name="connsiteX24" fmla="*/ 92964 w 122301"/>
                <a:gd name="connsiteY24" fmla="*/ 179832 h 266699"/>
                <a:gd name="connsiteX25" fmla="*/ 84201 w 122301"/>
                <a:gd name="connsiteY25" fmla="*/ 149162 h 266699"/>
                <a:gd name="connsiteX26" fmla="*/ 55626 w 122301"/>
                <a:gd name="connsiteY26" fmla="*/ 140208 h 266699"/>
                <a:gd name="connsiteX27" fmla="*/ 29719 w 122301"/>
                <a:gd name="connsiteY27" fmla="*/ 140208 h 266699"/>
                <a:gd name="connsiteX28" fmla="*/ 29719 w 122301"/>
                <a:gd name="connsiteY28" fmla="*/ 239649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301" h="266699">
                  <a:moveTo>
                    <a:pt x="0" y="0"/>
                  </a:moveTo>
                  <a:lnTo>
                    <a:pt x="59817" y="0"/>
                  </a:lnTo>
                  <a:cubicBezTo>
                    <a:pt x="80106" y="0"/>
                    <a:pt x="94869" y="4858"/>
                    <a:pt x="104013" y="14478"/>
                  </a:cubicBezTo>
                  <a:cubicBezTo>
                    <a:pt x="113157" y="24098"/>
                    <a:pt x="117729" y="38957"/>
                    <a:pt x="117729" y="59055"/>
                  </a:cubicBezTo>
                  <a:lnTo>
                    <a:pt x="117729" y="71628"/>
                  </a:lnTo>
                  <a:cubicBezTo>
                    <a:pt x="117729" y="86392"/>
                    <a:pt x="115348" y="98012"/>
                    <a:pt x="110490" y="106490"/>
                  </a:cubicBezTo>
                  <a:cubicBezTo>
                    <a:pt x="105633" y="114967"/>
                    <a:pt x="97631" y="121063"/>
                    <a:pt x="86487" y="124587"/>
                  </a:cubicBezTo>
                  <a:cubicBezTo>
                    <a:pt x="110395" y="131159"/>
                    <a:pt x="122301" y="150209"/>
                    <a:pt x="122301" y="181737"/>
                  </a:cubicBezTo>
                  <a:lnTo>
                    <a:pt x="122301" y="204216"/>
                  </a:lnTo>
                  <a:cubicBezTo>
                    <a:pt x="122301" y="245840"/>
                    <a:pt x="102013" y="266700"/>
                    <a:pt x="61341" y="266700"/>
                  </a:cubicBezTo>
                  <a:lnTo>
                    <a:pt x="0" y="266700"/>
                  </a:lnTo>
                  <a:lnTo>
                    <a:pt x="0" y="0"/>
                  </a:lnTo>
                  <a:close/>
                  <a:moveTo>
                    <a:pt x="29719" y="113157"/>
                  </a:moveTo>
                  <a:lnTo>
                    <a:pt x="52578" y="113157"/>
                  </a:lnTo>
                  <a:cubicBezTo>
                    <a:pt x="65056" y="113157"/>
                    <a:pt x="74105" y="110585"/>
                    <a:pt x="79820" y="105537"/>
                  </a:cubicBezTo>
                  <a:cubicBezTo>
                    <a:pt x="85535" y="100489"/>
                    <a:pt x="88392" y="91154"/>
                    <a:pt x="88392" y="77724"/>
                  </a:cubicBezTo>
                  <a:lnTo>
                    <a:pt x="88392" y="62103"/>
                  </a:lnTo>
                  <a:cubicBezTo>
                    <a:pt x="88392" y="50197"/>
                    <a:pt x="86106" y="41339"/>
                    <a:pt x="81535" y="35623"/>
                  </a:cubicBezTo>
                  <a:cubicBezTo>
                    <a:pt x="76962" y="29908"/>
                    <a:pt x="69438" y="27051"/>
                    <a:pt x="59055" y="27051"/>
                  </a:cubicBezTo>
                  <a:lnTo>
                    <a:pt x="29719" y="27051"/>
                  </a:lnTo>
                  <a:lnTo>
                    <a:pt x="29719" y="113157"/>
                  </a:lnTo>
                  <a:close/>
                  <a:moveTo>
                    <a:pt x="29719" y="239649"/>
                  </a:moveTo>
                  <a:lnTo>
                    <a:pt x="61341" y="239649"/>
                  </a:lnTo>
                  <a:cubicBezTo>
                    <a:pt x="82391" y="239649"/>
                    <a:pt x="92964" y="227552"/>
                    <a:pt x="92964" y="203454"/>
                  </a:cubicBezTo>
                  <a:lnTo>
                    <a:pt x="92964" y="179832"/>
                  </a:lnTo>
                  <a:cubicBezTo>
                    <a:pt x="92964" y="165354"/>
                    <a:pt x="90011" y="155162"/>
                    <a:pt x="84201" y="149162"/>
                  </a:cubicBezTo>
                  <a:cubicBezTo>
                    <a:pt x="78391" y="143161"/>
                    <a:pt x="68866" y="140208"/>
                    <a:pt x="55626" y="140208"/>
                  </a:cubicBezTo>
                  <a:lnTo>
                    <a:pt x="29719" y="140208"/>
                  </a:lnTo>
                  <a:lnTo>
                    <a:pt x="29719" y="23964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0" name="Forme libre : forme 1989">
              <a:extLst>
                <a:ext uri="{FF2B5EF4-FFF2-40B4-BE49-F238E27FC236}">
                  <a16:creationId xmlns:a16="http://schemas.microsoft.com/office/drawing/2014/main" id="{2E729D54-D21C-5CC8-C9C4-0E93D5158E1B}"/>
                </a:ext>
              </a:extLst>
            </p:cNvPr>
            <p:cNvSpPr/>
            <p:nvPr/>
          </p:nvSpPr>
          <p:spPr>
            <a:xfrm>
              <a:off x="18686825" y="491775"/>
              <a:ext cx="145160" cy="266699"/>
            </a:xfrm>
            <a:custGeom>
              <a:avLst/>
              <a:gdLst>
                <a:gd name="connsiteX0" fmla="*/ 105156 w 145160"/>
                <a:gd name="connsiteY0" fmla="*/ 212979 h 266699"/>
                <a:gd name="connsiteX1" fmla="*/ 37719 w 145160"/>
                <a:gd name="connsiteY1" fmla="*/ 212979 h 266699"/>
                <a:gd name="connsiteX2" fmla="*/ 27432 w 145160"/>
                <a:gd name="connsiteY2" fmla="*/ 266700 h 266699"/>
                <a:gd name="connsiteX3" fmla="*/ 0 w 145160"/>
                <a:gd name="connsiteY3" fmla="*/ 266700 h 266699"/>
                <a:gd name="connsiteX4" fmla="*/ 51054 w 145160"/>
                <a:gd name="connsiteY4" fmla="*/ 0 h 266699"/>
                <a:gd name="connsiteX5" fmla="*/ 94107 w 145160"/>
                <a:gd name="connsiteY5" fmla="*/ 0 h 266699"/>
                <a:gd name="connsiteX6" fmla="*/ 145161 w 145160"/>
                <a:gd name="connsiteY6" fmla="*/ 266700 h 266699"/>
                <a:gd name="connsiteX7" fmla="*/ 115443 w 145160"/>
                <a:gd name="connsiteY7" fmla="*/ 266700 h 266699"/>
                <a:gd name="connsiteX8" fmla="*/ 105156 w 145160"/>
                <a:gd name="connsiteY8" fmla="*/ 212979 h 266699"/>
                <a:gd name="connsiteX9" fmla="*/ 70866 w 145160"/>
                <a:gd name="connsiteY9" fmla="*/ 33528 h 266699"/>
                <a:gd name="connsiteX10" fmla="*/ 41529 w 145160"/>
                <a:gd name="connsiteY10" fmla="*/ 187452 h 266699"/>
                <a:gd name="connsiteX11" fmla="*/ 100965 w 145160"/>
                <a:gd name="connsiteY11" fmla="*/ 187452 h 266699"/>
                <a:gd name="connsiteX12" fmla="*/ 70866 w 145160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0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1" name="Forme libre : forme 1990">
              <a:extLst>
                <a:ext uri="{FF2B5EF4-FFF2-40B4-BE49-F238E27FC236}">
                  <a16:creationId xmlns:a16="http://schemas.microsoft.com/office/drawing/2014/main" id="{3E661AC1-406E-7CE5-2557-B02F03031712}"/>
                </a:ext>
              </a:extLst>
            </p:cNvPr>
            <p:cNvSpPr/>
            <p:nvPr/>
          </p:nvSpPr>
          <p:spPr>
            <a:xfrm>
              <a:off x="18859037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2" name="Forme libre : forme 1991">
              <a:extLst>
                <a:ext uri="{FF2B5EF4-FFF2-40B4-BE49-F238E27FC236}">
                  <a16:creationId xmlns:a16="http://schemas.microsoft.com/office/drawing/2014/main" id="{BF00009F-A6CD-6C8C-2A57-FAA6F91A3806}"/>
                </a:ext>
              </a:extLst>
            </p:cNvPr>
            <p:cNvSpPr/>
            <p:nvPr/>
          </p:nvSpPr>
          <p:spPr>
            <a:xfrm>
              <a:off x="18922664" y="491775"/>
              <a:ext cx="125730" cy="266699"/>
            </a:xfrm>
            <a:custGeom>
              <a:avLst/>
              <a:gdLst>
                <a:gd name="connsiteX0" fmla="*/ 26670 w 125730"/>
                <a:gd name="connsiteY0" fmla="*/ 51054 h 266699"/>
                <a:gd name="connsiteX1" fmla="*/ 26670 w 125730"/>
                <a:gd name="connsiteY1" fmla="*/ 266700 h 266699"/>
                <a:gd name="connsiteX2" fmla="*/ 0 w 125730"/>
                <a:gd name="connsiteY2" fmla="*/ 266700 h 266699"/>
                <a:gd name="connsiteX3" fmla="*/ 0 w 125730"/>
                <a:gd name="connsiteY3" fmla="*/ 0 h 266699"/>
                <a:gd name="connsiteX4" fmla="*/ 37719 w 125730"/>
                <a:gd name="connsiteY4" fmla="*/ 0 h 266699"/>
                <a:gd name="connsiteX5" fmla="*/ 99441 w 125730"/>
                <a:gd name="connsiteY5" fmla="*/ 192786 h 266699"/>
                <a:gd name="connsiteX6" fmla="*/ 99441 w 125730"/>
                <a:gd name="connsiteY6" fmla="*/ 0 h 266699"/>
                <a:gd name="connsiteX7" fmla="*/ 125730 w 125730"/>
                <a:gd name="connsiteY7" fmla="*/ 0 h 266699"/>
                <a:gd name="connsiteX8" fmla="*/ 125730 w 125730"/>
                <a:gd name="connsiteY8" fmla="*/ 266700 h 266699"/>
                <a:gd name="connsiteX9" fmla="*/ 94869 w 125730"/>
                <a:gd name="connsiteY9" fmla="*/ 266700 h 266699"/>
                <a:gd name="connsiteX10" fmla="*/ 26670 w 125730"/>
                <a:gd name="connsiteY10" fmla="*/ 51054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30" h="266699">
                  <a:moveTo>
                    <a:pt x="26670" y="51054"/>
                  </a:moveTo>
                  <a:lnTo>
                    <a:pt x="26670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37719" y="0"/>
                  </a:lnTo>
                  <a:lnTo>
                    <a:pt x="99441" y="192786"/>
                  </a:lnTo>
                  <a:lnTo>
                    <a:pt x="99441" y="0"/>
                  </a:lnTo>
                  <a:lnTo>
                    <a:pt x="125730" y="0"/>
                  </a:lnTo>
                  <a:lnTo>
                    <a:pt x="125730" y="266700"/>
                  </a:lnTo>
                  <a:lnTo>
                    <a:pt x="94869" y="266700"/>
                  </a:lnTo>
                  <a:lnTo>
                    <a:pt x="26670" y="5105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3" name="Forme libre : forme 1992">
              <a:extLst>
                <a:ext uri="{FF2B5EF4-FFF2-40B4-BE49-F238E27FC236}">
                  <a16:creationId xmlns:a16="http://schemas.microsoft.com/office/drawing/2014/main" id="{EE378ABF-C01C-D227-062F-4BDB0BFD4818}"/>
                </a:ext>
              </a:extLst>
            </p:cNvPr>
            <p:cNvSpPr/>
            <p:nvPr/>
          </p:nvSpPr>
          <p:spPr>
            <a:xfrm>
              <a:off x="19078493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8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8 w 120014"/>
                <a:gd name="connsiteY9" fmla="*/ 90869 h 272034"/>
                <a:gd name="connsiteX10" fmla="*/ 53721 w 120014"/>
                <a:gd name="connsiteY10" fmla="*/ 111062 h 272034"/>
                <a:gd name="connsiteX11" fmla="*/ 75248 w 120014"/>
                <a:gd name="connsiteY11" fmla="*/ 129350 h 272034"/>
                <a:gd name="connsiteX12" fmla="*/ 96774 w 120014"/>
                <a:gd name="connsiteY12" fmla="*/ 148781 h 272034"/>
                <a:gd name="connsiteX13" fmla="*/ 113348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50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2" y="0"/>
                    <a:pt x="60198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6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9" y="27051"/>
                    <a:pt x="60960" y="27051"/>
                  </a:cubicBezTo>
                  <a:cubicBezTo>
                    <a:pt x="40672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8" y="90869"/>
                  </a:cubicBezTo>
                  <a:cubicBezTo>
                    <a:pt x="41624" y="98870"/>
                    <a:pt x="47149" y="105632"/>
                    <a:pt x="53721" y="111062"/>
                  </a:cubicBezTo>
                  <a:cubicBezTo>
                    <a:pt x="60293" y="116491"/>
                    <a:pt x="67533" y="122587"/>
                    <a:pt x="75248" y="129350"/>
                  </a:cubicBezTo>
                  <a:cubicBezTo>
                    <a:pt x="82963" y="136112"/>
                    <a:pt x="90202" y="142589"/>
                    <a:pt x="96774" y="148781"/>
                  </a:cubicBezTo>
                  <a:cubicBezTo>
                    <a:pt x="103346" y="154972"/>
                    <a:pt x="108871" y="163068"/>
                    <a:pt x="113348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7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50" y="254318"/>
                  </a:cubicBezTo>
                  <a:cubicBezTo>
                    <a:pt x="5049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5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2" y="160782"/>
                    <a:pt x="61627" y="155543"/>
                    <a:pt x="55245" y="150495"/>
                  </a:cubicBezTo>
                  <a:cubicBezTo>
                    <a:pt x="48863" y="145447"/>
                    <a:pt x="42577" y="140113"/>
                    <a:pt x="36195" y="134493"/>
                  </a:cubicBezTo>
                  <a:cubicBezTo>
                    <a:pt x="29813" y="128873"/>
                    <a:pt x="24099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618" name="Forme libre : forme 2617">
            <a:extLst>
              <a:ext uri="{FF2B5EF4-FFF2-40B4-BE49-F238E27FC236}">
                <a16:creationId xmlns:a16="http://schemas.microsoft.com/office/drawing/2014/main" id="{92F5383B-DC34-FCAB-F132-7A13D581BCC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>
              <a:gd name="connsiteX0" fmla="*/ 7346059 w 12192000"/>
              <a:gd name="connsiteY0" fmla="*/ 722880 h 6858000"/>
              <a:gd name="connsiteX1" fmla="*/ 7133590 w 12192000"/>
              <a:gd name="connsiteY1" fmla="*/ 935349 h 6858000"/>
              <a:gd name="connsiteX2" fmla="*/ 7133590 w 12192000"/>
              <a:gd name="connsiteY2" fmla="*/ 6340710 h 6858000"/>
              <a:gd name="connsiteX3" fmla="*/ 7346059 w 12192000"/>
              <a:gd name="connsiteY3" fmla="*/ 6553179 h 6858000"/>
              <a:gd name="connsiteX4" fmla="*/ 11716179 w 12192000"/>
              <a:gd name="connsiteY4" fmla="*/ 6553179 h 6858000"/>
              <a:gd name="connsiteX5" fmla="*/ 11928648 w 12192000"/>
              <a:gd name="connsiteY5" fmla="*/ 6340710 h 6858000"/>
              <a:gd name="connsiteX6" fmla="*/ 11928648 w 12192000"/>
              <a:gd name="connsiteY6" fmla="*/ 935349 h 6858000"/>
              <a:gd name="connsiteX7" fmla="*/ 11716179 w 12192000"/>
              <a:gd name="connsiteY7" fmla="*/ 72288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7346059" y="722880"/>
                </a:moveTo>
                <a:cubicBezTo>
                  <a:pt x="7228716" y="722880"/>
                  <a:pt x="7133590" y="818006"/>
                  <a:pt x="7133590" y="935349"/>
                </a:cubicBezTo>
                <a:lnTo>
                  <a:pt x="7133590" y="6340710"/>
                </a:lnTo>
                <a:cubicBezTo>
                  <a:pt x="7133590" y="6458053"/>
                  <a:pt x="7228716" y="6553179"/>
                  <a:pt x="7346059" y="6553179"/>
                </a:cubicBezTo>
                <a:lnTo>
                  <a:pt x="11716179" y="6553179"/>
                </a:lnTo>
                <a:cubicBezTo>
                  <a:pt x="11833522" y="6553179"/>
                  <a:pt x="11928648" y="6458053"/>
                  <a:pt x="11928648" y="6340710"/>
                </a:cubicBezTo>
                <a:lnTo>
                  <a:pt x="11928648" y="935349"/>
                </a:lnTo>
                <a:cubicBezTo>
                  <a:pt x="11928648" y="818006"/>
                  <a:pt x="11833522" y="722880"/>
                  <a:pt x="11716179" y="7228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dist="114300" dir="2160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dirty="0">
                <a:solidFill>
                  <a:schemeClr val="lt1">
                    <a:alpha val="0"/>
                  </a:schemeClr>
                </a:solidFill>
              </a:rPr>
              <a:t>00000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CAC3AF9E-C8BD-4428-1225-CBF2877C8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174340"/>
              </p:ext>
            </p:extLst>
          </p:nvPr>
        </p:nvGraphicFramePr>
        <p:xfrm>
          <a:off x="233045" y="1145491"/>
          <a:ext cx="5969300" cy="430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860">
                  <a:extLst>
                    <a:ext uri="{9D8B030D-6E8A-4147-A177-3AD203B41FA5}">
                      <a16:colId xmlns:a16="http://schemas.microsoft.com/office/drawing/2014/main" val="2967368857"/>
                    </a:ext>
                  </a:extLst>
                </a:gridCol>
                <a:gridCol w="1193860">
                  <a:extLst>
                    <a:ext uri="{9D8B030D-6E8A-4147-A177-3AD203B41FA5}">
                      <a16:colId xmlns:a16="http://schemas.microsoft.com/office/drawing/2014/main" val="3600545002"/>
                    </a:ext>
                  </a:extLst>
                </a:gridCol>
                <a:gridCol w="1193860">
                  <a:extLst>
                    <a:ext uri="{9D8B030D-6E8A-4147-A177-3AD203B41FA5}">
                      <a16:colId xmlns:a16="http://schemas.microsoft.com/office/drawing/2014/main" val="1620197128"/>
                    </a:ext>
                  </a:extLst>
                </a:gridCol>
                <a:gridCol w="1193860">
                  <a:extLst>
                    <a:ext uri="{9D8B030D-6E8A-4147-A177-3AD203B41FA5}">
                      <a16:colId xmlns:a16="http://schemas.microsoft.com/office/drawing/2014/main" val="847365908"/>
                    </a:ext>
                  </a:extLst>
                </a:gridCol>
                <a:gridCol w="1193860">
                  <a:extLst>
                    <a:ext uri="{9D8B030D-6E8A-4147-A177-3AD203B41FA5}">
                      <a16:colId xmlns:a16="http://schemas.microsoft.com/office/drawing/2014/main" val="2494736089"/>
                    </a:ext>
                  </a:extLst>
                </a:gridCol>
              </a:tblGrid>
              <a:tr h="537780">
                <a:tc rowSpan="2">
                  <a:txBody>
                    <a:bodyPr/>
                    <a:lstStyle/>
                    <a:p>
                      <a:endParaRPr lang="fr-FR" sz="1200" b="0" dirty="0">
                        <a:solidFill>
                          <a:schemeClr val="tx1"/>
                        </a:solidFill>
                        <a:latin typeface="Gotham" panose="02000504050000020004" pitchFamily="2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>
                        <a:solidFill>
                          <a:schemeClr val="tx2"/>
                        </a:solidFill>
                        <a:latin typeface="Gotham" panose="02000504050000020004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600" b="0">
                          <a:solidFill>
                            <a:schemeClr val="tx2"/>
                          </a:solidFill>
                          <a:latin typeface="+mj-lt"/>
                        </a:rPr>
                        <a:t>Distance  du Centre des Congrès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07706"/>
                  </a:ext>
                </a:extLst>
              </a:tr>
              <a:tr h="53778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Nombre de chambres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C53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A</a:t>
                      </a:r>
                      <a:b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</a:br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5-20 mins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En</a:t>
                      </a:r>
                      <a:b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</a:br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10-20 mins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En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623261"/>
                  </a:ext>
                </a:extLst>
              </a:tr>
              <a:tr h="537780">
                <a:tc>
                  <a:txBody>
                    <a:bodyPr/>
                    <a:lstStyle/>
                    <a:p>
                      <a:pPr algn="l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 et 2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490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C53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310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801074"/>
                  </a:ext>
                </a:extLst>
              </a:tr>
              <a:tr h="537780">
                <a:tc>
                  <a:txBody>
                    <a:bodyPr/>
                    <a:lstStyle/>
                    <a:p>
                      <a:pPr algn="l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3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340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C53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9135"/>
                  </a:ext>
                </a:extLst>
              </a:tr>
              <a:tr h="537780">
                <a:tc>
                  <a:txBody>
                    <a:bodyPr/>
                    <a:lstStyle/>
                    <a:p>
                      <a:pPr algn="l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4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495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C53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554288"/>
                  </a:ext>
                </a:extLst>
              </a:tr>
              <a:tr h="537780">
                <a:tc>
                  <a:txBody>
                    <a:bodyPr/>
                    <a:lstStyle/>
                    <a:p>
                      <a:pPr algn="l"/>
                      <a:r>
                        <a:rPr lang="fr-FR" sz="1200" b="1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5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C53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72262"/>
                  </a:ext>
                </a:extLst>
              </a:tr>
              <a:tr h="537780">
                <a:tc>
                  <a:txBody>
                    <a:bodyPr/>
                    <a:lstStyle/>
                    <a:p>
                      <a:pPr algn="l"/>
                      <a:r>
                        <a:rPr lang="fr-FR" sz="1200" b="1" dirty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Résidences hôtelières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130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C53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2"/>
                          </a:solidFill>
                          <a:latin typeface="Gotham" panose="02000504050000020004" pitchFamily="2" charset="0"/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770779"/>
                  </a:ext>
                </a:extLst>
              </a:tr>
              <a:tr h="537780">
                <a:tc>
                  <a:txBody>
                    <a:bodyPr/>
                    <a:lstStyle/>
                    <a:p>
                      <a:pPr algn="ctr"/>
                      <a:r>
                        <a:rPr lang="fr-FR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Total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1470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C53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685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345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440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496962"/>
                  </a:ext>
                </a:extLst>
              </a:tr>
            </a:tbl>
          </a:graphicData>
        </a:graphic>
      </p:graphicFrame>
      <p:sp>
        <p:nvSpPr>
          <p:cNvPr id="1434" name="Rectangle 1433">
            <a:hlinkClick r:id="rId3" action="ppaction://hlinksldjump"/>
            <a:extLst>
              <a:ext uri="{FF2B5EF4-FFF2-40B4-BE49-F238E27FC236}">
                <a16:creationId xmlns:a16="http://schemas.microsoft.com/office/drawing/2014/main" id="{CE046FE2-E103-0277-7F89-E86E9928C97F}"/>
              </a:ext>
            </a:extLst>
          </p:cNvPr>
          <p:cNvSpPr/>
          <p:nvPr/>
        </p:nvSpPr>
        <p:spPr>
          <a:xfrm>
            <a:off x="238141" y="685496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Centre-ville</a:t>
            </a:r>
          </a:p>
        </p:txBody>
      </p:sp>
      <p:sp>
        <p:nvSpPr>
          <p:cNvPr id="1443" name="Rectangle 1442">
            <a:extLst>
              <a:ext uri="{FF2B5EF4-FFF2-40B4-BE49-F238E27FC236}">
                <a16:creationId xmlns:a16="http://schemas.microsoft.com/office/drawing/2014/main" id="{02D81B4C-A1A4-5931-C1B5-3ED54F879A9D}"/>
              </a:ext>
            </a:extLst>
          </p:cNvPr>
          <p:cNvSpPr/>
          <p:nvPr/>
        </p:nvSpPr>
        <p:spPr>
          <a:xfrm>
            <a:off x="3417969" y="5540581"/>
            <a:ext cx="2784376" cy="101260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prstClr val="white"/>
                </a:solidFill>
                <a:latin typeface="+mj-lt"/>
              </a:rPr>
              <a:t>Dont</a:t>
            </a:r>
            <a:r>
              <a:rPr lang="fr-FR" sz="3200">
                <a:solidFill>
                  <a:schemeClr val="bg2"/>
                </a:solidFill>
                <a:latin typeface="+mj-lt"/>
              </a:rPr>
              <a:t>150</a:t>
            </a:r>
            <a:r>
              <a:rPr lang="fr-FR" sz="4000">
                <a:solidFill>
                  <a:prstClr val="white"/>
                </a:solidFill>
                <a:latin typeface="+mj-lt"/>
              </a:rPr>
              <a:t> </a:t>
            </a:r>
            <a:r>
              <a:rPr lang="fr-FR">
                <a:solidFill>
                  <a:prstClr val="white"/>
                </a:solidFill>
                <a:latin typeface="+mj-lt"/>
              </a:rPr>
              <a:t>En 3* et </a:t>
            </a:r>
            <a:r>
              <a:rPr lang="fr-FR" sz="3200">
                <a:solidFill>
                  <a:schemeClr val="bg2"/>
                </a:solidFill>
                <a:latin typeface="+mj-lt"/>
              </a:rPr>
              <a:t>320</a:t>
            </a:r>
            <a:r>
              <a:rPr lang="fr-FR" sz="3200">
                <a:solidFill>
                  <a:prstClr val="white"/>
                </a:solidFill>
                <a:latin typeface="+mj-lt"/>
              </a:rPr>
              <a:t> </a:t>
            </a:r>
            <a:r>
              <a:rPr lang="fr-FR">
                <a:solidFill>
                  <a:prstClr val="white"/>
                </a:solidFill>
                <a:latin typeface="+mj-lt"/>
              </a:rPr>
              <a:t>En 4*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2C2ADA5-A476-CE01-9944-8DE36DF8F9C6}"/>
              </a:ext>
            </a:extLst>
          </p:cNvPr>
          <p:cNvGrpSpPr/>
          <p:nvPr/>
        </p:nvGrpSpPr>
        <p:grpSpPr>
          <a:xfrm>
            <a:off x="236924" y="5540581"/>
            <a:ext cx="3068830" cy="1012600"/>
            <a:chOff x="236924" y="5845400"/>
            <a:chExt cx="3068830" cy="1012600"/>
          </a:xfrm>
        </p:grpSpPr>
        <p:sp>
          <p:nvSpPr>
            <p:cNvPr id="1446" name="Rectangle 1445">
              <a:extLst>
                <a:ext uri="{FF2B5EF4-FFF2-40B4-BE49-F238E27FC236}">
                  <a16:creationId xmlns:a16="http://schemas.microsoft.com/office/drawing/2014/main" id="{CADF3C2C-06F0-CF7C-59A6-DD18BB78946A}"/>
                </a:ext>
              </a:extLst>
            </p:cNvPr>
            <p:cNvSpPr/>
            <p:nvPr/>
          </p:nvSpPr>
          <p:spPr>
            <a:xfrm>
              <a:off x="236924" y="5845400"/>
              <a:ext cx="3068830" cy="1012600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0" bIns="0" rtlCol="0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4000" dirty="0">
                  <a:solidFill>
                    <a:schemeClr val="bg2"/>
                  </a:solidFill>
                  <a:latin typeface="+mj-lt"/>
                </a:rPr>
                <a:t>1030</a:t>
              </a:r>
              <a:endParaRPr lang="fr-FR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0F8E6B8-7F03-0E16-D99C-143A9477DA76}"/>
                </a:ext>
              </a:extLst>
            </p:cNvPr>
            <p:cNvSpPr txBox="1"/>
            <p:nvPr/>
          </p:nvSpPr>
          <p:spPr>
            <a:xfrm>
              <a:off x="1355428" y="6072367"/>
              <a:ext cx="1812997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r>
                <a:rPr lang="fr-FR" dirty="0">
                  <a:solidFill>
                    <a:prstClr val="white"/>
                  </a:solidFill>
                  <a:latin typeface="+mj-lt"/>
                </a:rPr>
                <a:t>chambres à - de 20 mins</a:t>
              </a:r>
              <a:br>
                <a:rPr lang="fr-FR" dirty="0">
                  <a:solidFill>
                    <a:prstClr val="white"/>
                  </a:solidFill>
                  <a:latin typeface="+mj-lt"/>
                </a:rPr>
              </a:br>
              <a:r>
                <a:rPr lang="fr-FR" dirty="0">
                  <a:solidFill>
                    <a:prstClr val="white"/>
                  </a:solidFill>
                  <a:latin typeface="+mj-lt"/>
                </a:rPr>
                <a:t>du Centre des Congrès</a:t>
              </a:r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332A386-5BC3-5C73-6766-DFAB9C9B6CA3}"/>
              </a:ext>
            </a:extLst>
          </p:cNvPr>
          <p:cNvGrpSpPr/>
          <p:nvPr/>
        </p:nvGrpSpPr>
        <p:grpSpPr>
          <a:xfrm>
            <a:off x="508521" y="1757453"/>
            <a:ext cx="5355807" cy="2457779"/>
            <a:chOff x="508521" y="1757453"/>
            <a:chExt cx="5355807" cy="245777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CACBCC7-6EB2-1D8A-3F38-1949DA4BF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67957" y="1899443"/>
              <a:ext cx="396371" cy="17222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6EA1693-6ADD-BF20-0A3C-E7D34B23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32817" y="1784166"/>
              <a:ext cx="303894" cy="192868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12E7F1B-567A-D018-14AB-A70FAF1F3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2947379" y="1757453"/>
              <a:ext cx="93511" cy="211044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EA55C90-7D6A-8AA3-ACDE-245BCE49A29E}"/>
                </a:ext>
              </a:extLst>
            </p:cNvPr>
            <p:cNvGrpSpPr/>
            <p:nvPr/>
          </p:nvGrpSpPr>
          <p:grpSpPr>
            <a:xfrm>
              <a:off x="817292" y="2484261"/>
              <a:ext cx="110432" cy="113320"/>
              <a:chOff x="2821736" y="7200896"/>
              <a:chExt cx="4751667" cy="4875939"/>
            </a:xfrm>
          </p:grpSpPr>
          <p:grpSp>
            <p:nvGrpSpPr>
              <p:cNvPr id="27" name="Graphic 24">
                <a:extLst>
                  <a:ext uri="{FF2B5EF4-FFF2-40B4-BE49-F238E27FC236}">
                    <a16:creationId xmlns:a16="http://schemas.microsoft.com/office/drawing/2014/main" id="{0DA41BDC-6490-8FC4-1E0F-5ED5F4A7303C}"/>
                  </a:ext>
                </a:extLst>
              </p:cNvPr>
              <p:cNvGrpSpPr/>
              <p:nvPr/>
            </p:nvGrpSpPr>
            <p:grpSpPr>
              <a:xfrm>
                <a:off x="2842604" y="7221834"/>
                <a:ext cx="4709946" cy="4834091"/>
                <a:chOff x="3740601" y="7221834"/>
                <a:chExt cx="4709946" cy="4834091"/>
              </a:xfrm>
              <a:gradFill>
                <a:gsLst>
                  <a:gs pos="0">
                    <a:srgbClr val="FFB200"/>
                  </a:gs>
                  <a:gs pos="100000">
                    <a:srgbClr val="EDC531"/>
                  </a:gs>
                </a:gsLst>
                <a:lin ang="5400000" scaled="1"/>
              </a:gradFill>
            </p:grpSpPr>
            <p:grpSp>
              <p:nvGrpSpPr>
                <p:cNvPr id="28" name="Graphic 24">
                  <a:extLst>
                    <a:ext uri="{FF2B5EF4-FFF2-40B4-BE49-F238E27FC236}">
                      <a16:creationId xmlns:a16="http://schemas.microsoft.com/office/drawing/2014/main" id="{0A8E9C66-BD05-9AB2-820E-73642B6772BE}"/>
                    </a:ext>
                  </a:extLst>
                </p:cNvPr>
                <p:cNvGrpSpPr/>
                <p:nvPr/>
              </p:nvGrpSpPr>
              <p:grpSpPr>
                <a:xfrm>
                  <a:off x="3763215" y="7240249"/>
                  <a:ext cx="4687332" cy="4815676"/>
                  <a:chOff x="3763215" y="7240249"/>
                  <a:chExt cx="4687332" cy="4815676"/>
                </a:xfrm>
                <a:grpFill/>
              </p:grpSpPr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14F20787-A859-43DE-EDF4-8DD68D30209B}"/>
                      </a:ext>
                    </a:extLst>
                  </p:cNvPr>
                  <p:cNvSpPr/>
                  <p:nvPr/>
                </p:nvSpPr>
                <p:spPr>
                  <a:xfrm>
                    <a:off x="6452931" y="7240249"/>
                    <a:ext cx="703416" cy="1742985"/>
                  </a:xfrm>
                  <a:custGeom>
                    <a:avLst/>
                    <a:gdLst>
                      <a:gd name="connsiteX0" fmla="*/ 703416 w 703416"/>
                      <a:gd name="connsiteY0" fmla="*/ 1742985 h 1742985"/>
                      <a:gd name="connsiteX1" fmla="*/ 609784 w 703416"/>
                      <a:gd name="connsiteY1" fmla="*/ 318248 h 1742985"/>
                      <a:gd name="connsiteX2" fmla="*/ 283258 w 703416"/>
                      <a:gd name="connsiteY2" fmla="*/ 0 h 1742985"/>
                      <a:gd name="connsiteX3" fmla="*/ 703416 w 703416"/>
                      <a:gd name="connsiteY3" fmla="*/ 1742985 h 17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3416" h="1742985">
                        <a:moveTo>
                          <a:pt x="703416" y="1742985"/>
                        </a:moveTo>
                        <a:cubicBezTo>
                          <a:pt x="697409" y="1729621"/>
                          <a:pt x="609417" y="316825"/>
                          <a:pt x="609784" y="318248"/>
                        </a:cubicBezTo>
                        <a:cubicBezTo>
                          <a:pt x="602657" y="290693"/>
                          <a:pt x="608769" y="302246"/>
                          <a:pt x="283258" y="0"/>
                        </a:cubicBezTo>
                        <a:cubicBezTo>
                          <a:pt x="-543569" y="1200132"/>
                          <a:pt x="702799" y="1741593"/>
                          <a:pt x="703416" y="1742985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720F1C12-AEA1-3D4B-C372-80552D960F52}"/>
                      </a:ext>
                    </a:extLst>
                  </p:cNvPr>
                  <p:cNvSpPr/>
                  <p:nvPr/>
                </p:nvSpPr>
                <p:spPr>
                  <a:xfrm>
                    <a:off x="3763215" y="10391717"/>
                    <a:ext cx="1876329" cy="1192640"/>
                  </a:xfrm>
                  <a:custGeom>
                    <a:avLst/>
                    <a:gdLst>
                      <a:gd name="connsiteX0" fmla="*/ 0 w 1876329"/>
                      <a:gd name="connsiteY0" fmla="*/ 888961 h 1192640"/>
                      <a:gd name="connsiteX1" fmla="*/ 307479 w 1876329"/>
                      <a:gd name="connsiteY1" fmla="*/ 1174389 h 1192640"/>
                      <a:gd name="connsiteX2" fmla="*/ 384964 w 1876329"/>
                      <a:gd name="connsiteY2" fmla="*/ 1188078 h 1192640"/>
                      <a:gd name="connsiteX3" fmla="*/ 1795510 w 1876329"/>
                      <a:gd name="connsiteY3" fmla="*/ 748957 h 1192640"/>
                      <a:gd name="connsiteX4" fmla="*/ 1873267 w 1876329"/>
                      <a:gd name="connsiteY4" fmla="*/ 762948 h 1192640"/>
                      <a:gd name="connsiteX5" fmla="*/ 0 w 1876329"/>
                      <a:gd name="connsiteY5" fmla="*/ 888961 h 1192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6329" h="1192640">
                        <a:moveTo>
                          <a:pt x="0" y="888961"/>
                        </a:moveTo>
                        <a:lnTo>
                          <a:pt x="307479" y="1174389"/>
                        </a:lnTo>
                        <a:cubicBezTo>
                          <a:pt x="328420" y="1193834"/>
                          <a:pt x="357524" y="1196586"/>
                          <a:pt x="384964" y="1188078"/>
                        </a:cubicBezTo>
                        <a:lnTo>
                          <a:pt x="1795510" y="748957"/>
                        </a:lnTo>
                        <a:cubicBezTo>
                          <a:pt x="1822919" y="740490"/>
                          <a:pt x="1852671" y="743839"/>
                          <a:pt x="1873267" y="762948"/>
                        </a:cubicBezTo>
                        <a:cubicBezTo>
                          <a:pt x="1940987" y="-515861"/>
                          <a:pt x="872089" y="13470"/>
                          <a:pt x="0" y="888961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E7D1AB5F-C7CA-BEE6-5DBE-44F74188082D}"/>
                      </a:ext>
                    </a:extLst>
                  </p:cNvPr>
                  <p:cNvSpPr/>
                  <p:nvPr/>
                </p:nvSpPr>
                <p:spPr>
                  <a:xfrm>
                    <a:off x="6218671" y="9190404"/>
                    <a:ext cx="2231876" cy="2865521"/>
                  </a:xfrm>
                  <a:custGeom>
                    <a:avLst/>
                    <a:gdLst>
                      <a:gd name="connsiteX0" fmla="*/ 2210208 w 2231876"/>
                      <a:gd name="connsiteY0" fmla="*/ 292587 h 2865521"/>
                      <a:gd name="connsiteX1" fmla="*/ 1903231 w 2231876"/>
                      <a:gd name="connsiteY1" fmla="*/ 7399 h 2865521"/>
                      <a:gd name="connsiteX2" fmla="*/ 234266 w 2231876"/>
                      <a:gd name="connsiteY2" fmla="*/ 782245 h 2865521"/>
                      <a:gd name="connsiteX3" fmla="*/ 11754 w 2231876"/>
                      <a:gd name="connsiteY3" fmla="*/ 2561545 h 2865521"/>
                      <a:gd name="connsiteX4" fmla="*/ 319234 w 2231876"/>
                      <a:gd name="connsiteY4" fmla="*/ 2846984 h 2865521"/>
                      <a:gd name="connsiteX5" fmla="*/ 475950 w 2231876"/>
                      <a:gd name="connsiteY5" fmla="*/ 2781786 h 2865521"/>
                      <a:gd name="connsiteX6" fmla="*/ 807238 w 2231876"/>
                      <a:gd name="connsiteY6" fmla="*/ 1310635 h 2865521"/>
                      <a:gd name="connsiteX7" fmla="*/ 836865 w 2231876"/>
                      <a:gd name="connsiteY7" fmla="*/ 1270176 h 2865521"/>
                      <a:gd name="connsiteX8" fmla="*/ 2173611 w 2231876"/>
                      <a:gd name="connsiteY8" fmla="*/ 444856 h 2865521"/>
                      <a:gd name="connsiteX9" fmla="*/ 2210208 w 2231876"/>
                      <a:gd name="connsiteY9" fmla="*/ 292587 h 286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31876" h="2865521">
                        <a:moveTo>
                          <a:pt x="2210208" y="292587"/>
                        </a:moveTo>
                        <a:cubicBezTo>
                          <a:pt x="1950691" y="51678"/>
                          <a:pt x="1904173" y="7880"/>
                          <a:pt x="1903231" y="7399"/>
                        </a:cubicBezTo>
                        <a:cubicBezTo>
                          <a:pt x="1721826" y="-86799"/>
                          <a:pt x="221321" y="748924"/>
                          <a:pt x="234266" y="782245"/>
                        </a:cubicBezTo>
                        <a:cubicBezTo>
                          <a:pt x="234266" y="782245"/>
                          <a:pt x="-61848" y="1582072"/>
                          <a:pt x="11754" y="2561545"/>
                        </a:cubicBezTo>
                        <a:lnTo>
                          <a:pt x="319234" y="2846984"/>
                        </a:lnTo>
                        <a:cubicBezTo>
                          <a:pt x="366861" y="2891189"/>
                          <a:pt x="453733" y="2851118"/>
                          <a:pt x="475950" y="2781786"/>
                        </a:cubicBezTo>
                        <a:cubicBezTo>
                          <a:pt x="801367" y="1325234"/>
                          <a:pt x="799358" y="1327798"/>
                          <a:pt x="807238" y="1310635"/>
                        </a:cubicBezTo>
                        <a:cubicBezTo>
                          <a:pt x="814239" y="1295293"/>
                          <a:pt x="824443" y="1281594"/>
                          <a:pt x="836865" y="1270176"/>
                        </a:cubicBezTo>
                        <a:cubicBezTo>
                          <a:pt x="847550" y="1260402"/>
                          <a:pt x="837378" y="1267884"/>
                          <a:pt x="2173611" y="444856"/>
                        </a:cubicBezTo>
                        <a:cubicBezTo>
                          <a:pt x="2237009" y="405800"/>
                          <a:pt x="2247809" y="327572"/>
                          <a:pt x="2210208" y="292587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D7574E6-3A32-893E-F581-234085BC0CD6}"/>
                    </a:ext>
                  </a:extLst>
                </p:cNvPr>
                <p:cNvSpPr/>
                <p:nvPr/>
              </p:nvSpPr>
              <p:spPr>
                <a:xfrm>
                  <a:off x="5508847" y="9179913"/>
                  <a:ext cx="2634016" cy="1026097"/>
                </a:xfrm>
                <a:custGeom>
                  <a:avLst/>
                  <a:gdLst>
                    <a:gd name="connsiteX0" fmla="*/ 2634016 w 2634016"/>
                    <a:gd name="connsiteY0" fmla="*/ 79247 h 1026097"/>
                    <a:gd name="connsiteX1" fmla="*/ 2575892 w 2634016"/>
                    <a:gd name="connsiteY1" fmla="*/ 169960 h 1026097"/>
                    <a:gd name="connsiteX2" fmla="*/ 1257963 w 2634016"/>
                    <a:gd name="connsiteY2" fmla="*/ 980974 h 1026097"/>
                    <a:gd name="connsiteX3" fmla="*/ 1214721 w 2634016"/>
                    <a:gd name="connsiteY3" fmla="*/ 1025838 h 1026097"/>
                    <a:gd name="connsiteX4" fmla="*/ 0 w 2634016"/>
                    <a:gd name="connsiteY4" fmla="*/ 365953 h 1026097"/>
                    <a:gd name="connsiteX5" fmla="*/ 2634016 w 2634016"/>
                    <a:gd name="connsiteY5" fmla="*/ 79247 h 102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016" h="1026097">
                      <a:moveTo>
                        <a:pt x="2634016" y="79247"/>
                      </a:moveTo>
                      <a:cubicBezTo>
                        <a:pt x="2631411" y="112275"/>
                        <a:pt x="2611526" y="148014"/>
                        <a:pt x="2575892" y="169960"/>
                      </a:cubicBezTo>
                      <a:lnTo>
                        <a:pt x="1257963" y="980974"/>
                      </a:lnTo>
                      <a:cubicBezTo>
                        <a:pt x="1239932" y="992056"/>
                        <a:pt x="1224935" y="1007911"/>
                        <a:pt x="1214721" y="1025838"/>
                      </a:cubicBezTo>
                      <a:cubicBezTo>
                        <a:pt x="694086" y="1036387"/>
                        <a:pt x="294157" y="723100"/>
                        <a:pt x="0" y="365953"/>
                      </a:cubicBezTo>
                      <a:cubicBezTo>
                        <a:pt x="307615" y="170305"/>
                        <a:pt x="2177303" y="-149513"/>
                        <a:pt x="2634016" y="7924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0A56023-45C1-FF3D-8D2F-9AE101C316E2}"/>
                    </a:ext>
                  </a:extLst>
                </p:cNvPr>
                <p:cNvSpPr/>
                <p:nvPr/>
              </p:nvSpPr>
              <p:spPr>
                <a:xfrm>
                  <a:off x="5508847" y="8708668"/>
                  <a:ext cx="2634320" cy="837197"/>
                </a:xfrm>
                <a:custGeom>
                  <a:avLst/>
                  <a:gdLst>
                    <a:gd name="connsiteX0" fmla="*/ 2634016 w 2634320"/>
                    <a:gd name="connsiteY0" fmla="*/ 550492 h 837197"/>
                    <a:gd name="connsiteX1" fmla="*/ 0 w 2634320"/>
                    <a:gd name="connsiteY1" fmla="*/ 837198 h 837197"/>
                    <a:gd name="connsiteX2" fmla="*/ 1346070 w 2634320"/>
                    <a:gd name="connsiteY2" fmla="*/ 0 h 837197"/>
                    <a:gd name="connsiteX3" fmla="*/ 1377790 w 2634320"/>
                    <a:gd name="connsiteY3" fmla="*/ 24551 h 837197"/>
                    <a:gd name="connsiteX4" fmla="*/ 2589905 w 2634320"/>
                    <a:gd name="connsiteY4" fmla="*/ 475090 h 837197"/>
                    <a:gd name="connsiteX5" fmla="*/ 2634016 w 2634320"/>
                    <a:gd name="connsiteY5" fmla="*/ 550492 h 83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320" h="837197">
                      <a:moveTo>
                        <a:pt x="2634016" y="550492"/>
                      </a:moveTo>
                      <a:cubicBezTo>
                        <a:pt x="1610610" y="646856"/>
                        <a:pt x="251940" y="787875"/>
                        <a:pt x="0" y="837198"/>
                      </a:cubicBezTo>
                      <a:cubicBezTo>
                        <a:pt x="349424" y="399971"/>
                        <a:pt x="750012" y="2355"/>
                        <a:pt x="1346070" y="0"/>
                      </a:cubicBezTo>
                      <a:cubicBezTo>
                        <a:pt x="1353678" y="11083"/>
                        <a:pt x="1364541" y="19559"/>
                        <a:pt x="1377790" y="24551"/>
                      </a:cubicBezTo>
                      <a:lnTo>
                        <a:pt x="2589905" y="475090"/>
                      </a:lnTo>
                      <a:cubicBezTo>
                        <a:pt x="2622400" y="487261"/>
                        <a:pt x="2636633" y="517579"/>
                        <a:pt x="2634016" y="550492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83ED6E2B-0198-D977-8D85-0B789C32E927}"/>
                    </a:ext>
                  </a:extLst>
                </p:cNvPr>
                <p:cNvSpPr/>
                <p:nvPr/>
              </p:nvSpPr>
              <p:spPr>
                <a:xfrm>
                  <a:off x="5498991" y="9545855"/>
                  <a:ext cx="1224587" cy="2212057"/>
                </a:xfrm>
                <a:custGeom>
                  <a:avLst/>
                  <a:gdLst>
                    <a:gd name="connsiteX0" fmla="*/ 1224588 w 1224587"/>
                    <a:gd name="connsiteY0" fmla="*/ 659896 h 2212057"/>
                    <a:gd name="connsiteX1" fmla="*/ 1211872 w 1224587"/>
                    <a:gd name="connsiteY1" fmla="*/ 691836 h 2212057"/>
                    <a:gd name="connsiteX2" fmla="*/ 890726 w 1224587"/>
                    <a:gd name="connsiteY2" fmla="*/ 2131120 h 2212057"/>
                    <a:gd name="connsiteX3" fmla="*/ 827715 w 1224587"/>
                    <a:gd name="connsiteY3" fmla="*/ 2212058 h 2212057"/>
                    <a:gd name="connsiteX4" fmla="*/ 9647 w 1224587"/>
                    <a:gd name="connsiteY4" fmla="*/ 0 h 2212057"/>
                    <a:gd name="connsiteX5" fmla="*/ 1224588 w 1224587"/>
                    <a:gd name="connsiteY5" fmla="*/ 659896 h 2212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4587" h="2212057">
                      <a:moveTo>
                        <a:pt x="1224588" y="659896"/>
                      </a:moveTo>
                      <a:cubicBezTo>
                        <a:pt x="1218717" y="669995"/>
                        <a:pt x="1214374" y="680753"/>
                        <a:pt x="1211872" y="691836"/>
                      </a:cubicBezTo>
                      <a:lnTo>
                        <a:pt x="890726" y="2131120"/>
                      </a:lnTo>
                      <a:cubicBezTo>
                        <a:pt x="882573" y="2167518"/>
                        <a:pt x="857268" y="2196528"/>
                        <a:pt x="827715" y="2212058"/>
                      </a:cubicBezTo>
                      <a:cubicBezTo>
                        <a:pt x="616610" y="2140434"/>
                        <a:pt x="-90453" y="399688"/>
                        <a:pt x="9647" y="0"/>
                      </a:cubicBezTo>
                      <a:cubicBezTo>
                        <a:pt x="16690" y="11"/>
                        <a:pt x="495307" y="309719"/>
                        <a:pt x="1224588" y="659896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4280296-6C61-2843-3758-F5C2D3BAE835}"/>
                    </a:ext>
                  </a:extLst>
                </p:cNvPr>
                <p:cNvSpPr/>
                <p:nvPr/>
              </p:nvSpPr>
              <p:spPr>
                <a:xfrm>
                  <a:off x="5223887" y="9545876"/>
                  <a:ext cx="1102818" cy="2224531"/>
                </a:xfrm>
                <a:custGeom>
                  <a:avLst/>
                  <a:gdLst>
                    <a:gd name="connsiteX0" fmla="*/ 1102819 w 1102818"/>
                    <a:gd name="connsiteY0" fmla="*/ 2212048 h 2224531"/>
                    <a:gd name="connsiteX1" fmla="*/ 1005262 w 1102818"/>
                    <a:gd name="connsiteY1" fmla="*/ 2204879 h 2224531"/>
                    <a:gd name="connsiteX2" fmla="*/ 106256 w 1102818"/>
                    <a:gd name="connsiteY2" fmla="*/ 1324449 h 2224531"/>
                    <a:gd name="connsiteX3" fmla="*/ 62365 w 1102818"/>
                    <a:gd name="connsiteY3" fmla="*/ 1305329 h 2224531"/>
                    <a:gd name="connsiteX4" fmla="*/ 284542 w 1102818"/>
                    <a:gd name="connsiteY4" fmla="*/ 220 h 2224531"/>
                    <a:gd name="connsiteX5" fmla="*/ 284762 w 1102818"/>
                    <a:gd name="connsiteY5" fmla="*/ 0 h 2224531"/>
                    <a:gd name="connsiteX6" fmla="*/ 1102819 w 1102818"/>
                    <a:gd name="connsiteY6" fmla="*/ 2212048 h 2224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2818" h="2224531">
                      <a:moveTo>
                        <a:pt x="1102819" y="2212048"/>
                      </a:moveTo>
                      <a:cubicBezTo>
                        <a:pt x="1069571" y="2229535"/>
                        <a:pt x="1030902" y="2229975"/>
                        <a:pt x="1005262" y="2204879"/>
                      </a:cubicBezTo>
                      <a:lnTo>
                        <a:pt x="106256" y="1324449"/>
                      </a:lnTo>
                      <a:cubicBezTo>
                        <a:pt x="94085" y="1312613"/>
                        <a:pt x="78659" y="1306522"/>
                        <a:pt x="62365" y="1305329"/>
                      </a:cubicBezTo>
                      <a:cubicBezTo>
                        <a:pt x="-80622" y="788535"/>
                        <a:pt x="34297" y="375063"/>
                        <a:pt x="284542" y="220"/>
                      </a:cubicBezTo>
                      <a:cubicBezTo>
                        <a:pt x="284647" y="0"/>
                        <a:pt x="284647" y="0"/>
                        <a:pt x="284762" y="0"/>
                      </a:cubicBezTo>
                      <a:cubicBezTo>
                        <a:pt x="359054" y="393598"/>
                        <a:pt x="769176" y="1346824"/>
                        <a:pt x="1102819" y="2212048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F85C97E0-C74C-8D4B-CB34-80529A4DBF4B}"/>
                    </a:ext>
                  </a:extLst>
                </p:cNvPr>
                <p:cNvSpPr/>
                <p:nvPr/>
              </p:nvSpPr>
              <p:spPr>
                <a:xfrm>
                  <a:off x="3753639" y="9546086"/>
                  <a:ext cx="1754779" cy="1752836"/>
                </a:xfrm>
                <a:custGeom>
                  <a:avLst/>
                  <a:gdLst>
                    <a:gd name="connsiteX0" fmla="*/ 1754779 w 1754779"/>
                    <a:gd name="connsiteY0" fmla="*/ 0 h 1752836"/>
                    <a:gd name="connsiteX1" fmla="*/ 1532602 w 1754779"/>
                    <a:gd name="connsiteY1" fmla="*/ 1305109 h 1752836"/>
                    <a:gd name="connsiteX2" fmla="*/ 1497617 w 1754779"/>
                    <a:gd name="connsiteY2" fmla="*/ 1309128 h 1752836"/>
                    <a:gd name="connsiteX3" fmla="*/ 87018 w 1754779"/>
                    <a:gd name="connsiteY3" fmla="*/ 1748260 h 1752836"/>
                    <a:gd name="connsiteX4" fmla="*/ 0 w 1754779"/>
                    <a:gd name="connsiteY4" fmla="*/ 1723488 h 1752836"/>
                    <a:gd name="connsiteX5" fmla="*/ 1754779 w 1754779"/>
                    <a:gd name="connsiteY5" fmla="*/ 0 h 175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779" h="1752836">
                      <a:moveTo>
                        <a:pt x="1754779" y="0"/>
                      </a:moveTo>
                      <a:cubicBezTo>
                        <a:pt x="1638532" y="399908"/>
                        <a:pt x="1566070" y="821333"/>
                        <a:pt x="1532602" y="1305109"/>
                      </a:cubicBezTo>
                      <a:cubicBezTo>
                        <a:pt x="1520976" y="1304126"/>
                        <a:pt x="1509024" y="1305653"/>
                        <a:pt x="1497617" y="1309128"/>
                      </a:cubicBezTo>
                      <a:lnTo>
                        <a:pt x="87018" y="1748260"/>
                      </a:lnTo>
                      <a:cubicBezTo>
                        <a:pt x="48663" y="1760106"/>
                        <a:pt x="16839" y="1747935"/>
                        <a:pt x="0" y="1723488"/>
                      </a:cubicBezTo>
                      <a:cubicBezTo>
                        <a:pt x="9576" y="1509150"/>
                        <a:pt x="1077752" y="342747"/>
                        <a:pt x="1754779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92B0657B-66EE-F2B8-67E6-56E08E4CAA6A}"/>
                    </a:ext>
                  </a:extLst>
                </p:cNvPr>
                <p:cNvSpPr/>
                <p:nvPr/>
              </p:nvSpPr>
              <p:spPr>
                <a:xfrm>
                  <a:off x="3740601" y="9487999"/>
                  <a:ext cx="1767816" cy="1781575"/>
                </a:xfrm>
                <a:custGeom>
                  <a:avLst/>
                  <a:gdLst>
                    <a:gd name="connsiteX0" fmla="*/ 1767817 w 1767816"/>
                    <a:gd name="connsiteY0" fmla="*/ 57867 h 1781575"/>
                    <a:gd name="connsiteX1" fmla="*/ 13038 w 1767816"/>
                    <a:gd name="connsiteY1" fmla="*/ 1781575 h 1781575"/>
                    <a:gd name="connsiteX2" fmla="*/ 14670 w 1767816"/>
                    <a:gd name="connsiteY2" fmla="*/ 1685651 h 1781575"/>
                    <a:gd name="connsiteX3" fmla="*/ 776906 w 1767816"/>
                    <a:gd name="connsiteY3" fmla="*/ 330675 h 1781575"/>
                    <a:gd name="connsiteX4" fmla="*/ 790814 w 1767816"/>
                    <a:gd name="connsiteY4" fmla="*/ 267884 h 1781575"/>
                    <a:gd name="connsiteX5" fmla="*/ 1767817 w 1767816"/>
                    <a:gd name="connsiteY5" fmla="*/ 57867 h 178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7816" h="1781575">
                      <a:moveTo>
                        <a:pt x="1767817" y="57867"/>
                      </a:moveTo>
                      <a:cubicBezTo>
                        <a:pt x="1767817" y="77490"/>
                        <a:pt x="1130505" y="498464"/>
                        <a:pt x="13038" y="1781575"/>
                      </a:cubicBezTo>
                      <a:cubicBezTo>
                        <a:pt x="-3581" y="1757568"/>
                        <a:pt x="-5653" y="1721819"/>
                        <a:pt x="14670" y="1685651"/>
                      </a:cubicBezTo>
                      <a:lnTo>
                        <a:pt x="776906" y="330675"/>
                      </a:lnTo>
                      <a:cubicBezTo>
                        <a:pt x="788533" y="310142"/>
                        <a:pt x="793315" y="287977"/>
                        <a:pt x="790814" y="267884"/>
                      </a:cubicBezTo>
                      <a:cubicBezTo>
                        <a:pt x="1178886" y="-102711"/>
                        <a:pt x="1548309" y="1104"/>
                        <a:pt x="1767817" y="5786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978C759-883D-A5FC-2BDC-0B837B968A9C}"/>
                    </a:ext>
                  </a:extLst>
                </p:cNvPr>
                <p:cNvSpPr/>
                <p:nvPr/>
              </p:nvSpPr>
              <p:spPr>
                <a:xfrm>
                  <a:off x="3966731" y="8461395"/>
                  <a:ext cx="1541791" cy="1294476"/>
                </a:xfrm>
                <a:custGeom>
                  <a:avLst/>
                  <a:gdLst>
                    <a:gd name="connsiteX0" fmla="*/ 1541792 w 1541791"/>
                    <a:gd name="connsiteY0" fmla="*/ 1084251 h 1294476"/>
                    <a:gd name="connsiteX1" fmla="*/ 564674 w 1541791"/>
                    <a:gd name="connsiteY1" fmla="*/ 1294477 h 1294476"/>
                    <a:gd name="connsiteX2" fmla="*/ 558049 w 1541791"/>
                    <a:gd name="connsiteY2" fmla="*/ 1271118 h 1294476"/>
                    <a:gd name="connsiteX3" fmla="*/ 7452 w 1541791"/>
                    <a:gd name="connsiteY3" fmla="*/ 103104 h 1294476"/>
                    <a:gd name="connsiteX4" fmla="*/ 26028 w 1541791"/>
                    <a:gd name="connsiteY4" fmla="*/ 0 h 1294476"/>
                    <a:gd name="connsiteX5" fmla="*/ 1541792 w 1541791"/>
                    <a:gd name="connsiteY5" fmla="*/ 1084251 h 1294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41791" h="1294476">
                      <a:moveTo>
                        <a:pt x="1541792" y="1084251"/>
                      </a:moveTo>
                      <a:cubicBezTo>
                        <a:pt x="1530814" y="1095082"/>
                        <a:pt x="1041847" y="1146582"/>
                        <a:pt x="564674" y="1294477"/>
                      </a:cubicBezTo>
                      <a:cubicBezTo>
                        <a:pt x="563700" y="1286324"/>
                        <a:pt x="561524" y="1278391"/>
                        <a:pt x="558049" y="1271118"/>
                      </a:cubicBezTo>
                      <a:lnTo>
                        <a:pt x="7452" y="103104"/>
                      </a:lnTo>
                      <a:cubicBezTo>
                        <a:pt x="-8193" y="69971"/>
                        <a:pt x="2125" y="29983"/>
                        <a:pt x="26028" y="0"/>
                      </a:cubicBezTo>
                      <a:cubicBezTo>
                        <a:pt x="590502" y="150626"/>
                        <a:pt x="1176597" y="596006"/>
                        <a:pt x="1541792" y="1084251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0189F05-94E1-0BCA-D703-BA2C9C5E46E2}"/>
                    </a:ext>
                  </a:extLst>
                </p:cNvPr>
                <p:cNvSpPr/>
                <p:nvPr/>
              </p:nvSpPr>
              <p:spPr>
                <a:xfrm>
                  <a:off x="3992759" y="8416277"/>
                  <a:ext cx="1606367" cy="1129101"/>
                </a:xfrm>
                <a:custGeom>
                  <a:avLst/>
                  <a:gdLst>
                    <a:gd name="connsiteX0" fmla="*/ 1515764 w 1606367"/>
                    <a:gd name="connsiteY0" fmla="*/ 1129044 h 1129101"/>
                    <a:gd name="connsiteX1" fmla="*/ 0 w 1606367"/>
                    <a:gd name="connsiteY1" fmla="*/ 45128 h 1129101"/>
                    <a:gd name="connsiteX2" fmla="*/ 89300 w 1606367"/>
                    <a:gd name="connsiteY2" fmla="*/ 44 h 1129101"/>
                    <a:gd name="connsiteX3" fmla="*/ 1459377 w 1606367"/>
                    <a:gd name="connsiteY3" fmla="*/ 42847 h 1129101"/>
                    <a:gd name="connsiteX4" fmla="*/ 1494038 w 1606367"/>
                    <a:gd name="connsiteY4" fmla="*/ 37196 h 1129101"/>
                    <a:gd name="connsiteX5" fmla="*/ 1515764 w 1606367"/>
                    <a:gd name="connsiteY5" fmla="*/ 1129044 h 1129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6367" h="1129101">
                      <a:moveTo>
                        <a:pt x="1515764" y="1129044"/>
                      </a:moveTo>
                      <a:cubicBezTo>
                        <a:pt x="1515764" y="1135428"/>
                        <a:pt x="653857" y="604297"/>
                        <a:pt x="0" y="45128"/>
                      </a:cubicBezTo>
                      <a:cubicBezTo>
                        <a:pt x="21621" y="18076"/>
                        <a:pt x="54325" y="-1044"/>
                        <a:pt x="89300" y="44"/>
                      </a:cubicBezTo>
                      <a:lnTo>
                        <a:pt x="1459377" y="42847"/>
                      </a:lnTo>
                      <a:cubicBezTo>
                        <a:pt x="1470889" y="43287"/>
                        <a:pt x="1482631" y="41214"/>
                        <a:pt x="1494038" y="37196"/>
                      </a:cubicBezTo>
                      <a:cubicBezTo>
                        <a:pt x="1684024" y="453691"/>
                        <a:pt x="1591909" y="847341"/>
                        <a:pt x="1515764" y="112904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63F905B8-6304-47D5-F936-BC5E5EB451F6}"/>
                    </a:ext>
                  </a:extLst>
                </p:cNvPr>
                <p:cNvSpPr/>
                <p:nvPr/>
              </p:nvSpPr>
              <p:spPr>
                <a:xfrm>
                  <a:off x="5461927" y="7222782"/>
                  <a:ext cx="1211241" cy="2322539"/>
                </a:xfrm>
                <a:custGeom>
                  <a:avLst/>
                  <a:gdLst>
                    <a:gd name="connsiteX0" fmla="*/ 1211241 w 1211241"/>
                    <a:gd name="connsiteY0" fmla="*/ 0 h 2322539"/>
                    <a:gd name="connsiteX1" fmla="*/ 46607 w 1211241"/>
                    <a:gd name="connsiteY1" fmla="*/ 2322540 h 2322539"/>
                    <a:gd name="connsiteX2" fmla="*/ 24881 w 1211241"/>
                    <a:gd name="connsiteY2" fmla="*/ 1230691 h 2322539"/>
                    <a:gd name="connsiteX3" fmla="*/ 73659 w 1211241"/>
                    <a:gd name="connsiteY3" fmla="*/ 1198207 h 2322539"/>
                    <a:gd name="connsiteX4" fmla="*/ 1143876 w 1211241"/>
                    <a:gd name="connsiteY4" fmla="*/ 37256 h 2322539"/>
                    <a:gd name="connsiteX5" fmla="*/ 1211241 w 1211241"/>
                    <a:gd name="connsiteY5" fmla="*/ 0 h 232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1241" h="2322539">
                      <a:moveTo>
                        <a:pt x="1211241" y="0"/>
                      </a:moveTo>
                      <a:cubicBezTo>
                        <a:pt x="1123668" y="1044556"/>
                        <a:pt x="590485" y="1552811"/>
                        <a:pt x="46607" y="2322540"/>
                      </a:cubicBezTo>
                      <a:cubicBezTo>
                        <a:pt x="-11946" y="1993680"/>
                        <a:pt x="-10753" y="1623974"/>
                        <a:pt x="24881" y="1230691"/>
                      </a:cubicBezTo>
                      <a:cubicBezTo>
                        <a:pt x="42703" y="1224495"/>
                        <a:pt x="59751" y="1213308"/>
                        <a:pt x="73659" y="1198207"/>
                      </a:cubicBezTo>
                      <a:lnTo>
                        <a:pt x="1143876" y="37256"/>
                      </a:lnTo>
                      <a:cubicBezTo>
                        <a:pt x="1164085" y="15321"/>
                        <a:pt x="1188207" y="3255"/>
                        <a:pt x="1211241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A8E80CB1-FB17-1550-855D-66FB35B68AB2}"/>
                    </a:ext>
                  </a:extLst>
                </p:cNvPr>
                <p:cNvSpPr/>
                <p:nvPr/>
              </p:nvSpPr>
              <p:spPr>
                <a:xfrm>
                  <a:off x="5508523" y="7221834"/>
                  <a:ext cx="1346394" cy="2324032"/>
                </a:xfrm>
                <a:custGeom>
                  <a:avLst/>
                  <a:gdLst>
                    <a:gd name="connsiteX0" fmla="*/ 1346395 w 1346394"/>
                    <a:gd name="connsiteY0" fmla="*/ 1486834 h 2324032"/>
                    <a:gd name="connsiteX1" fmla="*/ 324 w 1346394"/>
                    <a:gd name="connsiteY1" fmla="*/ 2324032 h 2324032"/>
                    <a:gd name="connsiteX2" fmla="*/ 105 w 1346394"/>
                    <a:gd name="connsiteY2" fmla="*/ 2324032 h 2324032"/>
                    <a:gd name="connsiteX3" fmla="*/ 105 w 1346394"/>
                    <a:gd name="connsiteY3" fmla="*/ 2323928 h 2324032"/>
                    <a:gd name="connsiteX4" fmla="*/ 0 w 1346394"/>
                    <a:gd name="connsiteY4" fmla="*/ 2323823 h 2324032"/>
                    <a:gd name="connsiteX5" fmla="*/ 0 w 1346394"/>
                    <a:gd name="connsiteY5" fmla="*/ 2323499 h 2324032"/>
                    <a:gd name="connsiteX6" fmla="*/ 1164634 w 1346394"/>
                    <a:gd name="connsiteY6" fmla="*/ 959 h 2324032"/>
                    <a:gd name="connsiteX7" fmla="*/ 1249267 w 1346394"/>
                    <a:gd name="connsiteY7" fmla="*/ 67235 h 2324032"/>
                    <a:gd name="connsiteX8" fmla="*/ 1333794 w 1346394"/>
                    <a:gd name="connsiteY8" fmla="*/ 1448835 h 2324032"/>
                    <a:gd name="connsiteX9" fmla="*/ 1346395 w 1346394"/>
                    <a:gd name="connsiteY9" fmla="*/ 1486834 h 232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6394" h="2324032">
                      <a:moveTo>
                        <a:pt x="1346395" y="1486834"/>
                      </a:moveTo>
                      <a:cubicBezTo>
                        <a:pt x="893794" y="1685433"/>
                        <a:pt x="445536" y="1970402"/>
                        <a:pt x="324" y="2324032"/>
                      </a:cubicBezTo>
                      <a:lnTo>
                        <a:pt x="105" y="2324032"/>
                      </a:lnTo>
                      <a:lnTo>
                        <a:pt x="105" y="2323928"/>
                      </a:lnTo>
                      <a:lnTo>
                        <a:pt x="0" y="2323823"/>
                      </a:lnTo>
                      <a:lnTo>
                        <a:pt x="0" y="2323499"/>
                      </a:lnTo>
                      <a:cubicBezTo>
                        <a:pt x="220429" y="1565177"/>
                        <a:pt x="597963" y="884215"/>
                        <a:pt x="1164634" y="959"/>
                      </a:cubicBezTo>
                      <a:cubicBezTo>
                        <a:pt x="1207333" y="-5236"/>
                        <a:pt x="1246336" y="18781"/>
                        <a:pt x="1249267" y="67235"/>
                      </a:cubicBezTo>
                      <a:lnTo>
                        <a:pt x="1333794" y="1448835"/>
                      </a:lnTo>
                      <a:cubicBezTo>
                        <a:pt x="1334778" y="1463267"/>
                        <a:pt x="1339121" y="1476191"/>
                        <a:pt x="1346395" y="148683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2" name="Graphic 24">
                <a:extLst>
                  <a:ext uri="{FF2B5EF4-FFF2-40B4-BE49-F238E27FC236}">
                    <a16:creationId xmlns:a16="http://schemas.microsoft.com/office/drawing/2014/main" id="{F54C21AD-F6DE-19A9-8368-638DB7954390}"/>
                  </a:ext>
                </a:extLst>
              </p:cNvPr>
              <p:cNvGrpSpPr/>
              <p:nvPr/>
            </p:nvGrpSpPr>
            <p:grpSpPr>
              <a:xfrm>
                <a:off x="2821736" y="7200896"/>
                <a:ext cx="4751667" cy="4875939"/>
                <a:chOff x="3719733" y="7200896"/>
                <a:chExt cx="4751667" cy="4875939"/>
              </a:xfrm>
              <a:solidFill>
                <a:schemeClr val="bg2"/>
              </a:solidFill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A7F2DE6-8609-3B5E-6BAE-524CCDADF08C}"/>
                    </a:ext>
                  </a:extLst>
                </p:cNvPr>
                <p:cNvSpPr/>
                <p:nvPr/>
              </p:nvSpPr>
              <p:spPr>
                <a:xfrm>
                  <a:off x="3719733" y="7200896"/>
                  <a:ext cx="4751667" cy="4875939"/>
                </a:xfrm>
                <a:custGeom>
                  <a:avLst/>
                  <a:gdLst>
                    <a:gd name="connsiteX0" fmla="*/ 4723357 w 4751667"/>
                    <a:gd name="connsiteY0" fmla="*/ 2266889 h 4875939"/>
                    <a:gd name="connsiteX1" fmla="*/ 4480187 w 4751667"/>
                    <a:gd name="connsiteY1" fmla="*/ 2041353 h 4875939"/>
                    <a:gd name="connsiteX2" fmla="*/ 4386241 w 4751667"/>
                    <a:gd name="connsiteY2" fmla="*/ 1963314 h 4875939"/>
                    <a:gd name="connsiteX3" fmla="*/ 3444464 w 4751667"/>
                    <a:gd name="connsiteY3" fmla="*/ 1613262 h 4875939"/>
                    <a:gd name="connsiteX4" fmla="*/ 3362971 w 4751667"/>
                    <a:gd name="connsiteY4" fmla="*/ 351374 h 4875939"/>
                    <a:gd name="connsiteX5" fmla="*/ 3199755 w 4751667"/>
                    <a:gd name="connsiteY5" fmla="*/ 180634 h 4875939"/>
                    <a:gd name="connsiteX6" fmla="*/ 3030050 w 4751667"/>
                    <a:gd name="connsiteY6" fmla="*/ 23655 h 4875939"/>
                    <a:gd name="connsiteX7" fmla="*/ 2870686 w 4751667"/>
                    <a:gd name="connsiteY7" fmla="*/ 45025 h 4875939"/>
                    <a:gd name="connsiteX8" fmla="*/ 1811269 w 4751667"/>
                    <a:gd name="connsiteY8" fmla="*/ 1194255 h 4875939"/>
                    <a:gd name="connsiteX9" fmla="*/ 1719740 w 4751667"/>
                    <a:gd name="connsiteY9" fmla="*/ 1236974 h 4875939"/>
                    <a:gd name="connsiteX10" fmla="*/ 362912 w 4751667"/>
                    <a:gd name="connsiteY10" fmla="*/ 1194590 h 4875939"/>
                    <a:gd name="connsiteX11" fmla="*/ 235456 w 4751667"/>
                    <a:gd name="connsiteY11" fmla="*/ 1372614 h 4875939"/>
                    <a:gd name="connsiteX12" fmla="*/ 771391 w 4751667"/>
                    <a:gd name="connsiteY12" fmla="*/ 2509578 h 4875939"/>
                    <a:gd name="connsiteX13" fmla="*/ 772751 w 4751667"/>
                    <a:gd name="connsiteY13" fmla="*/ 2619578 h 4875939"/>
                    <a:gd name="connsiteX14" fmla="*/ 17193 w 4751667"/>
                    <a:gd name="connsiteY14" fmla="*/ 3962551 h 4875939"/>
                    <a:gd name="connsiteX15" fmla="*/ 27710 w 4751667"/>
                    <a:gd name="connsiteY15" fmla="*/ 4093533 h 4875939"/>
                    <a:gd name="connsiteX16" fmla="*/ 336665 w 4751667"/>
                    <a:gd name="connsiteY16" fmla="*/ 4380710 h 4875939"/>
                    <a:gd name="connsiteX17" fmla="*/ 434651 w 4751667"/>
                    <a:gd name="connsiteY17" fmla="*/ 4399034 h 4875939"/>
                    <a:gd name="connsiteX18" fmla="*/ 1856395 w 4751667"/>
                    <a:gd name="connsiteY18" fmla="*/ 3957716 h 4875939"/>
                    <a:gd name="connsiteX19" fmla="*/ 1884139 w 4751667"/>
                    <a:gd name="connsiteY19" fmla="*/ 3966831 h 4875939"/>
                    <a:gd name="connsiteX20" fmla="*/ 2803939 w 4751667"/>
                    <a:gd name="connsiteY20" fmla="*/ 4851928 h 4875939"/>
                    <a:gd name="connsiteX21" fmla="*/ 2999398 w 4751667"/>
                    <a:gd name="connsiteY21" fmla="*/ 4757029 h 4875939"/>
                    <a:gd name="connsiteX22" fmla="*/ 3318012 w 4751667"/>
                    <a:gd name="connsiteY22" fmla="*/ 3333925 h 4875939"/>
                    <a:gd name="connsiteX23" fmla="*/ 3366759 w 4751667"/>
                    <a:gd name="connsiteY23" fmla="*/ 3264771 h 4875939"/>
                    <a:gd name="connsiteX24" fmla="*/ 4683485 w 4751667"/>
                    <a:gd name="connsiteY24" fmla="*/ 2452323 h 4875939"/>
                    <a:gd name="connsiteX25" fmla="*/ 4723357 w 4751667"/>
                    <a:gd name="connsiteY25" fmla="*/ 2266889 h 4875939"/>
                    <a:gd name="connsiteX26" fmla="*/ 4371485 w 4751667"/>
                    <a:gd name="connsiteY26" fmla="*/ 2002485 h 4875939"/>
                    <a:gd name="connsiteX27" fmla="*/ 4401604 w 4751667"/>
                    <a:gd name="connsiteY27" fmla="*/ 2039427 h 4875939"/>
                    <a:gd name="connsiteX28" fmla="*/ 1948929 w 4751667"/>
                    <a:gd name="connsiteY28" fmla="*/ 2298871 h 4875939"/>
                    <a:gd name="connsiteX29" fmla="*/ 1931044 w 4751667"/>
                    <a:gd name="connsiteY29" fmla="*/ 2322449 h 4875939"/>
                    <a:gd name="connsiteX30" fmla="*/ 1954622 w 4751667"/>
                    <a:gd name="connsiteY30" fmla="*/ 2340334 h 4875939"/>
                    <a:gd name="connsiteX31" fmla="*/ 4395994 w 4751667"/>
                    <a:gd name="connsiteY31" fmla="*/ 2082021 h 4875939"/>
                    <a:gd name="connsiteX32" fmla="*/ 4353945 w 4751667"/>
                    <a:gd name="connsiteY32" fmla="*/ 2131291 h 4875939"/>
                    <a:gd name="connsiteX33" fmla="*/ 3173341 w 4751667"/>
                    <a:gd name="connsiteY33" fmla="*/ 2857767 h 4875939"/>
                    <a:gd name="connsiteX34" fmla="*/ 2996531 w 4751667"/>
                    <a:gd name="connsiteY34" fmla="*/ 2978211 h 4875939"/>
                    <a:gd name="connsiteX35" fmla="*/ 1826433 w 4751667"/>
                    <a:gd name="connsiteY35" fmla="*/ 2342364 h 4875939"/>
                    <a:gd name="connsiteX36" fmla="*/ 3129774 w 4751667"/>
                    <a:gd name="connsiteY36" fmla="*/ 1533234 h 4875939"/>
                    <a:gd name="connsiteX37" fmla="*/ 3341046 w 4751667"/>
                    <a:gd name="connsiteY37" fmla="*/ 1619478 h 4875939"/>
                    <a:gd name="connsiteX38" fmla="*/ 3322690 w 4751667"/>
                    <a:gd name="connsiteY38" fmla="*/ 369155 h 4875939"/>
                    <a:gd name="connsiteX39" fmla="*/ 3401399 w 4751667"/>
                    <a:gd name="connsiteY39" fmla="*/ 1597240 h 4875939"/>
                    <a:gd name="connsiteX40" fmla="*/ 3174251 w 4751667"/>
                    <a:gd name="connsiteY40" fmla="*/ 1512806 h 4875939"/>
                    <a:gd name="connsiteX41" fmla="*/ 3137497 w 4751667"/>
                    <a:gd name="connsiteY41" fmla="*/ 1371672 h 4875939"/>
                    <a:gd name="connsiteX42" fmla="*/ 3060222 w 4751667"/>
                    <a:gd name="connsiteY42" fmla="*/ 108633 h 4875939"/>
                    <a:gd name="connsiteX43" fmla="*/ 3322690 w 4751667"/>
                    <a:gd name="connsiteY43" fmla="*/ 369155 h 4875939"/>
                    <a:gd name="connsiteX44" fmla="*/ 273329 w 4751667"/>
                    <a:gd name="connsiteY44" fmla="*/ 1354791 h 4875939"/>
                    <a:gd name="connsiteX45" fmla="*/ 361635 w 4751667"/>
                    <a:gd name="connsiteY45" fmla="*/ 1236430 h 4875939"/>
                    <a:gd name="connsiteX46" fmla="*/ 1716946 w 4751667"/>
                    <a:gd name="connsiteY46" fmla="*/ 1278762 h 4875939"/>
                    <a:gd name="connsiteX47" fmla="*/ 1844726 w 4751667"/>
                    <a:gd name="connsiteY47" fmla="*/ 1219727 h 4875939"/>
                    <a:gd name="connsiteX48" fmla="*/ 2901454 w 4751667"/>
                    <a:gd name="connsiteY48" fmla="*/ 73407 h 4875939"/>
                    <a:gd name="connsiteX49" fmla="*/ 3017126 w 4751667"/>
                    <a:gd name="connsiteY49" fmla="*/ 89523 h 4875939"/>
                    <a:gd name="connsiteX50" fmla="*/ 3106844 w 4751667"/>
                    <a:gd name="connsiteY50" fmla="*/ 1497485 h 4875939"/>
                    <a:gd name="connsiteX51" fmla="*/ 1827281 w 4751667"/>
                    <a:gd name="connsiteY51" fmla="*/ 2288312 h 4875939"/>
                    <a:gd name="connsiteX52" fmla="*/ 2777075 w 4751667"/>
                    <a:gd name="connsiteY52" fmla="*/ 339852 h 4875939"/>
                    <a:gd name="connsiteX53" fmla="*/ 2770356 w 4751667"/>
                    <a:gd name="connsiteY53" fmla="*/ 311020 h 4875939"/>
                    <a:gd name="connsiteX54" fmla="*/ 2741524 w 4751667"/>
                    <a:gd name="connsiteY54" fmla="*/ 317739 h 4875939"/>
                    <a:gd name="connsiteX55" fmla="*/ 1795017 w 4751667"/>
                    <a:gd name="connsiteY55" fmla="*/ 2250919 h 4875939"/>
                    <a:gd name="connsiteX56" fmla="*/ 1771459 w 4751667"/>
                    <a:gd name="connsiteY56" fmla="*/ 1475906 h 4875939"/>
                    <a:gd name="connsiteX57" fmla="*/ 1751732 w 4751667"/>
                    <a:gd name="connsiteY57" fmla="*/ 1453834 h 4875939"/>
                    <a:gd name="connsiteX58" fmla="*/ 1729661 w 4751667"/>
                    <a:gd name="connsiteY58" fmla="*/ 1473561 h 4875939"/>
                    <a:gd name="connsiteX59" fmla="*/ 1765013 w 4751667"/>
                    <a:gd name="connsiteY59" fmla="*/ 2329398 h 4875939"/>
                    <a:gd name="connsiteX60" fmla="*/ 826459 w 4751667"/>
                    <a:gd name="connsiteY60" fmla="*/ 2528646 h 4875939"/>
                    <a:gd name="connsiteX61" fmla="*/ 422239 w 4751667"/>
                    <a:gd name="connsiteY61" fmla="*/ 4359058 h 4875939"/>
                    <a:gd name="connsiteX62" fmla="*/ 365110 w 4751667"/>
                    <a:gd name="connsiteY62" fmla="*/ 4350005 h 4875939"/>
                    <a:gd name="connsiteX63" fmla="*/ 113923 w 4751667"/>
                    <a:gd name="connsiteY63" fmla="*/ 4116766 h 4875939"/>
                    <a:gd name="connsiteX64" fmla="*/ 1537677 w 4751667"/>
                    <a:gd name="connsiteY64" fmla="*/ 3674411 h 4875939"/>
                    <a:gd name="connsiteX65" fmla="*/ 1595706 w 4751667"/>
                    <a:gd name="connsiteY65" fmla="*/ 3684458 h 4875939"/>
                    <a:gd name="connsiteX66" fmla="*/ 1835433 w 4751667"/>
                    <a:gd name="connsiteY66" fmla="*/ 3919172 h 4875939"/>
                    <a:gd name="connsiteX67" fmla="*/ 2490829 w 4751667"/>
                    <a:gd name="connsiteY67" fmla="*/ 4502274 h 4875939"/>
                    <a:gd name="connsiteX68" fmla="*/ 1624967 w 4751667"/>
                    <a:gd name="connsiteY68" fmla="*/ 3654517 h 4875939"/>
                    <a:gd name="connsiteX69" fmla="*/ 1588747 w 4751667"/>
                    <a:gd name="connsiteY69" fmla="*/ 3633377 h 4875939"/>
                    <a:gd name="connsiteX70" fmla="*/ 1738598 w 4751667"/>
                    <a:gd name="connsiteY70" fmla="*/ 2615622 h 4875939"/>
                    <a:gd name="connsiteX71" fmla="*/ 1723131 w 4751667"/>
                    <a:gd name="connsiteY71" fmla="*/ 2590380 h 4875939"/>
                    <a:gd name="connsiteX72" fmla="*/ 1697889 w 4751667"/>
                    <a:gd name="connsiteY72" fmla="*/ 2605848 h 4875939"/>
                    <a:gd name="connsiteX73" fmla="*/ 1546970 w 4751667"/>
                    <a:gd name="connsiteY73" fmla="*/ 3629850 h 4875939"/>
                    <a:gd name="connsiteX74" fmla="*/ 114676 w 4751667"/>
                    <a:gd name="connsiteY74" fmla="*/ 4073555 h 4875939"/>
                    <a:gd name="connsiteX75" fmla="*/ 53695 w 4751667"/>
                    <a:gd name="connsiteY75" fmla="*/ 3983052 h 4875939"/>
                    <a:gd name="connsiteX76" fmla="*/ 806052 w 4751667"/>
                    <a:gd name="connsiteY76" fmla="*/ 2645773 h 4875939"/>
                    <a:gd name="connsiteX77" fmla="*/ 833083 w 4751667"/>
                    <a:gd name="connsiteY77" fmla="*/ 2570412 h 4875939"/>
                    <a:gd name="connsiteX78" fmla="*/ 1716580 w 4751667"/>
                    <a:gd name="connsiteY78" fmla="*/ 2379851 h 4875939"/>
                    <a:gd name="connsiteX79" fmla="*/ 314855 w 4751667"/>
                    <a:gd name="connsiteY79" fmla="*/ 3721589 h 4875939"/>
                    <a:gd name="connsiteX80" fmla="*/ 316237 w 4751667"/>
                    <a:gd name="connsiteY80" fmla="*/ 3751163 h 4875939"/>
                    <a:gd name="connsiteX81" fmla="*/ 345812 w 4751667"/>
                    <a:gd name="connsiteY81" fmla="*/ 3749782 h 4875939"/>
                    <a:gd name="connsiteX82" fmla="*/ 1793562 w 4751667"/>
                    <a:gd name="connsiteY82" fmla="*/ 2371468 h 4875939"/>
                    <a:gd name="connsiteX83" fmla="*/ 2975945 w 4751667"/>
                    <a:gd name="connsiteY83" fmla="*/ 3014798 h 4875939"/>
                    <a:gd name="connsiteX84" fmla="*/ 2658053 w 4751667"/>
                    <a:gd name="connsiteY84" fmla="*/ 4433622 h 4875939"/>
                    <a:gd name="connsiteX85" fmla="*/ 2616977 w 4751667"/>
                    <a:gd name="connsiteY85" fmla="*/ 4524973 h 4875939"/>
                    <a:gd name="connsiteX86" fmla="*/ 1840959 w 4751667"/>
                    <a:gd name="connsiteY86" fmla="*/ 2473442 h 4875939"/>
                    <a:gd name="connsiteX87" fmla="*/ 1815236 w 4751667"/>
                    <a:gd name="connsiteY87" fmla="*/ 2458811 h 4875939"/>
                    <a:gd name="connsiteX88" fmla="*/ 1800605 w 4751667"/>
                    <a:gd name="connsiteY88" fmla="*/ 2484535 h 4875939"/>
                    <a:gd name="connsiteX89" fmla="*/ 2580087 w 4751667"/>
                    <a:gd name="connsiteY89" fmla="*/ 4545548 h 4875939"/>
                    <a:gd name="connsiteX90" fmla="*/ 2490829 w 4751667"/>
                    <a:gd name="connsiteY90" fmla="*/ 4502274 h 4875939"/>
                    <a:gd name="connsiteX91" fmla="*/ 4661518 w 4751667"/>
                    <a:gd name="connsiteY91" fmla="*/ 2416678 h 4875939"/>
                    <a:gd name="connsiteX92" fmla="*/ 3348476 w 4751667"/>
                    <a:gd name="connsiteY92" fmla="*/ 3225829 h 4875939"/>
                    <a:gd name="connsiteX93" fmla="*/ 3277930 w 4751667"/>
                    <a:gd name="connsiteY93" fmla="*/ 3321858 h 4875939"/>
                    <a:gd name="connsiteX94" fmla="*/ 2957662 w 4751667"/>
                    <a:gd name="connsiteY94" fmla="*/ 4752247 h 4875939"/>
                    <a:gd name="connsiteX95" fmla="*/ 2832404 w 4751667"/>
                    <a:gd name="connsiteY95" fmla="*/ 4821234 h 4875939"/>
                    <a:gd name="connsiteX96" fmla="*/ 2581385 w 4751667"/>
                    <a:gd name="connsiteY96" fmla="*/ 4588173 h 4875939"/>
                    <a:gd name="connsiteX97" fmla="*/ 2690401 w 4751667"/>
                    <a:gd name="connsiteY97" fmla="*/ 4480716 h 4875939"/>
                    <a:gd name="connsiteX98" fmla="*/ 3011464 w 4751667"/>
                    <a:gd name="connsiteY98" fmla="*/ 3041494 h 4875939"/>
                    <a:gd name="connsiteX99" fmla="*/ 3058014 w 4751667"/>
                    <a:gd name="connsiteY99" fmla="*/ 2977877 h 4875939"/>
                    <a:gd name="connsiteX100" fmla="*/ 4375901 w 4751667"/>
                    <a:gd name="connsiteY100" fmla="*/ 2166925 h 4875939"/>
                    <a:gd name="connsiteX101" fmla="*/ 4443370 w 4751667"/>
                    <a:gd name="connsiteY101" fmla="*/ 2064167 h 4875939"/>
                    <a:gd name="connsiteX102" fmla="*/ 4694871 w 4751667"/>
                    <a:gd name="connsiteY102" fmla="*/ 2297542 h 4875939"/>
                    <a:gd name="connsiteX103" fmla="*/ 4661518 w 4751667"/>
                    <a:gd name="connsiteY103" fmla="*/ 2416678 h 4875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4751667" h="4875939">
                      <a:moveTo>
                        <a:pt x="4723357" y="2266889"/>
                      </a:moveTo>
                      <a:lnTo>
                        <a:pt x="4480187" y="2041353"/>
                      </a:lnTo>
                      <a:cubicBezTo>
                        <a:pt x="4408752" y="1975097"/>
                        <a:pt x="4407684" y="1971487"/>
                        <a:pt x="4386241" y="1963314"/>
                      </a:cubicBezTo>
                      <a:lnTo>
                        <a:pt x="3444464" y="1613262"/>
                      </a:lnTo>
                      <a:cubicBezTo>
                        <a:pt x="3399023" y="955428"/>
                        <a:pt x="3366068" y="363221"/>
                        <a:pt x="3362971" y="351374"/>
                      </a:cubicBezTo>
                      <a:cubicBezTo>
                        <a:pt x="3356085" y="324981"/>
                        <a:pt x="3356085" y="324981"/>
                        <a:pt x="3199755" y="180634"/>
                      </a:cubicBezTo>
                      <a:lnTo>
                        <a:pt x="3030050" y="23655"/>
                      </a:lnTo>
                      <a:cubicBezTo>
                        <a:pt x="2986034" y="-16353"/>
                        <a:pt x="2915226" y="-3209"/>
                        <a:pt x="2870686" y="45025"/>
                      </a:cubicBezTo>
                      <a:lnTo>
                        <a:pt x="1811269" y="1194255"/>
                      </a:lnTo>
                      <a:cubicBezTo>
                        <a:pt x="1782898" y="1225023"/>
                        <a:pt x="1767755" y="1238481"/>
                        <a:pt x="1719740" y="1236974"/>
                      </a:cubicBezTo>
                      <a:lnTo>
                        <a:pt x="362912" y="1194590"/>
                      </a:lnTo>
                      <a:cubicBezTo>
                        <a:pt x="274282" y="1191691"/>
                        <a:pt x="198838" y="1294732"/>
                        <a:pt x="235456" y="1372614"/>
                      </a:cubicBezTo>
                      <a:lnTo>
                        <a:pt x="771391" y="2509578"/>
                      </a:lnTo>
                      <a:cubicBezTo>
                        <a:pt x="795262" y="2560219"/>
                        <a:pt x="801426" y="2568612"/>
                        <a:pt x="772751" y="2619578"/>
                      </a:cubicBezTo>
                      <a:lnTo>
                        <a:pt x="17193" y="3962551"/>
                      </a:lnTo>
                      <a:cubicBezTo>
                        <a:pt x="-7097" y="4005866"/>
                        <a:pt x="-7432" y="4059029"/>
                        <a:pt x="27710" y="4093533"/>
                      </a:cubicBezTo>
                      <a:lnTo>
                        <a:pt x="336665" y="4380710"/>
                      </a:lnTo>
                      <a:cubicBezTo>
                        <a:pt x="363351" y="4405387"/>
                        <a:pt x="399885" y="4409772"/>
                        <a:pt x="434651" y="4399034"/>
                      </a:cubicBezTo>
                      <a:cubicBezTo>
                        <a:pt x="1835747" y="3962739"/>
                        <a:pt x="1826057" y="3963921"/>
                        <a:pt x="1856395" y="3957716"/>
                      </a:cubicBezTo>
                      <a:cubicBezTo>
                        <a:pt x="1874709" y="3953969"/>
                        <a:pt x="1874197" y="3957098"/>
                        <a:pt x="1884139" y="3966831"/>
                      </a:cubicBezTo>
                      <a:cubicBezTo>
                        <a:pt x="2619102" y="4686557"/>
                        <a:pt x="2418504" y="4494059"/>
                        <a:pt x="2803939" y="4851928"/>
                      </a:cubicBezTo>
                      <a:cubicBezTo>
                        <a:pt x="2861131" y="4904987"/>
                        <a:pt x="2974459" y="4868704"/>
                        <a:pt x="2999398" y="4757029"/>
                      </a:cubicBezTo>
                      <a:cubicBezTo>
                        <a:pt x="3245300" y="3655919"/>
                        <a:pt x="3302084" y="3399625"/>
                        <a:pt x="3318012" y="3333925"/>
                      </a:cubicBezTo>
                      <a:cubicBezTo>
                        <a:pt x="3328749" y="3289667"/>
                        <a:pt x="3341862" y="3280133"/>
                        <a:pt x="3366759" y="3264771"/>
                      </a:cubicBezTo>
                      <a:lnTo>
                        <a:pt x="4683485" y="2452323"/>
                      </a:lnTo>
                      <a:cubicBezTo>
                        <a:pt x="4760300" y="2404905"/>
                        <a:pt x="4770168" y="2310445"/>
                        <a:pt x="4723357" y="2266889"/>
                      </a:cubicBezTo>
                      <a:close/>
                      <a:moveTo>
                        <a:pt x="4371485" y="2002485"/>
                      </a:moveTo>
                      <a:cubicBezTo>
                        <a:pt x="4388281" y="2008890"/>
                        <a:pt x="4398705" y="2022296"/>
                        <a:pt x="4401604" y="2039427"/>
                      </a:cubicBezTo>
                      <a:cubicBezTo>
                        <a:pt x="3190838" y="2155822"/>
                        <a:pt x="2320099" y="2247916"/>
                        <a:pt x="1948929" y="2298871"/>
                      </a:cubicBezTo>
                      <a:cubicBezTo>
                        <a:pt x="1937480" y="2300441"/>
                        <a:pt x="1929464" y="2311000"/>
                        <a:pt x="1931044" y="2322449"/>
                      </a:cubicBezTo>
                      <a:cubicBezTo>
                        <a:pt x="1932624" y="2333929"/>
                        <a:pt x="1943215" y="2341914"/>
                        <a:pt x="1954622" y="2340334"/>
                      </a:cubicBezTo>
                      <a:cubicBezTo>
                        <a:pt x="2324265" y="2289599"/>
                        <a:pt x="3190776" y="2197923"/>
                        <a:pt x="4395994" y="2082021"/>
                      </a:cubicBezTo>
                      <a:cubicBezTo>
                        <a:pt x="4388072" y="2101612"/>
                        <a:pt x="4373316" y="2119371"/>
                        <a:pt x="4353945" y="2131291"/>
                      </a:cubicBezTo>
                      <a:lnTo>
                        <a:pt x="3173341" y="2857767"/>
                      </a:lnTo>
                      <a:cubicBezTo>
                        <a:pt x="3026942" y="2947852"/>
                        <a:pt x="3018591" y="2949233"/>
                        <a:pt x="2996531" y="2978211"/>
                      </a:cubicBezTo>
                      <a:cubicBezTo>
                        <a:pt x="2536175" y="2756662"/>
                        <a:pt x="2197510" y="2565672"/>
                        <a:pt x="1826433" y="2342364"/>
                      </a:cubicBezTo>
                      <a:cubicBezTo>
                        <a:pt x="2271949" y="1991162"/>
                        <a:pt x="2710233" y="1719034"/>
                        <a:pt x="3129774" y="1533234"/>
                      </a:cubicBezTo>
                      <a:cubicBezTo>
                        <a:pt x="3147826" y="1550282"/>
                        <a:pt x="3141516" y="1545311"/>
                        <a:pt x="3341046" y="1619478"/>
                      </a:cubicBezTo>
                      <a:close/>
                      <a:moveTo>
                        <a:pt x="3322690" y="369155"/>
                      </a:moveTo>
                      <a:lnTo>
                        <a:pt x="3401399" y="1597240"/>
                      </a:lnTo>
                      <a:lnTo>
                        <a:pt x="3174251" y="1512806"/>
                      </a:lnTo>
                      <a:cubicBezTo>
                        <a:pt x="3137947" y="1499086"/>
                        <a:pt x="3143452" y="1469040"/>
                        <a:pt x="3137497" y="1371672"/>
                      </a:cubicBezTo>
                      <a:lnTo>
                        <a:pt x="3060222" y="108633"/>
                      </a:lnTo>
                      <a:cubicBezTo>
                        <a:pt x="3331659" y="360050"/>
                        <a:pt x="3321256" y="345964"/>
                        <a:pt x="3322690" y="369155"/>
                      </a:cubicBezTo>
                      <a:close/>
                      <a:moveTo>
                        <a:pt x="273329" y="1354791"/>
                      </a:moveTo>
                      <a:cubicBezTo>
                        <a:pt x="250630" y="1306526"/>
                        <a:pt x="302820" y="1234724"/>
                        <a:pt x="361635" y="1236430"/>
                      </a:cubicBezTo>
                      <a:lnTo>
                        <a:pt x="1716946" y="1278762"/>
                      </a:lnTo>
                      <a:cubicBezTo>
                        <a:pt x="1782856" y="1280823"/>
                        <a:pt x="1807847" y="1259736"/>
                        <a:pt x="1844726" y="1219727"/>
                      </a:cubicBezTo>
                      <a:lnTo>
                        <a:pt x="2901454" y="73407"/>
                      </a:lnTo>
                      <a:cubicBezTo>
                        <a:pt x="2944728" y="26544"/>
                        <a:pt x="3013641" y="32101"/>
                        <a:pt x="3017126" y="89523"/>
                      </a:cubicBezTo>
                      <a:cubicBezTo>
                        <a:pt x="3099571" y="1437174"/>
                        <a:pt x="3096693" y="1429482"/>
                        <a:pt x="3106844" y="1497485"/>
                      </a:cubicBezTo>
                      <a:cubicBezTo>
                        <a:pt x="2694336" y="1680899"/>
                        <a:pt x="2264236" y="1946726"/>
                        <a:pt x="1827281" y="2288312"/>
                      </a:cubicBezTo>
                      <a:cubicBezTo>
                        <a:pt x="2004426" y="1704351"/>
                        <a:pt x="2282979" y="1133860"/>
                        <a:pt x="2777075" y="339852"/>
                      </a:cubicBezTo>
                      <a:cubicBezTo>
                        <a:pt x="2783176" y="330036"/>
                        <a:pt x="2780172" y="317132"/>
                        <a:pt x="2770356" y="311020"/>
                      </a:cubicBezTo>
                      <a:cubicBezTo>
                        <a:pt x="2760539" y="304919"/>
                        <a:pt x="2747636" y="307922"/>
                        <a:pt x="2741524" y="317739"/>
                      </a:cubicBezTo>
                      <a:cubicBezTo>
                        <a:pt x="2252463" y="1103657"/>
                        <a:pt x="1973627" y="1672024"/>
                        <a:pt x="1795017" y="2250919"/>
                      </a:cubicBezTo>
                      <a:cubicBezTo>
                        <a:pt x="1762616" y="2024430"/>
                        <a:pt x="1754903" y="1769811"/>
                        <a:pt x="1771459" y="1475906"/>
                      </a:cubicBezTo>
                      <a:cubicBezTo>
                        <a:pt x="1772108" y="1464362"/>
                        <a:pt x="1763276" y="1454483"/>
                        <a:pt x="1751732" y="1453834"/>
                      </a:cubicBezTo>
                      <a:cubicBezTo>
                        <a:pt x="1740409" y="1453207"/>
                        <a:pt x="1730310" y="1462008"/>
                        <a:pt x="1729661" y="1473561"/>
                      </a:cubicBezTo>
                      <a:cubicBezTo>
                        <a:pt x="1711169" y="1801961"/>
                        <a:pt x="1722786" y="2082115"/>
                        <a:pt x="1765013" y="2329398"/>
                      </a:cubicBezTo>
                      <a:cubicBezTo>
                        <a:pt x="1662056" y="2348476"/>
                        <a:pt x="1253629" y="2398804"/>
                        <a:pt x="826459" y="2528646"/>
                      </a:cubicBezTo>
                      <a:close/>
                      <a:moveTo>
                        <a:pt x="422239" y="4359058"/>
                      </a:moveTo>
                      <a:cubicBezTo>
                        <a:pt x="399676" y="4366017"/>
                        <a:pt x="378850" y="4362720"/>
                        <a:pt x="365110" y="4350005"/>
                      </a:cubicBezTo>
                      <a:lnTo>
                        <a:pt x="113923" y="4116766"/>
                      </a:lnTo>
                      <a:lnTo>
                        <a:pt x="1537677" y="3674411"/>
                      </a:lnTo>
                      <a:cubicBezTo>
                        <a:pt x="1557906" y="3668122"/>
                        <a:pt x="1580846" y="3669963"/>
                        <a:pt x="1595706" y="3684458"/>
                      </a:cubicBezTo>
                      <a:lnTo>
                        <a:pt x="1835433" y="3919172"/>
                      </a:lnTo>
                      <a:close/>
                      <a:moveTo>
                        <a:pt x="2490829" y="4502274"/>
                      </a:moveTo>
                      <a:lnTo>
                        <a:pt x="1624967" y="3654517"/>
                      </a:lnTo>
                      <a:cubicBezTo>
                        <a:pt x="1614795" y="3644606"/>
                        <a:pt x="1602477" y="3637511"/>
                        <a:pt x="1588747" y="3633377"/>
                      </a:cubicBezTo>
                      <a:cubicBezTo>
                        <a:pt x="1615172" y="3262332"/>
                        <a:pt x="1665530" y="2919962"/>
                        <a:pt x="1738598" y="2615622"/>
                      </a:cubicBezTo>
                      <a:cubicBezTo>
                        <a:pt x="1741299" y="2604383"/>
                        <a:pt x="1734371" y="2593080"/>
                        <a:pt x="1723131" y="2590380"/>
                      </a:cubicBezTo>
                      <a:cubicBezTo>
                        <a:pt x="1711881" y="2587691"/>
                        <a:pt x="1700589" y="2594619"/>
                        <a:pt x="1697889" y="2605848"/>
                      </a:cubicBezTo>
                      <a:cubicBezTo>
                        <a:pt x="1624329" y="2912291"/>
                        <a:pt x="1573572" y="3256702"/>
                        <a:pt x="1546970" y="3629850"/>
                      </a:cubicBezTo>
                      <a:cubicBezTo>
                        <a:pt x="1529964" y="3631776"/>
                        <a:pt x="1546300" y="3627893"/>
                        <a:pt x="114676" y="4073555"/>
                      </a:cubicBezTo>
                      <a:cubicBezTo>
                        <a:pt x="56396" y="4091514"/>
                        <a:pt x="22237" y="4039156"/>
                        <a:pt x="53695" y="3983052"/>
                      </a:cubicBezTo>
                      <a:lnTo>
                        <a:pt x="806052" y="2645773"/>
                      </a:lnTo>
                      <a:cubicBezTo>
                        <a:pt x="818495" y="2623660"/>
                        <a:pt x="831639" y="2603336"/>
                        <a:pt x="833083" y="2570412"/>
                      </a:cubicBezTo>
                      <a:cubicBezTo>
                        <a:pt x="1133268" y="2478706"/>
                        <a:pt x="1415872" y="2427394"/>
                        <a:pt x="1716580" y="2379851"/>
                      </a:cubicBezTo>
                      <a:cubicBezTo>
                        <a:pt x="1554421" y="2508102"/>
                        <a:pt x="1069483" y="2892752"/>
                        <a:pt x="314855" y="3721589"/>
                      </a:cubicBezTo>
                      <a:cubicBezTo>
                        <a:pt x="307069" y="3730138"/>
                        <a:pt x="307697" y="3743377"/>
                        <a:pt x="316237" y="3751163"/>
                      </a:cubicBezTo>
                      <a:cubicBezTo>
                        <a:pt x="324787" y="3758939"/>
                        <a:pt x="338025" y="3758321"/>
                        <a:pt x="345812" y="3749782"/>
                      </a:cubicBezTo>
                      <a:cubicBezTo>
                        <a:pt x="1209445" y="2801213"/>
                        <a:pt x="1720703" y="2435191"/>
                        <a:pt x="1793562" y="2371468"/>
                      </a:cubicBezTo>
                      <a:cubicBezTo>
                        <a:pt x="2135346" y="2574682"/>
                        <a:pt x="2442396" y="2757897"/>
                        <a:pt x="2975945" y="3014798"/>
                      </a:cubicBezTo>
                      <a:lnTo>
                        <a:pt x="2658053" y="4433622"/>
                      </a:lnTo>
                      <a:cubicBezTo>
                        <a:pt x="2649440" y="4472051"/>
                        <a:pt x="2647463" y="4498548"/>
                        <a:pt x="2616977" y="4524973"/>
                      </a:cubicBezTo>
                      <a:cubicBezTo>
                        <a:pt x="2314898" y="3744183"/>
                        <a:pt x="1961874" y="2913117"/>
                        <a:pt x="1840959" y="2473442"/>
                      </a:cubicBezTo>
                      <a:cubicBezTo>
                        <a:pt x="1837903" y="2462296"/>
                        <a:pt x="1826391" y="2455755"/>
                        <a:pt x="1815236" y="2458811"/>
                      </a:cubicBezTo>
                      <a:cubicBezTo>
                        <a:pt x="1804090" y="2461867"/>
                        <a:pt x="1797539" y="2473400"/>
                        <a:pt x="1800605" y="2484535"/>
                      </a:cubicBezTo>
                      <a:cubicBezTo>
                        <a:pt x="1922713" y="2928533"/>
                        <a:pt x="2278207" y="3764883"/>
                        <a:pt x="2580087" y="4545548"/>
                      </a:cubicBezTo>
                      <a:cubicBezTo>
                        <a:pt x="2537044" y="4558222"/>
                        <a:pt x="2524391" y="4535135"/>
                        <a:pt x="2490829" y="4502274"/>
                      </a:cubicBezTo>
                      <a:close/>
                      <a:moveTo>
                        <a:pt x="4661518" y="2416678"/>
                      </a:moveTo>
                      <a:cubicBezTo>
                        <a:pt x="3659985" y="3033541"/>
                        <a:pt x="3414093" y="3184199"/>
                        <a:pt x="3348476" y="3225829"/>
                      </a:cubicBezTo>
                      <a:cubicBezTo>
                        <a:pt x="3305590" y="3253039"/>
                        <a:pt x="3290049" y="3272535"/>
                        <a:pt x="3277930" y="3321858"/>
                      </a:cubicBezTo>
                      <a:cubicBezTo>
                        <a:pt x="3260579" y="3392467"/>
                        <a:pt x="3203072" y="3653910"/>
                        <a:pt x="2957662" y="4752247"/>
                      </a:cubicBezTo>
                      <a:cubicBezTo>
                        <a:pt x="2941337" y="4825326"/>
                        <a:pt x="2865914" y="4852326"/>
                        <a:pt x="2832404" y="4821234"/>
                      </a:cubicBezTo>
                      <a:lnTo>
                        <a:pt x="2581385" y="4588173"/>
                      </a:lnTo>
                      <a:cubicBezTo>
                        <a:pt x="2631074" y="4578137"/>
                        <a:pt x="2677937" y="4536339"/>
                        <a:pt x="2690401" y="4480716"/>
                      </a:cubicBezTo>
                      <a:lnTo>
                        <a:pt x="3011464" y="3041494"/>
                      </a:lnTo>
                      <a:cubicBezTo>
                        <a:pt x="3016687" y="3018440"/>
                        <a:pt x="3033535" y="2992957"/>
                        <a:pt x="3058014" y="2977877"/>
                      </a:cubicBezTo>
                      <a:lnTo>
                        <a:pt x="4375901" y="2166925"/>
                      </a:lnTo>
                      <a:cubicBezTo>
                        <a:pt x="4413272" y="2143912"/>
                        <a:pt x="4438703" y="2104825"/>
                        <a:pt x="4443370" y="2064167"/>
                      </a:cubicBezTo>
                      <a:lnTo>
                        <a:pt x="4694871" y="2297542"/>
                      </a:lnTo>
                      <a:cubicBezTo>
                        <a:pt x="4720678" y="2321570"/>
                        <a:pt x="4715027" y="2383660"/>
                        <a:pt x="4661518" y="241667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2BB3B1F-C98C-37C2-08AF-25DB35B14DD2}"/>
                    </a:ext>
                  </a:extLst>
                </p:cNvPr>
                <p:cNvSpPr/>
                <p:nvPr/>
              </p:nvSpPr>
              <p:spPr>
                <a:xfrm>
                  <a:off x="4275597" y="8687899"/>
                  <a:ext cx="1171900" cy="830558"/>
                </a:xfrm>
                <a:custGeom>
                  <a:avLst/>
                  <a:gdLst>
                    <a:gd name="connsiteX0" fmla="*/ 1150952 w 1171900"/>
                    <a:gd name="connsiteY0" fmla="*/ 830558 h 830558"/>
                    <a:gd name="connsiteX1" fmla="*/ 1162045 w 1171900"/>
                    <a:gd name="connsiteY1" fmla="*/ 791858 h 830558"/>
                    <a:gd name="connsiteX2" fmla="*/ 33798 w 1171900"/>
                    <a:gd name="connsiteY2" fmla="*/ 4422 h 830558"/>
                    <a:gd name="connsiteX3" fmla="*/ 4422 w 1171900"/>
                    <a:gd name="connsiteY3" fmla="*/ 8064 h 830558"/>
                    <a:gd name="connsiteX4" fmla="*/ 8064 w 1171900"/>
                    <a:gd name="connsiteY4" fmla="*/ 37440 h 830558"/>
                    <a:gd name="connsiteX5" fmla="*/ 1139900 w 1171900"/>
                    <a:gd name="connsiteY5" fmla="*/ 827387 h 830558"/>
                    <a:gd name="connsiteX6" fmla="*/ 1150952 w 1171900"/>
                    <a:gd name="connsiteY6" fmla="*/ 830558 h 830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71900" h="830558">
                      <a:moveTo>
                        <a:pt x="1150952" y="830558"/>
                      </a:moveTo>
                      <a:cubicBezTo>
                        <a:pt x="1171945" y="830558"/>
                        <a:pt x="1179857" y="802951"/>
                        <a:pt x="1162045" y="791858"/>
                      </a:cubicBezTo>
                      <a:cubicBezTo>
                        <a:pt x="998871" y="690230"/>
                        <a:pt x="478110" y="350644"/>
                        <a:pt x="33798" y="4422"/>
                      </a:cubicBezTo>
                      <a:cubicBezTo>
                        <a:pt x="24683" y="-2684"/>
                        <a:pt x="11528" y="-1051"/>
                        <a:pt x="4422" y="8064"/>
                      </a:cubicBezTo>
                      <a:cubicBezTo>
                        <a:pt x="-2684" y="17190"/>
                        <a:pt x="-1051" y="30334"/>
                        <a:pt x="8064" y="37440"/>
                      </a:cubicBezTo>
                      <a:cubicBezTo>
                        <a:pt x="453799" y="384771"/>
                        <a:pt x="976224" y="725435"/>
                        <a:pt x="1139900" y="827387"/>
                      </a:cubicBezTo>
                      <a:cubicBezTo>
                        <a:pt x="1143343" y="829533"/>
                        <a:pt x="1147174" y="830558"/>
                        <a:pt x="1150952" y="83055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E28FB1-055D-6F2E-43B5-4B69543C94AD}"/>
                </a:ext>
              </a:extLst>
            </p:cNvPr>
            <p:cNvGrpSpPr/>
            <p:nvPr/>
          </p:nvGrpSpPr>
          <p:grpSpPr>
            <a:xfrm>
              <a:off x="508521" y="3027872"/>
              <a:ext cx="110432" cy="113320"/>
              <a:chOff x="2821736" y="7200896"/>
              <a:chExt cx="4751667" cy="4875939"/>
            </a:xfrm>
          </p:grpSpPr>
          <p:grpSp>
            <p:nvGrpSpPr>
              <p:cNvPr id="47" name="Graphic 24">
                <a:extLst>
                  <a:ext uri="{FF2B5EF4-FFF2-40B4-BE49-F238E27FC236}">
                    <a16:creationId xmlns:a16="http://schemas.microsoft.com/office/drawing/2014/main" id="{C8005BAF-C7EC-34C9-6F0A-629EA96CE7E2}"/>
                  </a:ext>
                </a:extLst>
              </p:cNvPr>
              <p:cNvGrpSpPr/>
              <p:nvPr/>
            </p:nvGrpSpPr>
            <p:grpSpPr>
              <a:xfrm>
                <a:off x="2842604" y="7221834"/>
                <a:ext cx="4709946" cy="4834091"/>
                <a:chOff x="3740601" y="7221834"/>
                <a:chExt cx="4709946" cy="4834091"/>
              </a:xfrm>
              <a:gradFill>
                <a:gsLst>
                  <a:gs pos="0">
                    <a:srgbClr val="FFB200"/>
                  </a:gs>
                  <a:gs pos="100000">
                    <a:srgbClr val="EDC531"/>
                  </a:gs>
                </a:gsLst>
                <a:lin ang="5400000" scaled="1"/>
              </a:gradFill>
            </p:grpSpPr>
            <p:grpSp>
              <p:nvGrpSpPr>
                <p:cNvPr id="51" name="Graphic 24">
                  <a:extLst>
                    <a:ext uri="{FF2B5EF4-FFF2-40B4-BE49-F238E27FC236}">
                      <a16:creationId xmlns:a16="http://schemas.microsoft.com/office/drawing/2014/main" id="{7E0844ED-E8DD-4C12-60CA-83A61D854BFD}"/>
                    </a:ext>
                  </a:extLst>
                </p:cNvPr>
                <p:cNvGrpSpPr/>
                <p:nvPr/>
              </p:nvGrpSpPr>
              <p:grpSpPr>
                <a:xfrm>
                  <a:off x="3763215" y="7240249"/>
                  <a:ext cx="4687332" cy="4815676"/>
                  <a:chOff x="3763215" y="7240249"/>
                  <a:chExt cx="4687332" cy="4815676"/>
                </a:xfrm>
                <a:grpFill/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F74990AC-0CA5-F2B9-198D-44C239626A4D}"/>
                      </a:ext>
                    </a:extLst>
                  </p:cNvPr>
                  <p:cNvSpPr/>
                  <p:nvPr/>
                </p:nvSpPr>
                <p:spPr>
                  <a:xfrm>
                    <a:off x="6452931" y="7240249"/>
                    <a:ext cx="703416" cy="1742985"/>
                  </a:xfrm>
                  <a:custGeom>
                    <a:avLst/>
                    <a:gdLst>
                      <a:gd name="connsiteX0" fmla="*/ 703416 w 703416"/>
                      <a:gd name="connsiteY0" fmla="*/ 1742985 h 1742985"/>
                      <a:gd name="connsiteX1" fmla="*/ 609784 w 703416"/>
                      <a:gd name="connsiteY1" fmla="*/ 318248 h 1742985"/>
                      <a:gd name="connsiteX2" fmla="*/ 283258 w 703416"/>
                      <a:gd name="connsiteY2" fmla="*/ 0 h 1742985"/>
                      <a:gd name="connsiteX3" fmla="*/ 703416 w 703416"/>
                      <a:gd name="connsiteY3" fmla="*/ 1742985 h 17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3416" h="1742985">
                        <a:moveTo>
                          <a:pt x="703416" y="1742985"/>
                        </a:moveTo>
                        <a:cubicBezTo>
                          <a:pt x="697409" y="1729621"/>
                          <a:pt x="609417" y="316825"/>
                          <a:pt x="609784" y="318248"/>
                        </a:cubicBezTo>
                        <a:cubicBezTo>
                          <a:pt x="602657" y="290693"/>
                          <a:pt x="608769" y="302246"/>
                          <a:pt x="283258" y="0"/>
                        </a:cubicBezTo>
                        <a:cubicBezTo>
                          <a:pt x="-543569" y="1200132"/>
                          <a:pt x="702799" y="1741593"/>
                          <a:pt x="703416" y="1742985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4D42CFE6-3A50-FF66-54B8-286668FAC3D5}"/>
                      </a:ext>
                    </a:extLst>
                  </p:cNvPr>
                  <p:cNvSpPr/>
                  <p:nvPr/>
                </p:nvSpPr>
                <p:spPr>
                  <a:xfrm>
                    <a:off x="3763215" y="10391717"/>
                    <a:ext cx="1876329" cy="1192640"/>
                  </a:xfrm>
                  <a:custGeom>
                    <a:avLst/>
                    <a:gdLst>
                      <a:gd name="connsiteX0" fmla="*/ 0 w 1876329"/>
                      <a:gd name="connsiteY0" fmla="*/ 888961 h 1192640"/>
                      <a:gd name="connsiteX1" fmla="*/ 307479 w 1876329"/>
                      <a:gd name="connsiteY1" fmla="*/ 1174389 h 1192640"/>
                      <a:gd name="connsiteX2" fmla="*/ 384964 w 1876329"/>
                      <a:gd name="connsiteY2" fmla="*/ 1188078 h 1192640"/>
                      <a:gd name="connsiteX3" fmla="*/ 1795510 w 1876329"/>
                      <a:gd name="connsiteY3" fmla="*/ 748957 h 1192640"/>
                      <a:gd name="connsiteX4" fmla="*/ 1873267 w 1876329"/>
                      <a:gd name="connsiteY4" fmla="*/ 762948 h 1192640"/>
                      <a:gd name="connsiteX5" fmla="*/ 0 w 1876329"/>
                      <a:gd name="connsiteY5" fmla="*/ 888961 h 1192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6329" h="1192640">
                        <a:moveTo>
                          <a:pt x="0" y="888961"/>
                        </a:moveTo>
                        <a:lnTo>
                          <a:pt x="307479" y="1174389"/>
                        </a:lnTo>
                        <a:cubicBezTo>
                          <a:pt x="328420" y="1193834"/>
                          <a:pt x="357524" y="1196586"/>
                          <a:pt x="384964" y="1188078"/>
                        </a:cubicBezTo>
                        <a:lnTo>
                          <a:pt x="1795510" y="748957"/>
                        </a:lnTo>
                        <a:cubicBezTo>
                          <a:pt x="1822919" y="740490"/>
                          <a:pt x="1852671" y="743839"/>
                          <a:pt x="1873267" y="762948"/>
                        </a:cubicBezTo>
                        <a:cubicBezTo>
                          <a:pt x="1940987" y="-515861"/>
                          <a:pt x="872089" y="13470"/>
                          <a:pt x="0" y="888961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CF5236D-FAB9-9AAB-B747-8A32A6DB85F0}"/>
                      </a:ext>
                    </a:extLst>
                  </p:cNvPr>
                  <p:cNvSpPr/>
                  <p:nvPr/>
                </p:nvSpPr>
                <p:spPr>
                  <a:xfrm>
                    <a:off x="6218671" y="9190404"/>
                    <a:ext cx="2231876" cy="2865521"/>
                  </a:xfrm>
                  <a:custGeom>
                    <a:avLst/>
                    <a:gdLst>
                      <a:gd name="connsiteX0" fmla="*/ 2210208 w 2231876"/>
                      <a:gd name="connsiteY0" fmla="*/ 292587 h 2865521"/>
                      <a:gd name="connsiteX1" fmla="*/ 1903231 w 2231876"/>
                      <a:gd name="connsiteY1" fmla="*/ 7399 h 2865521"/>
                      <a:gd name="connsiteX2" fmla="*/ 234266 w 2231876"/>
                      <a:gd name="connsiteY2" fmla="*/ 782245 h 2865521"/>
                      <a:gd name="connsiteX3" fmla="*/ 11754 w 2231876"/>
                      <a:gd name="connsiteY3" fmla="*/ 2561545 h 2865521"/>
                      <a:gd name="connsiteX4" fmla="*/ 319234 w 2231876"/>
                      <a:gd name="connsiteY4" fmla="*/ 2846984 h 2865521"/>
                      <a:gd name="connsiteX5" fmla="*/ 475950 w 2231876"/>
                      <a:gd name="connsiteY5" fmla="*/ 2781786 h 2865521"/>
                      <a:gd name="connsiteX6" fmla="*/ 807238 w 2231876"/>
                      <a:gd name="connsiteY6" fmla="*/ 1310635 h 2865521"/>
                      <a:gd name="connsiteX7" fmla="*/ 836865 w 2231876"/>
                      <a:gd name="connsiteY7" fmla="*/ 1270176 h 2865521"/>
                      <a:gd name="connsiteX8" fmla="*/ 2173611 w 2231876"/>
                      <a:gd name="connsiteY8" fmla="*/ 444856 h 2865521"/>
                      <a:gd name="connsiteX9" fmla="*/ 2210208 w 2231876"/>
                      <a:gd name="connsiteY9" fmla="*/ 292587 h 286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31876" h="2865521">
                        <a:moveTo>
                          <a:pt x="2210208" y="292587"/>
                        </a:moveTo>
                        <a:cubicBezTo>
                          <a:pt x="1950691" y="51678"/>
                          <a:pt x="1904173" y="7880"/>
                          <a:pt x="1903231" y="7399"/>
                        </a:cubicBezTo>
                        <a:cubicBezTo>
                          <a:pt x="1721826" y="-86799"/>
                          <a:pt x="221321" y="748924"/>
                          <a:pt x="234266" y="782245"/>
                        </a:cubicBezTo>
                        <a:cubicBezTo>
                          <a:pt x="234266" y="782245"/>
                          <a:pt x="-61848" y="1582072"/>
                          <a:pt x="11754" y="2561545"/>
                        </a:cubicBezTo>
                        <a:lnTo>
                          <a:pt x="319234" y="2846984"/>
                        </a:lnTo>
                        <a:cubicBezTo>
                          <a:pt x="366861" y="2891189"/>
                          <a:pt x="453733" y="2851118"/>
                          <a:pt x="475950" y="2781786"/>
                        </a:cubicBezTo>
                        <a:cubicBezTo>
                          <a:pt x="801367" y="1325234"/>
                          <a:pt x="799358" y="1327798"/>
                          <a:pt x="807238" y="1310635"/>
                        </a:cubicBezTo>
                        <a:cubicBezTo>
                          <a:pt x="814239" y="1295293"/>
                          <a:pt x="824443" y="1281594"/>
                          <a:pt x="836865" y="1270176"/>
                        </a:cubicBezTo>
                        <a:cubicBezTo>
                          <a:pt x="847550" y="1260402"/>
                          <a:pt x="837378" y="1267884"/>
                          <a:pt x="2173611" y="444856"/>
                        </a:cubicBezTo>
                        <a:cubicBezTo>
                          <a:pt x="2237009" y="405800"/>
                          <a:pt x="2247809" y="327572"/>
                          <a:pt x="2210208" y="292587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3C628AC-08F5-EEC9-C4B1-F6EA9057051E}"/>
                    </a:ext>
                  </a:extLst>
                </p:cNvPr>
                <p:cNvSpPr/>
                <p:nvPr/>
              </p:nvSpPr>
              <p:spPr>
                <a:xfrm>
                  <a:off x="5508847" y="9179913"/>
                  <a:ext cx="2634016" cy="1026097"/>
                </a:xfrm>
                <a:custGeom>
                  <a:avLst/>
                  <a:gdLst>
                    <a:gd name="connsiteX0" fmla="*/ 2634016 w 2634016"/>
                    <a:gd name="connsiteY0" fmla="*/ 79247 h 1026097"/>
                    <a:gd name="connsiteX1" fmla="*/ 2575892 w 2634016"/>
                    <a:gd name="connsiteY1" fmla="*/ 169960 h 1026097"/>
                    <a:gd name="connsiteX2" fmla="*/ 1257963 w 2634016"/>
                    <a:gd name="connsiteY2" fmla="*/ 980974 h 1026097"/>
                    <a:gd name="connsiteX3" fmla="*/ 1214721 w 2634016"/>
                    <a:gd name="connsiteY3" fmla="*/ 1025838 h 1026097"/>
                    <a:gd name="connsiteX4" fmla="*/ 0 w 2634016"/>
                    <a:gd name="connsiteY4" fmla="*/ 365953 h 1026097"/>
                    <a:gd name="connsiteX5" fmla="*/ 2634016 w 2634016"/>
                    <a:gd name="connsiteY5" fmla="*/ 79247 h 102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016" h="1026097">
                      <a:moveTo>
                        <a:pt x="2634016" y="79247"/>
                      </a:moveTo>
                      <a:cubicBezTo>
                        <a:pt x="2631411" y="112275"/>
                        <a:pt x="2611526" y="148014"/>
                        <a:pt x="2575892" y="169960"/>
                      </a:cubicBezTo>
                      <a:lnTo>
                        <a:pt x="1257963" y="980974"/>
                      </a:lnTo>
                      <a:cubicBezTo>
                        <a:pt x="1239932" y="992056"/>
                        <a:pt x="1224935" y="1007911"/>
                        <a:pt x="1214721" y="1025838"/>
                      </a:cubicBezTo>
                      <a:cubicBezTo>
                        <a:pt x="694086" y="1036387"/>
                        <a:pt x="294157" y="723100"/>
                        <a:pt x="0" y="365953"/>
                      </a:cubicBezTo>
                      <a:cubicBezTo>
                        <a:pt x="307615" y="170305"/>
                        <a:pt x="2177303" y="-149513"/>
                        <a:pt x="2634016" y="7924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8A277BA-2957-C82B-38CD-D56BBA36C72F}"/>
                    </a:ext>
                  </a:extLst>
                </p:cNvPr>
                <p:cNvSpPr/>
                <p:nvPr/>
              </p:nvSpPr>
              <p:spPr>
                <a:xfrm>
                  <a:off x="5508847" y="8708668"/>
                  <a:ext cx="2634320" cy="837197"/>
                </a:xfrm>
                <a:custGeom>
                  <a:avLst/>
                  <a:gdLst>
                    <a:gd name="connsiteX0" fmla="*/ 2634016 w 2634320"/>
                    <a:gd name="connsiteY0" fmla="*/ 550492 h 837197"/>
                    <a:gd name="connsiteX1" fmla="*/ 0 w 2634320"/>
                    <a:gd name="connsiteY1" fmla="*/ 837198 h 837197"/>
                    <a:gd name="connsiteX2" fmla="*/ 1346070 w 2634320"/>
                    <a:gd name="connsiteY2" fmla="*/ 0 h 837197"/>
                    <a:gd name="connsiteX3" fmla="*/ 1377790 w 2634320"/>
                    <a:gd name="connsiteY3" fmla="*/ 24551 h 837197"/>
                    <a:gd name="connsiteX4" fmla="*/ 2589905 w 2634320"/>
                    <a:gd name="connsiteY4" fmla="*/ 475090 h 837197"/>
                    <a:gd name="connsiteX5" fmla="*/ 2634016 w 2634320"/>
                    <a:gd name="connsiteY5" fmla="*/ 550492 h 83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320" h="837197">
                      <a:moveTo>
                        <a:pt x="2634016" y="550492"/>
                      </a:moveTo>
                      <a:cubicBezTo>
                        <a:pt x="1610610" y="646856"/>
                        <a:pt x="251940" y="787875"/>
                        <a:pt x="0" y="837198"/>
                      </a:cubicBezTo>
                      <a:cubicBezTo>
                        <a:pt x="349424" y="399971"/>
                        <a:pt x="750012" y="2355"/>
                        <a:pt x="1346070" y="0"/>
                      </a:cubicBezTo>
                      <a:cubicBezTo>
                        <a:pt x="1353678" y="11083"/>
                        <a:pt x="1364541" y="19559"/>
                        <a:pt x="1377790" y="24551"/>
                      </a:cubicBezTo>
                      <a:lnTo>
                        <a:pt x="2589905" y="475090"/>
                      </a:lnTo>
                      <a:cubicBezTo>
                        <a:pt x="2622400" y="487261"/>
                        <a:pt x="2636633" y="517579"/>
                        <a:pt x="2634016" y="550492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4DA7FB21-7988-D506-2A6D-5B257DC5E6EA}"/>
                    </a:ext>
                  </a:extLst>
                </p:cNvPr>
                <p:cNvSpPr/>
                <p:nvPr/>
              </p:nvSpPr>
              <p:spPr>
                <a:xfrm>
                  <a:off x="5498991" y="9545855"/>
                  <a:ext cx="1224587" cy="2212057"/>
                </a:xfrm>
                <a:custGeom>
                  <a:avLst/>
                  <a:gdLst>
                    <a:gd name="connsiteX0" fmla="*/ 1224588 w 1224587"/>
                    <a:gd name="connsiteY0" fmla="*/ 659896 h 2212057"/>
                    <a:gd name="connsiteX1" fmla="*/ 1211872 w 1224587"/>
                    <a:gd name="connsiteY1" fmla="*/ 691836 h 2212057"/>
                    <a:gd name="connsiteX2" fmla="*/ 890726 w 1224587"/>
                    <a:gd name="connsiteY2" fmla="*/ 2131120 h 2212057"/>
                    <a:gd name="connsiteX3" fmla="*/ 827715 w 1224587"/>
                    <a:gd name="connsiteY3" fmla="*/ 2212058 h 2212057"/>
                    <a:gd name="connsiteX4" fmla="*/ 9647 w 1224587"/>
                    <a:gd name="connsiteY4" fmla="*/ 0 h 2212057"/>
                    <a:gd name="connsiteX5" fmla="*/ 1224588 w 1224587"/>
                    <a:gd name="connsiteY5" fmla="*/ 659896 h 2212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4587" h="2212057">
                      <a:moveTo>
                        <a:pt x="1224588" y="659896"/>
                      </a:moveTo>
                      <a:cubicBezTo>
                        <a:pt x="1218717" y="669995"/>
                        <a:pt x="1214374" y="680753"/>
                        <a:pt x="1211872" y="691836"/>
                      </a:cubicBezTo>
                      <a:lnTo>
                        <a:pt x="890726" y="2131120"/>
                      </a:lnTo>
                      <a:cubicBezTo>
                        <a:pt x="882573" y="2167518"/>
                        <a:pt x="857268" y="2196528"/>
                        <a:pt x="827715" y="2212058"/>
                      </a:cubicBezTo>
                      <a:cubicBezTo>
                        <a:pt x="616610" y="2140434"/>
                        <a:pt x="-90453" y="399688"/>
                        <a:pt x="9647" y="0"/>
                      </a:cubicBezTo>
                      <a:cubicBezTo>
                        <a:pt x="16690" y="11"/>
                        <a:pt x="495307" y="309719"/>
                        <a:pt x="1224588" y="659896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DBB84707-43F7-2A1D-259E-CE9640AFBE9F}"/>
                    </a:ext>
                  </a:extLst>
                </p:cNvPr>
                <p:cNvSpPr/>
                <p:nvPr/>
              </p:nvSpPr>
              <p:spPr>
                <a:xfrm>
                  <a:off x="5223887" y="9545876"/>
                  <a:ext cx="1102818" cy="2224531"/>
                </a:xfrm>
                <a:custGeom>
                  <a:avLst/>
                  <a:gdLst>
                    <a:gd name="connsiteX0" fmla="*/ 1102819 w 1102818"/>
                    <a:gd name="connsiteY0" fmla="*/ 2212048 h 2224531"/>
                    <a:gd name="connsiteX1" fmla="*/ 1005262 w 1102818"/>
                    <a:gd name="connsiteY1" fmla="*/ 2204879 h 2224531"/>
                    <a:gd name="connsiteX2" fmla="*/ 106256 w 1102818"/>
                    <a:gd name="connsiteY2" fmla="*/ 1324449 h 2224531"/>
                    <a:gd name="connsiteX3" fmla="*/ 62365 w 1102818"/>
                    <a:gd name="connsiteY3" fmla="*/ 1305329 h 2224531"/>
                    <a:gd name="connsiteX4" fmla="*/ 284542 w 1102818"/>
                    <a:gd name="connsiteY4" fmla="*/ 220 h 2224531"/>
                    <a:gd name="connsiteX5" fmla="*/ 284762 w 1102818"/>
                    <a:gd name="connsiteY5" fmla="*/ 0 h 2224531"/>
                    <a:gd name="connsiteX6" fmla="*/ 1102819 w 1102818"/>
                    <a:gd name="connsiteY6" fmla="*/ 2212048 h 2224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2818" h="2224531">
                      <a:moveTo>
                        <a:pt x="1102819" y="2212048"/>
                      </a:moveTo>
                      <a:cubicBezTo>
                        <a:pt x="1069571" y="2229535"/>
                        <a:pt x="1030902" y="2229975"/>
                        <a:pt x="1005262" y="2204879"/>
                      </a:cubicBezTo>
                      <a:lnTo>
                        <a:pt x="106256" y="1324449"/>
                      </a:lnTo>
                      <a:cubicBezTo>
                        <a:pt x="94085" y="1312613"/>
                        <a:pt x="78659" y="1306522"/>
                        <a:pt x="62365" y="1305329"/>
                      </a:cubicBezTo>
                      <a:cubicBezTo>
                        <a:pt x="-80622" y="788535"/>
                        <a:pt x="34297" y="375063"/>
                        <a:pt x="284542" y="220"/>
                      </a:cubicBezTo>
                      <a:cubicBezTo>
                        <a:pt x="284647" y="0"/>
                        <a:pt x="284647" y="0"/>
                        <a:pt x="284762" y="0"/>
                      </a:cubicBezTo>
                      <a:cubicBezTo>
                        <a:pt x="359054" y="393598"/>
                        <a:pt x="769176" y="1346824"/>
                        <a:pt x="1102819" y="2212048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40937BBA-DE3A-C4D0-9BF3-9EC2B2D32DDE}"/>
                    </a:ext>
                  </a:extLst>
                </p:cNvPr>
                <p:cNvSpPr/>
                <p:nvPr/>
              </p:nvSpPr>
              <p:spPr>
                <a:xfrm>
                  <a:off x="3753639" y="9546086"/>
                  <a:ext cx="1754779" cy="1752836"/>
                </a:xfrm>
                <a:custGeom>
                  <a:avLst/>
                  <a:gdLst>
                    <a:gd name="connsiteX0" fmla="*/ 1754779 w 1754779"/>
                    <a:gd name="connsiteY0" fmla="*/ 0 h 1752836"/>
                    <a:gd name="connsiteX1" fmla="*/ 1532602 w 1754779"/>
                    <a:gd name="connsiteY1" fmla="*/ 1305109 h 1752836"/>
                    <a:gd name="connsiteX2" fmla="*/ 1497617 w 1754779"/>
                    <a:gd name="connsiteY2" fmla="*/ 1309128 h 1752836"/>
                    <a:gd name="connsiteX3" fmla="*/ 87018 w 1754779"/>
                    <a:gd name="connsiteY3" fmla="*/ 1748260 h 1752836"/>
                    <a:gd name="connsiteX4" fmla="*/ 0 w 1754779"/>
                    <a:gd name="connsiteY4" fmla="*/ 1723488 h 1752836"/>
                    <a:gd name="connsiteX5" fmla="*/ 1754779 w 1754779"/>
                    <a:gd name="connsiteY5" fmla="*/ 0 h 175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779" h="1752836">
                      <a:moveTo>
                        <a:pt x="1754779" y="0"/>
                      </a:moveTo>
                      <a:cubicBezTo>
                        <a:pt x="1638532" y="399908"/>
                        <a:pt x="1566070" y="821333"/>
                        <a:pt x="1532602" y="1305109"/>
                      </a:cubicBezTo>
                      <a:cubicBezTo>
                        <a:pt x="1520976" y="1304126"/>
                        <a:pt x="1509024" y="1305653"/>
                        <a:pt x="1497617" y="1309128"/>
                      </a:cubicBezTo>
                      <a:lnTo>
                        <a:pt x="87018" y="1748260"/>
                      </a:lnTo>
                      <a:cubicBezTo>
                        <a:pt x="48663" y="1760106"/>
                        <a:pt x="16839" y="1747935"/>
                        <a:pt x="0" y="1723488"/>
                      </a:cubicBezTo>
                      <a:cubicBezTo>
                        <a:pt x="9576" y="1509150"/>
                        <a:pt x="1077752" y="342747"/>
                        <a:pt x="1754779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CC391503-22A8-34A6-1410-C3ED10FA92D7}"/>
                    </a:ext>
                  </a:extLst>
                </p:cNvPr>
                <p:cNvSpPr/>
                <p:nvPr/>
              </p:nvSpPr>
              <p:spPr>
                <a:xfrm>
                  <a:off x="3740601" y="9487999"/>
                  <a:ext cx="1767816" cy="1781575"/>
                </a:xfrm>
                <a:custGeom>
                  <a:avLst/>
                  <a:gdLst>
                    <a:gd name="connsiteX0" fmla="*/ 1767817 w 1767816"/>
                    <a:gd name="connsiteY0" fmla="*/ 57867 h 1781575"/>
                    <a:gd name="connsiteX1" fmla="*/ 13038 w 1767816"/>
                    <a:gd name="connsiteY1" fmla="*/ 1781575 h 1781575"/>
                    <a:gd name="connsiteX2" fmla="*/ 14670 w 1767816"/>
                    <a:gd name="connsiteY2" fmla="*/ 1685651 h 1781575"/>
                    <a:gd name="connsiteX3" fmla="*/ 776906 w 1767816"/>
                    <a:gd name="connsiteY3" fmla="*/ 330675 h 1781575"/>
                    <a:gd name="connsiteX4" fmla="*/ 790814 w 1767816"/>
                    <a:gd name="connsiteY4" fmla="*/ 267884 h 1781575"/>
                    <a:gd name="connsiteX5" fmla="*/ 1767817 w 1767816"/>
                    <a:gd name="connsiteY5" fmla="*/ 57867 h 178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7816" h="1781575">
                      <a:moveTo>
                        <a:pt x="1767817" y="57867"/>
                      </a:moveTo>
                      <a:cubicBezTo>
                        <a:pt x="1767817" y="77490"/>
                        <a:pt x="1130505" y="498464"/>
                        <a:pt x="13038" y="1781575"/>
                      </a:cubicBezTo>
                      <a:cubicBezTo>
                        <a:pt x="-3581" y="1757568"/>
                        <a:pt x="-5653" y="1721819"/>
                        <a:pt x="14670" y="1685651"/>
                      </a:cubicBezTo>
                      <a:lnTo>
                        <a:pt x="776906" y="330675"/>
                      </a:lnTo>
                      <a:cubicBezTo>
                        <a:pt x="788533" y="310142"/>
                        <a:pt x="793315" y="287977"/>
                        <a:pt x="790814" y="267884"/>
                      </a:cubicBezTo>
                      <a:cubicBezTo>
                        <a:pt x="1178886" y="-102711"/>
                        <a:pt x="1548309" y="1104"/>
                        <a:pt x="1767817" y="5786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B6B3200-8F2D-01DD-8EF2-B4B9C00E8573}"/>
                    </a:ext>
                  </a:extLst>
                </p:cNvPr>
                <p:cNvSpPr/>
                <p:nvPr/>
              </p:nvSpPr>
              <p:spPr>
                <a:xfrm>
                  <a:off x="3966731" y="8461395"/>
                  <a:ext cx="1541791" cy="1294476"/>
                </a:xfrm>
                <a:custGeom>
                  <a:avLst/>
                  <a:gdLst>
                    <a:gd name="connsiteX0" fmla="*/ 1541792 w 1541791"/>
                    <a:gd name="connsiteY0" fmla="*/ 1084251 h 1294476"/>
                    <a:gd name="connsiteX1" fmla="*/ 564674 w 1541791"/>
                    <a:gd name="connsiteY1" fmla="*/ 1294477 h 1294476"/>
                    <a:gd name="connsiteX2" fmla="*/ 558049 w 1541791"/>
                    <a:gd name="connsiteY2" fmla="*/ 1271118 h 1294476"/>
                    <a:gd name="connsiteX3" fmla="*/ 7452 w 1541791"/>
                    <a:gd name="connsiteY3" fmla="*/ 103104 h 1294476"/>
                    <a:gd name="connsiteX4" fmla="*/ 26028 w 1541791"/>
                    <a:gd name="connsiteY4" fmla="*/ 0 h 1294476"/>
                    <a:gd name="connsiteX5" fmla="*/ 1541792 w 1541791"/>
                    <a:gd name="connsiteY5" fmla="*/ 1084251 h 1294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41791" h="1294476">
                      <a:moveTo>
                        <a:pt x="1541792" y="1084251"/>
                      </a:moveTo>
                      <a:cubicBezTo>
                        <a:pt x="1530814" y="1095082"/>
                        <a:pt x="1041847" y="1146582"/>
                        <a:pt x="564674" y="1294477"/>
                      </a:cubicBezTo>
                      <a:cubicBezTo>
                        <a:pt x="563700" y="1286324"/>
                        <a:pt x="561524" y="1278391"/>
                        <a:pt x="558049" y="1271118"/>
                      </a:cubicBezTo>
                      <a:lnTo>
                        <a:pt x="7452" y="103104"/>
                      </a:lnTo>
                      <a:cubicBezTo>
                        <a:pt x="-8193" y="69971"/>
                        <a:pt x="2125" y="29983"/>
                        <a:pt x="26028" y="0"/>
                      </a:cubicBezTo>
                      <a:cubicBezTo>
                        <a:pt x="590502" y="150626"/>
                        <a:pt x="1176597" y="596006"/>
                        <a:pt x="1541792" y="1084251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72DB07B4-6C8A-3A82-692E-026280355461}"/>
                    </a:ext>
                  </a:extLst>
                </p:cNvPr>
                <p:cNvSpPr/>
                <p:nvPr/>
              </p:nvSpPr>
              <p:spPr>
                <a:xfrm>
                  <a:off x="3992759" y="8416277"/>
                  <a:ext cx="1606367" cy="1129101"/>
                </a:xfrm>
                <a:custGeom>
                  <a:avLst/>
                  <a:gdLst>
                    <a:gd name="connsiteX0" fmla="*/ 1515764 w 1606367"/>
                    <a:gd name="connsiteY0" fmla="*/ 1129044 h 1129101"/>
                    <a:gd name="connsiteX1" fmla="*/ 0 w 1606367"/>
                    <a:gd name="connsiteY1" fmla="*/ 45128 h 1129101"/>
                    <a:gd name="connsiteX2" fmla="*/ 89300 w 1606367"/>
                    <a:gd name="connsiteY2" fmla="*/ 44 h 1129101"/>
                    <a:gd name="connsiteX3" fmla="*/ 1459377 w 1606367"/>
                    <a:gd name="connsiteY3" fmla="*/ 42847 h 1129101"/>
                    <a:gd name="connsiteX4" fmla="*/ 1494038 w 1606367"/>
                    <a:gd name="connsiteY4" fmla="*/ 37196 h 1129101"/>
                    <a:gd name="connsiteX5" fmla="*/ 1515764 w 1606367"/>
                    <a:gd name="connsiteY5" fmla="*/ 1129044 h 1129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6367" h="1129101">
                      <a:moveTo>
                        <a:pt x="1515764" y="1129044"/>
                      </a:moveTo>
                      <a:cubicBezTo>
                        <a:pt x="1515764" y="1135428"/>
                        <a:pt x="653857" y="604297"/>
                        <a:pt x="0" y="45128"/>
                      </a:cubicBezTo>
                      <a:cubicBezTo>
                        <a:pt x="21621" y="18076"/>
                        <a:pt x="54325" y="-1044"/>
                        <a:pt x="89300" y="44"/>
                      </a:cubicBezTo>
                      <a:lnTo>
                        <a:pt x="1459377" y="42847"/>
                      </a:lnTo>
                      <a:cubicBezTo>
                        <a:pt x="1470889" y="43287"/>
                        <a:pt x="1482631" y="41214"/>
                        <a:pt x="1494038" y="37196"/>
                      </a:cubicBezTo>
                      <a:cubicBezTo>
                        <a:pt x="1684024" y="453691"/>
                        <a:pt x="1591909" y="847341"/>
                        <a:pt x="1515764" y="112904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B3870FD-32C4-D96D-D1E0-FBA577F814A2}"/>
                    </a:ext>
                  </a:extLst>
                </p:cNvPr>
                <p:cNvSpPr/>
                <p:nvPr/>
              </p:nvSpPr>
              <p:spPr>
                <a:xfrm>
                  <a:off x="5461927" y="7222782"/>
                  <a:ext cx="1211241" cy="2322539"/>
                </a:xfrm>
                <a:custGeom>
                  <a:avLst/>
                  <a:gdLst>
                    <a:gd name="connsiteX0" fmla="*/ 1211241 w 1211241"/>
                    <a:gd name="connsiteY0" fmla="*/ 0 h 2322539"/>
                    <a:gd name="connsiteX1" fmla="*/ 46607 w 1211241"/>
                    <a:gd name="connsiteY1" fmla="*/ 2322540 h 2322539"/>
                    <a:gd name="connsiteX2" fmla="*/ 24881 w 1211241"/>
                    <a:gd name="connsiteY2" fmla="*/ 1230691 h 2322539"/>
                    <a:gd name="connsiteX3" fmla="*/ 73659 w 1211241"/>
                    <a:gd name="connsiteY3" fmla="*/ 1198207 h 2322539"/>
                    <a:gd name="connsiteX4" fmla="*/ 1143876 w 1211241"/>
                    <a:gd name="connsiteY4" fmla="*/ 37256 h 2322539"/>
                    <a:gd name="connsiteX5" fmla="*/ 1211241 w 1211241"/>
                    <a:gd name="connsiteY5" fmla="*/ 0 h 232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1241" h="2322539">
                      <a:moveTo>
                        <a:pt x="1211241" y="0"/>
                      </a:moveTo>
                      <a:cubicBezTo>
                        <a:pt x="1123668" y="1044556"/>
                        <a:pt x="590485" y="1552811"/>
                        <a:pt x="46607" y="2322540"/>
                      </a:cubicBezTo>
                      <a:cubicBezTo>
                        <a:pt x="-11946" y="1993680"/>
                        <a:pt x="-10753" y="1623974"/>
                        <a:pt x="24881" y="1230691"/>
                      </a:cubicBezTo>
                      <a:cubicBezTo>
                        <a:pt x="42703" y="1224495"/>
                        <a:pt x="59751" y="1213308"/>
                        <a:pt x="73659" y="1198207"/>
                      </a:cubicBezTo>
                      <a:lnTo>
                        <a:pt x="1143876" y="37256"/>
                      </a:lnTo>
                      <a:cubicBezTo>
                        <a:pt x="1164085" y="15321"/>
                        <a:pt x="1188207" y="3255"/>
                        <a:pt x="1211241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762ED9CA-5464-CE45-6B21-D08AF475329D}"/>
                    </a:ext>
                  </a:extLst>
                </p:cNvPr>
                <p:cNvSpPr/>
                <p:nvPr/>
              </p:nvSpPr>
              <p:spPr>
                <a:xfrm>
                  <a:off x="5508523" y="7221834"/>
                  <a:ext cx="1346394" cy="2324032"/>
                </a:xfrm>
                <a:custGeom>
                  <a:avLst/>
                  <a:gdLst>
                    <a:gd name="connsiteX0" fmla="*/ 1346395 w 1346394"/>
                    <a:gd name="connsiteY0" fmla="*/ 1486834 h 2324032"/>
                    <a:gd name="connsiteX1" fmla="*/ 324 w 1346394"/>
                    <a:gd name="connsiteY1" fmla="*/ 2324032 h 2324032"/>
                    <a:gd name="connsiteX2" fmla="*/ 105 w 1346394"/>
                    <a:gd name="connsiteY2" fmla="*/ 2324032 h 2324032"/>
                    <a:gd name="connsiteX3" fmla="*/ 105 w 1346394"/>
                    <a:gd name="connsiteY3" fmla="*/ 2323928 h 2324032"/>
                    <a:gd name="connsiteX4" fmla="*/ 0 w 1346394"/>
                    <a:gd name="connsiteY4" fmla="*/ 2323823 h 2324032"/>
                    <a:gd name="connsiteX5" fmla="*/ 0 w 1346394"/>
                    <a:gd name="connsiteY5" fmla="*/ 2323499 h 2324032"/>
                    <a:gd name="connsiteX6" fmla="*/ 1164634 w 1346394"/>
                    <a:gd name="connsiteY6" fmla="*/ 959 h 2324032"/>
                    <a:gd name="connsiteX7" fmla="*/ 1249267 w 1346394"/>
                    <a:gd name="connsiteY7" fmla="*/ 67235 h 2324032"/>
                    <a:gd name="connsiteX8" fmla="*/ 1333794 w 1346394"/>
                    <a:gd name="connsiteY8" fmla="*/ 1448835 h 2324032"/>
                    <a:gd name="connsiteX9" fmla="*/ 1346395 w 1346394"/>
                    <a:gd name="connsiteY9" fmla="*/ 1486834 h 232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6394" h="2324032">
                      <a:moveTo>
                        <a:pt x="1346395" y="1486834"/>
                      </a:moveTo>
                      <a:cubicBezTo>
                        <a:pt x="893794" y="1685433"/>
                        <a:pt x="445536" y="1970402"/>
                        <a:pt x="324" y="2324032"/>
                      </a:cubicBezTo>
                      <a:lnTo>
                        <a:pt x="105" y="2324032"/>
                      </a:lnTo>
                      <a:lnTo>
                        <a:pt x="105" y="2323928"/>
                      </a:lnTo>
                      <a:lnTo>
                        <a:pt x="0" y="2323823"/>
                      </a:lnTo>
                      <a:lnTo>
                        <a:pt x="0" y="2323499"/>
                      </a:lnTo>
                      <a:cubicBezTo>
                        <a:pt x="220429" y="1565177"/>
                        <a:pt x="597963" y="884215"/>
                        <a:pt x="1164634" y="959"/>
                      </a:cubicBezTo>
                      <a:cubicBezTo>
                        <a:pt x="1207333" y="-5236"/>
                        <a:pt x="1246336" y="18781"/>
                        <a:pt x="1249267" y="67235"/>
                      </a:cubicBezTo>
                      <a:lnTo>
                        <a:pt x="1333794" y="1448835"/>
                      </a:lnTo>
                      <a:cubicBezTo>
                        <a:pt x="1334778" y="1463267"/>
                        <a:pt x="1339121" y="1476191"/>
                        <a:pt x="1346395" y="148683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8" name="Graphic 24">
                <a:extLst>
                  <a:ext uri="{FF2B5EF4-FFF2-40B4-BE49-F238E27FC236}">
                    <a16:creationId xmlns:a16="http://schemas.microsoft.com/office/drawing/2014/main" id="{669E23DD-688F-146B-9EA9-99C0AC0F8259}"/>
                  </a:ext>
                </a:extLst>
              </p:cNvPr>
              <p:cNvGrpSpPr/>
              <p:nvPr/>
            </p:nvGrpSpPr>
            <p:grpSpPr>
              <a:xfrm>
                <a:off x="2821736" y="7200896"/>
                <a:ext cx="4751667" cy="4875939"/>
                <a:chOff x="3719733" y="7200896"/>
                <a:chExt cx="4751667" cy="4875939"/>
              </a:xfrm>
              <a:solidFill>
                <a:schemeClr val="bg2"/>
              </a:solidFill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B34E0C7-6AF9-3374-0CEC-F6768D862C9A}"/>
                    </a:ext>
                  </a:extLst>
                </p:cNvPr>
                <p:cNvSpPr/>
                <p:nvPr/>
              </p:nvSpPr>
              <p:spPr>
                <a:xfrm>
                  <a:off x="3719733" y="7200896"/>
                  <a:ext cx="4751667" cy="4875939"/>
                </a:xfrm>
                <a:custGeom>
                  <a:avLst/>
                  <a:gdLst>
                    <a:gd name="connsiteX0" fmla="*/ 4723357 w 4751667"/>
                    <a:gd name="connsiteY0" fmla="*/ 2266889 h 4875939"/>
                    <a:gd name="connsiteX1" fmla="*/ 4480187 w 4751667"/>
                    <a:gd name="connsiteY1" fmla="*/ 2041353 h 4875939"/>
                    <a:gd name="connsiteX2" fmla="*/ 4386241 w 4751667"/>
                    <a:gd name="connsiteY2" fmla="*/ 1963314 h 4875939"/>
                    <a:gd name="connsiteX3" fmla="*/ 3444464 w 4751667"/>
                    <a:gd name="connsiteY3" fmla="*/ 1613262 h 4875939"/>
                    <a:gd name="connsiteX4" fmla="*/ 3362971 w 4751667"/>
                    <a:gd name="connsiteY4" fmla="*/ 351374 h 4875939"/>
                    <a:gd name="connsiteX5" fmla="*/ 3199755 w 4751667"/>
                    <a:gd name="connsiteY5" fmla="*/ 180634 h 4875939"/>
                    <a:gd name="connsiteX6" fmla="*/ 3030050 w 4751667"/>
                    <a:gd name="connsiteY6" fmla="*/ 23655 h 4875939"/>
                    <a:gd name="connsiteX7" fmla="*/ 2870686 w 4751667"/>
                    <a:gd name="connsiteY7" fmla="*/ 45025 h 4875939"/>
                    <a:gd name="connsiteX8" fmla="*/ 1811269 w 4751667"/>
                    <a:gd name="connsiteY8" fmla="*/ 1194255 h 4875939"/>
                    <a:gd name="connsiteX9" fmla="*/ 1719740 w 4751667"/>
                    <a:gd name="connsiteY9" fmla="*/ 1236974 h 4875939"/>
                    <a:gd name="connsiteX10" fmla="*/ 362912 w 4751667"/>
                    <a:gd name="connsiteY10" fmla="*/ 1194590 h 4875939"/>
                    <a:gd name="connsiteX11" fmla="*/ 235456 w 4751667"/>
                    <a:gd name="connsiteY11" fmla="*/ 1372614 h 4875939"/>
                    <a:gd name="connsiteX12" fmla="*/ 771391 w 4751667"/>
                    <a:gd name="connsiteY12" fmla="*/ 2509578 h 4875939"/>
                    <a:gd name="connsiteX13" fmla="*/ 772751 w 4751667"/>
                    <a:gd name="connsiteY13" fmla="*/ 2619578 h 4875939"/>
                    <a:gd name="connsiteX14" fmla="*/ 17193 w 4751667"/>
                    <a:gd name="connsiteY14" fmla="*/ 3962551 h 4875939"/>
                    <a:gd name="connsiteX15" fmla="*/ 27710 w 4751667"/>
                    <a:gd name="connsiteY15" fmla="*/ 4093533 h 4875939"/>
                    <a:gd name="connsiteX16" fmla="*/ 336665 w 4751667"/>
                    <a:gd name="connsiteY16" fmla="*/ 4380710 h 4875939"/>
                    <a:gd name="connsiteX17" fmla="*/ 434651 w 4751667"/>
                    <a:gd name="connsiteY17" fmla="*/ 4399034 h 4875939"/>
                    <a:gd name="connsiteX18" fmla="*/ 1856395 w 4751667"/>
                    <a:gd name="connsiteY18" fmla="*/ 3957716 h 4875939"/>
                    <a:gd name="connsiteX19" fmla="*/ 1884139 w 4751667"/>
                    <a:gd name="connsiteY19" fmla="*/ 3966831 h 4875939"/>
                    <a:gd name="connsiteX20" fmla="*/ 2803939 w 4751667"/>
                    <a:gd name="connsiteY20" fmla="*/ 4851928 h 4875939"/>
                    <a:gd name="connsiteX21" fmla="*/ 2999398 w 4751667"/>
                    <a:gd name="connsiteY21" fmla="*/ 4757029 h 4875939"/>
                    <a:gd name="connsiteX22" fmla="*/ 3318012 w 4751667"/>
                    <a:gd name="connsiteY22" fmla="*/ 3333925 h 4875939"/>
                    <a:gd name="connsiteX23" fmla="*/ 3366759 w 4751667"/>
                    <a:gd name="connsiteY23" fmla="*/ 3264771 h 4875939"/>
                    <a:gd name="connsiteX24" fmla="*/ 4683485 w 4751667"/>
                    <a:gd name="connsiteY24" fmla="*/ 2452323 h 4875939"/>
                    <a:gd name="connsiteX25" fmla="*/ 4723357 w 4751667"/>
                    <a:gd name="connsiteY25" fmla="*/ 2266889 h 4875939"/>
                    <a:gd name="connsiteX26" fmla="*/ 4371485 w 4751667"/>
                    <a:gd name="connsiteY26" fmla="*/ 2002485 h 4875939"/>
                    <a:gd name="connsiteX27" fmla="*/ 4401604 w 4751667"/>
                    <a:gd name="connsiteY27" fmla="*/ 2039427 h 4875939"/>
                    <a:gd name="connsiteX28" fmla="*/ 1948929 w 4751667"/>
                    <a:gd name="connsiteY28" fmla="*/ 2298871 h 4875939"/>
                    <a:gd name="connsiteX29" fmla="*/ 1931044 w 4751667"/>
                    <a:gd name="connsiteY29" fmla="*/ 2322449 h 4875939"/>
                    <a:gd name="connsiteX30" fmla="*/ 1954622 w 4751667"/>
                    <a:gd name="connsiteY30" fmla="*/ 2340334 h 4875939"/>
                    <a:gd name="connsiteX31" fmla="*/ 4395994 w 4751667"/>
                    <a:gd name="connsiteY31" fmla="*/ 2082021 h 4875939"/>
                    <a:gd name="connsiteX32" fmla="*/ 4353945 w 4751667"/>
                    <a:gd name="connsiteY32" fmla="*/ 2131291 h 4875939"/>
                    <a:gd name="connsiteX33" fmla="*/ 3173341 w 4751667"/>
                    <a:gd name="connsiteY33" fmla="*/ 2857767 h 4875939"/>
                    <a:gd name="connsiteX34" fmla="*/ 2996531 w 4751667"/>
                    <a:gd name="connsiteY34" fmla="*/ 2978211 h 4875939"/>
                    <a:gd name="connsiteX35" fmla="*/ 1826433 w 4751667"/>
                    <a:gd name="connsiteY35" fmla="*/ 2342364 h 4875939"/>
                    <a:gd name="connsiteX36" fmla="*/ 3129774 w 4751667"/>
                    <a:gd name="connsiteY36" fmla="*/ 1533234 h 4875939"/>
                    <a:gd name="connsiteX37" fmla="*/ 3341046 w 4751667"/>
                    <a:gd name="connsiteY37" fmla="*/ 1619478 h 4875939"/>
                    <a:gd name="connsiteX38" fmla="*/ 3322690 w 4751667"/>
                    <a:gd name="connsiteY38" fmla="*/ 369155 h 4875939"/>
                    <a:gd name="connsiteX39" fmla="*/ 3401399 w 4751667"/>
                    <a:gd name="connsiteY39" fmla="*/ 1597240 h 4875939"/>
                    <a:gd name="connsiteX40" fmla="*/ 3174251 w 4751667"/>
                    <a:gd name="connsiteY40" fmla="*/ 1512806 h 4875939"/>
                    <a:gd name="connsiteX41" fmla="*/ 3137497 w 4751667"/>
                    <a:gd name="connsiteY41" fmla="*/ 1371672 h 4875939"/>
                    <a:gd name="connsiteX42" fmla="*/ 3060222 w 4751667"/>
                    <a:gd name="connsiteY42" fmla="*/ 108633 h 4875939"/>
                    <a:gd name="connsiteX43" fmla="*/ 3322690 w 4751667"/>
                    <a:gd name="connsiteY43" fmla="*/ 369155 h 4875939"/>
                    <a:gd name="connsiteX44" fmla="*/ 273329 w 4751667"/>
                    <a:gd name="connsiteY44" fmla="*/ 1354791 h 4875939"/>
                    <a:gd name="connsiteX45" fmla="*/ 361635 w 4751667"/>
                    <a:gd name="connsiteY45" fmla="*/ 1236430 h 4875939"/>
                    <a:gd name="connsiteX46" fmla="*/ 1716946 w 4751667"/>
                    <a:gd name="connsiteY46" fmla="*/ 1278762 h 4875939"/>
                    <a:gd name="connsiteX47" fmla="*/ 1844726 w 4751667"/>
                    <a:gd name="connsiteY47" fmla="*/ 1219727 h 4875939"/>
                    <a:gd name="connsiteX48" fmla="*/ 2901454 w 4751667"/>
                    <a:gd name="connsiteY48" fmla="*/ 73407 h 4875939"/>
                    <a:gd name="connsiteX49" fmla="*/ 3017126 w 4751667"/>
                    <a:gd name="connsiteY49" fmla="*/ 89523 h 4875939"/>
                    <a:gd name="connsiteX50" fmla="*/ 3106844 w 4751667"/>
                    <a:gd name="connsiteY50" fmla="*/ 1497485 h 4875939"/>
                    <a:gd name="connsiteX51" fmla="*/ 1827281 w 4751667"/>
                    <a:gd name="connsiteY51" fmla="*/ 2288312 h 4875939"/>
                    <a:gd name="connsiteX52" fmla="*/ 2777075 w 4751667"/>
                    <a:gd name="connsiteY52" fmla="*/ 339852 h 4875939"/>
                    <a:gd name="connsiteX53" fmla="*/ 2770356 w 4751667"/>
                    <a:gd name="connsiteY53" fmla="*/ 311020 h 4875939"/>
                    <a:gd name="connsiteX54" fmla="*/ 2741524 w 4751667"/>
                    <a:gd name="connsiteY54" fmla="*/ 317739 h 4875939"/>
                    <a:gd name="connsiteX55" fmla="*/ 1795017 w 4751667"/>
                    <a:gd name="connsiteY55" fmla="*/ 2250919 h 4875939"/>
                    <a:gd name="connsiteX56" fmla="*/ 1771459 w 4751667"/>
                    <a:gd name="connsiteY56" fmla="*/ 1475906 h 4875939"/>
                    <a:gd name="connsiteX57" fmla="*/ 1751732 w 4751667"/>
                    <a:gd name="connsiteY57" fmla="*/ 1453834 h 4875939"/>
                    <a:gd name="connsiteX58" fmla="*/ 1729661 w 4751667"/>
                    <a:gd name="connsiteY58" fmla="*/ 1473561 h 4875939"/>
                    <a:gd name="connsiteX59" fmla="*/ 1765013 w 4751667"/>
                    <a:gd name="connsiteY59" fmla="*/ 2329398 h 4875939"/>
                    <a:gd name="connsiteX60" fmla="*/ 826459 w 4751667"/>
                    <a:gd name="connsiteY60" fmla="*/ 2528646 h 4875939"/>
                    <a:gd name="connsiteX61" fmla="*/ 422239 w 4751667"/>
                    <a:gd name="connsiteY61" fmla="*/ 4359058 h 4875939"/>
                    <a:gd name="connsiteX62" fmla="*/ 365110 w 4751667"/>
                    <a:gd name="connsiteY62" fmla="*/ 4350005 h 4875939"/>
                    <a:gd name="connsiteX63" fmla="*/ 113923 w 4751667"/>
                    <a:gd name="connsiteY63" fmla="*/ 4116766 h 4875939"/>
                    <a:gd name="connsiteX64" fmla="*/ 1537677 w 4751667"/>
                    <a:gd name="connsiteY64" fmla="*/ 3674411 h 4875939"/>
                    <a:gd name="connsiteX65" fmla="*/ 1595706 w 4751667"/>
                    <a:gd name="connsiteY65" fmla="*/ 3684458 h 4875939"/>
                    <a:gd name="connsiteX66" fmla="*/ 1835433 w 4751667"/>
                    <a:gd name="connsiteY66" fmla="*/ 3919172 h 4875939"/>
                    <a:gd name="connsiteX67" fmla="*/ 2490829 w 4751667"/>
                    <a:gd name="connsiteY67" fmla="*/ 4502274 h 4875939"/>
                    <a:gd name="connsiteX68" fmla="*/ 1624967 w 4751667"/>
                    <a:gd name="connsiteY68" fmla="*/ 3654517 h 4875939"/>
                    <a:gd name="connsiteX69" fmla="*/ 1588747 w 4751667"/>
                    <a:gd name="connsiteY69" fmla="*/ 3633377 h 4875939"/>
                    <a:gd name="connsiteX70" fmla="*/ 1738598 w 4751667"/>
                    <a:gd name="connsiteY70" fmla="*/ 2615622 h 4875939"/>
                    <a:gd name="connsiteX71" fmla="*/ 1723131 w 4751667"/>
                    <a:gd name="connsiteY71" fmla="*/ 2590380 h 4875939"/>
                    <a:gd name="connsiteX72" fmla="*/ 1697889 w 4751667"/>
                    <a:gd name="connsiteY72" fmla="*/ 2605848 h 4875939"/>
                    <a:gd name="connsiteX73" fmla="*/ 1546970 w 4751667"/>
                    <a:gd name="connsiteY73" fmla="*/ 3629850 h 4875939"/>
                    <a:gd name="connsiteX74" fmla="*/ 114676 w 4751667"/>
                    <a:gd name="connsiteY74" fmla="*/ 4073555 h 4875939"/>
                    <a:gd name="connsiteX75" fmla="*/ 53695 w 4751667"/>
                    <a:gd name="connsiteY75" fmla="*/ 3983052 h 4875939"/>
                    <a:gd name="connsiteX76" fmla="*/ 806052 w 4751667"/>
                    <a:gd name="connsiteY76" fmla="*/ 2645773 h 4875939"/>
                    <a:gd name="connsiteX77" fmla="*/ 833083 w 4751667"/>
                    <a:gd name="connsiteY77" fmla="*/ 2570412 h 4875939"/>
                    <a:gd name="connsiteX78" fmla="*/ 1716580 w 4751667"/>
                    <a:gd name="connsiteY78" fmla="*/ 2379851 h 4875939"/>
                    <a:gd name="connsiteX79" fmla="*/ 314855 w 4751667"/>
                    <a:gd name="connsiteY79" fmla="*/ 3721589 h 4875939"/>
                    <a:gd name="connsiteX80" fmla="*/ 316237 w 4751667"/>
                    <a:gd name="connsiteY80" fmla="*/ 3751163 h 4875939"/>
                    <a:gd name="connsiteX81" fmla="*/ 345812 w 4751667"/>
                    <a:gd name="connsiteY81" fmla="*/ 3749782 h 4875939"/>
                    <a:gd name="connsiteX82" fmla="*/ 1793562 w 4751667"/>
                    <a:gd name="connsiteY82" fmla="*/ 2371468 h 4875939"/>
                    <a:gd name="connsiteX83" fmla="*/ 2975945 w 4751667"/>
                    <a:gd name="connsiteY83" fmla="*/ 3014798 h 4875939"/>
                    <a:gd name="connsiteX84" fmla="*/ 2658053 w 4751667"/>
                    <a:gd name="connsiteY84" fmla="*/ 4433622 h 4875939"/>
                    <a:gd name="connsiteX85" fmla="*/ 2616977 w 4751667"/>
                    <a:gd name="connsiteY85" fmla="*/ 4524973 h 4875939"/>
                    <a:gd name="connsiteX86" fmla="*/ 1840959 w 4751667"/>
                    <a:gd name="connsiteY86" fmla="*/ 2473442 h 4875939"/>
                    <a:gd name="connsiteX87" fmla="*/ 1815236 w 4751667"/>
                    <a:gd name="connsiteY87" fmla="*/ 2458811 h 4875939"/>
                    <a:gd name="connsiteX88" fmla="*/ 1800605 w 4751667"/>
                    <a:gd name="connsiteY88" fmla="*/ 2484535 h 4875939"/>
                    <a:gd name="connsiteX89" fmla="*/ 2580087 w 4751667"/>
                    <a:gd name="connsiteY89" fmla="*/ 4545548 h 4875939"/>
                    <a:gd name="connsiteX90" fmla="*/ 2490829 w 4751667"/>
                    <a:gd name="connsiteY90" fmla="*/ 4502274 h 4875939"/>
                    <a:gd name="connsiteX91" fmla="*/ 4661518 w 4751667"/>
                    <a:gd name="connsiteY91" fmla="*/ 2416678 h 4875939"/>
                    <a:gd name="connsiteX92" fmla="*/ 3348476 w 4751667"/>
                    <a:gd name="connsiteY92" fmla="*/ 3225829 h 4875939"/>
                    <a:gd name="connsiteX93" fmla="*/ 3277930 w 4751667"/>
                    <a:gd name="connsiteY93" fmla="*/ 3321858 h 4875939"/>
                    <a:gd name="connsiteX94" fmla="*/ 2957662 w 4751667"/>
                    <a:gd name="connsiteY94" fmla="*/ 4752247 h 4875939"/>
                    <a:gd name="connsiteX95" fmla="*/ 2832404 w 4751667"/>
                    <a:gd name="connsiteY95" fmla="*/ 4821234 h 4875939"/>
                    <a:gd name="connsiteX96" fmla="*/ 2581385 w 4751667"/>
                    <a:gd name="connsiteY96" fmla="*/ 4588173 h 4875939"/>
                    <a:gd name="connsiteX97" fmla="*/ 2690401 w 4751667"/>
                    <a:gd name="connsiteY97" fmla="*/ 4480716 h 4875939"/>
                    <a:gd name="connsiteX98" fmla="*/ 3011464 w 4751667"/>
                    <a:gd name="connsiteY98" fmla="*/ 3041494 h 4875939"/>
                    <a:gd name="connsiteX99" fmla="*/ 3058014 w 4751667"/>
                    <a:gd name="connsiteY99" fmla="*/ 2977877 h 4875939"/>
                    <a:gd name="connsiteX100" fmla="*/ 4375901 w 4751667"/>
                    <a:gd name="connsiteY100" fmla="*/ 2166925 h 4875939"/>
                    <a:gd name="connsiteX101" fmla="*/ 4443370 w 4751667"/>
                    <a:gd name="connsiteY101" fmla="*/ 2064167 h 4875939"/>
                    <a:gd name="connsiteX102" fmla="*/ 4694871 w 4751667"/>
                    <a:gd name="connsiteY102" fmla="*/ 2297542 h 4875939"/>
                    <a:gd name="connsiteX103" fmla="*/ 4661518 w 4751667"/>
                    <a:gd name="connsiteY103" fmla="*/ 2416678 h 4875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4751667" h="4875939">
                      <a:moveTo>
                        <a:pt x="4723357" y="2266889"/>
                      </a:moveTo>
                      <a:lnTo>
                        <a:pt x="4480187" y="2041353"/>
                      </a:lnTo>
                      <a:cubicBezTo>
                        <a:pt x="4408752" y="1975097"/>
                        <a:pt x="4407684" y="1971487"/>
                        <a:pt x="4386241" y="1963314"/>
                      </a:cubicBezTo>
                      <a:lnTo>
                        <a:pt x="3444464" y="1613262"/>
                      </a:lnTo>
                      <a:cubicBezTo>
                        <a:pt x="3399023" y="955428"/>
                        <a:pt x="3366068" y="363221"/>
                        <a:pt x="3362971" y="351374"/>
                      </a:cubicBezTo>
                      <a:cubicBezTo>
                        <a:pt x="3356085" y="324981"/>
                        <a:pt x="3356085" y="324981"/>
                        <a:pt x="3199755" y="180634"/>
                      </a:cubicBezTo>
                      <a:lnTo>
                        <a:pt x="3030050" y="23655"/>
                      </a:lnTo>
                      <a:cubicBezTo>
                        <a:pt x="2986034" y="-16353"/>
                        <a:pt x="2915226" y="-3209"/>
                        <a:pt x="2870686" y="45025"/>
                      </a:cubicBezTo>
                      <a:lnTo>
                        <a:pt x="1811269" y="1194255"/>
                      </a:lnTo>
                      <a:cubicBezTo>
                        <a:pt x="1782898" y="1225023"/>
                        <a:pt x="1767755" y="1238481"/>
                        <a:pt x="1719740" y="1236974"/>
                      </a:cubicBezTo>
                      <a:lnTo>
                        <a:pt x="362912" y="1194590"/>
                      </a:lnTo>
                      <a:cubicBezTo>
                        <a:pt x="274282" y="1191691"/>
                        <a:pt x="198838" y="1294732"/>
                        <a:pt x="235456" y="1372614"/>
                      </a:cubicBezTo>
                      <a:lnTo>
                        <a:pt x="771391" y="2509578"/>
                      </a:lnTo>
                      <a:cubicBezTo>
                        <a:pt x="795262" y="2560219"/>
                        <a:pt x="801426" y="2568612"/>
                        <a:pt x="772751" y="2619578"/>
                      </a:cubicBezTo>
                      <a:lnTo>
                        <a:pt x="17193" y="3962551"/>
                      </a:lnTo>
                      <a:cubicBezTo>
                        <a:pt x="-7097" y="4005866"/>
                        <a:pt x="-7432" y="4059029"/>
                        <a:pt x="27710" y="4093533"/>
                      </a:cubicBezTo>
                      <a:lnTo>
                        <a:pt x="336665" y="4380710"/>
                      </a:lnTo>
                      <a:cubicBezTo>
                        <a:pt x="363351" y="4405387"/>
                        <a:pt x="399885" y="4409772"/>
                        <a:pt x="434651" y="4399034"/>
                      </a:cubicBezTo>
                      <a:cubicBezTo>
                        <a:pt x="1835747" y="3962739"/>
                        <a:pt x="1826057" y="3963921"/>
                        <a:pt x="1856395" y="3957716"/>
                      </a:cubicBezTo>
                      <a:cubicBezTo>
                        <a:pt x="1874709" y="3953969"/>
                        <a:pt x="1874197" y="3957098"/>
                        <a:pt x="1884139" y="3966831"/>
                      </a:cubicBezTo>
                      <a:cubicBezTo>
                        <a:pt x="2619102" y="4686557"/>
                        <a:pt x="2418504" y="4494059"/>
                        <a:pt x="2803939" y="4851928"/>
                      </a:cubicBezTo>
                      <a:cubicBezTo>
                        <a:pt x="2861131" y="4904987"/>
                        <a:pt x="2974459" y="4868704"/>
                        <a:pt x="2999398" y="4757029"/>
                      </a:cubicBezTo>
                      <a:cubicBezTo>
                        <a:pt x="3245300" y="3655919"/>
                        <a:pt x="3302084" y="3399625"/>
                        <a:pt x="3318012" y="3333925"/>
                      </a:cubicBezTo>
                      <a:cubicBezTo>
                        <a:pt x="3328749" y="3289667"/>
                        <a:pt x="3341862" y="3280133"/>
                        <a:pt x="3366759" y="3264771"/>
                      </a:cubicBezTo>
                      <a:lnTo>
                        <a:pt x="4683485" y="2452323"/>
                      </a:lnTo>
                      <a:cubicBezTo>
                        <a:pt x="4760300" y="2404905"/>
                        <a:pt x="4770168" y="2310445"/>
                        <a:pt x="4723357" y="2266889"/>
                      </a:cubicBezTo>
                      <a:close/>
                      <a:moveTo>
                        <a:pt x="4371485" y="2002485"/>
                      </a:moveTo>
                      <a:cubicBezTo>
                        <a:pt x="4388281" y="2008890"/>
                        <a:pt x="4398705" y="2022296"/>
                        <a:pt x="4401604" y="2039427"/>
                      </a:cubicBezTo>
                      <a:cubicBezTo>
                        <a:pt x="3190838" y="2155822"/>
                        <a:pt x="2320099" y="2247916"/>
                        <a:pt x="1948929" y="2298871"/>
                      </a:cubicBezTo>
                      <a:cubicBezTo>
                        <a:pt x="1937480" y="2300441"/>
                        <a:pt x="1929464" y="2311000"/>
                        <a:pt x="1931044" y="2322449"/>
                      </a:cubicBezTo>
                      <a:cubicBezTo>
                        <a:pt x="1932624" y="2333929"/>
                        <a:pt x="1943215" y="2341914"/>
                        <a:pt x="1954622" y="2340334"/>
                      </a:cubicBezTo>
                      <a:cubicBezTo>
                        <a:pt x="2324265" y="2289599"/>
                        <a:pt x="3190776" y="2197923"/>
                        <a:pt x="4395994" y="2082021"/>
                      </a:cubicBezTo>
                      <a:cubicBezTo>
                        <a:pt x="4388072" y="2101612"/>
                        <a:pt x="4373316" y="2119371"/>
                        <a:pt x="4353945" y="2131291"/>
                      </a:cubicBezTo>
                      <a:lnTo>
                        <a:pt x="3173341" y="2857767"/>
                      </a:lnTo>
                      <a:cubicBezTo>
                        <a:pt x="3026942" y="2947852"/>
                        <a:pt x="3018591" y="2949233"/>
                        <a:pt x="2996531" y="2978211"/>
                      </a:cubicBezTo>
                      <a:cubicBezTo>
                        <a:pt x="2536175" y="2756662"/>
                        <a:pt x="2197510" y="2565672"/>
                        <a:pt x="1826433" y="2342364"/>
                      </a:cubicBezTo>
                      <a:cubicBezTo>
                        <a:pt x="2271949" y="1991162"/>
                        <a:pt x="2710233" y="1719034"/>
                        <a:pt x="3129774" y="1533234"/>
                      </a:cubicBezTo>
                      <a:cubicBezTo>
                        <a:pt x="3147826" y="1550282"/>
                        <a:pt x="3141516" y="1545311"/>
                        <a:pt x="3341046" y="1619478"/>
                      </a:cubicBezTo>
                      <a:close/>
                      <a:moveTo>
                        <a:pt x="3322690" y="369155"/>
                      </a:moveTo>
                      <a:lnTo>
                        <a:pt x="3401399" y="1597240"/>
                      </a:lnTo>
                      <a:lnTo>
                        <a:pt x="3174251" y="1512806"/>
                      </a:lnTo>
                      <a:cubicBezTo>
                        <a:pt x="3137947" y="1499086"/>
                        <a:pt x="3143452" y="1469040"/>
                        <a:pt x="3137497" y="1371672"/>
                      </a:cubicBezTo>
                      <a:lnTo>
                        <a:pt x="3060222" y="108633"/>
                      </a:lnTo>
                      <a:cubicBezTo>
                        <a:pt x="3331659" y="360050"/>
                        <a:pt x="3321256" y="345964"/>
                        <a:pt x="3322690" y="369155"/>
                      </a:cubicBezTo>
                      <a:close/>
                      <a:moveTo>
                        <a:pt x="273329" y="1354791"/>
                      </a:moveTo>
                      <a:cubicBezTo>
                        <a:pt x="250630" y="1306526"/>
                        <a:pt x="302820" y="1234724"/>
                        <a:pt x="361635" y="1236430"/>
                      </a:cubicBezTo>
                      <a:lnTo>
                        <a:pt x="1716946" y="1278762"/>
                      </a:lnTo>
                      <a:cubicBezTo>
                        <a:pt x="1782856" y="1280823"/>
                        <a:pt x="1807847" y="1259736"/>
                        <a:pt x="1844726" y="1219727"/>
                      </a:cubicBezTo>
                      <a:lnTo>
                        <a:pt x="2901454" y="73407"/>
                      </a:lnTo>
                      <a:cubicBezTo>
                        <a:pt x="2944728" y="26544"/>
                        <a:pt x="3013641" y="32101"/>
                        <a:pt x="3017126" y="89523"/>
                      </a:cubicBezTo>
                      <a:cubicBezTo>
                        <a:pt x="3099571" y="1437174"/>
                        <a:pt x="3096693" y="1429482"/>
                        <a:pt x="3106844" y="1497485"/>
                      </a:cubicBezTo>
                      <a:cubicBezTo>
                        <a:pt x="2694336" y="1680899"/>
                        <a:pt x="2264236" y="1946726"/>
                        <a:pt x="1827281" y="2288312"/>
                      </a:cubicBezTo>
                      <a:cubicBezTo>
                        <a:pt x="2004426" y="1704351"/>
                        <a:pt x="2282979" y="1133860"/>
                        <a:pt x="2777075" y="339852"/>
                      </a:cubicBezTo>
                      <a:cubicBezTo>
                        <a:pt x="2783176" y="330036"/>
                        <a:pt x="2780172" y="317132"/>
                        <a:pt x="2770356" y="311020"/>
                      </a:cubicBezTo>
                      <a:cubicBezTo>
                        <a:pt x="2760539" y="304919"/>
                        <a:pt x="2747636" y="307922"/>
                        <a:pt x="2741524" y="317739"/>
                      </a:cubicBezTo>
                      <a:cubicBezTo>
                        <a:pt x="2252463" y="1103657"/>
                        <a:pt x="1973627" y="1672024"/>
                        <a:pt x="1795017" y="2250919"/>
                      </a:cubicBezTo>
                      <a:cubicBezTo>
                        <a:pt x="1762616" y="2024430"/>
                        <a:pt x="1754903" y="1769811"/>
                        <a:pt x="1771459" y="1475906"/>
                      </a:cubicBezTo>
                      <a:cubicBezTo>
                        <a:pt x="1772108" y="1464362"/>
                        <a:pt x="1763276" y="1454483"/>
                        <a:pt x="1751732" y="1453834"/>
                      </a:cubicBezTo>
                      <a:cubicBezTo>
                        <a:pt x="1740409" y="1453207"/>
                        <a:pt x="1730310" y="1462008"/>
                        <a:pt x="1729661" y="1473561"/>
                      </a:cubicBezTo>
                      <a:cubicBezTo>
                        <a:pt x="1711169" y="1801961"/>
                        <a:pt x="1722786" y="2082115"/>
                        <a:pt x="1765013" y="2329398"/>
                      </a:cubicBezTo>
                      <a:cubicBezTo>
                        <a:pt x="1662056" y="2348476"/>
                        <a:pt x="1253629" y="2398804"/>
                        <a:pt x="826459" y="2528646"/>
                      </a:cubicBezTo>
                      <a:close/>
                      <a:moveTo>
                        <a:pt x="422239" y="4359058"/>
                      </a:moveTo>
                      <a:cubicBezTo>
                        <a:pt x="399676" y="4366017"/>
                        <a:pt x="378850" y="4362720"/>
                        <a:pt x="365110" y="4350005"/>
                      </a:cubicBezTo>
                      <a:lnTo>
                        <a:pt x="113923" y="4116766"/>
                      </a:lnTo>
                      <a:lnTo>
                        <a:pt x="1537677" y="3674411"/>
                      </a:lnTo>
                      <a:cubicBezTo>
                        <a:pt x="1557906" y="3668122"/>
                        <a:pt x="1580846" y="3669963"/>
                        <a:pt x="1595706" y="3684458"/>
                      </a:cubicBezTo>
                      <a:lnTo>
                        <a:pt x="1835433" y="3919172"/>
                      </a:lnTo>
                      <a:close/>
                      <a:moveTo>
                        <a:pt x="2490829" y="4502274"/>
                      </a:moveTo>
                      <a:lnTo>
                        <a:pt x="1624967" y="3654517"/>
                      </a:lnTo>
                      <a:cubicBezTo>
                        <a:pt x="1614795" y="3644606"/>
                        <a:pt x="1602477" y="3637511"/>
                        <a:pt x="1588747" y="3633377"/>
                      </a:cubicBezTo>
                      <a:cubicBezTo>
                        <a:pt x="1615172" y="3262332"/>
                        <a:pt x="1665530" y="2919962"/>
                        <a:pt x="1738598" y="2615622"/>
                      </a:cubicBezTo>
                      <a:cubicBezTo>
                        <a:pt x="1741299" y="2604383"/>
                        <a:pt x="1734371" y="2593080"/>
                        <a:pt x="1723131" y="2590380"/>
                      </a:cubicBezTo>
                      <a:cubicBezTo>
                        <a:pt x="1711881" y="2587691"/>
                        <a:pt x="1700589" y="2594619"/>
                        <a:pt x="1697889" y="2605848"/>
                      </a:cubicBezTo>
                      <a:cubicBezTo>
                        <a:pt x="1624329" y="2912291"/>
                        <a:pt x="1573572" y="3256702"/>
                        <a:pt x="1546970" y="3629850"/>
                      </a:cubicBezTo>
                      <a:cubicBezTo>
                        <a:pt x="1529964" y="3631776"/>
                        <a:pt x="1546300" y="3627893"/>
                        <a:pt x="114676" y="4073555"/>
                      </a:cubicBezTo>
                      <a:cubicBezTo>
                        <a:pt x="56396" y="4091514"/>
                        <a:pt x="22237" y="4039156"/>
                        <a:pt x="53695" y="3983052"/>
                      </a:cubicBezTo>
                      <a:lnTo>
                        <a:pt x="806052" y="2645773"/>
                      </a:lnTo>
                      <a:cubicBezTo>
                        <a:pt x="818495" y="2623660"/>
                        <a:pt x="831639" y="2603336"/>
                        <a:pt x="833083" y="2570412"/>
                      </a:cubicBezTo>
                      <a:cubicBezTo>
                        <a:pt x="1133268" y="2478706"/>
                        <a:pt x="1415872" y="2427394"/>
                        <a:pt x="1716580" y="2379851"/>
                      </a:cubicBezTo>
                      <a:cubicBezTo>
                        <a:pt x="1554421" y="2508102"/>
                        <a:pt x="1069483" y="2892752"/>
                        <a:pt x="314855" y="3721589"/>
                      </a:cubicBezTo>
                      <a:cubicBezTo>
                        <a:pt x="307069" y="3730138"/>
                        <a:pt x="307697" y="3743377"/>
                        <a:pt x="316237" y="3751163"/>
                      </a:cubicBezTo>
                      <a:cubicBezTo>
                        <a:pt x="324787" y="3758939"/>
                        <a:pt x="338025" y="3758321"/>
                        <a:pt x="345812" y="3749782"/>
                      </a:cubicBezTo>
                      <a:cubicBezTo>
                        <a:pt x="1209445" y="2801213"/>
                        <a:pt x="1720703" y="2435191"/>
                        <a:pt x="1793562" y="2371468"/>
                      </a:cubicBezTo>
                      <a:cubicBezTo>
                        <a:pt x="2135346" y="2574682"/>
                        <a:pt x="2442396" y="2757897"/>
                        <a:pt x="2975945" y="3014798"/>
                      </a:cubicBezTo>
                      <a:lnTo>
                        <a:pt x="2658053" y="4433622"/>
                      </a:lnTo>
                      <a:cubicBezTo>
                        <a:pt x="2649440" y="4472051"/>
                        <a:pt x="2647463" y="4498548"/>
                        <a:pt x="2616977" y="4524973"/>
                      </a:cubicBezTo>
                      <a:cubicBezTo>
                        <a:pt x="2314898" y="3744183"/>
                        <a:pt x="1961874" y="2913117"/>
                        <a:pt x="1840959" y="2473442"/>
                      </a:cubicBezTo>
                      <a:cubicBezTo>
                        <a:pt x="1837903" y="2462296"/>
                        <a:pt x="1826391" y="2455755"/>
                        <a:pt x="1815236" y="2458811"/>
                      </a:cubicBezTo>
                      <a:cubicBezTo>
                        <a:pt x="1804090" y="2461867"/>
                        <a:pt x="1797539" y="2473400"/>
                        <a:pt x="1800605" y="2484535"/>
                      </a:cubicBezTo>
                      <a:cubicBezTo>
                        <a:pt x="1922713" y="2928533"/>
                        <a:pt x="2278207" y="3764883"/>
                        <a:pt x="2580087" y="4545548"/>
                      </a:cubicBezTo>
                      <a:cubicBezTo>
                        <a:pt x="2537044" y="4558222"/>
                        <a:pt x="2524391" y="4535135"/>
                        <a:pt x="2490829" y="4502274"/>
                      </a:cubicBezTo>
                      <a:close/>
                      <a:moveTo>
                        <a:pt x="4661518" y="2416678"/>
                      </a:moveTo>
                      <a:cubicBezTo>
                        <a:pt x="3659985" y="3033541"/>
                        <a:pt x="3414093" y="3184199"/>
                        <a:pt x="3348476" y="3225829"/>
                      </a:cubicBezTo>
                      <a:cubicBezTo>
                        <a:pt x="3305590" y="3253039"/>
                        <a:pt x="3290049" y="3272535"/>
                        <a:pt x="3277930" y="3321858"/>
                      </a:cubicBezTo>
                      <a:cubicBezTo>
                        <a:pt x="3260579" y="3392467"/>
                        <a:pt x="3203072" y="3653910"/>
                        <a:pt x="2957662" y="4752247"/>
                      </a:cubicBezTo>
                      <a:cubicBezTo>
                        <a:pt x="2941337" y="4825326"/>
                        <a:pt x="2865914" y="4852326"/>
                        <a:pt x="2832404" y="4821234"/>
                      </a:cubicBezTo>
                      <a:lnTo>
                        <a:pt x="2581385" y="4588173"/>
                      </a:lnTo>
                      <a:cubicBezTo>
                        <a:pt x="2631074" y="4578137"/>
                        <a:pt x="2677937" y="4536339"/>
                        <a:pt x="2690401" y="4480716"/>
                      </a:cubicBezTo>
                      <a:lnTo>
                        <a:pt x="3011464" y="3041494"/>
                      </a:lnTo>
                      <a:cubicBezTo>
                        <a:pt x="3016687" y="3018440"/>
                        <a:pt x="3033535" y="2992957"/>
                        <a:pt x="3058014" y="2977877"/>
                      </a:cubicBezTo>
                      <a:lnTo>
                        <a:pt x="4375901" y="2166925"/>
                      </a:lnTo>
                      <a:cubicBezTo>
                        <a:pt x="4413272" y="2143912"/>
                        <a:pt x="4438703" y="2104825"/>
                        <a:pt x="4443370" y="2064167"/>
                      </a:cubicBezTo>
                      <a:lnTo>
                        <a:pt x="4694871" y="2297542"/>
                      </a:lnTo>
                      <a:cubicBezTo>
                        <a:pt x="4720678" y="2321570"/>
                        <a:pt x="4715027" y="2383660"/>
                        <a:pt x="4661518" y="241667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CDB85D0A-F5B5-101F-B8FD-2F732159CFC3}"/>
                    </a:ext>
                  </a:extLst>
                </p:cNvPr>
                <p:cNvSpPr/>
                <p:nvPr/>
              </p:nvSpPr>
              <p:spPr>
                <a:xfrm>
                  <a:off x="4275597" y="8687899"/>
                  <a:ext cx="1171900" cy="830558"/>
                </a:xfrm>
                <a:custGeom>
                  <a:avLst/>
                  <a:gdLst>
                    <a:gd name="connsiteX0" fmla="*/ 1150952 w 1171900"/>
                    <a:gd name="connsiteY0" fmla="*/ 830558 h 830558"/>
                    <a:gd name="connsiteX1" fmla="*/ 1162045 w 1171900"/>
                    <a:gd name="connsiteY1" fmla="*/ 791858 h 830558"/>
                    <a:gd name="connsiteX2" fmla="*/ 33798 w 1171900"/>
                    <a:gd name="connsiteY2" fmla="*/ 4422 h 830558"/>
                    <a:gd name="connsiteX3" fmla="*/ 4422 w 1171900"/>
                    <a:gd name="connsiteY3" fmla="*/ 8064 h 830558"/>
                    <a:gd name="connsiteX4" fmla="*/ 8064 w 1171900"/>
                    <a:gd name="connsiteY4" fmla="*/ 37440 h 830558"/>
                    <a:gd name="connsiteX5" fmla="*/ 1139900 w 1171900"/>
                    <a:gd name="connsiteY5" fmla="*/ 827387 h 830558"/>
                    <a:gd name="connsiteX6" fmla="*/ 1150952 w 1171900"/>
                    <a:gd name="connsiteY6" fmla="*/ 830558 h 830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71900" h="830558">
                      <a:moveTo>
                        <a:pt x="1150952" y="830558"/>
                      </a:moveTo>
                      <a:cubicBezTo>
                        <a:pt x="1171945" y="830558"/>
                        <a:pt x="1179857" y="802951"/>
                        <a:pt x="1162045" y="791858"/>
                      </a:cubicBezTo>
                      <a:cubicBezTo>
                        <a:pt x="998871" y="690230"/>
                        <a:pt x="478110" y="350644"/>
                        <a:pt x="33798" y="4422"/>
                      </a:cubicBezTo>
                      <a:cubicBezTo>
                        <a:pt x="24683" y="-2684"/>
                        <a:pt x="11528" y="-1051"/>
                        <a:pt x="4422" y="8064"/>
                      </a:cubicBezTo>
                      <a:cubicBezTo>
                        <a:pt x="-2684" y="17190"/>
                        <a:pt x="-1051" y="30334"/>
                        <a:pt x="8064" y="37440"/>
                      </a:cubicBezTo>
                      <a:cubicBezTo>
                        <a:pt x="453799" y="384771"/>
                        <a:pt x="976224" y="725435"/>
                        <a:pt x="1139900" y="827387"/>
                      </a:cubicBezTo>
                      <a:cubicBezTo>
                        <a:pt x="1143343" y="829533"/>
                        <a:pt x="1147174" y="830558"/>
                        <a:pt x="1150952" y="83055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16C77AF-5924-B2FE-80DA-2F45BFEC8F55}"/>
                </a:ext>
              </a:extLst>
            </p:cNvPr>
            <p:cNvGrpSpPr/>
            <p:nvPr/>
          </p:nvGrpSpPr>
          <p:grpSpPr>
            <a:xfrm>
              <a:off x="508521" y="3570346"/>
              <a:ext cx="110432" cy="113320"/>
              <a:chOff x="2821736" y="7200896"/>
              <a:chExt cx="4751667" cy="4875939"/>
            </a:xfrm>
          </p:grpSpPr>
          <p:grpSp>
            <p:nvGrpSpPr>
              <p:cNvPr id="66" name="Graphic 24">
                <a:extLst>
                  <a:ext uri="{FF2B5EF4-FFF2-40B4-BE49-F238E27FC236}">
                    <a16:creationId xmlns:a16="http://schemas.microsoft.com/office/drawing/2014/main" id="{923AB214-A834-4F78-899A-99506ADBF158}"/>
                  </a:ext>
                </a:extLst>
              </p:cNvPr>
              <p:cNvGrpSpPr/>
              <p:nvPr/>
            </p:nvGrpSpPr>
            <p:grpSpPr>
              <a:xfrm>
                <a:off x="2842604" y="7221834"/>
                <a:ext cx="4709946" cy="4834091"/>
                <a:chOff x="3740601" y="7221834"/>
                <a:chExt cx="4709946" cy="4834091"/>
              </a:xfrm>
              <a:gradFill>
                <a:gsLst>
                  <a:gs pos="0">
                    <a:srgbClr val="FFB200"/>
                  </a:gs>
                  <a:gs pos="100000">
                    <a:srgbClr val="EDC531"/>
                  </a:gs>
                </a:gsLst>
                <a:lin ang="5400000" scaled="1"/>
              </a:gradFill>
            </p:grpSpPr>
            <p:grpSp>
              <p:nvGrpSpPr>
                <p:cNvPr id="70" name="Graphic 24">
                  <a:extLst>
                    <a:ext uri="{FF2B5EF4-FFF2-40B4-BE49-F238E27FC236}">
                      <a16:creationId xmlns:a16="http://schemas.microsoft.com/office/drawing/2014/main" id="{CF2D479D-4F74-BF33-CDF6-E2F4BC451194}"/>
                    </a:ext>
                  </a:extLst>
                </p:cNvPr>
                <p:cNvGrpSpPr/>
                <p:nvPr/>
              </p:nvGrpSpPr>
              <p:grpSpPr>
                <a:xfrm>
                  <a:off x="3763215" y="7240249"/>
                  <a:ext cx="4687332" cy="4815676"/>
                  <a:chOff x="3763215" y="7240249"/>
                  <a:chExt cx="4687332" cy="4815676"/>
                </a:xfrm>
                <a:grpFill/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949B0CAB-73FA-923F-B466-8C631D1A8BCC}"/>
                      </a:ext>
                    </a:extLst>
                  </p:cNvPr>
                  <p:cNvSpPr/>
                  <p:nvPr/>
                </p:nvSpPr>
                <p:spPr>
                  <a:xfrm>
                    <a:off x="6452931" y="7240249"/>
                    <a:ext cx="703416" cy="1742985"/>
                  </a:xfrm>
                  <a:custGeom>
                    <a:avLst/>
                    <a:gdLst>
                      <a:gd name="connsiteX0" fmla="*/ 703416 w 703416"/>
                      <a:gd name="connsiteY0" fmla="*/ 1742985 h 1742985"/>
                      <a:gd name="connsiteX1" fmla="*/ 609784 w 703416"/>
                      <a:gd name="connsiteY1" fmla="*/ 318248 h 1742985"/>
                      <a:gd name="connsiteX2" fmla="*/ 283258 w 703416"/>
                      <a:gd name="connsiteY2" fmla="*/ 0 h 1742985"/>
                      <a:gd name="connsiteX3" fmla="*/ 703416 w 703416"/>
                      <a:gd name="connsiteY3" fmla="*/ 1742985 h 17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3416" h="1742985">
                        <a:moveTo>
                          <a:pt x="703416" y="1742985"/>
                        </a:moveTo>
                        <a:cubicBezTo>
                          <a:pt x="697409" y="1729621"/>
                          <a:pt x="609417" y="316825"/>
                          <a:pt x="609784" y="318248"/>
                        </a:cubicBezTo>
                        <a:cubicBezTo>
                          <a:pt x="602657" y="290693"/>
                          <a:pt x="608769" y="302246"/>
                          <a:pt x="283258" y="0"/>
                        </a:cubicBezTo>
                        <a:cubicBezTo>
                          <a:pt x="-543569" y="1200132"/>
                          <a:pt x="702799" y="1741593"/>
                          <a:pt x="703416" y="1742985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7F355E06-A64C-E482-0027-04848DA896B3}"/>
                      </a:ext>
                    </a:extLst>
                  </p:cNvPr>
                  <p:cNvSpPr/>
                  <p:nvPr/>
                </p:nvSpPr>
                <p:spPr>
                  <a:xfrm>
                    <a:off x="3763215" y="10391717"/>
                    <a:ext cx="1876329" cy="1192640"/>
                  </a:xfrm>
                  <a:custGeom>
                    <a:avLst/>
                    <a:gdLst>
                      <a:gd name="connsiteX0" fmla="*/ 0 w 1876329"/>
                      <a:gd name="connsiteY0" fmla="*/ 888961 h 1192640"/>
                      <a:gd name="connsiteX1" fmla="*/ 307479 w 1876329"/>
                      <a:gd name="connsiteY1" fmla="*/ 1174389 h 1192640"/>
                      <a:gd name="connsiteX2" fmla="*/ 384964 w 1876329"/>
                      <a:gd name="connsiteY2" fmla="*/ 1188078 h 1192640"/>
                      <a:gd name="connsiteX3" fmla="*/ 1795510 w 1876329"/>
                      <a:gd name="connsiteY3" fmla="*/ 748957 h 1192640"/>
                      <a:gd name="connsiteX4" fmla="*/ 1873267 w 1876329"/>
                      <a:gd name="connsiteY4" fmla="*/ 762948 h 1192640"/>
                      <a:gd name="connsiteX5" fmla="*/ 0 w 1876329"/>
                      <a:gd name="connsiteY5" fmla="*/ 888961 h 1192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6329" h="1192640">
                        <a:moveTo>
                          <a:pt x="0" y="888961"/>
                        </a:moveTo>
                        <a:lnTo>
                          <a:pt x="307479" y="1174389"/>
                        </a:lnTo>
                        <a:cubicBezTo>
                          <a:pt x="328420" y="1193834"/>
                          <a:pt x="357524" y="1196586"/>
                          <a:pt x="384964" y="1188078"/>
                        </a:cubicBezTo>
                        <a:lnTo>
                          <a:pt x="1795510" y="748957"/>
                        </a:lnTo>
                        <a:cubicBezTo>
                          <a:pt x="1822919" y="740490"/>
                          <a:pt x="1852671" y="743839"/>
                          <a:pt x="1873267" y="762948"/>
                        </a:cubicBezTo>
                        <a:cubicBezTo>
                          <a:pt x="1940987" y="-515861"/>
                          <a:pt x="872089" y="13470"/>
                          <a:pt x="0" y="888961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5AC09139-4301-ACB3-3A54-AC1ADEEA8236}"/>
                      </a:ext>
                    </a:extLst>
                  </p:cNvPr>
                  <p:cNvSpPr/>
                  <p:nvPr/>
                </p:nvSpPr>
                <p:spPr>
                  <a:xfrm>
                    <a:off x="6218671" y="9190404"/>
                    <a:ext cx="2231876" cy="2865521"/>
                  </a:xfrm>
                  <a:custGeom>
                    <a:avLst/>
                    <a:gdLst>
                      <a:gd name="connsiteX0" fmla="*/ 2210208 w 2231876"/>
                      <a:gd name="connsiteY0" fmla="*/ 292587 h 2865521"/>
                      <a:gd name="connsiteX1" fmla="*/ 1903231 w 2231876"/>
                      <a:gd name="connsiteY1" fmla="*/ 7399 h 2865521"/>
                      <a:gd name="connsiteX2" fmla="*/ 234266 w 2231876"/>
                      <a:gd name="connsiteY2" fmla="*/ 782245 h 2865521"/>
                      <a:gd name="connsiteX3" fmla="*/ 11754 w 2231876"/>
                      <a:gd name="connsiteY3" fmla="*/ 2561545 h 2865521"/>
                      <a:gd name="connsiteX4" fmla="*/ 319234 w 2231876"/>
                      <a:gd name="connsiteY4" fmla="*/ 2846984 h 2865521"/>
                      <a:gd name="connsiteX5" fmla="*/ 475950 w 2231876"/>
                      <a:gd name="connsiteY5" fmla="*/ 2781786 h 2865521"/>
                      <a:gd name="connsiteX6" fmla="*/ 807238 w 2231876"/>
                      <a:gd name="connsiteY6" fmla="*/ 1310635 h 2865521"/>
                      <a:gd name="connsiteX7" fmla="*/ 836865 w 2231876"/>
                      <a:gd name="connsiteY7" fmla="*/ 1270176 h 2865521"/>
                      <a:gd name="connsiteX8" fmla="*/ 2173611 w 2231876"/>
                      <a:gd name="connsiteY8" fmla="*/ 444856 h 2865521"/>
                      <a:gd name="connsiteX9" fmla="*/ 2210208 w 2231876"/>
                      <a:gd name="connsiteY9" fmla="*/ 292587 h 286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31876" h="2865521">
                        <a:moveTo>
                          <a:pt x="2210208" y="292587"/>
                        </a:moveTo>
                        <a:cubicBezTo>
                          <a:pt x="1950691" y="51678"/>
                          <a:pt x="1904173" y="7880"/>
                          <a:pt x="1903231" y="7399"/>
                        </a:cubicBezTo>
                        <a:cubicBezTo>
                          <a:pt x="1721826" y="-86799"/>
                          <a:pt x="221321" y="748924"/>
                          <a:pt x="234266" y="782245"/>
                        </a:cubicBezTo>
                        <a:cubicBezTo>
                          <a:pt x="234266" y="782245"/>
                          <a:pt x="-61848" y="1582072"/>
                          <a:pt x="11754" y="2561545"/>
                        </a:cubicBezTo>
                        <a:lnTo>
                          <a:pt x="319234" y="2846984"/>
                        </a:lnTo>
                        <a:cubicBezTo>
                          <a:pt x="366861" y="2891189"/>
                          <a:pt x="453733" y="2851118"/>
                          <a:pt x="475950" y="2781786"/>
                        </a:cubicBezTo>
                        <a:cubicBezTo>
                          <a:pt x="801367" y="1325234"/>
                          <a:pt x="799358" y="1327798"/>
                          <a:pt x="807238" y="1310635"/>
                        </a:cubicBezTo>
                        <a:cubicBezTo>
                          <a:pt x="814239" y="1295293"/>
                          <a:pt x="824443" y="1281594"/>
                          <a:pt x="836865" y="1270176"/>
                        </a:cubicBezTo>
                        <a:cubicBezTo>
                          <a:pt x="847550" y="1260402"/>
                          <a:pt x="837378" y="1267884"/>
                          <a:pt x="2173611" y="444856"/>
                        </a:cubicBezTo>
                        <a:cubicBezTo>
                          <a:pt x="2237009" y="405800"/>
                          <a:pt x="2247809" y="327572"/>
                          <a:pt x="2210208" y="292587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FD76FA42-8924-D548-F743-5DB2B63B3EB9}"/>
                    </a:ext>
                  </a:extLst>
                </p:cNvPr>
                <p:cNvSpPr/>
                <p:nvPr/>
              </p:nvSpPr>
              <p:spPr>
                <a:xfrm>
                  <a:off x="5508847" y="9179913"/>
                  <a:ext cx="2634016" cy="1026097"/>
                </a:xfrm>
                <a:custGeom>
                  <a:avLst/>
                  <a:gdLst>
                    <a:gd name="connsiteX0" fmla="*/ 2634016 w 2634016"/>
                    <a:gd name="connsiteY0" fmla="*/ 79247 h 1026097"/>
                    <a:gd name="connsiteX1" fmla="*/ 2575892 w 2634016"/>
                    <a:gd name="connsiteY1" fmla="*/ 169960 h 1026097"/>
                    <a:gd name="connsiteX2" fmla="*/ 1257963 w 2634016"/>
                    <a:gd name="connsiteY2" fmla="*/ 980974 h 1026097"/>
                    <a:gd name="connsiteX3" fmla="*/ 1214721 w 2634016"/>
                    <a:gd name="connsiteY3" fmla="*/ 1025838 h 1026097"/>
                    <a:gd name="connsiteX4" fmla="*/ 0 w 2634016"/>
                    <a:gd name="connsiteY4" fmla="*/ 365953 h 1026097"/>
                    <a:gd name="connsiteX5" fmla="*/ 2634016 w 2634016"/>
                    <a:gd name="connsiteY5" fmla="*/ 79247 h 102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016" h="1026097">
                      <a:moveTo>
                        <a:pt x="2634016" y="79247"/>
                      </a:moveTo>
                      <a:cubicBezTo>
                        <a:pt x="2631411" y="112275"/>
                        <a:pt x="2611526" y="148014"/>
                        <a:pt x="2575892" y="169960"/>
                      </a:cubicBezTo>
                      <a:lnTo>
                        <a:pt x="1257963" y="980974"/>
                      </a:lnTo>
                      <a:cubicBezTo>
                        <a:pt x="1239932" y="992056"/>
                        <a:pt x="1224935" y="1007911"/>
                        <a:pt x="1214721" y="1025838"/>
                      </a:cubicBezTo>
                      <a:cubicBezTo>
                        <a:pt x="694086" y="1036387"/>
                        <a:pt x="294157" y="723100"/>
                        <a:pt x="0" y="365953"/>
                      </a:cubicBezTo>
                      <a:cubicBezTo>
                        <a:pt x="307615" y="170305"/>
                        <a:pt x="2177303" y="-149513"/>
                        <a:pt x="2634016" y="7924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078AE6E1-0306-6160-E954-D7ED72AC6F15}"/>
                    </a:ext>
                  </a:extLst>
                </p:cNvPr>
                <p:cNvSpPr/>
                <p:nvPr/>
              </p:nvSpPr>
              <p:spPr>
                <a:xfrm>
                  <a:off x="5508847" y="8708668"/>
                  <a:ext cx="2634320" cy="837197"/>
                </a:xfrm>
                <a:custGeom>
                  <a:avLst/>
                  <a:gdLst>
                    <a:gd name="connsiteX0" fmla="*/ 2634016 w 2634320"/>
                    <a:gd name="connsiteY0" fmla="*/ 550492 h 837197"/>
                    <a:gd name="connsiteX1" fmla="*/ 0 w 2634320"/>
                    <a:gd name="connsiteY1" fmla="*/ 837198 h 837197"/>
                    <a:gd name="connsiteX2" fmla="*/ 1346070 w 2634320"/>
                    <a:gd name="connsiteY2" fmla="*/ 0 h 837197"/>
                    <a:gd name="connsiteX3" fmla="*/ 1377790 w 2634320"/>
                    <a:gd name="connsiteY3" fmla="*/ 24551 h 837197"/>
                    <a:gd name="connsiteX4" fmla="*/ 2589905 w 2634320"/>
                    <a:gd name="connsiteY4" fmla="*/ 475090 h 837197"/>
                    <a:gd name="connsiteX5" fmla="*/ 2634016 w 2634320"/>
                    <a:gd name="connsiteY5" fmla="*/ 550492 h 83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320" h="837197">
                      <a:moveTo>
                        <a:pt x="2634016" y="550492"/>
                      </a:moveTo>
                      <a:cubicBezTo>
                        <a:pt x="1610610" y="646856"/>
                        <a:pt x="251940" y="787875"/>
                        <a:pt x="0" y="837198"/>
                      </a:cubicBezTo>
                      <a:cubicBezTo>
                        <a:pt x="349424" y="399971"/>
                        <a:pt x="750012" y="2355"/>
                        <a:pt x="1346070" y="0"/>
                      </a:cubicBezTo>
                      <a:cubicBezTo>
                        <a:pt x="1353678" y="11083"/>
                        <a:pt x="1364541" y="19559"/>
                        <a:pt x="1377790" y="24551"/>
                      </a:cubicBezTo>
                      <a:lnTo>
                        <a:pt x="2589905" y="475090"/>
                      </a:lnTo>
                      <a:cubicBezTo>
                        <a:pt x="2622400" y="487261"/>
                        <a:pt x="2636633" y="517579"/>
                        <a:pt x="2634016" y="550492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03EE7C58-4BE3-0629-85AD-3B523637FE0D}"/>
                    </a:ext>
                  </a:extLst>
                </p:cNvPr>
                <p:cNvSpPr/>
                <p:nvPr/>
              </p:nvSpPr>
              <p:spPr>
                <a:xfrm>
                  <a:off x="5498991" y="9545855"/>
                  <a:ext cx="1224587" cy="2212057"/>
                </a:xfrm>
                <a:custGeom>
                  <a:avLst/>
                  <a:gdLst>
                    <a:gd name="connsiteX0" fmla="*/ 1224588 w 1224587"/>
                    <a:gd name="connsiteY0" fmla="*/ 659896 h 2212057"/>
                    <a:gd name="connsiteX1" fmla="*/ 1211872 w 1224587"/>
                    <a:gd name="connsiteY1" fmla="*/ 691836 h 2212057"/>
                    <a:gd name="connsiteX2" fmla="*/ 890726 w 1224587"/>
                    <a:gd name="connsiteY2" fmla="*/ 2131120 h 2212057"/>
                    <a:gd name="connsiteX3" fmla="*/ 827715 w 1224587"/>
                    <a:gd name="connsiteY3" fmla="*/ 2212058 h 2212057"/>
                    <a:gd name="connsiteX4" fmla="*/ 9647 w 1224587"/>
                    <a:gd name="connsiteY4" fmla="*/ 0 h 2212057"/>
                    <a:gd name="connsiteX5" fmla="*/ 1224588 w 1224587"/>
                    <a:gd name="connsiteY5" fmla="*/ 659896 h 2212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4587" h="2212057">
                      <a:moveTo>
                        <a:pt x="1224588" y="659896"/>
                      </a:moveTo>
                      <a:cubicBezTo>
                        <a:pt x="1218717" y="669995"/>
                        <a:pt x="1214374" y="680753"/>
                        <a:pt x="1211872" y="691836"/>
                      </a:cubicBezTo>
                      <a:lnTo>
                        <a:pt x="890726" y="2131120"/>
                      </a:lnTo>
                      <a:cubicBezTo>
                        <a:pt x="882573" y="2167518"/>
                        <a:pt x="857268" y="2196528"/>
                        <a:pt x="827715" y="2212058"/>
                      </a:cubicBezTo>
                      <a:cubicBezTo>
                        <a:pt x="616610" y="2140434"/>
                        <a:pt x="-90453" y="399688"/>
                        <a:pt x="9647" y="0"/>
                      </a:cubicBezTo>
                      <a:cubicBezTo>
                        <a:pt x="16690" y="11"/>
                        <a:pt x="495307" y="309719"/>
                        <a:pt x="1224588" y="659896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05C93E3-B371-FE18-6E04-1F12EE305CCF}"/>
                    </a:ext>
                  </a:extLst>
                </p:cNvPr>
                <p:cNvSpPr/>
                <p:nvPr/>
              </p:nvSpPr>
              <p:spPr>
                <a:xfrm>
                  <a:off x="5223887" y="9545876"/>
                  <a:ext cx="1102818" cy="2224531"/>
                </a:xfrm>
                <a:custGeom>
                  <a:avLst/>
                  <a:gdLst>
                    <a:gd name="connsiteX0" fmla="*/ 1102819 w 1102818"/>
                    <a:gd name="connsiteY0" fmla="*/ 2212048 h 2224531"/>
                    <a:gd name="connsiteX1" fmla="*/ 1005262 w 1102818"/>
                    <a:gd name="connsiteY1" fmla="*/ 2204879 h 2224531"/>
                    <a:gd name="connsiteX2" fmla="*/ 106256 w 1102818"/>
                    <a:gd name="connsiteY2" fmla="*/ 1324449 h 2224531"/>
                    <a:gd name="connsiteX3" fmla="*/ 62365 w 1102818"/>
                    <a:gd name="connsiteY3" fmla="*/ 1305329 h 2224531"/>
                    <a:gd name="connsiteX4" fmla="*/ 284542 w 1102818"/>
                    <a:gd name="connsiteY4" fmla="*/ 220 h 2224531"/>
                    <a:gd name="connsiteX5" fmla="*/ 284762 w 1102818"/>
                    <a:gd name="connsiteY5" fmla="*/ 0 h 2224531"/>
                    <a:gd name="connsiteX6" fmla="*/ 1102819 w 1102818"/>
                    <a:gd name="connsiteY6" fmla="*/ 2212048 h 2224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2818" h="2224531">
                      <a:moveTo>
                        <a:pt x="1102819" y="2212048"/>
                      </a:moveTo>
                      <a:cubicBezTo>
                        <a:pt x="1069571" y="2229535"/>
                        <a:pt x="1030902" y="2229975"/>
                        <a:pt x="1005262" y="2204879"/>
                      </a:cubicBezTo>
                      <a:lnTo>
                        <a:pt x="106256" y="1324449"/>
                      </a:lnTo>
                      <a:cubicBezTo>
                        <a:pt x="94085" y="1312613"/>
                        <a:pt x="78659" y="1306522"/>
                        <a:pt x="62365" y="1305329"/>
                      </a:cubicBezTo>
                      <a:cubicBezTo>
                        <a:pt x="-80622" y="788535"/>
                        <a:pt x="34297" y="375063"/>
                        <a:pt x="284542" y="220"/>
                      </a:cubicBezTo>
                      <a:cubicBezTo>
                        <a:pt x="284647" y="0"/>
                        <a:pt x="284647" y="0"/>
                        <a:pt x="284762" y="0"/>
                      </a:cubicBezTo>
                      <a:cubicBezTo>
                        <a:pt x="359054" y="393598"/>
                        <a:pt x="769176" y="1346824"/>
                        <a:pt x="1102819" y="2212048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546BD68-458D-24E5-7765-9A03C997D4DA}"/>
                    </a:ext>
                  </a:extLst>
                </p:cNvPr>
                <p:cNvSpPr/>
                <p:nvPr/>
              </p:nvSpPr>
              <p:spPr>
                <a:xfrm>
                  <a:off x="3753639" y="9546086"/>
                  <a:ext cx="1754779" cy="1752836"/>
                </a:xfrm>
                <a:custGeom>
                  <a:avLst/>
                  <a:gdLst>
                    <a:gd name="connsiteX0" fmla="*/ 1754779 w 1754779"/>
                    <a:gd name="connsiteY0" fmla="*/ 0 h 1752836"/>
                    <a:gd name="connsiteX1" fmla="*/ 1532602 w 1754779"/>
                    <a:gd name="connsiteY1" fmla="*/ 1305109 h 1752836"/>
                    <a:gd name="connsiteX2" fmla="*/ 1497617 w 1754779"/>
                    <a:gd name="connsiteY2" fmla="*/ 1309128 h 1752836"/>
                    <a:gd name="connsiteX3" fmla="*/ 87018 w 1754779"/>
                    <a:gd name="connsiteY3" fmla="*/ 1748260 h 1752836"/>
                    <a:gd name="connsiteX4" fmla="*/ 0 w 1754779"/>
                    <a:gd name="connsiteY4" fmla="*/ 1723488 h 1752836"/>
                    <a:gd name="connsiteX5" fmla="*/ 1754779 w 1754779"/>
                    <a:gd name="connsiteY5" fmla="*/ 0 h 175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779" h="1752836">
                      <a:moveTo>
                        <a:pt x="1754779" y="0"/>
                      </a:moveTo>
                      <a:cubicBezTo>
                        <a:pt x="1638532" y="399908"/>
                        <a:pt x="1566070" y="821333"/>
                        <a:pt x="1532602" y="1305109"/>
                      </a:cubicBezTo>
                      <a:cubicBezTo>
                        <a:pt x="1520976" y="1304126"/>
                        <a:pt x="1509024" y="1305653"/>
                        <a:pt x="1497617" y="1309128"/>
                      </a:cubicBezTo>
                      <a:lnTo>
                        <a:pt x="87018" y="1748260"/>
                      </a:lnTo>
                      <a:cubicBezTo>
                        <a:pt x="48663" y="1760106"/>
                        <a:pt x="16839" y="1747935"/>
                        <a:pt x="0" y="1723488"/>
                      </a:cubicBezTo>
                      <a:cubicBezTo>
                        <a:pt x="9576" y="1509150"/>
                        <a:pt x="1077752" y="342747"/>
                        <a:pt x="1754779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D5859AF8-777D-D68B-73EB-7A4D0CC753E1}"/>
                    </a:ext>
                  </a:extLst>
                </p:cNvPr>
                <p:cNvSpPr/>
                <p:nvPr/>
              </p:nvSpPr>
              <p:spPr>
                <a:xfrm>
                  <a:off x="3740601" y="9487999"/>
                  <a:ext cx="1767816" cy="1781575"/>
                </a:xfrm>
                <a:custGeom>
                  <a:avLst/>
                  <a:gdLst>
                    <a:gd name="connsiteX0" fmla="*/ 1767817 w 1767816"/>
                    <a:gd name="connsiteY0" fmla="*/ 57867 h 1781575"/>
                    <a:gd name="connsiteX1" fmla="*/ 13038 w 1767816"/>
                    <a:gd name="connsiteY1" fmla="*/ 1781575 h 1781575"/>
                    <a:gd name="connsiteX2" fmla="*/ 14670 w 1767816"/>
                    <a:gd name="connsiteY2" fmla="*/ 1685651 h 1781575"/>
                    <a:gd name="connsiteX3" fmla="*/ 776906 w 1767816"/>
                    <a:gd name="connsiteY3" fmla="*/ 330675 h 1781575"/>
                    <a:gd name="connsiteX4" fmla="*/ 790814 w 1767816"/>
                    <a:gd name="connsiteY4" fmla="*/ 267884 h 1781575"/>
                    <a:gd name="connsiteX5" fmla="*/ 1767817 w 1767816"/>
                    <a:gd name="connsiteY5" fmla="*/ 57867 h 178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7816" h="1781575">
                      <a:moveTo>
                        <a:pt x="1767817" y="57867"/>
                      </a:moveTo>
                      <a:cubicBezTo>
                        <a:pt x="1767817" y="77490"/>
                        <a:pt x="1130505" y="498464"/>
                        <a:pt x="13038" y="1781575"/>
                      </a:cubicBezTo>
                      <a:cubicBezTo>
                        <a:pt x="-3581" y="1757568"/>
                        <a:pt x="-5653" y="1721819"/>
                        <a:pt x="14670" y="1685651"/>
                      </a:cubicBezTo>
                      <a:lnTo>
                        <a:pt x="776906" y="330675"/>
                      </a:lnTo>
                      <a:cubicBezTo>
                        <a:pt x="788533" y="310142"/>
                        <a:pt x="793315" y="287977"/>
                        <a:pt x="790814" y="267884"/>
                      </a:cubicBezTo>
                      <a:cubicBezTo>
                        <a:pt x="1178886" y="-102711"/>
                        <a:pt x="1548309" y="1104"/>
                        <a:pt x="1767817" y="5786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CBFAE196-C0FB-F32C-FF30-D3C4AB40604D}"/>
                    </a:ext>
                  </a:extLst>
                </p:cNvPr>
                <p:cNvSpPr/>
                <p:nvPr/>
              </p:nvSpPr>
              <p:spPr>
                <a:xfrm>
                  <a:off x="3966731" y="8461395"/>
                  <a:ext cx="1541791" cy="1294476"/>
                </a:xfrm>
                <a:custGeom>
                  <a:avLst/>
                  <a:gdLst>
                    <a:gd name="connsiteX0" fmla="*/ 1541792 w 1541791"/>
                    <a:gd name="connsiteY0" fmla="*/ 1084251 h 1294476"/>
                    <a:gd name="connsiteX1" fmla="*/ 564674 w 1541791"/>
                    <a:gd name="connsiteY1" fmla="*/ 1294477 h 1294476"/>
                    <a:gd name="connsiteX2" fmla="*/ 558049 w 1541791"/>
                    <a:gd name="connsiteY2" fmla="*/ 1271118 h 1294476"/>
                    <a:gd name="connsiteX3" fmla="*/ 7452 w 1541791"/>
                    <a:gd name="connsiteY3" fmla="*/ 103104 h 1294476"/>
                    <a:gd name="connsiteX4" fmla="*/ 26028 w 1541791"/>
                    <a:gd name="connsiteY4" fmla="*/ 0 h 1294476"/>
                    <a:gd name="connsiteX5" fmla="*/ 1541792 w 1541791"/>
                    <a:gd name="connsiteY5" fmla="*/ 1084251 h 1294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41791" h="1294476">
                      <a:moveTo>
                        <a:pt x="1541792" y="1084251"/>
                      </a:moveTo>
                      <a:cubicBezTo>
                        <a:pt x="1530814" y="1095082"/>
                        <a:pt x="1041847" y="1146582"/>
                        <a:pt x="564674" y="1294477"/>
                      </a:cubicBezTo>
                      <a:cubicBezTo>
                        <a:pt x="563700" y="1286324"/>
                        <a:pt x="561524" y="1278391"/>
                        <a:pt x="558049" y="1271118"/>
                      </a:cubicBezTo>
                      <a:lnTo>
                        <a:pt x="7452" y="103104"/>
                      </a:lnTo>
                      <a:cubicBezTo>
                        <a:pt x="-8193" y="69971"/>
                        <a:pt x="2125" y="29983"/>
                        <a:pt x="26028" y="0"/>
                      </a:cubicBezTo>
                      <a:cubicBezTo>
                        <a:pt x="590502" y="150626"/>
                        <a:pt x="1176597" y="596006"/>
                        <a:pt x="1541792" y="1084251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2CFB3DC-A275-B404-E3DF-D99A891EA9A7}"/>
                    </a:ext>
                  </a:extLst>
                </p:cNvPr>
                <p:cNvSpPr/>
                <p:nvPr/>
              </p:nvSpPr>
              <p:spPr>
                <a:xfrm>
                  <a:off x="3992759" y="8416277"/>
                  <a:ext cx="1606367" cy="1129101"/>
                </a:xfrm>
                <a:custGeom>
                  <a:avLst/>
                  <a:gdLst>
                    <a:gd name="connsiteX0" fmla="*/ 1515764 w 1606367"/>
                    <a:gd name="connsiteY0" fmla="*/ 1129044 h 1129101"/>
                    <a:gd name="connsiteX1" fmla="*/ 0 w 1606367"/>
                    <a:gd name="connsiteY1" fmla="*/ 45128 h 1129101"/>
                    <a:gd name="connsiteX2" fmla="*/ 89300 w 1606367"/>
                    <a:gd name="connsiteY2" fmla="*/ 44 h 1129101"/>
                    <a:gd name="connsiteX3" fmla="*/ 1459377 w 1606367"/>
                    <a:gd name="connsiteY3" fmla="*/ 42847 h 1129101"/>
                    <a:gd name="connsiteX4" fmla="*/ 1494038 w 1606367"/>
                    <a:gd name="connsiteY4" fmla="*/ 37196 h 1129101"/>
                    <a:gd name="connsiteX5" fmla="*/ 1515764 w 1606367"/>
                    <a:gd name="connsiteY5" fmla="*/ 1129044 h 1129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6367" h="1129101">
                      <a:moveTo>
                        <a:pt x="1515764" y="1129044"/>
                      </a:moveTo>
                      <a:cubicBezTo>
                        <a:pt x="1515764" y="1135428"/>
                        <a:pt x="653857" y="604297"/>
                        <a:pt x="0" y="45128"/>
                      </a:cubicBezTo>
                      <a:cubicBezTo>
                        <a:pt x="21621" y="18076"/>
                        <a:pt x="54325" y="-1044"/>
                        <a:pt x="89300" y="44"/>
                      </a:cubicBezTo>
                      <a:lnTo>
                        <a:pt x="1459377" y="42847"/>
                      </a:lnTo>
                      <a:cubicBezTo>
                        <a:pt x="1470889" y="43287"/>
                        <a:pt x="1482631" y="41214"/>
                        <a:pt x="1494038" y="37196"/>
                      </a:cubicBezTo>
                      <a:cubicBezTo>
                        <a:pt x="1684024" y="453691"/>
                        <a:pt x="1591909" y="847341"/>
                        <a:pt x="1515764" y="112904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B885C2BE-9080-4018-6217-F27142118DD3}"/>
                    </a:ext>
                  </a:extLst>
                </p:cNvPr>
                <p:cNvSpPr/>
                <p:nvPr/>
              </p:nvSpPr>
              <p:spPr>
                <a:xfrm>
                  <a:off x="5461927" y="7222782"/>
                  <a:ext cx="1211241" cy="2322539"/>
                </a:xfrm>
                <a:custGeom>
                  <a:avLst/>
                  <a:gdLst>
                    <a:gd name="connsiteX0" fmla="*/ 1211241 w 1211241"/>
                    <a:gd name="connsiteY0" fmla="*/ 0 h 2322539"/>
                    <a:gd name="connsiteX1" fmla="*/ 46607 w 1211241"/>
                    <a:gd name="connsiteY1" fmla="*/ 2322540 h 2322539"/>
                    <a:gd name="connsiteX2" fmla="*/ 24881 w 1211241"/>
                    <a:gd name="connsiteY2" fmla="*/ 1230691 h 2322539"/>
                    <a:gd name="connsiteX3" fmla="*/ 73659 w 1211241"/>
                    <a:gd name="connsiteY3" fmla="*/ 1198207 h 2322539"/>
                    <a:gd name="connsiteX4" fmla="*/ 1143876 w 1211241"/>
                    <a:gd name="connsiteY4" fmla="*/ 37256 h 2322539"/>
                    <a:gd name="connsiteX5" fmla="*/ 1211241 w 1211241"/>
                    <a:gd name="connsiteY5" fmla="*/ 0 h 232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1241" h="2322539">
                      <a:moveTo>
                        <a:pt x="1211241" y="0"/>
                      </a:moveTo>
                      <a:cubicBezTo>
                        <a:pt x="1123668" y="1044556"/>
                        <a:pt x="590485" y="1552811"/>
                        <a:pt x="46607" y="2322540"/>
                      </a:cubicBezTo>
                      <a:cubicBezTo>
                        <a:pt x="-11946" y="1993680"/>
                        <a:pt x="-10753" y="1623974"/>
                        <a:pt x="24881" y="1230691"/>
                      </a:cubicBezTo>
                      <a:cubicBezTo>
                        <a:pt x="42703" y="1224495"/>
                        <a:pt x="59751" y="1213308"/>
                        <a:pt x="73659" y="1198207"/>
                      </a:cubicBezTo>
                      <a:lnTo>
                        <a:pt x="1143876" y="37256"/>
                      </a:lnTo>
                      <a:cubicBezTo>
                        <a:pt x="1164085" y="15321"/>
                        <a:pt x="1188207" y="3255"/>
                        <a:pt x="1211241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25003CF8-1940-C408-64F1-E44FBEE4C121}"/>
                    </a:ext>
                  </a:extLst>
                </p:cNvPr>
                <p:cNvSpPr/>
                <p:nvPr/>
              </p:nvSpPr>
              <p:spPr>
                <a:xfrm>
                  <a:off x="5508523" y="7221834"/>
                  <a:ext cx="1346394" cy="2324032"/>
                </a:xfrm>
                <a:custGeom>
                  <a:avLst/>
                  <a:gdLst>
                    <a:gd name="connsiteX0" fmla="*/ 1346395 w 1346394"/>
                    <a:gd name="connsiteY0" fmla="*/ 1486834 h 2324032"/>
                    <a:gd name="connsiteX1" fmla="*/ 324 w 1346394"/>
                    <a:gd name="connsiteY1" fmla="*/ 2324032 h 2324032"/>
                    <a:gd name="connsiteX2" fmla="*/ 105 w 1346394"/>
                    <a:gd name="connsiteY2" fmla="*/ 2324032 h 2324032"/>
                    <a:gd name="connsiteX3" fmla="*/ 105 w 1346394"/>
                    <a:gd name="connsiteY3" fmla="*/ 2323928 h 2324032"/>
                    <a:gd name="connsiteX4" fmla="*/ 0 w 1346394"/>
                    <a:gd name="connsiteY4" fmla="*/ 2323823 h 2324032"/>
                    <a:gd name="connsiteX5" fmla="*/ 0 w 1346394"/>
                    <a:gd name="connsiteY5" fmla="*/ 2323499 h 2324032"/>
                    <a:gd name="connsiteX6" fmla="*/ 1164634 w 1346394"/>
                    <a:gd name="connsiteY6" fmla="*/ 959 h 2324032"/>
                    <a:gd name="connsiteX7" fmla="*/ 1249267 w 1346394"/>
                    <a:gd name="connsiteY7" fmla="*/ 67235 h 2324032"/>
                    <a:gd name="connsiteX8" fmla="*/ 1333794 w 1346394"/>
                    <a:gd name="connsiteY8" fmla="*/ 1448835 h 2324032"/>
                    <a:gd name="connsiteX9" fmla="*/ 1346395 w 1346394"/>
                    <a:gd name="connsiteY9" fmla="*/ 1486834 h 232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6394" h="2324032">
                      <a:moveTo>
                        <a:pt x="1346395" y="1486834"/>
                      </a:moveTo>
                      <a:cubicBezTo>
                        <a:pt x="893794" y="1685433"/>
                        <a:pt x="445536" y="1970402"/>
                        <a:pt x="324" y="2324032"/>
                      </a:cubicBezTo>
                      <a:lnTo>
                        <a:pt x="105" y="2324032"/>
                      </a:lnTo>
                      <a:lnTo>
                        <a:pt x="105" y="2323928"/>
                      </a:lnTo>
                      <a:lnTo>
                        <a:pt x="0" y="2323823"/>
                      </a:lnTo>
                      <a:lnTo>
                        <a:pt x="0" y="2323499"/>
                      </a:lnTo>
                      <a:cubicBezTo>
                        <a:pt x="220429" y="1565177"/>
                        <a:pt x="597963" y="884215"/>
                        <a:pt x="1164634" y="959"/>
                      </a:cubicBezTo>
                      <a:cubicBezTo>
                        <a:pt x="1207333" y="-5236"/>
                        <a:pt x="1246336" y="18781"/>
                        <a:pt x="1249267" y="67235"/>
                      </a:cubicBezTo>
                      <a:lnTo>
                        <a:pt x="1333794" y="1448835"/>
                      </a:lnTo>
                      <a:cubicBezTo>
                        <a:pt x="1334778" y="1463267"/>
                        <a:pt x="1339121" y="1476191"/>
                        <a:pt x="1346395" y="148683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67" name="Graphic 24">
                <a:extLst>
                  <a:ext uri="{FF2B5EF4-FFF2-40B4-BE49-F238E27FC236}">
                    <a16:creationId xmlns:a16="http://schemas.microsoft.com/office/drawing/2014/main" id="{DCFF07FE-E5BD-9359-1E34-7B59DBD405B8}"/>
                  </a:ext>
                </a:extLst>
              </p:cNvPr>
              <p:cNvGrpSpPr/>
              <p:nvPr/>
            </p:nvGrpSpPr>
            <p:grpSpPr>
              <a:xfrm>
                <a:off x="2821736" y="7200896"/>
                <a:ext cx="4751667" cy="4875939"/>
                <a:chOff x="3719733" y="7200896"/>
                <a:chExt cx="4751667" cy="4875939"/>
              </a:xfrm>
              <a:solidFill>
                <a:schemeClr val="bg2"/>
              </a:solidFill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A163BA0-AB58-256F-E43F-1187B637A9E0}"/>
                    </a:ext>
                  </a:extLst>
                </p:cNvPr>
                <p:cNvSpPr/>
                <p:nvPr/>
              </p:nvSpPr>
              <p:spPr>
                <a:xfrm>
                  <a:off x="3719733" y="7200896"/>
                  <a:ext cx="4751667" cy="4875939"/>
                </a:xfrm>
                <a:custGeom>
                  <a:avLst/>
                  <a:gdLst>
                    <a:gd name="connsiteX0" fmla="*/ 4723357 w 4751667"/>
                    <a:gd name="connsiteY0" fmla="*/ 2266889 h 4875939"/>
                    <a:gd name="connsiteX1" fmla="*/ 4480187 w 4751667"/>
                    <a:gd name="connsiteY1" fmla="*/ 2041353 h 4875939"/>
                    <a:gd name="connsiteX2" fmla="*/ 4386241 w 4751667"/>
                    <a:gd name="connsiteY2" fmla="*/ 1963314 h 4875939"/>
                    <a:gd name="connsiteX3" fmla="*/ 3444464 w 4751667"/>
                    <a:gd name="connsiteY3" fmla="*/ 1613262 h 4875939"/>
                    <a:gd name="connsiteX4" fmla="*/ 3362971 w 4751667"/>
                    <a:gd name="connsiteY4" fmla="*/ 351374 h 4875939"/>
                    <a:gd name="connsiteX5" fmla="*/ 3199755 w 4751667"/>
                    <a:gd name="connsiteY5" fmla="*/ 180634 h 4875939"/>
                    <a:gd name="connsiteX6" fmla="*/ 3030050 w 4751667"/>
                    <a:gd name="connsiteY6" fmla="*/ 23655 h 4875939"/>
                    <a:gd name="connsiteX7" fmla="*/ 2870686 w 4751667"/>
                    <a:gd name="connsiteY7" fmla="*/ 45025 h 4875939"/>
                    <a:gd name="connsiteX8" fmla="*/ 1811269 w 4751667"/>
                    <a:gd name="connsiteY8" fmla="*/ 1194255 h 4875939"/>
                    <a:gd name="connsiteX9" fmla="*/ 1719740 w 4751667"/>
                    <a:gd name="connsiteY9" fmla="*/ 1236974 h 4875939"/>
                    <a:gd name="connsiteX10" fmla="*/ 362912 w 4751667"/>
                    <a:gd name="connsiteY10" fmla="*/ 1194590 h 4875939"/>
                    <a:gd name="connsiteX11" fmla="*/ 235456 w 4751667"/>
                    <a:gd name="connsiteY11" fmla="*/ 1372614 h 4875939"/>
                    <a:gd name="connsiteX12" fmla="*/ 771391 w 4751667"/>
                    <a:gd name="connsiteY12" fmla="*/ 2509578 h 4875939"/>
                    <a:gd name="connsiteX13" fmla="*/ 772751 w 4751667"/>
                    <a:gd name="connsiteY13" fmla="*/ 2619578 h 4875939"/>
                    <a:gd name="connsiteX14" fmla="*/ 17193 w 4751667"/>
                    <a:gd name="connsiteY14" fmla="*/ 3962551 h 4875939"/>
                    <a:gd name="connsiteX15" fmla="*/ 27710 w 4751667"/>
                    <a:gd name="connsiteY15" fmla="*/ 4093533 h 4875939"/>
                    <a:gd name="connsiteX16" fmla="*/ 336665 w 4751667"/>
                    <a:gd name="connsiteY16" fmla="*/ 4380710 h 4875939"/>
                    <a:gd name="connsiteX17" fmla="*/ 434651 w 4751667"/>
                    <a:gd name="connsiteY17" fmla="*/ 4399034 h 4875939"/>
                    <a:gd name="connsiteX18" fmla="*/ 1856395 w 4751667"/>
                    <a:gd name="connsiteY18" fmla="*/ 3957716 h 4875939"/>
                    <a:gd name="connsiteX19" fmla="*/ 1884139 w 4751667"/>
                    <a:gd name="connsiteY19" fmla="*/ 3966831 h 4875939"/>
                    <a:gd name="connsiteX20" fmla="*/ 2803939 w 4751667"/>
                    <a:gd name="connsiteY20" fmla="*/ 4851928 h 4875939"/>
                    <a:gd name="connsiteX21" fmla="*/ 2999398 w 4751667"/>
                    <a:gd name="connsiteY21" fmla="*/ 4757029 h 4875939"/>
                    <a:gd name="connsiteX22" fmla="*/ 3318012 w 4751667"/>
                    <a:gd name="connsiteY22" fmla="*/ 3333925 h 4875939"/>
                    <a:gd name="connsiteX23" fmla="*/ 3366759 w 4751667"/>
                    <a:gd name="connsiteY23" fmla="*/ 3264771 h 4875939"/>
                    <a:gd name="connsiteX24" fmla="*/ 4683485 w 4751667"/>
                    <a:gd name="connsiteY24" fmla="*/ 2452323 h 4875939"/>
                    <a:gd name="connsiteX25" fmla="*/ 4723357 w 4751667"/>
                    <a:gd name="connsiteY25" fmla="*/ 2266889 h 4875939"/>
                    <a:gd name="connsiteX26" fmla="*/ 4371485 w 4751667"/>
                    <a:gd name="connsiteY26" fmla="*/ 2002485 h 4875939"/>
                    <a:gd name="connsiteX27" fmla="*/ 4401604 w 4751667"/>
                    <a:gd name="connsiteY27" fmla="*/ 2039427 h 4875939"/>
                    <a:gd name="connsiteX28" fmla="*/ 1948929 w 4751667"/>
                    <a:gd name="connsiteY28" fmla="*/ 2298871 h 4875939"/>
                    <a:gd name="connsiteX29" fmla="*/ 1931044 w 4751667"/>
                    <a:gd name="connsiteY29" fmla="*/ 2322449 h 4875939"/>
                    <a:gd name="connsiteX30" fmla="*/ 1954622 w 4751667"/>
                    <a:gd name="connsiteY30" fmla="*/ 2340334 h 4875939"/>
                    <a:gd name="connsiteX31" fmla="*/ 4395994 w 4751667"/>
                    <a:gd name="connsiteY31" fmla="*/ 2082021 h 4875939"/>
                    <a:gd name="connsiteX32" fmla="*/ 4353945 w 4751667"/>
                    <a:gd name="connsiteY32" fmla="*/ 2131291 h 4875939"/>
                    <a:gd name="connsiteX33" fmla="*/ 3173341 w 4751667"/>
                    <a:gd name="connsiteY33" fmla="*/ 2857767 h 4875939"/>
                    <a:gd name="connsiteX34" fmla="*/ 2996531 w 4751667"/>
                    <a:gd name="connsiteY34" fmla="*/ 2978211 h 4875939"/>
                    <a:gd name="connsiteX35" fmla="*/ 1826433 w 4751667"/>
                    <a:gd name="connsiteY35" fmla="*/ 2342364 h 4875939"/>
                    <a:gd name="connsiteX36" fmla="*/ 3129774 w 4751667"/>
                    <a:gd name="connsiteY36" fmla="*/ 1533234 h 4875939"/>
                    <a:gd name="connsiteX37" fmla="*/ 3341046 w 4751667"/>
                    <a:gd name="connsiteY37" fmla="*/ 1619478 h 4875939"/>
                    <a:gd name="connsiteX38" fmla="*/ 3322690 w 4751667"/>
                    <a:gd name="connsiteY38" fmla="*/ 369155 h 4875939"/>
                    <a:gd name="connsiteX39" fmla="*/ 3401399 w 4751667"/>
                    <a:gd name="connsiteY39" fmla="*/ 1597240 h 4875939"/>
                    <a:gd name="connsiteX40" fmla="*/ 3174251 w 4751667"/>
                    <a:gd name="connsiteY40" fmla="*/ 1512806 h 4875939"/>
                    <a:gd name="connsiteX41" fmla="*/ 3137497 w 4751667"/>
                    <a:gd name="connsiteY41" fmla="*/ 1371672 h 4875939"/>
                    <a:gd name="connsiteX42" fmla="*/ 3060222 w 4751667"/>
                    <a:gd name="connsiteY42" fmla="*/ 108633 h 4875939"/>
                    <a:gd name="connsiteX43" fmla="*/ 3322690 w 4751667"/>
                    <a:gd name="connsiteY43" fmla="*/ 369155 h 4875939"/>
                    <a:gd name="connsiteX44" fmla="*/ 273329 w 4751667"/>
                    <a:gd name="connsiteY44" fmla="*/ 1354791 h 4875939"/>
                    <a:gd name="connsiteX45" fmla="*/ 361635 w 4751667"/>
                    <a:gd name="connsiteY45" fmla="*/ 1236430 h 4875939"/>
                    <a:gd name="connsiteX46" fmla="*/ 1716946 w 4751667"/>
                    <a:gd name="connsiteY46" fmla="*/ 1278762 h 4875939"/>
                    <a:gd name="connsiteX47" fmla="*/ 1844726 w 4751667"/>
                    <a:gd name="connsiteY47" fmla="*/ 1219727 h 4875939"/>
                    <a:gd name="connsiteX48" fmla="*/ 2901454 w 4751667"/>
                    <a:gd name="connsiteY48" fmla="*/ 73407 h 4875939"/>
                    <a:gd name="connsiteX49" fmla="*/ 3017126 w 4751667"/>
                    <a:gd name="connsiteY49" fmla="*/ 89523 h 4875939"/>
                    <a:gd name="connsiteX50" fmla="*/ 3106844 w 4751667"/>
                    <a:gd name="connsiteY50" fmla="*/ 1497485 h 4875939"/>
                    <a:gd name="connsiteX51" fmla="*/ 1827281 w 4751667"/>
                    <a:gd name="connsiteY51" fmla="*/ 2288312 h 4875939"/>
                    <a:gd name="connsiteX52" fmla="*/ 2777075 w 4751667"/>
                    <a:gd name="connsiteY52" fmla="*/ 339852 h 4875939"/>
                    <a:gd name="connsiteX53" fmla="*/ 2770356 w 4751667"/>
                    <a:gd name="connsiteY53" fmla="*/ 311020 h 4875939"/>
                    <a:gd name="connsiteX54" fmla="*/ 2741524 w 4751667"/>
                    <a:gd name="connsiteY54" fmla="*/ 317739 h 4875939"/>
                    <a:gd name="connsiteX55" fmla="*/ 1795017 w 4751667"/>
                    <a:gd name="connsiteY55" fmla="*/ 2250919 h 4875939"/>
                    <a:gd name="connsiteX56" fmla="*/ 1771459 w 4751667"/>
                    <a:gd name="connsiteY56" fmla="*/ 1475906 h 4875939"/>
                    <a:gd name="connsiteX57" fmla="*/ 1751732 w 4751667"/>
                    <a:gd name="connsiteY57" fmla="*/ 1453834 h 4875939"/>
                    <a:gd name="connsiteX58" fmla="*/ 1729661 w 4751667"/>
                    <a:gd name="connsiteY58" fmla="*/ 1473561 h 4875939"/>
                    <a:gd name="connsiteX59" fmla="*/ 1765013 w 4751667"/>
                    <a:gd name="connsiteY59" fmla="*/ 2329398 h 4875939"/>
                    <a:gd name="connsiteX60" fmla="*/ 826459 w 4751667"/>
                    <a:gd name="connsiteY60" fmla="*/ 2528646 h 4875939"/>
                    <a:gd name="connsiteX61" fmla="*/ 422239 w 4751667"/>
                    <a:gd name="connsiteY61" fmla="*/ 4359058 h 4875939"/>
                    <a:gd name="connsiteX62" fmla="*/ 365110 w 4751667"/>
                    <a:gd name="connsiteY62" fmla="*/ 4350005 h 4875939"/>
                    <a:gd name="connsiteX63" fmla="*/ 113923 w 4751667"/>
                    <a:gd name="connsiteY63" fmla="*/ 4116766 h 4875939"/>
                    <a:gd name="connsiteX64" fmla="*/ 1537677 w 4751667"/>
                    <a:gd name="connsiteY64" fmla="*/ 3674411 h 4875939"/>
                    <a:gd name="connsiteX65" fmla="*/ 1595706 w 4751667"/>
                    <a:gd name="connsiteY65" fmla="*/ 3684458 h 4875939"/>
                    <a:gd name="connsiteX66" fmla="*/ 1835433 w 4751667"/>
                    <a:gd name="connsiteY66" fmla="*/ 3919172 h 4875939"/>
                    <a:gd name="connsiteX67" fmla="*/ 2490829 w 4751667"/>
                    <a:gd name="connsiteY67" fmla="*/ 4502274 h 4875939"/>
                    <a:gd name="connsiteX68" fmla="*/ 1624967 w 4751667"/>
                    <a:gd name="connsiteY68" fmla="*/ 3654517 h 4875939"/>
                    <a:gd name="connsiteX69" fmla="*/ 1588747 w 4751667"/>
                    <a:gd name="connsiteY69" fmla="*/ 3633377 h 4875939"/>
                    <a:gd name="connsiteX70" fmla="*/ 1738598 w 4751667"/>
                    <a:gd name="connsiteY70" fmla="*/ 2615622 h 4875939"/>
                    <a:gd name="connsiteX71" fmla="*/ 1723131 w 4751667"/>
                    <a:gd name="connsiteY71" fmla="*/ 2590380 h 4875939"/>
                    <a:gd name="connsiteX72" fmla="*/ 1697889 w 4751667"/>
                    <a:gd name="connsiteY72" fmla="*/ 2605848 h 4875939"/>
                    <a:gd name="connsiteX73" fmla="*/ 1546970 w 4751667"/>
                    <a:gd name="connsiteY73" fmla="*/ 3629850 h 4875939"/>
                    <a:gd name="connsiteX74" fmla="*/ 114676 w 4751667"/>
                    <a:gd name="connsiteY74" fmla="*/ 4073555 h 4875939"/>
                    <a:gd name="connsiteX75" fmla="*/ 53695 w 4751667"/>
                    <a:gd name="connsiteY75" fmla="*/ 3983052 h 4875939"/>
                    <a:gd name="connsiteX76" fmla="*/ 806052 w 4751667"/>
                    <a:gd name="connsiteY76" fmla="*/ 2645773 h 4875939"/>
                    <a:gd name="connsiteX77" fmla="*/ 833083 w 4751667"/>
                    <a:gd name="connsiteY77" fmla="*/ 2570412 h 4875939"/>
                    <a:gd name="connsiteX78" fmla="*/ 1716580 w 4751667"/>
                    <a:gd name="connsiteY78" fmla="*/ 2379851 h 4875939"/>
                    <a:gd name="connsiteX79" fmla="*/ 314855 w 4751667"/>
                    <a:gd name="connsiteY79" fmla="*/ 3721589 h 4875939"/>
                    <a:gd name="connsiteX80" fmla="*/ 316237 w 4751667"/>
                    <a:gd name="connsiteY80" fmla="*/ 3751163 h 4875939"/>
                    <a:gd name="connsiteX81" fmla="*/ 345812 w 4751667"/>
                    <a:gd name="connsiteY81" fmla="*/ 3749782 h 4875939"/>
                    <a:gd name="connsiteX82" fmla="*/ 1793562 w 4751667"/>
                    <a:gd name="connsiteY82" fmla="*/ 2371468 h 4875939"/>
                    <a:gd name="connsiteX83" fmla="*/ 2975945 w 4751667"/>
                    <a:gd name="connsiteY83" fmla="*/ 3014798 h 4875939"/>
                    <a:gd name="connsiteX84" fmla="*/ 2658053 w 4751667"/>
                    <a:gd name="connsiteY84" fmla="*/ 4433622 h 4875939"/>
                    <a:gd name="connsiteX85" fmla="*/ 2616977 w 4751667"/>
                    <a:gd name="connsiteY85" fmla="*/ 4524973 h 4875939"/>
                    <a:gd name="connsiteX86" fmla="*/ 1840959 w 4751667"/>
                    <a:gd name="connsiteY86" fmla="*/ 2473442 h 4875939"/>
                    <a:gd name="connsiteX87" fmla="*/ 1815236 w 4751667"/>
                    <a:gd name="connsiteY87" fmla="*/ 2458811 h 4875939"/>
                    <a:gd name="connsiteX88" fmla="*/ 1800605 w 4751667"/>
                    <a:gd name="connsiteY88" fmla="*/ 2484535 h 4875939"/>
                    <a:gd name="connsiteX89" fmla="*/ 2580087 w 4751667"/>
                    <a:gd name="connsiteY89" fmla="*/ 4545548 h 4875939"/>
                    <a:gd name="connsiteX90" fmla="*/ 2490829 w 4751667"/>
                    <a:gd name="connsiteY90" fmla="*/ 4502274 h 4875939"/>
                    <a:gd name="connsiteX91" fmla="*/ 4661518 w 4751667"/>
                    <a:gd name="connsiteY91" fmla="*/ 2416678 h 4875939"/>
                    <a:gd name="connsiteX92" fmla="*/ 3348476 w 4751667"/>
                    <a:gd name="connsiteY92" fmla="*/ 3225829 h 4875939"/>
                    <a:gd name="connsiteX93" fmla="*/ 3277930 w 4751667"/>
                    <a:gd name="connsiteY93" fmla="*/ 3321858 h 4875939"/>
                    <a:gd name="connsiteX94" fmla="*/ 2957662 w 4751667"/>
                    <a:gd name="connsiteY94" fmla="*/ 4752247 h 4875939"/>
                    <a:gd name="connsiteX95" fmla="*/ 2832404 w 4751667"/>
                    <a:gd name="connsiteY95" fmla="*/ 4821234 h 4875939"/>
                    <a:gd name="connsiteX96" fmla="*/ 2581385 w 4751667"/>
                    <a:gd name="connsiteY96" fmla="*/ 4588173 h 4875939"/>
                    <a:gd name="connsiteX97" fmla="*/ 2690401 w 4751667"/>
                    <a:gd name="connsiteY97" fmla="*/ 4480716 h 4875939"/>
                    <a:gd name="connsiteX98" fmla="*/ 3011464 w 4751667"/>
                    <a:gd name="connsiteY98" fmla="*/ 3041494 h 4875939"/>
                    <a:gd name="connsiteX99" fmla="*/ 3058014 w 4751667"/>
                    <a:gd name="connsiteY99" fmla="*/ 2977877 h 4875939"/>
                    <a:gd name="connsiteX100" fmla="*/ 4375901 w 4751667"/>
                    <a:gd name="connsiteY100" fmla="*/ 2166925 h 4875939"/>
                    <a:gd name="connsiteX101" fmla="*/ 4443370 w 4751667"/>
                    <a:gd name="connsiteY101" fmla="*/ 2064167 h 4875939"/>
                    <a:gd name="connsiteX102" fmla="*/ 4694871 w 4751667"/>
                    <a:gd name="connsiteY102" fmla="*/ 2297542 h 4875939"/>
                    <a:gd name="connsiteX103" fmla="*/ 4661518 w 4751667"/>
                    <a:gd name="connsiteY103" fmla="*/ 2416678 h 4875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4751667" h="4875939">
                      <a:moveTo>
                        <a:pt x="4723357" y="2266889"/>
                      </a:moveTo>
                      <a:lnTo>
                        <a:pt x="4480187" y="2041353"/>
                      </a:lnTo>
                      <a:cubicBezTo>
                        <a:pt x="4408752" y="1975097"/>
                        <a:pt x="4407684" y="1971487"/>
                        <a:pt x="4386241" y="1963314"/>
                      </a:cubicBezTo>
                      <a:lnTo>
                        <a:pt x="3444464" y="1613262"/>
                      </a:lnTo>
                      <a:cubicBezTo>
                        <a:pt x="3399023" y="955428"/>
                        <a:pt x="3366068" y="363221"/>
                        <a:pt x="3362971" y="351374"/>
                      </a:cubicBezTo>
                      <a:cubicBezTo>
                        <a:pt x="3356085" y="324981"/>
                        <a:pt x="3356085" y="324981"/>
                        <a:pt x="3199755" y="180634"/>
                      </a:cubicBezTo>
                      <a:lnTo>
                        <a:pt x="3030050" y="23655"/>
                      </a:lnTo>
                      <a:cubicBezTo>
                        <a:pt x="2986034" y="-16353"/>
                        <a:pt x="2915226" y="-3209"/>
                        <a:pt x="2870686" y="45025"/>
                      </a:cubicBezTo>
                      <a:lnTo>
                        <a:pt x="1811269" y="1194255"/>
                      </a:lnTo>
                      <a:cubicBezTo>
                        <a:pt x="1782898" y="1225023"/>
                        <a:pt x="1767755" y="1238481"/>
                        <a:pt x="1719740" y="1236974"/>
                      </a:cubicBezTo>
                      <a:lnTo>
                        <a:pt x="362912" y="1194590"/>
                      </a:lnTo>
                      <a:cubicBezTo>
                        <a:pt x="274282" y="1191691"/>
                        <a:pt x="198838" y="1294732"/>
                        <a:pt x="235456" y="1372614"/>
                      </a:cubicBezTo>
                      <a:lnTo>
                        <a:pt x="771391" y="2509578"/>
                      </a:lnTo>
                      <a:cubicBezTo>
                        <a:pt x="795262" y="2560219"/>
                        <a:pt x="801426" y="2568612"/>
                        <a:pt x="772751" y="2619578"/>
                      </a:cubicBezTo>
                      <a:lnTo>
                        <a:pt x="17193" y="3962551"/>
                      </a:lnTo>
                      <a:cubicBezTo>
                        <a:pt x="-7097" y="4005866"/>
                        <a:pt x="-7432" y="4059029"/>
                        <a:pt x="27710" y="4093533"/>
                      </a:cubicBezTo>
                      <a:lnTo>
                        <a:pt x="336665" y="4380710"/>
                      </a:lnTo>
                      <a:cubicBezTo>
                        <a:pt x="363351" y="4405387"/>
                        <a:pt x="399885" y="4409772"/>
                        <a:pt x="434651" y="4399034"/>
                      </a:cubicBezTo>
                      <a:cubicBezTo>
                        <a:pt x="1835747" y="3962739"/>
                        <a:pt x="1826057" y="3963921"/>
                        <a:pt x="1856395" y="3957716"/>
                      </a:cubicBezTo>
                      <a:cubicBezTo>
                        <a:pt x="1874709" y="3953969"/>
                        <a:pt x="1874197" y="3957098"/>
                        <a:pt x="1884139" y="3966831"/>
                      </a:cubicBezTo>
                      <a:cubicBezTo>
                        <a:pt x="2619102" y="4686557"/>
                        <a:pt x="2418504" y="4494059"/>
                        <a:pt x="2803939" y="4851928"/>
                      </a:cubicBezTo>
                      <a:cubicBezTo>
                        <a:pt x="2861131" y="4904987"/>
                        <a:pt x="2974459" y="4868704"/>
                        <a:pt x="2999398" y="4757029"/>
                      </a:cubicBezTo>
                      <a:cubicBezTo>
                        <a:pt x="3245300" y="3655919"/>
                        <a:pt x="3302084" y="3399625"/>
                        <a:pt x="3318012" y="3333925"/>
                      </a:cubicBezTo>
                      <a:cubicBezTo>
                        <a:pt x="3328749" y="3289667"/>
                        <a:pt x="3341862" y="3280133"/>
                        <a:pt x="3366759" y="3264771"/>
                      </a:cubicBezTo>
                      <a:lnTo>
                        <a:pt x="4683485" y="2452323"/>
                      </a:lnTo>
                      <a:cubicBezTo>
                        <a:pt x="4760300" y="2404905"/>
                        <a:pt x="4770168" y="2310445"/>
                        <a:pt x="4723357" y="2266889"/>
                      </a:cubicBezTo>
                      <a:close/>
                      <a:moveTo>
                        <a:pt x="4371485" y="2002485"/>
                      </a:moveTo>
                      <a:cubicBezTo>
                        <a:pt x="4388281" y="2008890"/>
                        <a:pt x="4398705" y="2022296"/>
                        <a:pt x="4401604" y="2039427"/>
                      </a:cubicBezTo>
                      <a:cubicBezTo>
                        <a:pt x="3190838" y="2155822"/>
                        <a:pt x="2320099" y="2247916"/>
                        <a:pt x="1948929" y="2298871"/>
                      </a:cubicBezTo>
                      <a:cubicBezTo>
                        <a:pt x="1937480" y="2300441"/>
                        <a:pt x="1929464" y="2311000"/>
                        <a:pt x="1931044" y="2322449"/>
                      </a:cubicBezTo>
                      <a:cubicBezTo>
                        <a:pt x="1932624" y="2333929"/>
                        <a:pt x="1943215" y="2341914"/>
                        <a:pt x="1954622" y="2340334"/>
                      </a:cubicBezTo>
                      <a:cubicBezTo>
                        <a:pt x="2324265" y="2289599"/>
                        <a:pt x="3190776" y="2197923"/>
                        <a:pt x="4395994" y="2082021"/>
                      </a:cubicBezTo>
                      <a:cubicBezTo>
                        <a:pt x="4388072" y="2101612"/>
                        <a:pt x="4373316" y="2119371"/>
                        <a:pt x="4353945" y="2131291"/>
                      </a:cubicBezTo>
                      <a:lnTo>
                        <a:pt x="3173341" y="2857767"/>
                      </a:lnTo>
                      <a:cubicBezTo>
                        <a:pt x="3026942" y="2947852"/>
                        <a:pt x="3018591" y="2949233"/>
                        <a:pt x="2996531" y="2978211"/>
                      </a:cubicBezTo>
                      <a:cubicBezTo>
                        <a:pt x="2536175" y="2756662"/>
                        <a:pt x="2197510" y="2565672"/>
                        <a:pt x="1826433" y="2342364"/>
                      </a:cubicBezTo>
                      <a:cubicBezTo>
                        <a:pt x="2271949" y="1991162"/>
                        <a:pt x="2710233" y="1719034"/>
                        <a:pt x="3129774" y="1533234"/>
                      </a:cubicBezTo>
                      <a:cubicBezTo>
                        <a:pt x="3147826" y="1550282"/>
                        <a:pt x="3141516" y="1545311"/>
                        <a:pt x="3341046" y="1619478"/>
                      </a:cubicBezTo>
                      <a:close/>
                      <a:moveTo>
                        <a:pt x="3322690" y="369155"/>
                      </a:moveTo>
                      <a:lnTo>
                        <a:pt x="3401399" y="1597240"/>
                      </a:lnTo>
                      <a:lnTo>
                        <a:pt x="3174251" y="1512806"/>
                      </a:lnTo>
                      <a:cubicBezTo>
                        <a:pt x="3137947" y="1499086"/>
                        <a:pt x="3143452" y="1469040"/>
                        <a:pt x="3137497" y="1371672"/>
                      </a:cubicBezTo>
                      <a:lnTo>
                        <a:pt x="3060222" y="108633"/>
                      </a:lnTo>
                      <a:cubicBezTo>
                        <a:pt x="3331659" y="360050"/>
                        <a:pt x="3321256" y="345964"/>
                        <a:pt x="3322690" y="369155"/>
                      </a:cubicBezTo>
                      <a:close/>
                      <a:moveTo>
                        <a:pt x="273329" y="1354791"/>
                      </a:moveTo>
                      <a:cubicBezTo>
                        <a:pt x="250630" y="1306526"/>
                        <a:pt x="302820" y="1234724"/>
                        <a:pt x="361635" y="1236430"/>
                      </a:cubicBezTo>
                      <a:lnTo>
                        <a:pt x="1716946" y="1278762"/>
                      </a:lnTo>
                      <a:cubicBezTo>
                        <a:pt x="1782856" y="1280823"/>
                        <a:pt x="1807847" y="1259736"/>
                        <a:pt x="1844726" y="1219727"/>
                      </a:cubicBezTo>
                      <a:lnTo>
                        <a:pt x="2901454" y="73407"/>
                      </a:lnTo>
                      <a:cubicBezTo>
                        <a:pt x="2944728" y="26544"/>
                        <a:pt x="3013641" y="32101"/>
                        <a:pt x="3017126" y="89523"/>
                      </a:cubicBezTo>
                      <a:cubicBezTo>
                        <a:pt x="3099571" y="1437174"/>
                        <a:pt x="3096693" y="1429482"/>
                        <a:pt x="3106844" y="1497485"/>
                      </a:cubicBezTo>
                      <a:cubicBezTo>
                        <a:pt x="2694336" y="1680899"/>
                        <a:pt x="2264236" y="1946726"/>
                        <a:pt x="1827281" y="2288312"/>
                      </a:cubicBezTo>
                      <a:cubicBezTo>
                        <a:pt x="2004426" y="1704351"/>
                        <a:pt x="2282979" y="1133860"/>
                        <a:pt x="2777075" y="339852"/>
                      </a:cubicBezTo>
                      <a:cubicBezTo>
                        <a:pt x="2783176" y="330036"/>
                        <a:pt x="2780172" y="317132"/>
                        <a:pt x="2770356" y="311020"/>
                      </a:cubicBezTo>
                      <a:cubicBezTo>
                        <a:pt x="2760539" y="304919"/>
                        <a:pt x="2747636" y="307922"/>
                        <a:pt x="2741524" y="317739"/>
                      </a:cubicBezTo>
                      <a:cubicBezTo>
                        <a:pt x="2252463" y="1103657"/>
                        <a:pt x="1973627" y="1672024"/>
                        <a:pt x="1795017" y="2250919"/>
                      </a:cubicBezTo>
                      <a:cubicBezTo>
                        <a:pt x="1762616" y="2024430"/>
                        <a:pt x="1754903" y="1769811"/>
                        <a:pt x="1771459" y="1475906"/>
                      </a:cubicBezTo>
                      <a:cubicBezTo>
                        <a:pt x="1772108" y="1464362"/>
                        <a:pt x="1763276" y="1454483"/>
                        <a:pt x="1751732" y="1453834"/>
                      </a:cubicBezTo>
                      <a:cubicBezTo>
                        <a:pt x="1740409" y="1453207"/>
                        <a:pt x="1730310" y="1462008"/>
                        <a:pt x="1729661" y="1473561"/>
                      </a:cubicBezTo>
                      <a:cubicBezTo>
                        <a:pt x="1711169" y="1801961"/>
                        <a:pt x="1722786" y="2082115"/>
                        <a:pt x="1765013" y="2329398"/>
                      </a:cubicBezTo>
                      <a:cubicBezTo>
                        <a:pt x="1662056" y="2348476"/>
                        <a:pt x="1253629" y="2398804"/>
                        <a:pt x="826459" y="2528646"/>
                      </a:cubicBezTo>
                      <a:close/>
                      <a:moveTo>
                        <a:pt x="422239" y="4359058"/>
                      </a:moveTo>
                      <a:cubicBezTo>
                        <a:pt x="399676" y="4366017"/>
                        <a:pt x="378850" y="4362720"/>
                        <a:pt x="365110" y="4350005"/>
                      </a:cubicBezTo>
                      <a:lnTo>
                        <a:pt x="113923" y="4116766"/>
                      </a:lnTo>
                      <a:lnTo>
                        <a:pt x="1537677" y="3674411"/>
                      </a:lnTo>
                      <a:cubicBezTo>
                        <a:pt x="1557906" y="3668122"/>
                        <a:pt x="1580846" y="3669963"/>
                        <a:pt x="1595706" y="3684458"/>
                      </a:cubicBezTo>
                      <a:lnTo>
                        <a:pt x="1835433" y="3919172"/>
                      </a:lnTo>
                      <a:close/>
                      <a:moveTo>
                        <a:pt x="2490829" y="4502274"/>
                      </a:moveTo>
                      <a:lnTo>
                        <a:pt x="1624967" y="3654517"/>
                      </a:lnTo>
                      <a:cubicBezTo>
                        <a:pt x="1614795" y="3644606"/>
                        <a:pt x="1602477" y="3637511"/>
                        <a:pt x="1588747" y="3633377"/>
                      </a:cubicBezTo>
                      <a:cubicBezTo>
                        <a:pt x="1615172" y="3262332"/>
                        <a:pt x="1665530" y="2919962"/>
                        <a:pt x="1738598" y="2615622"/>
                      </a:cubicBezTo>
                      <a:cubicBezTo>
                        <a:pt x="1741299" y="2604383"/>
                        <a:pt x="1734371" y="2593080"/>
                        <a:pt x="1723131" y="2590380"/>
                      </a:cubicBezTo>
                      <a:cubicBezTo>
                        <a:pt x="1711881" y="2587691"/>
                        <a:pt x="1700589" y="2594619"/>
                        <a:pt x="1697889" y="2605848"/>
                      </a:cubicBezTo>
                      <a:cubicBezTo>
                        <a:pt x="1624329" y="2912291"/>
                        <a:pt x="1573572" y="3256702"/>
                        <a:pt x="1546970" y="3629850"/>
                      </a:cubicBezTo>
                      <a:cubicBezTo>
                        <a:pt x="1529964" y="3631776"/>
                        <a:pt x="1546300" y="3627893"/>
                        <a:pt x="114676" y="4073555"/>
                      </a:cubicBezTo>
                      <a:cubicBezTo>
                        <a:pt x="56396" y="4091514"/>
                        <a:pt x="22237" y="4039156"/>
                        <a:pt x="53695" y="3983052"/>
                      </a:cubicBezTo>
                      <a:lnTo>
                        <a:pt x="806052" y="2645773"/>
                      </a:lnTo>
                      <a:cubicBezTo>
                        <a:pt x="818495" y="2623660"/>
                        <a:pt x="831639" y="2603336"/>
                        <a:pt x="833083" y="2570412"/>
                      </a:cubicBezTo>
                      <a:cubicBezTo>
                        <a:pt x="1133268" y="2478706"/>
                        <a:pt x="1415872" y="2427394"/>
                        <a:pt x="1716580" y="2379851"/>
                      </a:cubicBezTo>
                      <a:cubicBezTo>
                        <a:pt x="1554421" y="2508102"/>
                        <a:pt x="1069483" y="2892752"/>
                        <a:pt x="314855" y="3721589"/>
                      </a:cubicBezTo>
                      <a:cubicBezTo>
                        <a:pt x="307069" y="3730138"/>
                        <a:pt x="307697" y="3743377"/>
                        <a:pt x="316237" y="3751163"/>
                      </a:cubicBezTo>
                      <a:cubicBezTo>
                        <a:pt x="324787" y="3758939"/>
                        <a:pt x="338025" y="3758321"/>
                        <a:pt x="345812" y="3749782"/>
                      </a:cubicBezTo>
                      <a:cubicBezTo>
                        <a:pt x="1209445" y="2801213"/>
                        <a:pt x="1720703" y="2435191"/>
                        <a:pt x="1793562" y="2371468"/>
                      </a:cubicBezTo>
                      <a:cubicBezTo>
                        <a:pt x="2135346" y="2574682"/>
                        <a:pt x="2442396" y="2757897"/>
                        <a:pt x="2975945" y="3014798"/>
                      </a:cubicBezTo>
                      <a:lnTo>
                        <a:pt x="2658053" y="4433622"/>
                      </a:lnTo>
                      <a:cubicBezTo>
                        <a:pt x="2649440" y="4472051"/>
                        <a:pt x="2647463" y="4498548"/>
                        <a:pt x="2616977" y="4524973"/>
                      </a:cubicBezTo>
                      <a:cubicBezTo>
                        <a:pt x="2314898" y="3744183"/>
                        <a:pt x="1961874" y="2913117"/>
                        <a:pt x="1840959" y="2473442"/>
                      </a:cubicBezTo>
                      <a:cubicBezTo>
                        <a:pt x="1837903" y="2462296"/>
                        <a:pt x="1826391" y="2455755"/>
                        <a:pt x="1815236" y="2458811"/>
                      </a:cubicBezTo>
                      <a:cubicBezTo>
                        <a:pt x="1804090" y="2461867"/>
                        <a:pt x="1797539" y="2473400"/>
                        <a:pt x="1800605" y="2484535"/>
                      </a:cubicBezTo>
                      <a:cubicBezTo>
                        <a:pt x="1922713" y="2928533"/>
                        <a:pt x="2278207" y="3764883"/>
                        <a:pt x="2580087" y="4545548"/>
                      </a:cubicBezTo>
                      <a:cubicBezTo>
                        <a:pt x="2537044" y="4558222"/>
                        <a:pt x="2524391" y="4535135"/>
                        <a:pt x="2490829" y="4502274"/>
                      </a:cubicBezTo>
                      <a:close/>
                      <a:moveTo>
                        <a:pt x="4661518" y="2416678"/>
                      </a:moveTo>
                      <a:cubicBezTo>
                        <a:pt x="3659985" y="3033541"/>
                        <a:pt x="3414093" y="3184199"/>
                        <a:pt x="3348476" y="3225829"/>
                      </a:cubicBezTo>
                      <a:cubicBezTo>
                        <a:pt x="3305590" y="3253039"/>
                        <a:pt x="3290049" y="3272535"/>
                        <a:pt x="3277930" y="3321858"/>
                      </a:cubicBezTo>
                      <a:cubicBezTo>
                        <a:pt x="3260579" y="3392467"/>
                        <a:pt x="3203072" y="3653910"/>
                        <a:pt x="2957662" y="4752247"/>
                      </a:cubicBezTo>
                      <a:cubicBezTo>
                        <a:pt x="2941337" y="4825326"/>
                        <a:pt x="2865914" y="4852326"/>
                        <a:pt x="2832404" y="4821234"/>
                      </a:cubicBezTo>
                      <a:lnTo>
                        <a:pt x="2581385" y="4588173"/>
                      </a:lnTo>
                      <a:cubicBezTo>
                        <a:pt x="2631074" y="4578137"/>
                        <a:pt x="2677937" y="4536339"/>
                        <a:pt x="2690401" y="4480716"/>
                      </a:cubicBezTo>
                      <a:lnTo>
                        <a:pt x="3011464" y="3041494"/>
                      </a:lnTo>
                      <a:cubicBezTo>
                        <a:pt x="3016687" y="3018440"/>
                        <a:pt x="3033535" y="2992957"/>
                        <a:pt x="3058014" y="2977877"/>
                      </a:cubicBezTo>
                      <a:lnTo>
                        <a:pt x="4375901" y="2166925"/>
                      </a:lnTo>
                      <a:cubicBezTo>
                        <a:pt x="4413272" y="2143912"/>
                        <a:pt x="4438703" y="2104825"/>
                        <a:pt x="4443370" y="2064167"/>
                      </a:cubicBezTo>
                      <a:lnTo>
                        <a:pt x="4694871" y="2297542"/>
                      </a:lnTo>
                      <a:cubicBezTo>
                        <a:pt x="4720678" y="2321570"/>
                        <a:pt x="4715027" y="2383660"/>
                        <a:pt x="4661518" y="241667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47C91606-3193-DED6-7908-5BAD6513FA74}"/>
                    </a:ext>
                  </a:extLst>
                </p:cNvPr>
                <p:cNvSpPr/>
                <p:nvPr/>
              </p:nvSpPr>
              <p:spPr>
                <a:xfrm>
                  <a:off x="4275597" y="8687899"/>
                  <a:ext cx="1171900" cy="830558"/>
                </a:xfrm>
                <a:custGeom>
                  <a:avLst/>
                  <a:gdLst>
                    <a:gd name="connsiteX0" fmla="*/ 1150952 w 1171900"/>
                    <a:gd name="connsiteY0" fmla="*/ 830558 h 830558"/>
                    <a:gd name="connsiteX1" fmla="*/ 1162045 w 1171900"/>
                    <a:gd name="connsiteY1" fmla="*/ 791858 h 830558"/>
                    <a:gd name="connsiteX2" fmla="*/ 33798 w 1171900"/>
                    <a:gd name="connsiteY2" fmla="*/ 4422 h 830558"/>
                    <a:gd name="connsiteX3" fmla="*/ 4422 w 1171900"/>
                    <a:gd name="connsiteY3" fmla="*/ 8064 h 830558"/>
                    <a:gd name="connsiteX4" fmla="*/ 8064 w 1171900"/>
                    <a:gd name="connsiteY4" fmla="*/ 37440 h 830558"/>
                    <a:gd name="connsiteX5" fmla="*/ 1139900 w 1171900"/>
                    <a:gd name="connsiteY5" fmla="*/ 827387 h 830558"/>
                    <a:gd name="connsiteX6" fmla="*/ 1150952 w 1171900"/>
                    <a:gd name="connsiteY6" fmla="*/ 830558 h 830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71900" h="830558">
                      <a:moveTo>
                        <a:pt x="1150952" y="830558"/>
                      </a:moveTo>
                      <a:cubicBezTo>
                        <a:pt x="1171945" y="830558"/>
                        <a:pt x="1179857" y="802951"/>
                        <a:pt x="1162045" y="791858"/>
                      </a:cubicBezTo>
                      <a:cubicBezTo>
                        <a:pt x="998871" y="690230"/>
                        <a:pt x="478110" y="350644"/>
                        <a:pt x="33798" y="4422"/>
                      </a:cubicBezTo>
                      <a:cubicBezTo>
                        <a:pt x="24683" y="-2684"/>
                        <a:pt x="11528" y="-1051"/>
                        <a:pt x="4422" y="8064"/>
                      </a:cubicBezTo>
                      <a:cubicBezTo>
                        <a:pt x="-2684" y="17190"/>
                        <a:pt x="-1051" y="30334"/>
                        <a:pt x="8064" y="37440"/>
                      </a:cubicBezTo>
                      <a:cubicBezTo>
                        <a:pt x="453799" y="384771"/>
                        <a:pt x="976224" y="725435"/>
                        <a:pt x="1139900" y="827387"/>
                      </a:cubicBezTo>
                      <a:cubicBezTo>
                        <a:pt x="1143343" y="829533"/>
                        <a:pt x="1147174" y="830558"/>
                        <a:pt x="1150952" y="83055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D4FE79B-C60E-30DF-87D0-6464C2376D7D}"/>
                </a:ext>
              </a:extLst>
            </p:cNvPr>
            <p:cNvGrpSpPr/>
            <p:nvPr/>
          </p:nvGrpSpPr>
          <p:grpSpPr>
            <a:xfrm>
              <a:off x="508521" y="4101912"/>
              <a:ext cx="110432" cy="113320"/>
              <a:chOff x="2821736" y="7200896"/>
              <a:chExt cx="4751667" cy="4875939"/>
            </a:xfrm>
          </p:grpSpPr>
          <p:grpSp>
            <p:nvGrpSpPr>
              <p:cNvPr id="85" name="Graphic 24">
                <a:extLst>
                  <a:ext uri="{FF2B5EF4-FFF2-40B4-BE49-F238E27FC236}">
                    <a16:creationId xmlns:a16="http://schemas.microsoft.com/office/drawing/2014/main" id="{F1A60B71-2CDD-0094-B101-D86195707B9D}"/>
                  </a:ext>
                </a:extLst>
              </p:cNvPr>
              <p:cNvGrpSpPr/>
              <p:nvPr/>
            </p:nvGrpSpPr>
            <p:grpSpPr>
              <a:xfrm>
                <a:off x="2842604" y="7221834"/>
                <a:ext cx="4709946" cy="4834091"/>
                <a:chOff x="3740601" y="7221834"/>
                <a:chExt cx="4709946" cy="4834091"/>
              </a:xfrm>
              <a:gradFill>
                <a:gsLst>
                  <a:gs pos="0">
                    <a:srgbClr val="FFB200"/>
                  </a:gs>
                  <a:gs pos="100000">
                    <a:srgbClr val="EDC531"/>
                  </a:gs>
                </a:gsLst>
                <a:lin ang="5400000" scaled="1"/>
              </a:gradFill>
            </p:grpSpPr>
            <p:grpSp>
              <p:nvGrpSpPr>
                <p:cNvPr id="89" name="Graphic 24">
                  <a:extLst>
                    <a:ext uri="{FF2B5EF4-FFF2-40B4-BE49-F238E27FC236}">
                      <a16:creationId xmlns:a16="http://schemas.microsoft.com/office/drawing/2014/main" id="{C77618DC-D388-3425-E6BC-24D2AE3E48D3}"/>
                    </a:ext>
                  </a:extLst>
                </p:cNvPr>
                <p:cNvGrpSpPr/>
                <p:nvPr/>
              </p:nvGrpSpPr>
              <p:grpSpPr>
                <a:xfrm>
                  <a:off x="3763215" y="7240249"/>
                  <a:ext cx="4687332" cy="4815676"/>
                  <a:chOff x="3763215" y="7240249"/>
                  <a:chExt cx="4687332" cy="4815676"/>
                </a:xfrm>
                <a:grpFill/>
              </p:grpSpPr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711EAD31-01F9-2BB9-C133-A1D6AFC69B7E}"/>
                      </a:ext>
                    </a:extLst>
                  </p:cNvPr>
                  <p:cNvSpPr/>
                  <p:nvPr/>
                </p:nvSpPr>
                <p:spPr>
                  <a:xfrm>
                    <a:off x="6452931" y="7240249"/>
                    <a:ext cx="703416" cy="1742985"/>
                  </a:xfrm>
                  <a:custGeom>
                    <a:avLst/>
                    <a:gdLst>
                      <a:gd name="connsiteX0" fmla="*/ 703416 w 703416"/>
                      <a:gd name="connsiteY0" fmla="*/ 1742985 h 1742985"/>
                      <a:gd name="connsiteX1" fmla="*/ 609784 w 703416"/>
                      <a:gd name="connsiteY1" fmla="*/ 318248 h 1742985"/>
                      <a:gd name="connsiteX2" fmla="*/ 283258 w 703416"/>
                      <a:gd name="connsiteY2" fmla="*/ 0 h 1742985"/>
                      <a:gd name="connsiteX3" fmla="*/ 703416 w 703416"/>
                      <a:gd name="connsiteY3" fmla="*/ 1742985 h 17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3416" h="1742985">
                        <a:moveTo>
                          <a:pt x="703416" y="1742985"/>
                        </a:moveTo>
                        <a:cubicBezTo>
                          <a:pt x="697409" y="1729621"/>
                          <a:pt x="609417" y="316825"/>
                          <a:pt x="609784" y="318248"/>
                        </a:cubicBezTo>
                        <a:cubicBezTo>
                          <a:pt x="602657" y="290693"/>
                          <a:pt x="608769" y="302246"/>
                          <a:pt x="283258" y="0"/>
                        </a:cubicBezTo>
                        <a:cubicBezTo>
                          <a:pt x="-543569" y="1200132"/>
                          <a:pt x="702799" y="1741593"/>
                          <a:pt x="703416" y="1742985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F24661AF-8A2B-F67C-8997-24BE7ACC2C1C}"/>
                      </a:ext>
                    </a:extLst>
                  </p:cNvPr>
                  <p:cNvSpPr/>
                  <p:nvPr/>
                </p:nvSpPr>
                <p:spPr>
                  <a:xfrm>
                    <a:off x="3763215" y="10391717"/>
                    <a:ext cx="1876329" cy="1192640"/>
                  </a:xfrm>
                  <a:custGeom>
                    <a:avLst/>
                    <a:gdLst>
                      <a:gd name="connsiteX0" fmla="*/ 0 w 1876329"/>
                      <a:gd name="connsiteY0" fmla="*/ 888961 h 1192640"/>
                      <a:gd name="connsiteX1" fmla="*/ 307479 w 1876329"/>
                      <a:gd name="connsiteY1" fmla="*/ 1174389 h 1192640"/>
                      <a:gd name="connsiteX2" fmla="*/ 384964 w 1876329"/>
                      <a:gd name="connsiteY2" fmla="*/ 1188078 h 1192640"/>
                      <a:gd name="connsiteX3" fmla="*/ 1795510 w 1876329"/>
                      <a:gd name="connsiteY3" fmla="*/ 748957 h 1192640"/>
                      <a:gd name="connsiteX4" fmla="*/ 1873267 w 1876329"/>
                      <a:gd name="connsiteY4" fmla="*/ 762948 h 1192640"/>
                      <a:gd name="connsiteX5" fmla="*/ 0 w 1876329"/>
                      <a:gd name="connsiteY5" fmla="*/ 888961 h 1192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6329" h="1192640">
                        <a:moveTo>
                          <a:pt x="0" y="888961"/>
                        </a:moveTo>
                        <a:lnTo>
                          <a:pt x="307479" y="1174389"/>
                        </a:lnTo>
                        <a:cubicBezTo>
                          <a:pt x="328420" y="1193834"/>
                          <a:pt x="357524" y="1196586"/>
                          <a:pt x="384964" y="1188078"/>
                        </a:cubicBezTo>
                        <a:lnTo>
                          <a:pt x="1795510" y="748957"/>
                        </a:lnTo>
                        <a:cubicBezTo>
                          <a:pt x="1822919" y="740490"/>
                          <a:pt x="1852671" y="743839"/>
                          <a:pt x="1873267" y="762948"/>
                        </a:cubicBezTo>
                        <a:cubicBezTo>
                          <a:pt x="1940987" y="-515861"/>
                          <a:pt x="872089" y="13470"/>
                          <a:pt x="0" y="888961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24E1D015-98BA-B226-984E-5830897E5DE4}"/>
                      </a:ext>
                    </a:extLst>
                  </p:cNvPr>
                  <p:cNvSpPr/>
                  <p:nvPr/>
                </p:nvSpPr>
                <p:spPr>
                  <a:xfrm>
                    <a:off x="6218671" y="9190404"/>
                    <a:ext cx="2231876" cy="2865521"/>
                  </a:xfrm>
                  <a:custGeom>
                    <a:avLst/>
                    <a:gdLst>
                      <a:gd name="connsiteX0" fmla="*/ 2210208 w 2231876"/>
                      <a:gd name="connsiteY0" fmla="*/ 292587 h 2865521"/>
                      <a:gd name="connsiteX1" fmla="*/ 1903231 w 2231876"/>
                      <a:gd name="connsiteY1" fmla="*/ 7399 h 2865521"/>
                      <a:gd name="connsiteX2" fmla="*/ 234266 w 2231876"/>
                      <a:gd name="connsiteY2" fmla="*/ 782245 h 2865521"/>
                      <a:gd name="connsiteX3" fmla="*/ 11754 w 2231876"/>
                      <a:gd name="connsiteY3" fmla="*/ 2561545 h 2865521"/>
                      <a:gd name="connsiteX4" fmla="*/ 319234 w 2231876"/>
                      <a:gd name="connsiteY4" fmla="*/ 2846984 h 2865521"/>
                      <a:gd name="connsiteX5" fmla="*/ 475950 w 2231876"/>
                      <a:gd name="connsiteY5" fmla="*/ 2781786 h 2865521"/>
                      <a:gd name="connsiteX6" fmla="*/ 807238 w 2231876"/>
                      <a:gd name="connsiteY6" fmla="*/ 1310635 h 2865521"/>
                      <a:gd name="connsiteX7" fmla="*/ 836865 w 2231876"/>
                      <a:gd name="connsiteY7" fmla="*/ 1270176 h 2865521"/>
                      <a:gd name="connsiteX8" fmla="*/ 2173611 w 2231876"/>
                      <a:gd name="connsiteY8" fmla="*/ 444856 h 2865521"/>
                      <a:gd name="connsiteX9" fmla="*/ 2210208 w 2231876"/>
                      <a:gd name="connsiteY9" fmla="*/ 292587 h 286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31876" h="2865521">
                        <a:moveTo>
                          <a:pt x="2210208" y="292587"/>
                        </a:moveTo>
                        <a:cubicBezTo>
                          <a:pt x="1950691" y="51678"/>
                          <a:pt x="1904173" y="7880"/>
                          <a:pt x="1903231" y="7399"/>
                        </a:cubicBezTo>
                        <a:cubicBezTo>
                          <a:pt x="1721826" y="-86799"/>
                          <a:pt x="221321" y="748924"/>
                          <a:pt x="234266" y="782245"/>
                        </a:cubicBezTo>
                        <a:cubicBezTo>
                          <a:pt x="234266" y="782245"/>
                          <a:pt x="-61848" y="1582072"/>
                          <a:pt x="11754" y="2561545"/>
                        </a:cubicBezTo>
                        <a:lnTo>
                          <a:pt x="319234" y="2846984"/>
                        </a:lnTo>
                        <a:cubicBezTo>
                          <a:pt x="366861" y="2891189"/>
                          <a:pt x="453733" y="2851118"/>
                          <a:pt x="475950" y="2781786"/>
                        </a:cubicBezTo>
                        <a:cubicBezTo>
                          <a:pt x="801367" y="1325234"/>
                          <a:pt x="799358" y="1327798"/>
                          <a:pt x="807238" y="1310635"/>
                        </a:cubicBezTo>
                        <a:cubicBezTo>
                          <a:pt x="814239" y="1295293"/>
                          <a:pt x="824443" y="1281594"/>
                          <a:pt x="836865" y="1270176"/>
                        </a:cubicBezTo>
                        <a:cubicBezTo>
                          <a:pt x="847550" y="1260402"/>
                          <a:pt x="837378" y="1267884"/>
                          <a:pt x="2173611" y="444856"/>
                        </a:cubicBezTo>
                        <a:cubicBezTo>
                          <a:pt x="2237009" y="405800"/>
                          <a:pt x="2247809" y="327572"/>
                          <a:pt x="2210208" y="292587"/>
                        </a:cubicBezTo>
                        <a:close/>
                      </a:path>
                    </a:pathLst>
                  </a:custGeom>
                  <a:grpFill/>
                  <a:ln w="1046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8C80C6EA-21B3-470F-5675-B6514B05639C}"/>
                    </a:ext>
                  </a:extLst>
                </p:cNvPr>
                <p:cNvSpPr/>
                <p:nvPr/>
              </p:nvSpPr>
              <p:spPr>
                <a:xfrm>
                  <a:off x="5508847" y="9179913"/>
                  <a:ext cx="2634016" cy="1026097"/>
                </a:xfrm>
                <a:custGeom>
                  <a:avLst/>
                  <a:gdLst>
                    <a:gd name="connsiteX0" fmla="*/ 2634016 w 2634016"/>
                    <a:gd name="connsiteY0" fmla="*/ 79247 h 1026097"/>
                    <a:gd name="connsiteX1" fmla="*/ 2575892 w 2634016"/>
                    <a:gd name="connsiteY1" fmla="*/ 169960 h 1026097"/>
                    <a:gd name="connsiteX2" fmla="*/ 1257963 w 2634016"/>
                    <a:gd name="connsiteY2" fmla="*/ 980974 h 1026097"/>
                    <a:gd name="connsiteX3" fmla="*/ 1214721 w 2634016"/>
                    <a:gd name="connsiteY3" fmla="*/ 1025838 h 1026097"/>
                    <a:gd name="connsiteX4" fmla="*/ 0 w 2634016"/>
                    <a:gd name="connsiteY4" fmla="*/ 365953 h 1026097"/>
                    <a:gd name="connsiteX5" fmla="*/ 2634016 w 2634016"/>
                    <a:gd name="connsiteY5" fmla="*/ 79247 h 102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016" h="1026097">
                      <a:moveTo>
                        <a:pt x="2634016" y="79247"/>
                      </a:moveTo>
                      <a:cubicBezTo>
                        <a:pt x="2631411" y="112275"/>
                        <a:pt x="2611526" y="148014"/>
                        <a:pt x="2575892" y="169960"/>
                      </a:cubicBezTo>
                      <a:lnTo>
                        <a:pt x="1257963" y="980974"/>
                      </a:lnTo>
                      <a:cubicBezTo>
                        <a:pt x="1239932" y="992056"/>
                        <a:pt x="1224935" y="1007911"/>
                        <a:pt x="1214721" y="1025838"/>
                      </a:cubicBezTo>
                      <a:cubicBezTo>
                        <a:pt x="694086" y="1036387"/>
                        <a:pt x="294157" y="723100"/>
                        <a:pt x="0" y="365953"/>
                      </a:cubicBezTo>
                      <a:cubicBezTo>
                        <a:pt x="307615" y="170305"/>
                        <a:pt x="2177303" y="-149513"/>
                        <a:pt x="2634016" y="7924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DA35494E-950D-A7E9-A099-293F3F3ED2CE}"/>
                    </a:ext>
                  </a:extLst>
                </p:cNvPr>
                <p:cNvSpPr/>
                <p:nvPr/>
              </p:nvSpPr>
              <p:spPr>
                <a:xfrm>
                  <a:off x="5508847" y="8708668"/>
                  <a:ext cx="2634320" cy="837197"/>
                </a:xfrm>
                <a:custGeom>
                  <a:avLst/>
                  <a:gdLst>
                    <a:gd name="connsiteX0" fmla="*/ 2634016 w 2634320"/>
                    <a:gd name="connsiteY0" fmla="*/ 550492 h 837197"/>
                    <a:gd name="connsiteX1" fmla="*/ 0 w 2634320"/>
                    <a:gd name="connsiteY1" fmla="*/ 837198 h 837197"/>
                    <a:gd name="connsiteX2" fmla="*/ 1346070 w 2634320"/>
                    <a:gd name="connsiteY2" fmla="*/ 0 h 837197"/>
                    <a:gd name="connsiteX3" fmla="*/ 1377790 w 2634320"/>
                    <a:gd name="connsiteY3" fmla="*/ 24551 h 837197"/>
                    <a:gd name="connsiteX4" fmla="*/ 2589905 w 2634320"/>
                    <a:gd name="connsiteY4" fmla="*/ 475090 h 837197"/>
                    <a:gd name="connsiteX5" fmla="*/ 2634016 w 2634320"/>
                    <a:gd name="connsiteY5" fmla="*/ 550492 h 83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4320" h="837197">
                      <a:moveTo>
                        <a:pt x="2634016" y="550492"/>
                      </a:moveTo>
                      <a:cubicBezTo>
                        <a:pt x="1610610" y="646856"/>
                        <a:pt x="251940" y="787875"/>
                        <a:pt x="0" y="837198"/>
                      </a:cubicBezTo>
                      <a:cubicBezTo>
                        <a:pt x="349424" y="399971"/>
                        <a:pt x="750012" y="2355"/>
                        <a:pt x="1346070" y="0"/>
                      </a:cubicBezTo>
                      <a:cubicBezTo>
                        <a:pt x="1353678" y="11083"/>
                        <a:pt x="1364541" y="19559"/>
                        <a:pt x="1377790" y="24551"/>
                      </a:cubicBezTo>
                      <a:lnTo>
                        <a:pt x="2589905" y="475090"/>
                      </a:lnTo>
                      <a:cubicBezTo>
                        <a:pt x="2622400" y="487261"/>
                        <a:pt x="2636633" y="517579"/>
                        <a:pt x="2634016" y="550492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F127153D-7ABF-51AE-A5F5-0404684D1A5C}"/>
                    </a:ext>
                  </a:extLst>
                </p:cNvPr>
                <p:cNvSpPr/>
                <p:nvPr/>
              </p:nvSpPr>
              <p:spPr>
                <a:xfrm>
                  <a:off x="5498991" y="9545855"/>
                  <a:ext cx="1224587" cy="2212057"/>
                </a:xfrm>
                <a:custGeom>
                  <a:avLst/>
                  <a:gdLst>
                    <a:gd name="connsiteX0" fmla="*/ 1224588 w 1224587"/>
                    <a:gd name="connsiteY0" fmla="*/ 659896 h 2212057"/>
                    <a:gd name="connsiteX1" fmla="*/ 1211872 w 1224587"/>
                    <a:gd name="connsiteY1" fmla="*/ 691836 h 2212057"/>
                    <a:gd name="connsiteX2" fmla="*/ 890726 w 1224587"/>
                    <a:gd name="connsiteY2" fmla="*/ 2131120 h 2212057"/>
                    <a:gd name="connsiteX3" fmla="*/ 827715 w 1224587"/>
                    <a:gd name="connsiteY3" fmla="*/ 2212058 h 2212057"/>
                    <a:gd name="connsiteX4" fmla="*/ 9647 w 1224587"/>
                    <a:gd name="connsiteY4" fmla="*/ 0 h 2212057"/>
                    <a:gd name="connsiteX5" fmla="*/ 1224588 w 1224587"/>
                    <a:gd name="connsiteY5" fmla="*/ 659896 h 2212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4587" h="2212057">
                      <a:moveTo>
                        <a:pt x="1224588" y="659896"/>
                      </a:moveTo>
                      <a:cubicBezTo>
                        <a:pt x="1218717" y="669995"/>
                        <a:pt x="1214374" y="680753"/>
                        <a:pt x="1211872" y="691836"/>
                      </a:cubicBezTo>
                      <a:lnTo>
                        <a:pt x="890726" y="2131120"/>
                      </a:lnTo>
                      <a:cubicBezTo>
                        <a:pt x="882573" y="2167518"/>
                        <a:pt x="857268" y="2196528"/>
                        <a:pt x="827715" y="2212058"/>
                      </a:cubicBezTo>
                      <a:cubicBezTo>
                        <a:pt x="616610" y="2140434"/>
                        <a:pt x="-90453" y="399688"/>
                        <a:pt x="9647" y="0"/>
                      </a:cubicBezTo>
                      <a:cubicBezTo>
                        <a:pt x="16690" y="11"/>
                        <a:pt x="495307" y="309719"/>
                        <a:pt x="1224588" y="659896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BAB60CCC-FC99-391B-301D-A60F5A80B273}"/>
                    </a:ext>
                  </a:extLst>
                </p:cNvPr>
                <p:cNvSpPr/>
                <p:nvPr/>
              </p:nvSpPr>
              <p:spPr>
                <a:xfrm>
                  <a:off x="5223887" y="9545876"/>
                  <a:ext cx="1102818" cy="2224531"/>
                </a:xfrm>
                <a:custGeom>
                  <a:avLst/>
                  <a:gdLst>
                    <a:gd name="connsiteX0" fmla="*/ 1102819 w 1102818"/>
                    <a:gd name="connsiteY0" fmla="*/ 2212048 h 2224531"/>
                    <a:gd name="connsiteX1" fmla="*/ 1005262 w 1102818"/>
                    <a:gd name="connsiteY1" fmla="*/ 2204879 h 2224531"/>
                    <a:gd name="connsiteX2" fmla="*/ 106256 w 1102818"/>
                    <a:gd name="connsiteY2" fmla="*/ 1324449 h 2224531"/>
                    <a:gd name="connsiteX3" fmla="*/ 62365 w 1102818"/>
                    <a:gd name="connsiteY3" fmla="*/ 1305329 h 2224531"/>
                    <a:gd name="connsiteX4" fmla="*/ 284542 w 1102818"/>
                    <a:gd name="connsiteY4" fmla="*/ 220 h 2224531"/>
                    <a:gd name="connsiteX5" fmla="*/ 284762 w 1102818"/>
                    <a:gd name="connsiteY5" fmla="*/ 0 h 2224531"/>
                    <a:gd name="connsiteX6" fmla="*/ 1102819 w 1102818"/>
                    <a:gd name="connsiteY6" fmla="*/ 2212048 h 2224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2818" h="2224531">
                      <a:moveTo>
                        <a:pt x="1102819" y="2212048"/>
                      </a:moveTo>
                      <a:cubicBezTo>
                        <a:pt x="1069571" y="2229535"/>
                        <a:pt x="1030902" y="2229975"/>
                        <a:pt x="1005262" y="2204879"/>
                      </a:cubicBezTo>
                      <a:lnTo>
                        <a:pt x="106256" y="1324449"/>
                      </a:lnTo>
                      <a:cubicBezTo>
                        <a:pt x="94085" y="1312613"/>
                        <a:pt x="78659" y="1306522"/>
                        <a:pt x="62365" y="1305329"/>
                      </a:cubicBezTo>
                      <a:cubicBezTo>
                        <a:pt x="-80622" y="788535"/>
                        <a:pt x="34297" y="375063"/>
                        <a:pt x="284542" y="220"/>
                      </a:cubicBezTo>
                      <a:cubicBezTo>
                        <a:pt x="284647" y="0"/>
                        <a:pt x="284647" y="0"/>
                        <a:pt x="284762" y="0"/>
                      </a:cubicBezTo>
                      <a:cubicBezTo>
                        <a:pt x="359054" y="393598"/>
                        <a:pt x="769176" y="1346824"/>
                        <a:pt x="1102819" y="2212048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5AE1E8EB-56FB-A818-F3DE-97A4C71F19C7}"/>
                    </a:ext>
                  </a:extLst>
                </p:cNvPr>
                <p:cNvSpPr/>
                <p:nvPr/>
              </p:nvSpPr>
              <p:spPr>
                <a:xfrm>
                  <a:off x="3753639" y="9546086"/>
                  <a:ext cx="1754779" cy="1752836"/>
                </a:xfrm>
                <a:custGeom>
                  <a:avLst/>
                  <a:gdLst>
                    <a:gd name="connsiteX0" fmla="*/ 1754779 w 1754779"/>
                    <a:gd name="connsiteY0" fmla="*/ 0 h 1752836"/>
                    <a:gd name="connsiteX1" fmla="*/ 1532602 w 1754779"/>
                    <a:gd name="connsiteY1" fmla="*/ 1305109 h 1752836"/>
                    <a:gd name="connsiteX2" fmla="*/ 1497617 w 1754779"/>
                    <a:gd name="connsiteY2" fmla="*/ 1309128 h 1752836"/>
                    <a:gd name="connsiteX3" fmla="*/ 87018 w 1754779"/>
                    <a:gd name="connsiteY3" fmla="*/ 1748260 h 1752836"/>
                    <a:gd name="connsiteX4" fmla="*/ 0 w 1754779"/>
                    <a:gd name="connsiteY4" fmla="*/ 1723488 h 1752836"/>
                    <a:gd name="connsiteX5" fmla="*/ 1754779 w 1754779"/>
                    <a:gd name="connsiteY5" fmla="*/ 0 h 175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779" h="1752836">
                      <a:moveTo>
                        <a:pt x="1754779" y="0"/>
                      </a:moveTo>
                      <a:cubicBezTo>
                        <a:pt x="1638532" y="399908"/>
                        <a:pt x="1566070" y="821333"/>
                        <a:pt x="1532602" y="1305109"/>
                      </a:cubicBezTo>
                      <a:cubicBezTo>
                        <a:pt x="1520976" y="1304126"/>
                        <a:pt x="1509024" y="1305653"/>
                        <a:pt x="1497617" y="1309128"/>
                      </a:cubicBezTo>
                      <a:lnTo>
                        <a:pt x="87018" y="1748260"/>
                      </a:lnTo>
                      <a:cubicBezTo>
                        <a:pt x="48663" y="1760106"/>
                        <a:pt x="16839" y="1747935"/>
                        <a:pt x="0" y="1723488"/>
                      </a:cubicBezTo>
                      <a:cubicBezTo>
                        <a:pt x="9576" y="1509150"/>
                        <a:pt x="1077752" y="342747"/>
                        <a:pt x="1754779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22496FC7-2415-03DA-7261-F5A53DD22B25}"/>
                    </a:ext>
                  </a:extLst>
                </p:cNvPr>
                <p:cNvSpPr/>
                <p:nvPr/>
              </p:nvSpPr>
              <p:spPr>
                <a:xfrm>
                  <a:off x="3740601" y="9487999"/>
                  <a:ext cx="1767816" cy="1781575"/>
                </a:xfrm>
                <a:custGeom>
                  <a:avLst/>
                  <a:gdLst>
                    <a:gd name="connsiteX0" fmla="*/ 1767817 w 1767816"/>
                    <a:gd name="connsiteY0" fmla="*/ 57867 h 1781575"/>
                    <a:gd name="connsiteX1" fmla="*/ 13038 w 1767816"/>
                    <a:gd name="connsiteY1" fmla="*/ 1781575 h 1781575"/>
                    <a:gd name="connsiteX2" fmla="*/ 14670 w 1767816"/>
                    <a:gd name="connsiteY2" fmla="*/ 1685651 h 1781575"/>
                    <a:gd name="connsiteX3" fmla="*/ 776906 w 1767816"/>
                    <a:gd name="connsiteY3" fmla="*/ 330675 h 1781575"/>
                    <a:gd name="connsiteX4" fmla="*/ 790814 w 1767816"/>
                    <a:gd name="connsiteY4" fmla="*/ 267884 h 1781575"/>
                    <a:gd name="connsiteX5" fmla="*/ 1767817 w 1767816"/>
                    <a:gd name="connsiteY5" fmla="*/ 57867 h 178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7816" h="1781575">
                      <a:moveTo>
                        <a:pt x="1767817" y="57867"/>
                      </a:moveTo>
                      <a:cubicBezTo>
                        <a:pt x="1767817" y="77490"/>
                        <a:pt x="1130505" y="498464"/>
                        <a:pt x="13038" y="1781575"/>
                      </a:cubicBezTo>
                      <a:cubicBezTo>
                        <a:pt x="-3581" y="1757568"/>
                        <a:pt x="-5653" y="1721819"/>
                        <a:pt x="14670" y="1685651"/>
                      </a:cubicBezTo>
                      <a:lnTo>
                        <a:pt x="776906" y="330675"/>
                      </a:lnTo>
                      <a:cubicBezTo>
                        <a:pt x="788533" y="310142"/>
                        <a:pt x="793315" y="287977"/>
                        <a:pt x="790814" y="267884"/>
                      </a:cubicBezTo>
                      <a:cubicBezTo>
                        <a:pt x="1178886" y="-102711"/>
                        <a:pt x="1548309" y="1104"/>
                        <a:pt x="1767817" y="57867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9C6D419F-7451-11C6-8908-36C630D56136}"/>
                    </a:ext>
                  </a:extLst>
                </p:cNvPr>
                <p:cNvSpPr/>
                <p:nvPr/>
              </p:nvSpPr>
              <p:spPr>
                <a:xfrm>
                  <a:off x="3966731" y="8461395"/>
                  <a:ext cx="1541791" cy="1294476"/>
                </a:xfrm>
                <a:custGeom>
                  <a:avLst/>
                  <a:gdLst>
                    <a:gd name="connsiteX0" fmla="*/ 1541792 w 1541791"/>
                    <a:gd name="connsiteY0" fmla="*/ 1084251 h 1294476"/>
                    <a:gd name="connsiteX1" fmla="*/ 564674 w 1541791"/>
                    <a:gd name="connsiteY1" fmla="*/ 1294477 h 1294476"/>
                    <a:gd name="connsiteX2" fmla="*/ 558049 w 1541791"/>
                    <a:gd name="connsiteY2" fmla="*/ 1271118 h 1294476"/>
                    <a:gd name="connsiteX3" fmla="*/ 7452 w 1541791"/>
                    <a:gd name="connsiteY3" fmla="*/ 103104 h 1294476"/>
                    <a:gd name="connsiteX4" fmla="*/ 26028 w 1541791"/>
                    <a:gd name="connsiteY4" fmla="*/ 0 h 1294476"/>
                    <a:gd name="connsiteX5" fmla="*/ 1541792 w 1541791"/>
                    <a:gd name="connsiteY5" fmla="*/ 1084251 h 1294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41791" h="1294476">
                      <a:moveTo>
                        <a:pt x="1541792" y="1084251"/>
                      </a:moveTo>
                      <a:cubicBezTo>
                        <a:pt x="1530814" y="1095082"/>
                        <a:pt x="1041847" y="1146582"/>
                        <a:pt x="564674" y="1294477"/>
                      </a:cubicBezTo>
                      <a:cubicBezTo>
                        <a:pt x="563700" y="1286324"/>
                        <a:pt x="561524" y="1278391"/>
                        <a:pt x="558049" y="1271118"/>
                      </a:cubicBezTo>
                      <a:lnTo>
                        <a:pt x="7452" y="103104"/>
                      </a:lnTo>
                      <a:cubicBezTo>
                        <a:pt x="-8193" y="69971"/>
                        <a:pt x="2125" y="29983"/>
                        <a:pt x="26028" y="0"/>
                      </a:cubicBezTo>
                      <a:cubicBezTo>
                        <a:pt x="590502" y="150626"/>
                        <a:pt x="1176597" y="596006"/>
                        <a:pt x="1541792" y="1084251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0F66331C-6E22-CDAC-C8F2-1825E377A6EA}"/>
                    </a:ext>
                  </a:extLst>
                </p:cNvPr>
                <p:cNvSpPr/>
                <p:nvPr/>
              </p:nvSpPr>
              <p:spPr>
                <a:xfrm>
                  <a:off x="3992759" y="8416277"/>
                  <a:ext cx="1606367" cy="1129101"/>
                </a:xfrm>
                <a:custGeom>
                  <a:avLst/>
                  <a:gdLst>
                    <a:gd name="connsiteX0" fmla="*/ 1515764 w 1606367"/>
                    <a:gd name="connsiteY0" fmla="*/ 1129044 h 1129101"/>
                    <a:gd name="connsiteX1" fmla="*/ 0 w 1606367"/>
                    <a:gd name="connsiteY1" fmla="*/ 45128 h 1129101"/>
                    <a:gd name="connsiteX2" fmla="*/ 89300 w 1606367"/>
                    <a:gd name="connsiteY2" fmla="*/ 44 h 1129101"/>
                    <a:gd name="connsiteX3" fmla="*/ 1459377 w 1606367"/>
                    <a:gd name="connsiteY3" fmla="*/ 42847 h 1129101"/>
                    <a:gd name="connsiteX4" fmla="*/ 1494038 w 1606367"/>
                    <a:gd name="connsiteY4" fmla="*/ 37196 h 1129101"/>
                    <a:gd name="connsiteX5" fmla="*/ 1515764 w 1606367"/>
                    <a:gd name="connsiteY5" fmla="*/ 1129044 h 1129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6367" h="1129101">
                      <a:moveTo>
                        <a:pt x="1515764" y="1129044"/>
                      </a:moveTo>
                      <a:cubicBezTo>
                        <a:pt x="1515764" y="1135428"/>
                        <a:pt x="653857" y="604297"/>
                        <a:pt x="0" y="45128"/>
                      </a:cubicBezTo>
                      <a:cubicBezTo>
                        <a:pt x="21621" y="18076"/>
                        <a:pt x="54325" y="-1044"/>
                        <a:pt x="89300" y="44"/>
                      </a:cubicBezTo>
                      <a:lnTo>
                        <a:pt x="1459377" y="42847"/>
                      </a:lnTo>
                      <a:cubicBezTo>
                        <a:pt x="1470889" y="43287"/>
                        <a:pt x="1482631" y="41214"/>
                        <a:pt x="1494038" y="37196"/>
                      </a:cubicBezTo>
                      <a:cubicBezTo>
                        <a:pt x="1684024" y="453691"/>
                        <a:pt x="1591909" y="847341"/>
                        <a:pt x="1515764" y="112904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392C3A45-B4FB-6552-BF31-F89F44AD218B}"/>
                    </a:ext>
                  </a:extLst>
                </p:cNvPr>
                <p:cNvSpPr/>
                <p:nvPr/>
              </p:nvSpPr>
              <p:spPr>
                <a:xfrm>
                  <a:off x="5461927" y="7222782"/>
                  <a:ext cx="1211241" cy="2322539"/>
                </a:xfrm>
                <a:custGeom>
                  <a:avLst/>
                  <a:gdLst>
                    <a:gd name="connsiteX0" fmla="*/ 1211241 w 1211241"/>
                    <a:gd name="connsiteY0" fmla="*/ 0 h 2322539"/>
                    <a:gd name="connsiteX1" fmla="*/ 46607 w 1211241"/>
                    <a:gd name="connsiteY1" fmla="*/ 2322540 h 2322539"/>
                    <a:gd name="connsiteX2" fmla="*/ 24881 w 1211241"/>
                    <a:gd name="connsiteY2" fmla="*/ 1230691 h 2322539"/>
                    <a:gd name="connsiteX3" fmla="*/ 73659 w 1211241"/>
                    <a:gd name="connsiteY3" fmla="*/ 1198207 h 2322539"/>
                    <a:gd name="connsiteX4" fmla="*/ 1143876 w 1211241"/>
                    <a:gd name="connsiteY4" fmla="*/ 37256 h 2322539"/>
                    <a:gd name="connsiteX5" fmla="*/ 1211241 w 1211241"/>
                    <a:gd name="connsiteY5" fmla="*/ 0 h 232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1241" h="2322539">
                      <a:moveTo>
                        <a:pt x="1211241" y="0"/>
                      </a:moveTo>
                      <a:cubicBezTo>
                        <a:pt x="1123668" y="1044556"/>
                        <a:pt x="590485" y="1552811"/>
                        <a:pt x="46607" y="2322540"/>
                      </a:cubicBezTo>
                      <a:cubicBezTo>
                        <a:pt x="-11946" y="1993680"/>
                        <a:pt x="-10753" y="1623974"/>
                        <a:pt x="24881" y="1230691"/>
                      </a:cubicBezTo>
                      <a:cubicBezTo>
                        <a:pt x="42703" y="1224495"/>
                        <a:pt x="59751" y="1213308"/>
                        <a:pt x="73659" y="1198207"/>
                      </a:cubicBezTo>
                      <a:lnTo>
                        <a:pt x="1143876" y="37256"/>
                      </a:lnTo>
                      <a:cubicBezTo>
                        <a:pt x="1164085" y="15321"/>
                        <a:pt x="1188207" y="3255"/>
                        <a:pt x="1211241" y="0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E2BC2A1F-146B-BE34-5392-AEC8A0F0367D}"/>
                    </a:ext>
                  </a:extLst>
                </p:cNvPr>
                <p:cNvSpPr/>
                <p:nvPr/>
              </p:nvSpPr>
              <p:spPr>
                <a:xfrm>
                  <a:off x="5508523" y="7221834"/>
                  <a:ext cx="1346394" cy="2324032"/>
                </a:xfrm>
                <a:custGeom>
                  <a:avLst/>
                  <a:gdLst>
                    <a:gd name="connsiteX0" fmla="*/ 1346395 w 1346394"/>
                    <a:gd name="connsiteY0" fmla="*/ 1486834 h 2324032"/>
                    <a:gd name="connsiteX1" fmla="*/ 324 w 1346394"/>
                    <a:gd name="connsiteY1" fmla="*/ 2324032 h 2324032"/>
                    <a:gd name="connsiteX2" fmla="*/ 105 w 1346394"/>
                    <a:gd name="connsiteY2" fmla="*/ 2324032 h 2324032"/>
                    <a:gd name="connsiteX3" fmla="*/ 105 w 1346394"/>
                    <a:gd name="connsiteY3" fmla="*/ 2323928 h 2324032"/>
                    <a:gd name="connsiteX4" fmla="*/ 0 w 1346394"/>
                    <a:gd name="connsiteY4" fmla="*/ 2323823 h 2324032"/>
                    <a:gd name="connsiteX5" fmla="*/ 0 w 1346394"/>
                    <a:gd name="connsiteY5" fmla="*/ 2323499 h 2324032"/>
                    <a:gd name="connsiteX6" fmla="*/ 1164634 w 1346394"/>
                    <a:gd name="connsiteY6" fmla="*/ 959 h 2324032"/>
                    <a:gd name="connsiteX7" fmla="*/ 1249267 w 1346394"/>
                    <a:gd name="connsiteY7" fmla="*/ 67235 h 2324032"/>
                    <a:gd name="connsiteX8" fmla="*/ 1333794 w 1346394"/>
                    <a:gd name="connsiteY8" fmla="*/ 1448835 h 2324032"/>
                    <a:gd name="connsiteX9" fmla="*/ 1346395 w 1346394"/>
                    <a:gd name="connsiteY9" fmla="*/ 1486834 h 232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6394" h="2324032">
                      <a:moveTo>
                        <a:pt x="1346395" y="1486834"/>
                      </a:moveTo>
                      <a:cubicBezTo>
                        <a:pt x="893794" y="1685433"/>
                        <a:pt x="445536" y="1970402"/>
                        <a:pt x="324" y="2324032"/>
                      </a:cubicBezTo>
                      <a:lnTo>
                        <a:pt x="105" y="2324032"/>
                      </a:lnTo>
                      <a:lnTo>
                        <a:pt x="105" y="2323928"/>
                      </a:lnTo>
                      <a:lnTo>
                        <a:pt x="0" y="2323823"/>
                      </a:lnTo>
                      <a:lnTo>
                        <a:pt x="0" y="2323499"/>
                      </a:lnTo>
                      <a:cubicBezTo>
                        <a:pt x="220429" y="1565177"/>
                        <a:pt x="597963" y="884215"/>
                        <a:pt x="1164634" y="959"/>
                      </a:cubicBezTo>
                      <a:cubicBezTo>
                        <a:pt x="1207333" y="-5236"/>
                        <a:pt x="1246336" y="18781"/>
                        <a:pt x="1249267" y="67235"/>
                      </a:cubicBezTo>
                      <a:lnTo>
                        <a:pt x="1333794" y="1448835"/>
                      </a:lnTo>
                      <a:cubicBezTo>
                        <a:pt x="1334778" y="1463267"/>
                        <a:pt x="1339121" y="1476191"/>
                        <a:pt x="1346395" y="1486834"/>
                      </a:cubicBezTo>
                      <a:close/>
                    </a:path>
                  </a:pathLst>
                </a:custGeom>
                <a:grpFill/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6" name="Graphic 24">
                <a:extLst>
                  <a:ext uri="{FF2B5EF4-FFF2-40B4-BE49-F238E27FC236}">
                    <a16:creationId xmlns:a16="http://schemas.microsoft.com/office/drawing/2014/main" id="{0E7448B4-F3F8-D27C-522D-842A863C742F}"/>
                  </a:ext>
                </a:extLst>
              </p:cNvPr>
              <p:cNvGrpSpPr/>
              <p:nvPr/>
            </p:nvGrpSpPr>
            <p:grpSpPr>
              <a:xfrm>
                <a:off x="2821736" y="7200896"/>
                <a:ext cx="4751667" cy="4875939"/>
                <a:chOff x="3719733" y="7200896"/>
                <a:chExt cx="4751667" cy="4875939"/>
              </a:xfrm>
              <a:solidFill>
                <a:schemeClr val="bg2"/>
              </a:solidFill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9400026C-20E3-5B63-8E83-11EFEAC6991B}"/>
                    </a:ext>
                  </a:extLst>
                </p:cNvPr>
                <p:cNvSpPr/>
                <p:nvPr/>
              </p:nvSpPr>
              <p:spPr>
                <a:xfrm>
                  <a:off x="3719733" y="7200896"/>
                  <a:ext cx="4751667" cy="4875939"/>
                </a:xfrm>
                <a:custGeom>
                  <a:avLst/>
                  <a:gdLst>
                    <a:gd name="connsiteX0" fmla="*/ 4723357 w 4751667"/>
                    <a:gd name="connsiteY0" fmla="*/ 2266889 h 4875939"/>
                    <a:gd name="connsiteX1" fmla="*/ 4480187 w 4751667"/>
                    <a:gd name="connsiteY1" fmla="*/ 2041353 h 4875939"/>
                    <a:gd name="connsiteX2" fmla="*/ 4386241 w 4751667"/>
                    <a:gd name="connsiteY2" fmla="*/ 1963314 h 4875939"/>
                    <a:gd name="connsiteX3" fmla="*/ 3444464 w 4751667"/>
                    <a:gd name="connsiteY3" fmla="*/ 1613262 h 4875939"/>
                    <a:gd name="connsiteX4" fmla="*/ 3362971 w 4751667"/>
                    <a:gd name="connsiteY4" fmla="*/ 351374 h 4875939"/>
                    <a:gd name="connsiteX5" fmla="*/ 3199755 w 4751667"/>
                    <a:gd name="connsiteY5" fmla="*/ 180634 h 4875939"/>
                    <a:gd name="connsiteX6" fmla="*/ 3030050 w 4751667"/>
                    <a:gd name="connsiteY6" fmla="*/ 23655 h 4875939"/>
                    <a:gd name="connsiteX7" fmla="*/ 2870686 w 4751667"/>
                    <a:gd name="connsiteY7" fmla="*/ 45025 h 4875939"/>
                    <a:gd name="connsiteX8" fmla="*/ 1811269 w 4751667"/>
                    <a:gd name="connsiteY8" fmla="*/ 1194255 h 4875939"/>
                    <a:gd name="connsiteX9" fmla="*/ 1719740 w 4751667"/>
                    <a:gd name="connsiteY9" fmla="*/ 1236974 h 4875939"/>
                    <a:gd name="connsiteX10" fmla="*/ 362912 w 4751667"/>
                    <a:gd name="connsiteY10" fmla="*/ 1194590 h 4875939"/>
                    <a:gd name="connsiteX11" fmla="*/ 235456 w 4751667"/>
                    <a:gd name="connsiteY11" fmla="*/ 1372614 h 4875939"/>
                    <a:gd name="connsiteX12" fmla="*/ 771391 w 4751667"/>
                    <a:gd name="connsiteY12" fmla="*/ 2509578 h 4875939"/>
                    <a:gd name="connsiteX13" fmla="*/ 772751 w 4751667"/>
                    <a:gd name="connsiteY13" fmla="*/ 2619578 h 4875939"/>
                    <a:gd name="connsiteX14" fmla="*/ 17193 w 4751667"/>
                    <a:gd name="connsiteY14" fmla="*/ 3962551 h 4875939"/>
                    <a:gd name="connsiteX15" fmla="*/ 27710 w 4751667"/>
                    <a:gd name="connsiteY15" fmla="*/ 4093533 h 4875939"/>
                    <a:gd name="connsiteX16" fmla="*/ 336665 w 4751667"/>
                    <a:gd name="connsiteY16" fmla="*/ 4380710 h 4875939"/>
                    <a:gd name="connsiteX17" fmla="*/ 434651 w 4751667"/>
                    <a:gd name="connsiteY17" fmla="*/ 4399034 h 4875939"/>
                    <a:gd name="connsiteX18" fmla="*/ 1856395 w 4751667"/>
                    <a:gd name="connsiteY18" fmla="*/ 3957716 h 4875939"/>
                    <a:gd name="connsiteX19" fmla="*/ 1884139 w 4751667"/>
                    <a:gd name="connsiteY19" fmla="*/ 3966831 h 4875939"/>
                    <a:gd name="connsiteX20" fmla="*/ 2803939 w 4751667"/>
                    <a:gd name="connsiteY20" fmla="*/ 4851928 h 4875939"/>
                    <a:gd name="connsiteX21" fmla="*/ 2999398 w 4751667"/>
                    <a:gd name="connsiteY21" fmla="*/ 4757029 h 4875939"/>
                    <a:gd name="connsiteX22" fmla="*/ 3318012 w 4751667"/>
                    <a:gd name="connsiteY22" fmla="*/ 3333925 h 4875939"/>
                    <a:gd name="connsiteX23" fmla="*/ 3366759 w 4751667"/>
                    <a:gd name="connsiteY23" fmla="*/ 3264771 h 4875939"/>
                    <a:gd name="connsiteX24" fmla="*/ 4683485 w 4751667"/>
                    <a:gd name="connsiteY24" fmla="*/ 2452323 h 4875939"/>
                    <a:gd name="connsiteX25" fmla="*/ 4723357 w 4751667"/>
                    <a:gd name="connsiteY25" fmla="*/ 2266889 h 4875939"/>
                    <a:gd name="connsiteX26" fmla="*/ 4371485 w 4751667"/>
                    <a:gd name="connsiteY26" fmla="*/ 2002485 h 4875939"/>
                    <a:gd name="connsiteX27" fmla="*/ 4401604 w 4751667"/>
                    <a:gd name="connsiteY27" fmla="*/ 2039427 h 4875939"/>
                    <a:gd name="connsiteX28" fmla="*/ 1948929 w 4751667"/>
                    <a:gd name="connsiteY28" fmla="*/ 2298871 h 4875939"/>
                    <a:gd name="connsiteX29" fmla="*/ 1931044 w 4751667"/>
                    <a:gd name="connsiteY29" fmla="*/ 2322449 h 4875939"/>
                    <a:gd name="connsiteX30" fmla="*/ 1954622 w 4751667"/>
                    <a:gd name="connsiteY30" fmla="*/ 2340334 h 4875939"/>
                    <a:gd name="connsiteX31" fmla="*/ 4395994 w 4751667"/>
                    <a:gd name="connsiteY31" fmla="*/ 2082021 h 4875939"/>
                    <a:gd name="connsiteX32" fmla="*/ 4353945 w 4751667"/>
                    <a:gd name="connsiteY32" fmla="*/ 2131291 h 4875939"/>
                    <a:gd name="connsiteX33" fmla="*/ 3173341 w 4751667"/>
                    <a:gd name="connsiteY33" fmla="*/ 2857767 h 4875939"/>
                    <a:gd name="connsiteX34" fmla="*/ 2996531 w 4751667"/>
                    <a:gd name="connsiteY34" fmla="*/ 2978211 h 4875939"/>
                    <a:gd name="connsiteX35" fmla="*/ 1826433 w 4751667"/>
                    <a:gd name="connsiteY35" fmla="*/ 2342364 h 4875939"/>
                    <a:gd name="connsiteX36" fmla="*/ 3129774 w 4751667"/>
                    <a:gd name="connsiteY36" fmla="*/ 1533234 h 4875939"/>
                    <a:gd name="connsiteX37" fmla="*/ 3341046 w 4751667"/>
                    <a:gd name="connsiteY37" fmla="*/ 1619478 h 4875939"/>
                    <a:gd name="connsiteX38" fmla="*/ 3322690 w 4751667"/>
                    <a:gd name="connsiteY38" fmla="*/ 369155 h 4875939"/>
                    <a:gd name="connsiteX39" fmla="*/ 3401399 w 4751667"/>
                    <a:gd name="connsiteY39" fmla="*/ 1597240 h 4875939"/>
                    <a:gd name="connsiteX40" fmla="*/ 3174251 w 4751667"/>
                    <a:gd name="connsiteY40" fmla="*/ 1512806 h 4875939"/>
                    <a:gd name="connsiteX41" fmla="*/ 3137497 w 4751667"/>
                    <a:gd name="connsiteY41" fmla="*/ 1371672 h 4875939"/>
                    <a:gd name="connsiteX42" fmla="*/ 3060222 w 4751667"/>
                    <a:gd name="connsiteY42" fmla="*/ 108633 h 4875939"/>
                    <a:gd name="connsiteX43" fmla="*/ 3322690 w 4751667"/>
                    <a:gd name="connsiteY43" fmla="*/ 369155 h 4875939"/>
                    <a:gd name="connsiteX44" fmla="*/ 273329 w 4751667"/>
                    <a:gd name="connsiteY44" fmla="*/ 1354791 h 4875939"/>
                    <a:gd name="connsiteX45" fmla="*/ 361635 w 4751667"/>
                    <a:gd name="connsiteY45" fmla="*/ 1236430 h 4875939"/>
                    <a:gd name="connsiteX46" fmla="*/ 1716946 w 4751667"/>
                    <a:gd name="connsiteY46" fmla="*/ 1278762 h 4875939"/>
                    <a:gd name="connsiteX47" fmla="*/ 1844726 w 4751667"/>
                    <a:gd name="connsiteY47" fmla="*/ 1219727 h 4875939"/>
                    <a:gd name="connsiteX48" fmla="*/ 2901454 w 4751667"/>
                    <a:gd name="connsiteY48" fmla="*/ 73407 h 4875939"/>
                    <a:gd name="connsiteX49" fmla="*/ 3017126 w 4751667"/>
                    <a:gd name="connsiteY49" fmla="*/ 89523 h 4875939"/>
                    <a:gd name="connsiteX50" fmla="*/ 3106844 w 4751667"/>
                    <a:gd name="connsiteY50" fmla="*/ 1497485 h 4875939"/>
                    <a:gd name="connsiteX51" fmla="*/ 1827281 w 4751667"/>
                    <a:gd name="connsiteY51" fmla="*/ 2288312 h 4875939"/>
                    <a:gd name="connsiteX52" fmla="*/ 2777075 w 4751667"/>
                    <a:gd name="connsiteY52" fmla="*/ 339852 h 4875939"/>
                    <a:gd name="connsiteX53" fmla="*/ 2770356 w 4751667"/>
                    <a:gd name="connsiteY53" fmla="*/ 311020 h 4875939"/>
                    <a:gd name="connsiteX54" fmla="*/ 2741524 w 4751667"/>
                    <a:gd name="connsiteY54" fmla="*/ 317739 h 4875939"/>
                    <a:gd name="connsiteX55" fmla="*/ 1795017 w 4751667"/>
                    <a:gd name="connsiteY55" fmla="*/ 2250919 h 4875939"/>
                    <a:gd name="connsiteX56" fmla="*/ 1771459 w 4751667"/>
                    <a:gd name="connsiteY56" fmla="*/ 1475906 h 4875939"/>
                    <a:gd name="connsiteX57" fmla="*/ 1751732 w 4751667"/>
                    <a:gd name="connsiteY57" fmla="*/ 1453834 h 4875939"/>
                    <a:gd name="connsiteX58" fmla="*/ 1729661 w 4751667"/>
                    <a:gd name="connsiteY58" fmla="*/ 1473561 h 4875939"/>
                    <a:gd name="connsiteX59" fmla="*/ 1765013 w 4751667"/>
                    <a:gd name="connsiteY59" fmla="*/ 2329398 h 4875939"/>
                    <a:gd name="connsiteX60" fmla="*/ 826459 w 4751667"/>
                    <a:gd name="connsiteY60" fmla="*/ 2528646 h 4875939"/>
                    <a:gd name="connsiteX61" fmla="*/ 422239 w 4751667"/>
                    <a:gd name="connsiteY61" fmla="*/ 4359058 h 4875939"/>
                    <a:gd name="connsiteX62" fmla="*/ 365110 w 4751667"/>
                    <a:gd name="connsiteY62" fmla="*/ 4350005 h 4875939"/>
                    <a:gd name="connsiteX63" fmla="*/ 113923 w 4751667"/>
                    <a:gd name="connsiteY63" fmla="*/ 4116766 h 4875939"/>
                    <a:gd name="connsiteX64" fmla="*/ 1537677 w 4751667"/>
                    <a:gd name="connsiteY64" fmla="*/ 3674411 h 4875939"/>
                    <a:gd name="connsiteX65" fmla="*/ 1595706 w 4751667"/>
                    <a:gd name="connsiteY65" fmla="*/ 3684458 h 4875939"/>
                    <a:gd name="connsiteX66" fmla="*/ 1835433 w 4751667"/>
                    <a:gd name="connsiteY66" fmla="*/ 3919172 h 4875939"/>
                    <a:gd name="connsiteX67" fmla="*/ 2490829 w 4751667"/>
                    <a:gd name="connsiteY67" fmla="*/ 4502274 h 4875939"/>
                    <a:gd name="connsiteX68" fmla="*/ 1624967 w 4751667"/>
                    <a:gd name="connsiteY68" fmla="*/ 3654517 h 4875939"/>
                    <a:gd name="connsiteX69" fmla="*/ 1588747 w 4751667"/>
                    <a:gd name="connsiteY69" fmla="*/ 3633377 h 4875939"/>
                    <a:gd name="connsiteX70" fmla="*/ 1738598 w 4751667"/>
                    <a:gd name="connsiteY70" fmla="*/ 2615622 h 4875939"/>
                    <a:gd name="connsiteX71" fmla="*/ 1723131 w 4751667"/>
                    <a:gd name="connsiteY71" fmla="*/ 2590380 h 4875939"/>
                    <a:gd name="connsiteX72" fmla="*/ 1697889 w 4751667"/>
                    <a:gd name="connsiteY72" fmla="*/ 2605848 h 4875939"/>
                    <a:gd name="connsiteX73" fmla="*/ 1546970 w 4751667"/>
                    <a:gd name="connsiteY73" fmla="*/ 3629850 h 4875939"/>
                    <a:gd name="connsiteX74" fmla="*/ 114676 w 4751667"/>
                    <a:gd name="connsiteY74" fmla="*/ 4073555 h 4875939"/>
                    <a:gd name="connsiteX75" fmla="*/ 53695 w 4751667"/>
                    <a:gd name="connsiteY75" fmla="*/ 3983052 h 4875939"/>
                    <a:gd name="connsiteX76" fmla="*/ 806052 w 4751667"/>
                    <a:gd name="connsiteY76" fmla="*/ 2645773 h 4875939"/>
                    <a:gd name="connsiteX77" fmla="*/ 833083 w 4751667"/>
                    <a:gd name="connsiteY77" fmla="*/ 2570412 h 4875939"/>
                    <a:gd name="connsiteX78" fmla="*/ 1716580 w 4751667"/>
                    <a:gd name="connsiteY78" fmla="*/ 2379851 h 4875939"/>
                    <a:gd name="connsiteX79" fmla="*/ 314855 w 4751667"/>
                    <a:gd name="connsiteY79" fmla="*/ 3721589 h 4875939"/>
                    <a:gd name="connsiteX80" fmla="*/ 316237 w 4751667"/>
                    <a:gd name="connsiteY80" fmla="*/ 3751163 h 4875939"/>
                    <a:gd name="connsiteX81" fmla="*/ 345812 w 4751667"/>
                    <a:gd name="connsiteY81" fmla="*/ 3749782 h 4875939"/>
                    <a:gd name="connsiteX82" fmla="*/ 1793562 w 4751667"/>
                    <a:gd name="connsiteY82" fmla="*/ 2371468 h 4875939"/>
                    <a:gd name="connsiteX83" fmla="*/ 2975945 w 4751667"/>
                    <a:gd name="connsiteY83" fmla="*/ 3014798 h 4875939"/>
                    <a:gd name="connsiteX84" fmla="*/ 2658053 w 4751667"/>
                    <a:gd name="connsiteY84" fmla="*/ 4433622 h 4875939"/>
                    <a:gd name="connsiteX85" fmla="*/ 2616977 w 4751667"/>
                    <a:gd name="connsiteY85" fmla="*/ 4524973 h 4875939"/>
                    <a:gd name="connsiteX86" fmla="*/ 1840959 w 4751667"/>
                    <a:gd name="connsiteY86" fmla="*/ 2473442 h 4875939"/>
                    <a:gd name="connsiteX87" fmla="*/ 1815236 w 4751667"/>
                    <a:gd name="connsiteY87" fmla="*/ 2458811 h 4875939"/>
                    <a:gd name="connsiteX88" fmla="*/ 1800605 w 4751667"/>
                    <a:gd name="connsiteY88" fmla="*/ 2484535 h 4875939"/>
                    <a:gd name="connsiteX89" fmla="*/ 2580087 w 4751667"/>
                    <a:gd name="connsiteY89" fmla="*/ 4545548 h 4875939"/>
                    <a:gd name="connsiteX90" fmla="*/ 2490829 w 4751667"/>
                    <a:gd name="connsiteY90" fmla="*/ 4502274 h 4875939"/>
                    <a:gd name="connsiteX91" fmla="*/ 4661518 w 4751667"/>
                    <a:gd name="connsiteY91" fmla="*/ 2416678 h 4875939"/>
                    <a:gd name="connsiteX92" fmla="*/ 3348476 w 4751667"/>
                    <a:gd name="connsiteY92" fmla="*/ 3225829 h 4875939"/>
                    <a:gd name="connsiteX93" fmla="*/ 3277930 w 4751667"/>
                    <a:gd name="connsiteY93" fmla="*/ 3321858 h 4875939"/>
                    <a:gd name="connsiteX94" fmla="*/ 2957662 w 4751667"/>
                    <a:gd name="connsiteY94" fmla="*/ 4752247 h 4875939"/>
                    <a:gd name="connsiteX95" fmla="*/ 2832404 w 4751667"/>
                    <a:gd name="connsiteY95" fmla="*/ 4821234 h 4875939"/>
                    <a:gd name="connsiteX96" fmla="*/ 2581385 w 4751667"/>
                    <a:gd name="connsiteY96" fmla="*/ 4588173 h 4875939"/>
                    <a:gd name="connsiteX97" fmla="*/ 2690401 w 4751667"/>
                    <a:gd name="connsiteY97" fmla="*/ 4480716 h 4875939"/>
                    <a:gd name="connsiteX98" fmla="*/ 3011464 w 4751667"/>
                    <a:gd name="connsiteY98" fmla="*/ 3041494 h 4875939"/>
                    <a:gd name="connsiteX99" fmla="*/ 3058014 w 4751667"/>
                    <a:gd name="connsiteY99" fmla="*/ 2977877 h 4875939"/>
                    <a:gd name="connsiteX100" fmla="*/ 4375901 w 4751667"/>
                    <a:gd name="connsiteY100" fmla="*/ 2166925 h 4875939"/>
                    <a:gd name="connsiteX101" fmla="*/ 4443370 w 4751667"/>
                    <a:gd name="connsiteY101" fmla="*/ 2064167 h 4875939"/>
                    <a:gd name="connsiteX102" fmla="*/ 4694871 w 4751667"/>
                    <a:gd name="connsiteY102" fmla="*/ 2297542 h 4875939"/>
                    <a:gd name="connsiteX103" fmla="*/ 4661518 w 4751667"/>
                    <a:gd name="connsiteY103" fmla="*/ 2416678 h 4875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4751667" h="4875939">
                      <a:moveTo>
                        <a:pt x="4723357" y="2266889"/>
                      </a:moveTo>
                      <a:lnTo>
                        <a:pt x="4480187" y="2041353"/>
                      </a:lnTo>
                      <a:cubicBezTo>
                        <a:pt x="4408752" y="1975097"/>
                        <a:pt x="4407684" y="1971487"/>
                        <a:pt x="4386241" y="1963314"/>
                      </a:cubicBezTo>
                      <a:lnTo>
                        <a:pt x="3444464" y="1613262"/>
                      </a:lnTo>
                      <a:cubicBezTo>
                        <a:pt x="3399023" y="955428"/>
                        <a:pt x="3366068" y="363221"/>
                        <a:pt x="3362971" y="351374"/>
                      </a:cubicBezTo>
                      <a:cubicBezTo>
                        <a:pt x="3356085" y="324981"/>
                        <a:pt x="3356085" y="324981"/>
                        <a:pt x="3199755" y="180634"/>
                      </a:cubicBezTo>
                      <a:lnTo>
                        <a:pt x="3030050" y="23655"/>
                      </a:lnTo>
                      <a:cubicBezTo>
                        <a:pt x="2986034" y="-16353"/>
                        <a:pt x="2915226" y="-3209"/>
                        <a:pt x="2870686" y="45025"/>
                      </a:cubicBezTo>
                      <a:lnTo>
                        <a:pt x="1811269" y="1194255"/>
                      </a:lnTo>
                      <a:cubicBezTo>
                        <a:pt x="1782898" y="1225023"/>
                        <a:pt x="1767755" y="1238481"/>
                        <a:pt x="1719740" y="1236974"/>
                      </a:cubicBezTo>
                      <a:lnTo>
                        <a:pt x="362912" y="1194590"/>
                      </a:lnTo>
                      <a:cubicBezTo>
                        <a:pt x="274282" y="1191691"/>
                        <a:pt x="198838" y="1294732"/>
                        <a:pt x="235456" y="1372614"/>
                      </a:cubicBezTo>
                      <a:lnTo>
                        <a:pt x="771391" y="2509578"/>
                      </a:lnTo>
                      <a:cubicBezTo>
                        <a:pt x="795262" y="2560219"/>
                        <a:pt x="801426" y="2568612"/>
                        <a:pt x="772751" y="2619578"/>
                      </a:cubicBezTo>
                      <a:lnTo>
                        <a:pt x="17193" y="3962551"/>
                      </a:lnTo>
                      <a:cubicBezTo>
                        <a:pt x="-7097" y="4005866"/>
                        <a:pt x="-7432" y="4059029"/>
                        <a:pt x="27710" y="4093533"/>
                      </a:cubicBezTo>
                      <a:lnTo>
                        <a:pt x="336665" y="4380710"/>
                      </a:lnTo>
                      <a:cubicBezTo>
                        <a:pt x="363351" y="4405387"/>
                        <a:pt x="399885" y="4409772"/>
                        <a:pt x="434651" y="4399034"/>
                      </a:cubicBezTo>
                      <a:cubicBezTo>
                        <a:pt x="1835747" y="3962739"/>
                        <a:pt x="1826057" y="3963921"/>
                        <a:pt x="1856395" y="3957716"/>
                      </a:cubicBezTo>
                      <a:cubicBezTo>
                        <a:pt x="1874709" y="3953969"/>
                        <a:pt x="1874197" y="3957098"/>
                        <a:pt x="1884139" y="3966831"/>
                      </a:cubicBezTo>
                      <a:cubicBezTo>
                        <a:pt x="2619102" y="4686557"/>
                        <a:pt x="2418504" y="4494059"/>
                        <a:pt x="2803939" y="4851928"/>
                      </a:cubicBezTo>
                      <a:cubicBezTo>
                        <a:pt x="2861131" y="4904987"/>
                        <a:pt x="2974459" y="4868704"/>
                        <a:pt x="2999398" y="4757029"/>
                      </a:cubicBezTo>
                      <a:cubicBezTo>
                        <a:pt x="3245300" y="3655919"/>
                        <a:pt x="3302084" y="3399625"/>
                        <a:pt x="3318012" y="3333925"/>
                      </a:cubicBezTo>
                      <a:cubicBezTo>
                        <a:pt x="3328749" y="3289667"/>
                        <a:pt x="3341862" y="3280133"/>
                        <a:pt x="3366759" y="3264771"/>
                      </a:cubicBezTo>
                      <a:lnTo>
                        <a:pt x="4683485" y="2452323"/>
                      </a:lnTo>
                      <a:cubicBezTo>
                        <a:pt x="4760300" y="2404905"/>
                        <a:pt x="4770168" y="2310445"/>
                        <a:pt x="4723357" y="2266889"/>
                      </a:cubicBezTo>
                      <a:close/>
                      <a:moveTo>
                        <a:pt x="4371485" y="2002485"/>
                      </a:moveTo>
                      <a:cubicBezTo>
                        <a:pt x="4388281" y="2008890"/>
                        <a:pt x="4398705" y="2022296"/>
                        <a:pt x="4401604" y="2039427"/>
                      </a:cubicBezTo>
                      <a:cubicBezTo>
                        <a:pt x="3190838" y="2155822"/>
                        <a:pt x="2320099" y="2247916"/>
                        <a:pt x="1948929" y="2298871"/>
                      </a:cubicBezTo>
                      <a:cubicBezTo>
                        <a:pt x="1937480" y="2300441"/>
                        <a:pt x="1929464" y="2311000"/>
                        <a:pt x="1931044" y="2322449"/>
                      </a:cubicBezTo>
                      <a:cubicBezTo>
                        <a:pt x="1932624" y="2333929"/>
                        <a:pt x="1943215" y="2341914"/>
                        <a:pt x="1954622" y="2340334"/>
                      </a:cubicBezTo>
                      <a:cubicBezTo>
                        <a:pt x="2324265" y="2289599"/>
                        <a:pt x="3190776" y="2197923"/>
                        <a:pt x="4395994" y="2082021"/>
                      </a:cubicBezTo>
                      <a:cubicBezTo>
                        <a:pt x="4388072" y="2101612"/>
                        <a:pt x="4373316" y="2119371"/>
                        <a:pt x="4353945" y="2131291"/>
                      </a:cubicBezTo>
                      <a:lnTo>
                        <a:pt x="3173341" y="2857767"/>
                      </a:lnTo>
                      <a:cubicBezTo>
                        <a:pt x="3026942" y="2947852"/>
                        <a:pt x="3018591" y="2949233"/>
                        <a:pt x="2996531" y="2978211"/>
                      </a:cubicBezTo>
                      <a:cubicBezTo>
                        <a:pt x="2536175" y="2756662"/>
                        <a:pt x="2197510" y="2565672"/>
                        <a:pt x="1826433" y="2342364"/>
                      </a:cubicBezTo>
                      <a:cubicBezTo>
                        <a:pt x="2271949" y="1991162"/>
                        <a:pt x="2710233" y="1719034"/>
                        <a:pt x="3129774" y="1533234"/>
                      </a:cubicBezTo>
                      <a:cubicBezTo>
                        <a:pt x="3147826" y="1550282"/>
                        <a:pt x="3141516" y="1545311"/>
                        <a:pt x="3341046" y="1619478"/>
                      </a:cubicBezTo>
                      <a:close/>
                      <a:moveTo>
                        <a:pt x="3322690" y="369155"/>
                      </a:moveTo>
                      <a:lnTo>
                        <a:pt x="3401399" y="1597240"/>
                      </a:lnTo>
                      <a:lnTo>
                        <a:pt x="3174251" y="1512806"/>
                      </a:lnTo>
                      <a:cubicBezTo>
                        <a:pt x="3137947" y="1499086"/>
                        <a:pt x="3143452" y="1469040"/>
                        <a:pt x="3137497" y="1371672"/>
                      </a:cubicBezTo>
                      <a:lnTo>
                        <a:pt x="3060222" y="108633"/>
                      </a:lnTo>
                      <a:cubicBezTo>
                        <a:pt x="3331659" y="360050"/>
                        <a:pt x="3321256" y="345964"/>
                        <a:pt x="3322690" y="369155"/>
                      </a:cubicBezTo>
                      <a:close/>
                      <a:moveTo>
                        <a:pt x="273329" y="1354791"/>
                      </a:moveTo>
                      <a:cubicBezTo>
                        <a:pt x="250630" y="1306526"/>
                        <a:pt x="302820" y="1234724"/>
                        <a:pt x="361635" y="1236430"/>
                      </a:cubicBezTo>
                      <a:lnTo>
                        <a:pt x="1716946" y="1278762"/>
                      </a:lnTo>
                      <a:cubicBezTo>
                        <a:pt x="1782856" y="1280823"/>
                        <a:pt x="1807847" y="1259736"/>
                        <a:pt x="1844726" y="1219727"/>
                      </a:cubicBezTo>
                      <a:lnTo>
                        <a:pt x="2901454" y="73407"/>
                      </a:lnTo>
                      <a:cubicBezTo>
                        <a:pt x="2944728" y="26544"/>
                        <a:pt x="3013641" y="32101"/>
                        <a:pt x="3017126" y="89523"/>
                      </a:cubicBezTo>
                      <a:cubicBezTo>
                        <a:pt x="3099571" y="1437174"/>
                        <a:pt x="3096693" y="1429482"/>
                        <a:pt x="3106844" y="1497485"/>
                      </a:cubicBezTo>
                      <a:cubicBezTo>
                        <a:pt x="2694336" y="1680899"/>
                        <a:pt x="2264236" y="1946726"/>
                        <a:pt x="1827281" y="2288312"/>
                      </a:cubicBezTo>
                      <a:cubicBezTo>
                        <a:pt x="2004426" y="1704351"/>
                        <a:pt x="2282979" y="1133860"/>
                        <a:pt x="2777075" y="339852"/>
                      </a:cubicBezTo>
                      <a:cubicBezTo>
                        <a:pt x="2783176" y="330036"/>
                        <a:pt x="2780172" y="317132"/>
                        <a:pt x="2770356" y="311020"/>
                      </a:cubicBezTo>
                      <a:cubicBezTo>
                        <a:pt x="2760539" y="304919"/>
                        <a:pt x="2747636" y="307922"/>
                        <a:pt x="2741524" y="317739"/>
                      </a:cubicBezTo>
                      <a:cubicBezTo>
                        <a:pt x="2252463" y="1103657"/>
                        <a:pt x="1973627" y="1672024"/>
                        <a:pt x="1795017" y="2250919"/>
                      </a:cubicBezTo>
                      <a:cubicBezTo>
                        <a:pt x="1762616" y="2024430"/>
                        <a:pt x="1754903" y="1769811"/>
                        <a:pt x="1771459" y="1475906"/>
                      </a:cubicBezTo>
                      <a:cubicBezTo>
                        <a:pt x="1772108" y="1464362"/>
                        <a:pt x="1763276" y="1454483"/>
                        <a:pt x="1751732" y="1453834"/>
                      </a:cubicBezTo>
                      <a:cubicBezTo>
                        <a:pt x="1740409" y="1453207"/>
                        <a:pt x="1730310" y="1462008"/>
                        <a:pt x="1729661" y="1473561"/>
                      </a:cubicBezTo>
                      <a:cubicBezTo>
                        <a:pt x="1711169" y="1801961"/>
                        <a:pt x="1722786" y="2082115"/>
                        <a:pt x="1765013" y="2329398"/>
                      </a:cubicBezTo>
                      <a:cubicBezTo>
                        <a:pt x="1662056" y="2348476"/>
                        <a:pt x="1253629" y="2398804"/>
                        <a:pt x="826459" y="2528646"/>
                      </a:cubicBezTo>
                      <a:close/>
                      <a:moveTo>
                        <a:pt x="422239" y="4359058"/>
                      </a:moveTo>
                      <a:cubicBezTo>
                        <a:pt x="399676" y="4366017"/>
                        <a:pt x="378850" y="4362720"/>
                        <a:pt x="365110" y="4350005"/>
                      </a:cubicBezTo>
                      <a:lnTo>
                        <a:pt x="113923" y="4116766"/>
                      </a:lnTo>
                      <a:lnTo>
                        <a:pt x="1537677" y="3674411"/>
                      </a:lnTo>
                      <a:cubicBezTo>
                        <a:pt x="1557906" y="3668122"/>
                        <a:pt x="1580846" y="3669963"/>
                        <a:pt x="1595706" y="3684458"/>
                      </a:cubicBezTo>
                      <a:lnTo>
                        <a:pt x="1835433" y="3919172"/>
                      </a:lnTo>
                      <a:close/>
                      <a:moveTo>
                        <a:pt x="2490829" y="4502274"/>
                      </a:moveTo>
                      <a:lnTo>
                        <a:pt x="1624967" y="3654517"/>
                      </a:lnTo>
                      <a:cubicBezTo>
                        <a:pt x="1614795" y="3644606"/>
                        <a:pt x="1602477" y="3637511"/>
                        <a:pt x="1588747" y="3633377"/>
                      </a:cubicBezTo>
                      <a:cubicBezTo>
                        <a:pt x="1615172" y="3262332"/>
                        <a:pt x="1665530" y="2919962"/>
                        <a:pt x="1738598" y="2615622"/>
                      </a:cubicBezTo>
                      <a:cubicBezTo>
                        <a:pt x="1741299" y="2604383"/>
                        <a:pt x="1734371" y="2593080"/>
                        <a:pt x="1723131" y="2590380"/>
                      </a:cubicBezTo>
                      <a:cubicBezTo>
                        <a:pt x="1711881" y="2587691"/>
                        <a:pt x="1700589" y="2594619"/>
                        <a:pt x="1697889" y="2605848"/>
                      </a:cubicBezTo>
                      <a:cubicBezTo>
                        <a:pt x="1624329" y="2912291"/>
                        <a:pt x="1573572" y="3256702"/>
                        <a:pt x="1546970" y="3629850"/>
                      </a:cubicBezTo>
                      <a:cubicBezTo>
                        <a:pt x="1529964" y="3631776"/>
                        <a:pt x="1546300" y="3627893"/>
                        <a:pt x="114676" y="4073555"/>
                      </a:cubicBezTo>
                      <a:cubicBezTo>
                        <a:pt x="56396" y="4091514"/>
                        <a:pt x="22237" y="4039156"/>
                        <a:pt x="53695" y="3983052"/>
                      </a:cubicBezTo>
                      <a:lnTo>
                        <a:pt x="806052" y="2645773"/>
                      </a:lnTo>
                      <a:cubicBezTo>
                        <a:pt x="818495" y="2623660"/>
                        <a:pt x="831639" y="2603336"/>
                        <a:pt x="833083" y="2570412"/>
                      </a:cubicBezTo>
                      <a:cubicBezTo>
                        <a:pt x="1133268" y="2478706"/>
                        <a:pt x="1415872" y="2427394"/>
                        <a:pt x="1716580" y="2379851"/>
                      </a:cubicBezTo>
                      <a:cubicBezTo>
                        <a:pt x="1554421" y="2508102"/>
                        <a:pt x="1069483" y="2892752"/>
                        <a:pt x="314855" y="3721589"/>
                      </a:cubicBezTo>
                      <a:cubicBezTo>
                        <a:pt x="307069" y="3730138"/>
                        <a:pt x="307697" y="3743377"/>
                        <a:pt x="316237" y="3751163"/>
                      </a:cubicBezTo>
                      <a:cubicBezTo>
                        <a:pt x="324787" y="3758939"/>
                        <a:pt x="338025" y="3758321"/>
                        <a:pt x="345812" y="3749782"/>
                      </a:cubicBezTo>
                      <a:cubicBezTo>
                        <a:pt x="1209445" y="2801213"/>
                        <a:pt x="1720703" y="2435191"/>
                        <a:pt x="1793562" y="2371468"/>
                      </a:cubicBezTo>
                      <a:cubicBezTo>
                        <a:pt x="2135346" y="2574682"/>
                        <a:pt x="2442396" y="2757897"/>
                        <a:pt x="2975945" y="3014798"/>
                      </a:cubicBezTo>
                      <a:lnTo>
                        <a:pt x="2658053" y="4433622"/>
                      </a:lnTo>
                      <a:cubicBezTo>
                        <a:pt x="2649440" y="4472051"/>
                        <a:pt x="2647463" y="4498548"/>
                        <a:pt x="2616977" y="4524973"/>
                      </a:cubicBezTo>
                      <a:cubicBezTo>
                        <a:pt x="2314898" y="3744183"/>
                        <a:pt x="1961874" y="2913117"/>
                        <a:pt x="1840959" y="2473442"/>
                      </a:cubicBezTo>
                      <a:cubicBezTo>
                        <a:pt x="1837903" y="2462296"/>
                        <a:pt x="1826391" y="2455755"/>
                        <a:pt x="1815236" y="2458811"/>
                      </a:cubicBezTo>
                      <a:cubicBezTo>
                        <a:pt x="1804090" y="2461867"/>
                        <a:pt x="1797539" y="2473400"/>
                        <a:pt x="1800605" y="2484535"/>
                      </a:cubicBezTo>
                      <a:cubicBezTo>
                        <a:pt x="1922713" y="2928533"/>
                        <a:pt x="2278207" y="3764883"/>
                        <a:pt x="2580087" y="4545548"/>
                      </a:cubicBezTo>
                      <a:cubicBezTo>
                        <a:pt x="2537044" y="4558222"/>
                        <a:pt x="2524391" y="4535135"/>
                        <a:pt x="2490829" y="4502274"/>
                      </a:cubicBezTo>
                      <a:close/>
                      <a:moveTo>
                        <a:pt x="4661518" y="2416678"/>
                      </a:moveTo>
                      <a:cubicBezTo>
                        <a:pt x="3659985" y="3033541"/>
                        <a:pt x="3414093" y="3184199"/>
                        <a:pt x="3348476" y="3225829"/>
                      </a:cubicBezTo>
                      <a:cubicBezTo>
                        <a:pt x="3305590" y="3253039"/>
                        <a:pt x="3290049" y="3272535"/>
                        <a:pt x="3277930" y="3321858"/>
                      </a:cubicBezTo>
                      <a:cubicBezTo>
                        <a:pt x="3260579" y="3392467"/>
                        <a:pt x="3203072" y="3653910"/>
                        <a:pt x="2957662" y="4752247"/>
                      </a:cubicBezTo>
                      <a:cubicBezTo>
                        <a:pt x="2941337" y="4825326"/>
                        <a:pt x="2865914" y="4852326"/>
                        <a:pt x="2832404" y="4821234"/>
                      </a:cubicBezTo>
                      <a:lnTo>
                        <a:pt x="2581385" y="4588173"/>
                      </a:lnTo>
                      <a:cubicBezTo>
                        <a:pt x="2631074" y="4578137"/>
                        <a:pt x="2677937" y="4536339"/>
                        <a:pt x="2690401" y="4480716"/>
                      </a:cubicBezTo>
                      <a:lnTo>
                        <a:pt x="3011464" y="3041494"/>
                      </a:lnTo>
                      <a:cubicBezTo>
                        <a:pt x="3016687" y="3018440"/>
                        <a:pt x="3033535" y="2992957"/>
                        <a:pt x="3058014" y="2977877"/>
                      </a:cubicBezTo>
                      <a:lnTo>
                        <a:pt x="4375901" y="2166925"/>
                      </a:lnTo>
                      <a:cubicBezTo>
                        <a:pt x="4413272" y="2143912"/>
                        <a:pt x="4438703" y="2104825"/>
                        <a:pt x="4443370" y="2064167"/>
                      </a:cubicBezTo>
                      <a:lnTo>
                        <a:pt x="4694871" y="2297542"/>
                      </a:lnTo>
                      <a:cubicBezTo>
                        <a:pt x="4720678" y="2321570"/>
                        <a:pt x="4715027" y="2383660"/>
                        <a:pt x="4661518" y="241667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1CB1AAA-570C-9111-8DCD-6CAEBA4A320F}"/>
                    </a:ext>
                  </a:extLst>
                </p:cNvPr>
                <p:cNvSpPr/>
                <p:nvPr/>
              </p:nvSpPr>
              <p:spPr>
                <a:xfrm>
                  <a:off x="4275597" y="8687899"/>
                  <a:ext cx="1171900" cy="830558"/>
                </a:xfrm>
                <a:custGeom>
                  <a:avLst/>
                  <a:gdLst>
                    <a:gd name="connsiteX0" fmla="*/ 1150952 w 1171900"/>
                    <a:gd name="connsiteY0" fmla="*/ 830558 h 830558"/>
                    <a:gd name="connsiteX1" fmla="*/ 1162045 w 1171900"/>
                    <a:gd name="connsiteY1" fmla="*/ 791858 h 830558"/>
                    <a:gd name="connsiteX2" fmla="*/ 33798 w 1171900"/>
                    <a:gd name="connsiteY2" fmla="*/ 4422 h 830558"/>
                    <a:gd name="connsiteX3" fmla="*/ 4422 w 1171900"/>
                    <a:gd name="connsiteY3" fmla="*/ 8064 h 830558"/>
                    <a:gd name="connsiteX4" fmla="*/ 8064 w 1171900"/>
                    <a:gd name="connsiteY4" fmla="*/ 37440 h 830558"/>
                    <a:gd name="connsiteX5" fmla="*/ 1139900 w 1171900"/>
                    <a:gd name="connsiteY5" fmla="*/ 827387 h 830558"/>
                    <a:gd name="connsiteX6" fmla="*/ 1150952 w 1171900"/>
                    <a:gd name="connsiteY6" fmla="*/ 830558 h 830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71900" h="830558">
                      <a:moveTo>
                        <a:pt x="1150952" y="830558"/>
                      </a:moveTo>
                      <a:cubicBezTo>
                        <a:pt x="1171945" y="830558"/>
                        <a:pt x="1179857" y="802951"/>
                        <a:pt x="1162045" y="791858"/>
                      </a:cubicBezTo>
                      <a:cubicBezTo>
                        <a:pt x="998871" y="690230"/>
                        <a:pt x="478110" y="350644"/>
                        <a:pt x="33798" y="4422"/>
                      </a:cubicBezTo>
                      <a:cubicBezTo>
                        <a:pt x="24683" y="-2684"/>
                        <a:pt x="11528" y="-1051"/>
                        <a:pt x="4422" y="8064"/>
                      </a:cubicBezTo>
                      <a:cubicBezTo>
                        <a:pt x="-2684" y="17190"/>
                        <a:pt x="-1051" y="30334"/>
                        <a:pt x="8064" y="37440"/>
                      </a:cubicBezTo>
                      <a:cubicBezTo>
                        <a:pt x="453799" y="384771"/>
                        <a:pt x="976224" y="725435"/>
                        <a:pt x="1139900" y="827387"/>
                      </a:cubicBezTo>
                      <a:cubicBezTo>
                        <a:pt x="1143343" y="829533"/>
                        <a:pt x="1147174" y="830558"/>
                        <a:pt x="1150952" y="83055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04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26" name="Rectangle 25">
            <a:hlinkClick r:id="rId10" action="ppaction://hlinksldjump"/>
            <a:extLst>
              <a:ext uri="{FF2B5EF4-FFF2-40B4-BE49-F238E27FC236}">
                <a16:creationId xmlns:a16="http://schemas.microsoft.com/office/drawing/2014/main" id="{EE47F324-A58C-924D-3DC7-6E12AA40A5F3}"/>
              </a:ext>
            </a:extLst>
          </p:cNvPr>
          <p:cNvSpPr/>
          <p:nvPr/>
        </p:nvSpPr>
        <p:spPr>
          <a:xfrm>
            <a:off x="1706783" y="685496"/>
            <a:ext cx="1427035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lac</a:t>
            </a:r>
          </a:p>
        </p:txBody>
      </p:sp>
      <p:sp>
        <p:nvSpPr>
          <p:cNvPr id="896" name="Rectangle 895">
            <a:hlinkClick r:id="rId11" action="ppaction://hlinksldjump"/>
            <a:extLst>
              <a:ext uri="{FF2B5EF4-FFF2-40B4-BE49-F238E27FC236}">
                <a16:creationId xmlns:a16="http://schemas.microsoft.com/office/drawing/2014/main" id="{A90EE217-49D0-C135-40FC-A75F6B3F5457}"/>
              </a:ext>
            </a:extLst>
          </p:cNvPr>
          <p:cNvSpPr/>
          <p:nvPr/>
        </p:nvSpPr>
        <p:spPr>
          <a:xfrm>
            <a:off x="3174939" y="685495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Golf / hippodrome</a:t>
            </a:r>
          </a:p>
        </p:txBody>
      </p:sp>
      <p:sp>
        <p:nvSpPr>
          <p:cNvPr id="3149" name="Forme libre : forme 3148">
            <a:extLst>
              <a:ext uri="{FF2B5EF4-FFF2-40B4-BE49-F238E27FC236}">
                <a16:creationId xmlns:a16="http://schemas.microsoft.com/office/drawing/2014/main" id="{416E57E6-2947-081D-B073-D05CD6E08126}"/>
              </a:ext>
            </a:extLst>
          </p:cNvPr>
          <p:cNvSpPr/>
          <p:nvPr/>
        </p:nvSpPr>
        <p:spPr>
          <a:xfrm>
            <a:off x="10027770" y="4477125"/>
            <a:ext cx="1441604" cy="1834476"/>
          </a:xfrm>
          <a:custGeom>
            <a:avLst/>
            <a:gdLst>
              <a:gd name="connsiteX0" fmla="*/ 1373124 w 1414462"/>
              <a:gd name="connsiteY0" fmla="*/ 1404175 h 1799938"/>
              <a:gd name="connsiteX1" fmla="*/ 1414463 w 1414462"/>
              <a:gd name="connsiteY1" fmla="*/ 1455801 h 1799938"/>
              <a:gd name="connsiteX2" fmla="*/ 1226630 w 1414462"/>
              <a:gd name="connsiteY2" fmla="*/ 1635823 h 1799938"/>
              <a:gd name="connsiteX3" fmla="*/ 1191959 w 1414462"/>
              <a:gd name="connsiteY3" fmla="*/ 1603534 h 1799938"/>
              <a:gd name="connsiteX4" fmla="*/ 971264 w 1414462"/>
              <a:gd name="connsiteY4" fmla="*/ 1799939 h 1799938"/>
              <a:gd name="connsiteX5" fmla="*/ 884873 w 1414462"/>
              <a:gd name="connsiteY5" fmla="*/ 1706309 h 1799938"/>
              <a:gd name="connsiteX6" fmla="*/ 863060 w 1414462"/>
              <a:gd name="connsiteY6" fmla="*/ 1646111 h 1799938"/>
              <a:gd name="connsiteX7" fmla="*/ 807720 w 1414462"/>
              <a:gd name="connsiteY7" fmla="*/ 1581055 h 1799938"/>
              <a:gd name="connsiteX8" fmla="*/ 684848 w 1414462"/>
              <a:gd name="connsiteY8" fmla="*/ 1442466 h 1799938"/>
              <a:gd name="connsiteX9" fmla="*/ 639318 w 1414462"/>
              <a:gd name="connsiteY9" fmla="*/ 1404175 h 1799938"/>
              <a:gd name="connsiteX10" fmla="*/ 582168 w 1414462"/>
              <a:gd name="connsiteY10" fmla="*/ 1378648 h 1799938"/>
              <a:gd name="connsiteX11" fmla="*/ 529209 w 1414462"/>
              <a:gd name="connsiteY11" fmla="*/ 1305687 h 1799938"/>
              <a:gd name="connsiteX12" fmla="*/ 301276 w 1414462"/>
              <a:gd name="connsiteY12" fmla="*/ 870966 h 1799938"/>
              <a:gd name="connsiteX13" fmla="*/ 253841 w 1414462"/>
              <a:gd name="connsiteY13" fmla="*/ 870966 h 1799938"/>
              <a:gd name="connsiteX14" fmla="*/ 241649 w 1414462"/>
              <a:gd name="connsiteY14" fmla="*/ 852107 h 1799938"/>
              <a:gd name="connsiteX15" fmla="*/ 233744 w 1414462"/>
              <a:gd name="connsiteY15" fmla="*/ 764572 h 1799938"/>
              <a:gd name="connsiteX16" fmla="*/ 210693 w 1414462"/>
              <a:gd name="connsiteY16" fmla="*/ 706755 h 1799938"/>
              <a:gd name="connsiteX17" fmla="*/ 78772 w 1414462"/>
              <a:gd name="connsiteY17" fmla="*/ 501872 h 1799938"/>
              <a:gd name="connsiteX18" fmla="*/ 10668 w 1414462"/>
              <a:gd name="connsiteY18" fmla="*/ 289750 h 1799938"/>
              <a:gd name="connsiteX19" fmla="*/ 9430 w 1414462"/>
              <a:gd name="connsiteY19" fmla="*/ 285750 h 1799938"/>
              <a:gd name="connsiteX20" fmla="*/ 0 w 1414462"/>
              <a:gd name="connsiteY20" fmla="*/ 257746 h 1799938"/>
              <a:gd name="connsiteX21" fmla="*/ 389096 w 1414462"/>
              <a:gd name="connsiteY21" fmla="*/ 221456 h 1799938"/>
              <a:gd name="connsiteX22" fmla="*/ 980408 w 1414462"/>
              <a:gd name="connsiteY22" fmla="*/ 0 h 1799938"/>
              <a:gd name="connsiteX23" fmla="*/ 988505 w 1414462"/>
              <a:gd name="connsiteY23" fmla="*/ 11144 h 1799938"/>
              <a:gd name="connsiteX24" fmla="*/ 991648 w 1414462"/>
              <a:gd name="connsiteY24" fmla="*/ 15145 h 1799938"/>
              <a:gd name="connsiteX25" fmla="*/ 993934 w 1414462"/>
              <a:gd name="connsiteY25" fmla="*/ 18097 h 1799938"/>
              <a:gd name="connsiteX26" fmla="*/ 1042988 w 1414462"/>
              <a:gd name="connsiteY26" fmla="*/ 71438 h 1799938"/>
              <a:gd name="connsiteX27" fmla="*/ 1141476 w 1414462"/>
              <a:gd name="connsiteY27" fmla="*/ 197263 h 1799938"/>
              <a:gd name="connsiteX28" fmla="*/ 1257586 w 1414462"/>
              <a:gd name="connsiteY28" fmla="*/ 342043 h 1799938"/>
              <a:gd name="connsiteX29" fmla="*/ 1322641 w 1414462"/>
              <a:gd name="connsiteY29" fmla="*/ 482441 h 1799938"/>
              <a:gd name="connsiteX30" fmla="*/ 1414463 w 1414462"/>
              <a:gd name="connsiteY30" fmla="*/ 531686 h 1799938"/>
              <a:gd name="connsiteX31" fmla="*/ 1305020 w 1414462"/>
              <a:gd name="connsiteY31" fmla="*/ 795528 h 1799938"/>
              <a:gd name="connsiteX32" fmla="*/ 1231487 w 1414462"/>
              <a:gd name="connsiteY32" fmla="*/ 874586 h 1799938"/>
              <a:gd name="connsiteX33" fmla="*/ 1319022 w 1414462"/>
              <a:gd name="connsiteY33" fmla="*/ 961549 h 1799938"/>
              <a:gd name="connsiteX34" fmla="*/ 1405318 w 1414462"/>
              <a:gd name="connsiteY34" fmla="*/ 1092232 h 1799938"/>
              <a:gd name="connsiteX35" fmla="*/ 1329309 w 1414462"/>
              <a:gd name="connsiteY35" fmla="*/ 1163955 h 1799938"/>
              <a:gd name="connsiteX36" fmla="*/ 1399223 w 1414462"/>
              <a:gd name="connsiteY36" fmla="*/ 1230916 h 1799938"/>
              <a:gd name="connsiteX37" fmla="*/ 1348168 w 1414462"/>
              <a:gd name="connsiteY37" fmla="*/ 1283779 h 1799938"/>
              <a:gd name="connsiteX38" fmla="*/ 1339025 w 1414462"/>
              <a:gd name="connsiteY38" fmla="*/ 1274064 h 1799938"/>
              <a:gd name="connsiteX39" fmla="*/ 1322070 w 1414462"/>
              <a:gd name="connsiteY39" fmla="*/ 1289875 h 1799938"/>
              <a:gd name="connsiteX40" fmla="*/ 1407128 w 1414462"/>
              <a:gd name="connsiteY40" fmla="*/ 1364647 h 1799938"/>
              <a:gd name="connsiteX41" fmla="*/ 1373124 w 1414462"/>
              <a:gd name="connsiteY41" fmla="*/ 1404175 h 179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414462" h="1799938">
                <a:moveTo>
                  <a:pt x="1373124" y="1404175"/>
                </a:moveTo>
                <a:lnTo>
                  <a:pt x="1414463" y="1455801"/>
                </a:lnTo>
                <a:lnTo>
                  <a:pt x="1226630" y="1635823"/>
                </a:lnTo>
                <a:lnTo>
                  <a:pt x="1191959" y="1603534"/>
                </a:lnTo>
                <a:cubicBezTo>
                  <a:pt x="1127474" y="1682020"/>
                  <a:pt x="971264" y="1799939"/>
                  <a:pt x="971264" y="1799939"/>
                </a:cubicBezTo>
                <a:lnTo>
                  <a:pt x="884873" y="1706309"/>
                </a:lnTo>
                <a:lnTo>
                  <a:pt x="863060" y="1646111"/>
                </a:lnTo>
                <a:lnTo>
                  <a:pt x="807720" y="1581055"/>
                </a:lnTo>
                <a:cubicBezTo>
                  <a:pt x="754761" y="1553718"/>
                  <a:pt x="697611" y="1464945"/>
                  <a:pt x="684848" y="1442466"/>
                </a:cubicBezTo>
                <a:cubicBezTo>
                  <a:pt x="672084" y="1419987"/>
                  <a:pt x="655701" y="1410176"/>
                  <a:pt x="639318" y="1404175"/>
                </a:cubicBezTo>
                <a:cubicBezTo>
                  <a:pt x="622840" y="1398079"/>
                  <a:pt x="610743" y="1400461"/>
                  <a:pt x="582168" y="1378648"/>
                </a:cubicBezTo>
                <a:cubicBezTo>
                  <a:pt x="553593" y="1356741"/>
                  <a:pt x="529209" y="1305687"/>
                  <a:pt x="529209" y="1305687"/>
                </a:cubicBezTo>
                <a:lnTo>
                  <a:pt x="301276" y="870966"/>
                </a:lnTo>
                <a:lnTo>
                  <a:pt x="253841" y="870966"/>
                </a:lnTo>
                <a:lnTo>
                  <a:pt x="241649" y="852107"/>
                </a:lnTo>
                <a:cubicBezTo>
                  <a:pt x="241649" y="852107"/>
                  <a:pt x="233744" y="790670"/>
                  <a:pt x="233744" y="764572"/>
                </a:cubicBezTo>
                <a:cubicBezTo>
                  <a:pt x="233744" y="738378"/>
                  <a:pt x="210693" y="706755"/>
                  <a:pt x="210693" y="706755"/>
                </a:cubicBezTo>
                <a:cubicBezTo>
                  <a:pt x="210693" y="706755"/>
                  <a:pt x="108490" y="560261"/>
                  <a:pt x="78772" y="501872"/>
                </a:cubicBezTo>
                <a:cubicBezTo>
                  <a:pt x="48959" y="443579"/>
                  <a:pt x="34385" y="363855"/>
                  <a:pt x="10668" y="289750"/>
                </a:cubicBezTo>
                <a:cubicBezTo>
                  <a:pt x="10192" y="288417"/>
                  <a:pt x="9811" y="287083"/>
                  <a:pt x="9430" y="285750"/>
                </a:cubicBezTo>
                <a:cubicBezTo>
                  <a:pt x="6096" y="275463"/>
                  <a:pt x="3048" y="266224"/>
                  <a:pt x="0" y="257746"/>
                </a:cubicBezTo>
                <a:lnTo>
                  <a:pt x="389096" y="221456"/>
                </a:lnTo>
                <a:lnTo>
                  <a:pt x="980408" y="0"/>
                </a:lnTo>
                <a:cubicBezTo>
                  <a:pt x="982694" y="3429"/>
                  <a:pt x="985457" y="7144"/>
                  <a:pt x="988505" y="11144"/>
                </a:cubicBezTo>
                <a:cubicBezTo>
                  <a:pt x="989457" y="12382"/>
                  <a:pt x="990505" y="13811"/>
                  <a:pt x="991648" y="15145"/>
                </a:cubicBezTo>
                <a:cubicBezTo>
                  <a:pt x="992314" y="16097"/>
                  <a:pt x="993172" y="17145"/>
                  <a:pt x="993934" y="18097"/>
                </a:cubicBezTo>
                <a:cubicBezTo>
                  <a:pt x="1006602" y="33909"/>
                  <a:pt x="1023557" y="52578"/>
                  <a:pt x="1042988" y="71438"/>
                </a:cubicBezTo>
                <a:cubicBezTo>
                  <a:pt x="1084326" y="111538"/>
                  <a:pt x="1118330" y="162687"/>
                  <a:pt x="1141476" y="197263"/>
                </a:cubicBezTo>
                <a:cubicBezTo>
                  <a:pt x="1164622" y="231934"/>
                  <a:pt x="1246632" y="321373"/>
                  <a:pt x="1257586" y="342043"/>
                </a:cubicBezTo>
                <a:cubicBezTo>
                  <a:pt x="1268539" y="362712"/>
                  <a:pt x="1308640" y="455105"/>
                  <a:pt x="1322641" y="482441"/>
                </a:cubicBezTo>
                <a:cubicBezTo>
                  <a:pt x="1336643" y="509778"/>
                  <a:pt x="1414463" y="531686"/>
                  <a:pt x="1414463" y="531686"/>
                </a:cubicBezTo>
                <a:lnTo>
                  <a:pt x="1305020" y="795528"/>
                </a:lnTo>
                <a:lnTo>
                  <a:pt x="1231487" y="874586"/>
                </a:lnTo>
                <a:lnTo>
                  <a:pt x="1319022" y="961549"/>
                </a:lnTo>
                <a:lnTo>
                  <a:pt x="1405318" y="1092232"/>
                </a:lnTo>
                <a:lnTo>
                  <a:pt x="1329309" y="1163955"/>
                </a:lnTo>
                <a:lnTo>
                  <a:pt x="1399223" y="1230916"/>
                </a:lnTo>
                <a:lnTo>
                  <a:pt x="1348168" y="1283779"/>
                </a:lnTo>
                <a:lnTo>
                  <a:pt x="1339025" y="1274064"/>
                </a:lnTo>
                <a:lnTo>
                  <a:pt x="1322070" y="1289875"/>
                </a:lnTo>
                <a:lnTo>
                  <a:pt x="1407128" y="1364647"/>
                </a:lnTo>
                <a:lnTo>
                  <a:pt x="1373124" y="1404175"/>
                </a:lnTo>
                <a:close/>
              </a:path>
            </a:pathLst>
          </a:custGeom>
          <a:solidFill>
            <a:srgbClr val="C3DCA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fr-FR" dirty="0">
                <a:solidFill>
                  <a:schemeClr val="tx1">
                    <a:alpha val="0"/>
                  </a:schemeClr>
                </a:solidFill>
              </a:rPr>
              <a:t>33</a:t>
            </a:r>
          </a:p>
        </p:txBody>
      </p:sp>
      <p:sp>
        <p:nvSpPr>
          <p:cNvPr id="3150" name="Forme libre : forme 3149">
            <a:extLst>
              <a:ext uri="{FF2B5EF4-FFF2-40B4-BE49-F238E27FC236}">
                <a16:creationId xmlns:a16="http://schemas.microsoft.com/office/drawing/2014/main" id="{7BE13813-EF85-F919-E9EE-7BC0227A68E2}"/>
              </a:ext>
            </a:extLst>
          </p:cNvPr>
          <p:cNvSpPr/>
          <p:nvPr/>
        </p:nvSpPr>
        <p:spPr>
          <a:xfrm>
            <a:off x="9144460" y="3547801"/>
            <a:ext cx="2205314" cy="1192017"/>
          </a:xfrm>
          <a:custGeom>
            <a:avLst/>
            <a:gdLst>
              <a:gd name="connsiteX0" fmla="*/ 2163794 w 2163794"/>
              <a:gd name="connsiteY0" fmla="*/ 281559 h 1169574"/>
              <a:gd name="connsiteX1" fmla="*/ 2078736 w 2163794"/>
              <a:gd name="connsiteY1" fmla="*/ 318802 h 1169574"/>
              <a:gd name="connsiteX2" fmla="*/ 2129790 w 2163794"/>
              <a:gd name="connsiteY2" fmla="*/ 468344 h 1169574"/>
              <a:gd name="connsiteX3" fmla="*/ 2045303 w 2163794"/>
              <a:gd name="connsiteY3" fmla="*/ 521208 h 1169574"/>
              <a:gd name="connsiteX4" fmla="*/ 1954720 w 2163794"/>
              <a:gd name="connsiteY4" fmla="*/ 628841 h 1169574"/>
              <a:gd name="connsiteX5" fmla="*/ 1916430 w 2163794"/>
              <a:gd name="connsiteY5" fmla="*/ 772287 h 1169574"/>
              <a:gd name="connsiteX6" fmla="*/ 1885950 w 2163794"/>
              <a:gd name="connsiteY6" fmla="*/ 792956 h 1169574"/>
              <a:gd name="connsiteX7" fmla="*/ 1866519 w 2163794"/>
              <a:gd name="connsiteY7" fmla="*/ 806958 h 1169574"/>
              <a:gd name="connsiteX8" fmla="*/ 1836134 w 2163794"/>
              <a:gd name="connsiteY8" fmla="*/ 890873 h 1169574"/>
              <a:gd name="connsiteX9" fmla="*/ 1847088 w 2163794"/>
              <a:gd name="connsiteY9" fmla="*/ 911828 h 1169574"/>
              <a:gd name="connsiteX10" fmla="*/ 1255776 w 2163794"/>
              <a:gd name="connsiteY10" fmla="*/ 1133285 h 1169574"/>
              <a:gd name="connsiteX11" fmla="*/ 866680 w 2163794"/>
              <a:gd name="connsiteY11" fmla="*/ 1169575 h 1169574"/>
              <a:gd name="connsiteX12" fmla="*/ 816578 w 2163794"/>
              <a:gd name="connsiteY12" fmla="*/ 1070229 h 1169574"/>
              <a:gd name="connsiteX13" fmla="*/ 775811 w 2163794"/>
              <a:gd name="connsiteY13" fmla="*/ 990600 h 1169574"/>
              <a:gd name="connsiteX14" fmla="*/ 718090 w 2163794"/>
              <a:gd name="connsiteY14" fmla="*/ 1009460 h 1169574"/>
              <a:gd name="connsiteX15" fmla="*/ 664559 w 2163794"/>
              <a:gd name="connsiteY15" fmla="*/ 970502 h 1169574"/>
              <a:gd name="connsiteX16" fmla="*/ 564261 w 2163794"/>
              <a:gd name="connsiteY16" fmla="*/ 868966 h 1169574"/>
              <a:gd name="connsiteX17" fmla="*/ 395192 w 2163794"/>
              <a:gd name="connsiteY17" fmla="*/ 688372 h 1169574"/>
              <a:gd name="connsiteX18" fmla="*/ 339852 w 2163794"/>
              <a:gd name="connsiteY18" fmla="*/ 648938 h 1169574"/>
              <a:gd name="connsiteX19" fmla="*/ 291846 w 2163794"/>
              <a:gd name="connsiteY19" fmla="*/ 602647 h 1169574"/>
              <a:gd name="connsiteX20" fmla="*/ 223171 w 2163794"/>
              <a:gd name="connsiteY20" fmla="*/ 558260 h 1169574"/>
              <a:gd name="connsiteX21" fmla="*/ 147733 w 2163794"/>
              <a:gd name="connsiteY21" fmla="*/ 500539 h 1169574"/>
              <a:gd name="connsiteX22" fmla="*/ 106394 w 2163794"/>
              <a:gd name="connsiteY22" fmla="*/ 462820 h 1169574"/>
              <a:gd name="connsiteX23" fmla="*/ 0 w 2163794"/>
              <a:gd name="connsiteY23" fmla="*/ 463487 h 1169574"/>
              <a:gd name="connsiteX24" fmla="*/ 452818 w 2163794"/>
              <a:gd name="connsiteY24" fmla="*/ 109157 h 1169574"/>
              <a:gd name="connsiteX25" fmla="*/ 566833 w 2163794"/>
              <a:gd name="connsiteY25" fmla="*/ 105346 h 1169574"/>
              <a:gd name="connsiteX26" fmla="*/ 654367 w 2163794"/>
              <a:gd name="connsiteY26" fmla="*/ 38862 h 1169574"/>
              <a:gd name="connsiteX27" fmla="*/ 797052 w 2163794"/>
              <a:gd name="connsiteY27" fmla="*/ 98870 h 1169574"/>
              <a:gd name="connsiteX28" fmla="*/ 1103471 w 2163794"/>
              <a:gd name="connsiteY28" fmla="*/ 0 h 1169574"/>
              <a:gd name="connsiteX29" fmla="*/ 1159478 w 2163794"/>
              <a:gd name="connsiteY29" fmla="*/ 34004 h 1169574"/>
              <a:gd name="connsiteX30" fmla="*/ 1329690 w 2163794"/>
              <a:gd name="connsiteY30" fmla="*/ 170212 h 1169574"/>
              <a:gd name="connsiteX31" fmla="*/ 1417225 w 2163794"/>
              <a:gd name="connsiteY31" fmla="*/ 128873 h 1169574"/>
              <a:gd name="connsiteX32" fmla="*/ 1541240 w 2163794"/>
              <a:gd name="connsiteY32" fmla="*/ 68104 h 1169574"/>
              <a:gd name="connsiteX33" fmla="*/ 1636109 w 2163794"/>
              <a:gd name="connsiteY33" fmla="*/ 82677 h 1169574"/>
              <a:gd name="connsiteX34" fmla="*/ 1796606 w 2163794"/>
              <a:gd name="connsiteY34" fmla="*/ 116681 h 1169574"/>
              <a:gd name="connsiteX35" fmla="*/ 1976533 w 2163794"/>
              <a:gd name="connsiteY35" fmla="*/ 162878 h 1169574"/>
              <a:gd name="connsiteX36" fmla="*/ 2099120 w 2163794"/>
              <a:gd name="connsiteY36" fmla="*/ 182213 h 1169574"/>
              <a:gd name="connsiteX37" fmla="*/ 2100548 w 2163794"/>
              <a:gd name="connsiteY37" fmla="*/ 182404 h 1169574"/>
              <a:gd name="connsiteX38" fmla="*/ 2108454 w 2163794"/>
              <a:gd name="connsiteY38" fmla="*/ 193643 h 1169574"/>
              <a:gd name="connsiteX39" fmla="*/ 2163794 w 2163794"/>
              <a:gd name="connsiteY39" fmla="*/ 272320 h 1169574"/>
              <a:gd name="connsiteX40" fmla="*/ 2163794 w 2163794"/>
              <a:gd name="connsiteY40" fmla="*/ 281559 h 116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63794" h="1169574">
                <a:moveTo>
                  <a:pt x="2163794" y="281559"/>
                </a:moveTo>
                <a:lnTo>
                  <a:pt x="2078736" y="318802"/>
                </a:lnTo>
                <a:lnTo>
                  <a:pt x="2129790" y="468344"/>
                </a:lnTo>
                <a:cubicBezTo>
                  <a:pt x="2129790" y="468344"/>
                  <a:pt x="2082927" y="498158"/>
                  <a:pt x="2045303" y="521208"/>
                </a:cubicBezTo>
                <a:cubicBezTo>
                  <a:pt x="2007584" y="544354"/>
                  <a:pt x="1971675" y="594170"/>
                  <a:pt x="1954720" y="628841"/>
                </a:cubicBezTo>
                <a:cubicBezTo>
                  <a:pt x="1937671" y="663512"/>
                  <a:pt x="1920050" y="757142"/>
                  <a:pt x="1916430" y="772287"/>
                </a:cubicBezTo>
                <a:cubicBezTo>
                  <a:pt x="1912715" y="787527"/>
                  <a:pt x="1903000" y="795433"/>
                  <a:pt x="1885950" y="792956"/>
                </a:cubicBezTo>
                <a:cubicBezTo>
                  <a:pt x="1868995" y="790575"/>
                  <a:pt x="1866519" y="806958"/>
                  <a:pt x="1866519" y="806958"/>
                </a:cubicBezTo>
                <a:lnTo>
                  <a:pt x="1836134" y="890873"/>
                </a:lnTo>
                <a:cubicBezTo>
                  <a:pt x="1836896" y="895350"/>
                  <a:pt x="1840706" y="902589"/>
                  <a:pt x="1847088" y="911828"/>
                </a:cubicBezTo>
                <a:lnTo>
                  <a:pt x="1255776" y="1133285"/>
                </a:lnTo>
                <a:lnTo>
                  <a:pt x="866680" y="1169575"/>
                </a:lnTo>
                <a:cubicBezTo>
                  <a:pt x="849344" y="1119569"/>
                  <a:pt x="837438" y="1098328"/>
                  <a:pt x="816578" y="1070229"/>
                </a:cubicBezTo>
                <a:cubicBezTo>
                  <a:pt x="791623" y="1036796"/>
                  <a:pt x="775811" y="990600"/>
                  <a:pt x="775811" y="990600"/>
                </a:cubicBezTo>
                <a:lnTo>
                  <a:pt x="718090" y="1009460"/>
                </a:lnTo>
                <a:cubicBezTo>
                  <a:pt x="718090" y="1009460"/>
                  <a:pt x="699802" y="997839"/>
                  <a:pt x="664559" y="970502"/>
                </a:cubicBezTo>
                <a:cubicBezTo>
                  <a:pt x="629317" y="943166"/>
                  <a:pt x="610457" y="944404"/>
                  <a:pt x="564261" y="868966"/>
                </a:cubicBezTo>
                <a:cubicBezTo>
                  <a:pt x="518065" y="793623"/>
                  <a:pt x="409765" y="703612"/>
                  <a:pt x="395192" y="688372"/>
                </a:cubicBezTo>
                <a:cubicBezTo>
                  <a:pt x="380619" y="673227"/>
                  <a:pt x="362426" y="658654"/>
                  <a:pt x="339852" y="648938"/>
                </a:cubicBezTo>
                <a:cubicBezTo>
                  <a:pt x="317373" y="639128"/>
                  <a:pt x="301562" y="618459"/>
                  <a:pt x="291846" y="602647"/>
                </a:cubicBezTo>
                <a:cubicBezTo>
                  <a:pt x="282130" y="586835"/>
                  <a:pt x="242602" y="569214"/>
                  <a:pt x="223171" y="558260"/>
                </a:cubicBezTo>
                <a:cubicBezTo>
                  <a:pt x="203740" y="547402"/>
                  <a:pt x="159353" y="512731"/>
                  <a:pt x="147733" y="500539"/>
                </a:cubicBezTo>
                <a:cubicBezTo>
                  <a:pt x="136207" y="488347"/>
                  <a:pt x="106394" y="462820"/>
                  <a:pt x="106394" y="462820"/>
                </a:cubicBezTo>
                <a:lnTo>
                  <a:pt x="0" y="463487"/>
                </a:lnTo>
                <a:lnTo>
                  <a:pt x="452818" y="109157"/>
                </a:lnTo>
                <a:lnTo>
                  <a:pt x="566833" y="105346"/>
                </a:lnTo>
                <a:lnTo>
                  <a:pt x="654367" y="38862"/>
                </a:lnTo>
                <a:lnTo>
                  <a:pt x="797052" y="98870"/>
                </a:lnTo>
                <a:lnTo>
                  <a:pt x="1103471" y="0"/>
                </a:lnTo>
                <a:lnTo>
                  <a:pt x="1159478" y="34004"/>
                </a:lnTo>
                <a:cubicBezTo>
                  <a:pt x="1159478" y="34004"/>
                  <a:pt x="1283494" y="136208"/>
                  <a:pt x="1329690" y="170212"/>
                </a:cubicBezTo>
                <a:cubicBezTo>
                  <a:pt x="1375886" y="204216"/>
                  <a:pt x="1417225" y="128873"/>
                  <a:pt x="1417225" y="128873"/>
                </a:cubicBezTo>
                <a:lnTo>
                  <a:pt x="1541240" y="68104"/>
                </a:lnTo>
                <a:lnTo>
                  <a:pt x="1636109" y="82677"/>
                </a:lnTo>
                <a:lnTo>
                  <a:pt x="1796606" y="116681"/>
                </a:lnTo>
                <a:lnTo>
                  <a:pt x="1976533" y="162878"/>
                </a:lnTo>
                <a:lnTo>
                  <a:pt x="2099120" y="182213"/>
                </a:lnTo>
                <a:lnTo>
                  <a:pt x="2100548" y="182404"/>
                </a:lnTo>
                <a:lnTo>
                  <a:pt x="2108454" y="193643"/>
                </a:lnTo>
                <a:lnTo>
                  <a:pt x="2163794" y="272320"/>
                </a:lnTo>
                <a:lnTo>
                  <a:pt x="2163794" y="281559"/>
                </a:lnTo>
                <a:close/>
              </a:path>
            </a:pathLst>
          </a:custGeom>
          <a:solidFill>
            <a:srgbClr val="DCCA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fr-FR" dirty="0">
                <a:solidFill>
                  <a:schemeClr val="tx1">
                    <a:alpha val="0"/>
                  </a:schemeClr>
                </a:solidFill>
              </a:rPr>
              <a:t>22</a:t>
            </a:r>
          </a:p>
        </p:txBody>
      </p:sp>
      <p:sp>
        <p:nvSpPr>
          <p:cNvPr id="3151" name="Forme libre : forme 3150">
            <a:extLst>
              <a:ext uri="{FF2B5EF4-FFF2-40B4-BE49-F238E27FC236}">
                <a16:creationId xmlns:a16="http://schemas.microsoft.com/office/drawing/2014/main" id="{E4116DF2-A1B7-5C52-45D1-8549BC370147}"/>
              </a:ext>
            </a:extLst>
          </p:cNvPr>
          <p:cNvSpPr/>
          <p:nvPr/>
        </p:nvSpPr>
        <p:spPr>
          <a:xfrm>
            <a:off x="7788188" y="3177838"/>
            <a:ext cx="1777001" cy="1455194"/>
          </a:xfrm>
          <a:custGeom>
            <a:avLst/>
            <a:gdLst>
              <a:gd name="connsiteX0" fmla="*/ 1694783 w 1743545"/>
              <a:gd name="connsiteY0" fmla="*/ 533400 h 1427797"/>
              <a:gd name="connsiteX1" fmla="*/ 1395698 w 1743545"/>
              <a:gd name="connsiteY1" fmla="*/ 781431 h 1427797"/>
              <a:gd name="connsiteX2" fmla="*/ 1338643 w 1743545"/>
              <a:gd name="connsiteY2" fmla="*/ 826484 h 1427797"/>
              <a:gd name="connsiteX3" fmla="*/ 1245394 w 1743545"/>
              <a:gd name="connsiteY3" fmla="*/ 1065752 h 1427797"/>
              <a:gd name="connsiteX4" fmla="*/ 1245489 w 1743545"/>
              <a:gd name="connsiteY4" fmla="*/ 1065943 h 1427797"/>
              <a:gd name="connsiteX5" fmla="*/ 1351978 w 1743545"/>
              <a:gd name="connsiteY5" fmla="*/ 1318641 h 1427797"/>
              <a:gd name="connsiteX6" fmla="*/ 1399985 w 1743545"/>
              <a:gd name="connsiteY6" fmla="*/ 1423606 h 1427797"/>
              <a:gd name="connsiteX7" fmla="*/ 1391888 w 1743545"/>
              <a:gd name="connsiteY7" fmla="*/ 1427798 h 1427797"/>
              <a:gd name="connsiteX8" fmla="*/ 1237107 w 1743545"/>
              <a:gd name="connsiteY8" fmla="*/ 1328547 h 1427797"/>
              <a:gd name="connsiteX9" fmla="*/ 1210342 w 1743545"/>
              <a:gd name="connsiteY9" fmla="*/ 1298543 h 1427797"/>
              <a:gd name="connsiteX10" fmla="*/ 1085088 w 1743545"/>
              <a:gd name="connsiteY10" fmla="*/ 1285208 h 1427797"/>
              <a:gd name="connsiteX11" fmla="*/ 971169 w 1743545"/>
              <a:gd name="connsiteY11" fmla="*/ 1292638 h 1427797"/>
              <a:gd name="connsiteX12" fmla="*/ 903446 w 1743545"/>
              <a:gd name="connsiteY12" fmla="*/ 1272635 h 1427797"/>
              <a:gd name="connsiteX13" fmla="*/ 854011 w 1743545"/>
              <a:gd name="connsiteY13" fmla="*/ 1290447 h 1427797"/>
              <a:gd name="connsiteX14" fmla="*/ 824865 w 1743545"/>
              <a:gd name="connsiteY14" fmla="*/ 1279112 h 1427797"/>
              <a:gd name="connsiteX15" fmla="*/ 820007 w 1743545"/>
              <a:gd name="connsiteY15" fmla="*/ 1262444 h 1427797"/>
              <a:gd name="connsiteX16" fmla="*/ 755999 w 1743545"/>
              <a:gd name="connsiteY16" fmla="*/ 1233678 h 1427797"/>
              <a:gd name="connsiteX17" fmla="*/ 763238 w 1743545"/>
              <a:gd name="connsiteY17" fmla="*/ 1195197 h 1427797"/>
              <a:gd name="connsiteX18" fmla="*/ 770953 w 1743545"/>
              <a:gd name="connsiteY18" fmla="*/ 1198816 h 1427797"/>
              <a:gd name="connsiteX19" fmla="*/ 786384 w 1743545"/>
              <a:gd name="connsiteY19" fmla="*/ 1178147 h 1427797"/>
              <a:gd name="connsiteX20" fmla="*/ 781907 w 1743545"/>
              <a:gd name="connsiteY20" fmla="*/ 1170051 h 1427797"/>
              <a:gd name="connsiteX21" fmla="*/ 786384 w 1743545"/>
              <a:gd name="connsiteY21" fmla="*/ 1163193 h 1427797"/>
              <a:gd name="connsiteX22" fmla="*/ 771334 w 1743545"/>
              <a:gd name="connsiteY22" fmla="*/ 1151001 h 1427797"/>
              <a:gd name="connsiteX23" fmla="*/ 746189 w 1743545"/>
              <a:gd name="connsiteY23" fmla="*/ 1178528 h 1427797"/>
              <a:gd name="connsiteX24" fmla="*/ 755142 w 1743545"/>
              <a:gd name="connsiteY24" fmla="*/ 1191578 h 1427797"/>
              <a:gd name="connsiteX25" fmla="*/ 750284 w 1743545"/>
              <a:gd name="connsiteY25" fmla="*/ 1210628 h 1427797"/>
              <a:gd name="connsiteX26" fmla="*/ 689896 w 1743545"/>
              <a:gd name="connsiteY26" fmla="*/ 1161098 h 1427797"/>
              <a:gd name="connsiteX27" fmla="*/ 667226 w 1743545"/>
              <a:gd name="connsiteY27" fmla="*/ 1181005 h 1427797"/>
              <a:gd name="connsiteX28" fmla="*/ 658273 w 1743545"/>
              <a:gd name="connsiteY28" fmla="*/ 1165193 h 1427797"/>
              <a:gd name="connsiteX29" fmla="*/ 137065 w 1743545"/>
              <a:gd name="connsiteY29" fmla="*/ 786194 h 1427797"/>
              <a:gd name="connsiteX30" fmla="*/ 89249 w 1743545"/>
              <a:gd name="connsiteY30" fmla="*/ 740855 h 1427797"/>
              <a:gd name="connsiteX31" fmla="*/ 63627 w 1743545"/>
              <a:gd name="connsiteY31" fmla="*/ 752189 h 1427797"/>
              <a:gd name="connsiteX32" fmla="*/ 57626 w 1743545"/>
              <a:gd name="connsiteY32" fmla="*/ 738378 h 1427797"/>
              <a:gd name="connsiteX33" fmla="*/ 77438 w 1743545"/>
              <a:gd name="connsiteY33" fmla="*/ 726662 h 1427797"/>
              <a:gd name="connsiteX34" fmla="*/ 59246 w 1743545"/>
              <a:gd name="connsiteY34" fmla="*/ 680466 h 1427797"/>
              <a:gd name="connsiteX35" fmla="*/ 86773 w 1743545"/>
              <a:gd name="connsiteY35" fmla="*/ 666655 h 1427797"/>
              <a:gd name="connsiteX36" fmla="*/ 57150 w 1743545"/>
              <a:gd name="connsiteY36" fmla="*/ 581120 h 1427797"/>
              <a:gd name="connsiteX37" fmla="*/ 64484 w 1743545"/>
              <a:gd name="connsiteY37" fmla="*/ 567309 h 1427797"/>
              <a:gd name="connsiteX38" fmla="*/ 118015 w 1743545"/>
              <a:gd name="connsiteY38" fmla="*/ 549878 h 1427797"/>
              <a:gd name="connsiteX39" fmla="*/ 115538 w 1743545"/>
              <a:gd name="connsiteY39" fmla="*/ 539782 h 1427797"/>
              <a:gd name="connsiteX40" fmla="*/ 134207 w 1743545"/>
              <a:gd name="connsiteY40" fmla="*/ 539020 h 1427797"/>
              <a:gd name="connsiteX41" fmla="*/ 138684 w 1743545"/>
              <a:gd name="connsiteY41" fmla="*/ 547116 h 1427797"/>
              <a:gd name="connsiteX42" fmla="*/ 126111 w 1743545"/>
              <a:gd name="connsiteY42" fmla="*/ 560070 h 1427797"/>
              <a:gd name="connsiteX43" fmla="*/ 125730 w 1743545"/>
              <a:gd name="connsiteY43" fmla="*/ 574643 h 1427797"/>
              <a:gd name="connsiteX44" fmla="*/ 159734 w 1743545"/>
              <a:gd name="connsiteY44" fmla="*/ 589597 h 1427797"/>
              <a:gd name="connsiteX45" fmla="*/ 182404 w 1743545"/>
              <a:gd name="connsiteY45" fmla="*/ 532066 h 1427797"/>
              <a:gd name="connsiteX46" fmla="*/ 147542 w 1743545"/>
              <a:gd name="connsiteY46" fmla="*/ 523589 h 1427797"/>
              <a:gd name="connsiteX47" fmla="*/ 143923 w 1743545"/>
              <a:gd name="connsiteY47" fmla="*/ 504158 h 1427797"/>
              <a:gd name="connsiteX48" fmla="*/ 122396 w 1743545"/>
              <a:gd name="connsiteY48" fmla="*/ 507778 h 1427797"/>
              <a:gd name="connsiteX49" fmla="*/ 126111 w 1743545"/>
              <a:gd name="connsiteY49" fmla="*/ 528066 h 1427797"/>
              <a:gd name="connsiteX50" fmla="*/ 108680 w 1743545"/>
              <a:gd name="connsiteY50" fmla="*/ 531305 h 1427797"/>
              <a:gd name="connsiteX51" fmla="*/ 108680 w 1743545"/>
              <a:gd name="connsiteY51" fmla="*/ 525208 h 1427797"/>
              <a:gd name="connsiteX52" fmla="*/ 55150 w 1743545"/>
              <a:gd name="connsiteY52" fmla="*/ 537305 h 1427797"/>
              <a:gd name="connsiteX53" fmla="*/ 52768 w 1743545"/>
              <a:gd name="connsiteY53" fmla="*/ 520351 h 1427797"/>
              <a:gd name="connsiteX54" fmla="*/ 38576 w 1743545"/>
              <a:gd name="connsiteY54" fmla="*/ 514255 h 1427797"/>
              <a:gd name="connsiteX55" fmla="*/ 42958 w 1743545"/>
              <a:gd name="connsiteY55" fmla="*/ 494824 h 1427797"/>
              <a:gd name="connsiteX56" fmla="*/ 19526 w 1743545"/>
              <a:gd name="connsiteY56" fmla="*/ 489490 h 1427797"/>
              <a:gd name="connsiteX57" fmla="*/ 7715 w 1743545"/>
              <a:gd name="connsiteY57" fmla="*/ 479012 h 1427797"/>
              <a:gd name="connsiteX58" fmla="*/ 31623 w 1743545"/>
              <a:gd name="connsiteY58" fmla="*/ 479012 h 1427797"/>
              <a:gd name="connsiteX59" fmla="*/ 30480 w 1743545"/>
              <a:gd name="connsiteY59" fmla="*/ 437197 h 1427797"/>
              <a:gd name="connsiteX60" fmla="*/ 21526 w 1743545"/>
              <a:gd name="connsiteY60" fmla="*/ 394240 h 1427797"/>
              <a:gd name="connsiteX61" fmla="*/ 35719 w 1743545"/>
              <a:gd name="connsiteY61" fmla="*/ 388620 h 1427797"/>
              <a:gd name="connsiteX62" fmla="*/ 28766 w 1743545"/>
              <a:gd name="connsiteY62" fmla="*/ 354139 h 1427797"/>
              <a:gd name="connsiteX63" fmla="*/ 7715 w 1743545"/>
              <a:gd name="connsiteY63" fmla="*/ 356997 h 1427797"/>
              <a:gd name="connsiteX64" fmla="*/ 0 w 1743545"/>
              <a:gd name="connsiteY64" fmla="*/ 317278 h 1427797"/>
              <a:gd name="connsiteX65" fmla="*/ 805529 w 1743545"/>
              <a:gd name="connsiteY65" fmla="*/ 0 h 1427797"/>
              <a:gd name="connsiteX66" fmla="*/ 1720786 w 1743545"/>
              <a:gd name="connsiteY66" fmla="*/ 309658 h 1427797"/>
              <a:gd name="connsiteX67" fmla="*/ 1694783 w 1743545"/>
              <a:gd name="connsiteY67" fmla="*/ 533400 h 14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743545" h="1427797">
                <a:moveTo>
                  <a:pt x="1694783" y="533400"/>
                </a:moveTo>
                <a:cubicBezTo>
                  <a:pt x="1603248" y="609600"/>
                  <a:pt x="1395698" y="781431"/>
                  <a:pt x="1395698" y="781431"/>
                </a:cubicBezTo>
                <a:cubicBezTo>
                  <a:pt x="1395698" y="781431"/>
                  <a:pt x="1369600" y="797814"/>
                  <a:pt x="1338643" y="826484"/>
                </a:cubicBezTo>
                <a:cubicBezTo>
                  <a:pt x="1285399" y="876109"/>
                  <a:pt x="1217962" y="962501"/>
                  <a:pt x="1245394" y="1065752"/>
                </a:cubicBezTo>
                <a:cubicBezTo>
                  <a:pt x="1245394" y="1065848"/>
                  <a:pt x="1245394" y="1065848"/>
                  <a:pt x="1245489" y="1065943"/>
                </a:cubicBezTo>
                <a:cubicBezTo>
                  <a:pt x="1262920" y="1131665"/>
                  <a:pt x="1306354" y="1227487"/>
                  <a:pt x="1351978" y="1318641"/>
                </a:cubicBezTo>
                <a:lnTo>
                  <a:pt x="1399985" y="1423606"/>
                </a:lnTo>
                <a:lnTo>
                  <a:pt x="1391888" y="1427798"/>
                </a:lnTo>
                <a:cubicBezTo>
                  <a:pt x="1364361" y="1386935"/>
                  <a:pt x="1258157" y="1340739"/>
                  <a:pt x="1237107" y="1328547"/>
                </a:cubicBezTo>
                <a:cubicBezTo>
                  <a:pt x="1215961" y="1316355"/>
                  <a:pt x="1210342" y="1298543"/>
                  <a:pt x="1210342" y="1298543"/>
                </a:cubicBezTo>
                <a:cubicBezTo>
                  <a:pt x="1146715" y="1299305"/>
                  <a:pt x="1149096" y="1286351"/>
                  <a:pt x="1085088" y="1285208"/>
                </a:cubicBezTo>
                <a:cubicBezTo>
                  <a:pt x="1021080" y="1283970"/>
                  <a:pt x="1015365" y="1296543"/>
                  <a:pt x="971169" y="1292638"/>
                </a:cubicBezTo>
                <a:cubicBezTo>
                  <a:pt x="926973" y="1288732"/>
                  <a:pt x="903446" y="1272635"/>
                  <a:pt x="903446" y="1272635"/>
                </a:cubicBezTo>
                <a:cubicBezTo>
                  <a:pt x="878395" y="1301782"/>
                  <a:pt x="854011" y="1290447"/>
                  <a:pt x="854011" y="1290447"/>
                </a:cubicBezTo>
                <a:lnTo>
                  <a:pt x="824865" y="1279112"/>
                </a:lnTo>
                <a:lnTo>
                  <a:pt x="820007" y="1262444"/>
                </a:lnTo>
                <a:lnTo>
                  <a:pt x="755999" y="1233678"/>
                </a:lnTo>
                <a:lnTo>
                  <a:pt x="763238" y="1195197"/>
                </a:lnTo>
                <a:lnTo>
                  <a:pt x="770953" y="1198816"/>
                </a:lnTo>
                <a:lnTo>
                  <a:pt x="786384" y="1178147"/>
                </a:lnTo>
                <a:lnTo>
                  <a:pt x="781907" y="1170051"/>
                </a:lnTo>
                <a:lnTo>
                  <a:pt x="786384" y="1163193"/>
                </a:lnTo>
                <a:lnTo>
                  <a:pt x="771334" y="1151001"/>
                </a:lnTo>
                <a:lnTo>
                  <a:pt x="746189" y="1178528"/>
                </a:lnTo>
                <a:lnTo>
                  <a:pt x="755142" y="1191578"/>
                </a:lnTo>
                <a:cubicBezTo>
                  <a:pt x="755142" y="1191578"/>
                  <a:pt x="750284" y="1209008"/>
                  <a:pt x="750284" y="1210628"/>
                </a:cubicBezTo>
                <a:cubicBezTo>
                  <a:pt x="748379" y="1210628"/>
                  <a:pt x="689896" y="1161098"/>
                  <a:pt x="689896" y="1161098"/>
                </a:cubicBezTo>
                <a:lnTo>
                  <a:pt x="667226" y="1181005"/>
                </a:lnTo>
                <a:lnTo>
                  <a:pt x="658273" y="1165193"/>
                </a:lnTo>
                <a:cubicBezTo>
                  <a:pt x="658273" y="1165193"/>
                  <a:pt x="178784" y="816578"/>
                  <a:pt x="137065" y="786194"/>
                </a:cubicBezTo>
                <a:cubicBezTo>
                  <a:pt x="95250" y="755809"/>
                  <a:pt x="89249" y="740855"/>
                  <a:pt x="89249" y="740855"/>
                </a:cubicBezTo>
                <a:lnTo>
                  <a:pt x="63627" y="752189"/>
                </a:lnTo>
                <a:lnTo>
                  <a:pt x="57626" y="738378"/>
                </a:lnTo>
                <a:lnTo>
                  <a:pt x="77438" y="726662"/>
                </a:lnTo>
                <a:lnTo>
                  <a:pt x="59246" y="680466"/>
                </a:lnTo>
                <a:lnTo>
                  <a:pt x="86773" y="666655"/>
                </a:lnTo>
                <a:cubicBezTo>
                  <a:pt x="86773" y="666655"/>
                  <a:pt x="60865" y="593312"/>
                  <a:pt x="57150" y="581120"/>
                </a:cubicBezTo>
                <a:cubicBezTo>
                  <a:pt x="53530" y="568928"/>
                  <a:pt x="64484" y="567309"/>
                  <a:pt x="64484" y="567309"/>
                </a:cubicBezTo>
                <a:lnTo>
                  <a:pt x="118015" y="549878"/>
                </a:lnTo>
                <a:lnTo>
                  <a:pt x="115538" y="539782"/>
                </a:lnTo>
                <a:lnTo>
                  <a:pt x="134207" y="539020"/>
                </a:lnTo>
                <a:lnTo>
                  <a:pt x="138684" y="547116"/>
                </a:lnTo>
                <a:cubicBezTo>
                  <a:pt x="138684" y="547116"/>
                  <a:pt x="137827" y="554355"/>
                  <a:pt x="126111" y="560070"/>
                </a:cubicBezTo>
                <a:cubicBezTo>
                  <a:pt x="114300" y="565690"/>
                  <a:pt x="125730" y="574643"/>
                  <a:pt x="125730" y="574643"/>
                </a:cubicBezTo>
                <a:lnTo>
                  <a:pt x="159734" y="589597"/>
                </a:lnTo>
                <a:lnTo>
                  <a:pt x="182404" y="532066"/>
                </a:lnTo>
                <a:lnTo>
                  <a:pt x="147542" y="523589"/>
                </a:lnTo>
                <a:lnTo>
                  <a:pt x="143923" y="504158"/>
                </a:lnTo>
                <a:cubicBezTo>
                  <a:pt x="143923" y="504158"/>
                  <a:pt x="123634" y="507397"/>
                  <a:pt x="122396" y="507778"/>
                </a:cubicBezTo>
                <a:cubicBezTo>
                  <a:pt x="121253" y="508159"/>
                  <a:pt x="126111" y="528066"/>
                  <a:pt x="126111" y="528066"/>
                </a:cubicBezTo>
                <a:lnTo>
                  <a:pt x="108680" y="531305"/>
                </a:lnTo>
                <a:lnTo>
                  <a:pt x="108680" y="525208"/>
                </a:lnTo>
                <a:lnTo>
                  <a:pt x="55150" y="537305"/>
                </a:lnTo>
                <a:lnTo>
                  <a:pt x="52768" y="520351"/>
                </a:lnTo>
                <a:lnTo>
                  <a:pt x="38576" y="514255"/>
                </a:lnTo>
                <a:lnTo>
                  <a:pt x="42958" y="494824"/>
                </a:lnTo>
                <a:cubicBezTo>
                  <a:pt x="42958" y="494824"/>
                  <a:pt x="30004" y="492728"/>
                  <a:pt x="19526" y="489490"/>
                </a:cubicBezTo>
                <a:cubicBezTo>
                  <a:pt x="8954" y="486251"/>
                  <a:pt x="7715" y="479012"/>
                  <a:pt x="7715" y="479012"/>
                </a:cubicBezTo>
                <a:lnTo>
                  <a:pt x="31623" y="479012"/>
                </a:lnTo>
                <a:lnTo>
                  <a:pt x="30480" y="437197"/>
                </a:lnTo>
                <a:lnTo>
                  <a:pt x="21526" y="394240"/>
                </a:lnTo>
                <a:lnTo>
                  <a:pt x="35719" y="388620"/>
                </a:lnTo>
                <a:lnTo>
                  <a:pt x="28766" y="354139"/>
                </a:lnTo>
                <a:lnTo>
                  <a:pt x="7715" y="356997"/>
                </a:lnTo>
                <a:lnTo>
                  <a:pt x="0" y="317278"/>
                </a:lnTo>
                <a:lnTo>
                  <a:pt x="805529" y="0"/>
                </a:lnTo>
                <a:lnTo>
                  <a:pt x="1720786" y="309658"/>
                </a:lnTo>
                <a:cubicBezTo>
                  <a:pt x="1720786" y="309658"/>
                  <a:pt x="1786414" y="457200"/>
                  <a:pt x="1694783" y="533400"/>
                </a:cubicBezTo>
                <a:close/>
              </a:path>
            </a:pathLst>
          </a:custGeom>
          <a:solidFill>
            <a:srgbClr val="BCE4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fr-FR" dirty="0">
                <a:solidFill>
                  <a:schemeClr val="tx1">
                    <a:alpha val="0"/>
                  </a:schemeClr>
                </a:solidFill>
              </a:rPr>
              <a:t>11</a:t>
            </a:r>
          </a:p>
        </p:txBody>
      </p:sp>
      <p:grpSp>
        <p:nvGrpSpPr>
          <p:cNvPr id="3155" name="Groupe 3154">
            <a:extLst>
              <a:ext uri="{FF2B5EF4-FFF2-40B4-BE49-F238E27FC236}">
                <a16:creationId xmlns:a16="http://schemas.microsoft.com/office/drawing/2014/main" id="{BCBA01BE-DEE0-2575-5BE8-29A2C89BC496}"/>
              </a:ext>
            </a:extLst>
          </p:cNvPr>
          <p:cNvGrpSpPr/>
          <p:nvPr/>
        </p:nvGrpSpPr>
        <p:grpSpPr>
          <a:xfrm>
            <a:off x="9035830" y="890662"/>
            <a:ext cx="834566" cy="312032"/>
            <a:chOff x="9035830" y="890662"/>
            <a:chExt cx="834566" cy="312032"/>
          </a:xfrm>
        </p:grpSpPr>
        <p:sp>
          <p:nvSpPr>
            <p:cNvPr id="3156" name="Forme libre : forme 3155">
              <a:extLst>
                <a:ext uri="{FF2B5EF4-FFF2-40B4-BE49-F238E27FC236}">
                  <a16:creationId xmlns:a16="http://schemas.microsoft.com/office/drawing/2014/main" id="{FC9C5874-B3A5-95CB-505D-3FA0421AF230}"/>
                </a:ext>
              </a:extLst>
            </p:cNvPr>
            <p:cNvSpPr/>
            <p:nvPr/>
          </p:nvSpPr>
          <p:spPr>
            <a:xfrm>
              <a:off x="9241429" y="1025237"/>
              <a:ext cx="137874" cy="177457"/>
            </a:xfrm>
            <a:custGeom>
              <a:avLst/>
              <a:gdLst>
                <a:gd name="connsiteX0" fmla="*/ 18288 w 135278"/>
                <a:gd name="connsiteY0" fmla="*/ 117919 h 174116"/>
                <a:gd name="connsiteX1" fmla="*/ 18288 w 135278"/>
                <a:gd name="connsiteY1" fmla="*/ 64198 h 174116"/>
                <a:gd name="connsiteX2" fmla="*/ 15812 w 135278"/>
                <a:gd name="connsiteY2" fmla="*/ 61722 h 174116"/>
                <a:gd name="connsiteX3" fmla="*/ 571 w 135278"/>
                <a:gd name="connsiteY3" fmla="*/ 50959 h 174116"/>
                <a:gd name="connsiteX4" fmla="*/ 95 w 135278"/>
                <a:gd name="connsiteY4" fmla="*/ 46292 h 174116"/>
                <a:gd name="connsiteX5" fmla="*/ 0 w 135278"/>
                <a:gd name="connsiteY5" fmla="*/ 2381 h 174116"/>
                <a:gd name="connsiteX6" fmla="*/ 2381 w 135278"/>
                <a:gd name="connsiteY6" fmla="*/ 0 h 174116"/>
                <a:gd name="connsiteX7" fmla="*/ 28289 w 135278"/>
                <a:gd name="connsiteY7" fmla="*/ 0 h 174116"/>
                <a:gd name="connsiteX8" fmla="*/ 30385 w 135278"/>
                <a:gd name="connsiteY8" fmla="*/ 2191 h 174116"/>
                <a:gd name="connsiteX9" fmla="*/ 30290 w 135278"/>
                <a:gd name="connsiteY9" fmla="*/ 13049 h 174116"/>
                <a:gd name="connsiteX10" fmla="*/ 32290 w 135278"/>
                <a:gd name="connsiteY10" fmla="*/ 15050 h 174116"/>
                <a:gd name="connsiteX11" fmla="*/ 50292 w 135278"/>
                <a:gd name="connsiteY11" fmla="*/ 15050 h 174116"/>
                <a:gd name="connsiteX12" fmla="*/ 52292 w 135278"/>
                <a:gd name="connsiteY12" fmla="*/ 12954 h 174116"/>
                <a:gd name="connsiteX13" fmla="*/ 52197 w 135278"/>
                <a:gd name="connsiteY13" fmla="*/ 1905 h 174116"/>
                <a:gd name="connsiteX14" fmla="*/ 54007 w 135278"/>
                <a:gd name="connsiteY14" fmla="*/ 95 h 174116"/>
                <a:gd name="connsiteX15" fmla="*/ 81629 w 135278"/>
                <a:gd name="connsiteY15" fmla="*/ 95 h 174116"/>
                <a:gd name="connsiteX16" fmla="*/ 83439 w 135278"/>
                <a:gd name="connsiteY16" fmla="*/ 1810 h 174116"/>
                <a:gd name="connsiteX17" fmla="*/ 83344 w 135278"/>
                <a:gd name="connsiteY17" fmla="*/ 13240 h 174116"/>
                <a:gd name="connsiteX18" fmla="*/ 84963 w 135278"/>
                <a:gd name="connsiteY18" fmla="*/ 14954 h 174116"/>
                <a:gd name="connsiteX19" fmla="*/ 103823 w 135278"/>
                <a:gd name="connsiteY19" fmla="*/ 14954 h 174116"/>
                <a:gd name="connsiteX20" fmla="*/ 105346 w 135278"/>
                <a:gd name="connsiteY20" fmla="*/ 13430 h 174116"/>
                <a:gd name="connsiteX21" fmla="*/ 105251 w 135278"/>
                <a:gd name="connsiteY21" fmla="*/ 1715 h 174116"/>
                <a:gd name="connsiteX22" fmla="*/ 106966 w 135278"/>
                <a:gd name="connsiteY22" fmla="*/ 0 h 174116"/>
                <a:gd name="connsiteX23" fmla="*/ 133541 w 135278"/>
                <a:gd name="connsiteY23" fmla="*/ 0 h 174116"/>
                <a:gd name="connsiteX24" fmla="*/ 135255 w 135278"/>
                <a:gd name="connsiteY24" fmla="*/ 1715 h 174116"/>
                <a:gd name="connsiteX25" fmla="*/ 135160 w 135278"/>
                <a:gd name="connsiteY25" fmla="*/ 47339 h 174116"/>
                <a:gd name="connsiteX26" fmla="*/ 120206 w 135278"/>
                <a:gd name="connsiteY26" fmla="*/ 61722 h 174116"/>
                <a:gd name="connsiteX27" fmla="*/ 117158 w 135278"/>
                <a:gd name="connsiteY27" fmla="*/ 64770 h 174116"/>
                <a:gd name="connsiteX28" fmla="*/ 117158 w 135278"/>
                <a:gd name="connsiteY28" fmla="*/ 171355 h 174116"/>
                <a:gd name="connsiteX29" fmla="*/ 114395 w 135278"/>
                <a:gd name="connsiteY29" fmla="*/ 174117 h 174116"/>
                <a:gd name="connsiteX30" fmla="*/ 20574 w 135278"/>
                <a:gd name="connsiteY30" fmla="*/ 174117 h 174116"/>
                <a:gd name="connsiteX31" fmla="*/ 18002 w 135278"/>
                <a:gd name="connsiteY31" fmla="*/ 171545 h 174116"/>
                <a:gd name="connsiteX32" fmla="*/ 18288 w 135278"/>
                <a:gd name="connsiteY32" fmla="*/ 117919 h 174116"/>
                <a:gd name="connsiteX33" fmla="*/ 67818 w 135278"/>
                <a:gd name="connsiteY33" fmla="*/ 131254 h 174116"/>
                <a:gd name="connsiteX34" fmla="*/ 84392 w 135278"/>
                <a:gd name="connsiteY34" fmla="*/ 131254 h 174116"/>
                <a:gd name="connsiteX35" fmla="*/ 86583 w 135278"/>
                <a:gd name="connsiteY35" fmla="*/ 129254 h 174116"/>
                <a:gd name="connsiteX36" fmla="*/ 86583 w 135278"/>
                <a:gd name="connsiteY36" fmla="*/ 104489 h 174116"/>
                <a:gd name="connsiteX37" fmla="*/ 85916 w 135278"/>
                <a:gd name="connsiteY37" fmla="*/ 99250 h 174116"/>
                <a:gd name="connsiteX38" fmla="*/ 65056 w 135278"/>
                <a:gd name="connsiteY38" fmla="*/ 85439 h 174116"/>
                <a:gd name="connsiteX39" fmla="*/ 49244 w 135278"/>
                <a:gd name="connsiteY39" fmla="*/ 103918 h 174116"/>
                <a:gd name="connsiteX40" fmla="*/ 49149 w 135278"/>
                <a:gd name="connsiteY40" fmla="*/ 129540 h 174116"/>
                <a:gd name="connsiteX41" fmla="*/ 50864 w 135278"/>
                <a:gd name="connsiteY41" fmla="*/ 131350 h 174116"/>
                <a:gd name="connsiteX42" fmla="*/ 67818 w 135278"/>
                <a:gd name="connsiteY42" fmla="*/ 131254 h 17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5278" h="174116">
                  <a:moveTo>
                    <a:pt x="18288" y="117919"/>
                  </a:moveTo>
                  <a:cubicBezTo>
                    <a:pt x="18288" y="100013"/>
                    <a:pt x="18288" y="82106"/>
                    <a:pt x="18288" y="64198"/>
                  </a:cubicBezTo>
                  <a:cubicBezTo>
                    <a:pt x="18288" y="62294"/>
                    <a:pt x="17812" y="61722"/>
                    <a:pt x="15812" y="61722"/>
                  </a:cubicBezTo>
                  <a:cubicBezTo>
                    <a:pt x="7715" y="61817"/>
                    <a:pt x="2381" y="57912"/>
                    <a:pt x="571" y="50959"/>
                  </a:cubicBezTo>
                  <a:cubicBezTo>
                    <a:pt x="191" y="49435"/>
                    <a:pt x="95" y="47911"/>
                    <a:pt x="95" y="46292"/>
                  </a:cubicBezTo>
                  <a:cubicBezTo>
                    <a:pt x="95" y="31623"/>
                    <a:pt x="95" y="16954"/>
                    <a:pt x="0" y="2381"/>
                  </a:cubicBezTo>
                  <a:cubicBezTo>
                    <a:pt x="0" y="476"/>
                    <a:pt x="476" y="0"/>
                    <a:pt x="2381" y="0"/>
                  </a:cubicBezTo>
                  <a:cubicBezTo>
                    <a:pt x="11049" y="95"/>
                    <a:pt x="19621" y="95"/>
                    <a:pt x="28289" y="0"/>
                  </a:cubicBezTo>
                  <a:cubicBezTo>
                    <a:pt x="30004" y="0"/>
                    <a:pt x="30480" y="476"/>
                    <a:pt x="30385" y="2191"/>
                  </a:cubicBezTo>
                  <a:cubicBezTo>
                    <a:pt x="30290" y="5810"/>
                    <a:pt x="30480" y="9430"/>
                    <a:pt x="30290" y="13049"/>
                  </a:cubicBezTo>
                  <a:cubicBezTo>
                    <a:pt x="30194" y="14669"/>
                    <a:pt x="30766" y="15050"/>
                    <a:pt x="32290" y="15050"/>
                  </a:cubicBezTo>
                  <a:cubicBezTo>
                    <a:pt x="38291" y="14954"/>
                    <a:pt x="44291" y="14954"/>
                    <a:pt x="50292" y="15050"/>
                  </a:cubicBezTo>
                  <a:cubicBezTo>
                    <a:pt x="52007" y="15050"/>
                    <a:pt x="52292" y="14478"/>
                    <a:pt x="52292" y="12954"/>
                  </a:cubicBezTo>
                  <a:cubicBezTo>
                    <a:pt x="52197" y="9239"/>
                    <a:pt x="52292" y="5620"/>
                    <a:pt x="52197" y="1905"/>
                  </a:cubicBezTo>
                  <a:cubicBezTo>
                    <a:pt x="52197" y="571"/>
                    <a:pt x="52578" y="95"/>
                    <a:pt x="54007" y="95"/>
                  </a:cubicBezTo>
                  <a:cubicBezTo>
                    <a:pt x="63246" y="190"/>
                    <a:pt x="72390" y="190"/>
                    <a:pt x="81629" y="95"/>
                  </a:cubicBezTo>
                  <a:cubicBezTo>
                    <a:pt x="82963" y="95"/>
                    <a:pt x="83439" y="476"/>
                    <a:pt x="83439" y="1810"/>
                  </a:cubicBezTo>
                  <a:cubicBezTo>
                    <a:pt x="83344" y="5620"/>
                    <a:pt x="83439" y="9430"/>
                    <a:pt x="83344" y="13240"/>
                  </a:cubicBezTo>
                  <a:cubicBezTo>
                    <a:pt x="83344" y="14573"/>
                    <a:pt x="83725" y="14954"/>
                    <a:pt x="84963" y="14954"/>
                  </a:cubicBezTo>
                  <a:cubicBezTo>
                    <a:pt x="91250" y="14859"/>
                    <a:pt x="97536" y="14859"/>
                    <a:pt x="103823" y="14954"/>
                  </a:cubicBezTo>
                  <a:cubicBezTo>
                    <a:pt x="104966" y="14954"/>
                    <a:pt x="105442" y="14669"/>
                    <a:pt x="105346" y="13430"/>
                  </a:cubicBezTo>
                  <a:cubicBezTo>
                    <a:pt x="105251" y="9525"/>
                    <a:pt x="105346" y="5620"/>
                    <a:pt x="105251" y="1715"/>
                  </a:cubicBezTo>
                  <a:cubicBezTo>
                    <a:pt x="105251" y="381"/>
                    <a:pt x="105633" y="0"/>
                    <a:pt x="106966" y="0"/>
                  </a:cubicBezTo>
                  <a:cubicBezTo>
                    <a:pt x="115824" y="95"/>
                    <a:pt x="124683" y="95"/>
                    <a:pt x="133541" y="0"/>
                  </a:cubicBezTo>
                  <a:cubicBezTo>
                    <a:pt x="134779" y="0"/>
                    <a:pt x="135255" y="381"/>
                    <a:pt x="135255" y="1715"/>
                  </a:cubicBezTo>
                  <a:cubicBezTo>
                    <a:pt x="135255" y="16954"/>
                    <a:pt x="135350" y="32194"/>
                    <a:pt x="135160" y="47339"/>
                  </a:cubicBezTo>
                  <a:cubicBezTo>
                    <a:pt x="135065" y="56102"/>
                    <a:pt x="129064" y="61627"/>
                    <a:pt x="120206" y="61722"/>
                  </a:cubicBezTo>
                  <a:cubicBezTo>
                    <a:pt x="116872" y="61722"/>
                    <a:pt x="117158" y="61246"/>
                    <a:pt x="117158" y="64770"/>
                  </a:cubicBezTo>
                  <a:cubicBezTo>
                    <a:pt x="117158" y="100298"/>
                    <a:pt x="117158" y="135827"/>
                    <a:pt x="117158" y="171355"/>
                  </a:cubicBezTo>
                  <a:cubicBezTo>
                    <a:pt x="117158" y="174117"/>
                    <a:pt x="117158" y="174117"/>
                    <a:pt x="114395" y="174117"/>
                  </a:cubicBezTo>
                  <a:cubicBezTo>
                    <a:pt x="83153" y="174117"/>
                    <a:pt x="51816" y="174117"/>
                    <a:pt x="20574" y="174117"/>
                  </a:cubicBezTo>
                  <a:cubicBezTo>
                    <a:pt x="18574" y="174117"/>
                    <a:pt x="18002" y="173641"/>
                    <a:pt x="18002" y="171545"/>
                  </a:cubicBezTo>
                  <a:cubicBezTo>
                    <a:pt x="18288" y="153734"/>
                    <a:pt x="18288" y="135827"/>
                    <a:pt x="18288" y="117919"/>
                  </a:cubicBezTo>
                  <a:close/>
                  <a:moveTo>
                    <a:pt x="67818" y="131254"/>
                  </a:moveTo>
                  <a:cubicBezTo>
                    <a:pt x="73343" y="131254"/>
                    <a:pt x="78867" y="131159"/>
                    <a:pt x="84392" y="131254"/>
                  </a:cubicBezTo>
                  <a:cubicBezTo>
                    <a:pt x="85916" y="131254"/>
                    <a:pt x="86583" y="130969"/>
                    <a:pt x="86583" y="129254"/>
                  </a:cubicBezTo>
                  <a:cubicBezTo>
                    <a:pt x="86487" y="120967"/>
                    <a:pt x="86583" y="112681"/>
                    <a:pt x="86583" y="104489"/>
                  </a:cubicBezTo>
                  <a:cubicBezTo>
                    <a:pt x="86583" y="102679"/>
                    <a:pt x="86392" y="100965"/>
                    <a:pt x="85916" y="99250"/>
                  </a:cubicBezTo>
                  <a:cubicBezTo>
                    <a:pt x="83439" y="89821"/>
                    <a:pt x="75152" y="84296"/>
                    <a:pt x="65056" y="85439"/>
                  </a:cubicBezTo>
                  <a:cubicBezTo>
                    <a:pt x="56388" y="86392"/>
                    <a:pt x="49435" y="94488"/>
                    <a:pt x="49244" y="103918"/>
                  </a:cubicBezTo>
                  <a:cubicBezTo>
                    <a:pt x="49149" y="112490"/>
                    <a:pt x="49244" y="121063"/>
                    <a:pt x="49149" y="129540"/>
                  </a:cubicBezTo>
                  <a:cubicBezTo>
                    <a:pt x="49149" y="130873"/>
                    <a:pt x="49530" y="131350"/>
                    <a:pt x="50864" y="131350"/>
                  </a:cubicBezTo>
                  <a:cubicBezTo>
                    <a:pt x="56579" y="131254"/>
                    <a:pt x="62198" y="131254"/>
                    <a:pt x="67818" y="131254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157" name="Graphique 9">
              <a:extLst>
                <a:ext uri="{FF2B5EF4-FFF2-40B4-BE49-F238E27FC236}">
                  <a16:creationId xmlns:a16="http://schemas.microsoft.com/office/drawing/2014/main" id="{938D14AD-77E6-3A41-3DDF-184D732C0C59}"/>
                </a:ext>
              </a:extLst>
            </p:cNvPr>
            <p:cNvGrpSpPr/>
            <p:nvPr/>
          </p:nvGrpSpPr>
          <p:grpSpPr>
            <a:xfrm>
              <a:off x="9430537" y="1035431"/>
              <a:ext cx="439859" cy="65624"/>
              <a:chOff x="17144061" y="1068323"/>
              <a:chExt cx="431577" cy="64388"/>
            </a:xfrm>
            <a:solidFill>
              <a:srgbClr val="E30613"/>
            </a:solidFill>
          </p:grpSpPr>
          <p:sp>
            <p:nvSpPr>
              <p:cNvPr id="3168" name="Forme libre : forme 3167">
                <a:extLst>
                  <a:ext uri="{FF2B5EF4-FFF2-40B4-BE49-F238E27FC236}">
                    <a16:creationId xmlns:a16="http://schemas.microsoft.com/office/drawing/2014/main" id="{6DF00F07-8C7A-AB38-3633-DFEFC9E1E5C5}"/>
                  </a:ext>
                </a:extLst>
              </p:cNvPr>
              <p:cNvSpPr/>
              <p:nvPr/>
            </p:nvSpPr>
            <p:spPr>
              <a:xfrm>
                <a:off x="17144061" y="1078229"/>
                <a:ext cx="24098" cy="54387"/>
              </a:xfrm>
              <a:custGeom>
                <a:avLst/>
                <a:gdLst>
                  <a:gd name="connsiteX0" fmla="*/ 12002 w 24098"/>
                  <a:gd name="connsiteY0" fmla="*/ 0 h 54387"/>
                  <a:gd name="connsiteX1" fmla="*/ 21050 w 24098"/>
                  <a:gd name="connsiteY1" fmla="*/ 3620 h 54387"/>
                  <a:gd name="connsiteX2" fmla="*/ 24098 w 24098"/>
                  <a:gd name="connsiteY2" fmla="*/ 13430 h 54387"/>
                  <a:gd name="connsiteX3" fmla="*/ 24098 w 24098"/>
                  <a:gd name="connsiteY3" fmla="*/ 18193 h 54387"/>
                  <a:gd name="connsiteX4" fmla="*/ 18479 w 24098"/>
                  <a:gd name="connsiteY4" fmla="*/ 18193 h 54387"/>
                  <a:gd name="connsiteX5" fmla="*/ 18479 w 24098"/>
                  <a:gd name="connsiteY5" fmla="*/ 13049 h 54387"/>
                  <a:gd name="connsiteX6" fmla="*/ 12192 w 24098"/>
                  <a:gd name="connsiteY6" fmla="*/ 5334 h 54387"/>
                  <a:gd name="connsiteX7" fmla="*/ 5905 w 24098"/>
                  <a:gd name="connsiteY7" fmla="*/ 13049 h 54387"/>
                  <a:gd name="connsiteX8" fmla="*/ 5905 w 24098"/>
                  <a:gd name="connsiteY8" fmla="*/ 41243 h 54387"/>
                  <a:gd name="connsiteX9" fmla="*/ 12192 w 24098"/>
                  <a:gd name="connsiteY9" fmla="*/ 48958 h 54387"/>
                  <a:gd name="connsiteX10" fmla="*/ 18479 w 24098"/>
                  <a:gd name="connsiteY10" fmla="*/ 41243 h 54387"/>
                  <a:gd name="connsiteX11" fmla="*/ 18479 w 24098"/>
                  <a:gd name="connsiteY11" fmla="*/ 34290 h 54387"/>
                  <a:gd name="connsiteX12" fmla="*/ 24098 w 24098"/>
                  <a:gd name="connsiteY12" fmla="*/ 34290 h 54387"/>
                  <a:gd name="connsiteX13" fmla="*/ 24098 w 24098"/>
                  <a:gd name="connsiteY13" fmla="*/ 40958 h 54387"/>
                  <a:gd name="connsiteX14" fmla="*/ 21050 w 24098"/>
                  <a:gd name="connsiteY14" fmla="*/ 50768 h 54387"/>
                  <a:gd name="connsiteX15" fmla="*/ 12002 w 24098"/>
                  <a:gd name="connsiteY15" fmla="*/ 54388 h 54387"/>
                  <a:gd name="connsiteX16" fmla="*/ 3048 w 24098"/>
                  <a:gd name="connsiteY16" fmla="*/ 50768 h 54387"/>
                  <a:gd name="connsiteX17" fmla="*/ 0 w 24098"/>
                  <a:gd name="connsiteY17" fmla="*/ 40958 h 54387"/>
                  <a:gd name="connsiteX18" fmla="*/ 0 w 24098"/>
                  <a:gd name="connsiteY18" fmla="*/ 13335 h 54387"/>
                  <a:gd name="connsiteX19" fmla="*/ 3048 w 24098"/>
                  <a:gd name="connsiteY19" fmla="*/ 3524 h 54387"/>
                  <a:gd name="connsiteX20" fmla="*/ 12002 w 24098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98" h="54387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1" y="6001"/>
                      <a:pt x="24098" y="9239"/>
                      <a:pt x="24098" y="13430"/>
                    </a:cubicBezTo>
                    <a:lnTo>
                      <a:pt x="24098" y="18193"/>
                    </a:lnTo>
                    <a:lnTo>
                      <a:pt x="18479" y="18193"/>
                    </a:lnTo>
                    <a:lnTo>
                      <a:pt x="18479" y="13049"/>
                    </a:lnTo>
                    <a:cubicBezTo>
                      <a:pt x="18479" y="7906"/>
                      <a:pt x="16383" y="5334"/>
                      <a:pt x="12192" y="5334"/>
                    </a:cubicBezTo>
                    <a:cubicBezTo>
                      <a:pt x="8001" y="5334"/>
                      <a:pt x="5905" y="7906"/>
                      <a:pt x="5905" y="13049"/>
                    </a:cubicBezTo>
                    <a:lnTo>
                      <a:pt x="5905" y="41243"/>
                    </a:lnTo>
                    <a:cubicBezTo>
                      <a:pt x="5905" y="46387"/>
                      <a:pt x="8001" y="48958"/>
                      <a:pt x="12192" y="48958"/>
                    </a:cubicBezTo>
                    <a:cubicBezTo>
                      <a:pt x="16383" y="48958"/>
                      <a:pt x="18479" y="46387"/>
                      <a:pt x="18479" y="41243"/>
                    </a:cubicBezTo>
                    <a:lnTo>
                      <a:pt x="18479" y="34290"/>
                    </a:lnTo>
                    <a:lnTo>
                      <a:pt x="24098" y="34290"/>
                    </a:lnTo>
                    <a:lnTo>
                      <a:pt x="24098" y="40958"/>
                    </a:lnTo>
                    <a:cubicBezTo>
                      <a:pt x="24098" y="45149"/>
                      <a:pt x="23051" y="48387"/>
                      <a:pt x="21050" y="50768"/>
                    </a:cubicBezTo>
                    <a:cubicBezTo>
                      <a:pt x="19050" y="53150"/>
                      <a:pt x="16002" y="54388"/>
                      <a:pt x="12002" y="54388"/>
                    </a:cubicBezTo>
                    <a:cubicBezTo>
                      <a:pt x="8001" y="54388"/>
                      <a:pt x="5048" y="53150"/>
                      <a:pt x="3048" y="50768"/>
                    </a:cubicBezTo>
                    <a:cubicBezTo>
                      <a:pt x="1048" y="48387"/>
                      <a:pt x="0" y="45149"/>
                      <a:pt x="0" y="40958"/>
                    </a:cubicBezTo>
                    <a:lnTo>
                      <a:pt x="0" y="13335"/>
                    </a:lnTo>
                    <a:cubicBezTo>
                      <a:pt x="0" y="9144"/>
                      <a:pt x="953" y="5906"/>
                      <a:pt x="3048" y="3524"/>
                    </a:cubicBezTo>
                    <a:cubicBezTo>
                      <a:pt x="5048" y="1238"/>
                      <a:pt x="8001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9" name="Forme libre : forme 3168">
                <a:extLst>
                  <a:ext uri="{FF2B5EF4-FFF2-40B4-BE49-F238E27FC236}">
                    <a16:creationId xmlns:a16="http://schemas.microsoft.com/office/drawing/2014/main" id="{361D7921-E6BC-474F-CB4D-502ABD793C06}"/>
                  </a:ext>
                </a:extLst>
              </p:cNvPr>
              <p:cNvSpPr/>
              <p:nvPr/>
            </p:nvSpPr>
            <p:spPr>
              <a:xfrm>
                <a:off x="17174255" y="1078801"/>
                <a:ext cx="24955" cy="53339"/>
              </a:xfrm>
              <a:custGeom>
                <a:avLst/>
                <a:gdLst>
                  <a:gd name="connsiteX0" fmla="*/ 19050 w 24955"/>
                  <a:gd name="connsiteY0" fmla="*/ 29337 h 53339"/>
                  <a:gd name="connsiteX1" fmla="*/ 5905 w 24955"/>
                  <a:gd name="connsiteY1" fmla="*/ 29337 h 53339"/>
                  <a:gd name="connsiteX2" fmla="*/ 5905 w 24955"/>
                  <a:gd name="connsiteY2" fmla="*/ 53340 h 53339"/>
                  <a:gd name="connsiteX3" fmla="*/ 0 w 24955"/>
                  <a:gd name="connsiteY3" fmla="*/ 53340 h 53339"/>
                  <a:gd name="connsiteX4" fmla="*/ 0 w 24955"/>
                  <a:gd name="connsiteY4" fmla="*/ 0 h 53339"/>
                  <a:gd name="connsiteX5" fmla="*/ 5905 w 24955"/>
                  <a:gd name="connsiteY5" fmla="*/ 0 h 53339"/>
                  <a:gd name="connsiteX6" fmla="*/ 5905 w 24955"/>
                  <a:gd name="connsiteY6" fmla="*/ 24003 h 53339"/>
                  <a:gd name="connsiteX7" fmla="*/ 19050 w 24955"/>
                  <a:gd name="connsiteY7" fmla="*/ 24003 h 53339"/>
                  <a:gd name="connsiteX8" fmla="*/ 19050 w 24955"/>
                  <a:gd name="connsiteY8" fmla="*/ 0 h 53339"/>
                  <a:gd name="connsiteX9" fmla="*/ 24955 w 24955"/>
                  <a:gd name="connsiteY9" fmla="*/ 0 h 53339"/>
                  <a:gd name="connsiteX10" fmla="*/ 24955 w 24955"/>
                  <a:gd name="connsiteY10" fmla="*/ 53340 h 53339"/>
                  <a:gd name="connsiteX11" fmla="*/ 19050 w 24955"/>
                  <a:gd name="connsiteY11" fmla="*/ 53340 h 53339"/>
                  <a:gd name="connsiteX12" fmla="*/ 19050 w 24955"/>
                  <a:gd name="connsiteY12" fmla="*/ 2933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39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0" name="Forme libre : forme 3169">
                <a:extLst>
                  <a:ext uri="{FF2B5EF4-FFF2-40B4-BE49-F238E27FC236}">
                    <a16:creationId xmlns:a16="http://schemas.microsoft.com/office/drawing/2014/main" id="{D331FF04-9A25-54DE-029F-5B7CB88D71FA}"/>
                  </a:ext>
                </a:extLst>
              </p:cNvPr>
              <p:cNvSpPr/>
              <p:nvPr/>
            </p:nvSpPr>
            <p:spPr>
              <a:xfrm>
                <a:off x="17204449" y="1068323"/>
                <a:ext cx="28956" cy="63817"/>
              </a:xfrm>
              <a:custGeom>
                <a:avLst/>
                <a:gdLst>
                  <a:gd name="connsiteX0" fmla="*/ 21146 w 28956"/>
                  <a:gd name="connsiteY0" fmla="*/ 53054 h 63817"/>
                  <a:gd name="connsiteX1" fmla="*/ 7620 w 28956"/>
                  <a:gd name="connsiteY1" fmla="*/ 53054 h 63817"/>
                  <a:gd name="connsiteX2" fmla="*/ 5525 w 28956"/>
                  <a:gd name="connsiteY2" fmla="*/ 63817 h 63817"/>
                  <a:gd name="connsiteX3" fmla="*/ 0 w 28956"/>
                  <a:gd name="connsiteY3" fmla="*/ 63817 h 63817"/>
                  <a:gd name="connsiteX4" fmla="*/ 10192 w 28956"/>
                  <a:gd name="connsiteY4" fmla="*/ 10477 h 63817"/>
                  <a:gd name="connsiteX5" fmla="*/ 18764 w 28956"/>
                  <a:gd name="connsiteY5" fmla="*/ 10477 h 63817"/>
                  <a:gd name="connsiteX6" fmla="*/ 28956 w 28956"/>
                  <a:gd name="connsiteY6" fmla="*/ 63817 h 63817"/>
                  <a:gd name="connsiteX7" fmla="*/ 23051 w 28956"/>
                  <a:gd name="connsiteY7" fmla="*/ 63817 h 63817"/>
                  <a:gd name="connsiteX8" fmla="*/ 21146 w 28956"/>
                  <a:gd name="connsiteY8" fmla="*/ 53054 h 63817"/>
                  <a:gd name="connsiteX9" fmla="*/ 14573 w 28956"/>
                  <a:gd name="connsiteY9" fmla="*/ 3143 h 63817"/>
                  <a:gd name="connsiteX10" fmla="*/ 10573 w 28956"/>
                  <a:gd name="connsiteY10" fmla="*/ 7620 h 63817"/>
                  <a:gd name="connsiteX11" fmla="*/ 5429 w 28956"/>
                  <a:gd name="connsiteY11" fmla="*/ 7620 h 63817"/>
                  <a:gd name="connsiteX12" fmla="*/ 12002 w 28956"/>
                  <a:gd name="connsiteY12" fmla="*/ 0 h 63817"/>
                  <a:gd name="connsiteX13" fmla="*/ 17336 w 28956"/>
                  <a:gd name="connsiteY13" fmla="*/ 0 h 63817"/>
                  <a:gd name="connsiteX14" fmla="*/ 23908 w 28956"/>
                  <a:gd name="connsiteY14" fmla="*/ 7620 h 63817"/>
                  <a:gd name="connsiteX15" fmla="*/ 18764 w 28956"/>
                  <a:gd name="connsiteY15" fmla="*/ 7620 h 63817"/>
                  <a:gd name="connsiteX16" fmla="*/ 14573 w 28956"/>
                  <a:gd name="connsiteY16" fmla="*/ 3143 h 63817"/>
                  <a:gd name="connsiteX17" fmla="*/ 14288 w 28956"/>
                  <a:gd name="connsiteY17" fmla="*/ 17145 h 63817"/>
                  <a:gd name="connsiteX18" fmla="*/ 8382 w 28956"/>
                  <a:gd name="connsiteY18" fmla="*/ 47911 h 63817"/>
                  <a:gd name="connsiteX19" fmla="*/ 20288 w 28956"/>
                  <a:gd name="connsiteY19" fmla="*/ 47911 h 63817"/>
                  <a:gd name="connsiteX20" fmla="*/ 14288 w 28956"/>
                  <a:gd name="connsiteY20" fmla="*/ 17145 h 6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956" h="63817">
                    <a:moveTo>
                      <a:pt x="21146" y="53054"/>
                    </a:moveTo>
                    <a:lnTo>
                      <a:pt x="7620" y="53054"/>
                    </a:lnTo>
                    <a:lnTo>
                      <a:pt x="5525" y="63817"/>
                    </a:lnTo>
                    <a:lnTo>
                      <a:pt x="0" y="63817"/>
                    </a:lnTo>
                    <a:lnTo>
                      <a:pt x="10192" y="10477"/>
                    </a:lnTo>
                    <a:lnTo>
                      <a:pt x="18764" y="10477"/>
                    </a:lnTo>
                    <a:lnTo>
                      <a:pt x="28956" y="63817"/>
                    </a:lnTo>
                    <a:lnTo>
                      <a:pt x="23051" y="63817"/>
                    </a:lnTo>
                    <a:lnTo>
                      <a:pt x="21146" y="53054"/>
                    </a:lnTo>
                    <a:close/>
                    <a:moveTo>
                      <a:pt x="14573" y="3143"/>
                    </a:moveTo>
                    <a:lnTo>
                      <a:pt x="10573" y="7620"/>
                    </a:lnTo>
                    <a:lnTo>
                      <a:pt x="5429" y="7620"/>
                    </a:lnTo>
                    <a:lnTo>
                      <a:pt x="12002" y="0"/>
                    </a:lnTo>
                    <a:lnTo>
                      <a:pt x="17336" y="0"/>
                    </a:lnTo>
                    <a:lnTo>
                      <a:pt x="23908" y="7620"/>
                    </a:lnTo>
                    <a:lnTo>
                      <a:pt x="18764" y="7620"/>
                    </a:lnTo>
                    <a:lnTo>
                      <a:pt x="14573" y="3143"/>
                    </a:lnTo>
                    <a:close/>
                    <a:moveTo>
                      <a:pt x="14288" y="17145"/>
                    </a:moveTo>
                    <a:lnTo>
                      <a:pt x="8382" y="47911"/>
                    </a:lnTo>
                    <a:lnTo>
                      <a:pt x="20288" y="47911"/>
                    </a:lnTo>
                    <a:lnTo>
                      <a:pt x="14288" y="17145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1" name="Forme libre : forme 3170">
                <a:extLst>
                  <a:ext uri="{FF2B5EF4-FFF2-40B4-BE49-F238E27FC236}">
                    <a16:creationId xmlns:a16="http://schemas.microsoft.com/office/drawing/2014/main" id="{E1251E89-5697-3A7E-1A2E-3E5390349E0E}"/>
                  </a:ext>
                </a:extLst>
              </p:cNvPr>
              <p:cNvSpPr/>
              <p:nvPr/>
            </p:nvSpPr>
            <p:spPr>
              <a:xfrm>
                <a:off x="17233977" y="1078801"/>
                <a:ext cx="25526" cy="53339"/>
              </a:xfrm>
              <a:custGeom>
                <a:avLst/>
                <a:gdLst>
                  <a:gd name="connsiteX0" fmla="*/ 15716 w 25526"/>
                  <a:gd name="connsiteY0" fmla="*/ 53340 h 53339"/>
                  <a:gd name="connsiteX1" fmla="*/ 9811 w 25526"/>
                  <a:gd name="connsiteY1" fmla="*/ 53340 h 53339"/>
                  <a:gd name="connsiteX2" fmla="*/ 9811 w 25526"/>
                  <a:gd name="connsiteY2" fmla="*/ 5429 h 53339"/>
                  <a:gd name="connsiteX3" fmla="*/ 0 w 25526"/>
                  <a:gd name="connsiteY3" fmla="*/ 5429 h 53339"/>
                  <a:gd name="connsiteX4" fmla="*/ 0 w 25526"/>
                  <a:gd name="connsiteY4" fmla="*/ 0 h 53339"/>
                  <a:gd name="connsiteX5" fmla="*/ 25527 w 25526"/>
                  <a:gd name="connsiteY5" fmla="*/ 0 h 53339"/>
                  <a:gd name="connsiteX6" fmla="*/ 25527 w 25526"/>
                  <a:gd name="connsiteY6" fmla="*/ 5429 h 53339"/>
                  <a:gd name="connsiteX7" fmla="*/ 15716 w 25526"/>
                  <a:gd name="connsiteY7" fmla="*/ 5429 h 53339"/>
                  <a:gd name="connsiteX8" fmla="*/ 15716 w 25526"/>
                  <a:gd name="connsiteY8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6" h="53339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2" name="Forme libre : forme 3171">
                <a:extLst>
                  <a:ext uri="{FF2B5EF4-FFF2-40B4-BE49-F238E27FC236}">
                    <a16:creationId xmlns:a16="http://schemas.microsoft.com/office/drawing/2014/main" id="{64E2ED38-B7DD-BAA5-F9D1-9A4BE0566BA1}"/>
                  </a:ext>
                </a:extLst>
              </p:cNvPr>
              <p:cNvSpPr/>
              <p:nvPr/>
            </p:nvSpPr>
            <p:spPr>
              <a:xfrm>
                <a:off x="17264362" y="1078801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1 h 53339"/>
                  <a:gd name="connsiteX5" fmla="*/ 21907 w 21907"/>
                  <a:gd name="connsiteY5" fmla="*/ 47911 h 53339"/>
                  <a:gd name="connsiteX6" fmla="*/ 21907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7 w 21907"/>
                  <a:gd name="connsiteY9" fmla="*/ 0 h 53339"/>
                  <a:gd name="connsiteX10" fmla="*/ 21907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3" name="Forme libre : forme 3172">
                <a:extLst>
                  <a:ext uri="{FF2B5EF4-FFF2-40B4-BE49-F238E27FC236}">
                    <a16:creationId xmlns:a16="http://schemas.microsoft.com/office/drawing/2014/main" id="{36B54B3D-EF79-A808-E854-786D7A051D1E}"/>
                  </a:ext>
                </a:extLst>
              </p:cNvPr>
              <p:cNvSpPr/>
              <p:nvPr/>
            </p:nvSpPr>
            <p:spPr>
              <a:xfrm>
                <a:off x="17290937" y="1078801"/>
                <a:ext cx="28955" cy="53339"/>
              </a:xfrm>
              <a:custGeom>
                <a:avLst/>
                <a:gdLst>
                  <a:gd name="connsiteX0" fmla="*/ 21050 w 28955"/>
                  <a:gd name="connsiteY0" fmla="*/ 42577 h 53339"/>
                  <a:gd name="connsiteX1" fmla="*/ 7620 w 28955"/>
                  <a:gd name="connsiteY1" fmla="*/ 42577 h 53339"/>
                  <a:gd name="connsiteX2" fmla="*/ 5524 w 28955"/>
                  <a:gd name="connsiteY2" fmla="*/ 53340 h 53339"/>
                  <a:gd name="connsiteX3" fmla="*/ 0 w 28955"/>
                  <a:gd name="connsiteY3" fmla="*/ 53340 h 53339"/>
                  <a:gd name="connsiteX4" fmla="*/ 10192 w 28955"/>
                  <a:gd name="connsiteY4" fmla="*/ 0 h 53339"/>
                  <a:gd name="connsiteX5" fmla="*/ 18764 w 28955"/>
                  <a:gd name="connsiteY5" fmla="*/ 0 h 53339"/>
                  <a:gd name="connsiteX6" fmla="*/ 28956 w 28955"/>
                  <a:gd name="connsiteY6" fmla="*/ 53340 h 53339"/>
                  <a:gd name="connsiteX7" fmla="*/ 23050 w 28955"/>
                  <a:gd name="connsiteY7" fmla="*/ 53340 h 53339"/>
                  <a:gd name="connsiteX8" fmla="*/ 21050 w 28955"/>
                  <a:gd name="connsiteY8" fmla="*/ 42577 h 53339"/>
                  <a:gd name="connsiteX9" fmla="*/ 14192 w 28955"/>
                  <a:gd name="connsiteY9" fmla="*/ 6667 h 53339"/>
                  <a:gd name="connsiteX10" fmla="*/ 8287 w 28955"/>
                  <a:gd name="connsiteY10" fmla="*/ 37433 h 53339"/>
                  <a:gd name="connsiteX11" fmla="*/ 20193 w 28955"/>
                  <a:gd name="connsiteY11" fmla="*/ 37433 h 53339"/>
                  <a:gd name="connsiteX12" fmla="*/ 14192 w 28955"/>
                  <a:gd name="connsiteY12" fmla="*/ 666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5" h="53339">
                    <a:moveTo>
                      <a:pt x="21050" y="42577"/>
                    </a:moveTo>
                    <a:lnTo>
                      <a:pt x="7620" y="42577"/>
                    </a:lnTo>
                    <a:lnTo>
                      <a:pt x="5524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0" y="53340"/>
                    </a:lnTo>
                    <a:lnTo>
                      <a:pt x="21050" y="42577"/>
                    </a:lnTo>
                    <a:close/>
                    <a:moveTo>
                      <a:pt x="14192" y="6667"/>
                    </a:moveTo>
                    <a:lnTo>
                      <a:pt x="8287" y="37433"/>
                    </a:lnTo>
                    <a:lnTo>
                      <a:pt x="20193" y="37433"/>
                    </a:lnTo>
                    <a:lnTo>
                      <a:pt x="14192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4" name="Forme libre : forme 3173">
                <a:extLst>
                  <a:ext uri="{FF2B5EF4-FFF2-40B4-BE49-F238E27FC236}">
                    <a16:creationId xmlns:a16="http://schemas.microsoft.com/office/drawing/2014/main" id="{FC96F811-D6B1-DBE0-FF6A-D21AF987352E}"/>
                  </a:ext>
                </a:extLst>
              </p:cNvPr>
              <p:cNvSpPr/>
              <p:nvPr/>
            </p:nvSpPr>
            <p:spPr>
              <a:xfrm>
                <a:off x="17325226" y="1078705"/>
                <a:ext cx="23812" cy="54006"/>
              </a:xfrm>
              <a:custGeom>
                <a:avLst/>
                <a:gdLst>
                  <a:gd name="connsiteX0" fmla="*/ 5810 w 23812"/>
                  <a:gd name="connsiteY0" fmla="*/ 95 h 54006"/>
                  <a:gd name="connsiteX1" fmla="*/ 5810 w 23812"/>
                  <a:gd name="connsiteY1" fmla="*/ 40862 h 54006"/>
                  <a:gd name="connsiteX2" fmla="*/ 12097 w 23812"/>
                  <a:gd name="connsiteY2" fmla="*/ 48577 h 54006"/>
                  <a:gd name="connsiteX3" fmla="*/ 18288 w 23812"/>
                  <a:gd name="connsiteY3" fmla="*/ 40862 h 54006"/>
                  <a:gd name="connsiteX4" fmla="*/ 18288 w 23812"/>
                  <a:gd name="connsiteY4" fmla="*/ 95 h 54006"/>
                  <a:gd name="connsiteX5" fmla="*/ 23813 w 23812"/>
                  <a:gd name="connsiteY5" fmla="*/ 95 h 54006"/>
                  <a:gd name="connsiteX6" fmla="*/ 23813 w 23812"/>
                  <a:gd name="connsiteY6" fmla="*/ 40481 h 54006"/>
                  <a:gd name="connsiteX7" fmla="*/ 20860 w 23812"/>
                  <a:gd name="connsiteY7" fmla="*/ 50387 h 54006"/>
                  <a:gd name="connsiteX8" fmla="*/ 11906 w 23812"/>
                  <a:gd name="connsiteY8" fmla="*/ 54007 h 54006"/>
                  <a:gd name="connsiteX9" fmla="*/ 2953 w 23812"/>
                  <a:gd name="connsiteY9" fmla="*/ 50387 h 54006"/>
                  <a:gd name="connsiteX10" fmla="*/ 0 w 23812"/>
                  <a:gd name="connsiteY10" fmla="*/ 40481 h 54006"/>
                  <a:gd name="connsiteX11" fmla="*/ 0 w 23812"/>
                  <a:gd name="connsiteY11" fmla="*/ 0 h 54006"/>
                  <a:gd name="connsiteX12" fmla="*/ 5810 w 23812"/>
                  <a:gd name="connsiteY12" fmla="*/ 0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12" h="54006">
                    <a:moveTo>
                      <a:pt x="5810" y="95"/>
                    </a:moveTo>
                    <a:lnTo>
                      <a:pt x="5810" y="40862"/>
                    </a:lnTo>
                    <a:cubicBezTo>
                      <a:pt x="5810" y="46006"/>
                      <a:pt x="7906" y="48577"/>
                      <a:pt x="12097" y="48577"/>
                    </a:cubicBezTo>
                    <a:cubicBezTo>
                      <a:pt x="16193" y="48577"/>
                      <a:pt x="18288" y="46006"/>
                      <a:pt x="18288" y="40862"/>
                    </a:cubicBezTo>
                    <a:lnTo>
                      <a:pt x="18288" y="95"/>
                    </a:lnTo>
                    <a:lnTo>
                      <a:pt x="23813" y="95"/>
                    </a:lnTo>
                    <a:lnTo>
                      <a:pt x="23813" y="40481"/>
                    </a:lnTo>
                    <a:cubicBezTo>
                      <a:pt x="23813" y="44672"/>
                      <a:pt x="22860" y="48006"/>
                      <a:pt x="20860" y="50387"/>
                    </a:cubicBezTo>
                    <a:cubicBezTo>
                      <a:pt x="18860" y="52769"/>
                      <a:pt x="15907" y="54007"/>
                      <a:pt x="11906" y="54007"/>
                    </a:cubicBezTo>
                    <a:cubicBezTo>
                      <a:pt x="7906" y="54007"/>
                      <a:pt x="4953" y="52769"/>
                      <a:pt x="2953" y="50387"/>
                    </a:cubicBezTo>
                    <a:cubicBezTo>
                      <a:pt x="953" y="48006"/>
                      <a:pt x="0" y="44672"/>
                      <a:pt x="0" y="40481"/>
                    </a:cubicBezTo>
                    <a:lnTo>
                      <a:pt x="0" y="0"/>
                    </a:lnTo>
                    <a:lnTo>
                      <a:pt x="581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5" name="Forme libre : forme 3174">
                <a:extLst>
                  <a:ext uri="{FF2B5EF4-FFF2-40B4-BE49-F238E27FC236}">
                    <a16:creationId xmlns:a16="http://schemas.microsoft.com/office/drawing/2014/main" id="{EDAACADE-336E-4238-9B6C-358AD37AC33A}"/>
                  </a:ext>
                </a:extLst>
              </p:cNvPr>
              <p:cNvSpPr/>
              <p:nvPr/>
            </p:nvSpPr>
            <p:spPr>
              <a:xfrm>
                <a:off x="17368280" y="1078801"/>
                <a:ext cx="24574" cy="53244"/>
              </a:xfrm>
              <a:custGeom>
                <a:avLst/>
                <a:gdLst>
                  <a:gd name="connsiteX0" fmla="*/ 0 w 24574"/>
                  <a:gd name="connsiteY0" fmla="*/ 0 h 53244"/>
                  <a:gd name="connsiteX1" fmla="*/ 12001 w 24574"/>
                  <a:gd name="connsiteY1" fmla="*/ 0 h 53244"/>
                  <a:gd name="connsiteX2" fmla="*/ 20860 w 24574"/>
                  <a:gd name="connsiteY2" fmla="*/ 2857 h 53244"/>
                  <a:gd name="connsiteX3" fmla="*/ 23622 w 24574"/>
                  <a:gd name="connsiteY3" fmla="*/ 11811 h 53244"/>
                  <a:gd name="connsiteX4" fmla="*/ 23622 w 24574"/>
                  <a:gd name="connsiteY4" fmla="*/ 14288 h 53244"/>
                  <a:gd name="connsiteX5" fmla="*/ 22193 w 24574"/>
                  <a:gd name="connsiteY5" fmla="*/ 21241 h 53244"/>
                  <a:gd name="connsiteX6" fmla="*/ 17431 w 24574"/>
                  <a:gd name="connsiteY6" fmla="*/ 24860 h 53244"/>
                  <a:gd name="connsiteX7" fmla="*/ 24574 w 24574"/>
                  <a:gd name="connsiteY7" fmla="*/ 36290 h 53244"/>
                  <a:gd name="connsiteX8" fmla="*/ 24574 w 24574"/>
                  <a:gd name="connsiteY8" fmla="*/ 40767 h 53244"/>
                  <a:gd name="connsiteX9" fmla="*/ 12382 w 24574"/>
                  <a:gd name="connsiteY9" fmla="*/ 53245 h 53244"/>
                  <a:gd name="connsiteX10" fmla="*/ 95 w 24574"/>
                  <a:gd name="connsiteY10" fmla="*/ 53245 h 53244"/>
                  <a:gd name="connsiteX11" fmla="*/ 95 w 24574"/>
                  <a:gd name="connsiteY11" fmla="*/ 0 h 53244"/>
                  <a:gd name="connsiteX12" fmla="*/ 5905 w 24574"/>
                  <a:gd name="connsiteY12" fmla="*/ 22574 h 53244"/>
                  <a:gd name="connsiteX13" fmla="*/ 10478 w 24574"/>
                  <a:gd name="connsiteY13" fmla="*/ 22574 h 53244"/>
                  <a:gd name="connsiteX14" fmla="*/ 15907 w 24574"/>
                  <a:gd name="connsiteY14" fmla="*/ 21050 h 53244"/>
                  <a:gd name="connsiteX15" fmla="*/ 17621 w 24574"/>
                  <a:gd name="connsiteY15" fmla="*/ 15526 h 53244"/>
                  <a:gd name="connsiteX16" fmla="*/ 17621 w 24574"/>
                  <a:gd name="connsiteY16" fmla="*/ 12382 h 53244"/>
                  <a:gd name="connsiteX17" fmla="*/ 16288 w 24574"/>
                  <a:gd name="connsiteY17" fmla="*/ 7048 h 53244"/>
                  <a:gd name="connsiteX18" fmla="*/ 11811 w 24574"/>
                  <a:gd name="connsiteY18" fmla="*/ 5334 h 53244"/>
                  <a:gd name="connsiteX19" fmla="*/ 5905 w 24574"/>
                  <a:gd name="connsiteY19" fmla="*/ 5334 h 53244"/>
                  <a:gd name="connsiteX20" fmla="*/ 5905 w 24574"/>
                  <a:gd name="connsiteY20" fmla="*/ 22574 h 53244"/>
                  <a:gd name="connsiteX21" fmla="*/ 5905 w 24574"/>
                  <a:gd name="connsiteY21" fmla="*/ 47911 h 53244"/>
                  <a:gd name="connsiteX22" fmla="*/ 12192 w 24574"/>
                  <a:gd name="connsiteY22" fmla="*/ 47911 h 53244"/>
                  <a:gd name="connsiteX23" fmla="*/ 18479 w 24574"/>
                  <a:gd name="connsiteY23" fmla="*/ 40672 h 53244"/>
                  <a:gd name="connsiteX24" fmla="*/ 18479 w 24574"/>
                  <a:gd name="connsiteY24" fmla="*/ 35909 h 53244"/>
                  <a:gd name="connsiteX25" fmla="*/ 16764 w 24574"/>
                  <a:gd name="connsiteY25" fmla="*/ 29813 h 53244"/>
                  <a:gd name="connsiteX26" fmla="*/ 11049 w 24574"/>
                  <a:gd name="connsiteY26" fmla="*/ 28003 h 53244"/>
                  <a:gd name="connsiteX27" fmla="*/ 5905 w 24574"/>
                  <a:gd name="connsiteY27" fmla="*/ 28003 h 53244"/>
                  <a:gd name="connsiteX28" fmla="*/ 5905 w 24574"/>
                  <a:gd name="connsiteY28" fmla="*/ 47911 h 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574" h="53244">
                    <a:moveTo>
                      <a:pt x="0" y="0"/>
                    </a:moveTo>
                    <a:lnTo>
                      <a:pt x="12001" y="0"/>
                    </a:lnTo>
                    <a:cubicBezTo>
                      <a:pt x="16097" y="0"/>
                      <a:pt x="19050" y="952"/>
                      <a:pt x="20860" y="2857"/>
                    </a:cubicBezTo>
                    <a:cubicBezTo>
                      <a:pt x="22670" y="4763"/>
                      <a:pt x="23622" y="7715"/>
                      <a:pt x="23622" y="11811"/>
                    </a:cubicBezTo>
                    <a:lnTo>
                      <a:pt x="23622" y="14288"/>
                    </a:lnTo>
                    <a:cubicBezTo>
                      <a:pt x="23622" y="17240"/>
                      <a:pt x="23146" y="19526"/>
                      <a:pt x="22193" y="21241"/>
                    </a:cubicBezTo>
                    <a:cubicBezTo>
                      <a:pt x="21241" y="22955"/>
                      <a:pt x="19621" y="24194"/>
                      <a:pt x="17431" y="24860"/>
                    </a:cubicBezTo>
                    <a:cubicBezTo>
                      <a:pt x="22193" y="26194"/>
                      <a:pt x="24574" y="30004"/>
                      <a:pt x="24574" y="36290"/>
                    </a:cubicBezTo>
                    <a:lnTo>
                      <a:pt x="24574" y="40767"/>
                    </a:lnTo>
                    <a:cubicBezTo>
                      <a:pt x="24574" y="49149"/>
                      <a:pt x="20479" y="53245"/>
                      <a:pt x="12382" y="53245"/>
                    </a:cubicBezTo>
                    <a:lnTo>
                      <a:pt x="95" y="53245"/>
                    </a:lnTo>
                    <a:lnTo>
                      <a:pt x="95" y="0"/>
                    </a:lnTo>
                    <a:close/>
                    <a:moveTo>
                      <a:pt x="5905" y="22574"/>
                    </a:moveTo>
                    <a:lnTo>
                      <a:pt x="10478" y="22574"/>
                    </a:lnTo>
                    <a:cubicBezTo>
                      <a:pt x="12954" y="22574"/>
                      <a:pt x="14764" y="22098"/>
                      <a:pt x="15907" y="21050"/>
                    </a:cubicBezTo>
                    <a:cubicBezTo>
                      <a:pt x="17050" y="20002"/>
                      <a:pt x="17621" y="18193"/>
                      <a:pt x="17621" y="15526"/>
                    </a:cubicBezTo>
                    <a:lnTo>
                      <a:pt x="17621" y="12382"/>
                    </a:lnTo>
                    <a:cubicBezTo>
                      <a:pt x="17621" y="10001"/>
                      <a:pt x="17145" y="8192"/>
                      <a:pt x="16288" y="7048"/>
                    </a:cubicBezTo>
                    <a:cubicBezTo>
                      <a:pt x="15335" y="5905"/>
                      <a:pt x="13906" y="5334"/>
                      <a:pt x="11811" y="5334"/>
                    </a:cubicBezTo>
                    <a:lnTo>
                      <a:pt x="5905" y="5334"/>
                    </a:lnTo>
                    <a:lnTo>
                      <a:pt x="5905" y="22574"/>
                    </a:lnTo>
                    <a:close/>
                    <a:moveTo>
                      <a:pt x="5905" y="47911"/>
                    </a:moveTo>
                    <a:lnTo>
                      <a:pt x="12192" y="47911"/>
                    </a:lnTo>
                    <a:cubicBezTo>
                      <a:pt x="16383" y="47911"/>
                      <a:pt x="18479" y="45529"/>
                      <a:pt x="18479" y="40672"/>
                    </a:cubicBezTo>
                    <a:lnTo>
                      <a:pt x="18479" y="35909"/>
                    </a:lnTo>
                    <a:cubicBezTo>
                      <a:pt x="18479" y="33052"/>
                      <a:pt x="17907" y="30956"/>
                      <a:pt x="16764" y="29813"/>
                    </a:cubicBezTo>
                    <a:cubicBezTo>
                      <a:pt x="15621" y="28575"/>
                      <a:pt x="13716" y="28003"/>
                      <a:pt x="11049" y="28003"/>
                    </a:cubicBezTo>
                    <a:lnTo>
                      <a:pt x="5905" y="28003"/>
                    </a:lnTo>
                    <a:lnTo>
                      <a:pt x="5905" y="47911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6" name="Forme libre : forme 3175">
                <a:extLst>
                  <a:ext uri="{FF2B5EF4-FFF2-40B4-BE49-F238E27FC236}">
                    <a16:creationId xmlns:a16="http://schemas.microsoft.com/office/drawing/2014/main" id="{B76E26E3-9C81-E6D4-C70A-4E81B184CAA6}"/>
                  </a:ext>
                </a:extLst>
              </p:cNvPr>
              <p:cNvSpPr/>
              <p:nvPr/>
            </p:nvSpPr>
            <p:spPr>
              <a:xfrm>
                <a:off x="17398855" y="1078801"/>
                <a:ext cx="24860" cy="53339"/>
              </a:xfrm>
              <a:custGeom>
                <a:avLst/>
                <a:gdLst>
                  <a:gd name="connsiteX0" fmla="*/ 0 w 24860"/>
                  <a:gd name="connsiteY0" fmla="*/ 0 h 53339"/>
                  <a:gd name="connsiteX1" fmla="*/ 11906 w 24860"/>
                  <a:gd name="connsiteY1" fmla="*/ 0 h 53339"/>
                  <a:gd name="connsiteX2" fmla="*/ 20955 w 24860"/>
                  <a:gd name="connsiteY2" fmla="*/ 3048 h 53339"/>
                  <a:gd name="connsiteX3" fmla="*/ 23813 w 24860"/>
                  <a:gd name="connsiteY3" fmla="*/ 12192 h 53339"/>
                  <a:gd name="connsiteX4" fmla="*/ 23813 w 24860"/>
                  <a:gd name="connsiteY4" fmla="*/ 16573 h 53339"/>
                  <a:gd name="connsiteX5" fmla="*/ 17145 w 24860"/>
                  <a:gd name="connsiteY5" fmla="*/ 27527 h 53339"/>
                  <a:gd name="connsiteX6" fmla="*/ 23813 w 24860"/>
                  <a:gd name="connsiteY6" fmla="*/ 38671 h 53339"/>
                  <a:gd name="connsiteX7" fmla="*/ 23813 w 24860"/>
                  <a:gd name="connsiteY7" fmla="*/ 46958 h 53339"/>
                  <a:gd name="connsiteX8" fmla="*/ 24860 w 24860"/>
                  <a:gd name="connsiteY8" fmla="*/ 53340 h 53339"/>
                  <a:gd name="connsiteX9" fmla="*/ 18860 w 24860"/>
                  <a:gd name="connsiteY9" fmla="*/ 53340 h 53339"/>
                  <a:gd name="connsiteX10" fmla="*/ 17907 w 24860"/>
                  <a:gd name="connsiteY10" fmla="*/ 46863 h 53339"/>
                  <a:gd name="connsiteX11" fmla="*/ 17907 w 24860"/>
                  <a:gd name="connsiteY11" fmla="*/ 38481 h 53339"/>
                  <a:gd name="connsiteX12" fmla="*/ 16002 w 24860"/>
                  <a:gd name="connsiteY12" fmla="*/ 32385 h 53339"/>
                  <a:gd name="connsiteX13" fmla="*/ 10192 w 24860"/>
                  <a:gd name="connsiteY13" fmla="*/ 30575 h 53339"/>
                  <a:gd name="connsiteX14" fmla="*/ 6001 w 24860"/>
                  <a:gd name="connsiteY14" fmla="*/ 30575 h 53339"/>
                  <a:gd name="connsiteX15" fmla="*/ 6001 w 24860"/>
                  <a:gd name="connsiteY15" fmla="*/ 53340 h 53339"/>
                  <a:gd name="connsiteX16" fmla="*/ 95 w 24860"/>
                  <a:gd name="connsiteY16" fmla="*/ 53340 h 53339"/>
                  <a:gd name="connsiteX17" fmla="*/ 95 w 24860"/>
                  <a:gd name="connsiteY17" fmla="*/ 0 h 53339"/>
                  <a:gd name="connsiteX18" fmla="*/ 6001 w 24860"/>
                  <a:gd name="connsiteY18" fmla="*/ 25146 h 53339"/>
                  <a:gd name="connsiteX19" fmla="*/ 10382 w 24860"/>
                  <a:gd name="connsiteY19" fmla="*/ 25146 h 53339"/>
                  <a:gd name="connsiteX20" fmla="*/ 16097 w 24860"/>
                  <a:gd name="connsiteY20" fmla="*/ 23527 h 53339"/>
                  <a:gd name="connsiteX21" fmla="*/ 18002 w 24860"/>
                  <a:gd name="connsiteY21" fmla="*/ 17812 h 53339"/>
                  <a:gd name="connsiteX22" fmla="*/ 18002 w 24860"/>
                  <a:gd name="connsiteY22" fmla="*/ 12668 h 53339"/>
                  <a:gd name="connsiteX23" fmla="*/ 11811 w 24860"/>
                  <a:gd name="connsiteY23" fmla="*/ 5334 h 53339"/>
                  <a:gd name="connsiteX24" fmla="*/ 6001 w 24860"/>
                  <a:gd name="connsiteY24" fmla="*/ 5334 h 53339"/>
                  <a:gd name="connsiteX25" fmla="*/ 6001 w 24860"/>
                  <a:gd name="connsiteY25" fmla="*/ 25146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39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2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3"/>
                    </a:lnTo>
                    <a:cubicBezTo>
                      <a:pt x="23813" y="22479"/>
                      <a:pt x="21622" y="26098"/>
                      <a:pt x="17145" y="27527"/>
                    </a:cubicBezTo>
                    <a:cubicBezTo>
                      <a:pt x="21622" y="28861"/>
                      <a:pt x="23813" y="32575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4" y="52006"/>
                      <a:pt x="24860" y="53340"/>
                    </a:cubicBezTo>
                    <a:lnTo>
                      <a:pt x="18860" y="53340"/>
                    </a:lnTo>
                    <a:cubicBezTo>
                      <a:pt x="18193" y="51911"/>
                      <a:pt x="17907" y="49721"/>
                      <a:pt x="17907" y="46863"/>
                    </a:cubicBezTo>
                    <a:lnTo>
                      <a:pt x="17907" y="38481"/>
                    </a:lnTo>
                    <a:cubicBezTo>
                      <a:pt x="17907" y="35623"/>
                      <a:pt x="17240" y="33528"/>
                      <a:pt x="16002" y="32385"/>
                    </a:cubicBezTo>
                    <a:cubicBezTo>
                      <a:pt x="14669" y="31147"/>
                      <a:pt x="12763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6001" y="25146"/>
                    </a:moveTo>
                    <a:lnTo>
                      <a:pt x="10382" y="25146"/>
                    </a:lnTo>
                    <a:cubicBezTo>
                      <a:pt x="12954" y="25146"/>
                      <a:pt x="14764" y="24574"/>
                      <a:pt x="16097" y="23527"/>
                    </a:cubicBezTo>
                    <a:cubicBezTo>
                      <a:pt x="17336" y="22479"/>
                      <a:pt x="18002" y="20574"/>
                      <a:pt x="18002" y="17812"/>
                    </a:cubicBezTo>
                    <a:lnTo>
                      <a:pt x="18002" y="12668"/>
                    </a:lnTo>
                    <a:cubicBezTo>
                      <a:pt x="18002" y="7810"/>
                      <a:pt x="15907" y="5334"/>
                      <a:pt x="11811" y="5334"/>
                    </a:cubicBezTo>
                    <a:lnTo>
                      <a:pt x="6001" y="5334"/>
                    </a:lnTo>
                    <a:lnTo>
                      <a:pt x="6001" y="2514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7" name="Forme libre : forme 3176">
                <a:extLst>
                  <a:ext uri="{FF2B5EF4-FFF2-40B4-BE49-F238E27FC236}">
                    <a16:creationId xmlns:a16="http://schemas.microsoft.com/office/drawing/2014/main" id="{E97896F7-7D6E-AD90-E860-C1FFBB3CEA16}"/>
                  </a:ext>
                </a:extLst>
              </p:cNvPr>
              <p:cNvSpPr/>
              <p:nvPr/>
            </p:nvSpPr>
            <p:spPr>
              <a:xfrm>
                <a:off x="17428001" y="1078801"/>
                <a:ext cx="28956" cy="53339"/>
              </a:xfrm>
              <a:custGeom>
                <a:avLst/>
                <a:gdLst>
                  <a:gd name="connsiteX0" fmla="*/ 21146 w 28956"/>
                  <a:gd name="connsiteY0" fmla="*/ 42577 h 53339"/>
                  <a:gd name="connsiteX1" fmla="*/ 7620 w 28956"/>
                  <a:gd name="connsiteY1" fmla="*/ 42577 h 53339"/>
                  <a:gd name="connsiteX2" fmla="*/ 5525 w 28956"/>
                  <a:gd name="connsiteY2" fmla="*/ 53340 h 53339"/>
                  <a:gd name="connsiteX3" fmla="*/ 0 w 28956"/>
                  <a:gd name="connsiteY3" fmla="*/ 53340 h 53339"/>
                  <a:gd name="connsiteX4" fmla="*/ 10192 w 28956"/>
                  <a:gd name="connsiteY4" fmla="*/ 0 h 53339"/>
                  <a:gd name="connsiteX5" fmla="*/ 18764 w 28956"/>
                  <a:gd name="connsiteY5" fmla="*/ 0 h 53339"/>
                  <a:gd name="connsiteX6" fmla="*/ 28956 w 28956"/>
                  <a:gd name="connsiteY6" fmla="*/ 53340 h 53339"/>
                  <a:gd name="connsiteX7" fmla="*/ 23051 w 28956"/>
                  <a:gd name="connsiteY7" fmla="*/ 53340 h 53339"/>
                  <a:gd name="connsiteX8" fmla="*/ 21146 w 28956"/>
                  <a:gd name="connsiteY8" fmla="*/ 42577 h 53339"/>
                  <a:gd name="connsiteX9" fmla="*/ 14288 w 28956"/>
                  <a:gd name="connsiteY9" fmla="*/ 6667 h 53339"/>
                  <a:gd name="connsiteX10" fmla="*/ 8382 w 28956"/>
                  <a:gd name="connsiteY10" fmla="*/ 37433 h 53339"/>
                  <a:gd name="connsiteX11" fmla="*/ 20288 w 28956"/>
                  <a:gd name="connsiteY11" fmla="*/ 37433 h 53339"/>
                  <a:gd name="connsiteX12" fmla="*/ 14288 w 28956"/>
                  <a:gd name="connsiteY12" fmla="*/ 666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39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8" name="Forme libre : forme 3177">
                <a:extLst>
                  <a:ext uri="{FF2B5EF4-FFF2-40B4-BE49-F238E27FC236}">
                    <a16:creationId xmlns:a16="http://schemas.microsoft.com/office/drawing/2014/main" id="{AB12E71C-A2D8-F9A5-8AB2-EC59E6F08FFC}"/>
                  </a:ext>
                </a:extLst>
              </p:cNvPr>
              <p:cNvSpPr/>
              <p:nvPr/>
            </p:nvSpPr>
            <p:spPr>
              <a:xfrm>
                <a:off x="17462006" y="1078229"/>
                <a:ext cx="24098" cy="54387"/>
              </a:xfrm>
              <a:custGeom>
                <a:avLst/>
                <a:gdLst>
                  <a:gd name="connsiteX0" fmla="*/ 12002 w 24098"/>
                  <a:gd name="connsiteY0" fmla="*/ 0 h 54387"/>
                  <a:gd name="connsiteX1" fmla="*/ 21050 w 24098"/>
                  <a:gd name="connsiteY1" fmla="*/ 3620 h 54387"/>
                  <a:gd name="connsiteX2" fmla="*/ 24098 w 24098"/>
                  <a:gd name="connsiteY2" fmla="*/ 13430 h 54387"/>
                  <a:gd name="connsiteX3" fmla="*/ 24098 w 24098"/>
                  <a:gd name="connsiteY3" fmla="*/ 18193 h 54387"/>
                  <a:gd name="connsiteX4" fmla="*/ 18479 w 24098"/>
                  <a:gd name="connsiteY4" fmla="*/ 18193 h 54387"/>
                  <a:gd name="connsiteX5" fmla="*/ 18479 w 24098"/>
                  <a:gd name="connsiteY5" fmla="*/ 13049 h 54387"/>
                  <a:gd name="connsiteX6" fmla="*/ 12192 w 24098"/>
                  <a:gd name="connsiteY6" fmla="*/ 5334 h 54387"/>
                  <a:gd name="connsiteX7" fmla="*/ 5905 w 24098"/>
                  <a:gd name="connsiteY7" fmla="*/ 13049 h 54387"/>
                  <a:gd name="connsiteX8" fmla="*/ 5905 w 24098"/>
                  <a:gd name="connsiteY8" fmla="*/ 41243 h 54387"/>
                  <a:gd name="connsiteX9" fmla="*/ 12192 w 24098"/>
                  <a:gd name="connsiteY9" fmla="*/ 48958 h 54387"/>
                  <a:gd name="connsiteX10" fmla="*/ 18479 w 24098"/>
                  <a:gd name="connsiteY10" fmla="*/ 41243 h 54387"/>
                  <a:gd name="connsiteX11" fmla="*/ 18479 w 24098"/>
                  <a:gd name="connsiteY11" fmla="*/ 34290 h 54387"/>
                  <a:gd name="connsiteX12" fmla="*/ 24098 w 24098"/>
                  <a:gd name="connsiteY12" fmla="*/ 34290 h 54387"/>
                  <a:gd name="connsiteX13" fmla="*/ 24098 w 24098"/>
                  <a:gd name="connsiteY13" fmla="*/ 40958 h 54387"/>
                  <a:gd name="connsiteX14" fmla="*/ 21050 w 24098"/>
                  <a:gd name="connsiteY14" fmla="*/ 50768 h 54387"/>
                  <a:gd name="connsiteX15" fmla="*/ 12002 w 24098"/>
                  <a:gd name="connsiteY15" fmla="*/ 54388 h 54387"/>
                  <a:gd name="connsiteX16" fmla="*/ 3048 w 24098"/>
                  <a:gd name="connsiteY16" fmla="*/ 50768 h 54387"/>
                  <a:gd name="connsiteX17" fmla="*/ 0 w 24098"/>
                  <a:gd name="connsiteY17" fmla="*/ 40958 h 54387"/>
                  <a:gd name="connsiteX18" fmla="*/ 0 w 24098"/>
                  <a:gd name="connsiteY18" fmla="*/ 13335 h 54387"/>
                  <a:gd name="connsiteX19" fmla="*/ 3048 w 24098"/>
                  <a:gd name="connsiteY19" fmla="*/ 3524 h 54387"/>
                  <a:gd name="connsiteX20" fmla="*/ 12002 w 24098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98" h="54387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0" y="6001"/>
                      <a:pt x="24098" y="9239"/>
                      <a:pt x="24098" y="13430"/>
                    </a:cubicBezTo>
                    <a:lnTo>
                      <a:pt x="24098" y="18193"/>
                    </a:lnTo>
                    <a:lnTo>
                      <a:pt x="18479" y="18193"/>
                    </a:lnTo>
                    <a:lnTo>
                      <a:pt x="18479" y="13049"/>
                    </a:lnTo>
                    <a:cubicBezTo>
                      <a:pt x="18479" y="7906"/>
                      <a:pt x="16383" y="5334"/>
                      <a:pt x="12192" y="5334"/>
                    </a:cubicBezTo>
                    <a:cubicBezTo>
                      <a:pt x="8001" y="5334"/>
                      <a:pt x="5905" y="7906"/>
                      <a:pt x="5905" y="13049"/>
                    </a:cubicBezTo>
                    <a:lnTo>
                      <a:pt x="5905" y="41243"/>
                    </a:lnTo>
                    <a:cubicBezTo>
                      <a:pt x="5905" y="46387"/>
                      <a:pt x="8001" y="48958"/>
                      <a:pt x="12192" y="48958"/>
                    </a:cubicBezTo>
                    <a:cubicBezTo>
                      <a:pt x="16383" y="48958"/>
                      <a:pt x="18479" y="46387"/>
                      <a:pt x="18479" y="41243"/>
                    </a:cubicBezTo>
                    <a:lnTo>
                      <a:pt x="18479" y="34290"/>
                    </a:lnTo>
                    <a:lnTo>
                      <a:pt x="24098" y="34290"/>
                    </a:lnTo>
                    <a:lnTo>
                      <a:pt x="24098" y="40958"/>
                    </a:lnTo>
                    <a:cubicBezTo>
                      <a:pt x="24098" y="45149"/>
                      <a:pt x="23050" y="48387"/>
                      <a:pt x="21050" y="50768"/>
                    </a:cubicBezTo>
                    <a:cubicBezTo>
                      <a:pt x="19050" y="53150"/>
                      <a:pt x="16002" y="54388"/>
                      <a:pt x="12002" y="54388"/>
                    </a:cubicBezTo>
                    <a:cubicBezTo>
                      <a:pt x="8001" y="54388"/>
                      <a:pt x="5048" y="53150"/>
                      <a:pt x="3048" y="50768"/>
                    </a:cubicBezTo>
                    <a:cubicBezTo>
                      <a:pt x="1048" y="48387"/>
                      <a:pt x="0" y="45149"/>
                      <a:pt x="0" y="40958"/>
                    </a:cubicBezTo>
                    <a:lnTo>
                      <a:pt x="0" y="13335"/>
                    </a:lnTo>
                    <a:cubicBezTo>
                      <a:pt x="0" y="9144"/>
                      <a:pt x="953" y="5906"/>
                      <a:pt x="3048" y="3524"/>
                    </a:cubicBezTo>
                    <a:cubicBezTo>
                      <a:pt x="5048" y="1238"/>
                      <a:pt x="8096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9" name="Forme libre : forme 3178">
                <a:extLst>
                  <a:ext uri="{FF2B5EF4-FFF2-40B4-BE49-F238E27FC236}">
                    <a16:creationId xmlns:a16="http://schemas.microsoft.com/office/drawing/2014/main" id="{A1B3B3F3-0498-F4B1-D88D-FB45A986CAB3}"/>
                  </a:ext>
                </a:extLst>
              </p:cNvPr>
              <p:cNvSpPr/>
              <p:nvPr/>
            </p:nvSpPr>
            <p:spPr>
              <a:xfrm>
                <a:off x="17492200" y="1078801"/>
                <a:ext cx="24955" cy="53339"/>
              </a:xfrm>
              <a:custGeom>
                <a:avLst/>
                <a:gdLst>
                  <a:gd name="connsiteX0" fmla="*/ 19050 w 24955"/>
                  <a:gd name="connsiteY0" fmla="*/ 29337 h 53339"/>
                  <a:gd name="connsiteX1" fmla="*/ 5906 w 24955"/>
                  <a:gd name="connsiteY1" fmla="*/ 29337 h 53339"/>
                  <a:gd name="connsiteX2" fmla="*/ 5906 w 24955"/>
                  <a:gd name="connsiteY2" fmla="*/ 53340 h 53339"/>
                  <a:gd name="connsiteX3" fmla="*/ 0 w 24955"/>
                  <a:gd name="connsiteY3" fmla="*/ 53340 h 53339"/>
                  <a:gd name="connsiteX4" fmla="*/ 0 w 24955"/>
                  <a:gd name="connsiteY4" fmla="*/ 0 h 53339"/>
                  <a:gd name="connsiteX5" fmla="*/ 5906 w 24955"/>
                  <a:gd name="connsiteY5" fmla="*/ 0 h 53339"/>
                  <a:gd name="connsiteX6" fmla="*/ 5906 w 24955"/>
                  <a:gd name="connsiteY6" fmla="*/ 24003 h 53339"/>
                  <a:gd name="connsiteX7" fmla="*/ 19050 w 24955"/>
                  <a:gd name="connsiteY7" fmla="*/ 24003 h 53339"/>
                  <a:gd name="connsiteX8" fmla="*/ 19050 w 24955"/>
                  <a:gd name="connsiteY8" fmla="*/ 0 h 53339"/>
                  <a:gd name="connsiteX9" fmla="*/ 24956 w 24955"/>
                  <a:gd name="connsiteY9" fmla="*/ 0 h 53339"/>
                  <a:gd name="connsiteX10" fmla="*/ 24956 w 24955"/>
                  <a:gd name="connsiteY10" fmla="*/ 53340 h 53339"/>
                  <a:gd name="connsiteX11" fmla="*/ 19050 w 24955"/>
                  <a:gd name="connsiteY11" fmla="*/ 53340 h 53339"/>
                  <a:gd name="connsiteX12" fmla="*/ 19050 w 24955"/>
                  <a:gd name="connsiteY12" fmla="*/ 2933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39">
                    <a:moveTo>
                      <a:pt x="19050" y="29337"/>
                    </a:moveTo>
                    <a:lnTo>
                      <a:pt x="5906" y="29337"/>
                    </a:lnTo>
                    <a:lnTo>
                      <a:pt x="5906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6" y="0"/>
                    </a:lnTo>
                    <a:lnTo>
                      <a:pt x="5906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6" y="0"/>
                    </a:lnTo>
                    <a:lnTo>
                      <a:pt x="24956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80" name="Forme libre : forme 3179">
                <a:extLst>
                  <a:ext uri="{FF2B5EF4-FFF2-40B4-BE49-F238E27FC236}">
                    <a16:creationId xmlns:a16="http://schemas.microsoft.com/office/drawing/2014/main" id="{3C557231-C8A1-3259-C1D9-E6E5E5E59116}"/>
                  </a:ext>
                </a:extLst>
              </p:cNvPr>
              <p:cNvSpPr/>
              <p:nvPr/>
            </p:nvSpPr>
            <p:spPr>
              <a:xfrm>
                <a:off x="17524108" y="1078801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1 h 53339"/>
                  <a:gd name="connsiteX5" fmla="*/ 21908 w 21907"/>
                  <a:gd name="connsiteY5" fmla="*/ 47911 h 53339"/>
                  <a:gd name="connsiteX6" fmla="*/ 21908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8 w 21907"/>
                  <a:gd name="connsiteY9" fmla="*/ 0 h 53339"/>
                  <a:gd name="connsiteX10" fmla="*/ 21908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8" y="47911"/>
                    </a:lnTo>
                    <a:lnTo>
                      <a:pt x="21908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8" y="0"/>
                    </a:lnTo>
                    <a:lnTo>
                      <a:pt x="21908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81" name="Forme libre : forme 3180">
                <a:extLst>
                  <a:ext uri="{FF2B5EF4-FFF2-40B4-BE49-F238E27FC236}">
                    <a16:creationId xmlns:a16="http://schemas.microsoft.com/office/drawing/2014/main" id="{08EF761D-BA34-EE2A-13B3-B1B00E27ADCA}"/>
                  </a:ext>
                </a:extLst>
              </p:cNvPr>
              <p:cNvSpPr/>
              <p:nvPr/>
            </p:nvSpPr>
            <p:spPr>
              <a:xfrm>
                <a:off x="17550112" y="1078801"/>
                <a:ext cx="25526" cy="53339"/>
              </a:xfrm>
              <a:custGeom>
                <a:avLst/>
                <a:gdLst>
                  <a:gd name="connsiteX0" fmla="*/ 15716 w 25526"/>
                  <a:gd name="connsiteY0" fmla="*/ 53340 h 53339"/>
                  <a:gd name="connsiteX1" fmla="*/ 9811 w 25526"/>
                  <a:gd name="connsiteY1" fmla="*/ 53340 h 53339"/>
                  <a:gd name="connsiteX2" fmla="*/ 9811 w 25526"/>
                  <a:gd name="connsiteY2" fmla="*/ 5429 h 53339"/>
                  <a:gd name="connsiteX3" fmla="*/ 0 w 25526"/>
                  <a:gd name="connsiteY3" fmla="*/ 5429 h 53339"/>
                  <a:gd name="connsiteX4" fmla="*/ 0 w 25526"/>
                  <a:gd name="connsiteY4" fmla="*/ 0 h 53339"/>
                  <a:gd name="connsiteX5" fmla="*/ 25527 w 25526"/>
                  <a:gd name="connsiteY5" fmla="*/ 0 h 53339"/>
                  <a:gd name="connsiteX6" fmla="*/ 25527 w 25526"/>
                  <a:gd name="connsiteY6" fmla="*/ 5429 h 53339"/>
                  <a:gd name="connsiteX7" fmla="*/ 15716 w 25526"/>
                  <a:gd name="connsiteY7" fmla="*/ 5429 h 53339"/>
                  <a:gd name="connsiteX8" fmla="*/ 15716 w 25526"/>
                  <a:gd name="connsiteY8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6" h="53339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158" name="Graphique 9">
              <a:extLst>
                <a:ext uri="{FF2B5EF4-FFF2-40B4-BE49-F238E27FC236}">
                  <a16:creationId xmlns:a16="http://schemas.microsoft.com/office/drawing/2014/main" id="{B5F9E7A7-50C5-0157-1680-97F5913C0DD4}"/>
                </a:ext>
              </a:extLst>
            </p:cNvPr>
            <p:cNvGrpSpPr/>
            <p:nvPr/>
          </p:nvGrpSpPr>
          <p:grpSpPr>
            <a:xfrm>
              <a:off x="9431022" y="1136003"/>
              <a:ext cx="155906" cy="54946"/>
              <a:chOff x="17144537" y="1167002"/>
              <a:chExt cx="152971" cy="53911"/>
            </a:xfrm>
            <a:solidFill>
              <a:srgbClr val="E30613"/>
            </a:solidFill>
          </p:grpSpPr>
          <p:sp>
            <p:nvSpPr>
              <p:cNvPr id="3163" name="Forme libre : forme 3162">
                <a:extLst>
                  <a:ext uri="{FF2B5EF4-FFF2-40B4-BE49-F238E27FC236}">
                    <a16:creationId xmlns:a16="http://schemas.microsoft.com/office/drawing/2014/main" id="{E50B23E2-A733-DF40-6106-19C4B5E03430}"/>
                  </a:ext>
                </a:extLst>
              </p:cNvPr>
              <p:cNvSpPr/>
              <p:nvPr/>
            </p:nvSpPr>
            <p:spPr>
              <a:xfrm>
                <a:off x="17144537" y="1167002"/>
                <a:ext cx="14763" cy="53340"/>
              </a:xfrm>
              <a:custGeom>
                <a:avLst/>
                <a:gdLst>
                  <a:gd name="connsiteX0" fmla="*/ 0 w 14763"/>
                  <a:gd name="connsiteY0" fmla="*/ 12668 h 53340"/>
                  <a:gd name="connsiteX1" fmla="*/ 0 w 14763"/>
                  <a:gd name="connsiteY1" fmla="*/ 6763 h 53340"/>
                  <a:gd name="connsiteX2" fmla="*/ 4953 w 14763"/>
                  <a:gd name="connsiteY2" fmla="*/ 5715 h 53340"/>
                  <a:gd name="connsiteX3" fmla="*/ 7620 w 14763"/>
                  <a:gd name="connsiteY3" fmla="*/ 3429 h 53340"/>
                  <a:gd name="connsiteX4" fmla="*/ 9144 w 14763"/>
                  <a:gd name="connsiteY4" fmla="*/ 0 h 53340"/>
                  <a:gd name="connsiteX5" fmla="*/ 14764 w 14763"/>
                  <a:gd name="connsiteY5" fmla="*/ 0 h 53340"/>
                  <a:gd name="connsiteX6" fmla="*/ 14764 w 14763"/>
                  <a:gd name="connsiteY6" fmla="*/ 53340 h 53340"/>
                  <a:gd name="connsiteX7" fmla="*/ 6382 w 14763"/>
                  <a:gd name="connsiteY7" fmla="*/ 53340 h 53340"/>
                  <a:gd name="connsiteX8" fmla="*/ 6382 w 14763"/>
                  <a:gd name="connsiteY8" fmla="*/ 12668 h 53340"/>
                  <a:gd name="connsiteX9" fmla="*/ 0 w 14763"/>
                  <a:gd name="connsiteY9" fmla="*/ 1266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63" h="53340">
                    <a:moveTo>
                      <a:pt x="0" y="12668"/>
                    </a:moveTo>
                    <a:lnTo>
                      <a:pt x="0" y="6763"/>
                    </a:lnTo>
                    <a:cubicBezTo>
                      <a:pt x="2000" y="6763"/>
                      <a:pt x="3715" y="6382"/>
                      <a:pt x="4953" y="5715"/>
                    </a:cubicBezTo>
                    <a:cubicBezTo>
                      <a:pt x="6287" y="5048"/>
                      <a:pt x="7144" y="4286"/>
                      <a:pt x="7620" y="3429"/>
                    </a:cubicBezTo>
                    <a:cubicBezTo>
                      <a:pt x="8096" y="2667"/>
                      <a:pt x="8668" y="1429"/>
                      <a:pt x="9144" y="0"/>
                    </a:cubicBezTo>
                    <a:lnTo>
                      <a:pt x="14764" y="0"/>
                    </a:lnTo>
                    <a:lnTo>
                      <a:pt x="14764" y="53340"/>
                    </a:lnTo>
                    <a:lnTo>
                      <a:pt x="6382" y="53340"/>
                    </a:lnTo>
                    <a:lnTo>
                      <a:pt x="6382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4" name="Forme libre : forme 3163">
                <a:extLst>
                  <a:ext uri="{FF2B5EF4-FFF2-40B4-BE49-F238E27FC236}">
                    <a16:creationId xmlns:a16="http://schemas.microsoft.com/office/drawing/2014/main" id="{ED79A4D0-41F9-AB13-4F43-C7D3D627CD0F}"/>
                  </a:ext>
                </a:extLst>
              </p:cNvPr>
              <p:cNvSpPr/>
              <p:nvPr/>
            </p:nvSpPr>
            <p:spPr>
              <a:xfrm>
                <a:off x="17169874" y="1167002"/>
                <a:ext cx="25146" cy="53911"/>
              </a:xfrm>
              <a:custGeom>
                <a:avLst/>
                <a:gdLst>
                  <a:gd name="connsiteX0" fmla="*/ 95 w 25146"/>
                  <a:gd name="connsiteY0" fmla="*/ 36100 h 53911"/>
                  <a:gd name="connsiteX1" fmla="*/ 8001 w 25146"/>
                  <a:gd name="connsiteY1" fmla="*/ 36100 h 53911"/>
                  <a:gd name="connsiteX2" fmla="*/ 8001 w 25146"/>
                  <a:gd name="connsiteY2" fmla="*/ 41053 h 53911"/>
                  <a:gd name="connsiteX3" fmla="*/ 12383 w 25146"/>
                  <a:gd name="connsiteY3" fmla="*/ 46196 h 53911"/>
                  <a:gd name="connsiteX4" fmla="*/ 16764 w 25146"/>
                  <a:gd name="connsiteY4" fmla="*/ 41053 h 53911"/>
                  <a:gd name="connsiteX5" fmla="*/ 16764 w 25146"/>
                  <a:gd name="connsiteY5" fmla="*/ 29337 h 53911"/>
                  <a:gd name="connsiteX6" fmla="*/ 12383 w 25146"/>
                  <a:gd name="connsiteY6" fmla="*/ 24098 h 53911"/>
                  <a:gd name="connsiteX7" fmla="*/ 8001 w 25146"/>
                  <a:gd name="connsiteY7" fmla="*/ 29337 h 53911"/>
                  <a:gd name="connsiteX8" fmla="*/ 8001 w 25146"/>
                  <a:gd name="connsiteY8" fmla="*/ 30956 h 53911"/>
                  <a:gd name="connsiteX9" fmla="*/ 95 w 25146"/>
                  <a:gd name="connsiteY9" fmla="*/ 30956 h 53911"/>
                  <a:gd name="connsiteX10" fmla="*/ 1619 w 25146"/>
                  <a:gd name="connsiteY10" fmla="*/ 0 h 53911"/>
                  <a:gd name="connsiteX11" fmla="*/ 23717 w 25146"/>
                  <a:gd name="connsiteY11" fmla="*/ 0 h 53911"/>
                  <a:gd name="connsiteX12" fmla="*/ 23717 w 25146"/>
                  <a:gd name="connsiteY12" fmla="*/ 7620 h 53911"/>
                  <a:gd name="connsiteX13" fmla="*/ 9144 w 25146"/>
                  <a:gd name="connsiteY13" fmla="*/ 7620 h 53911"/>
                  <a:gd name="connsiteX14" fmla="*/ 8477 w 25146"/>
                  <a:gd name="connsiteY14" fmla="*/ 20384 h 53911"/>
                  <a:gd name="connsiteX15" fmla="*/ 15812 w 25146"/>
                  <a:gd name="connsiteY15" fmla="*/ 16478 h 53911"/>
                  <a:gd name="connsiteX16" fmla="*/ 25146 w 25146"/>
                  <a:gd name="connsiteY16" fmla="*/ 28670 h 53911"/>
                  <a:gd name="connsiteX17" fmla="*/ 25146 w 25146"/>
                  <a:gd name="connsiteY17" fmla="*/ 40577 h 53911"/>
                  <a:gd name="connsiteX18" fmla="*/ 21908 w 25146"/>
                  <a:gd name="connsiteY18" fmla="*/ 50483 h 53911"/>
                  <a:gd name="connsiteX19" fmla="*/ 12573 w 25146"/>
                  <a:gd name="connsiteY19" fmla="*/ 53912 h 53911"/>
                  <a:gd name="connsiteX20" fmla="*/ 3238 w 25146"/>
                  <a:gd name="connsiteY20" fmla="*/ 50483 h 53911"/>
                  <a:gd name="connsiteX21" fmla="*/ 0 w 25146"/>
                  <a:gd name="connsiteY21" fmla="*/ 40577 h 53911"/>
                  <a:gd name="connsiteX22" fmla="*/ 0 w 25146"/>
                  <a:gd name="connsiteY22" fmla="*/ 36100 h 53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5146" h="53911">
                    <a:moveTo>
                      <a:pt x="95" y="36100"/>
                    </a:moveTo>
                    <a:lnTo>
                      <a:pt x="8001" y="36100"/>
                    </a:lnTo>
                    <a:lnTo>
                      <a:pt x="8001" y="41053"/>
                    </a:lnTo>
                    <a:cubicBezTo>
                      <a:pt x="8001" y="44482"/>
                      <a:pt x="9430" y="46196"/>
                      <a:pt x="12383" y="46196"/>
                    </a:cubicBezTo>
                    <a:cubicBezTo>
                      <a:pt x="15240" y="46196"/>
                      <a:pt x="16764" y="44482"/>
                      <a:pt x="16764" y="41053"/>
                    </a:cubicBezTo>
                    <a:lnTo>
                      <a:pt x="16764" y="29337"/>
                    </a:lnTo>
                    <a:cubicBezTo>
                      <a:pt x="16764" y="25813"/>
                      <a:pt x="15335" y="24098"/>
                      <a:pt x="12383" y="24098"/>
                    </a:cubicBezTo>
                    <a:cubicBezTo>
                      <a:pt x="9525" y="24098"/>
                      <a:pt x="8001" y="25813"/>
                      <a:pt x="8001" y="29337"/>
                    </a:cubicBezTo>
                    <a:lnTo>
                      <a:pt x="8001" y="30956"/>
                    </a:lnTo>
                    <a:lnTo>
                      <a:pt x="95" y="30956"/>
                    </a:lnTo>
                    <a:lnTo>
                      <a:pt x="1619" y="0"/>
                    </a:lnTo>
                    <a:lnTo>
                      <a:pt x="23717" y="0"/>
                    </a:lnTo>
                    <a:lnTo>
                      <a:pt x="23717" y="7620"/>
                    </a:lnTo>
                    <a:lnTo>
                      <a:pt x="9144" y="7620"/>
                    </a:lnTo>
                    <a:lnTo>
                      <a:pt x="8477" y="20384"/>
                    </a:lnTo>
                    <a:cubicBezTo>
                      <a:pt x="10096" y="17812"/>
                      <a:pt x="12478" y="16478"/>
                      <a:pt x="15812" y="16478"/>
                    </a:cubicBezTo>
                    <a:cubicBezTo>
                      <a:pt x="22003" y="16478"/>
                      <a:pt x="25146" y="20574"/>
                      <a:pt x="25146" y="28670"/>
                    </a:cubicBezTo>
                    <a:lnTo>
                      <a:pt x="25146" y="40577"/>
                    </a:lnTo>
                    <a:cubicBezTo>
                      <a:pt x="25146" y="44863"/>
                      <a:pt x="24098" y="48197"/>
                      <a:pt x="21908" y="50483"/>
                    </a:cubicBezTo>
                    <a:cubicBezTo>
                      <a:pt x="19812" y="52769"/>
                      <a:pt x="16669" y="53912"/>
                      <a:pt x="12573" y="53912"/>
                    </a:cubicBezTo>
                    <a:cubicBezTo>
                      <a:pt x="8477" y="53912"/>
                      <a:pt x="5429" y="52769"/>
                      <a:pt x="3238" y="50483"/>
                    </a:cubicBezTo>
                    <a:cubicBezTo>
                      <a:pt x="1143" y="48197"/>
                      <a:pt x="0" y="44863"/>
                      <a:pt x="0" y="40577"/>
                    </a:cubicBezTo>
                    <a:lnTo>
                      <a:pt x="0" y="3610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5" name="Forme libre : forme 3164">
                <a:extLst>
                  <a:ext uri="{FF2B5EF4-FFF2-40B4-BE49-F238E27FC236}">
                    <a16:creationId xmlns:a16="http://schemas.microsoft.com/office/drawing/2014/main" id="{FCE84CAC-6C8C-14D2-675E-C5AE6BA1838A}"/>
                  </a:ext>
                </a:extLst>
              </p:cNvPr>
              <p:cNvSpPr/>
              <p:nvPr/>
            </p:nvSpPr>
            <p:spPr>
              <a:xfrm>
                <a:off x="17213689" y="1167002"/>
                <a:ext cx="35242" cy="53340"/>
              </a:xfrm>
              <a:custGeom>
                <a:avLst/>
                <a:gdLst>
                  <a:gd name="connsiteX0" fmla="*/ 11716 w 35242"/>
                  <a:gd name="connsiteY0" fmla="*/ 0 h 53340"/>
                  <a:gd name="connsiteX1" fmla="*/ 17907 w 35242"/>
                  <a:gd name="connsiteY1" fmla="*/ 37910 h 53340"/>
                  <a:gd name="connsiteX2" fmla="*/ 23622 w 35242"/>
                  <a:gd name="connsiteY2" fmla="*/ 0 h 53340"/>
                  <a:gd name="connsiteX3" fmla="*/ 35243 w 35242"/>
                  <a:gd name="connsiteY3" fmla="*/ 0 h 53340"/>
                  <a:gd name="connsiteX4" fmla="*/ 35243 w 35242"/>
                  <a:gd name="connsiteY4" fmla="*/ 53340 h 53340"/>
                  <a:gd name="connsiteX5" fmla="*/ 27337 w 35242"/>
                  <a:gd name="connsiteY5" fmla="*/ 53340 h 53340"/>
                  <a:gd name="connsiteX6" fmla="*/ 27337 w 35242"/>
                  <a:gd name="connsiteY6" fmla="*/ 15050 h 53340"/>
                  <a:gd name="connsiteX7" fmla="*/ 21527 w 35242"/>
                  <a:gd name="connsiteY7" fmla="*/ 53340 h 53340"/>
                  <a:gd name="connsiteX8" fmla="*/ 13621 w 35242"/>
                  <a:gd name="connsiteY8" fmla="*/ 53340 h 53340"/>
                  <a:gd name="connsiteX9" fmla="*/ 7334 w 35242"/>
                  <a:gd name="connsiteY9" fmla="*/ 15621 h 53340"/>
                  <a:gd name="connsiteX10" fmla="*/ 7334 w 35242"/>
                  <a:gd name="connsiteY10" fmla="*/ 53340 h 53340"/>
                  <a:gd name="connsiteX11" fmla="*/ 0 w 35242"/>
                  <a:gd name="connsiteY11" fmla="*/ 53340 h 53340"/>
                  <a:gd name="connsiteX12" fmla="*/ 0 w 35242"/>
                  <a:gd name="connsiteY12" fmla="*/ 0 h 53340"/>
                  <a:gd name="connsiteX13" fmla="*/ 11716 w 35242"/>
                  <a:gd name="connsiteY13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42" h="53340">
                    <a:moveTo>
                      <a:pt x="11716" y="0"/>
                    </a:moveTo>
                    <a:lnTo>
                      <a:pt x="17907" y="37910"/>
                    </a:lnTo>
                    <a:lnTo>
                      <a:pt x="23622" y="0"/>
                    </a:lnTo>
                    <a:lnTo>
                      <a:pt x="35243" y="0"/>
                    </a:lnTo>
                    <a:lnTo>
                      <a:pt x="35243" y="53340"/>
                    </a:lnTo>
                    <a:lnTo>
                      <a:pt x="27337" y="53340"/>
                    </a:lnTo>
                    <a:lnTo>
                      <a:pt x="27337" y="15050"/>
                    </a:lnTo>
                    <a:lnTo>
                      <a:pt x="21527" y="53340"/>
                    </a:lnTo>
                    <a:lnTo>
                      <a:pt x="13621" y="53340"/>
                    </a:lnTo>
                    <a:lnTo>
                      <a:pt x="7334" y="15621"/>
                    </a:lnTo>
                    <a:lnTo>
                      <a:pt x="7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1716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6" name="Forme libre : forme 3165">
                <a:extLst>
                  <a:ext uri="{FF2B5EF4-FFF2-40B4-BE49-F238E27FC236}">
                    <a16:creationId xmlns:a16="http://schemas.microsoft.com/office/drawing/2014/main" id="{187031D0-E07E-9BCA-3E44-A208E28138CD}"/>
                  </a:ext>
                </a:extLst>
              </p:cNvPr>
              <p:cNvSpPr/>
              <p:nvPr/>
            </p:nvSpPr>
            <p:spPr>
              <a:xfrm>
                <a:off x="17255789" y="1167002"/>
                <a:ext cx="8382" cy="53340"/>
              </a:xfrm>
              <a:custGeom>
                <a:avLst/>
                <a:gdLst>
                  <a:gd name="connsiteX0" fmla="*/ 0 w 8382"/>
                  <a:gd name="connsiteY0" fmla="*/ 53340 h 53340"/>
                  <a:gd name="connsiteX1" fmla="*/ 0 w 8382"/>
                  <a:gd name="connsiteY1" fmla="*/ 0 h 53340"/>
                  <a:gd name="connsiteX2" fmla="*/ 8382 w 8382"/>
                  <a:gd name="connsiteY2" fmla="*/ 0 h 53340"/>
                  <a:gd name="connsiteX3" fmla="*/ 8382 w 8382"/>
                  <a:gd name="connsiteY3" fmla="*/ 53340 h 53340"/>
                  <a:gd name="connsiteX4" fmla="*/ 0 w 8382"/>
                  <a:gd name="connsiteY4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" h="53340">
                    <a:moveTo>
                      <a:pt x="0" y="53340"/>
                    </a:moveTo>
                    <a:lnTo>
                      <a:pt x="0" y="0"/>
                    </a:lnTo>
                    <a:lnTo>
                      <a:pt x="8382" y="0"/>
                    </a:lnTo>
                    <a:lnTo>
                      <a:pt x="8382" y="53340"/>
                    </a:lnTo>
                    <a:lnTo>
                      <a:pt x="0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7" name="Forme libre : forme 3166">
                <a:extLst>
                  <a:ext uri="{FF2B5EF4-FFF2-40B4-BE49-F238E27FC236}">
                    <a16:creationId xmlns:a16="http://schemas.microsoft.com/office/drawing/2014/main" id="{74FAF6B0-EE04-4B85-1D8E-45A7FC2568EA}"/>
                  </a:ext>
                </a:extLst>
              </p:cNvPr>
              <p:cNvSpPr/>
              <p:nvPr/>
            </p:nvSpPr>
            <p:spPr>
              <a:xfrm>
                <a:off x="17271029" y="1167002"/>
                <a:ext cx="26479" cy="53340"/>
              </a:xfrm>
              <a:custGeom>
                <a:avLst/>
                <a:gdLst>
                  <a:gd name="connsiteX0" fmla="*/ 18002 w 26479"/>
                  <a:gd name="connsiteY0" fmla="*/ 53340 h 53340"/>
                  <a:gd name="connsiteX1" fmla="*/ 7525 w 26479"/>
                  <a:gd name="connsiteY1" fmla="*/ 14669 h 53340"/>
                  <a:gd name="connsiteX2" fmla="*/ 7525 w 26479"/>
                  <a:gd name="connsiteY2" fmla="*/ 53340 h 53340"/>
                  <a:gd name="connsiteX3" fmla="*/ 0 w 26479"/>
                  <a:gd name="connsiteY3" fmla="*/ 53340 h 53340"/>
                  <a:gd name="connsiteX4" fmla="*/ 0 w 26479"/>
                  <a:gd name="connsiteY4" fmla="*/ 0 h 53340"/>
                  <a:gd name="connsiteX5" fmla="*/ 10478 w 26479"/>
                  <a:gd name="connsiteY5" fmla="*/ 0 h 53340"/>
                  <a:gd name="connsiteX6" fmla="*/ 19050 w 26479"/>
                  <a:gd name="connsiteY6" fmla="*/ 31909 h 53340"/>
                  <a:gd name="connsiteX7" fmla="*/ 19050 w 26479"/>
                  <a:gd name="connsiteY7" fmla="*/ 0 h 53340"/>
                  <a:gd name="connsiteX8" fmla="*/ 26480 w 26479"/>
                  <a:gd name="connsiteY8" fmla="*/ 0 h 53340"/>
                  <a:gd name="connsiteX9" fmla="*/ 26480 w 26479"/>
                  <a:gd name="connsiteY9" fmla="*/ 53340 h 53340"/>
                  <a:gd name="connsiteX10" fmla="*/ 18002 w 26479"/>
                  <a:gd name="connsiteY10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9" h="53340">
                    <a:moveTo>
                      <a:pt x="18002" y="53340"/>
                    </a:moveTo>
                    <a:lnTo>
                      <a:pt x="7525" y="14669"/>
                    </a:lnTo>
                    <a:lnTo>
                      <a:pt x="752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0478" y="0"/>
                    </a:lnTo>
                    <a:lnTo>
                      <a:pt x="19050" y="31909"/>
                    </a:lnTo>
                    <a:lnTo>
                      <a:pt x="19050" y="0"/>
                    </a:lnTo>
                    <a:lnTo>
                      <a:pt x="26480" y="0"/>
                    </a:lnTo>
                    <a:lnTo>
                      <a:pt x="26480" y="53340"/>
                    </a:lnTo>
                    <a:lnTo>
                      <a:pt x="18002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159" name="Graphique 9">
              <a:extLst>
                <a:ext uri="{FF2B5EF4-FFF2-40B4-BE49-F238E27FC236}">
                  <a16:creationId xmlns:a16="http://schemas.microsoft.com/office/drawing/2014/main" id="{FE60FEA9-DD07-381B-5A0B-E8AA1F0A1E3A}"/>
                </a:ext>
              </a:extLst>
            </p:cNvPr>
            <p:cNvGrpSpPr/>
            <p:nvPr/>
          </p:nvGrpSpPr>
          <p:grpSpPr>
            <a:xfrm>
              <a:off x="9035830" y="890662"/>
              <a:ext cx="148224" cy="173613"/>
              <a:chOff x="16756785" y="926280"/>
              <a:chExt cx="145434" cy="170344"/>
            </a:xfrm>
            <a:solidFill>
              <a:srgbClr val="E30613"/>
            </a:solidFill>
          </p:grpSpPr>
          <p:sp>
            <p:nvSpPr>
              <p:cNvPr id="3160" name="Forme libre : forme 3159">
                <a:extLst>
                  <a:ext uri="{FF2B5EF4-FFF2-40B4-BE49-F238E27FC236}">
                    <a16:creationId xmlns:a16="http://schemas.microsoft.com/office/drawing/2014/main" id="{A7F3ED30-8057-36CA-40F5-C393EFF65B21}"/>
                  </a:ext>
                </a:extLst>
              </p:cNvPr>
              <p:cNvSpPr/>
              <p:nvPr/>
            </p:nvSpPr>
            <p:spPr>
              <a:xfrm>
                <a:off x="16756785" y="926280"/>
                <a:ext cx="141582" cy="170344"/>
              </a:xfrm>
              <a:custGeom>
                <a:avLst/>
                <a:gdLst>
                  <a:gd name="connsiteX0" fmla="*/ 136674 w 141582"/>
                  <a:gd name="connsiteY0" fmla="*/ 8693 h 170344"/>
                  <a:gd name="connsiteX1" fmla="*/ 141436 w 141582"/>
                  <a:gd name="connsiteY1" fmla="*/ 17742 h 170344"/>
                  <a:gd name="connsiteX2" fmla="*/ 140484 w 141582"/>
                  <a:gd name="connsiteY2" fmla="*/ 25362 h 170344"/>
                  <a:gd name="connsiteX3" fmla="*/ 138102 w 141582"/>
                  <a:gd name="connsiteY3" fmla="*/ 26219 h 170344"/>
                  <a:gd name="connsiteX4" fmla="*/ 111813 w 141582"/>
                  <a:gd name="connsiteY4" fmla="*/ 29172 h 170344"/>
                  <a:gd name="connsiteX5" fmla="*/ 112385 w 141582"/>
                  <a:gd name="connsiteY5" fmla="*/ 67653 h 170344"/>
                  <a:gd name="connsiteX6" fmla="*/ 117148 w 141582"/>
                  <a:gd name="connsiteY6" fmla="*/ 70510 h 170344"/>
                  <a:gd name="connsiteX7" fmla="*/ 117909 w 141582"/>
                  <a:gd name="connsiteY7" fmla="*/ 72511 h 170344"/>
                  <a:gd name="connsiteX8" fmla="*/ 111147 w 141582"/>
                  <a:gd name="connsiteY8" fmla="*/ 84893 h 170344"/>
                  <a:gd name="connsiteX9" fmla="*/ 90001 w 141582"/>
                  <a:gd name="connsiteY9" fmla="*/ 120993 h 170344"/>
                  <a:gd name="connsiteX10" fmla="*/ 87334 w 141582"/>
                  <a:gd name="connsiteY10" fmla="*/ 121469 h 170344"/>
                  <a:gd name="connsiteX11" fmla="*/ 55521 w 141582"/>
                  <a:gd name="connsiteY11" fmla="*/ 124993 h 170344"/>
                  <a:gd name="connsiteX12" fmla="*/ 58092 w 141582"/>
                  <a:gd name="connsiteY12" fmla="*/ 160903 h 170344"/>
                  <a:gd name="connsiteX13" fmla="*/ 59331 w 141582"/>
                  <a:gd name="connsiteY13" fmla="*/ 161760 h 170344"/>
                  <a:gd name="connsiteX14" fmla="*/ 59807 w 141582"/>
                  <a:gd name="connsiteY14" fmla="*/ 165570 h 170344"/>
                  <a:gd name="connsiteX15" fmla="*/ 40471 w 141582"/>
                  <a:gd name="connsiteY15" fmla="*/ 167475 h 170344"/>
                  <a:gd name="connsiteX16" fmla="*/ 24660 w 141582"/>
                  <a:gd name="connsiteY16" fmla="*/ 155092 h 170344"/>
                  <a:gd name="connsiteX17" fmla="*/ 19326 w 141582"/>
                  <a:gd name="connsiteY17" fmla="*/ 142519 h 170344"/>
                  <a:gd name="connsiteX18" fmla="*/ 21135 w 141582"/>
                  <a:gd name="connsiteY18" fmla="*/ 124517 h 170344"/>
                  <a:gd name="connsiteX19" fmla="*/ 20088 w 141582"/>
                  <a:gd name="connsiteY19" fmla="*/ 121755 h 170344"/>
                  <a:gd name="connsiteX20" fmla="*/ 6848 w 141582"/>
                  <a:gd name="connsiteY20" fmla="*/ 108229 h 170344"/>
                  <a:gd name="connsiteX21" fmla="*/ 2562 w 141582"/>
                  <a:gd name="connsiteY21" fmla="*/ 76987 h 170344"/>
                  <a:gd name="connsiteX22" fmla="*/ 19611 w 141582"/>
                  <a:gd name="connsiteY22" fmla="*/ 44507 h 170344"/>
                  <a:gd name="connsiteX23" fmla="*/ 31137 w 141582"/>
                  <a:gd name="connsiteY23" fmla="*/ 28981 h 170344"/>
                  <a:gd name="connsiteX24" fmla="*/ 57045 w 141582"/>
                  <a:gd name="connsiteY24" fmla="*/ 20314 h 170344"/>
                  <a:gd name="connsiteX25" fmla="*/ 74190 w 141582"/>
                  <a:gd name="connsiteY25" fmla="*/ 24695 h 170344"/>
                  <a:gd name="connsiteX26" fmla="*/ 76761 w 141582"/>
                  <a:gd name="connsiteY26" fmla="*/ 24028 h 170344"/>
                  <a:gd name="connsiteX27" fmla="*/ 99431 w 141582"/>
                  <a:gd name="connsiteY27" fmla="*/ 3931 h 170344"/>
                  <a:gd name="connsiteX28" fmla="*/ 114195 w 141582"/>
                  <a:gd name="connsiteY28" fmla="*/ 883 h 170344"/>
                  <a:gd name="connsiteX29" fmla="*/ 132102 w 141582"/>
                  <a:gd name="connsiteY29" fmla="*/ 6598 h 170344"/>
                  <a:gd name="connsiteX30" fmla="*/ 132959 w 141582"/>
                  <a:gd name="connsiteY30" fmla="*/ 6693 h 170344"/>
                  <a:gd name="connsiteX31" fmla="*/ 136674 w 141582"/>
                  <a:gd name="connsiteY31" fmla="*/ 8693 h 170344"/>
                  <a:gd name="connsiteX32" fmla="*/ 56568 w 141582"/>
                  <a:gd name="connsiteY32" fmla="*/ 50603 h 170344"/>
                  <a:gd name="connsiteX33" fmla="*/ 63712 w 141582"/>
                  <a:gd name="connsiteY33" fmla="*/ 38221 h 170344"/>
                  <a:gd name="connsiteX34" fmla="*/ 60855 w 141582"/>
                  <a:gd name="connsiteY34" fmla="*/ 31744 h 170344"/>
                  <a:gd name="connsiteX35" fmla="*/ 54473 w 141582"/>
                  <a:gd name="connsiteY35" fmla="*/ 30505 h 170344"/>
                  <a:gd name="connsiteX36" fmla="*/ 37518 w 141582"/>
                  <a:gd name="connsiteY36" fmla="*/ 37173 h 170344"/>
                  <a:gd name="connsiteX37" fmla="*/ 28089 w 141582"/>
                  <a:gd name="connsiteY37" fmla="*/ 50413 h 170344"/>
                  <a:gd name="connsiteX38" fmla="*/ 29613 w 141582"/>
                  <a:gd name="connsiteY38" fmla="*/ 56699 h 170344"/>
                  <a:gd name="connsiteX39" fmla="*/ 43138 w 141582"/>
                  <a:gd name="connsiteY39" fmla="*/ 64510 h 170344"/>
                  <a:gd name="connsiteX40" fmla="*/ 49710 w 141582"/>
                  <a:gd name="connsiteY40" fmla="*/ 62700 h 170344"/>
                  <a:gd name="connsiteX41" fmla="*/ 56568 w 141582"/>
                  <a:gd name="connsiteY41" fmla="*/ 50603 h 170344"/>
                  <a:gd name="connsiteX42" fmla="*/ 32184 w 141582"/>
                  <a:gd name="connsiteY42" fmla="*/ 92989 h 170344"/>
                  <a:gd name="connsiteX43" fmla="*/ 39042 w 141582"/>
                  <a:gd name="connsiteY43" fmla="*/ 81083 h 170344"/>
                  <a:gd name="connsiteX44" fmla="*/ 37423 w 141582"/>
                  <a:gd name="connsiteY44" fmla="*/ 74606 h 170344"/>
                  <a:gd name="connsiteX45" fmla="*/ 23898 w 141582"/>
                  <a:gd name="connsiteY45" fmla="*/ 66891 h 170344"/>
                  <a:gd name="connsiteX46" fmla="*/ 17611 w 141582"/>
                  <a:gd name="connsiteY46" fmla="*/ 68796 h 170344"/>
                  <a:gd name="connsiteX47" fmla="*/ 12944 w 141582"/>
                  <a:gd name="connsiteY47" fmla="*/ 78607 h 170344"/>
                  <a:gd name="connsiteX48" fmla="*/ 10372 w 141582"/>
                  <a:gd name="connsiteY48" fmla="*/ 91656 h 170344"/>
                  <a:gd name="connsiteX49" fmla="*/ 17897 w 141582"/>
                  <a:gd name="connsiteY49" fmla="*/ 105753 h 170344"/>
                  <a:gd name="connsiteX50" fmla="*/ 25326 w 141582"/>
                  <a:gd name="connsiteY50" fmla="*/ 104991 h 170344"/>
                  <a:gd name="connsiteX51" fmla="*/ 32184 w 141582"/>
                  <a:gd name="connsiteY51" fmla="*/ 92989 h 17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41582" h="170344">
                    <a:moveTo>
                      <a:pt x="136674" y="8693"/>
                    </a:moveTo>
                    <a:cubicBezTo>
                      <a:pt x="139055" y="11265"/>
                      <a:pt x="140960" y="14122"/>
                      <a:pt x="141436" y="17742"/>
                    </a:cubicBezTo>
                    <a:cubicBezTo>
                      <a:pt x="141817" y="20409"/>
                      <a:pt x="141436" y="22885"/>
                      <a:pt x="140484" y="25362"/>
                    </a:cubicBezTo>
                    <a:cubicBezTo>
                      <a:pt x="139912" y="26886"/>
                      <a:pt x="139341" y="26791"/>
                      <a:pt x="138102" y="26219"/>
                    </a:cubicBezTo>
                    <a:cubicBezTo>
                      <a:pt x="128768" y="21838"/>
                      <a:pt x="119815" y="22790"/>
                      <a:pt x="111813" y="29172"/>
                    </a:cubicBezTo>
                    <a:cubicBezTo>
                      <a:pt x="99431" y="39078"/>
                      <a:pt x="99717" y="57937"/>
                      <a:pt x="112385" y="67653"/>
                    </a:cubicBezTo>
                    <a:cubicBezTo>
                      <a:pt x="113909" y="68796"/>
                      <a:pt x="115433" y="69939"/>
                      <a:pt x="117148" y="70510"/>
                    </a:cubicBezTo>
                    <a:cubicBezTo>
                      <a:pt x="118386" y="70891"/>
                      <a:pt x="118481" y="71368"/>
                      <a:pt x="117909" y="72511"/>
                    </a:cubicBezTo>
                    <a:cubicBezTo>
                      <a:pt x="115624" y="76606"/>
                      <a:pt x="113528" y="80797"/>
                      <a:pt x="111147" y="84893"/>
                    </a:cubicBezTo>
                    <a:cubicBezTo>
                      <a:pt x="104289" y="97085"/>
                      <a:pt x="97335" y="109182"/>
                      <a:pt x="90001" y="120993"/>
                    </a:cubicBezTo>
                    <a:cubicBezTo>
                      <a:pt x="89144" y="122326"/>
                      <a:pt x="88668" y="122422"/>
                      <a:pt x="87334" y="121469"/>
                    </a:cubicBezTo>
                    <a:cubicBezTo>
                      <a:pt x="77809" y="114802"/>
                      <a:pt x="63998" y="115754"/>
                      <a:pt x="55521" y="124993"/>
                    </a:cubicBezTo>
                    <a:cubicBezTo>
                      <a:pt x="45805" y="135566"/>
                      <a:pt x="46948" y="151663"/>
                      <a:pt x="58092" y="160903"/>
                    </a:cubicBezTo>
                    <a:cubicBezTo>
                      <a:pt x="58474" y="161188"/>
                      <a:pt x="58854" y="161474"/>
                      <a:pt x="59331" y="161760"/>
                    </a:cubicBezTo>
                    <a:cubicBezTo>
                      <a:pt x="61712" y="163379"/>
                      <a:pt x="61712" y="163379"/>
                      <a:pt x="59807" y="165570"/>
                    </a:cubicBezTo>
                    <a:cubicBezTo>
                      <a:pt x="54949" y="171094"/>
                      <a:pt x="46282" y="171952"/>
                      <a:pt x="40471" y="167475"/>
                    </a:cubicBezTo>
                    <a:cubicBezTo>
                      <a:pt x="35137" y="163379"/>
                      <a:pt x="29899" y="159283"/>
                      <a:pt x="24660" y="155092"/>
                    </a:cubicBezTo>
                    <a:cubicBezTo>
                      <a:pt x="20564" y="151854"/>
                      <a:pt x="18850" y="147663"/>
                      <a:pt x="19326" y="142519"/>
                    </a:cubicBezTo>
                    <a:cubicBezTo>
                      <a:pt x="19897" y="136519"/>
                      <a:pt x="20564" y="130518"/>
                      <a:pt x="21135" y="124517"/>
                    </a:cubicBezTo>
                    <a:cubicBezTo>
                      <a:pt x="21231" y="123374"/>
                      <a:pt x="21040" y="122612"/>
                      <a:pt x="20088" y="121755"/>
                    </a:cubicBezTo>
                    <a:cubicBezTo>
                      <a:pt x="15325" y="117659"/>
                      <a:pt x="10753" y="113278"/>
                      <a:pt x="6848" y="108229"/>
                    </a:cubicBezTo>
                    <a:cubicBezTo>
                      <a:pt x="-391" y="98704"/>
                      <a:pt x="-2010" y="88227"/>
                      <a:pt x="2562" y="76987"/>
                    </a:cubicBezTo>
                    <a:cubicBezTo>
                      <a:pt x="7229" y="65653"/>
                      <a:pt x="12753" y="54699"/>
                      <a:pt x="19611" y="44507"/>
                    </a:cubicBezTo>
                    <a:cubicBezTo>
                      <a:pt x="23231" y="39173"/>
                      <a:pt x="26565" y="33553"/>
                      <a:pt x="31137" y="28981"/>
                    </a:cubicBezTo>
                    <a:cubicBezTo>
                      <a:pt x="38281" y="21838"/>
                      <a:pt x="46948" y="18885"/>
                      <a:pt x="57045" y="20314"/>
                    </a:cubicBezTo>
                    <a:cubicBezTo>
                      <a:pt x="62855" y="21171"/>
                      <a:pt x="68570" y="22695"/>
                      <a:pt x="74190" y="24695"/>
                    </a:cubicBezTo>
                    <a:cubicBezTo>
                      <a:pt x="75333" y="25076"/>
                      <a:pt x="75904" y="24695"/>
                      <a:pt x="76761" y="24028"/>
                    </a:cubicBezTo>
                    <a:cubicBezTo>
                      <a:pt x="84286" y="17361"/>
                      <a:pt x="91906" y="10693"/>
                      <a:pt x="99431" y="3931"/>
                    </a:cubicBezTo>
                    <a:cubicBezTo>
                      <a:pt x="103812" y="25"/>
                      <a:pt x="108670" y="-927"/>
                      <a:pt x="114195" y="883"/>
                    </a:cubicBezTo>
                    <a:cubicBezTo>
                      <a:pt x="120195" y="2788"/>
                      <a:pt x="126101" y="4693"/>
                      <a:pt x="132102" y="6598"/>
                    </a:cubicBezTo>
                    <a:cubicBezTo>
                      <a:pt x="132387" y="6693"/>
                      <a:pt x="132673" y="6693"/>
                      <a:pt x="132959" y="6693"/>
                    </a:cubicBezTo>
                    <a:cubicBezTo>
                      <a:pt x="134197" y="7264"/>
                      <a:pt x="135435" y="7931"/>
                      <a:pt x="136674" y="8693"/>
                    </a:cubicBezTo>
                    <a:close/>
                    <a:moveTo>
                      <a:pt x="56568" y="50603"/>
                    </a:moveTo>
                    <a:cubicBezTo>
                      <a:pt x="58950" y="46507"/>
                      <a:pt x="61331" y="42316"/>
                      <a:pt x="63712" y="38221"/>
                    </a:cubicBezTo>
                    <a:cubicBezTo>
                      <a:pt x="65332" y="35268"/>
                      <a:pt x="64188" y="32506"/>
                      <a:pt x="60855" y="31744"/>
                    </a:cubicBezTo>
                    <a:cubicBezTo>
                      <a:pt x="58759" y="31267"/>
                      <a:pt x="56664" y="30696"/>
                      <a:pt x="54473" y="30505"/>
                    </a:cubicBezTo>
                    <a:cubicBezTo>
                      <a:pt x="47710" y="29934"/>
                      <a:pt x="41995" y="32029"/>
                      <a:pt x="37518" y="37173"/>
                    </a:cubicBezTo>
                    <a:cubicBezTo>
                      <a:pt x="33994" y="41269"/>
                      <a:pt x="31041" y="45841"/>
                      <a:pt x="28089" y="50413"/>
                    </a:cubicBezTo>
                    <a:cubicBezTo>
                      <a:pt x="26469" y="52794"/>
                      <a:pt x="27041" y="55270"/>
                      <a:pt x="29613" y="56699"/>
                    </a:cubicBezTo>
                    <a:cubicBezTo>
                      <a:pt x="34090" y="59271"/>
                      <a:pt x="38566" y="61938"/>
                      <a:pt x="43138" y="64510"/>
                    </a:cubicBezTo>
                    <a:cubicBezTo>
                      <a:pt x="45900" y="66129"/>
                      <a:pt x="48091" y="65462"/>
                      <a:pt x="49710" y="62700"/>
                    </a:cubicBezTo>
                    <a:cubicBezTo>
                      <a:pt x="51996" y="58699"/>
                      <a:pt x="54283" y="54604"/>
                      <a:pt x="56568" y="50603"/>
                    </a:cubicBezTo>
                    <a:close/>
                    <a:moveTo>
                      <a:pt x="32184" y="92989"/>
                    </a:moveTo>
                    <a:cubicBezTo>
                      <a:pt x="34470" y="88989"/>
                      <a:pt x="36757" y="85084"/>
                      <a:pt x="39042" y="81083"/>
                    </a:cubicBezTo>
                    <a:cubicBezTo>
                      <a:pt x="40566" y="78416"/>
                      <a:pt x="39995" y="76130"/>
                      <a:pt x="37423" y="74606"/>
                    </a:cubicBezTo>
                    <a:cubicBezTo>
                      <a:pt x="32946" y="72034"/>
                      <a:pt x="28470" y="69367"/>
                      <a:pt x="23898" y="66891"/>
                    </a:cubicBezTo>
                    <a:cubicBezTo>
                      <a:pt x="21231" y="65367"/>
                      <a:pt x="18945" y="66034"/>
                      <a:pt x="17611" y="68796"/>
                    </a:cubicBezTo>
                    <a:cubicBezTo>
                      <a:pt x="15992" y="72034"/>
                      <a:pt x="14468" y="75273"/>
                      <a:pt x="12944" y="78607"/>
                    </a:cubicBezTo>
                    <a:cubicBezTo>
                      <a:pt x="11039" y="82798"/>
                      <a:pt x="9706" y="86989"/>
                      <a:pt x="10372" y="91656"/>
                    </a:cubicBezTo>
                    <a:cubicBezTo>
                      <a:pt x="11134" y="97371"/>
                      <a:pt x="14087" y="101752"/>
                      <a:pt x="17897" y="105753"/>
                    </a:cubicBezTo>
                    <a:cubicBezTo>
                      <a:pt x="20469" y="108420"/>
                      <a:pt x="23421" y="108229"/>
                      <a:pt x="25326" y="104991"/>
                    </a:cubicBezTo>
                    <a:cubicBezTo>
                      <a:pt x="27612" y="100895"/>
                      <a:pt x="29899" y="96895"/>
                      <a:pt x="32184" y="92989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1" name="Forme libre : forme 3160">
                <a:extLst>
                  <a:ext uri="{FF2B5EF4-FFF2-40B4-BE49-F238E27FC236}">
                    <a16:creationId xmlns:a16="http://schemas.microsoft.com/office/drawing/2014/main" id="{6FD97282-50B4-BEF9-3039-558D6EFFFAD4}"/>
                  </a:ext>
                </a:extLst>
              </p:cNvPr>
              <p:cNvSpPr/>
              <p:nvPr/>
            </p:nvSpPr>
            <p:spPr>
              <a:xfrm>
                <a:off x="16866103" y="956407"/>
                <a:ext cx="36115" cy="36098"/>
              </a:xfrm>
              <a:custGeom>
                <a:avLst/>
                <a:gdLst>
                  <a:gd name="connsiteX0" fmla="*/ 9067 w 36115"/>
                  <a:gd name="connsiteY0" fmla="*/ 33716 h 36098"/>
                  <a:gd name="connsiteX1" fmla="*/ 2400 w 36115"/>
                  <a:gd name="connsiteY1" fmla="*/ 9046 h 36098"/>
                  <a:gd name="connsiteX2" fmla="*/ 27069 w 36115"/>
                  <a:gd name="connsiteY2" fmla="*/ 2379 h 36098"/>
                  <a:gd name="connsiteX3" fmla="*/ 33737 w 36115"/>
                  <a:gd name="connsiteY3" fmla="*/ 27144 h 36098"/>
                  <a:gd name="connsiteX4" fmla="*/ 9067 w 36115"/>
                  <a:gd name="connsiteY4" fmla="*/ 33716 h 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5" h="36098">
                    <a:moveTo>
                      <a:pt x="9067" y="33716"/>
                    </a:moveTo>
                    <a:cubicBezTo>
                      <a:pt x="399" y="28763"/>
                      <a:pt x="-2554" y="17714"/>
                      <a:pt x="2400" y="9046"/>
                    </a:cubicBezTo>
                    <a:cubicBezTo>
                      <a:pt x="7352" y="474"/>
                      <a:pt x="18497" y="-2574"/>
                      <a:pt x="27069" y="2379"/>
                    </a:cubicBezTo>
                    <a:cubicBezTo>
                      <a:pt x="35642" y="7237"/>
                      <a:pt x="38690" y="18571"/>
                      <a:pt x="33737" y="27144"/>
                    </a:cubicBezTo>
                    <a:cubicBezTo>
                      <a:pt x="28784" y="35621"/>
                      <a:pt x="17640" y="38669"/>
                      <a:pt x="9067" y="337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2" name="Forme libre : forme 3161">
                <a:extLst>
                  <a:ext uri="{FF2B5EF4-FFF2-40B4-BE49-F238E27FC236}">
                    <a16:creationId xmlns:a16="http://schemas.microsoft.com/office/drawing/2014/main" id="{3D5CE43D-58E1-2AFC-A548-D7C1315D70EE}"/>
                  </a:ext>
                </a:extLst>
              </p:cNvPr>
              <p:cNvSpPr/>
              <p:nvPr/>
            </p:nvSpPr>
            <p:spPr>
              <a:xfrm>
                <a:off x="16812312" y="1049915"/>
                <a:ext cx="36114" cy="36051"/>
              </a:xfrm>
              <a:custGeom>
                <a:avLst/>
                <a:gdLst>
                  <a:gd name="connsiteX0" fmla="*/ 27139 w 36114"/>
                  <a:gd name="connsiteY0" fmla="*/ 2406 h 36051"/>
                  <a:gd name="connsiteX1" fmla="*/ 33711 w 36114"/>
                  <a:gd name="connsiteY1" fmla="*/ 27076 h 36051"/>
                  <a:gd name="connsiteX2" fmla="*/ 8947 w 36114"/>
                  <a:gd name="connsiteY2" fmla="*/ 33648 h 36051"/>
                  <a:gd name="connsiteX3" fmla="*/ 2469 w 36114"/>
                  <a:gd name="connsiteY3" fmla="*/ 8883 h 36051"/>
                  <a:gd name="connsiteX4" fmla="*/ 27139 w 36114"/>
                  <a:gd name="connsiteY4" fmla="*/ 2406 h 36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4" h="36051">
                    <a:moveTo>
                      <a:pt x="27139" y="2406"/>
                    </a:moveTo>
                    <a:cubicBezTo>
                      <a:pt x="35712" y="7359"/>
                      <a:pt x="38665" y="18503"/>
                      <a:pt x="33711" y="27076"/>
                    </a:cubicBezTo>
                    <a:cubicBezTo>
                      <a:pt x="28759" y="35649"/>
                      <a:pt x="17424" y="38601"/>
                      <a:pt x="8947" y="33648"/>
                    </a:cubicBezTo>
                    <a:cubicBezTo>
                      <a:pt x="374" y="28600"/>
                      <a:pt x="-2579" y="17456"/>
                      <a:pt x="2469" y="8883"/>
                    </a:cubicBezTo>
                    <a:cubicBezTo>
                      <a:pt x="7423" y="406"/>
                      <a:pt x="18472" y="-2547"/>
                      <a:pt x="27139" y="240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4295" name="Groupe 4294">
            <a:extLst>
              <a:ext uri="{FF2B5EF4-FFF2-40B4-BE49-F238E27FC236}">
                <a16:creationId xmlns:a16="http://schemas.microsoft.com/office/drawing/2014/main" id="{ECCCEDE2-9F7C-2F0F-A228-10910C88C273}"/>
              </a:ext>
            </a:extLst>
          </p:cNvPr>
          <p:cNvGrpSpPr/>
          <p:nvPr/>
        </p:nvGrpSpPr>
        <p:grpSpPr>
          <a:xfrm>
            <a:off x="9334040" y="3360830"/>
            <a:ext cx="1724781" cy="1300064"/>
            <a:chOff x="15127032" y="3360830"/>
            <a:chExt cx="1724781" cy="1300064"/>
          </a:xfrm>
        </p:grpSpPr>
        <p:grpSp>
          <p:nvGrpSpPr>
            <p:cNvPr id="4296" name="Graphique 9">
              <a:extLst>
                <a:ext uri="{FF2B5EF4-FFF2-40B4-BE49-F238E27FC236}">
                  <a16:creationId xmlns:a16="http://schemas.microsoft.com/office/drawing/2014/main" id="{3333502A-E00D-60C5-256F-2E5F878AC9DF}"/>
                </a:ext>
              </a:extLst>
            </p:cNvPr>
            <p:cNvGrpSpPr/>
            <p:nvPr/>
          </p:nvGrpSpPr>
          <p:grpSpPr>
            <a:xfrm>
              <a:off x="15661834" y="3634298"/>
              <a:ext cx="446754" cy="358706"/>
              <a:chOff x="17574115" y="3618261"/>
              <a:chExt cx="438343" cy="351952"/>
            </a:xfrm>
          </p:grpSpPr>
          <p:grpSp>
            <p:nvGrpSpPr>
              <p:cNvPr id="4517" name="Graphique 9">
                <a:extLst>
                  <a:ext uri="{FF2B5EF4-FFF2-40B4-BE49-F238E27FC236}">
                    <a16:creationId xmlns:a16="http://schemas.microsoft.com/office/drawing/2014/main" id="{B4950AFE-7E0B-C1F9-2A02-E7DC8387D07D}"/>
                  </a:ext>
                </a:extLst>
              </p:cNvPr>
              <p:cNvGrpSpPr/>
              <p:nvPr/>
            </p:nvGrpSpPr>
            <p:grpSpPr>
              <a:xfrm>
                <a:off x="17574115" y="3618261"/>
                <a:ext cx="330136" cy="140112"/>
                <a:chOff x="17574115" y="3618261"/>
                <a:chExt cx="330136" cy="140112"/>
              </a:xfrm>
              <a:solidFill>
                <a:srgbClr val="312783"/>
              </a:solidFill>
            </p:grpSpPr>
            <p:sp>
              <p:nvSpPr>
                <p:cNvPr id="4520" name="Forme libre : forme 4519">
                  <a:extLst>
                    <a:ext uri="{FF2B5EF4-FFF2-40B4-BE49-F238E27FC236}">
                      <a16:creationId xmlns:a16="http://schemas.microsoft.com/office/drawing/2014/main" id="{5077F312-FE59-2C2D-6FFF-4FBBA68B591F}"/>
                    </a:ext>
                  </a:extLst>
                </p:cNvPr>
                <p:cNvSpPr/>
                <p:nvPr/>
              </p:nvSpPr>
              <p:spPr>
                <a:xfrm>
                  <a:off x="17574115" y="3618261"/>
                  <a:ext cx="24098" cy="54387"/>
                </a:xfrm>
                <a:custGeom>
                  <a:avLst/>
                  <a:gdLst>
                    <a:gd name="connsiteX0" fmla="*/ 12002 w 24098"/>
                    <a:gd name="connsiteY0" fmla="*/ 0 h 54387"/>
                    <a:gd name="connsiteX1" fmla="*/ 21050 w 24098"/>
                    <a:gd name="connsiteY1" fmla="*/ 3620 h 54387"/>
                    <a:gd name="connsiteX2" fmla="*/ 24098 w 24098"/>
                    <a:gd name="connsiteY2" fmla="*/ 13430 h 54387"/>
                    <a:gd name="connsiteX3" fmla="*/ 24098 w 24098"/>
                    <a:gd name="connsiteY3" fmla="*/ 18193 h 54387"/>
                    <a:gd name="connsiteX4" fmla="*/ 18479 w 24098"/>
                    <a:gd name="connsiteY4" fmla="*/ 18193 h 54387"/>
                    <a:gd name="connsiteX5" fmla="*/ 18479 w 24098"/>
                    <a:gd name="connsiteY5" fmla="*/ 13049 h 54387"/>
                    <a:gd name="connsiteX6" fmla="*/ 12192 w 24098"/>
                    <a:gd name="connsiteY6" fmla="*/ 5334 h 54387"/>
                    <a:gd name="connsiteX7" fmla="*/ 5905 w 24098"/>
                    <a:gd name="connsiteY7" fmla="*/ 13049 h 54387"/>
                    <a:gd name="connsiteX8" fmla="*/ 5905 w 24098"/>
                    <a:gd name="connsiteY8" fmla="*/ 41243 h 54387"/>
                    <a:gd name="connsiteX9" fmla="*/ 12192 w 24098"/>
                    <a:gd name="connsiteY9" fmla="*/ 48959 h 54387"/>
                    <a:gd name="connsiteX10" fmla="*/ 18479 w 24098"/>
                    <a:gd name="connsiteY10" fmla="*/ 41243 h 54387"/>
                    <a:gd name="connsiteX11" fmla="*/ 18479 w 24098"/>
                    <a:gd name="connsiteY11" fmla="*/ 34290 h 54387"/>
                    <a:gd name="connsiteX12" fmla="*/ 24098 w 24098"/>
                    <a:gd name="connsiteY12" fmla="*/ 34290 h 54387"/>
                    <a:gd name="connsiteX13" fmla="*/ 24098 w 24098"/>
                    <a:gd name="connsiteY13" fmla="*/ 40958 h 54387"/>
                    <a:gd name="connsiteX14" fmla="*/ 21050 w 24098"/>
                    <a:gd name="connsiteY14" fmla="*/ 50768 h 54387"/>
                    <a:gd name="connsiteX15" fmla="*/ 12002 w 24098"/>
                    <a:gd name="connsiteY15" fmla="*/ 54388 h 54387"/>
                    <a:gd name="connsiteX16" fmla="*/ 3048 w 24098"/>
                    <a:gd name="connsiteY16" fmla="*/ 50768 h 54387"/>
                    <a:gd name="connsiteX17" fmla="*/ 0 w 24098"/>
                    <a:gd name="connsiteY17" fmla="*/ 40958 h 54387"/>
                    <a:gd name="connsiteX18" fmla="*/ 0 w 24098"/>
                    <a:gd name="connsiteY18" fmla="*/ 13335 h 54387"/>
                    <a:gd name="connsiteX19" fmla="*/ 3048 w 24098"/>
                    <a:gd name="connsiteY19" fmla="*/ 3524 h 54387"/>
                    <a:gd name="connsiteX20" fmla="*/ 12002 w 24098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8" h="54387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8" y="9239"/>
                        <a:pt x="24098" y="13430"/>
                      </a:cubicBezTo>
                      <a:lnTo>
                        <a:pt x="24098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8"/>
                        <a:pt x="23051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8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3" y="5905"/>
                        <a:pt x="3048" y="3524"/>
                      </a:cubicBezTo>
                      <a:cubicBezTo>
                        <a:pt x="5048" y="1238"/>
                        <a:pt x="8001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1" name="Forme libre : forme 4520">
                  <a:extLst>
                    <a:ext uri="{FF2B5EF4-FFF2-40B4-BE49-F238E27FC236}">
                      <a16:creationId xmlns:a16="http://schemas.microsoft.com/office/drawing/2014/main" id="{D216D46D-E110-139D-3785-80D90A582121}"/>
                    </a:ext>
                  </a:extLst>
                </p:cNvPr>
                <p:cNvSpPr/>
                <p:nvPr/>
              </p:nvSpPr>
              <p:spPr>
                <a:xfrm>
                  <a:off x="17602690" y="3618832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8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2" name="Forme libre : forme 4521">
                  <a:extLst>
                    <a:ext uri="{FF2B5EF4-FFF2-40B4-BE49-F238E27FC236}">
                      <a16:creationId xmlns:a16="http://schemas.microsoft.com/office/drawing/2014/main" id="{3FCAE06E-1DE3-7ADF-2439-0D64DB741AFF}"/>
                    </a:ext>
                  </a:extLst>
                </p:cNvPr>
                <p:cNvSpPr/>
                <p:nvPr/>
              </p:nvSpPr>
              <p:spPr>
                <a:xfrm>
                  <a:off x="17636408" y="3618261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2 w 24002"/>
                    <a:gd name="connsiteY1" fmla="*/ 0 h 54387"/>
                    <a:gd name="connsiteX2" fmla="*/ 20860 w 24002"/>
                    <a:gd name="connsiteY2" fmla="*/ 3524 h 54387"/>
                    <a:gd name="connsiteX3" fmla="*/ 23908 w 24002"/>
                    <a:gd name="connsiteY3" fmla="*/ 13335 h 54387"/>
                    <a:gd name="connsiteX4" fmla="*/ 23908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3 h 54387"/>
                    <a:gd name="connsiteX10" fmla="*/ 10763 w 24002"/>
                    <a:gd name="connsiteY10" fmla="*/ 22193 h 54387"/>
                    <a:gd name="connsiteX11" fmla="*/ 15049 w 24002"/>
                    <a:gd name="connsiteY11" fmla="*/ 25813 h 54387"/>
                    <a:gd name="connsiteX12" fmla="*/ 19336 w 24002"/>
                    <a:gd name="connsiteY12" fmla="*/ 29718 h 54387"/>
                    <a:gd name="connsiteX13" fmla="*/ 22670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3 h 54387"/>
                    <a:gd name="connsiteX16" fmla="*/ 12002 w 24002"/>
                    <a:gd name="connsiteY16" fmla="*/ 54388 h 54387"/>
                    <a:gd name="connsiteX17" fmla="*/ 3048 w 24002"/>
                    <a:gd name="connsiteY17" fmla="*/ 50863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4 w 24002"/>
                    <a:gd name="connsiteY20" fmla="*/ 38005 h 54387"/>
                    <a:gd name="connsiteX21" fmla="*/ 5524 w 24002"/>
                    <a:gd name="connsiteY21" fmla="*/ 41338 h 54387"/>
                    <a:gd name="connsiteX22" fmla="*/ 11811 w 24002"/>
                    <a:gd name="connsiteY22" fmla="*/ 48959 h 54387"/>
                    <a:gd name="connsiteX23" fmla="*/ 18097 w 24002"/>
                    <a:gd name="connsiteY23" fmla="*/ 41338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1 h 54387"/>
                    <a:gd name="connsiteX28" fmla="*/ 3905 w 24002"/>
                    <a:gd name="connsiteY28" fmla="*/ 23336 h 54387"/>
                    <a:gd name="connsiteX29" fmla="*/ 1333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4" y="1143"/>
                        <a:pt x="8096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5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3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6" y="24479"/>
                        <a:pt x="15049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69" y="30956"/>
                        <a:pt x="21717" y="32576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6" y="54388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4" y="38005"/>
                      </a:lnTo>
                      <a:lnTo>
                        <a:pt x="5524" y="41338"/>
                      </a:lnTo>
                      <a:cubicBezTo>
                        <a:pt x="5524" y="46387"/>
                        <a:pt x="7620" y="48959"/>
                        <a:pt x="11811" y="48959"/>
                      </a:cubicBezTo>
                      <a:cubicBezTo>
                        <a:pt x="16002" y="48959"/>
                        <a:pt x="18097" y="46387"/>
                        <a:pt x="18097" y="41338"/>
                      </a:cubicBezTo>
                      <a:cubicBezTo>
                        <a:pt x="18097" y="39719"/>
                        <a:pt x="17716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6" y="32195"/>
                        <a:pt x="12382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5"/>
                        <a:pt x="3905" y="23336"/>
                      </a:cubicBezTo>
                      <a:cubicBezTo>
                        <a:pt x="2857" y="22098"/>
                        <a:pt x="2000" y="20669"/>
                        <a:pt x="1333" y="18955"/>
                      </a:cubicBezTo>
                      <a:cubicBezTo>
                        <a:pt x="667" y="17240"/>
                        <a:pt x="381" y="15335"/>
                        <a:pt x="381" y="13335"/>
                      </a:cubicBezTo>
                      <a:cubicBezTo>
                        <a:pt x="190" y="9144"/>
                        <a:pt x="1143" y="5905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3" name="Forme libre : forme 4522">
                  <a:extLst>
                    <a:ext uri="{FF2B5EF4-FFF2-40B4-BE49-F238E27FC236}">
                      <a16:creationId xmlns:a16="http://schemas.microsoft.com/office/drawing/2014/main" id="{51DE1AD3-CD27-9FBF-2CB9-31A32CDF1C3F}"/>
                    </a:ext>
                  </a:extLst>
                </p:cNvPr>
                <p:cNvSpPr/>
                <p:nvPr/>
              </p:nvSpPr>
              <p:spPr>
                <a:xfrm>
                  <a:off x="17666317" y="3618832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6 w 5905"/>
                    <a:gd name="connsiteY1" fmla="*/ 0 h 53340"/>
                    <a:gd name="connsiteX2" fmla="*/ 5906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6" y="0"/>
                      </a:lnTo>
                      <a:lnTo>
                        <a:pt x="5906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4" name="Forme libre : forme 4523">
                  <a:extLst>
                    <a:ext uri="{FF2B5EF4-FFF2-40B4-BE49-F238E27FC236}">
                      <a16:creationId xmlns:a16="http://schemas.microsoft.com/office/drawing/2014/main" id="{BFEEB503-E013-B13A-548F-7E71DA867A41}"/>
                    </a:ext>
                  </a:extLst>
                </p:cNvPr>
                <p:cNvSpPr/>
                <p:nvPr/>
              </p:nvSpPr>
              <p:spPr>
                <a:xfrm>
                  <a:off x="17678985" y="3618832"/>
                  <a:ext cx="25145" cy="53340"/>
                </a:xfrm>
                <a:custGeom>
                  <a:avLst/>
                  <a:gdLst>
                    <a:gd name="connsiteX0" fmla="*/ 5334 w 25145"/>
                    <a:gd name="connsiteY0" fmla="*/ 10192 h 53340"/>
                    <a:gd name="connsiteX1" fmla="*/ 5334 w 25145"/>
                    <a:gd name="connsiteY1" fmla="*/ 53340 h 53340"/>
                    <a:gd name="connsiteX2" fmla="*/ 0 w 25145"/>
                    <a:gd name="connsiteY2" fmla="*/ 53340 h 53340"/>
                    <a:gd name="connsiteX3" fmla="*/ 0 w 25145"/>
                    <a:gd name="connsiteY3" fmla="*/ 0 h 53340"/>
                    <a:gd name="connsiteX4" fmla="*/ 7525 w 25145"/>
                    <a:gd name="connsiteY4" fmla="*/ 0 h 53340"/>
                    <a:gd name="connsiteX5" fmla="*/ 19907 w 25145"/>
                    <a:gd name="connsiteY5" fmla="*/ 38576 h 53340"/>
                    <a:gd name="connsiteX6" fmla="*/ 19907 w 25145"/>
                    <a:gd name="connsiteY6" fmla="*/ 0 h 53340"/>
                    <a:gd name="connsiteX7" fmla="*/ 25146 w 25145"/>
                    <a:gd name="connsiteY7" fmla="*/ 0 h 53340"/>
                    <a:gd name="connsiteX8" fmla="*/ 25146 w 25145"/>
                    <a:gd name="connsiteY8" fmla="*/ 53340 h 53340"/>
                    <a:gd name="connsiteX9" fmla="*/ 18955 w 25145"/>
                    <a:gd name="connsiteY9" fmla="*/ 53340 h 53340"/>
                    <a:gd name="connsiteX10" fmla="*/ 5334 w 25145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5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5" name="Forme libre : forme 4524">
                  <a:extLst>
                    <a:ext uri="{FF2B5EF4-FFF2-40B4-BE49-F238E27FC236}">
                      <a16:creationId xmlns:a16="http://schemas.microsoft.com/office/drawing/2014/main" id="{990C458F-A041-4ECC-3334-5FFAA3C19825}"/>
                    </a:ext>
                  </a:extLst>
                </p:cNvPr>
                <p:cNvSpPr/>
                <p:nvPr/>
              </p:nvSpPr>
              <p:spPr>
                <a:xfrm>
                  <a:off x="17710608" y="3618261"/>
                  <a:ext cx="24479" cy="54483"/>
                </a:xfrm>
                <a:custGeom>
                  <a:avLst/>
                  <a:gdLst>
                    <a:gd name="connsiteX0" fmla="*/ 0 w 24479"/>
                    <a:gd name="connsiteY0" fmla="*/ 41053 h 54483"/>
                    <a:gd name="connsiteX1" fmla="*/ 0 w 24479"/>
                    <a:gd name="connsiteY1" fmla="*/ 13430 h 54483"/>
                    <a:gd name="connsiteX2" fmla="*/ 3048 w 24479"/>
                    <a:gd name="connsiteY2" fmla="*/ 3620 h 54483"/>
                    <a:gd name="connsiteX3" fmla="*/ 12192 w 24479"/>
                    <a:gd name="connsiteY3" fmla="*/ 0 h 54483"/>
                    <a:gd name="connsiteX4" fmla="*/ 21336 w 24479"/>
                    <a:gd name="connsiteY4" fmla="*/ 3620 h 54483"/>
                    <a:gd name="connsiteX5" fmla="*/ 24479 w 24479"/>
                    <a:gd name="connsiteY5" fmla="*/ 13430 h 54483"/>
                    <a:gd name="connsiteX6" fmla="*/ 24479 w 24479"/>
                    <a:gd name="connsiteY6" fmla="*/ 41053 h 54483"/>
                    <a:gd name="connsiteX7" fmla="*/ 21336 w 24479"/>
                    <a:gd name="connsiteY7" fmla="*/ 50863 h 54483"/>
                    <a:gd name="connsiteX8" fmla="*/ 12192 w 24479"/>
                    <a:gd name="connsiteY8" fmla="*/ 54483 h 54483"/>
                    <a:gd name="connsiteX9" fmla="*/ 3143 w 24479"/>
                    <a:gd name="connsiteY9" fmla="*/ 50863 h 54483"/>
                    <a:gd name="connsiteX10" fmla="*/ 0 w 24479"/>
                    <a:gd name="connsiteY10" fmla="*/ 41053 h 54483"/>
                    <a:gd name="connsiteX11" fmla="*/ 5810 w 24479"/>
                    <a:gd name="connsiteY11" fmla="*/ 13145 h 54483"/>
                    <a:gd name="connsiteX12" fmla="*/ 5810 w 24479"/>
                    <a:gd name="connsiteY12" fmla="*/ 41338 h 54483"/>
                    <a:gd name="connsiteX13" fmla="*/ 12097 w 24479"/>
                    <a:gd name="connsiteY13" fmla="*/ 49054 h 54483"/>
                    <a:gd name="connsiteX14" fmla="*/ 18383 w 24479"/>
                    <a:gd name="connsiteY14" fmla="*/ 41338 h 54483"/>
                    <a:gd name="connsiteX15" fmla="*/ 18383 w 24479"/>
                    <a:gd name="connsiteY15" fmla="*/ 13145 h 54483"/>
                    <a:gd name="connsiteX16" fmla="*/ 12097 w 24479"/>
                    <a:gd name="connsiteY16" fmla="*/ 5429 h 54483"/>
                    <a:gd name="connsiteX17" fmla="*/ 5810 w 24479"/>
                    <a:gd name="connsiteY17" fmla="*/ 13145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3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3" y="1238"/>
                        <a:pt x="8191" y="0"/>
                        <a:pt x="12192" y="0"/>
                      </a:cubicBezTo>
                      <a:cubicBezTo>
                        <a:pt x="16192" y="0"/>
                        <a:pt x="19240" y="1238"/>
                        <a:pt x="21336" y="3620"/>
                      </a:cubicBezTo>
                      <a:cubicBezTo>
                        <a:pt x="23431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1" y="48482"/>
                        <a:pt x="21336" y="50863"/>
                      </a:cubicBezTo>
                      <a:cubicBezTo>
                        <a:pt x="19240" y="53245"/>
                        <a:pt x="16192" y="54483"/>
                        <a:pt x="12192" y="54483"/>
                      </a:cubicBezTo>
                      <a:cubicBezTo>
                        <a:pt x="8191" y="54483"/>
                        <a:pt x="5239" y="53245"/>
                        <a:pt x="3143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close/>
                      <a:moveTo>
                        <a:pt x="5810" y="13145"/>
                      </a:moveTo>
                      <a:lnTo>
                        <a:pt x="5810" y="41338"/>
                      </a:lnTo>
                      <a:cubicBezTo>
                        <a:pt x="5810" y="46482"/>
                        <a:pt x="7906" y="49054"/>
                        <a:pt x="12097" y="49054"/>
                      </a:cubicBezTo>
                      <a:cubicBezTo>
                        <a:pt x="16288" y="49054"/>
                        <a:pt x="18383" y="46482"/>
                        <a:pt x="18383" y="41338"/>
                      </a:cubicBezTo>
                      <a:lnTo>
                        <a:pt x="18383" y="13145"/>
                      </a:lnTo>
                      <a:cubicBezTo>
                        <a:pt x="18383" y="8001"/>
                        <a:pt x="16288" y="5429"/>
                        <a:pt x="12097" y="5429"/>
                      </a:cubicBezTo>
                      <a:cubicBezTo>
                        <a:pt x="7906" y="5429"/>
                        <a:pt x="5810" y="8001"/>
                        <a:pt x="5810" y="13145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6" name="Forme libre : forme 4525">
                  <a:extLst>
                    <a:ext uri="{FF2B5EF4-FFF2-40B4-BE49-F238E27FC236}">
                      <a16:creationId xmlns:a16="http://schemas.microsoft.com/office/drawing/2014/main" id="{4032EAD4-9C79-F19B-45CA-28DF7F35C7B8}"/>
                    </a:ext>
                  </a:extLst>
                </p:cNvPr>
                <p:cNvSpPr/>
                <p:nvPr/>
              </p:nvSpPr>
              <p:spPr>
                <a:xfrm>
                  <a:off x="17753471" y="3618261"/>
                  <a:ext cx="24098" cy="54483"/>
                </a:xfrm>
                <a:custGeom>
                  <a:avLst/>
                  <a:gdLst>
                    <a:gd name="connsiteX0" fmla="*/ 12001 w 24098"/>
                    <a:gd name="connsiteY0" fmla="*/ 0 h 54483"/>
                    <a:gd name="connsiteX1" fmla="*/ 21050 w 24098"/>
                    <a:gd name="connsiteY1" fmla="*/ 3620 h 54483"/>
                    <a:gd name="connsiteX2" fmla="*/ 24098 w 24098"/>
                    <a:gd name="connsiteY2" fmla="*/ 13430 h 54483"/>
                    <a:gd name="connsiteX3" fmla="*/ 24098 w 24098"/>
                    <a:gd name="connsiteY3" fmla="*/ 18002 h 54483"/>
                    <a:gd name="connsiteX4" fmla="*/ 18479 w 24098"/>
                    <a:gd name="connsiteY4" fmla="*/ 18002 h 54483"/>
                    <a:gd name="connsiteX5" fmla="*/ 18479 w 24098"/>
                    <a:gd name="connsiteY5" fmla="*/ 13145 h 54483"/>
                    <a:gd name="connsiteX6" fmla="*/ 12192 w 24098"/>
                    <a:gd name="connsiteY6" fmla="*/ 5429 h 54483"/>
                    <a:gd name="connsiteX7" fmla="*/ 5905 w 24098"/>
                    <a:gd name="connsiteY7" fmla="*/ 13145 h 54483"/>
                    <a:gd name="connsiteX8" fmla="*/ 5905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9 w 24098"/>
                    <a:gd name="connsiteY10" fmla="*/ 41338 h 54483"/>
                    <a:gd name="connsiteX11" fmla="*/ 18479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8 w 24098"/>
                    <a:gd name="connsiteY14" fmla="*/ 25337 h 54483"/>
                    <a:gd name="connsiteX15" fmla="*/ 24098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1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20 h 54483"/>
                    <a:gd name="connsiteX22" fmla="*/ 12001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1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0" y="6001"/>
                        <a:pt x="24098" y="9239"/>
                        <a:pt x="24098" y="13430"/>
                      </a:cubicBezTo>
                      <a:lnTo>
                        <a:pt x="24098" y="18002"/>
                      </a:lnTo>
                      <a:lnTo>
                        <a:pt x="18479" y="18002"/>
                      </a:ln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8" y="25337"/>
                      </a:lnTo>
                      <a:lnTo>
                        <a:pt x="24098" y="41053"/>
                      </a:lnTo>
                      <a:cubicBezTo>
                        <a:pt x="24098" y="45244"/>
                        <a:pt x="23050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1" y="54483"/>
                      </a:cubicBezTo>
                      <a:cubicBezTo>
                        <a:pt x="8001" y="54483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2" y="6001"/>
                        <a:pt x="3048" y="3620"/>
                      </a:cubicBezTo>
                      <a:cubicBezTo>
                        <a:pt x="5143" y="1238"/>
                        <a:pt x="8096" y="0"/>
                        <a:pt x="12001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7" name="Forme libre : forme 4526">
                  <a:extLst>
                    <a:ext uri="{FF2B5EF4-FFF2-40B4-BE49-F238E27FC236}">
                      <a16:creationId xmlns:a16="http://schemas.microsoft.com/office/drawing/2014/main" id="{0D6EB0C5-C627-12F2-23FA-3CF785268267}"/>
                    </a:ext>
                  </a:extLst>
                </p:cNvPr>
                <p:cNvSpPr/>
                <p:nvPr/>
              </p:nvSpPr>
              <p:spPr>
                <a:xfrm>
                  <a:off x="17783950" y="3618832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4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4"/>
                      </a:lnTo>
                      <a:cubicBezTo>
                        <a:pt x="23813" y="22479"/>
                        <a:pt x="21622" y="26099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7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4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5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8" name="Forme libre : forme 4527">
                  <a:extLst>
                    <a:ext uri="{FF2B5EF4-FFF2-40B4-BE49-F238E27FC236}">
                      <a16:creationId xmlns:a16="http://schemas.microsoft.com/office/drawing/2014/main" id="{6AC6949E-77CF-81F8-75B7-67FCDC5E2D97}"/>
                    </a:ext>
                  </a:extLst>
                </p:cNvPr>
                <p:cNvSpPr/>
                <p:nvPr/>
              </p:nvSpPr>
              <p:spPr>
                <a:xfrm>
                  <a:off x="17813097" y="3618832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8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29" name="Forme libre : forme 4528">
                  <a:extLst>
                    <a:ext uri="{FF2B5EF4-FFF2-40B4-BE49-F238E27FC236}">
                      <a16:creationId xmlns:a16="http://schemas.microsoft.com/office/drawing/2014/main" id="{7CC69574-D186-9384-0C5A-514E50B17DD7}"/>
                    </a:ext>
                  </a:extLst>
                </p:cNvPr>
                <p:cNvSpPr/>
                <p:nvPr/>
              </p:nvSpPr>
              <p:spPr>
                <a:xfrm>
                  <a:off x="17847578" y="3618832"/>
                  <a:ext cx="25145" cy="53340"/>
                </a:xfrm>
                <a:custGeom>
                  <a:avLst/>
                  <a:gdLst>
                    <a:gd name="connsiteX0" fmla="*/ 5334 w 25145"/>
                    <a:gd name="connsiteY0" fmla="*/ 10192 h 53340"/>
                    <a:gd name="connsiteX1" fmla="*/ 5334 w 25145"/>
                    <a:gd name="connsiteY1" fmla="*/ 53340 h 53340"/>
                    <a:gd name="connsiteX2" fmla="*/ 0 w 25145"/>
                    <a:gd name="connsiteY2" fmla="*/ 53340 h 53340"/>
                    <a:gd name="connsiteX3" fmla="*/ 0 w 25145"/>
                    <a:gd name="connsiteY3" fmla="*/ 0 h 53340"/>
                    <a:gd name="connsiteX4" fmla="*/ 7525 w 25145"/>
                    <a:gd name="connsiteY4" fmla="*/ 0 h 53340"/>
                    <a:gd name="connsiteX5" fmla="*/ 19907 w 25145"/>
                    <a:gd name="connsiteY5" fmla="*/ 38576 h 53340"/>
                    <a:gd name="connsiteX6" fmla="*/ 19907 w 25145"/>
                    <a:gd name="connsiteY6" fmla="*/ 0 h 53340"/>
                    <a:gd name="connsiteX7" fmla="*/ 25146 w 25145"/>
                    <a:gd name="connsiteY7" fmla="*/ 0 h 53340"/>
                    <a:gd name="connsiteX8" fmla="*/ 25146 w 25145"/>
                    <a:gd name="connsiteY8" fmla="*/ 53340 h 53340"/>
                    <a:gd name="connsiteX9" fmla="*/ 18955 w 25145"/>
                    <a:gd name="connsiteY9" fmla="*/ 53340 h 53340"/>
                    <a:gd name="connsiteX10" fmla="*/ 5334 w 25145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5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30" name="Forme libre : forme 4529">
                  <a:extLst>
                    <a:ext uri="{FF2B5EF4-FFF2-40B4-BE49-F238E27FC236}">
                      <a16:creationId xmlns:a16="http://schemas.microsoft.com/office/drawing/2014/main" id="{51BBBE5F-AE65-117C-5035-05D73DE4E7CF}"/>
                    </a:ext>
                  </a:extLst>
                </p:cNvPr>
                <p:cNvSpPr/>
                <p:nvPr/>
              </p:nvSpPr>
              <p:spPr>
                <a:xfrm>
                  <a:off x="17879582" y="3618832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5 h 53244"/>
                    <a:gd name="connsiteX7" fmla="*/ 0 w 24669"/>
                    <a:gd name="connsiteY7" fmla="*/ 53245 h 53244"/>
                    <a:gd name="connsiteX8" fmla="*/ 0 w 24669"/>
                    <a:gd name="connsiteY8" fmla="*/ 0 h 53244"/>
                    <a:gd name="connsiteX9" fmla="*/ 5905 w 24669"/>
                    <a:gd name="connsiteY9" fmla="*/ 47911 h 53244"/>
                    <a:gd name="connsiteX10" fmla="*/ 12382 w 24669"/>
                    <a:gd name="connsiteY10" fmla="*/ 47911 h 53244"/>
                    <a:gd name="connsiteX11" fmla="*/ 18669 w 24669"/>
                    <a:gd name="connsiteY11" fmla="*/ 40386 h 53244"/>
                    <a:gd name="connsiteX12" fmla="*/ 18669 w 24669"/>
                    <a:gd name="connsiteY12" fmla="*/ 12954 h 53244"/>
                    <a:gd name="connsiteX13" fmla="*/ 12287 w 24669"/>
                    <a:gd name="connsiteY13" fmla="*/ 5429 h 53244"/>
                    <a:gd name="connsiteX14" fmla="*/ 5905 w 24669"/>
                    <a:gd name="connsiteY14" fmla="*/ 5429 h 53244"/>
                    <a:gd name="connsiteX15" fmla="*/ 5905 w 24669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3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5" y="47911"/>
                      </a:moveTo>
                      <a:lnTo>
                        <a:pt x="12382" y="47911"/>
                      </a:lnTo>
                      <a:cubicBezTo>
                        <a:pt x="16573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3" y="5429"/>
                        <a:pt x="12287" y="5429"/>
                      </a:cubicBezTo>
                      <a:lnTo>
                        <a:pt x="5905" y="5429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31" name="Forme libre : forme 4530">
                  <a:extLst>
                    <a:ext uri="{FF2B5EF4-FFF2-40B4-BE49-F238E27FC236}">
                      <a16:creationId xmlns:a16="http://schemas.microsoft.com/office/drawing/2014/main" id="{39D170FC-A33E-192F-229F-85B02EB77E41}"/>
                    </a:ext>
                  </a:extLst>
                </p:cNvPr>
                <p:cNvSpPr/>
                <p:nvPr/>
              </p:nvSpPr>
              <p:spPr>
                <a:xfrm>
                  <a:off x="17655458" y="3703986"/>
                  <a:ext cx="24193" cy="54387"/>
                </a:xfrm>
                <a:custGeom>
                  <a:avLst/>
                  <a:gdLst>
                    <a:gd name="connsiteX0" fmla="*/ 12097 w 24193"/>
                    <a:gd name="connsiteY0" fmla="*/ 0 h 54387"/>
                    <a:gd name="connsiteX1" fmla="*/ 21146 w 24193"/>
                    <a:gd name="connsiteY1" fmla="*/ 3620 h 54387"/>
                    <a:gd name="connsiteX2" fmla="*/ 24194 w 24193"/>
                    <a:gd name="connsiteY2" fmla="*/ 13430 h 54387"/>
                    <a:gd name="connsiteX3" fmla="*/ 24194 w 24193"/>
                    <a:gd name="connsiteY3" fmla="*/ 18193 h 54387"/>
                    <a:gd name="connsiteX4" fmla="*/ 18574 w 24193"/>
                    <a:gd name="connsiteY4" fmla="*/ 18193 h 54387"/>
                    <a:gd name="connsiteX5" fmla="*/ 18574 w 24193"/>
                    <a:gd name="connsiteY5" fmla="*/ 13049 h 54387"/>
                    <a:gd name="connsiteX6" fmla="*/ 12287 w 24193"/>
                    <a:gd name="connsiteY6" fmla="*/ 5334 h 54387"/>
                    <a:gd name="connsiteX7" fmla="*/ 6001 w 24193"/>
                    <a:gd name="connsiteY7" fmla="*/ 13049 h 54387"/>
                    <a:gd name="connsiteX8" fmla="*/ 6001 w 24193"/>
                    <a:gd name="connsiteY8" fmla="*/ 41243 h 54387"/>
                    <a:gd name="connsiteX9" fmla="*/ 12287 w 24193"/>
                    <a:gd name="connsiteY9" fmla="*/ 48959 h 54387"/>
                    <a:gd name="connsiteX10" fmla="*/ 18574 w 24193"/>
                    <a:gd name="connsiteY10" fmla="*/ 41243 h 54387"/>
                    <a:gd name="connsiteX11" fmla="*/ 18574 w 24193"/>
                    <a:gd name="connsiteY11" fmla="*/ 34290 h 54387"/>
                    <a:gd name="connsiteX12" fmla="*/ 24098 w 24193"/>
                    <a:gd name="connsiteY12" fmla="*/ 34290 h 54387"/>
                    <a:gd name="connsiteX13" fmla="*/ 24098 w 24193"/>
                    <a:gd name="connsiteY13" fmla="*/ 40958 h 54387"/>
                    <a:gd name="connsiteX14" fmla="*/ 21050 w 24193"/>
                    <a:gd name="connsiteY14" fmla="*/ 50768 h 54387"/>
                    <a:gd name="connsiteX15" fmla="*/ 12002 w 24193"/>
                    <a:gd name="connsiteY15" fmla="*/ 54388 h 54387"/>
                    <a:gd name="connsiteX16" fmla="*/ 3048 w 24193"/>
                    <a:gd name="connsiteY16" fmla="*/ 50768 h 54387"/>
                    <a:gd name="connsiteX17" fmla="*/ 0 w 24193"/>
                    <a:gd name="connsiteY17" fmla="*/ 40958 h 54387"/>
                    <a:gd name="connsiteX18" fmla="*/ 0 w 24193"/>
                    <a:gd name="connsiteY18" fmla="*/ 13335 h 54387"/>
                    <a:gd name="connsiteX19" fmla="*/ 3048 w 24193"/>
                    <a:gd name="connsiteY19" fmla="*/ 3524 h 54387"/>
                    <a:gd name="connsiteX20" fmla="*/ 12097 w 24193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193" h="54387">
                      <a:moveTo>
                        <a:pt x="12097" y="0"/>
                      </a:moveTo>
                      <a:cubicBezTo>
                        <a:pt x="16097" y="0"/>
                        <a:pt x="19145" y="1238"/>
                        <a:pt x="21146" y="3620"/>
                      </a:cubicBezTo>
                      <a:cubicBezTo>
                        <a:pt x="23146" y="6001"/>
                        <a:pt x="24194" y="9239"/>
                        <a:pt x="24194" y="13430"/>
                      </a:cubicBezTo>
                      <a:lnTo>
                        <a:pt x="24194" y="18193"/>
                      </a:lnTo>
                      <a:lnTo>
                        <a:pt x="18574" y="18193"/>
                      </a:lnTo>
                      <a:lnTo>
                        <a:pt x="18574" y="13049"/>
                      </a:lnTo>
                      <a:cubicBezTo>
                        <a:pt x="18574" y="7906"/>
                        <a:pt x="16478" y="5334"/>
                        <a:pt x="12287" y="5334"/>
                      </a:cubicBezTo>
                      <a:cubicBezTo>
                        <a:pt x="8096" y="5334"/>
                        <a:pt x="6001" y="7906"/>
                        <a:pt x="6001" y="13049"/>
                      </a:cubicBezTo>
                      <a:lnTo>
                        <a:pt x="6001" y="41243"/>
                      </a:lnTo>
                      <a:cubicBezTo>
                        <a:pt x="6001" y="46387"/>
                        <a:pt x="8096" y="48959"/>
                        <a:pt x="12287" y="48959"/>
                      </a:cubicBezTo>
                      <a:cubicBezTo>
                        <a:pt x="16478" y="48959"/>
                        <a:pt x="18574" y="46387"/>
                        <a:pt x="18574" y="41243"/>
                      </a:cubicBezTo>
                      <a:lnTo>
                        <a:pt x="18574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8"/>
                        <a:pt x="23051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8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3" y="5905"/>
                        <a:pt x="3048" y="3524"/>
                      </a:cubicBezTo>
                      <a:cubicBezTo>
                        <a:pt x="5144" y="1238"/>
                        <a:pt x="8096" y="0"/>
                        <a:pt x="12097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32" name="Forme libre : forme 4531">
                  <a:extLst>
                    <a:ext uri="{FF2B5EF4-FFF2-40B4-BE49-F238E27FC236}">
                      <a16:creationId xmlns:a16="http://schemas.microsoft.com/office/drawing/2014/main" id="{A9F0F9C5-3FD4-5197-C640-A59AFB3803E9}"/>
                    </a:ext>
                  </a:extLst>
                </p:cNvPr>
                <p:cNvSpPr/>
                <p:nvPr/>
              </p:nvSpPr>
              <p:spPr>
                <a:xfrm>
                  <a:off x="17685748" y="3704557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33" name="Forme libre : forme 4532">
                  <a:extLst>
                    <a:ext uri="{FF2B5EF4-FFF2-40B4-BE49-F238E27FC236}">
                      <a16:creationId xmlns:a16="http://schemas.microsoft.com/office/drawing/2014/main" id="{7721D186-0496-C95E-78C9-A8238472D87D}"/>
                    </a:ext>
                  </a:extLst>
                </p:cNvPr>
                <p:cNvSpPr/>
                <p:nvPr/>
              </p:nvSpPr>
              <p:spPr>
                <a:xfrm>
                  <a:off x="17713942" y="3704557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4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6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6 w 24860"/>
                    <a:gd name="connsiteY24" fmla="*/ 5334 h 53340"/>
                    <a:gd name="connsiteX25" fmla="*/ 5906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4"/>
                      </a:lnTo>
                      <a:cubicBezTo>
                        <a:pt x="23813" y="22479"/>
                        <a:pt x="21622" y="26099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7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4"/>
                        <a:pt x="17241" y="33528"/>
                        <a:pt x="16002" y="32385"/>
                      </a:cubicBezTo>
                      <a:cubicBezTo>
                        <a:pt x="14764" y="31242"/>
                        <a:pt x="12764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6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5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6" y="5334"/>
                      </a:lnTo>
                      <a:lnTo>
                        <a:pt x="5906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34" name="Forme libre : forme 4533">
                  <a:extLst>
                    <a:ext uri="{FF2B5EF4-FFF2-40B4-BE49-F238E27FC236}">
                      <a16:creationId xmlns:a16="http://schemas.microsoft.com/office/drawing/2014/main" id="{8353BD6A-352E-F7A4-75F2-75A3EDB24E9B}"/>
                    </a:ext>
                  </a:extLst>
                </p:cNvPr>
                <p:cNvSpPr/>
                <p:nvPr/>
              </p:nvSpPr>
              <p:spPr>
                <a:xfrm>
                  <a:off x="17744231" y="3703986"/>
                  <a:ext cx="24098" cy="54387"/>
                </a:xfrm>
                <a:custGeom>
                  <a:avLst/>
                  <a:gdLst>
                    <a:gd name="connsiteX0" fmla="*/ 12001 w 24098"/>
                    <a:gd name="connsiteY0" fmla="*/ 0 h 54387"/>
                    <a:gd name="connsiteX1" fmla="*/ 21050 w 24098"/>
                    <a:gd name="connsiteY1" fmla="*/ 3620 h 54387"/>
                    <a:gd name="connsiteX2" fmla="*/ 24098 w 24098"/>
                    <a:gd name="connsiteY2" fmla="*/ 13430 h 54387"/>
                    <a:gd name="connsiteX3" fmla="*/ 24098 w 24098"/>
                    <a:gd name="connsiteY3" fmla="*/ 18193 h 54387"/>
                    <a:gd name="connsiteX4" fmla="*/ 18479 w 24098"/>
                    <a:gd name="connsiteY4" fmla="*/ 18193 h 54387"/>
                    <a:gd name="connsiteX5" fmla="*/ 18479 w 24098"/>
                    <a:gd name="connsiteY5" fmla="*/ 13049 h 54387"/>
                    <a:gd name="connsiteX6" fmla="*/ 12192 w 24098"/>
                    <a:gd name="connsiteY6" fmla="*/ 5334 h 54387"/>
                    <a:gd name="connsiteX7" fmla="*/ 5905 w 24098"/>
                    <a:gd name="connsiteY7" fmla="*/ 13049 h 54387"/>
                    <a:gd name="connsiteX8" fmla="*/ 5905 w 24098"/>
                    <a:gd name="connsiteY8" fmla="*/ 41243 h 54387"/>
                    <a:gd name="connsiteX9" fmla="*/ 12192 w 24098"/>
                    <a:gd name="connsiteY9" fmla="*/ 48959 h 54387"/>
                    <a:gd name="connsiteX10" fmla="*/ 18479 w 24098"/>
                    <a:gd name="connsiteY10" fmla="*/ 41243 h 54387"/>
                    <a:gd name="connsiteX11" fmla="*/ 18479 w 24098"/>
                    <a:gd name="connsiteY11" fmla="*/ 34290 h 54387"/>
                    <a:gd name="connsiteX12" fmla="*/ 24098 w 24098"/>
                    <a:gd name="connsiteY12" fmla="*/ 34290 h 54387"/>
                    <a:gd name="connsiteX13" fmla="*/ 24098 w 24098"/>
                    <a:gd name="connsiteY13" fmla="*/ 40958 h 54387"/>
                    <a:gd name="connsiteX14" fmla="*/ 21050 w 24098"/>
                    <a:gd name="connsiteY14" fmla="*/ 50768 h 54387"/>
                    <a:gd name="connsiteX15" fmla="*/ 12001 w 24098"/>
                    <a:gd name="connsiteY15" fmla="*/ 54388 h 54387"/>
                    <a:gd name="connsiteX16" fmla="*/ 3048 w 24098"/>
                    <a:gd name="connsiteY16" fmla="*/ 50768 h 54387"/>
                    <a:gd name="connsiteX17" fmla="*/ 0 w 24098"/>
                    <a:gd name="connsiteY17" fmla="*/ 40958 h 54387"/>
                    <a:gd name="connsiteX18" fmla="*/ 0 w 24098"/>
                    <a:gd name="connsiteY18" fmla="*/ 13335 h 54387"/>
                    <a:gd name="connsiteX19" fmla="*/ 3048 w 24098"/>
                    <a:gd name="connsiteY19" fmla="*/ 3524 h 54387"/>
                    <a:gd name="connsiteX20" fmla="*/ 12001 w 24098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8" h="54387">
                      <a:moveTo>
                        <a:pt x="12001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0" y="6001"/>
                        <a:pt x="24098" y="9239"/>
                        <a:pt x="24098" y="13430"/>
                      </a:cubicBezTo>
                      <a:lnTo>
                        <a:pt x="24098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8"/>
                        <a:pt x="23050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1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8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3" y="5905"/>
                        <a:pt x="3048" y="3524"/>
                      </a:cubicBezTo>
                      <a:cubicBezTo>
                        <a:pt x="5048" y="1238"/>
                        <a:pt x="8001" y="0"/>
                        <a:pt x="12001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35" name="Forme libre : forme 4534">
                  <a:extLst>
                    <a:ext uri="{FF2B5EF4-FFF2-40B4-BE49-F238E27FC236}">
                      <a16:creationId xmlns:a16="http://schemas.microsoft.com/office/drawing/2014/main" id="{5B440BC7-6ACF-33ED-0D32-6DAD581A9726}"/>
                    </a:ext>
                  </a:extLst>
                </p:cNvPr>
                <p:cNvSpPr/>
                <p:nvPr/>
              </p:nvSpPr>
              <p:spPr>
                <a:xfrm>
                  <a:off x="17774425" y="3704557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36" name="Forme libre : forme 4535">
                  <a:extLst>
                    <a:ext uri="{FF2B5EF4-FFF2-40B4-BE49-F238E27FC236}">
                      <a16:creationId xmlns:a16="http://schemas.microsoft.com/office/drawing/2014/main" id="{802D9DE0-5771-323C-1CC1-12D473094975}"/>
                    </a:ext>
                  </a:extLst>
                </p:cNvPr>
                <p:cNvSpPr/>
                <p:nvPr/>
              </p:nvSpPr>
              <p:spPr>
                <a:xfrm>
                  <a:off x="17800905" y="3704557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518" name="Forme libre : forme 4517">
                <a:extLst>
                  <a:ext uri="{FF2B5EF4-FFF2-40B4-BE49-F238E27FC236}">
                    <a16:creationId xmlns:a16="http://schemas.microsoft.com/office/drawing/2014/main" id="{190CBF37-65B4-CDE3-032A-24F11BBFB3A1}"/>
                  </a:ext>
                </a:extLst>
              </p:cNvPr>
              <p:cNvSpPr/>
              <p:nvPr/>
            </p:nvSpPr>
            <p:spPr>
              <a:xfrm>
                <a:off x="17831625" y="3735812"/>
                <a:ext cx="180834" cy="234401"/>
              </a:xfrm>
              <a:custGeom>
                <a:avLst/>
                <a:gdLst>
                  <a:gd name="connsiteX0" fmla="*/ 179116 w 180834"/>
                  <a:gd name="connsiteY0" fmla="*/ 72187 h 234401"/>
                  <a:gd name="connsiteX1" fmla="*/ 67674 w 180834"/>
                  <a:gd name="connsiteY1" fmla="*/ 2845 h 234401"/>
                  <a:gd name="connsiteX2" fmla="*/ 19382 w 180834"/>
                  <a:gd name="connsiteY2" fmla="*/ 146291 h 234401"/>
                  <a:gd name="connsiteX3" fmla="*/ 88724 w 180834"/>
                  <a:gd name="connsiteY3" fmla="*/ 233159 h 234401"/>
                  <a:gd name="connsiteX4" fmla="*/ 92058 w 180834"/>
                  <a:gd name="connsiteY4" fmla="*/ 233064 h 234401"/>
                  <a:gd name="connsiteX5" fmla="*/ 159876 w 180834"/>
                  <a:gd name="connsiteY5" fmla="*/ 148291 h 234401"/>
                  <a:gd name="connsiteX6" fmla="*/ 180735 w 180834"/>
                  <a:gd name="connsiteY6" fmla="*/ 90570 h 234401"/>
                  <a:gd name="connsiteX7" fmla="*/ 179116 w 180834"/>
                  <a:gd name="connsiteY7" fmla="*/ 72187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834" h="234401">
                    <a:moveTo>
                      <a:pt x="179116" y="72187"/>
                    </a:moveTo>
                    <a:cubicBezTo>
                      <a:pt x="168639" y="21514"/>
                      <a:pt x="117966" y="-9919"/>
                      <a:pt x="67674" y="2845"/>
                    </a:cubicBezTo>
                    <a:cubicBezTo>
                      <a:pt x="4904" y="18847"/>
                      <a:pt x="-21004" y="95428"/>
                      <a:pt x="19382" y="146291"/>
                    </a:cubicBezTo>
                    <a:cubicBezTo>
                      <a:pt x="42433" y="175342"/>
                      <a:pt x="65578" y="204108"/>
                      <a:pt x="88724" y="233159"/>
                    </a:cubicBezTo>
                    <a:cubicBezTo>
                      <a:pt x="90248" y="234969"/>
                      <a:pt x="90724" y="234683"/>
                      <a:pt x="92058" y="233064"/>
                    </a:cubicBezTo>
                    <a:cubicBezTo>
                      <a:pt x="114632" y="204774"/>
                      <a:pt x="137206" y="176485"/>
                      <a:pt x="159876" y="148291"/>
                    </a:cubicBezTo>
                    <a:cubicBezTo>
                      <a:pt x="173401" y="131432"/>
                      <a:pt x="180640" y="112287"/>
                      <a:pt x="180735" y="90570"/>
                    </a:cubicBezTo>
                    <a:cubicBezTo>
                      <a:pt x="181116" y="84379"/>
                      <a:pt x="180354" y="78282"/>
                      <a:pt x="179116" y="72187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19" name="Forme libre : forme 4518">
                <a:extLst>
                  <a:ext uri="{FF2B5EF4-FFF2-40B4-BE49-F238E27FC236}">
                    <a16:creationId xmlns:a16="http://schemas.microsoft.com/office/drawing/2014/main" id="{65C113D1-6CE5-B126-A61C-AF0F34BBE09D}"/>
                  </a:ext>
                </a:extLst>
              </p:cNvPr>
              <p:cNvSpPr/>
              <p:nvPr/>
            </p:nvSpPr>
            <p:spPr>
              <a:xfrm>
                <a:off x="17860896" y="3759659"/>
                <a:ext cx="122152" cy="132445"/>
              </a:xfrm>
              <a:custGeom>
                <a:avLst/>
                <a:gdLst>
                  <a:gd name="connsiteX0" fmla="*/ 81932 w 122152"/>
                  <a:gd name="connsiteY0" fmla="*/ 132350 h 132445"/>
                  <a:gd name="connsiteX1" fmla="*/ 80884 w 122152"/>
                  <a:gd name="connsiteY1" fmla="*/ 132350 h 132445"/>
                  <a:gd name="connsiteX2" fmla="*/ 80598 w 122152"/>
                  <a:gd name="connsiteY2" fmla="*/ 132160 h 132445"/>
                  <a:gd name="connsiteX3" fmla="*/ 68406 w 122152"/>
                  <a:gd name="connsiteY3" fmla="*/ 130826 h 132445"/>
                  <a:gd name="connsiteX4" fmla="*/ 47832 w 122152"/>
                  <a:gd name="connsiteY4" fmla="*/ 131398 h 132445"/>
                  <a:gd name="connsiteX5" fmla="*/ 41641 w 122152"/>
                  <a:gd name="connsiteY5" fmla="*/ 132446 h 132445"/>
                  <a:gd name="connsiteX6" fmla="*/ 40593 w 122152"/>
                  <a:gd name="connsiteY6" fmla="*/ 132446 h 132445"/>
                  <a:gd name="connsiteX7" fmla="*/ 40784 w 122152"/>
                  <a:gd name="connsiteY7" fmla="*/ 131874 h 132445"/>
                  <a:gd name="connsiteX8" fmla="*/ 52976 w 122152"/>
                  <a:gd name="connsiteY8" fmla="*/ 104252 h 132445"/>
                  <a:gd name="connsiteX9" fmla="*/ 54500 w 122152"/>
                  <a:gd name="connsiteY9" fmla="*/ 99108 h 132445"/>
                  <a:gd name="connsiteX10" fmla="*/ 53643 w 122152"/>
                  <a:gd name="connsiteY10" fmla="*/ 99489 h 132445"/>
                  <a:gd name="connsiteX11" fmla="*/ 25448 w 122152"/>
                  <a:gd name="connsiteY11" fmla="*/ 105871 h 132445"/>
                  <a:gd name="connsiteX12" fmla="*/ 5446 w 122152"/>
                  <a:gd name="connsiteY12" fmla="*/ 92155 h 132445"/>
                  <a:gd name="connsiteX13" fmla="*/ 2017 w 122152"/>
                  <a:gd name="connsiteY13" fmla="*/ 60532 h 132445"/>
                  <a:gd name="connsiteX14" fmla="*/ 12780 w 122152"/>
                  <a:gd name="connsiteY14" fmla="*/ 42434 h 132445"/>
                  <a:gd name="connsiteX15" fmla="*/ 33354 w 122152"/>
                  <a:gd name="connsiteY15" fmla="*/ 23480 h 132445"/>
                  <a:gd name="connsiteX16" fmla="*/ 56595 w 122152"/>
                  <a:gd name="connsiteY16" fmla="*/ 2239 h 132445"/>
                  <a:gd name="connsiteX17" fmla="*/ 65739 w 122152"/>
                  <a:gd name="connsiteY17" fmla="*/ 2334 h 132445"/>
                  <a:gd name="connsiteX18" fmla="*/ 75264 w 122152"/>
                  <a:gd name="connsiteY18" fmla="*/ 11954 h 132445"/>
                  <a:gd name="connsiteX19" fmla="*/ 98981 w 122152"/>
                  <a:gd name="connsiteY19" fmla="*/ 32052 h 132445"/>
                  <a:gd name="connsiteX20" fmla="*/ 117270 w 122152"/>
                  <a:gd name="connsiteY20" fmla="*/ 53579 h 132445"/>
                  <a:gd name="connsiteX21" fmla="*/ 121270 w 122152"/>
                  <a:gd name="connsiteY21" fmla="*/ 80915 h 132445"/>
                  <a:gd name="connsiteX22" fmla="*/ 109173 w 122152"/>
                  <a:gd name="connsiteY22" fmla="*/ 100156 h 132445"/>
                  <a:gd name="connsiteX23" fmla="*/ 93171 w 122152"/>
                  <a:gd name="connsiteY23" fmla="*/ 106443 h 132445"/>
                  <a:gd name="connsiteX24" fmla="*/ 75074 w 122152"/>
                  <a:gd name="connsiteY24" fmla="*/ 103394 h 132445"/>
                  <a:gd name="connsiteX25" fmla="*/ 67930 w 122152"/>
                  <a:gd name="connsiteY25" fmla="*/ 98918 h 132445"/>
                  <a:gd name="connsiteX26" fmla="*/ 67835 w 122152"/>
                  <a:gd name="connsiteY26" fmla="*/ 99299 h 132445"/>
                  <a:gd name="connsiteX27" fmla="*/ 79360 w 122152"/>
                  <a:gd name="connsiteY27" fmla="*/ 128350 h 132445"/>
                  <a:gd name="connsiteX28" fmla="*/ 81932 w 122152"/>
                  <a:gd name="connsiteY28" fmla="*/ 132350 h 13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2152" h="132445">
                    <a:moveTo>
                      <a:pt x="81932" y="132350"/>
                    </a:moveTo>
                    <a:cubicBezTo>
                      <a:pt x="81551" y="132350"/>
                      <a:pt x="81265" y="132350"/>
                      <a:pt x="80884" y="132350"/>
                    </a:cubicBezTo>
                    <a:cubicBezTo>
                      <a:pt x="80789" y="132255"/>
                      <a:pt x="80694" y="132160"/>
                      <a:pt x="80598" y="132160"/>
                    </a:cubicBezTo>
                    <a:cubicBezTo>
                      <a:pt x="76598" y="131493"/>
                      <a:pt x="72502" y="131112"/>
                      <a:pt x="68406" y="130826"/>
                    </a:cubicBezTo>
                    <a:cubicBezTo>
                      <a:pt x="61548" y="130350"/>
                      <a:pt x="54690" y="130636"/>
                      <a:pt x="47832" y="131398"/>
                    </a:cubicBezTo>
                    <a:cubicBezTo>
                      <a:pt x="45737" y="131588"/>
                      <a:pt x="43641" y="131779"/>
                      <a:pt x="41641" y="132446"/>
                    </a:cubicBezTo>
                    <a:cubicBezTo>
                      <a:pt x="41260" y="132446"/>
                      <a:pt x="40974" y="132446"/>
                      <a:pt x="40593" y="132446"/>
                    </a:cubicBezTo>
                    <a:cubicBezTo>
                      <a:pt x="40688" y="132255"/>
                      <a:pt x="40688" y="132064"/>
                      <a:pt x="40784" y="131874"/>
                    </a:cubicBezTo>
                    <a:cubicBezTo>
                      <a:pt x="46213" y="123302"/>
                      <a:pt x="49928" y="113872"/>
                      <a:pt x="52976" y="104252"/>
                    </a:cubicBezTo>
                    <a:cubicBezTo>
                      <a:pt x="53547" y="102537"/>
                      <a:pt x="54023" y="100822"/>
                      <a:pt x="54500" y="99108"/>
                    </a:cubicBezTo>
                    <a:cubicBezTo>
                      <a:pt x="54023" y="99108"/>
                      <a:pt x="53833" y="99299"/>
                      <a:pt x="53643" y="99489"/>
                    </a:cubicBezTo>
                    <a:cubicBezTo>
                      <a:pt x="45165" y="105871"/>
                      <a:pt x="35926" y="108347"/>
                      <a:pt x="25448" y="105871"/>
                    </a:cubicBezTo>
                    <a:cubicBezTo>
                      <a:pt x="16971" y="103871"/>
                      <a:pt x="10113" y="99584"/>
                      <a:pt x="5446" y="92155"/>
                    </a:cubicBezTo>
                    <a:cubicBezTo>
                      <a:pt x="-745" y="82249"/>
                      <a:pt x="-1317" y="71486"/>
                      <a:pt x="2017" y="60532"/>
                    </a:cubicBezTo>
                    <a:cubicBezTo>
                      <a:pt x="4113" y="53674"/>
                      <a:pt x="8018" y="47864"/>
                      <a:pt x="12780" y="42434"/>
                    </a:cubicBezTo>
                    <a:cubicBezTo>
                      <a:pt x="18971" y="35386"/>
                      <a:pt x="26211" y="29480"/>
                      <a:pt x="33354" y="23480"/>
                    </a:cubicBezTo>
                    <a:cubicBezTo>
                      <a:pt x="41451" y="16812"/>
                      <a:pt x="49547" y="10145"/>
                      <a:pt x="56595" y="2239"/>
                    </a:cubicBezTo>
                    <a:cubicBezTo>
                      <a:pt x="59262" y="-809"/>
                      <a:pt x="62977" y="-714"/>
                      <a:pt x="65739" y="2334"/>
                    </a:cubicBezTo>
                    <a:cubicBezTo>
                      <a:pt x="68787" y="5763"/>
                      <a:pt x="71930" y="8906"/>
                      <a:pt x="75264" y="11954"/>
                    </a:cubicBezTo>
                    <a:cubicBezTo>
                      <a:pt x="82884" y="18908"/>
                      <a:pt x="91266" y="25194"/>
                      <a:pt x="98981" y="32052"/>
                    </a:cubicBezTo>
                    <a:cubicBezTo>
                      <a:pt x="106125" y="38339"/>
                      <a:pt x="112697" y="45101"/>
                      <a:pt x="117270" y="53579"/>
                    </a:cubicBezTo>
                    <a:cubicBezTo>
                      <a:pt x="121841" y="62246"/>
                      <a:pt x="123270" y="71390"/>
                      <a:pt x="121270" y="80915"/>
                    </a:cubicBezTo>
                    <a:cubicBezTo>
                      <a:pt x="119651" y="88821"/>
                      <a:pt x="115746" y="95298"/>
                      <a:pt x="109173" y="100156"/>
                    </a:cubicBezTo>
                    <a:cubicBezTo>
                      <a:pt x="104411" y="103680"/>
                      <a:pt x="98981" y="105585"/>
                      <a:pt x="93171" y="106443"/>
                    </a:cubicBezTo>
                    <a:cubicBezTo>
                      <a:pt x="86789" y="107300"/>
                      <a:pt x="80789" y="106443"/>
                      <a:pt x="75074" y="103394"/>
                    </a:cubicBezTo>
                    <a:cubicBezTo>
                      <a:pt x="72597" y="102061"/>
                      <a:pt x="70216" y="100537"/>
                      <a:pt x="67930" y="98918"/>
                    </a:cubicBezTo>
                    <a:cubicBezTo>
                      <a:pt x="67930" y="99108"/>
                      <a:pt x="67835" y="99203"/>
                      <a:pt x="67835" y="99299"/>
                    </a:cubicBezTo>
                    <a:cubicBezTo>
                      <a:pt x="70788" y="109300"/>
                      <a:pt x="74312" y="119111"/>
                      <a:pt x="79360" y="128350"/>
                    </a:cubicBezTo>
                    <a:cubicBezTo>
                      <a:pt x="80313" y="129588"/>
                      <a:pt x="81265" y="130826"/>
                      <a:pt x="81932" y="132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297" name="Graphique 9">
              <a:extLst>
                <a:ext uri="{FF2B5EF4-FFF2-40B4-BE49-F238E27FC236}">
                  <a16:creationId xmlns:a16="http://schemas.microsoft.com/office/drawing/2014/main" id="{FFCA188F-5918-03F0-16FB-FAB98A7C3B69}"/>
                </a:ext>
              </a:extLst>
            </p:cNvPr>
            <p:cNvGrpSpPr/>
            <p:nvPr/>
          </p:nvGrpSpPr>
          <p:grpSpPr>
            <a:xfrm>
              <a:off x="16387583" y="4073819"/>
              <a:ext cx="285023" cy="354380"/>
              <a:chOff x="18286200" y="4049507"/>
              <a:chExt cx="279657" cy="347708"/>
            </a:xfrm>
          </p:grpSpPr>
          <p:grpSp>
            <p:nvGrpSpPr>
              <p:cNvPr id="4497" name="Graphique 9">
                <a:extLst>
                  <a:ext uri="{FF2B5EF4-FFF2-40B4-BE49-F238E27FC236}">
                    <a16:creationId xmlns:a16="http://schemas.microsoft.com/office/drawing/2014/main" id="{91BEC32D-C142-B714-1C8F-707FB532BD99}"/>
                  </a:ext>
                </a:extLst>
              </p:cNvPr>
              <p:cNvGrpSpPr/>
              <p:nvPr/>
            </p:nvGrpSpPr>
            <p:grpSpPr>
              <a:xfrm>
                <a:off x="18286200" y="4049507"/>
                <a:ext cx="279657" cy="347708"/>
                <a:chOff x="18286200" y="4049507"/>
                <a:chExt cx="279657" cy="347708"/>
              </a:xfrm>
              <a:solidFill>
                <a:srgbClr val="312783"/>
              </a:solidFill>
            </p:grpSpPr>
            <p:grpSp>
              <p:nvGrpSpPr>
                <p:cNvPr id="4499" name="Graphique 9">
                  <a:extLst>
                    <a:ext uri="{FF2B5EF4-FFF2-40B4-BE49-F238E27FC236}">
                      <a16:creationId xmlns:a16="http://schemas.microsoft.com/office/drawing/2014/main" id="{31CA1C91-C6D0-2281-10E4-267F9ACFEC2F}"/>
                    </a:ext>
                  </a:extLst>
                </p:cNvPr>
                <p:cNvGrpSpPr/>
                <p:nvPr/>
              </p:nvGrpSpPr>
              <p:grpSpPr>
                <a:xfrm>
                  <a:off x="18293443" y="4257007"/>
                  <a:ext cx="272414" cy="140208"/>
                  <a:chOff x="18293443" y="4257007"/>
                  <a:chExt cx="272414" cy="140208"/>
                </a:xfrm>
                <a:solidFill>
                  <a:srgbClr val="312783"/>
                </a:solidFill>
              </p:grpSpPr>
              <p:sp>
                <p:nvSpPr>
                  <p:cNvPr id="4501" name="Forme libre : forme 4500">
                    <a:extLst>
                      <a:ext uri="{FF2B5EF4-FFF2-40B4-BE49-F238E27FC236}">
                        <a16:creationId xmlns:a16="http://schemas.microsoft.com/office/drawing/2014/main" id="{33F5F6C5-F6E1-EA51-ECAD-3B442FB58730}"/>
                      </a:ext>
                    </a:extLst>
                  </p:cNvPr>
                  <p:cNvSpPr/>
                  <p:nvPr/>
                </p:nvSpPr>
                <p:spPr>
                  <a:xfrm>
                    <a:off x="18293443" y="4257007"/>
                    <a:ext cx="24097" cy="54387"/>
                  </a:xfrm>
                  <a:custGeom>
                    <a:avLst/>
                    <a:gdLst>
                      <a:gd name="connsiteX0" fmla="*/ 12002 w 24097"/>
                      <a:gd name="connsiteY0" fmla="*/ 0 h 54387"/>
                      <a:gd name="connsiteX1" fmla="*/ 21050 w 24097"/>
                      <a:gd name="connsiteY1" fmla="*/ 3620 h 54387"/>
                      <a:gd name="connsiteX2" fmla="*/ 24098 w 24097"/>
                      <a:gd name="connsiteY2" fmla="*/ 13430 h 54387"/>
                      <a:gd name="connsiteX3" fmla="*/ 24098 w 24097"/>
                      <a:gd name="connsiteY3" fmla="*/ 18193 h 54387"/>
                      <a:gd name="connsiteX4" fmla="*/ 18479 w 24097"/>
                      <a:gd name="connsiteY4" fmla="*/ 18193 h 54387"/>
                      <a:gd name="connsiteX5" fmla="*/ 18479 w 24097"/>
                      <a:gd name="connsiteY5" fmla="*/ 13049 h 54387"/>
                      <a:gd name="connsiteX6" fmla="*/ 12192 w 24097"/>
                      <a:gd name="connsiteY6" fmla="*/ 5334 h 54387"/>
                      <a:gd name="connsiteX7" fmla="*/ 5905 w 24097"/>
                      <a:gd name="connsiteY7" fmla="*/ 13049 h 54387"/>
                      <a:gd name="connsiteX8" fmla="*/ 5905 w 24097"/>
                      <a:gd name="connsiteY8" fmla="*/ 41243 h 54387"/>
                      <a:gd name="connsiteX9" fmla="*/ 12192 w 24097"/>
                      <a:gd name="connsiteY9" fmla="*/ 48959 h 54387"/>
                      <a:gd name="connsiteX10" fmla="*/ 18479 w 24097"/>
                      <a:gd name="connsiteY10" fmla="*/ 41243 h 54387"/>
                      <a:gd name="connsiteX11" fmla="*/ 18479 w 24097"/>
                      <a:gd name="connsiteY11" fmla="*/ 34290 h 54387"/>
                      <a:gd name="connsiteX12" fmla="*/ 24098 w 24097"/>
                      <a:gd name="connsiteY12" fmla="*/ 34290 h 54387"/>
                      <a:gd name="connsiteX13" fmla="*/ 24098 w 24097"/>
                      <a:gd name="connsiteY13" fmla="*/ 40958 h 54387"/>
                      <a:gd name="connsiteX14" fmla="*/ 21050 w 24097"/>
                      <a:gd name="connsiteY14" fmla="*/ 50768 h 54387"/>
                      <a:gd name="connsiteX15" fmla="*/ 12002 w 24097"/>
                      <a:gd name="connsiteY15" fmla="*/ 54388 h 54387"/>
                      <a:gd name="connsiteX16" fmla="*/ 3048 w 24097"/>
                      <a:gd name="connsiteY16" fmla="*/ 50768 h 54387"/>
                      <a:gd name="connsiteX17" fmla="*/ 0 w 24097"/>
                      <a:gd name="connsiteY17" fmla="*/ 40958 h 54387"/>
                      <a:gd name="connsiteX18" fmla="*/ 0 w 24097"/>
                      <a:gd name="connsiteY18" fmla="*/ 13335 h 54387"/>
                      <a:gd name="connsiteX19" fmla="*/ 3048 w 24097"/>
                      <a:gd name="connsiteY19" fmla="*/ 3524 h 54387"/>
                      <a:gd name="connsiteX20" fmla="*/ 12002 w 24097"/>
                      <a:gd name="connsiteY20" fmla="*/ 0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4097" h="54387">
                        <a:moveTo>
                          <a:pt x="12002" y="0"/>
                        </a:moveTo>
                        <a:cubicBezTo>
                          <a:pt x="16002" y="0"/>
                          <a:pt x="19050" y="1238"/>
                          <a:pt x="21050" y="3620"/>
                        </a:cubicBezTo>
                        <a:cubicBezTo>
                          <a:pt x="23050" y="6001"/>
                          <a:pt x="24098" y="9239"/>
                          <a:pt x="24098" y="13430"/>
                        </a:cubicBezTo>
                        <a:lnTo>
                          <a:pt x="24098" y="18193"/>
                        </a:lnTo>
                        <a:lnTo>
                          <a:pt x="18479" y="18193"/>
                        </a:lnTo>
                        <a:lnTo>
                          <a:pt x="18479" y="13049"/>
                        </a:lnTo>
                        <a:cubicBezTo>
                          <a:pt x="18479" y="7906"/>
                          <a:pt x="16383" y="5334"/>
                          <a:pt x="12192" y="5334"/>
                        </a:cubicBezTo>
                        <a:cubicBezTo>
                          <a:pt x="8001" y="5334"/>
                          <a:pt x="5905" y="7906"/>
                          <a:pt x="5905" y="13049"/>
                        </a:cubicBezTo>
                        <a:lnTo>
                          <a:pt x="5905" y="41243"/>
                        </a:lnTo>
                        <a:cubicBezTo>
                          <a:pt x="5905" y="46387"/>
                          <a:pt x="8001" y="48959"/>
                          <a:pt x="12192" y="48959"/>
                        </a:cubicBezTo>
                        <a:cubicBezTo>
                          <a:pt x="16383" y="48959"/>
                          <a:pt x="18479" y="46387"/>
                          <a:pt x="18479" y="41243"/>
                        </a:cubicBezTo>
                        <a:lnTo>
                          <a:pt x="18479" y="34290"/>
                        </a:lnTo>
                        <a:lnTo>
                          <a:pt x="24098" y="34290"/>
                        </a:lnTo>
                        <a:lnTo>
                          <a:pt x="24098" y="40958"/>
                        </a:lnTo>
                        <a:cubicBezTo>
                          <a:pt x="24098" y="45149"/>
                          <a:pt x="23050" y="48387"/>
                          <a:pt x="21050" y="50768"/>
                        </a:cubicBezTo>
                        <a:cubicBezTo>
                          <a:pt x="19050" y="53150"/>
                          <a:pt x="16002" y="54388"/>
                          <a:pt x="12002" y="54388"/>
                        </a:cubicBezTo>
                        <a:cubicBezTo>
                          <a:pt x="8001" y="54388"/>
                          <a:pt x="5048" y="53150"/>
                          <a:pt x="3048" y="50768"/>
                        </a:cubicBezTo>
                        <a:cubicBezTo>
                          <a:pt x="1048" y="48387"/>
                          <a:pt x="0" y="45149"/>
                          <a:pt x="0" y="40958"/>
                        </a:cubicBezTo>
                        <a:lnTo>
                          <a:pt x="0" y="13335"/>
                        </a:lnTo>
                        <a:cubicBezTo>
                          <a:pt x="0" y="9144"/>
                          <a:pt x="952" y="5905"/>
                          <a:pt x="3048" y="3524"/>
                        </a:cubicBezTo>
                        <a:cubicBezTo>
                          <a:pt x="5048" y="1238"/>
                          <a:pt x="8096" y="0"/>
                          <a:pt x="12002" y="0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2" name="Forme libre : forme 4501">
                    <a:extLst>
                      <a:ext uri="{FF2B5EF4-FFF2-40B4-BE49-F238E27FC236}">
                        <a16:creationId xmlns:a16="http://schemas.microsoft.com/office/drawing/2014/main" id="{DDE19FB7-83AE-0717-B898-BA1AC4CB0674}"/>
                      </a:ext>
                    </a:extLst>
                  </p:cNvPr>
                  <p:cNvSpPr/>
                  <p:nvPr/>
                </p:nvSpPr>
                <p:spPr>
                  <a:xfrm>
                    <a:off x="18323732" y="4257579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7 w 21907"/>
                      <a:gd name="connsiteY5" fmla="*/ 47911 h 53340"/>
                      <a:gd name="connsiteX6" fmla="*/ 21907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7 w 21907"/>
                      <a:gd name="connsiteY9" fmla="*/ 0 h 53340"/>
                      <a:gd name="connsiteX10" fmla="*/ 21907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7" y="47911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3" name="Forme libre : forme 4502">
                    <a:extLst>
                      <a:ext uri="{FF2B5EF4-FFF2-40B4-BE49-F238E27FC236}">
                        <a16:creationId xmlns:a16="http://schemas.microsoft.com/office/drawing/2014/main" id="{43C0EE7F-C12B-A0B7-4669-501484343BF1}"/>
                      </a:ext>
                    </a:extLst>
                  </p:cNvPr>
                  <p:cNvSpPr/>
                  <p:nvPr/>
                </p:nvSpPr>
                <p:spPr>
                  <a:xfrm>
                    <a:off x="18351831" y="4257579"/>
                    <a:ext cx="25145" cy="53340"/>
                  </a:xfrm>
                  <a:custGeom>
                    <a:avLst/>
                    <a:gdLst>
                      <a:gd name="connsiteX0" fmla="*/ 5334 w 25145"/>
                      <a:gd name="connsiteY0" fmla="*/ 10192 h 53340"/>
                      <a:gd name="connsiteX1" fmla="*/ 5334 w 25145"/>
                      <a:gd name="connsiteY1" fmla="*/ 53340 h 53340"/>
                      <a:gd name="connsiteX2" fmla="*/ 0 w 25145"/>
                      <a:gd name="connsiteY2" fmla="*/ 53340 h 53340"/>
                      <a:gd name="connsiteX3" fmla="*/ 0 w 25145"/>
                      <a:gd name="connsiteY3" fmla="*/ 0 h 53340"/>
                      <a:gd name="connsiteX4" fmla="*/ 7525 w 25145"/>
                      <a:gd name="connsiteY4" fmla="*/ 0 h 53340"/>
                      <a:gd name="connsiteX5" fmla="*/ 19907 w 25145"/>
                      <a:gd name="connsiteY5" fmla="*/ 38576 h 53340"/>
                      <a:gd name="connsiteX6" fmla="*/ 19907 w 25145"/>
                      <a:gd name="connsiteY6" fmla="*/ 0 h 53340"/>
                      <a:gd name="connsiteX7" fmla="*/ 25146 w 25145"/>
                      <a:gd name="connsiteY7" fmla="*/ 0 h 53340"/>
                      <a:gd name="connsiteX8" fmla="*/ 25146 w 25145"/>
                      <a:gd name="connsiteY8" fmla="*/ 53340 h 53340"/>
                      <a:gd name="connsiteX9" fmla="*/ 18955 w 25145"/>
                      <a:gd name="connsiteY9" fmla="*/ 53340 h 53340"/>
                      <a:gd name="connsiteX10" fmla="*/ 5334 w 25145"/>
                      <a:gd name="connsiteY10" fmla="*/ 1019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145" h="53340">
                        <a:moveTo>
                          <a:pt x="5334" y="10192"/>
                        </a:moveTo>
                        <a:lnTo>
                          <a:pt x="5334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7525" y="0"/>
                        </a:lnTo>
                        <a:lnTo>
                          <a:pt x="19907" y="38576"/>
                        </a:lnTo>
                        <a:lnTo>
                          <a:pt x="19907" y="0"/>
                        </a:lnTo>
                        <a:lnTo>
                          <a:pt x="25146" y="0"/>
                        </a:lnTo>
                        <a:lnTo>
                          <a:pt x="25146" y="53340"/>
                        </a:lnTo>
                        <a:lnTo>
                          <a:pt x="18955" y="53340"/>
                        </a:lnTo>
                        <a:lnTo>
                          <a:pt x="5334" y="1019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4" name="Forme libre : forme 4503">
                    <a:extLst>
                      <a:ext uri="{FF2B5EF4-FFF2-40B4-BE49-F238E27FC236}">
                        <a16:creationId xmlns:a16="http://schemas.microsoft.com/office/drawing/2014/main" id="{F04A2191-737D-6C90-7C30-CCF9FA289A46}"/>
                      </a:ext>
                    </a:extLst>
                  </p:cNvPr>
                  <p:cNvSpPr/>
                  <p:nvPr/>
                </p:nvSpPr>
                <p:spPr>
                  <a:xfrm>
                    <a:off x="18381644" y="4257579"/>
                    <a:ext cx="25526" cy="53340"/>
                  </a:xfrm>
                  <a:custGeom>
                    <a:avLst/>
                    <a:gdLst>
                      <a:gd name="connsiteX0" fmla="*/ 15716 w 25526"/>
                      <a:gd name="connsiteY0" fmla="*/ 53340 h 53340"/>
                      <a:gd name="connsiteX1" fmla="*/ 9810 w 25526"/>
                      <a:gd name="connsiteY1" fmla="*/ 53340 h 53340"/>
                      <a:gd name="connsiteX2" fmla="*/ 9810 w 25526"/>
                      <a:gd name="connsiteY2" fmla="*/ 5429 h 53340"/>
                      <a:gd name="connsiteX3" fmla="*/ 0 w 25526"/>
                      <a:gd name="connsiteY3" fmla="*/ 5429 h 53340"/>
                      <a:gd name="connsiteX4" fmla="*/ 0 w 25526"/>
                      <a:gd name="connsiteY4" fmla="*/ 0 h 53340"/>
                      <a:gd name="connsiteX5" fmla="*/ 25527 w 25526"/>
                      <a:gd name="connsiteY5" fmla="*/ 0 h 53340"/>
                      <a:gd name="connsiteX6" fmla="*/ 25527 w 25526"/>
                      <a:gd name="connsiteY6" fmla="*/ 5429 h 53340"/>
                      <a:gd name="connsiteX7" fmla="*/ 15716 w 25526"/>
                      <a:gd name="connsiteY7" fmla="*/ 5429 h 53340"/>
                      <a:gd name="connsiteX8" fmla="*/ 15716 w 25526"/>
                      <a:gd name="connsiteY8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6" h="53340">
                        <a:moveTo>
                          <a:pt x="15716" y="53340"/>
                        </a:moveTo>
                        <a:lnTo>
                          <a:pt x="9810" y="53340"/>
                        </a:lnTo>
                        <a:lnTo>
                          <a:pt x="9810" y="5429"/>
                        </a:lnTo>
                        <a:lnTo>
                          <a:pt x="0" y="5429"/>
                        </a:lnTo>
                        <a:lnTo>
                          <a:pt x="0" y="0"/>
                        </a:lnTo>
                        <a:lnTo>
                          <a:pt x="25527" y="0"/>
                        </a:lnTo>
                        <a:lnTo>
                          <a:pt x="25527" y="5429"/>
                        </a:lnTo>
                        <a:lnTo>
                          <a:pt x="15716" y="5429"/>
                        </a:lnTo>
                        <a:lnTo>
                          <a:pt x="15716" y="5334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5" name="Forme libre : forme 4504">
                    <a:extLst>
                      <a:ext uri="{FF2B5EF4-FFF2-40B4-BE49-F238E27FC236}">
                        <a16:creationId xmlns:a16="http://schemas.microsoft.com/office/drawing/2014/main" id="{336ACA8B-A4B5-AAED-30D2-88C279D92B0A}"/>
                      </a:ext>
                    </a:extLst>
                  </p:cNvPr>
                  <p:cNvSpPr/>
                  <p:nvPr/>
                </p:nvSpPr>
                <p:spPr>
                  <a:xfrm>
                    <a:off x="18412029" y="4257579"/>
                    <a:ext cx="24860" cy="53340"/>
                  </a:xfrm>
                  <a:custGeom>
                    <a:avLst/>
                    <a:gdLst>
                      <a:gd name="connsiteX0" fmla="*/ 0 w 24860"/>
                      <a:gd name="connsiteY0" fmla="*/ 0 h 53340"/>
                      <a:gd name="connsiteX1" fmla="*/ 11906 w 24860"/>
                      <a:gd name="connsiteY1" fmla="*/ 0 h 53340"/>
                      <a:gd name="connsiteX2" fmla="*/ 20955 w 24860"/>
                      <a:gd name="connsiteY2" fmla="*/ 3048 h 53340"/>
                      <a:gd name="connsiteX3" fmla="*/ 23813 w 24860"/>
                      <a:gd name="connsiteY3" fmla="*/ 12192 h 53340"/>
                      <a:gd name="connsiteX4" fmla="*/ 23813 w 24860"/>
                      <a:gd name="connsiteY4" fmla="*/ 16574 h 53340"/>
                      <a:gd name="connsiteX5" fmla="*/ 17145 w 24860"/>
                      <a:gd name="connsiteY5" fmla="*/ 27527 h 53340"/>
                      <a:gd name="connsiteX6" fmla="*/ 23813 w 24860"/>
                      <a:gd name="connsiteY6" fmla="*/ 38671 h 53340"/>
                      <a:gd name="connsiteX7" fmla="*/ 23813 w 24860"/>
                      <a:gd name="connsiteY7" fmla="*/ 46958 h 53340"/>
                      <a:gd name="connsiteX8" fmla="*/ 24860 w 24860"/>
                      <a:gd name="connsiteY8" fmla="*/ 53340 h 53340"/>
                      <a:gd name="connsiteX9" fmla="*/ 18859 w 24860"/>
                      <a:gd name="connsiteY9" fmla="*/ 53340 h 53340"/>
                      <a:gd name="connsiteX10" fmla="*/ 17907 w 24860"/>
                      <a:gd name="connsiteY10" fmla="*/ 46863 h 53340"/>
                      <a:gd name="connsiteX11" fmla="*/ 17907 w 24860"/>
                      <a:gd name="connsiteY11" fmla="*/ 38481 h 53340"/>
                      <a:gd name="connsiteX12" fmla="*/ 16002 w 24860"/>
                      <a:gd name="connsiteY12" fmla="*/ 32385 h 53340"/>
                      <a:gd name="connsiteX13" fmla="*/ 10191 w 24860"/>
                      <a:gd name="connsiteY13" fmla="*/ 30575 h 53340"/>
                      <a:gd name="connsiteX14" fmla="*/ 6001 w 24860"/>
                      <a:gd name="connsiteY14" fmla="*/ 30575 h 53340"/>
                      <a:gd name="connsiteX15" fmla="*/ 6001 w 24860"/>
                      <a:gd name="connsiteY15" fmla="*/ 53340 h 53340"/>
                      <a:gd name="connsiteX16" fmla="*/ 95 w 24860"/>
                      <a:gd name="connsiteY16" fmla="*/ 53340 h 53340"/>
                      <a:gd name="connsiteX17" fmla="*/ 95 w 24860"/>
                      <a:gd name="connsiteY17" fmla="*/ 0 h 53340"/>
                      <a:gd name="connsiteX18" fmla="*/ 5905 w 24860"/>
                      <a:gd name="connsiteY18" fmla="*/ 25146 h 53340"/>
                      <a:gd name="connsiteX19" fmla="*/ 10287 w 24860"/>
                      <a:gd name="connsiteY19" fmla="*/ 25146 h 53340"/>
                      <a:gd name="connsiteX20" fmla="*/ 16002 w 24860"/>
                      <a:gd name="connsiteY20" fmla="*/ 23527 h 53340"/>
                      <a:gd name="connsiteX21" fmla="*/ 17907 w 24860"/>
                      <a:gd name="connsiteY21" fmla="*/ 17812 h 53340"/>
                      <a:gd name="connsiteX22" fmla="*/ 17907 w 24860"/>
                      <a:gd name="connsiteY22" fmla="*/ 12668 h 53340"/>
                      <a:gd name="connsiteX23" fmla="*/ 11716 w 24860"/>
                      <a:gd name="connsiteY23" fmla="*/ 5334 h 53340"/>
                      <a:gd name="connsiteX24" fmla="*/ 5905 w 24860"/>
                      <a:gd name="connsiteY24" fmla="*/ 5334 h 53340"/>
                      <a:gd name="connsiteX25" fmla="*/ 5905 w 24860"/>
                      <a:gd name="connsiteY25" fmla="*/ 25146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40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8"/>
                          <a:pt x="23813" y="8096"/>
                          <a:pt x="23813" y="12192"/>
                        </a:cubicBezTo>
                        <a:lnTo>
                          <a:pt x="23813" y="16574"/>
                        </a:lnTo>
                        <a:cubicBezTo>
                          <a:pt x="23813" y="22479"/>
                          <a:pt x="21621" y="26099"/>
                          <a:pt x="17145" y="27527"/>
                        </a:cubicBezTo>
                        <a:cubicBezTo>
                          <a:pt x="21621" y="28861"/>
                          <a:pt x="23813" y="32576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3" y="52007"/>
                          <a:pt x="24860" y="53340"/>
                        </a:cubicBezTo>
                        <a:lnTo>
                          <a:pt x="18859" y="53340"/>
                        </a:lnTo>
                        <a:cubicBezTo>
                          <a:pt x="18192" y="51911"/>
                          <a:pt x="17907" y="49721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4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3" y="30575"/>
                          <a:pt x="10191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5905" y="25146"/>
                        </a:moveTo>
                        <a:lnTo>
                          <a:pt x="10287" y="25146"/>
                        </a:lnTo>
                        <a:cubicBezTo>
                          <a:pt x="12859" y="25146"/>
                          <a:pt x="14668" y="24575"/>
                          <a:pt x="16002" y="23527"/>
                        </a:cubicBezTo>
                        <a:cubicBezTo>
                          <a:pt x="17335" y="22479"/>
                          <a:pt x="17907" y="20574"/>
                          <a:pt x="17907" y="17812"/>
                        </a:cubicBezTo>
                        <a:lnTo>
                          <a:pt x="17907" y="12668"/>
                        </a:lnTo>
                        <a:cubicBezTo>
                          <a:pt x="17907" y="7811"/>
                          <a:pt x="15811" y="5334"/>
                          <a:pt x="11716" y="5334"/>
                        </a:cubicBezTo>
                        <a:lnTo>
                          <a:pt x="5905" y="5334"/>
                        </a:lnTo>
                        <a:lnTo>
                          <a:pt x="5905" y="25146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6" name="Forme libre : forme 4505">
                    <a:extLst>
                      <a:ext uri="{FF2B5EF4-FFF2-40B4-BE49-F238E27FC236}">
                        <a16:creationId xmlns:a16="http://schemas.microsoft.com/office/drawing/2014/main" id="{8828A903-FE5C-DF71-AD21-A423FAA873BE}"/>
                      </a:ext>
                    </a:extLst>
                  </p:cNvPr>
                  <p:cNvSpPr/>
                  <p:nvPr/>
                </p:nvSpPr>
                <p:spPr>
                  <a:xfrm>
                    <a:off x="18442795" y="4257579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7 w 21907"/>
                      <a:gd name="connsiteY5" fmla="*/ 47911 h 53340"/>
                      <a:gd name="connsiteX6" fmla="*/ 21907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7 w 21907"/>
                      <a:gd name="connsiteY9" fmla="*/ 0 h 53340"/>
                      <a:gd name="connsiteX10" fmla="*/ 21907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7" y="47911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7" name="Forme libre : forme 4506">
                    <a:extLst>
                      <a:ext uri="{FF2B5EF4-FFF2-40B4-BE49-F238E27FC236}">
                        <a16:creationId xmlns:a16="http://schemas.microsoft.com/office/drawing/2014/main" id="{9E8B0225-4F2B-E955-24B8-0FD0ACFEFA0B}"/>
                      </a:ext>
                    </a:extLst>
                  </p:cNvPr>
                  <p:cNvSpPr/>
                  <p:nvPr/>
                </p:nvSpPr>
                <p:spPr>
                  <a:xfrm>
                    <a:off x="18483561" y="4257579"/>
                    <a:ext cx="24670" cy="53244"/>
                  </a:xfrm>
                  <a:custGeom>
                    <a:avLst/>
                    <a:gdLst>
                      <a:gd name="connsiteX0" fmla="*/ 0 w 24670"/>
                      <a:gd name="connsiteY0" fmla="*/ 0 h 53244"/>
                      <a:gd name="connsiteX1" fmla="*/ 12478 w 24670"/>
                      <a:gd name="connsiteY1" fmla="*/ 0 h 53244"/>
                      <a:gd name="connsiteX2" fmla="*/ 21622 w 24670"/>
                      <a:gd name="connsiteY2" fmla="*/ 3429 h 53244"/>
                      <a:gd name="connsiteX3" fmla="*/ 24670 w 24670"/>
                      <a:gd name="connsiteY3" fmla="*/ 13240 h 53244"/>
                      <a:gd name="connsiteX4" fmla="*/ 24670 w 24670"/>
                      <a:gd name="connsiteY4" fmla="*/ 40100 h 53244"/>
                      <a:gd name="connsiteX5" fmla="*/ 21622 w 24670"/>
                      <a:gd name="connsiteY5" fmla="*/ 49816 h 53244"/>
                      <a:gd name="connsiteX6" fmla="*/ 12478 w 24670"/>
                      <a:gd name="connsiteY6" fmla="*/ 53245 h 53244"/>
                      <a:gd name="connsiteX7" fmla="*/ 0 w 24670"/>
                      <a:gd name="connsiteY7" fmla="*/ 53245 h 53244"/>
                      <a:gd name="connsiteX8" fmla="*/ 0 w 24670"/>
                      <a:gd name="connsiteY8" fmla="*/ 0 h 53244"/>
                      <a:gd name="connsiteX9" fmla="*/ 5906 w 24670"/>
                      <a:gd name="connsiteY9" fmla="*/ 47911 h 53244"/>
                      <a:gd name="connsiteX10" fmla="*/ 12383 w 24670"/>
                      <a:gd name="connsiteY10" fmla="*/ 47911 h 53244"/>
                      <a:gd name="connsiteX11" fmla="*/ 18669 w 24670"/>
                      <a:gd name="connsiteY11" fmla="*/ 40386 h 53244"/>
                      <a:gd name="connsiteX12" fmla="*/ 18669 w 24670"/>
                      <a:gd name="connsiteY12" fmla="*/ 12954 h 53244"/>
                      <a:gd name="connsiteX13" fmla="*/ 12288 w 24670"/>
                      <a:gd name="connsiteY13" fmla="*/ 5429 h 53244"/>
                      <a:gd name="connsiteX14" fmla="*/ 5906 w 24670"/>
                      <a:gd name="connsiteY14" fmla="*/ 5429 h 53244"/>
                      <a:gd name="connsiteX15" fmla="*/ 5906 w 24670"/>
                      <a:gd name="connsiteY15" fmla="*/ 47911 h 53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670" h="53244">
                        <a:moveTo>
                          <a:pt x="0" y="0"/>
                        </a:moveTo>
                        <a:lnTo>
                          <a:pt x="12478" y="0"/>
                        </a:lnTo>
                        <a:cubicBezTo>
                          <a:pt x="16574" y="0"/>
                          <a:pt x="19621" y="1143"/>
                          <a:pt x="21622" y="3429"/>
                        </a:cubicBezTo>
                        <a:cubicBezTo>
                          <a:pt x="23622" y="5715"/>
                          <a:pt x="24670" y="9049"/>
                          <a:pt x="24670" y="13240"/>
                        </a:cubicBezTo>
                        <a:lnTo>
                          <a:pt x="24670" y="40100"/>
                        </a:lnTo>
                        <a:cubicBezTo>
                          <a:pt x="24670" y="44291"/>
                          <a:pt x="23622" y="47530"/>
                          <a:pt x="21622" y="49816"/>
                        </a:cubicBezTo>
                        <a:cubicBezTo>
                          <a:pt x="19621" y="52102"/>
                          <a:pt x="16574" y="53245"/>
                          <a:pt x="12478" y="53245"/>
                        </a:cubicBezTo>
                        <a:lnTo>
                          <a:pt x="0" y="53245"/>
                        </a:lnTo>
                        <a:lnTo>
                          <a:pt x="0" y="0"/>
                        </a:lnTo>
                        <a:close/>
                        <a:moveTo>
                          <a:pt x="5906" y="47911"/>
                        </a:moveTo>
                        <a:lnTo>
                          <a:pt x="12383" y="47911"/>
                        </a:lnTo>
                        <a:cubicBezTo>
                          <a:pt x="16574" y="47911"/>
                          <a:pt x="18669" y="45434"/>
                          <a:pt x="18669" y="40386"/>
                        </a:cubicBezTo>
                        <a:lnTo>
                          <a:pt x="18669" y="12954"/>
                        </a:lnTo>
                        <a:cubicBezTo>
                          <a:pt x="18669" y="7906"/>
                          <a:pt x="16574" y="5429"/>
                          <a:pt x="12288" y="5429"/>
                        </a:cubicBezTo>
                        <a:lnTo>
                          <a:pt x="5906" y="5429"/>
                        </a:lnTo>
                        <a:lnTo>
                          <a:pt x="5906" y="47911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8" name="Forme libre : forme 4507">
                    <a:extLst>
                      <a:ext uri="{FF2B5EF4-FFF2-40B4-BE49-F238E27FC236}">
                        <a16:creationId xmlns:a16="http://schemas.microsoft.com/office/drawing/2014/main" id="{738782D2-55EF-AD8B-F855-13ADF3D8ABAE}"/>
                      </a:ext>
                    </a:extLst>
                  </p:cNvPr>
                  <p:cNvSpPr/>
                  <p:nvPr/>
                </p:nvSpPr>
                <p:spPr>
                  <a:xfrm>
                    <a:off x="18514518" y="4257579"/>
                    <a:ext cx="21907" cy="53340"/>
                  </a:xfrm>
                  <a:custGeom>
                    <a:avLst/>
                    <a:gdLst>
                      <a:gd name="connsiteX0" fmla="*/ 5906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6 w 21907"/>
                      <a:gd name="connsiteY3" fmla="*/ 28956 h 53340"/>
                      <a:gd name="connsiteX4" fmla="*/ 5906 w 21907"/>
                      <a:gd name="connsiteY4" fmla="*/ 47911 h 53340"/>
                      <a:gd name="connsiteX5" fmla="*/ 21908 w 21907"/>
                      <a:gd name="connsiteY5" fmla="*/ 47911 h 53340"/>
                      <a:gd name="connsiteX6" fmla="*/ 21908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8 w 21907"/>
                      <a:gd name="connsiteY9" fmla="*/ 0 h 53340"/>
                      <a:gd name="connsiteX10" fmla="*/ 21908 w 21907"/>
                      <a:gd name="connsiteY10" fmla="*/ 5429 h 53340"/>
                      <a:gd name="connsiteX11" fmla="*/ 5906 w 21907"/>
                      <a:gd name="connsiteY11" fmla="*/ 5429 h 53340"/>
                      <a:gd name="connsiteX12" fmla="*/ 5906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6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6" y="28956"/>
                        </a:lnTo>
                        <a:lnTo>
                          <a:pt x="5906" y="47911"/>
                        </a:lnTo>
                        <a:lnTo>
                          <a:pt x="21908" y="47911"/>
                        </a:lnTo>
                        <a:lnTo>
                          <a:pt x="21908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8" y="0"/>
                        </a:lnTo>
                        <a:lnTo>
                          <a:pt x="21908" y="5429"/>
                        </a:lnTo>
                        <a:lnTo>
                          <a:pt x="5906" y="5429"/>
                        </a:lnTo>
                        <a:lnTo>
                          <a:pt x="5906" y="2362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09" name="Forme libre : forme 4508">
                    <a:extLst>
                      <a:ext uri="{FF2B5EF4-FFF2-40B4-BE49-F238E27FC236}">
                        <a16:creationId xmlns:a16="http://schemas.microsoft.com/office/drawing/2014/main" id="{D9DE85BE-5E28-79A7-9151-D0543B195AA2}"/>
                      </a:ext>
                    </a:extLst>
                  </p:cNvPr>
                  <p:cNvSpPr/>
                  <p:nvPr/>
                </p:nvSpPr>
                <p:spPr>
                  <a:xfrm>
                    <a:off x="18541855" y="4257007"/>
                    <a:ext cx="24002" cy="54387"/>
                  </a:xfrm>
                  <a:custGeom>
                    <a:avLst/>
                    <a:gdLst>
                      <a:gd name="connsiteX0" fmla="*/ 3143 w 24002"/>
                      <a:gd name="connsiteY0" fmla="*/ 3524 h 54387"/>
                      <a:gd name="connsiteX1" fmla="*/ 12001 w 24002"/>
                      <a:gd name="connsiteY1" fmla="*/ 0 h 54387"/>
                      <a:gd name="connsiteX2" fmla="*/ 20859 w 24002"/>
                      <a:gd name="connsiteY2" fmla="*/ 3524 h 54387"/>
                      <a:gd name="connsiteX3" fmla="*/ 23907 w 24002"/>
                      <a:gd name="connsiteY3" fmla="*/ 13335 h 54387"/>
                      <a:gd name="connsiteX4" fmla="*/ 23907 w 24002"/>
                      <a:gd name="connsiteY4" fmla="*/ 14764 h 54387"/>
                      <a:gd name="connsiteX5" fmla="*/ 18288 w 24002"/>
                      <a:gd name="connsiteY5" fmla="*/ 14764 h 54387"/>
                      <a:gd name="connsiteX6" fmla="*/ 18288 w 24002"/>
                      <a:gd name="connsiteY6" fmla="*/ 13049 h 54387"/>
                      <a:gd name="connsiteX7" fmla="*/ 12192 w 24002"/>
                      <a:gd name="connsiteY7" fmla="*/ 5429 h 54387"/>
                      <a:gd name="connsiteX8" fmla="*/ 6096 w 24002"/>
                      <a:gd name="connsiteY8" fmla="*/ 12954 h 54387"/>
                      <a:gd name="connsiteX9" fmla="*/ 7429 w 24002"/>
                      <a:gd name="connsiteY9" fmla="*/ 18193 h 54387"/>
                      <a:gd name="connsiteX10" fmla="*/ 10763 w 24002"/>
                      <a:gd name="connsiteY10" fmla="*/ 22193 h 54387"/>
                      <a:gd name="connsiteX11" fmla="*/ 15049 w 24002"/>
                      <a:gd name="connsiteY11" fmla="*/ 25813 h 54387"/>
                      <a:gd name="connsiteX12" fmla="*/ 19335 w 24002"/>
                      <a:gd name="connsiteY12" fmla="*/ 29718 h 54387"/>
                      <a:gd name="connsiteX13" fmla="*/ 22669 w 24002"/>
                      <a:gd name="connsiteY13" fmla="*/ 34576 h 54387"/>
                      <a:gd name="connsiteX14" fmla="*/ 24003 w 24002"/>
                      <a:gd name="connsiteY14" fmla="*/ 41053 h 54387"/>
                      <a:gd name="connsiteX15" fmla="*/ 20955 w 24002"/>
                      <a:gd name="connsiteY15" fmla="*/ 50863 h 54387"/>
                      <a:gd name="connsiteX16" fmla="*/ 12001 w 24002"/>
                      <a:gd name="connsiteY16" fmla="*/ 54388 h 54387"/>
                      <a:gd name="connsiteX17" fmla="*/ 3047 w 24002"/>
                      <a:gd name="connsiteY17" fmla="*/ 50863 h 54387"/>
                      <a:gd name="connsiteX18" fmla="*/ 0 w 24002"/>
                      <a:gd name="connsiteY18" fmla="*/ 41053 h 54387"/>
                      <a:gd name="connsiteX19" fmla="*/ 0 w 24002"/>
                      <a:gd name="connsiteY19" fmla="*/ 38005 h 54387"/>
                      <a:gd name="connsiteX20" fmla="*/ 5524 w 24002"/>
                      <a:gd name="connsiteY20" fmla="*/ 38005 h 54387"/>
                      <a:gd name="connsiteX21" fmla="*/ 5524 w 24002"/>
                      <a:gd name="connsiteY21" fmla="*/ 41338 h 54387"/>
                      <a:gd name="connsiteX22" fmla="*/ 11811 w 24002"/>
                      <a:gd name="connsiteY22" fmla="*/ 48959 h 54387"/>
                      <a:gd name="connsiteX23" fmla="*/ 18097 w 24002"/>
                      <a:gd name="connsiteY23" fmla="*/ 41338 h 54387"/>
                      <a:gd name="connsiteX24" fmla="*/ 17145 w 24002"/>
                      <a:gd name="connsiteY24" fmla="*/ 36862 h 54387"/>
                      <a:gd name="connsiteX25" fmla="*/ 14573 w 24002"/>
                      <a:gd name="connsiteY25" fmla="*/ 33242 h 54387"/>
                      <a:gd name="connsiteX26" fmla="*/ 11144 w 24002"/>
                      <a:gd name="connsiteY26" fmla="*/ 30099 h 54387"/>
                      <a:gd name="connsiteX27" fmla="*/ 7334 w 24002"/>
                      <a:gd name="connsiteY27" fmla="*/ 26861 h 54387"/>
                      <a:gd name="connsiteX28" fmla="*/ 3905 w 24002"/>
                      <a:gd name="connsiteY28" fmla="*/ 23336 h 54387"/>
                      <a:gd name="connsiteX29" fmla="*/ 1333 w 24002"/>
                      <a:gd name="connsiteY29" fmla="*/ 18955 h 54387"/>
                      <a:gd name="connsiteX30" fmla="*/ 381 w 24002"/>
                      <a:gd name="connsiteY30" fmla="*/ 13335 h 54387"/>
                      <a:gd name="connsiteX31" fmla="*/ 3143 w 24002"/>
                      <a:gd name="connsiteY31" fmla="*/ 3524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4002" h="54387">
                        <a:moveTo>
                          <a:pt x="3143" y="3524"/>
                        </a:moveTo>
                        <a:cubicBezTo>
                          <a:pt x="5143" y="1143"/>
                          <a:pt x="8096" y="0"/>
                          <a:pt x="12001" y="0"/>
                        </a:cubicBezTo>
                        <a:cubicBezTo>
                          <a:pt x="15907" y="0"/>
                          <a:pt x="18859" y="1143"/>
                          <a:pt x="20859" y="3524"/>
                        </a:cubicBezTo>
                        <a:cubicBezTo>
                          <a:pt x="22860" y="5905"/>
                          <a:pt x="23907" y="9144"/>
                          <a:pt x="23907" y="13335"/>
                        </a:cubicBezTo>
                        <a:lnTo>
                          <a:pt x="23907" y="14764"/>
                        </a:lnTo>
                        <a:lnTo>
                          <a:pt x="18288" y="14764"/>
                        </a:lnTo>
                        <a:lnTo>
                          <a:pt x="18288" y="13049"/>
                        </a:lnTo>
                        <a:cubicBezTo>
                          <a:pt x="18288" y="8001"/>
                          <a:pt x="16287" y="5429"/>
                          <a:pt x="12192" y="5429"/>
                        </a:cubicBezTo>
                        <a:cubicBezTo>
                          <a:pt x="8096" y="5429"/>
                          <a:pt x="6096" y="7906"/>
                          <a:pt x="6096" y="12954"/>
                        </a:cubicBezTo>
                        <a:cubicBezTo>
                          <a:pt x="6096" y="14859"/>
                          <a:pt x="6572" y="16574"/>
                          <a:pt x="7429" y="18193"/>
                        </a:cubicBezTo>
                        <a:cubicBezTo>
                          <a:pt x="8287" y="19812"/>
                          <a:pt x="9430" y="21146"/>
                          <a:pt x="10763" y="22193"/>
                        </a:cubicBezTo>
                        <a:cubicBezTo>
                          <a:pt x="12096" y="23336"/>
                          <a:pt x="13525" y="24479"/>
                          <a:pt x="15049" y="25813"/>
                        </a:cubicBezTo>
                        <a:cubicBezTo>
                          <a:pt x="16573" y="27146"/>
                          <a:pt x="18002" y="28480"/>
                          <a:pt x="19335" y="29718"/>
                        </a:cubicBezTo>
                        <a:cubicBezTo>
                          <a:pt x="20669" y="30956"/>
                          <a:pt x="21717" y="32576"/>
                          <a:pt x="22669" y="34576"/>
                        </a:cubicBezTo>
                        <a:cubicBezTo>
                          <a:pt x="23526" y="36576"/>
                          <a:pt x="24003" y="38767"/>
                          <a:pt x="24003" y="41053"/>
                        </a:cubicBezTo>
                        <a:cubicBezTo>
                          <a:pt x="24003" y="45244"/>
                          <a:pt x="22955" y="48482"/>
                          <a:pt x="20955" y="50863"/>
                        </a:cubicBezTo>
                        <a:cubicBezTo>
                          <a:pt x="18955" y="53245"/>
                          <a:pt x="15907" y="54388"/>
                          <a:pt x="12001" y="54388"/>
                        </a:cubicBezTo>
                        <a:cubicBezTo>
                          <a:pt x="8096" y="54388"/>
                          <a:pt x="5048" y="53245"/>
                          <a:pt x="3047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lnTo>
                          <a:pt x="0" y="38005"/>
                        </a:lnTo>
                        <a:lnTo>
                          <a:pt x="5524" y="38005"/>
                        </a:lnTo>
                        <a:lnTo>
                          <a:pt x="5524" y="41338"/>
                        </a:lnTo>
                        <a:cubicBezTo>
                          <a:pt x="5524" y="46387"/>
                          <a:pt x="7620" y="48959"/>
                          <a:pt x="11811" y="48959"/>
                        </a:cubicBezTo>
                        <a:cubicBezTo>
                          <a:pt x="16002" y="48959"/>
                          <a:pt x="18097" y="46387"/>
                          <a:pt x="18097" y="41338"/>
                        </a:cubicBezTo>
                        <a:cubicBezTo>
                          <a:pt x="18097" y="39719"/>
                          <a:pt x="17716" y="38195"/>
                          <a:pt x="17145" y="36862"/>
                        </a:cubicBezTo>
                        <a:cubicBezTo>
                          <a:pt x="16478" y="35528"/>
                          <a:pt x="15621" y="34290"/>
                          <a:pt x="14573" y="33242"/>
                        </a:cubicBezTo>
                        <a:cubicBezTo>
                          <a:pt x="13525" y="32195"/>
                          <a:pt x="12382" y="31147"/>
                          <a:pt x="11144" y="30099"/>
                        </a:cubicBezTo>
                        <a:cubicBezTo>
                          <a:pt x="9906" y="29051"/>
                          <a:pt x="8572" y="28004"/>
                          <a:pt x="7334" y="26861"/>
                        </a:cubicBezTo>
                        <a:cubicBezTo>
                          <a:pt x="6096" y="25718"/>
                          <a:pt x="4953" y="24575"/>
                          <a:pt x="3905" y="23336"/>
                        </a:cubicBezTo>
                        <a:cubicBezTo>
                          <a:pt x="2857" y="22098"/>
                          <a:pt x="2000" y="20669"/>
                          <a:pt x="1333" y="18955"/>
                        </a:cubicBezTo>
                        <a:cubicBezTo>
                          <a:pt x="666" y="17240"/>
                          <a:pt x="381" y="15335"/>
                          <a:pt x="381" y="13335"/>
                        </a:cubicBezTo>
                        <a:cubicBezTo>
                          <a:pt x="190" y="9144"/>
                          <a:pt x="1238" y="5905"/>
                          <a:pt x="3143" y="3524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10" name="Forme libre : forme 4509">
                    <a:extLst>
                      <a:ext uri="{FF2B5EF4-FFF2-40B4-BE49-F238E27FC236}">
                        <a16:creationId xmlns:a16="http://schemas.microsoft.com/office/drawing/2014/main" id="{9D391823-90AA-2673-B063-D336F85564EC}"/>
                      </a:ext>
                    </a:extLst>
                  </p:cNvPr>
                  <p:cNvSpPr/>
                  <p:nvPr/>
                </p:nvSpPr>
                <p:spPr>
                  <a:xfrm>
                    <a:off x="18327352" y="4342732"/>
                    <a:ext cx="24097" cy="54387"/>
                  </a:xfrm>
                  <a:custGeom>
                    <a:avLst/>
                    <a:gdLst>
                      <a:gd name="connsiteX0" fmla="*/ 12002 w 24097"/>
                      <a:gd name="connsiteY0" fmla="*/ 0 h 54387"/>
                      <a:gd name="connsiteX1" fmla="*/ 21050 w 24097"/>
                      <a:gd name="connsiteY1" fmla="*/ 3620 h 54387"/>
                      <a:gd name="connsiteX2" fmla="*/ 24098 w 24097"/>
                      <a:gd name="connsiteY2" fmla="*/ 13430 h 54387"/>
                      <a:gd name="connsiteX3" fmla="*/ 24098 w 24097"/>
                      <a:gd name="connsiteY3" fmla="*/ 18193 h 54387"/>
                      <a:gd name="connsiteX4" fmla="*/ 18479 w 24097"/>
                      <a:gd name="connsiteY4" fmla="*/ 18193 h 54387"/>
                      <a:gd name="connsiteX5" fmla="*/ 18479 w 24097"/>
                      <a:gd name="connsiteY5" fmla="*/ 13049 h 54387"/>
                      <a:gd name="connsiteX6" fmla="*/ 12192 w 24097"/>
                      <a:gd name="connsiteY6" fmla="*/ 5334 h 54387"/>
                      <a:gd name="connsiteX7" fmla="*/ 5905 w 24097"/>
                      <a:gd name="connsiteY7" fmla="*/ 13049 h 54387"/>
                      <a:gd name="connsiteX8" fmla="*/ 5905 w 24097"/>
                      <a:gd name="connsiteY8" fmla="*/ 41243 h 54387"/>
                      <a:gd name="connsiteX9" fmla="*/ 12192 w 24097"/>
                      <a:gd name="connsiteY9" fmla="*/ 48959 h 54387"/>
                      <a:gd name="connsiteX10" fmla="*/ 18479 w 24097"/>
                      <a:gd name="connsiteY10" fmla="*/ 41243 h 54387"/>
                      <a:gd name="connsiteX11" fmla="*/ 18479 w 24097"/>
                      <a:gd name="connsiteY11" fmla="*/ 34290 h 54387"/>
                      <a:gd name="connsiteX12" fmla="*/ 24098 w 24097"/>
                      <a:gd name="connsiteY12" fmla="*/ 34290 h 54387"/>
                      <a:gd name="connsiteX13" fmla="*/ 24098 w 24097"/>
                      <a:gd name="connsiteY13" fmla="*/ 40958 h 54387"/>
                      <a:gd name="connsiteX14" fmla="*/ 21050 w 24097"/>
                      <a:gd name="connsiteY14" fmla="*/ 50768 h 54387"/>
                      <a:gd name="connsiteX15" fmla="*/ 12002 w 24097"/>
                      <a:gd name="connsiteY15" fmla="*/ 54388 h 54387"/>
                      <a:gd name="connsiteX16" fmla="*/ 3048 w 24097"/>
                      <a:gd name="connsiteY16" fmla="*/ 50768 h 54387"/>
                      <a:gd name="connsiteX17" fmla="*/ 0 w 24097"/>
                      <a:gd name="connsiteY17" fmla="*/ 40958 h 54387"/>
                      <a:gd name="connsiteX18" fmla="*/ 0 w 24097"/>
                      <a:gd name="connsiteY18" fmla="*/ 13335 h 54387"/>
                      <a:gd name="connsiteX19" fmla="*/ 3048 w 24097"/>
                      <a:gd name="connsiteY19" fmla="*/ 3524 h 54387"/>
                      <a:gd name="connsiteX20" fmla="*/ 12002 w 24097"/>
                      <a:gd name="connsiteY20" fmla="*/ 0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4097" h="54387">
                        <a:moveTo>
                          <a:pt x="12002" y="0"/>
                        </a:moveTo>
                        <a:cubicBezTo>
                          <a:pt x="16002" y="0"/>
                          <a:pt x="19050" y="1238"/>
                          <a:pt x="21050" y="3620"/>
                        </a:cubicBezTo>
                        <a:cubicBezTo>
                          <a:pt x="23050" y="6001"/>
                          <a:pt x="24098" y="9239"/>
                          <a:pt x="24098" y="13430"/>
                        </a:cubicBezTo>
                        <a:lnTo>
                          <a:pt x="24098" y="18193"/>
                        </a:lnTo>
                        <a:lnTo>
                          <a:pt x="18479" y="18193"/>
                        </a:lnTo>
                        <a:lnTo>
                          <a:pt x="18479" y="13049"/>
                        </a:lnTo>
                        <a:cubicBezTo>
                          <a:pt x="18479" y="7906"/>
                          <a:pt x="16383" y="5334"/>
                          <a:pt x="12192" y="5334"/>
                        </a:cubicBezTo>
                        <a:cubicBezTo>
                          <a:pt x="8001" y="5334"/>
                          <a:pt x="5905" y="7906"/>
                          <a:pt x="5905" y="13049"/>
                        </a:cubicBezTo>
                        <a:lnTo>
                          <a:pt x="5905" y="41243"/>
                        </a:lnTo>
                        <a:cubicBezTo>
                          <a:pt x="5905" y="46387"/>
                          <a:pt x="8001" y="48959"/>
                          <a:pt x="12192" y="48959"/>
                        </a:cubicBezTo>
                        <a:cubicBezTo>
                          <a:pt x="16383" y="48959"/>
                          <a:pt x="18479" y="46387"/>
                          <a:pt x="18479" y="41243"/>
                        </a:cubicBezTo>
                        <a:lnTo>
                          <a:pt x="18479" y="34290"/>
                        </a:lnTo>
                        <a:lnTo>
                          <a:pt x="24098" y="34290"/>
                        </a:lnTo>
                        <a:lnTo>
                          <a:pt x="24098" y="40958"/>
                        </a:lnTo>
                        <a:cubicBezTo>
                          <a:pt x="24098" y="45149"/>
                          <a:pt x="23050" y="48387"/>
                          <a:pt x="21050" y="50768"/>
                        </a:cubicBezTo>
                        <a:cubicBezTo>
                          <a:pt x="19050" y="53150"/>
                          <a:pt x="16002" y="54388"/>
                          <a:pt x="12002" y="54388"/>
                        </a:cubicBezTo>
                        <a:cubicBezTo>
                          <a:pt x="8001" y="54388"/>
                          <a:pt x="5048" y="53150"/>
                          <a:pt x="3048" y="50768"/>
                        </a:cubicBezTo>
                        <a:cubicBezTo>
                          <a:pt x="1048" y="48387"/>
                          <a:pt x="0" y="45149"/>
                          <a:pt x="0" y="40958"/>
                        </a:cubicBezTo>
                        <a:lnTo>
                          <a:pt x="0" y="13335"/>
                        </a:lnTo>
                        <a:cubicBezTo>
                          <a:pt x="0" y="9144"/>
                          <a:pt x="952" y="5905"/>
                          <a:pt x="3048" y="3524"/>
                        </a:cubicBezTo>
                        <a:cubicBezTo>
                          <a:pt x="5048" y="1238"/>
                          <a:pt x="8001" y="0"/>
                          <a:pt x="12002" y="0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11" name="Forme libre : forme 4510">
                    <a:extLst>
                      <a:ext uri="{FF2B5EF4-FFF2-40B4-BE49-F238E27FC236}">
                        <a16:creationId xmlns:a16="http://schemas.microsoft.com/office/drawing/2014/main" id="{02C29A16-EF13-F005-3CF0-2D685E697D3D}"/>
                      </a:ext>
                    </a:extLst>
                  </p:cNvPr>
                  <p:cNvSpPr/>
                  <p:nvPr/>
                </p:nvSpPr>
                <p:spPr>
                  <a:xfrm>
                    <a:off x="18357070" y="4342732"/>
                    <a:ext cx="24479" cy="54483"/>
                  </a:xfrm>
                  <a:custGeom>
                    <a:avLst/>
                    <a:gdLst>
                      <a:gd name="connsiteX0" fmla="*/ 0 w 24479"/>
                      <a:gd name="connsiteY0" fmla="*/ 41053 h 54483"/>
                      <a:gd name="connsiteX1" fmla="*/ 0 w 24479"/>
                      <a:gd name="connsiteY1" fmla="*/ 13430 h 54483"/>
                      <a:gd name="connsiteX2" fmla="*/ 3048 w 24479"/>
                      <a:gd name="connsiteY2" fmla="*/ 3620 h 54483"/>
                      <a:gd name="connsiteX3" fmla="*/ 12192 w 24479"/>
                      <a:gd name="connsiteY3" fmla="*/ 0 h 54483"/>
                      <a:gd name="connsiteX4" fmla="*/ 21336 w 24479"/>
                      <a:gd name="connsiteY4" fmla="*/ 3620 h 54483"/>
                      <a:gd name="connsiteX5" fmla="*/ 24479 w 24479"/>
                      <a:gd name="connsiteY5" fmla="*/ 13430 h 54483"/>
                      <a:gd name="connsiteX6" fmla="*/ 24479 w 24479"/>
                      <a:gd name="connsiteY6" fmla="*/ 41053 h 54483"/>
                      <a:gd name="connsiteX7" fmla="*/ 21336 w 24479"/>
                      <a:gd name="connsiteY7" fmla="*/ 50863 h 54483"/>
                      <a:gd name="connsiteX8" fmla="*/ 12192 w 24479"/>
                      <a:gd name="connsiteY8" fmla="*/ 54483 h 54483"/>
                      <a:gd name="connsiteX9" fmla="*/ 3143 w 24479"/>
                      <a:gd name="connsiteY9" fmla="*/ 50863 h 54483"/>
                      <a:gd name="connsiteX10" fmla="*/ 0 w 24479"/>
                      <a:gd name="connsiteY10" fmla="*/ 41053 h 54483"/>
                      <a:gd name="connsiteX11" fmla="*/ 5905 w 24479"/>
                      <a:gd name="connsiteY11" fmla="*/ 13145 h 54483"/>
                      <a:gd name="connsiteX12" fmla="*/ 5905 w 24479"/>
                      <a:gd name="connsiteY12" fmla="*/ 41338 h 54483"/>
                      <a:gd name="connsiteX13" fmla="*/ 12192 w 24479"/>
                      <a:gd name="connsiteY13" fmla="*/ 49054 h 54483"/>
                      <a:gd name="connsiteX14" fmla="*/ 18479 w 24479"/>
                      <a:gd name="connsiteY14" fmla="*/ 41338 h 54483"/>
                      <a:gd name="connsiteX15" fmla="*/ 18479 w 24479"/>
                      <a:gd name="connsiteY15" fmla="*/ 13145 h 54483"/>
                      <a:gd name="connsiteX16" fmla="*/ 12192 w 24479"/>
                      <a:gd name="connsiteY16" fmla="*/ 5429 h 54483"/>
                      <a:gd name="connsiteX17" fmla="*/ 5905 w 24479"/>
                      <a:gd name="connsiteY17" fmla="*/ 13145 h 5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479" h="54483">
                        <a:moveTo>
                          <a:pt x="0" y="41053"/>
                        </a:moveTo>
                        <a:lnTo>
                          <a:pt x="0" y="13430"/>
                        </a:lnTo>
                        <a:cubicBezTo>
                          <a:pt x="0" y="9239"/>
                          <a:pt x="1048" y="6001"/>
                          <a:pt x="3048" y="3620"/>
                        </a:cubicBezTo>
                        <a:cubicBezTo>
                          <a:pt x="5143" y="1238"/>
                          <a:pt x="8191" y="0"/>
                          <a:pt x="12192" y="0"/>
                        </a:cubicBezTo>
                        <a:cubicBezTo>
                          <a:pt x="16193" y="0"/>
                          <a:pt x="19241" y="1238"/>
                          <a:pt x="21336" y="3620"/>
                        </a:cubicBezTo>
                        <a:cubicBezTo>
                          <a:pt x="23432" y="6001"/>
                          <a:pt x="24479" y="9239"/>
                          <a:pt x="24479" y="13430"/>
                        </a:cubicBezTo>
                        <a:lnTo>
                          <a:pt x="24479" y="41053"/>
                        </a:lnTo>
                        <a:cubicBezTo>
                          <a:pt x="24479" y="45244"/>
                          <a:pt x="23432" y="48482"/>
                          <a:pt x="21336" y="50863"/>
                        </a:cubicBezTo>
                        <a:cubicBezTo>
                          <a:pt x="19241" y="53245"/>
                          <a:pt x="16193" y="54483"/>
                          <a:pt x="12192" y="54483"/>
                        </a:cubicBezTo>
                        <a:cubicBezTo>
                          <a:pt x="8191" y="54483"/>
                          <a:pt x="5239" y="53245"/>
                          <a:pt x="3143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close/>
                        <a:moveTo>
                          <a:pt x="5905" y="13145"/>
                        </a:moveTo>
                        <a:lnTo>
                          <a:pt x="5905" y="41338"/>
                        </a:lnTo>
                        <a:cubicBezTo>
                          <a:pt x="5905" y="46482"/>
                          <a:pt x="8001" y="49054"/>
                          <a:pt x="12192" y="49054"/>
                        </a:cubicBezTo>
                        <a:cubicBezTo>
                          <a:pt x="16383" y="49054"/>
                          <a:pt x="18479" y="46482"/>
                          <a:pt x="18479" y="41338"/>
                        </a:cubicBezTo>
                        <a:lnTo>
                          <a:pt x="18479" y="13145"/>
                        </a:lnTo>
                        <a:cubicBezTo>
                          <a:pt x="18479" y="8001"/>
                          <a:pt x="16383" y="5429"/>
                          <a:pt x="12192" y="5429"/>
                        </a:cubicBezTo>
                        <a:cubicBezTo>
                          <a:pt x="8001" y="5429"/>
                          <a:pt x="5905" y="8001"/>
                          <a:pt x="5905" y="13145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12" name="Forme libre : forme 4511">
                    <a:extLst>
                      <a:ext uri="{FF2B5EF4-FFF2-40B4-BE49-F238E27FC236}">
                        <a16:creationId xmlns:a16="http://schemas.microsoft.com/office/drawing/2014/main" id="{8721F1D3-58E4-95CA-DD67-116CBA9FEFA1}"/>
                      </a:ext>
                    </a:extLst>
                  </p:cNvPr>
                  <p:cNvSpPr/>
                  <p:nvPr/>
                </p:nvSpPr>
                <p:spPr>
                  <a:xfrm>
                    <a:off x="18387835" y="4343304"/>
                    <a:ext cx="25146" cy="53340"/>
                  </a:xfrm>
                  <a:custGeom>
                    <a:avLst/>
                    <a:gdLst>
                      <a:gd name="connsiteX0" fmla="*/ 5334 w 25146"/>
                      <a:gd name="connsiteY0" fmla="*/ 10192 h 53340"/>
                      <a:gd name="connsiteX1" fmla="*/ 5334 w 25146"/>
                      <a:gd name="connsiteY1" fmla="*/ 53340 h 53340"/>
                      <a:gd name="connsiteX2" fmla="*/ 0 w 25146"/>
                      <a:gd name="connsiteY2" fmla="*/ 53340 h 53340"/>
                      <a:gd name="connsiteX3" fmla="*/ 0 w 25146"/>
                      <a:gd name="connsiteY3" fmla="*/ 0 h 53340"/>
                      <a:gd name="connsiteX4" fmla="*/ 7525 w 25146"/>
                      <a:gd name="connsiteY4" fmla="*/ 0 h 53340"/>
                      <a:gd name="connsiteX5" fmla="*/ 19908 w 25146"/>
                      <a:gd name="connsiteY5" fmla="*/ 38576 h 53340"/>
                      <a:gd name="connsiteX6" fmla="*/ 19908 w 25146"/>
                      <a:gd name="connsiteY6" fmla="*/ 0 h 53340"/>
                      <a:gd name="connsiteX7" fmla="*/ 25146 w 25146"/>
                      <a:gd name="connsiteY7" fmla="*/ 0 h 53340"/>
                      <a:gd name="connsiteX8" fmla="*/ 25146 w 25146"/>
                      <a:gd name="connsiteY8" fmla="*/ 53340 h 53340"/>
                      <a:gd name="connsiteX9" fmla="*/ 18955 w 25146"/>
                      <a:gd name="connsiteY9" fmla="*/ 53340 h 53340"/>
                      <a:gd name="connsiteX10" fmla="*/ 5334 w 25146"/>
                      <a:gd name="connsiteY10" fmla="*/ 1019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146" h="53340">
                        <a:moveTo>
                          <a:pt x="5334" y="10192"/>
                        </a:moveTo>
                        <a:lnTo>
                          <a:pt x="5334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7525" y="0"/>
                        </a:lnTo>
                        <a:lnTo>
                          <a:pt x="19908" y="38576"/>
                        </a:lnTo>
                        <a:lnTo>
                          <a:pt x="19908" y="0"/>
                        </a:lnTo>
                        <a:lnTo>
                          <a:pt x="25146" y="0"/>
                        </a:lnTo>
                        <a:lnTo>
                          <a:pt x="25146" y="53340"/>
                        </a:lnTo>
                        <a:lnTo>
                          <a:pt x="18955" y="53340"/>
                        </a:lnTo>
                        <a:lnTo>
                          <a:pt x="5334" y="1019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13" name="Forme libre : forme 4512">
                    <a:extLst>
                      <a:ext uri="{FF2B5EF4-FFF2-40B4-BE49-F238E27FC236}">
                        <a16:creationId xmlns:a16="http://schemas.microsoft.com/office/drawing/2014/main" id="{2A0940F7-B7D8-EB4E-C170-2791B0802FA4}"/>
                      </a:ext>
                    </a:extLst>
                  </p:cNvPr>
                  <p:cNvSpPr/>
                  <p:nvPr/>
                </p:nvSpPr>
                <p:spPr>
                  <a:xfrm>
                    <a:off x="18419363" y="4342732"/>
                    <a:ext cx="24098" cy="54483"/>
                  </a:xfrm>
                  <a:custGeom>
                    <a:avLst/>
                    <a:gdLst>
                      <a:gd name="connsiteX0" fmla="*/ 12002 w 24098"/>
                      <a:gd name="connsiteY0" fmla="*/ 0 h 54483"/>
                      <a:gd name="connsiteX1" fmla="*/ 21050 w 24098"/>
                      <a:gd name="connsiteY1" fmla="*/ 3620 h 54483"/>
                      <a:gd name="connsiteX2" fmla="*/ 24099 w 24098"/>
                      <a:gd name="connsiteY2" fmla="*/ 13430 h 54483"/>
                      <a:gd name="connsiteX3" fmla="*/ 24099 w 24098"/>
                      <a:gd name="connsiteY3" fmla="*/ 18002 h 54483"/>
                      <a:gd name="connsiteX4" fmla="*/ 18479 w 24098"/>
                      <a:gd name="connsiteY4" fmla="*/ 18002 h 54483"/>
                      <a:gd name="connsiteX5" fmla="*/ 18479 w 24098"/>
                      <a:gd name="connsiteY5" fmla="*/ 13145 h 54483"/>
                      <a:gd name="connsiteX6" fmla="*/ 12192 w 24098"/>
                      <a:gd name="connsiteY6" fmla="*/ 5429 h 54483"/>
                      <a:gd name="connsiteX7" fmla="*/ 5905 w 24098"/>
                      <a:gd name="connsiteY7" fmla="*/ 13145 h 54483"/>
                      <a:gd name="connsiteX8" fmla="*/ 5905 w 24098"/>
                      <a:gd name="connsiteY8" fmla="*/ 41338 h 54483"/>
                      <a:gd name="connsiteX9" fmla="*/ 12192 w 24098"/>
                      <a:gd name="connsiteY9" fmla="*/ 49054 h 54483"/>
                      <a:gd name="connsiteX10" fmla="*/ 18479 w 24098"/>
                      <a:gd name="connsiteY10" fmla="*/ 41338 h 54483"/>
                      <a:gd name="connsiteX11" fmla="*/ 18479 w 24098"/>
                      <a:gd name="connsiteY11" fmla="*/ 30671 h 54483"/>
                      <a:gd name="connsiteX12" fmla="*/ 12954 w 24098"/>
                      <a:gd name="connsiteY12" fmla="*/ 30671 h 54483"/>
                      <a:gd name="connsiteX13" fmla="*/ 12954 w 24098"/>
                      <a:gd name="connsiteY13" fmla="*/ 25337 h 54483"/>
                      <a:gd name="connsiteX14" fmla="*/ 24099 w 24098"/>
                      <a:gd name="connsiteY14" fmla="*/ 25337 h 54483"/>
                      <a:gd name="connsiteX15" fmla="*/ 24099 w 24098"/>
                      <a:gd name="connsiteY15" fmla="*/ 41053 h 54483"/>
                      <a:gd name="connsiteX16" fmla="*/ 21050 w 24098"/>
                      <a:gd name="connsiteY16" fmla="*/ 50863 h 54483"/>
                      <a:gd name="connsiteX17" fmla="*/ 12002 w 24098"/>
                      <a:gd name="connsiteY17" fmla="*/ 54483 h 54483"/>
                      <a:gd name="connsiteX18" fmla="*/ 3048 w 24098"/>
                      <a:gd name="connsiteY18" fmla="*/ 50863 h 54483"/>
                      <a:gd name="connsiteX19" fmla="*/ 0 w 24098"/>
                      <a:gd name="connsiteY19" fmla="*/ 41053 h 54483"/>
                      <a:gd name="connsiteX20" fmla="*/ 0 w 24098"/>
                      <a:gd name="connsiteY20" fmla="*/ 13430 h 54483"/>
                      <a:gd name="connsiteX21" fmla="*/ 3048 w 24098"/>
                      <a:gd name="connsiteY21" fmla="*/ 3620 h 54483"/>
                      <a:gd name="connsiteX22" fmla="*/ 12002 w 24098"/>
                      <a:gd name="connsiteY22" fmla="*/ 0 h 5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4098" h="54483">
                        <a:moveTo>
                          <a:pt x="12002" y="0"/>
                        </a:moveTo>
                        <a:cubicBezTo>
                          <a:pt x="16002" y="0"/>
                          <a:pt x="19050" y="1238"/>
                          <a:pt x="21050" y="3620"/>
                        </a:cubicBezTo>
                        <a:cubicBezTo>
                          <a:pt x="23051" y="6001"/>
                          <a:pt x="24099" y="9239"/>
                          <a:pt x="24099" y="13430"/>
                        </a:cubicBezTo>
                        <a:lnTo>
                          <a:pt x="24099" y="18002"/>
                        </a:lnTo>
                        <a:lnTo>
                          <a:pt x="18479" y="18002"/>
                        </a:lnTo>
                        <a:lnTo>
                          <a:pt x="18479" y="13145"/>
                        </a:lnTo>
                        <a:cubicBezTo>
                          <a:pt x="18479" y="8001"/>
                          <a:pt x="16383" y="5429"/>
                          <a:pt x="12192" y="5429"/>
                        </a:cubicBezTo>
                        <a:cubicBezTo>
                          <a:pt x="8001" y="5429"/>
                          <a:pt x="5905" y="8001"/>
                          <a:pt x="5905" y="13145"/>
                        </a:cubicBezTo>
                        <a:lnTo>
                          <a:pt x="5905" y="41338"/>
                        </a:lnTo>
                        <a:cubicBezTo>
                          <a:pt x="5905" y="46482"/>
                          <a:pt x="8001" y="49054"/>
                          <a:pt x="12192" y="49054"/>
                        </a:cubicBezTo>
                        <a:cubicBezTo>
                          <a:pt x="16383" y="49054"/>
                          <a:pt x="18479" y="46482"/>
                          <a:pt x="18479" y="41338"/>
                        </a:cubicBezTo>
                        <a:lnTo>
                          <a:pt x="18479" y="30671"/>
                        </a:lnTo>
                        <a:lnTo>
                          <a:pt x="12954" y="30671"/>
                        </a:lnTo>
                        <a:lnTo>
                          <a:pt x="12954" y="25337"/>
                        </a:lnTo>
                        <a:lnTo>
                          <a:pt x="24099" y="25337"/>
                        </a:lnTo>
                        <a:lnTo>
                          <a:pt x="24099" y="41053"/>
                        </a:lnTo>
                        <a:cubicBezTo>
                          <a:pt x="24099" y="45244"/>
                          <a:pt x="23051" y="48482"/>
                          <a:pt x="21050" y="50863"/>
                        </a:cubicBezTo>
                        <a:cubicBezTo>
                          <a:pt x="19050" y="53245"/>
                          <a:pt x="16002" y="54483"/>
                          <a:pt x="12002" y="54483"/>
                        </a:cubicBezTo>
                        <a:cubicBezTo>
                          <a:pt x="8001" y="54483"/>
                          <a:pt x="5049" y="53245"/>
                          <a:pt x="3048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lnTo>
                          <a:pt x="0" y="13430"/>
                        </a:lnTo>
                        <a:cubicBezTo>
                          <a:pt x="0" y="9239"/>
                          <a:pt x="953" y="6001"/>
                          <a:pt x="3048" y="3620"/>
                        </a:cubicBezTo>
                        <a:cubicBezTo>
                          <a:pt x="5049" y="1238"/>
                          <a:pt x="8097" y="0"/>
                          <a:pt x="12002" y="0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14" name="Forme libre : forme 4513">
                    <a:extLst>
                      <a:ext uri="{FF2B5EF4-FFF2-40B4-BE49-F238E27FC236}">
                        <a16:creationId xmlns:a16="http://schemas.microsoft.com/office/drawing/2014/main" id="{A7760C38-D1B0-3B43-26EC-107F9B34F09D}"/>
                      </a:ext>
                    </a:extLst>
                  </p:cNvPr>
                  <p:cNvSpPr/>
                  <p:nvPr/>
                </p:nvSpPr>
                <p:spPr>
                  <a:xfrm>
                    <a:off x="18449843" y="4343304"/>
                    <a:ext cx="24860" cy="53340"/>
                  </a:xfrm>
                  <a:custGeom>
                    <a:avLst/>
                    <a:gdLst>
                      <a:gd name="connsiteX0" fmla="*/ 0 w 24860"/>
                      <a:gd name="connsiteY0" fmla="*/ 0 h 53340"/>
                      <a:gd name="connsiteX1" fmla="*/ 11906 w 24860"/>
                      <a:gd name="connsiteY1" fmla="*/ 0 h 53340"/>
                      <a:gd name="connsiteX2" fmla="*/ 20955 w 24860"/>
                      <a:gd name="connsiteY2" fmla="*/ 3048 h 53340"/>
                      <a:gd name="connsiteX3" fmla="*/ 23813 w 24860"/>
                      <a:gd name="connsiteY3" fmla="*/ 12192 h 53340"/>
                      <a:gd name="connsiteX4" fmla="*/ 23813 w 24860"/>
                      <a:gd name="connsiteY4" fmla="*/ 16574 h 53340"/>
                      <a:gd name="connsiteX5" fmla="*/ 17145 w 24860"/>
                      <a:gd name="connsiteY5" fmla="*/ 27527 h 53340"/>
                      <a:gd name="connsiteX6" fmla="*/ 23813 w 24860"/>
                      <a:gd name="connsiteY6" fmla="*/ 38671 h 53340"/>
                      <a:gd name="connsiteX7" fmla="*/ 23813 w 24860"/>
                      <a:gd name="connsiteY7" fmla="*/ 46958 h 53340"/>
                      <a:gd name="connsiteX8" fmla="*/ 24860 w 24860"/>
                      <a:gd name="connsiteY8" fmla="*/ 53340 h 53340"/>
                      <a:gd name="connsiteX9" fmla="*/ 18859 w 24860"/>
                      <a:gd name="connsiteY9" fmla="*/ 53340 h 53340"/>
                      <a:gd name="connsiteX10" fmla="*/ 17907 w 24860"/>
                      <a:gd name="connsiteY10" fmla="*/ 46863 h 53340"/>
                      <a:gd name="connsiteX11" fmla="*/ 17907 w 24860"/>
                      <a:gd name="connsiteY11" fmla="*/ 38481 h 53340"/>
                      <a:gd name="connsiteX12" fmla="*/ 16002 w 24860"/>
                      <a:gd name="connsiteY12" fmla="*/ 32385 h 53340"/>
                      <a:gd name="connsiteX13" fmla="*/ 10192 w 24860"/>
                      <a:gd name="connsiteY13" fmla="*/ 30575 h 53340"/>
                      <a:gd name="connsiteX14" fmla="*/ 6001 w 24860"/>
                      <a:gd name="connsiteY14" fmla="*/ 30575 h 53340"/>
                      <a:gd name="connsiteX15" fmla="*/ 6001 w 24860"/>
                      <a:gd name="connsiteY15" fmla="*/ 53340 h 53340"/>
                      <a:gd name="connsiteX16" fmla="*/ 95 w 24860"/>
                      <a:gd name="connsiteY16" fmla="*/ 53340 h 53340"/>
                      <a:gd name="connsiteX17" fmla="*/ 95 w 24860"/>
                      <a:gd name="connsiteY17" fmla="*/ 0 h 53340"/>
                      <a:gd name="connsiteX18" fmla="*/ 5905 w 24860"/>
                      <a:gd name="connsiteY18" fmla="*/ 25146 h 53340"/>
                      <a:gd name="connsiteX19" fmla="*/ 10287 w 24860"/>
                      <a:gd name="connsiteY19" fmla="*/ 25146 h 53340"/>
                      <a:gd name="connsiteX20" fmla="*/ 16002 w 24860"/>
                      <a:gd name="connsiteY20" fmla="*/ 23527 h 53340"/>
                      <a:gd name="connsiteX21" fmla="*/ 17907 w 24860"/>
                      <a:gd name="connsiteY21" fmla="*/ 17812 h 53340"/>
                      <a:gd name="connsiteX22" fmla="*/ 17907 w 24860"/>
                      <a:gd name="connsiteY22" fmla="*/ 12668 h 53340"/>
                      <a:gd name="connsiteX23" fmla="*/ 11716 w 24860"/>
                      <a:gd name="connsiteY23" fmla="*/ 5334 h 53340"/>
                      <a:gd name="connsiteX24" fmla="*/ 5905 w 24860"/>
                      <a:gd name="connsiteY24" fmla="*/ 5334 h 53340"/>
                      <a:gd name="connsiteX25" fmla="*/ 5905 w 24860"/>
                      <a:gd name="connsiteY25" fmla="*/ 25146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40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8"/>
                          <a:pt x="23813" y="8096"/>
                          <a:pt x="23813" y="12192"/>
                        </a:cubicBezTo>
                        <a:lnTo>
                          <a:pt x="23813" y="16574"/>
                        </a:lnTo>
                        <a:cubicBezTo>
                          <a:pt x="23813" y="22479"/>
                          <a:pt x="21622" y="26099"/>
                          <a:pt x="17145" y="27527"/>
                        </a:cubicBezTo>
                        <a:cubicBezTo>
                          <a:pt x="21622" y="28861"/>
                          <a:pt x="23813" y="32576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3" y="52007"/>
                          <a:pt x="24860" y="53340"/>
                        </a:cubicBezTo>
                        <a:lnTo>
                          <a:pt x="18859" y="53340"/>
                        </a:lnTo>
                        <a:cubicBezTo>
                          <a:pt x="18193" y="51911"/>
                          <a:pt x="17907" y="49721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4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4" y="30575"/>
                          <a:pt x="10192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5905" y="25146"/>
                        </a:moveTo>
                        <a:lnTo>
                          <a:pt x="10287" y="25146"/>
                        </a:lnTo>
                        <a:cubicBezTo>
                          <a:pt x="12859" y="25146"/>
                          <a:pt x="14668" y="24575"/>
                          <a:pt x="16002" y="23527"/>
                        </a:cubicBezTo>
                        <a:cubicBezTo>
                          <a:pt x="17336" y="22479"/>
                          <a:pt x="17907" y="20574"/>
                          <a:pt x="17907" y="17812"/>
                        </a:cubicBezTo>
                        <a:lnTo>
                          <a:pt x="17907" y="12668"/>
                        </a:lnTo>
                        <a:cubicBezTo>
                          <a:pt x="17907" y="7811"/>
                          <a:pt x="15812" y="5334"/>
                          <a:pt x="11716" y="5334"/>
                        </a:cubicBezTo>
                        <a:lnTo>
                          <a:pt x="5905" y="5334"/>
                        </a:lnTo>
                        <a:lnTo>
                          <a:pt x="5905" y="25146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15" name="Forme libre : forme 4514">
                    <a:extLst>
                      <a:ext uri="{FF2B5EF4-FFF2-40B4-BE49-F238E27FC236}">
                        <a16:creationId xmlns:a16="http://schemas.microsoft.com/office/drawing/2014/main" id="{1B40297C-46F3-B04E-D1AD-A330805B0DC9}"/>
                      </a:ext>
                    </a:extLst>
                  </p:cNvPr>
                  <p:cNvSpPr/>
                  <p:nvPr/>
                </p:nvSpPr>
                <p:spPr>
                  <a:xfrm>
                    <a:off x="18480704" y="4332255"/>
                    <a:ext cx="21907" cy="64389"/>
                  </a:xfrm>
                  <a:custGeom>
                    <a:avLst/>
                    <a:gdLst>
                      <a:gd name="connsiteX0" fmla="*/ 5905 w 21907"/>
                      <a:gd name="connsiteY0" fmla="*/ 34671 h 64389"/>
                      <a:gd name="connsiteX1" fmla="*/ 18955 w 21907"/>
                      <a:gd name="connsiteY1" fmla="*/ 34671 h 64389"/>
                      <a:gd name="connsiteX2" fmla="*/ 18955 w 21907"/>
                      <a:gd name="connsiteY2" fmla="*/ 40005 h 64389"/>
                      <a:gd name="connsiteX3" fmla="*/ 5905 w 21907"/>
                      <a:gd name="connsiteY3" fmla="*/ 40005 h 64389"/>
                      <a:gd name="connsiteX4" fmla="*/ 5905 w 21907"/>
                      <a:gd name="connsiteY4" fmla="*/ 58960 h 64389"/>
                      <a:gd name="connsiteX5" fmla="*/ 21907 w 21907"/>
                      <a:gd name="connsiteY5" fmla="*/ 58960 h 64389"/>
                      <a:gd name="connsiteX6" fmla="*/ 21907 w 21907"/>
                      <a:gd name="connsiteY6" fmla="*/ 64389 h 64389"/>
                      <a:gd name="connsiteX7" fmla="*/ 0 w 21907"/>
                      <a:gd name="connsiteY7" fmla="*/ 64389 h 64389"/>
                      <a:gd name="connsiteX8" fmla="*/ 0 w 21907"/>
                      <a:gd name="connsiteY8" fmla="*/ 11049 h 64389"/>
                      <a:gd name="connsiteX9" fmla="*/ 21907 w 21907"/>
                      <a:gd name="connsiteY9" fmla="*/ 11049 h 64389"/>
                      <a:gd name="connsiteX10" fmla="*/ 21907 w 21907"/>
                      <a:gd name="connsiteY10" fmla="*/ 16478 h 64389"/>
                      <a:gd name="connsiteX11" fmla="*/ 5905 w 21907"/>
                      <a:gd name="connsiteY11" fmla="*/ 16478 h 64389"/>
                      <a:gd name="connsiteX12" fmla="*/ 5905 w 21907"/>
                      <a:gd name="connsiteY12" fmla="*/ 34671 h 64389"/>
                      <a:gd name="connsiteX13" fmla="*/ 3429 w 21907"/>
                      <a:gd name="connsiteY13" fmla="*/ 0 h 64389"/>
                      <a:gd name="connsiteX14" fmla="*/ 9620 w 21907"/>
                      <a:gd name="connsiteY14" fmla="*/ 0 h 64389"/>
                      <a:gd name="connsiteX15" fmla="*/ 14859 w 21907"/>
                      <a:gd name="connsiteY15" fmla="*/ 7811 h 64389"/>
                      <a:gd name="connsiteX16" fmla="*/ 10478 w 21907"/>
                      <a:gd name="connsiteY16" fmla="*/ 7811 h 64389"/>
                      <a:gd name="connsiteX17" fmla="*/ 3429 w 21907"/>
                      <a:gd name="connsiteY17" fmla="*/ 0 h 64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1907" h="64389">
                        <a:moveTo>
                          <a:pt x="5905" y="34671"/>
                        </a:moveTo>
                        <a:lnTo>
                          <a:pt x="18955" y="34671"/>
                        </a:lnTo>
                        <a:lnTo>
                          <a:pt x="18955" y="40005"/>
                        </a:lnTo>
                        <a:lnTo>
                          <a:pt x="5905" y="40005"/>
                        </a:lnTo>
                        <a:lnTo>
                          <a:pt x="5905" y="58960"/>
                        </a:lnTo>
                        <a:lnTo>
                          <a:pt x="21907" y="58960"/>
                        </a:lnTo>
                        <a:lnTo>
                          <a:pt x="21907" y="64389"/>
                        </a:lnTo>
                        <a:lnTo>
                          <a:pt x="0" y="64389"/>
                        </a:lnTo>
                        <a:lnTo>
                          <a:pt x="0" y="11049"/>
                        </a:lnTo>
                        <a:lnTo>
                          <a:pt x="21907" y="11049"/>
                        </a:lnTo>
                        <a:lnTo>
                          <a:pt x="21907" y="16478"/>
                        </a:lnTo>
                        <a:lnTo>
                          <a:pt x="5905" y="16478"/>
                        </a:lnTo>
                        <a:lnTo>
                          <a:pt x="5905" y="34671"/>
                        </a:lnTo>
                        <a:close/>
                        <a:moveTo>
                          <a:pt x="3429" y="0"/>
                        </a:moveTo>
                        <a:lnTo>
                          <a:pt x="9620" y="0"/>
                        </a:lnTo>
                        <a:lnTo>
                          <a:pt x="14859" y="7811"/>
                        </a:lnTo>
                        <a:lnTo>
                          <a:pt x="10478" y="7811"/>
                        </a:lnTo>
                        <a:lnTo>
                          <a:pt x="3429" y="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16" name="Forme libre : forme 4515">
                    <a:extLst>
                      <a:ext uri="{FF2B5EF4-FFF2-40B4-BE49-F238E27FC236}">
                        <a16:creationId xmlns:a16="http://schemas.microsoft.com/office/drawing/2014/main" id="{989E23C4-1D14-C1B6-E6C3-6C2F1B89DC73}"/>
                      </a:ext>
                    </a:extLst>
                  </p:cNvPr>
                  <p:cNvSpPr/>
                  <p:nvPr/>
                </p:nvSpPr>
                <p:spPr>
                  <a:xfrm>
                    <a:off x="18508041" y="4342732"/>
                    <a:ext cx="24003" cy="54387"/>
                  </a:xfrm>
                  <a:custGeom>
                    <a:avLst/>
                    <a:gdLst>
                      <a:gd name="connsiteX0" fmla="*/ 3143 w 24003"/>
                      <a:gd name="connsiteY0" fmla="*/ 3524 h 54387"/>
                      <a:gd name="connsiteX1" fmla="*/ 12002 w 24003"/>
                      <a:gd name="connsiteY1" fmla="*/ 0 h 54387"/>
                      <a:gd name="connsiteX2" fmla="*/ 20860 w 24003"/>
                      <a:gd name="connsiteY2" fmla="*/ 3524 h 54387"/>
                      <a:gd name="connsiteX3" fmla="*/ 23908 w 24003"/>
                      <a:gd name="connsiteY3" fmla="*/ 13335 h 54387"/>
                      <a:gd name="connsiteX4" fmla="*/ 23908 w 24003"/>
                      <a:gd name="connsiteY4" fmla="*/ 14764 h 54387"/>
                      <a:gd name="connsiteX5" fmla="*/ 18288 w 24003"/>
                      <a:gd name="connsiteY5" fmla="*/ 14764 h 54387"/>
                      <a:gd name="connsiteX6" fmla="*/ 18288 w 24003"/>
                      <a:gd name="connsiteY6" fmla="*/ 13049 h 54387"/>
                      <a:gd name="connsiteX7" fmla="*/ 12192 w 24003"/>
                      <a:gd name="connsiteY7" fmla="*/ 5429 h 54387"/>
                      <a:gd name="connsiteX8" fmla="*/ 6096 w 24003"/>
                      <a:gd name="connsiteY8" fmla="*/ 12954 h 54387"/>
                      <a:gd name="connsiteX9" fmla="*/ 7430 w 24003"/>
                      <a:gd name="connsiteY9" fmla="*/ 18193 h 54387"/>
                      <a:gd name="connsiteX10" fmla="*/ 10763 w 24003"/>
                      <a:gd name="connsiteY10" fmla="*/ 22193 h 54387"/>
                      <a:gd name="connsiteX11" fmla="*/ 15050 w 24003"/>
                      <a:gd name="connsiteY11" fmla="*/ 25813 h 54387"/>
                      <a:gd name="connsiteX12" fmla="*/ 19336 w 24003"/>
                      <a:gd name="connsiteY12" fmla="*/ 29718 h 54387"/>
                      <a:gd name="connsiteX13" fmla="*/ 22670 w 24003"/>
                      <a:gd name="connsiteY13" fmla="*/ 34576 h 54387"/>
                      <a:gd name="connsiteX14" fmla="*/ 24003 w 24003"/>
                      <a:gd name="connsiteY14" fmla="*/ 41053 h 54387"/>
                      <a:gd name="connsiteX15" fmla="*/ 20955 w 24003"/>
                      <a:gd name="connsiteY15" fmla="*/ 50863 h 54387"/>
                      <a:gd name="connsiteX16" fmla="*/ 12002 w 24003"/>
                      <a:gd name="connsiteY16" fmla="*/ 54388 h 54387"/>
                      <a:gd name="connsiteX17" fmla="*/ 3048 w 24003"/>
                      <a:gd name="connsiteY17" fmla="*/ 50863 h 54387"/>
                      <a:gd name="connsiteX18" fmla="*/ 0 w 24003"/>
                      <a:gd name="connsiteY18" fmla="*/ 41053 h 54387"/>
                      <a:gd name="connsiteX19" fmla="*/ 0 w 24003"/>
                      <a:gd name="connsiteY19" fmla="*/ 38005 h 54387"/>
                      <a:gd name="connsiteX20" fmla="*/ 5525 w 24003"/>
                      <a:gd name="connsiteY20" fmla="*/ 38005 h 54387"/>
                      <a:gd name="connsiteX21" fmla="*/ 5525 w 24003"/>
                      <a:gd name="connsiteY21" fmla="*/ 41338 h 54387"/>
                      <a:gd name="connsiteX22" fmla="*/ 11811 w 24003"/>
                      <a:gd name="connsiteY22" fmla="*/ 48959 h 54387"/>
                      <a:gd name="connsiteX23" fmla="*/ 18098 w 24003"/>
                      <a:gd name="connsiteY23" fmla="*/ 41338 h 54387"/>
                      <a:gd name="connsiteX24" fmla="*/ 17145 w 24003"/>
                      <a:gd name="connsiteY24" fmla="*/ 36862 h 54387"/>
                      <a:gd name="connsiteX25" fmla="*/ 14574 w 24003"/>
                      <a:gd name="connsiteY25" fmla="*/ 33242 h 54387"/>
                      <a:gd name="connsiteX26" fmla="*/ 11145 w 24003"/>
                      <a:gd name="connsiteY26" fmla="*/ 30099 h 54387"/>
                      <a:gd name="connsiteX27" fmla="*/ 7334 w 24003"/>
                      <a:gd name="connsiteY27" fmla="*/ 26861 h 54387"/>
                      <a:gd name="connsiteX28" fmla="*/ 3906 w 24003"/>
                      <a:gd name="connsiteY28" fmla="*/ 23336 h 54387"/>
                      <a:gd name="connsiteX29" fmla="*/ 1334 w 24003"/>
                      <a:gd name="connsiteY29" fmla="*/ 18955 h 54387"/>
                      <a:gd name="connsiteX30" fmla="*/ 381 w 24003"/>
                      <a:gd name="connsiteY30" fmla="*/ 13335 h 54387"/>
                      <a:gd name="connsiteX31" fmla="*/ 3143 w 24003"/>
                      <a:gd name="connsiteY31" fmla="*/ 3524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4003" h="54387">
                        <a:moveTo>
                          <a:pt x="3143" y="3524"/>
                        </a:moveTo>
                        <a:cubicBezTo>
                          <a:pt x="5144" y="1143"/>
                          <a:pt x="8097" y="0"/>
                          <a:pt x="12002" y="0"/>
                        </a:cubicBezTo>
                        <a:cubicBezTo>
                          <a:pt x="15907" y="0"/>
                          <a:pt x="18860" y="1143"/>
                          <a:pt x="20860" y="3524"/>
                        </a:cubicBezTo>
                        <a:cubicBezTo>
                          <a:pt x="22860" y="5905"/>
                          <a:pt x="23908" y="9144"/>
                          <a:pt x="23908" y="13335"/>
                        </a:cubicBezTo>
                        <a:lnTo>
                          <a:pt x="23908" y="14764"/>
                        </a:lnTo>
                        <a:lnTo>
                          <a:pt x="18288" y="14764"/>
                        </a:lnTo>
                        <a:lnTo>
                          <a:pt x="18288" y="13049"/>
                        </a:lnTo>
                        <a:cubicBezTo>
                          <a:pt x="18288" y="8001"/>
                          <a:pt x="16288" y="5429"/>
                          <a:pt x="12192" y="5429"/>
                        </a:cubicBezTo>
                        <a:cubicBezTo>
                          <a:pt x="8097" y="5429"/>
                          <a:pt x="6096" y="7906"/>
                          <a:pt x="6096" y="12954"/>
                        </a:cubicBezTo>
                        <a:cubicBezTo>
                          <a:pt x="6096" y="14859"/>
                          <a:pt x="6572" y="16574"/>
                          <a:pt x="7430" y="18193"/>
                        </a:cubicBezTo>
                        <a:cubicBezTo>
                          <a:pt x="8287" y="19812"/>
                          <a:pt x="9430" y="21146"/>
                          <a:pt x="10763" y="22193"/>
                        </a:cubicBezTo>
                        <a:cubicBezTo>
                          <a:pt x="12097" y="23336"/>
                          <a:pt x="13526" y="24479"/>
                          <a:pt x="15050" y="25813"/>
                        </a:cubicBezTo>
                        <a:cubicBezTo>
                          <a:pt x="16573" y="27146"/>
                          <a:pt x="18002" y="28480"/>
                          <a:pt x="19336" y="29718"/>
                        </a:cubicBezTo>
                        <a:cubicBezTo>
                          <a:pt x="20670" y="30956"/>
                          <a:pt x="21717" y="32576"/>
                          <a:pt x="22670" y="34576"/>
                        </a:cubicBezTo>
                        <a:cubicBezTo>
                          <a:pt x="23527" y="36576"/>
                          <a:pt x="24003" y="38767"/>
                          <a:pt x="24003" y="41053"/>
                        </a:cubicBezTo>
                        <a:cubicBezTo>
                          <a:pt x="24003" y="45244"/>
                          <a:pt x="22956" y="48482"/>
                          <a:pt x="20955" y="50863"/>
                        </a:cubicBezTo>
                        <a:cubicBezTo>
                          <a:pt x="18955" y="53245"/>
                          <a:pt x="15907" y="54388"/>
                          <a:pt x="12002" y="54388"/>
                        </a:cubicBezTo>
                        <a:cubicBezTo>
                          <a:pt x="8097" y="54388"/>
                          <a:pt x="5049" y="53245"/>
                          <a:pt x="3048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lnTo>
                          <a:pt x="0" y="38005"/>
                        </a:lnTo>
                        <a:lnTo>
                          <a:pt x="5525" y="38005"/>
                        </a:lnTo>
                        <a:lnTo>
                          <a:pt x="5525" y="41338"/>
                        </a:lnTo>
                        <a:cubicBezTo>
                          <a:pt x="5525" y="46387"/>
                          <a:pt x="7620" y="48959"/>
                          <a:pt x="11811" y="48959"/>
                        </a:cubicBezTo>
                        <a:cubicBezTo>
                          <a:pt x="16002" y="48959"/>
                          <a:pt x="18098" y="46387"/>
                          <a:pt x="18098" y="41338"/>
                        </a:cubicBezTo>
                        <a:cubicBezTo>
                          <a:pt x="18098" y="39719"/>
                          <a:pt x="17717" y="38195"/>
                          <a:pt x="17145" y="36862"/>
                        </a:cubicBezTo>
                        <a:cubicBezTo>
                          <a:pt x="16479" y="35528"/>
                          <a:pt x="15621" y="34290"/>
                          <a:pt x="14574" y="33242"/>
                        </a:cubicBezTo>
                        <a:cubicBezTo>
                          <a:pt x="13526" y="32195"/>
                          <a:pt x="12383" y="31147"/>
                          <a:pt x="11145" y="30099"/>
                        </a:cubicBezTo>
                        <a:cubicBezTo>
                          <a:pt x="9906" y="29051"/>
                          <a:pt x="8573" y="28004"/>
                          <a:pt x="7334" y="26861"/>
                        </a:cubicBezTo>
                        <a:cubicBezTo>
                          <a:pt x="6096" y="25718"/>
                          <a:pt x="4953" y="24575"/>
                          <a:pt x="3906" y="23336"/>
                        </a:cubicBezTo>
                        <a:cubicBezTo>
                          <a:pt x="2858" y="22098"/>
                          <a:pt x="2000" y="20669"/>
                          <a:pt x="1334" y="18955"/>
                        </a:cubicBezTo>
                        <a:cubicBezTo>
                          <a:pt x="667" y="17240"/>
                          <a:pt x="381" y="15335"/>
                          <a:pt x="381" y="13335"/>
                        </a:cubicBezTo>
                        <a:cubicBezTo>
                          <a:pt x="191" y="9144"/>
                          <a:pt x="1143" y="5905"/>
                          <a:pt x="3143" y="3524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4500" name="Forme libre : forme 4499">
                  <a:extLst>
                    <a:ext uri="{FF2B5EF4-FFF2-40B4-BE49-F238E27FC236}">
                      <a16:creationId xmlns:a16="http://schemas.microsoft.com/office/drawing/2014/main" id="{68670A7C-E977-D8F0-398A-4F51CE577152}"/>
                    </a:ext>
                  </a:extLst>
                </p:cNvPr>
                <p:cNvSpPr/>
                <p:nvPr/>
              </p:nvSpPr>
              <p:spPr>
                <a:xfrm>
                  <a:off x="18286200" y="4049507"/>
                  <a:ext cx="234401" cy="180795"/>
                </a:xfrm>
                <a:custGeom>
                  <a:avLst/>
                  <a:gdLst>
                    <a:gd name="connsiteX0" fmla="*/ 162214 w 234401"/>
                    <a:gd name="connsiteY0" fmla="*/ 179116 h 180795"/>
                    <a:gd name="connsiteX1" fmla="*/ 231557 w 234401"/>
                    <a:gd name="connsiteY1" fmla="*/ 67674 h 180795"/>
                    <a:gd name="connsiteX2" fmla="*/ 88110 w 234401"/>
                    <a:gd name="connsiteY2" fmla="*/ 19382 h 180795"/>
                    <a:gd name="connsiteX3" fmla="*/ 1242 w 234401"/>
                    <a:gd name="connsiteY3" fmla="*/ 88724 h 180795"/>
                    <a:gd name="connsiteX4" fmla="*/ 1338 w 234401"/>
                    <a:gd name="connsiteY4" fmla="*/ 92058 h 180795"/>
                    <a:gd name="connsiteX5" fmla="*/ 86110 w 234401"/>
                    <a:gd name="connsiteY5" fmla="*/ 159876 h 180795"/>
                    <a:gd name="connsiteX6" fmla="*/ 143831 w 234401"/>
                    <a:gd name="connsiteY6" fmla="*/ 180735 h 180795"/>
                    <a:gd name="connsiteX7" fmla="*/ 162214 w 234401"/>
                    <a:gd name="connsiteY7" fmla="*/ 179116 h 18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4401" h="180795">
                      <a:moveTo>
                        <a:pt x="162214" y="179116"/>
                      </a:moveTo>
                      <a:cubicBezTo>
                        <a:pt x="212888" y="168639"/>
                        <a:pt x="244321" y="117966"/>
                        <a:pt x="231557" y="67674"/>
                      </a:cubicBezTo>
                      <a:cubicBezTo>
                        <a:pt x="215555" y="4904"/>
                        <a:pt x="138974" y="-21004"/>
                        <a:pt x="88110" y="19382"/>
                      </a:cubicBezTo>
                      <a:cubicBezTo>
                        <a:pt x="59059" y="42433"/>
                        <a:pt x="30293" y="65578"/>
                        <a:pt x="1242" y="88724"/>
                      </a:cubicBezTo>
                      <a:cubicBezTo>
                        <a:pt x="-567" y="90248"/>
                        <a:pt x="-282" y="90724"/>
                        <a:pt x="1338" y="92058"/>
                      </a:cubicBezTo>
                      <a:cubicBezTo>
                        <a:pt x="29627" y="114632"/>
                        <a:pt x="57916" y="137206"/>
                        <a:pt x="86110" y="159876"/>
                      </a:cubicBezTo>
                      <a:cubicBezTo>
                        <a:pt x="102969" y="173401"/>
                        <a:pt x="122115" y="180640"/>
                        <a:pt x="143831" y="180735"/>
                      </a:cubicBezTo>
                      <a:cubicBezTo>
                        <a:pt x="150118" y="181021"/>
                        <a:pt x="156214" y="180259"/>
                        <a:pt x="162214" y="179116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498" name="Forme libre : forme 4497">
                <a:extLst>
                  <a:ext uri="{FF2B5EF4-FFF2-40B4-BE49-F238E27FC236}">
                    <a16:creationId xmlns:a16="http://schemas.microsoft.com/office/drawing/2014/main" id="{47F66E12-3771-5DE9-39C7-83006285FFA1}"/>
                  </a:ext>
                </a:extLst>
              </p:cNvPr>
              <p:cNvSpPr/>
              <p:nvPr/>
            </p:nvSpPr>
            <p:spPr>
              <a:xfrm>
                <a:off x="18372786" y="4075937"/>
                <a:ext cx="113442" cy="113442"/>
              </a:xfrm>
              <a:custGeom>
                <a:avLst/>
                <a:gdLst>
                  <a:gd name="connsiteX0" fmla="*/ 113442 w 113442"/>
                  <a:gd name="connsiteY0" fmla="*/ 104013 h 113442"/>
                  <a:gd name="connsiteX1" fmla="*/ 113442 w 113442"/>
                  <a:gd name="connsiteY1" fmla="*/ 113442 h 113442"/>
                  <a:gd name="connsiteX2" fmla="*/ 0 w 113442"/>
                  <a:gd name="connsiteY2" fmla="*/ 113442 h 113442"/>
                  <a:gd name="connsiteX3" fmla="*/ 0 w 113442"/>
                  <a:gd name="connsiteY3" fmla="*/ 104013 h 113442"/>
                  <a:gd name="connsiteX4" fmla="*/ 113442 w 113442"/>
                  <a:gd name="connsiteY4" fmla="*/ 104013 h 113442"/>
                  <a:gd name="connsiteX5" fmla="*/ 108680 w 113442"/>
                  <a:gd name="connsiteY5" fmla="*/ 94488 h 113442"/>
                  <a:gd name="connsiteX6" fmla="*/ 4667 w 113442"/>
                  <a:gd name="connsiteY6" fmla="*/ 94488 h 113442"/>
                  <a:gd name="connsiteX7" fmla="*/ 4667 w 113442"/>
                  <a:gd name="connsiteY7" fmla="*/ 85058 h 113442"/>
                  <a:gd name="connsiteX8" fmla="*/ 14097 w 113442"/>
                  <a:gd name="connsiteY8" fmla="*/ 85058 h 113442"/>
                  <a:gd name="connsiteX9" fmla="*/ 14097 w 113442"/>
                  <a:gd name="connsiteY9" fmla="*/ 56674 h 113442"/>
                  <a:gd name="connsiteX10" fmla="*/ 4667 w 113442"/>
                  <a:gd name="connsiteY10" fmla="*/ 56674 h 113442"/>
                  <a:gd name="connsiteX11" fmla="*/ 4667 w 113442"/>
                  <a:gd name="connsiteY11" fmla="*/ 47244 h 113442"/>
                  <a:gd name="connsiteX12" fmla="*/ 14382 w 113442"/>
                  <a:gd name="connsiteY12" fmla="*/ 47244 h 113442"/>
                  <a:gd name="connsiteX13" fmla="*/ 51911 w 113442"/>
                  <a:gd name="connsiteY13" fmla="*/ 9715 h 113442"/>
                  <a:gd name="connsiteX14" fmla="*/ 51911 w 113442"/>
                  <a:gd name="connsiteY14" fmla="*/ 0 h 113442"/>
                  <a:gd name="connsiteX15" fmla="*/ 61340 w 113442"/>
                  <a:gd name="connsiteY15" fmla="*/ 0 h 113442"/>
                  <a:gd name="connsiteX16" fmla="*/ 61340 w 113442"/>
                  <a:gd name="connsiteY16" fmla="*/ 9715 h 113442"/>
                  <a:gd name="connsiteX17" fmla="*/ 98869 w 113442"/>
                  <a:gd name="connsiteY17" fmla="*/ 47244 h 113442"/>
                  <a:gd name="connsiteX18" fmla="*/ 108585 w 113442"/>
                  <a:gd name="connsiteY18" fmla="*/ 47244 h 113442"/>
                  <a:gd name="connsiteX19" fmla="*/ 108585 w 113442"/>
                  <a:gd name="connsiteY19" fmla="*/ 56674 h 113442"/>
                  <a:gd name="connsiteX20" fmla="*/ 99155 w 113442"/>
                  <a:gd name="connsiteY20" fmla="*/ 56674 h 113442"/>
                  <a:gd name="connsiteX21" fmla="*/ 99155 w 113442"/>
                  <a:gd name="connsiteY21" fmla="*/ 85058 h 113442"/>
                  <a:gd name="connsiteX22" fmla="*/ 108585 w 113442"/>
                  <a:gd name="connsiteY22" fmla="*/ 85058 h 113442"/>
                  <a:gd name="connsiteX23" fmla="*/ 108585 w 113442"/>
                  <a:gd name="connsiteY23" fmla="*/ 94488 h 113442"/>
                  <a:gd name="connsiteX24" fmla="*/ 89821 w 113442"/>
                  <a:gd name="connsiteY24" fmla="*/ 56674 h 113442"/>
                  <a:gd name="connsiteX25" fmla="*/ 75628 w 113442"/>
                  <a:gd name="connsiteY25" fmla="*/ 56674 h 113442"/>
                  <a:gd name="connsiteX26" fmla="*/ 75628 w 113442"/>
                  <a:gd name="connsiteY26" fmla="*/ 85058 h 113442"/>
                  <a:gd name="connsiteX27" fmla="*/ 89821 w 113442"/>
                  <a:gd name="connsiteY27" fmla="*/ 85058 h 113442"/>
                  <a:gd name="connsiteX28" fmla="*/ 89821 w 113442"/>
                  <a:gd name="connsiteY28" fmla="*/ 56674 h 113442"/>
                  <a:gd name="connsiteX29" fmla="*/ 47244 w 113442"/>
                  <a:gd name="connsiteY29" fmla="*/ 56674 h 113442"/>
                  <a:gd name="connsiteX30" fmla="*/ 47244 w 113442"/>
                  <a:gd name="connsiteY30" fmla="*/ 85058 h 113442"/>
                  <a:gd name="connsiteX31" fmla="*/ 66198 w 113442"/>
                  <a:gd name="connsiteY31" fmla="*/ 85058 h 113442"/>
                  <a:gd name="connsiteX32" fmla="*/ 66198 w 113442"/>
                  <a:gd name="connsiteY32" fmla="*/ 56674 h 113442"/>
                  <a:gd name="connsiteX33" fmla="*/ 47244 w 113442"/>
                  <a:gd name="connsiteY33" fmla="*/ 56674 h 113442"/>
                  <a:gd name="connsiteX34" fmla="*/ 23526 w 113442"/>
                  <a:gd name="connsiteY34" fmla="*/ 85058 h 113442"/>
                  <a:gd name="connsiteX35" fmla="*/ 37719 w 113442"/>
                  <a:gd name="connsiteY35" fmla="*/ 85058 h 113442"/>
                  <a:gd name="connsiteX36" fmla="*/ 37719 w 113442"/>
                  <a:gd name="connsiteY36" fmla="*/ 56674 h 113442"/>
                  <a:gd name="connsiteX37" fmla="*/ 23526 w 113442"/>
                  <a:gd name="connsiteY37" fmla="*/ 56674 h 113442"/>
                  <a:gd name="connsiteX38" fmla="*/ 23526 w 113442"/>
                  <a:gd name="connsiteY38" fmla="*/ 85058 h 11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3442" h="113442">
                    <a:moveTo>
                      <a:pt x="113442" y="104013"/>
                    </a:moveTo>
                    <a:lnTo>
                      <a:pt x="113442" y="113442"/>
                    </a:lnTo>
                    <a:lnTo>
                      <a:pt x="0" y="113442"/>
                    </a:lnTo>
                    <a:lnTo>
                      <a:pt x="0" y="104013"/>
                    </a:lnTo>
                    <a:lnTo>
                      <a:pt x="113442" y="104013"/>
                    </a:lnTo>
                    <a:close/>
                    <a:moveTo>
                      <a:pt x="108680" y="94488"/>
                    </a:moveTo>
                    <a:lnTo>
                      <a:pt x="4667" y="94488"/>
                    </a:lnTo>
                    <a:lnTo>
                      <a:pt x="4667" y="85058"/>
                    </a:lnTo>
                    <a:lnTo>
                      <a:pt x="14097" y="85058"/>
                    </a:lnTo>
                    <a:lnTo>
                      <a:pt x="14097" y="56674"/>
                    </a:lnTo>
                    <a:lnTo>
                      <a:pt x="4667" y="56674"/>
                    </a:lnTo>
                    <a:lnTo>
                      <a:pt x="4667" y="47244"/>
                    </a:lnTo>
                    <a:lnTo>
                      <a:pt x="14382" y="47244"/>
                    </a:lnTo>
                    <a:cubicBezTo>
                      <a:pt x="16573" y="27527"/>
                      <a:pt x="32194" y="11906"/>
                      <a:pt x="51911" y="9715"/>
                    </a:cubicBezTo>
                    <a:lnTo>
                      <a:pt x="51911" y="0"/>
                    </a:lnTo>
                    <a:lnTo>
                      <a:pt x="61340" y="0"/>
                    </a:lnTo>
                    <a:lnTo>
                      <a:pt x="61340" y="9715"/>
                    </a:lnTo>
                    <a:cubicBezTo>
                      <a:pt x="81057" y="11906"/>
                      <a:pt x="96678" y="27622"/>
                      <a:pt x="98869" y="47244"/>
                    </a:cubicBezTo>
                    <a:lnTo>
                      <a:pt x="108585" y="47244"/>
                    </a:lnTo>
                    <a:lnTo>
                      <a:pt x="108585" y="56674"/>
                    </a:lnTo>
                    <a:lnTo>
                      <a:pt x="99155" y="56674"/>
                    </a:lnTo>
                    <a:lnTo>
                      <a:pt x="99155" y="85058"/>
                    </a:lnTo>
                    <a:lnTo>
                      <a:pt x="108585" y="85058"/>
                    </a:lnTo>
                    <a:lnTo>
                      <a:pt x="108585" y="94488"/>
                    </a:lnTo>
                    <a:close/>
                    <a:moveTo>
                      <a:pt x="89821" y="56674"/>
                    </a:moveTo>
                    <a:lnTo>
                      <a:pt x="75628" y="56674"/>
                    </a:lnTo>
                    <a:lnTo>
                      <a:pt x="75628" y="85058"/>
                    </a:lnTo>
                    <a:lnTo>
                      <a:pt x="89821" y="85058"/>
                    </a:lnTo>
                    <a:lnTo>
                      <a:pt x="89821" y="56674"/>
                    </a:lnTo>
                    <a:close/>
                    <a:moveTo>
                      <a:pt x="47244" y="56674"/>
                    </a:moveTo>
                    <a:lnTo>
                      <a:pt x="47244" y="85058"/>
                    </a:lnTo>
                    <a:lnTo>
                      <a:pt x="66198" y="85058"/>
                    </a:lnTo>
                    <a:lnTo>
                      <a:pt x="66198" y="56674"/>
                    </a:lnTo>
                    <a:lnTo>
                      <a:pt x="47244" y="56674"/>
                    </a:lnTo>
                    <a:close/>
                    <a:moveTo>
                      <a:pt x="23526" y="85058"/>
                    </a:moveTo>
                    <a:lnTo>
                      <a:pt x="37719" y="85058"/>
                    </a:lnTo>
                    <a:lnTo>
                      <a:pt x="37719" y="56674"/>
                    </a:lnTo>
                    <a:lnTo>
                      <a:pt x="23526" y="56674"/>
                    </a:lnTo>
                    <a:lnTo>
                      <a:pt x="23526" y="8505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298" name="Graphique 9">
              <a:extLst>
                <a:ext uri="{FF2B5EF4-FFF2-40B4-BE49-F238E27FC236}">
                  <a16:creationId xmlns:a16="http://schemas.microsoft.com/office/drawing/2014/main" id="{16E9AB79-ECD9-6168-CFB6-C482ED495031}"/>
                </a:ext>
              </a:extLst>
            </p:cNvPr>
            <p:cNvGrpSpPr/>
            <p:nvPr/>
          </p:nvGrpSpPr>
          <p:grpSpPr>
            <a:xfrm>
              <a:off x="15127032" y="4093961"/>
              <a:ext cx="622660" cy="229685"/>
              <a:chOff x="17049382" y="4069270"/>
              <a:chExt cx="610937" cy="225361"/>
            </a:xfrm>
          </p:grpSpPr>
          <p:grpSp>
            <p:nvGrpSpPr>
              <p:cNvPr id="4461" name="Graphique 9">
                <a:extLst>
                  <a:ext uri="{FF2B5EF4-FFF2-40B4-BE49-F238E27FC236}">
                    <a16:creationId xmlns:a16="http://schemas.microsoft.com/office/drawing/2014/main" id="{874DB5DC-8D3C-72A6-0EEB-B8230878D09D}"/>
                  </a:ext>
                </a:extLst>
              </p:cNvPr>
              <p:cNvGrpSpPr/>
              <p:nvPr/>
            </p:nvGrpSpPr>
            <p:grpSpPr>
              <a:xfrm>
                <a:off x="17049382" y="4069270"/>
                <a:ext cx="610937" cy="225361"/>
                <a:chOff x="17049382" y="4069270"/>
                <a:chExt cx="610937" cy="225361"/>
              </a:xfrm>
              <a:solidFill>
                <a:srgbClr val="312783"/>
              </a:solidFill>
            </p:grpSpPr>
            <p:grpSp>
              <p:nvGrpSpPr>
                <p:cNvPr id="4467" name="Graphique 9">
                  <a:extLst>
                    <a:ext uri="{FF2B5EF4-FFF2-40B4-BE49-F238E27FC236}">
                      <a16:creationId xmlns:a16="http://schemas.microsoft.com/office/drawing/2014/main" id="{4B57E24A-631F-B774-3847-CB45DDDC8947}"/>
                    </a:ext>
                  </a:extLst>
                </p:cNvPr>
                <p:cNvGrpSpPr/>
                <p:nvPr/>
              </p:nvGrpSpPr>
              <p:grpSpPr>
                <a:xfrm>
                  <a:off x="17049382" y="4069270"/>
                  <a:ext cx="337756" cy="225361"/>
                  <a:chOff x="17049382" y="4069270"/>
                  <a:chExt cx="337756" cy="225361"/>
                </a:xfrm>
                <a:solidFill>
                  <a:srgbClr val="312783"/>
                </a:solidFill>
              </p:grpSpPr>
              <p:sp>
                <p:nvSpPr>
                  <p:cNvPr id="4469" name="Forme libre : forme 4468">
                    <a:extLst>
                      <a:ext uri="{FF2B5EF4-FFF2-40B4-BE49-F238E27FC236}">
                        <a16:creationId xmlns:a16="http://schemas.microsoft.com/office/drawing/2014/main" id="{73A0FE14-762C-DABB-1B50-C8E27C33439F}"/>
                      </a:ext>
                    </a:extLst>
                  </p:cNvPr>
                  <p:cNvSpPr/>
                  <p:nvPr/>
                </p:nvSpPr>
                <p:spPr>
                  <a:xfrm>
                    <a:off x="17166826" y="4069270"/>
                    <a:ext cx="24098" cy="54483"/>
                  </a:xfrm>
                  <a:custGeom>
                    <a:avLst/>
                    <a:gdLst>
                      <a:gd name="connsiteX0" fmla="*/ 12001 w 24098"/>
                      <a:gd name="connsiteY0" fmla="*/ 0 h 54483"/>
                      <a:gd name="connsiteX1" fmla="*/ 21050 w 24098"/>
                      <a:gd name="connsiteY1" fmla="*/ 3620 h 54483"/>
                      <a:gd name="connsiteX2" fmla="*/ 24098 w 24098"/>
                      <a:gd name="connsiteY2" fmla="*/ 13430 h 54483"/>
                      <a:gd name="connsiteX3" fmla="*/ 24098 w 24098"/>
                      <a:gd name="connsiteY3" fmla="*/ 18002 h 54483"/>
                      <a:gd name="connsiteX4" fmla="*/ 18478 w 24098"/>
                      <a:gd name="connsiteY4" fmla="*/ 18002 h 54483"/>
                      <a:gd name="connsiteX5" fmla="*/ 18478 w 24098"/>
                      <a:gd name="connsiteY5" fmla="*/ 13145 h 54483"/>
                      <a:gd name="connsiteX6" fmla="*/ 12192 w 24098"/>
                      <a:gd name="connsiteY6" fmla="*/ 5429 h 54483"/>
                      <a:gd name="connsiteX7" fmla="*/ 5905 w 24098"/>
                      <a:gd name="connsiteY7" fmla="*/ 13145 h 54483"/>
                      <a:gd name="connsiteX8" fmla="*/ 5905 w 24098"/>
                      <a:gd name="connsiteY8" fmla="*/ 41338 h 54483"/>
                      <a:gd name="connsiteX9" fmla="*/ 12192 w 24098"/>
                      <a:gd name="connsiteY9" fmla="*/ 49054 h 54483"/>
                      <a:gd name="connsiteX10" fmla="*/ 18478 w 24098"/>
                      <a:gd name="connsiteY10" fmla="*/ 41338 h 54483"/>
                      <a:gd name="connsiteX11" fmla="*/ 18478 w 24098"/>
                      <a:gd name="connsiteY11" fmla="*/ 30671 h 54483"/>
                      <a:gd name="connsiteX12" fmla="*/ 12954 w 24098"/>
                      <a:gd name="connsiteY12" fmla="*/ 30671 h 54483"/>
                      <a:gd name="connsiteX13" fmla="*/ 12954 w 24098"/>
                      <a:gd name="connsiteY13" fmla="*/ 25337 h 54483"/>
                      <a:gd name="connsiteX14" fmla="*/ 24098 w 24098"/>
                      <a:gd name="connsiteY14" fmla="*/ 25337 h 54483"/>
                      <a:gd name="connsiteX15" fmla="*/ 24098 w 24098"/>
                      <a:gd name="connsiteY15" fmla="*/ 41053 h 54483"/>
                      <a:gd name="connsiteX16" fmla="*/ 21050 w 24098"/>
                      <a:gd name="connsiteY16" fmla="*/ 50863 h 54483"/>
                      <a:gd name="connsiteX17" fmla="*/ 12001 w 24098"/>
                      <a:gd name="connsiteY17" fmla="*/ 54483 h 54483"/>
                      <a:gd name="connsiteX18" fmla="*/ 3048 w 24098"/>
                      <a:gd name="connsiteY18" fmla="*/ 50863 h 54483"/>
                      <a:gd name="connsiteX19" fmla="*/ 0 w 24098"/>
                      <a:gd name="connsiteY19" fmla="*/ 41053 h 54483"/>
                      <a:gd name="connsiteX20" fmla="*/ 0 w 24098"/>
                      <a:gd name="connsiteY20" fmla="*/ 13430 h 54483"/>
                      <a:gd name="connsiteX21" fmla="*/ 3048 w 24098"/>
                      <a:gd name="connsiteY21" fmla="*/ 3620 h 54483"/>
                      <a:gd name="connsiteX22" fmla="*/ 12001 w 24098"/>
                      <a:gd name="connsiteY22" fmla="*/ 0 h 5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4098" h="54483">
                        <a:moveTo>
                          <a:pt x="12001" y="0"/>
                        </a:moveTo>
                        <a:cubicBezTo>
                          <a:pt x="16002" y="0"/>
                          <a:pt x="19050" y="1238"/>
                          <a:pt x="21050" y="3620"/>
                        </a:cubicBezTo>
                        <a:cubicBezTo>
                          <a:pt x="23050" y="6001"/>
                          <a:pt x="24098" y="9239"/>
                          <a:pt x="24098" y="13430"/>
                        </a:cubicBezTo>
                        <a:lnTo>
                          <a:pt x="24098" y="18002"/>
                        </a:lnTo>
                        <a:lnTo>
                          <a:pt x="18478" y="18002"/>
                        </a:lnTo>
                        <a:lnTo>
                          <a:pt x="18478" y="13145"/>
                        </a:lnTo>
                        <a:cubicBezTo>
                          <a:pt x="18478" y="8001"/>
                          <a:pt x="16383" y="5429"/>
                          <a:pt x="12192" y="5429"/>
                        </a:cubicBezTo>
                        <a:cubicBezTo>
                          <a:pt x="8001" y="5429"/>
                          <a:pt x="5905" y="8001"/>
                          <a:pt x="5905" y="13145"/>
                        </a:cubicBezTo>
                        <a:lnTo>
                          <a:pt x="5905" y="41338"/>
                        </a:lnTo>
                        <a:cubicBezTo>
                          <a:pt x="5905" y="46482"/>
                          <a:pt x="8001" y="49054"/>
                          <a:pt x="12192" y="49054"/>
                        </a:cubicBezTo>
                        <a:cubicBezTo>
                          <a:pt x="16383" y="49054"/>
                          <a:pt x="18478" y="46482"/>
                          <a:pt x="18478" y="41338"/>
                        </a:cubicBezTo>
                        <a:lnTo>
                          <a:pt x="18478" y="30671"/>
                        </a:lnTo>
                        <a:lnTo>
                          <a:pt x="12954" y="30671"/>
                        </a:lnTo>
                        <a:lnTo>
                          <a:pt x="12954" y="25337"/>
                        </a:lnTo>
                        <a:lnTo>
                          <a:pt x="24098" y="25337"/>
                        </a:lnTo>
                        <a:lnTo>
                          <a:pt x="24098" y="41053"/>
                        </a:lnTo>
                        <a:cubicBezTo>
                          <a:pt x="24098" y="45244"/>
                          <a:pt x="23050" y="48482"/>
                          <a:pt x="21050" y="50863"/>
                        </a:cubicBezTo>
                        <a:cubicBezTo>
                          <a:pt x="19050" y="53245"/>
                          <a:pt x="16002" y="54483"/>
                          <a:pt x="12001" y="54483"/>
                        </a:cubicBezTo>
                        <a:cubicBezTo>
                          <a:pt x="8001" y="54483"/>
                          <a:pt x="5048" y="53245"/>
                          <a:pt x="3048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lnTo>
                          <a:pt x="0" y="13430"/>
                        </a:lnTo>
                        <a:cubicBezTo>
                          <a:pt x="0" y="9239"/>
                          <a:pt x="952" y="6001"/>
                          <a:pt x="3048" y="3620"/>
                        </a:cubicBezTo>
                        <a:cubicBezTo>
                          <a:pt x="5048" y="1238"/>
                          <a:pt x="8001" y="0"/>
                          <a:pt x="12001" y="0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0" name="Forme libre : forme 4469">
                    <a:extLst>
                      <a:ext uri="{FF2B5EF4-FFF2-40B4-BE49-F238E27FC236}">
                        <a16:creationId xmlns:a16="http://schemas.microsoft.com/office/drawing/2014/main" id="{80CE9BD1-88EA-968D-4B49-DFEEE2BA36A7}"/>
                      </a:ext>
                    </a:extLst>
                  </p:cNvPr>
                  <p:cNvSpPr/>
                  <p:nvPr/>
                </p:nvSpPr>
                <p:spPr>
                  <a:xfrm>
                    <a:off x="17195496" y="4069841"/>
                    <a:ext cx="28956" cy="53340"/>
                  </a:xfrm>
                  <a:custGeom>
                    <a:avLst/>
                    <a:gdLst>
                      <a:gd name="connsiteX0" fmla="*/ 21146 w 28956"/>
                      <a:gd name="connsiteY0" fmla="*/ 42577 h 53340"/>
                      <a:gd name="connsiteX1" fmla="*/ 7620 w 28956"/>
                      <a:gd name="connsiteY1" fmla="*/ 42577 h 53340"/>
                      <a:gd name="connsiteX2" fmla="*/ 5525 w 28956"/>
                      <a:gd name="connsiteY2" fmla="*/ 53340 h 53340"/>
                      <a:gd name="connsiteX3" fmla="*/ 0 w 28956"/>
                      <a:gd name="connsiteY3" fmla="*/ 53340 h 53340"/>
                      <a:gd name="connsiteX4" fmla="*/ 10192 w 28956"/>
                      <a:gd name="connsiteY4" fmla="*/ 0 h 53340"/>
                      <a:gd name="connsiteX5" fmla="*/ 18764 w 28956"/>
                      <a:gd name="connsiteY5" fmla="*/ 0 h 53340"/>
                      <a:gd name="connsiteX6" fmla="*/ 28956 w 28956"/>
                      <a:gd name="connsiteY6" fmla="*/ 53340 h 53340"/>
                      <a:gd name="connsiteX7" fmla="*/ 23051 w 28956"/>
                      <a:gd name="connsiteY7" fmla="*/ 53340 h 53340"/>
                      <a:gd name="connsiteX8" fmla="*/ 21146 w 28956"/>
                      <a:gd name="connsiteY8" fmla="*/ 42577 h 53340"/>
                      <a:gd name="connsiteX9" fmla="*/ 14288 w 28956"/>
                      <a:gd name="connsiteY9" fmla="*/ 6668 h 53340"/>
                      <a:gd name="connsiteX10" fmla="*/ 8382 w 28956"/>
                      <a:gd name="connsiteY10" fmla="*/ 37433 h 53340"/>
                      <a:gd name="connsiteX11" fmla="*/ 20288 w 28956"/>
                      <a:gd name="connsiteY11" fmla="*/ 37433 h 53340"/>
                      <a:gd name="connsiteX12" fmla="*/ 14288 w 28956"/>
                      <a:gd name="connsiteY12" fmla="*/ 6668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956" h="53340">
                        <a:moveTo>
                          <a:pt x="21146" y="42577"/>
                        </a:moveTo>
                        <a:lnTo>
                          <a:pt x="7620" y="42577"/>
                        </a:lnTo>
                        <a:lnTo>
                          <a:pt x="5525" y="53340"/>
                        </a:lnTo>
                        <a:lnTo>
                          <a:pt x="0" y="53340"/>
                        </a:lnTo>
                        <a:lnTo>
                          <a:pt x="10192" y="0"/>
                        </a:lnTo>
                        <a:lnTo>
                          <a:pt x="18764" y="0"/>
                        </a:lnTo>
                        <a:lnTo>
                          <a:pt x="28956" y="53340"/>
                        </a:lnTo>
                        <a:lnTo>
                          <a:pt x="23051" y="53340"/>
                        </a:lnTo>
                        <a:lnTo>
                          <a:pt x="21146" y="42577"/>
                        </a:lnTo>
                        <a:close/>
                        <a:moveTo>
                          <a:pt x="14288" y="6668"/>
                        </a:moveTo>
                        <a:lnTo>
                          <a:pt x="8382" y="37433"/>
                        </a:lnTo>
                        <a:lnTo>
                          <a:pt x="20288" y="37433"/>
                        </a:lnTo>
                        <a:lnTo>
                          <a:pt x="14288" y="6668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1" name="Forme libre : forme 4470">
                    <a:extLst>
                      <a:ext uri="{FF2B5EF4-FFF2-40B4-BE49-F238E27FC236}">
                        <a16:creationId xmlns:a16="http://schemas.microsoft.com/office/drawing/2014/main" id="{38BD3DE3-531F-9F0C-DFC6-E25FE1524F6F}"/>
                      </a:ext>
                    </a:extLst>
                  </p:cNvPr>
                  <p:cNvSpPr/>
                  <p:nvPr/>
                </p:nvSpPr>
                <p:spPr>
                  <a:xfrm>
                    <a:off x="17230072" y="4069841"/>
                    <a:ext cx="24860" cy="53340"/>
                  </a:xfrm>
                  <a:custGeom>
                    <a:avLst/>
                    <a:gdLst>
                      <a:gd name="connsiteX0" fmla="*/ 0 w 24860"/>
                      <a:gd name="connsiteY0" fmla="*/ 0 h 53340"/>
                      <a:gd name="connsiteX1" fmla="*/ 11906 w 24860"/>
                      <a:gd name="connsiteY1" fmla="*/ 0 h 53340"/>
                      <a:gd name="connsiteX2" fmla="*/ 20955 w 24860"/>
                      <a:gd name="connsiteY2" fmla="*/ 3048 h 53340"/>
                      <a:gd name="connsiteX3" fmla="*/ 23813 w 24860"/>
                      <a:gd name="connsiteY3" fmla="*/ 12192 h 53340"/>
                      <a:gd name="connsiteX4" fmla="*/ 23813 w 24860"/>
                      <a:gd name="connsiteY4" fmla="*/ 16573 h 53340"/>
                      <a:gd name="connsiteX5" fmla="*/ 17145 w 24860"/>
                      <a:gd name="connsiteY5" fmla="*/ 27527 h 53340"/>
                      <a:gd name="connsiteX6" fmla="*/ 23813 w 24860"/>
                      <a:gd name="connsiteY6" fmla="*/ 38671 h 53340"/>
                      <a:gd name="connsiteX7" fmla="*/ 23813 w 24860"/>
                      <a:gd name="connsiteY7" fmla="*/ 46958 h 53340"/>
                      <a:gd name="connsiteX8" fmla="*/ 24860 w 24860"/>
                      <a:gd name="connsiteY8" fmla="*/ 53340 h 53340"/>
                      <a:gd name="connsiteX9" fmla="*/ 18860 w 24860"/>
                      <a:gd name="connsiteY9" fmla="*/ 53340 h 53340"/>
                      <a:gd name="connsiteX10" fmla="*/ 17907 w 24860"/>
                      <a:gd name="connsiteY10" fmla="*/ 46863 h 53340"/>
                      <a:gd name="connsiteX11" fmla="*/ 17907 w 24860"/>
                      <a:gd name="connsiteY11" fmla="*/ 38481 h 53340"/>
                      <a:gd name="connsiteX12" fmla="*/ 16002 w 24860"/>
                      <a:gd name="connsiteY12" fmla="*/ 32385 h 53340"/>
                      <a:gd name="connsiteX13" fmla="*/ 10192 w 24860"/>
                      <a:gd name="connsiteY13" fmla="*/ 30575 h 53340"/>
                      <a:gd name="connsiteX14" fmla="*/ 6001 w 24860"/>
                      <a:gd name="connsiteY14" fmla="*/ 30575 h 53340"/>
                      <a:gd name="connsiteX15" fmla="*/ 6001 w 24860"/>
                      <a:gd name="connsiteY15" fmla="*/ 53340 h 53340"/>
                      <a:gd name="connsiteX16" fmla="*/ 95 w 24860"/>
                      <a:gd name="connsiteY16" fmla="*/ 53340 h 53340"/>
                      <a:gd name="connsiteX17" fmla="*/ 95 w 24860"/>
                      <a:gd name="connsiteY17" fmla="*/ 0 h 53340"/>
                      <a:gd name="connsiteX18" fmla="*/ 5905 w 24860"/>
                      <a:gd name="connsiteY18" fmla="*/ 25146 h 53340"/>
                      <a:gd name="connsiteX19" fmla="*/ 10287 w 24860"/>
                      <a:gd name="connsiteY19" fmla="*/ 25146 h 53340"/>
                      <a:gd name="connsiteX20" fmla="*/ 16002 w 24860"/>
                      <a:gd name="connsiteY20" fmla="*/ 23527 h 53340"/>
                      <a:gd name="connsiteX21" fmla="*/ 17907 w 24860"/>
                      <a:gd name="connsiteY21" fmla="*/ 17812 h 53340"/>
                      <a:gd name="connsiteX22" fmla="*/ 17907 w 24860"/>
                      <a:gd name="connsiteY22" fmla="*/ 12668 h 53340"/>
                      <a:gd name="connsiteX23" fmla="*/ 11716 w 24860"/>
                      <a:gd name="connsiteY23" fmla="*/ 5334 h 53340"/>
                      <a:gd name="connsiteX24" fmla="*/ 5905 w 24860"/>
                      <a:gd name="connsiteY24" fmla="*/ 5334 h 53340"/>
                      <a:gd name="connsiteX25" fmla="*/ 5905 w 24860"/>
                      <a:gd name="connsiteY25" fmla="*/ 25146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40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8"/>
                          <a:pt x="23813" y="8096"/>
                          <a:pt x="23813" y="12192"/>
                        </a:cubicBezTo>
                        <a:lnTo>
                          <a:pt x="23813" y="16573"/>
                        </a:lnTo>
                        <a:cubicBezTo>
                          <a:pt x="23813" y="22479"/>
                          <a:pt x="21622" y="26098"/>
                          <a:pt x="17145" y="27527"/>
                        </a:cubicBezTo>
                        <a:cubicBezTo>
                          <a:pt x="21622" y="28861"/>
                          <a:pt x="23813" y="32576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4" y="52006"/>
                          <a:pt x="24860" y="53340"/>
                        </a:cubicBezTo>
                        <a:lnTo>
                          <a:pt x="18860" y="53340"/>
                        </a:lnTo>
                        <a:cubicBezTo>
                          <a:pt x="18193" y="51911"/>
                          <a:pt x="17907" y="49721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3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3" y="30575"/>
                          <a:pt x="10192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5905" y="25146"/>
                        </a:moveTo>
                        <a:lnTo>
                          <a:pt x="10287" y="25146"/>
                        </a:lnTo>
                        <a:cubicBezTo>
                          <a:pt x="12859" y="25146"/>
                          <a:pt x="14669" y="24574"/>
                          <a:pt x="16002" y="23527"/>
                        </a:cubicBezTo>
                        <a:cubicBezTo>
                          <a:pt x="17336" y="22479"/>
                          <a:pt x="17907" y="20574"/>
                          <a:pt x="17907" y="17812"/>
                        </a:cubicBezTo>
                        <a:lnTo>
                          <a:pt x="17907" y="12668"/>
                        </a:lnTo>
                        <a:cubicBezTo>
                          <a:pt x="17907" y="7811"/>
                          <a:pt x="15812" y="5334"/>
                          <a:pt x="11716" y="5334"/>
                        </a:cubicBezTo>
                        <a:lnTo>
                          <a:pt x="5905" y="5334"/>
                        </a:lnTo>
                        <a:lnTo>
                          <a:pt x="5905" y="25146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2" name="Forme libre : forme 4471">
                    <a:extLst>
                      <a:ext uri="{FF2B5EF4-FFF2-40B4-BE49-F238E27FC236}">
                        <a16:creationId xmlns:a16="http://schemas.microsoft.com/office/drawing/2014/main" id="{BF7D8DEC-8EDF-72AF-FA37-460A79E53418}"/>
                      </a:ext>
                    </a:extLst>
                  </p:cNvPr>
                  <p:cNvSpPr/>
                  <p:nvPr/>
                </p:nvSpPr>
                <p:spPr>
                  <a:xfrm>
                    <a:off x="17260933" y="4069841"/>
                    <a:ext cx="21907" cy="53340"/>
                  </a:xfrm>
                  <a:custGeom>
                    <a:avLst/>
                    <a:gdLst>
                      <a:gd name="connsiteX0" fmla="*/ 5906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6 w 21907"/>
                      <a:gd name="connsiteY3" fmla="*/ 28956 h 53340"/>
                      <a:gd name="connsiteX4" fmla="*/ 5906 w 21907"/>
                      <a:gd name="connsiteY4" fmla="*/ 47911 h 53340"/>
                      <a:gd name="connsiteX5" fmla="*/ 21908 w 21907"/>
                      <a:gd name="connsiteY5" fmla="*/ 47911 h 53340"/>
                      <a:gd name="connsiteX6" fmla="*/ 21908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8 w 21907"/>
                      <a:gd name="connsiteY9" fmla="*/ 0 h 53340"/>
                      <a:gd name="connsiteX10" fmla="*/ 21908 w 21907"/>
                      <a:gd name="connsiteY10" fmla="*/ 5429 h 53340"/>
                      <a:gd name="connsiteX11" fmla="*/ 5906 w 21907"/>
                      <a:gd name="connsiteY11" fmla="*/ 5429 h 53340"/>
                      <a:gd name="connsiteX12" fmla="*/ 5906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6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6" y="28956"/>
                        </a:lnTo>
                        <a:lnTo>
                          <a:pt x="5906" y="47911"/>
                        </a:lnTo>
                        <a:lnTo>
                          <a:pt x="21908" y="47911"/>
                        </a:lnTo>
                        <a:lnTo>
                          <a:pt x="21908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8" y="0"/>
                        </a:lnTo>
                        <a:lnTo>
                          <a:pt x="21908" y="5429"/>
                        </a:lnTo>
                        <a:lnTo>
                          <a:pt x="5906" y="5429"/>
                        </a:lnTo>
                        <a:lnTo>
                          <a:pt x="5906" y="2362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3" name="Forme libre : forme 4472">
                    <a:extLst>
                      <a:ext uri="{FF2B5EF4-FFF2-40B4-BE49-F238E27FC236}">
                        <a16:creationId xmlns:a16="http://schemas.microsoft.com/office/drawing/2014/main" id="{095021B8-C5E5-0C7F-2DDD-20E4E314CC00}"/>
                      </a:ext>
                    </a:extLst>
                  </p:cNvPr>
                  <p:cNvSpPr/>
                  <p:nvPr/>
                </p:nvSpPr>
                <p:spPr>
                  <a:xfrm>
                    <a:off x="17299604" y="4069841"/>
                    <a:ext cx="25622" cy="53340"/>
                  </a:xfrm>
                  <a:custGeom>
                    <a:avLst/>
                    <a:gdLst>
                      <a:gd name="connsiteX0" fmla="*/ 15716 w 25622"/>
                      <a:gd name="connsiteY0" fmla="*/ 53340 h 53340"/>
                      <a:gd name="connsiteX1" fmla="*/ 9811 w 25622"/>
                      <a:gd name="connsiteY1" fmla="*/ 53340 h 53340"/>
                      <a:gd name="connsiteX2" fmla="*/ 9811 w 25622"/>
                      <a:gd name="connsiteY2" fmla="*/ 5429 h 53340"/>
                      <a:gd name="connsiteX3" fmla="*/ 0 w 25622"/>
                      <a:gd name="connsiteY3" fmla="*/ 5429 h 53340"/>
                      <a:gd name="connsiteX4" fmla="*/ 0 w 25622"/>
                      <a:gd name="connsiteY4" fmla="*/ 0 h 53340"/>
                      <a:gd name="connsiteX5" fmla="*/ 25622 w 25622"/>
                      <a:gd name="connsiteY5" fmla="*/ 0 h 53340"/>
                      <a:gd name="connsiteX6" fmla="*/ 25622 w 25622"/>
                      <a:gd name="connsiteY6" fmla="*/ 5429 h 53340"/>
                      <a:gd name="connsiteX7" fmla="*/ 15812 w 25622"/>
                      <a:gd name="connsiteY7" fmla="*/ 5429 h 53340"/>
                      <a:gd name="connsiteX8" fmla="*/ 15812 w 25622"/>
                      <a:gd name="connsiteY8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622" h="53340">
                        <a:moveTo>
                          <a:pt x="15716" y="53340"/>
                        </a:moveTo>
                        <a:lnTo>
                          <a:pt x="9811" y="53340"/>
                        </a:lnTo>
                        <a:lnTo>
                          <a:pt x="9811" y="5429"/>
                        </a:lnTo>
                        <a:lnTo>
                          <a:pt x="0" y="5429"/>
                        </a:lnTo>
                        <a:lnTo>
                          <a:pt x="0" y="0"/>
                        </a:lnTo>
                        <a:lnTo>
                          <a:pt x="25622" y="0"/>
                        </a:lnTo>
                        <a:lnTo>
                          <a:pt x="25622" y="5429"/>
                        </a:lnTo>
                        <a:lnTo>
                          <a:pt x="15812" y="5429"/>
                        </a:lnTo>
                        <a:lnTo>
                          <a:pt x="15812" y="5334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4" name="Forme libre : forme 4473">
                    <a:extLst>
                      <a:ext uri="{FF2B5EF4-FFF2-40B4-BE49-F238E27FC236}">
                        <a16:creationId xmlns:a16="http://schemas.microsoft.com/office/drawing/2014/main" id="{65E5D4DF-71DD-D926-3BD5-89488B90ADC7}"/>
                      </a:ext>
                    </a:extLst>
                  </p:cNvPr>
                  <p:cNvSpPr/>
                  <p:nvPr/>
                </p:nvSpPr>
                <p:spPr>
                  <a:xfrm>
                    <a:off x="17329513" y="4069270"/>
                    <a:ext cx="24098" cy="54483"/>
                  </a:xfrm>
                  <a:custGeom>
                    <a:avLst/>
                    <a:gdLst>
                      <a:gd name="connsiteX0" fmla="*/ 12002 w 24098"/>
                      <a:gd name="connsiteY0" fmla="*/ 0 h 54483"/>
                      <a:gd name="connsiteX1" fmla="*/ 21050 w 24098"/>
                      <a:gd name="connsiteY1" fmla="*/ 3620 h 54483"/>
                      <a:gd name="connsiteX2" fmla="*/ 24098 w 24098"/>
                      <a:gd name="connsiteY2" fmla="*/ 13430 h 54483"/>
                      <a:gd name="connsiteX3" fmla="*/ 24098 w 24098"/>
                      <a:gd name="connsiteY3" fmla="*/ 18002 h 54483"/>
                      <a:gd name="connsiteX4" fmla="*/ 18479 w 24098"/>
                      <a:gd name="connsiteY4" fmla="*/ 18002 h 54483"/>
                      <a:gd name="connsiteX5" fmla="*/ 18479 w 24098"/>
                      <a:gd name="connsiteY5" fmla="*/ 13145 h 54483"/>
                      <a:gd name="connsiteX6" fmla="*/ 12192 w 24098"/>
                      <a:gd name="connsiteY6" fmla="*/ 5429 h 54483"/>
                      <a:gd name="connsiteX7" fmla="*/ 5905 w 24098"/>
                      <a:gd name="connsiteY7" fmla="*/ 13145 h 54483"/>
                      <a:gd name="connsiteX8" fmla="*/ 5905 w 24098"/>
                      <a:gd name="connsiteY8" fmla="*/ 41338 h 54483"/>
                      <a:gd name="connsiteX9" fmla="*/ 12192 w 24098"/>
                      <a:gd name="connsiteY9" fmla="*/ 49054 h 54483"/>
                      <a:gd name="connsiteX10" fmla="*/ 18479 w 24098"/>
                      <a:gd name="connsiteY10" fmla="*/ 41338 h 54483"/>
                      <a:gd name="connsiteX11" fmla="*/ 18479 w 24098"/>
                      <a:gd name="connsiteY11" fmla="*/ 30671 h 54483"/>
                      <a:gd name="connsiteX12" fmla="*/ 12954 w 24098"/>
                      <a:gd name="connsiteY12" fmla="*/ 30671 h 54483"/>
                      <a:gd name="connsiteX13" fmla="*/ 12954 w 24098"/>
                      <a:gd name="connsiteY13" fmla="*/ 25337 h 54483"/>
                      <a:gd name="connsiteX14" fmla="*/ 24098 w 24098"/>
                      <a:gd name="connsiteY14" fmla="*/ 25337 h 54483"/>
                      <a:gd name="connsiteX15" fmla="*/ 24098 w 24098"/>
                      <a:gd name="connsiteY15" fmla="*/ 41053 h 54483"/>
                      <a:gd name="connsiteX16" fmla="*/ 21050 w 24098"/>
                      <a:gd name="connsiteY16" fmla="*/ 50863 h 54483"/>
                      <a:gd name="connsiteX17" fmla="*/ 12002 w 24098"/>
                      <a:gd name="connsiteY17" fmla="*/ 54483 h 54483"/>
                      <a:gd name="connsiteX18" fmla="*/ 3048 w 24098"/>
                      <a:gd name="connsiteY18" fmla="*/ 50863 h 54483"/>
                      <a:gd name="connsiteX19" fmla="*/ 0 w 24098"/>
                      <a:gd name="connsiteY19" fmla="*/ 41053 h 54483"/>
                      <a:gd name="connsiteX20" fmla="*/ 0 w 24098"/>
                      <a:gd name="connsiteY20" fmla="*/ 13430 h 54483"/>
                      <a:gd name="connsiteX21" fmla="*/ 3048 w 24098"/>
                      <a:gd name="connsiteY21" fmla="*/ 3620 h 54483"/>
                      <a:gd name="connsiteX22" fmla="*/ 12002 w 24098"/>
                      <a:gd name="connsiteY22" fmla="*/ 0 h 5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4098" h="54483">
                        <a:moveTo>
                          <a:pt x="12002" y="0"/>
                        </a:moveTo>
                        <a:cubicBezTo>
                          <a:pt x="16002" y="0"/>
                          <a:pt x="19050" y="1238"/>
                          <a:pt x="21050" y="3620"/>
                        </a:cubicBezTo>
                        <a:cubicBezTo>
                          <a:pt x="23051" y="6001"/>
                          <a:pt x="24098" y="9239"/>
                          <a:pt x="24098" y="13430"/>
                        </a:cubicBezTo>
                        <a:lnTo>
                          <a:pt x="24098" y="18002"/>
                        </a:lnTo>
                        <a:lnTo>
                          <a:pt x="18479" y="18002"/>
                        </a:lnTo>
                        <a:lnTo>
                          <a:pt x="18479" y="13145"/>
                        </a:lnTo>
                        <a:cubicBezTo>
                          <a:pt x="18479" y="8001"/>
                          <a:pt x="16383" y="5429"/>
                          <a:pt x="12192" y="5429"/>
                        </a:cubicBezTo>
                        <a:cubicBezTo>
                          <a:pt x="8001" y="5429"/>
                          <a:pt x="5905" y="8001"/>
                          <a:pt x="5905" y="13145"/>
                        </a:cubicBezTo>
                        <a:lnTo>
                          <a:pt x="5905" y="41338"/>
                        </a:lnTo>
                        <a:cubicBezTo>
                          <a:pt x="5905" y="46482"/>
                          <a:pt x="8001" y="49054"/>
                          <a:pt x="12192" y="49054"/>
                        </a:cubicBezTo>
                        <a:cubicBezTo>
                          <a:pt x="16383" y="49054"/>
                          <a:pt x="18479" y="46482"/>
                          <a:pt x="18479" y="41338"/>
                        </a:cubicBezTo>
                        <a:lnTo>
                          <a:pt x="18479" y="30671"/>
                        </a:lnTo>
                        <a:lnTo>
                          <a:pt x="12954" y="30671"/>
                        </a:lnTo>
                        <a:lnTo>
                          <a:pt x="12954" y="25337"/>
                        </a:lnTo>
                        <a:lnTo>
                          <a:pt x="24098" y="25337"/>
                        </a:lnTo>
                        <a:lnTo>
                          <a:pt x="24098" y="41053"/>
                        </a:lnTo>
                        <a:cubicBezTo>
                          <a:pt x="24098" y="45244"/>
                          <a:pt x="23051" y="48482"/>
                          <a:pt x="21050" y="50863"/>
                        </a:cubicBezTo>
                        <a:cubicBezTo>
                          <a:pt x="19050" y="53245"/>
                          <a:pt x="16002" y="54483"/>
                          <a:pt x="12002" y="54483"/>
                        </a:cubicBezTo>
                        <a:cubicBezTo>
                          <a:pt x="8001" y="54483"/>
                          <a:pt x="5048" y="53245"/>
                          <a:pt x="3048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lnTo>
                          <a:pt x="0" y="13430"/>
                        </a:lnTo>
                        <a:cubicBezTo>
                          <a:pt x="0" y="9239"/>
                          <a:pt x="953" y="6001"/>
                          <a:pt x="3048" y="3620"/>
                        </a:cubicBezTo>
                        <a:cubicBezTo>
                          <a:pt x="5048" y="1238"/>
                          <a:pt x="8096" y="0"/>
                          <a:pt x="12002" y="0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5" name="Forme libre : forme 4474">
                    <a:extLst>
                      <a:ext uri="{FF2B5EF4-FFF2-40B4-BE49-F238E27FC236}">
                        <a16:creationId xmlns:a16="http://schemas.microsoft.com/office/drawing/2014/main" id="{8749ADF1-B253-7148-4AA8-6C0EFC38D507}"/>
                      </a:ext>
                    </a:extLst>
                  </p:cNvPr>
                  <p:cNvSpPr/>
                  <p:nvPr/>
                </p:nvSpPr>
                <p:spPr>
                  <a:xfrm>
                    <a:off x="17358373" y="4069841"/>
                    <a:ext cx="28765" cy="53340"/>
                  </a:xfrm>
                  <a:custGeom>
                    <a:avLst/>
                    <a:gdLst>
                      <a:gd name="connsiteX0" fmla="*/ 0 w 28765"/>
                      <a:gd name="connsiteY0" fmla="*/ 0 h 53340"/>
                      <a:gd name="connsiteX1" fmla="*/ 6001 w 28765"/>
                      <a:gd name="connsiteY1" fmla="*/ 0 h 53340"/>
                      <a:gd name="connsiteX2" fmla="*/ 14669 w 28765"/>
                      <a:gd name="connsiteY2" fmla="*/ 46387 h 53340"/>
                      <a:gd name="connsiteX3" fmla="*/ 23241 w 28765"/>
                      <a:gd name="connsiteY3" fmla="*/ 0 h 53340"/>
                      <a:gd name="connsiteX4" fmla="*/ 28765 w 28765"/>
                      <a:gd name="connsiteY4" fmla="*/ 0 h 53340"/>
                      <a:gd name="connsiteX5" fmla="*/ 18764 w 28765"/>
                      <a:gd name="connsiteY5" fmla="*/ 53340 h 53340"/>
                      <a:gd name="connsiteX6" fmla="*/ 10001 w 28765"/>
                      <a:gd name="connsiteY6" fmla="*/ 53340 h 53340"/>
                      <a:gd name="connsiteX7" fmla="*/ 0 w 28765"/>
                      <a:gd name="connsiteY7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765" h="53340">
                        <a:moveTo>
                          <a:pt x="0" y="0"/>
                        </a:moveTo>
                        <a:lnTo>
                          <a:pt x="6001" y="0"/>
                        </a:lnTo>
                        <a:lnTo>
                          <a:pt x="14669" y="46387"/>
                        </a:lnTo>
                        <a:lnTo>
                          <a:pt x="23241" y="0"/>
                        </a:lnTo>
                        <a:lnTo>
                          <a:pt x="28765" y="0"/>
                        </a:lnTo>
                        <a:lnTo>
                          <a:pt x="18764" y="53340"/>
                        </a:lnTo>
                        <a:lnTo>
                          <a:pt x="10001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6" name="Forme libre : forme 4475">
                    <a:extLst>
                      <a:ext uri="{FF2B5EF4-FFF2-40B4-BE49-F238E27FC236}">
                        <a16:creationId xmlns:a16="http://schemas.microsoft.com/office/drawing/2014/main" id="{AE9269A7-238E-27C3-3607-EFB6A619414D}"/>
                      </a:ext>
                    </a:extLst>
                  </p:cNvPr>
                  <p:cNvSpPr/>
                  <p:nvPr/>
                </p:nvSpPr>
                <p:spPr>
                  <a:xfrm>
                    <a:off x="17049382" y="4155566"/>
                    <a:ext cx="28956" cy="53340"/>
                  </a:xfrm>
                  <a:custGeom>
                    <a:avLst/>
                    <a:gdLst>
                      <a:gd name="connsiteX0" fmla="*/ 21146 w 28956"/>
                      <a:gd name="connsiteY0" fmla="*/ 42577 h 53340"/>
                      <a:gd name="connsiteX1" fmla="*/ 7620 w 28956"/>
                      <a:gd name="connsiteY1" fmla="*/ 42577 h 53340"/>
                      <a:gd name="connsiteX2" fmla="*/ 5525 w 28956"/>
                      <a:gd name="connsiteY2" fmla="*/ 53340 h 53340"/>
                      <a:gd name="connsiteX3" fmla="*/ 0 w 28956"/>
                      <a:gd name="connsiteY3" fmla="*/ 53340 h 53340"/>
                      <a:gd name="connsiteX4" fmla="*/ 10192 w 28956"/>
                      <a:gd name="connsiteY4" fmla="*/ 0 h 53340"/>
                      <a:gd name="connsiteX5" fmla="*/ 18764 w 28956"/>
                      <a:gd name="connsiteY5" fmla="*/ 0 h 53340"/>
                      <a:gd name="connsiteX6" fmla="*/ 28956 w 28956"/>
                      <a:gd name="connsiteY6" fmla="*/ 53340 h 53340"/>
                      <a:gd name="connsiteX7" fmla="*/ 23051 w 28956"/>
                      <a:gd name="connsiteY7" fmla="*/ 53340 h 53340"/>
                      <a:gd name="connsiteX8" fmla="*/ 21146 w 28956"/>
                      <a:gd name="connsiteY8" fmla="*/ 42577 h 53340"/>
                      <a:gd name="connsiteX9" fmla="*/ 14288 w 28956"/>
                      <a:gd name="connsiteY9" fmla="*/ 6668 h 53340"/>
                      <a:gd name="connsiteX10" fmla="*/ 8382 w 28956"/>
                      <a:gd name="connsiteY10" fmla="*/ 37433 h 53340"/>
                      <a:gd name="connsiteX11" fmla="*/ 20288 w 28956"/>
                      <a:gd name="connsiteY11" fmla="*/ 37433 h 53340"/>
                      <a:gd name="connsiteX12" fmla="*/ 14288 w 28956"/>
                      <a:gd name="connsiteY12" fmla="*/ 6668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956" h="53340">
                        <a:moveTo>
                          <a:pt x="21146" y="42577"/>
                        </a:moveTo>
                        <a:lnTo>
                          <a:pt x="7620" y="42577"/>
                        </a:lnTo>
                        <a:lnTo>
                          <a:pt x="5525" y="53340"/>
                        </a:lnTo>
                        <a:lnTo>
                          <a:pt x="0" y="53340"/>
                        </a:lnTo>
                        <a:lnTo>
                          <a:pt x="10192" y="0"/>
                        </a:lnTo>
                        <a:lnTo>
                          <a:pt x="18764" y="0"/>
                        </a:lnTo>
                        <a:lnTo>
                          <a:pt x="28956" y="53340"/>
                        </a:lnTo>
                        <a:lnTo>
                          <a:pt x="23051" y="53340"/>
                        </a:lnTo>
                        <a:lnTo>
                          <a:pt x="21146" y="42577"/>
                        </a:lnTo>
                        <a:close/>
                        <a:moveTo>
                          <a:pt x="14288" y="6668"/>
                        </a:moveTo>
                        <a:lnTo>
                          <a:pt x="8382" y="37433"/>
                        </a:lnTo>
                        <a:lnTo>
                          <a:pt x="20288" y="37433"/>
                        </a:lnTo>
                        <a:lnTo>
                          <a:pt x="14288" y="6668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7" name="Forme libre : forme 4476">
                    <a:extLst>
                      <a:ext uri="{FF2B5EF4-FFF2-40B4-BE49-F238E27FC236}">
                        <a16:creationId xmlns:a16="http://schemas.microsoft.com/office/drawing/2014/main" id="{1F4ED4E7-BC08-77FA-57F4-F0688083913D}"/>
                      </a:ext>
                    </a:extLst>
                  </p:cNvPr>
                  <p:cNvSpPr/>
                  <p:nvPr/>
                </p:nvSpPr>
                <p:spPr>
                  <a:xfrm>
                    <a:off x="17083958" y="4155566"/>
                    <a:ext cx="5905" cy="53340"/>
                  </a:xfrm>
                  <a:custGeom>
                    <a:avLst/>
                    <a:gdLst>
                      <a:gd name="connsiteX0" fmla="*/ 0 w 5905"/>
                      <a:gd name="connsiteY0" fmla="*/ 0 h 53340"/>
                      <a:gd name="connsiteX1" fmla="*/ 5905 w 5905"/>
                      <a:gd name="connsiteY1" fmla="*/ 0 h 53340"/>
                      <a:gd name="connsiteX2" fmla="*/ 5905 w 5905"/>
                      <a:gd name="connsiteY2" fmla="*/ 53340 h 53340"/>
                      <a:gd name="connsiteX3" fmla="*/ 0 w 5905"/>
                      <a:gd name="connsiteY3" fmla="*/ 53340 h 53340"/>
                      <a:gd name="connsiteX4" fmla="*/ 0 w 5905"/>
                      <a:gd name="connsiteY4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5" h="53340">
                        <a:moveTo>
                          <a:pt x="0" y="0"/>
                        </a:moveTo>
                        <a:lnTo>
                          <a:pt x="5905" y="0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8" name="Forme libre : forme 4477">
                    <a:extLst>
                      <a:ext uri="{FF2B5EF4-FFF2-40B4-BE49-F238E27FC236}">
                        <a16:creationId xmlns:a16="http://schemas.microsoft.com/office/drawing/2014/main" id="{6FFD7417-3EA8-1FFC-A001-CD6552A90B11}"/>
                      </a:ext>
                    </a:extLst>
                  </p:cNvPr>
                  <p:cNvSpPr/>
                  <p:nvPr/>
                </p:nvSpPr>
                <p:spPr>
                  <a:xfrm>
                    <a:off x="17095388" y="4155566"/>
                    <a:ext cx="29527" cy="53340"/>
                  </a:xfrm>
                  <a:custGeom>
                    <a:avLst/>
                    <a:gdLst>
                      <a:gd name="connsiteX0" fmla="*/ 23431 w 29527"/>
                      <a:gd name="connsiteY0" fmla="*/ 53340 h 53340"/>
                      <a:gd name="connsiteX1" fmla="*/ 14573 w 29527"/>
                      <a:gd name="connsiteY1" fmla="*/ 30289 h 53340"/>
                      <a:gd name="connsiteX2" fmla="*/ 5620 w 29527"/>
                      <a:gd name="connsiteY2" fmla="*/ 53340 h 53340"/>
                      <a:gd name="connsiteX3" fmla="*/ 0 w 29527"/>
                      <a:gd name="connsiteY3" fmla="*/ 53340 h 53340"/>
                      <a:gd name="connsiteX4" fmla="*/ 10763 w 29527"/>
                      <a:gd name="connsiteY4" fmla="*/ 25813 h 53340"/>
                      <a:gd name="connsiteX5" fmla="*/ 667 w 29527"/>
                      <a:gd name="connsiteY5" fmla="*/ 0 h 53340"/>
                      <a:gd name="connsiteX6" fmla="*/ 6858 w 29527"/>
                      <a:gd name="connsiteY6" fmla="*/ 0 h 53340"/>
                      <a:gd name="connsiteX7" fmla="*/ 15049 w 29527"/>
                      <a:gd name="connsiteY7" fmla="*/ 21336 h 53340"/>
                      <a:gd name="connsiteX8" fmla="*/ 23336 w 29527"/>
                      <a:gd name="connsiteY8" fmla="*/ 0 h 53340"/>
                      <a:gd name="connsiteX9" fmla="*/ 28861 w 29527"/>
                      <a:gd name="connsiteY9" fmla="*/ 0 h 53340"/>
                      <a:gd name="connsiteX10" fmla="*/ 18859 w 29527"/>
                      <a:gd name="connsiteY10" fmla="*/ 25813 h 53340"/>
                      <a:gd name="connsiteX11" fmla="*/ 29527 w 29527"/>
                      <a:gd name="connsiteY11" fmla="*/ 53340 h 53340"/>
                      <a:gd name="connsiteX12" fmla="*/ 23431 w 29527"/>
                      <a:gd name="connsiteY12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527" h="53340">
                        <a:moveTo>
                          <a:pt x="23431" y="53340"/>
                        </a:moveTo>
                        <a:lnTo>
                          <a:pt x="14573" y="30289"/>
                        </a:lnTo>
                        <a:lnTo>
                          <a:pt x="5620" y="53340"/>
                        </a:lnTo>
                        <a:lnTo>
                          <a:pt x="0" y="53340"/>
                        </a:lnTo>
                        <a:lnTo>
                          <a:pt x="10763" y="25813"/>
                        </a:lnTo>
                        <a:lnTo>
                          <a:pt x="667" y="0"/>
                        </a:lnTo>
                        <a:lnTo>
                          <a:pt x="6858" y="0"/>
                        </a:lnTo>
                        <a:lnTo>
                          <a:pt x="15049" y="21336"/>
                        </a:lnTo>
                        <a:lnTo>
                          <a:pt x="23336" y="0"/>
                        </a:lnTo>
                        <a:lnTo>
                          <a:pt x="28861" y="0"/>
                        </a:lnTo>
                        <a:lnTo>
                          <a:pt x="18859" y="25813"/>
                        </a:lnTo>
                        <a:lnTo>
                          <a:pt x="29527" y="53340"/>
                        </a:lnTo>
                        <a:lnTo>
                          <a:pt x="23431" y="5334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79" name="Forme libre : forme 4478">
                    <a:extLst>
                      <a:ext uri="{FF2B5EF4-FFF2-40B4-BE49-F238E27FC236}">
                        <a16:creationId xmlns:a16="http://schemas.microsoft.com/office/drawing/2014/main" id="{DE330CAA-27C7-A658-7010-8C2C23ECF5BE}"/>
                      </a:ext>
                    </a:extLst>
                  </p:cNvPr>
                  <p:cNvSpPr/>
                  <p:nvPr/>
                </p:nvSpPr>
                <p:spPr>
                  <a:xfrm>
                    <a:off x="17129297" y="4179569"/>
                    <a:ext cx="14573" cy="5333"/>
                  </a:xfrm>
                  <a:custGeom>
                    <a:avLst/>
                    <a:gdLst>
                      <a:gd name="connsiteX0" fmla="*/ 0 w 14573"/>
                      <a:gd name="connsiteY0" fmla="*/ 5334 h 5333"/>
                      <a:gd name="connsiteX1" fmla="*/ 0 w 14573"/>
                      <a:gd name="connsiteY1" fmla="*/ 0 h 5333"/>
                      <a:gd name="connsiteX2" fmla="*/ 14573 w 14573"/>
                      <a:gd name="connsiteY2" fmla="*/ 0 h 5333"/>
                      <a:gd name="connsiteX3" fmla="*/ 14573 w 14573"/>
                      <a:gd name="connsiteY3" fmla="*/ 5334 h 5333"/>
                      <a:gd name="connsiteX4" fmla="*/ 0 w 14573"/>
                      <a:gd name="connsiteY4" fmla="*/ 5334 h 5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73" h="5333">
                        <a:moveTo>
                          <a:pt x="0" y="5334"/>
                        </a:moveTo>
                        <a:lnTo>
                          <a:pt x="0" y="0"/>
                        </a:lnTo>
                        <a:lnTo>
                          <a:pt x="14573" y="0"/>
                        </a:lnTo>
                        <a:lnTo>
                          <a:pt x="14573" y="5334"/>
                        </a:lnTo>
                        <a:lnTo>
                          <a:pt x="0" y="5334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0" name="Forme libre : forme 4479">
                    <a:extLst>
                      <a:ext uri="{FF2B5EF4-FFF2-40B4-BE49-F238E27FC236}">
                        <a16:creationId xmlns:a16="http://schemas.microsoft.com/office/drawing/2014/main" id="{6B67CD85-255C-FAE8-B24A-6F8853F31EFD}"/>
                      </a:ext>
                    </a:extLst>
                  </p:cNvPr>
                  <p:cNvSpPr/>
                  <p:nvPr/>
                </p:nvSpPr>
                <p:spPr>
                  <a:xfrm>
                    <a:off x="17150443" y="4155566"/>
                    <a:ext cx="21145" cy="53340"/>
                  </a:xfrm>
                  <a:custGeom>
                    <a:avLst/>
                    <a:gdLst>
                      <a:gd name="connsiteX0" fmla="*/ 21146 w 21145"/>
                      <a:gd name="connsiteY0" fmla="*/ 53340 h 53340"/>
                      <a:gd name="connsiteX1" fmla="*/ 0 w 21145"/>
                      <a:gd name="connsiteY1" fmla="*/ 53340 h 53340"/>
                      <a:gd name="connsiteX2" fmla="*/ 0 w 21145"/>
                      <a:gd name="connsiteY2" fmla="*/ 0 h 53340"/>
                      <a:gd name="connsiteX3" fmla="*/ 5905 w 21145"/>
                      <a:gd name="connsiteY3" fmla="*/ 0 h 53340"/>
                      <a:gd name="connsiteX4" fmla="*/ 5905 w 21145"/>
                      <a:gd name="connsiteY4" fmla="*/ 47911 h 53340"/>
                      <a:gd name="connsiteX5" fmla="*/ 21146 w 21145"/>
                      <a:gd name="connsiteY5" fmla="*/ 47911 h 53340"/>
                      <a:gd name="connsiteX6" fmla="*/ 21146 w 21145"/>
                      <a:gd name="connsiteY6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40">
                        <a:moveTo>
                          <a:pt x="21146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47911"/>
                        </a:lnTo>
                        <a:lnTo>
                          <a:pt x="21146" y="47911"/>
                        </a:lnTo>
                        <a:lnTo>
                          <a:pt x="21146" y="5334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1" name="Forme libre : forme 4480">
                    <a:extLst>
                      <a:ext uri="{FF2B5EF4-FFF2-40B4-BE49-F238E27FC236}">
                        <a16:creationId xmlns:a16="http://schemas.microsoft.com/office/drawing/2014/main" id="{48FA16B1-DB3C-5D12-A3B0-0AAF06570B7E}"/>
                      </a:ext>
                    </a:extLst>
                  </p:cNvPr>
                  <p:cNvSpPr/>
                  <p:nvPr/>
                </p:nvSpPr>
                <p:spPr>
                  <a:xfrm>
                    <a:off x="17176922" y="4155566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7 w 21907"/>
                      <a:gd name="connsiteY5" fmla="*/ 47911 h 53340"/>
                      <a:gd name="connsiteX6" fmla="*/ 21907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7 w 21907"/>
                      <a:gd name="connsiteY9" fmla="*/ 0 h 53340"/>
                      <a:gd name="connsiteX10" fmla="*/ 21907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7" y="47911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2" name="Forme libre : forme 4481">
                    <a:extLst>
                      <a:ext uri="{FF2B5EF4-FFF2-40B4-BE49-F238E27FC236}">
                        <a16:creationId xmlns:a16="http://schemas.microsoft.com/office/drawing/2014/main" id="{FD2D8441-E1EE-8F59-D2D8-A445C0CAB0F3}"/>
                      </a:ext>
                    </a:extLst>
                  </p:cNvPr>
                  <p:cNvSpPr/>
                  <p:nvPr/>
                </p:nvSpPr>
                <p:spPr>
                  <a:xfrm>
                    <a:off x="17204259" y="4154995"/>
                    <a:ext cx="24002" cy="54387"/>
                  </a:xfrm>
                  <a:custGeom>
                    <a:avLst/>
                    <a:gdLst>
                      <a:gd name="connsiteX0" fmla="*/ 3143 w 24002"/>
                      <a:gd name="connsiteY0" fmla="*/ 3524 h 54387"/>
                      <a:gd name="connsiteX1" fmla="*/ 12001 w 24002"/>
                      <a:gd name="connsiteY1" fmla="*/ 0 h 54387"/>
                      <a:gd name="connsiteX2" fmla="*/ 20860 w 24002"/>
                      <a:gd name="connsiteY2" fmla="*/ 3524 h 54387"/>
                      <a:gd name="connsiteX3" fmla="*/ 23908 w 24002"/>
                      <a:gd name="connsiteY3" fmla="*/ 13335 h 54387"/>
                      <a:gd name="connsiteX4" fmla="*/ 23908 w 24002"/>
                      <a:gd name="connsiteY4" fmla="*/ 14764 h 54387"/>
                      <a:gd name="connsiteX5" fmla="*/ 18288 w 24002"/>
                      <a:gd name="connsiteY5" fmla="*/ 14764 h 54387"/>
                      <a:gd name="connsiteX6" fmla="*/ 18288 w 24002"/>
                      <a:gd name="connsiteY6" fmla="*/ 13049 h 54387"/>
                      <a:gd name="connsiteX7" fmla="*/ 12192 w 24002"/>
                      <a:gd name="connsiteY7" fmla="*/ 5429 h 54387"/>
                      <a:gd name="connsiteX8" fmla="*/ 6096 w 24002"/>
                      <a:gd name="connsiteY8" fmla="*/ 12954 h 54387"/>
                      <a:gd name="connsiteX9" fmla="*/ 7429 w 24002"/>
                      <a:gd name="connsiteY9" fmla="*/ 18193 h 54387"/>
                      <a:gd name="connsiteX10" fmla="*/ 10763 w 24002"/>
                      <a:gd name="connsiteY10" fmla="*/ 22193 h 54387"/>
                      <a:gd name="connsiteX11" fmla="*/ 15049 w 24002"/>
                      <a:gd name="connsiteY11" fmla="*/ 25813 h 54387"/>
                      <a:gd name="connsiteX12" fmla="*/ 19336 w 24002"/>
                      <a:gd name="connsiteY12" fmla="*/ 29718 h 54387"/>
                      <a:gd name="connsiteX13" fmla="*/ 22670 w 24002"/>
                      <a:gd name="connsiteY13" fmla="*/ 34576 h 54387"/>
                      <a:gd name="connsiteX14" fmla="*/ 24003 w 24002"/>
                      <a:gd name="connsiteY14" fmla="*/ 41053 h 54387"/>
                      <a:gd name="connsiteX15" fmla="*/ 20955 w 24002"/>
                      <a:gd name="connsiteY15" fmla="*/ 50863 h 54387"/>
                      <a:gd name="connsiteX16" fmla="*/ 12001 w 24002"/>
                      <a:gd name="connsiteY16" fmla="*/ 54388 h 54387"/>
                      <a:gd name="connsiteX17" fmla="*/ 3048 w 24002"/>
                      <a:gd name="connsiteY17" fmla="*/ 50863 h 54387"/>
                      <a:gd name="connsiteX18" fmla="*/ 0 w 24002"/>
                      <a:gd name="connsiteY18" fmla="*/ 41053 h 54387"/>
                      <a:gd name="connsiteX19" fmla="*/ 0 w 24002"/>
                      <a:gd name="connsiteY19" fmla="*/ 38005 h 54387"/>
                      <a:gd name="connsiteX20" fmla="*/ 5524 w 24002"/>
                      <a:gd name="connsiteY20" fmla="*/ 38005 h 54387"/>
                      <a:gd name="connsiteX21" fmla="*/ 5524 w 24002"/>
                      <a:gd name="connsiteY21" fmla="*/ 41338 h 54387"/>
                      <a:gd name="connsiteX22" fmla="*/ 11811 w 24002"/>
                      <a:gd name="connsiteY22" fmla="*/ 48958 h 54387"/>
                      <a:gd name="connsiteX23" fmla="*/ 18097 w 24002"/>
                      <a:gd name="connsiteY23" fmla="*/ 41338 h 54387"/>
                      <a:gd name="connsiteX24" fmla="*/ 17145 w 24002"/>
                      <a:gd name="connsiteY24" fmla="*/ 36862 h 54387"/>
                      <a:gd name="connsiteX25" fmla="*/ 14573 w 24002"/>
                      <a:gd name="connsiteY25" fmla="*/ 33242 h 54387"/>
                      <a:gd name="connsiteX26" fmla="*/ 11144 w 24002"/>
                      <a:gd name="connsiteY26" fmla="*/ 30099 h 54387"/>
                      <a:gd name="connsiteX27" fmla="*/ 7334 w 24002"/>
                      <a:gd name="connsiteY27" fmla="*/ 26861 h 54387"/>
                      <a:gd name="connsiteX28" fmla="*/ 3905 w 24002"/>
                      <a:gd name="connsiteY28" fmla="*/ 23336 h 54387"/>
                      <a:gd name="connsiteX29" fmla="*/ 1333 w 24002"/>
                      <a:gd name="connsiteY29" fmla="*/ 18955 h 54387"/>
                      <a:gd name="connsiteX30" fmla="*/ 381 w 24002"/>
                      <a:gd name="connsiteY30" fmla="*/ 13335 h 54387"/>
                      <a:gd name="connsiteX31" fmla="*/ 3143 w 24002"/>
                      <a:gd name="connsiteY31" fmla="*/ 3524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4002" h="54387">
                        <a:moveTo>
                          <a:pt x="3143" y="3524"/>
                        </a:moveTo>
                        <a:cubicBezTo>
                          <a:pt x="5144" y="1143"/>
                          <a:pt x="8096" y="0"/>
                          <a:pt x="12001" y="0"/>
                        </a:cubicBezTo>
                        <a:cubicBezTo>
                          <a:pt x="15907" y="0"/>
                          <a:pt x="18859" y="1143"/>
                          <a:pt x="20860" y="3524"/>
                        </a:cubicBezTo>
                        <a:cubicBezTo>
                          <a:pt x="22860" y="5905"/>
                          <a:pt x="23908" y="9144"/>
                          <a:pt x="23908" y="13335"/>
                        </a:cubicBezTo>
                        <a:lnTo>
                          <a:pt x="23908" y="14764"/>
                        </a:lnTo>
                        <a:lnTo>
                          <a:pt x="18288" y="14764"/>
                        </a:lnTo>
                        <a:lnTo>
                          <a:pt x="18288" y="13049"/>
                        </a:lnTo>
                        <a:cubicBezTo>
                          <a:pt x="18288" y="8001"/>
                          <a:pt x="16288" y="5429"/>
                          <a:pt x="12192" y="5429"/>
                        </a:cubicBezTo>
                        <a:cubicBezTo>
                          <a:pt x="8096" y="5429"/>
                          <a:pt x="6096" y="7906"/>
                          <a:pt x="6096" y="12954"/>
                        </a:cubicBezTo>
                        <a:cubicBezTo>
                          <a:pt x="6096" y="14859"/>
                          <a:pt x="6572" y="16573"/>
                          <a:pt x="7429" y="18193"/>
                        </a:cubicBezTo>
                        <a:cubicBezTo>
                          <a:pt x="8287" y="19812"/>
                          <a:pt x="9430" y="21146"/>
                          <a:pt x="10763" y="22193"/>
                        </a:cubicBezTo>
                        <a:cubicBezTo>
                          <a:pt x="12097" y="23336"/>
                          <a:pt x="13525" y="24479"/>
                          <a:pt x="15049" y="25813"/>
                        </a:cubicBezTo>
                        <a:cubicBezTo>
                          <a:pt x="16573" y="27146"/>
                          <a:pt x="18002" y="28480"/>
                          <a:pt x="19336" y="29718"/>
                        </a:cubicBezTo>
                        <a:cubicBezTo>
                          <a:pt x="20669" y="30956"/>
                          <a:pt x="21717" y="32576"/>
                          <a:pt x="22670" y="34576"/>
                        </a:cubicBezTo>
                        <a:cubicBezTo>
                          <a:pt x="23527" y="36576"/>
                          <a:pt x="24003" y="38767"/>
                          <a:pt x="24003" y="41053"/>
                        </a:cubicBezTo>
                        <a:cubicBezTo>
                          <a:pt x="24003" y="45244"/>
                          <a:pt x="22955" y="48482"/>
                          <a:pt x="20955" y="50863"/>
                        </a:cubicBezTo>
                        <a:cubicBezTo>
                          <a:pt x="18955" y="53245"/>
                          <a:pt x="15907" y="54388"/>
                          <a:pt x="12001" y="54388"/>
                        </a:cubicBezTo>
                        <a:cubicBezTo>
                          <a:pt x="8096" y="54388"/>
                          <a:pt x="5048" y="53245"/>
                          <a:pt x="3048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lnTo>
                          <a:pt x="0" y="38005"/>
                        </a:lnTo>
                        <a:lnTo>
                          <a:pt x="5524" y="38005"/>
                        </a:lnTo>
                        <a:lnTo>
                          <a:pt x="5524" y="41338"/>
                        </a:lnTo>
                        <a:cubicBezTo>
                          <a:pt x="5524" y="46387"/>
                          <a:pt x="7620" y="48958"/>
                          <a:pt x="11811" y="48958"/>
                        </a:cubicBezTo>
                        <a:cubicBezTo>
                          <a:pt x="16002" y="48958"/>
                          <a:pt x="18097" y="46387"/>
                          <a:pt x="18097" y="41338"/>
                        </a:cubicBezTo>
                        <a:cubicBezTo>
                          <a:pt x="18097" y="39719"/>
                          <a:pt x="17716" y="38195"/>
                          <a:pt x="17145" y="36862"/>
                        </a:cubicBezTo>
                        <a:cubicBezTo>
                          <a:pt x="16478" y="35528"/>
                          <a:pt x="15621" y="34290"/>
                          <a:pt x="14573" y="33242"/>
                        </a:cubicBezTo>
                        <a:cubicBezTo>
                          <a:pt x="13525" y="32195"/>
                          <a:pt x="12382" y="31147"/>
                          <a:pt x="11144" y="30099"/>
                        </a:cubicBezTo>
                        <a:cubicBezTo>
                          <a:pt x="9906" y="29051"/>
                          <a:pt x="8572" y="28004"/>
                          <a:pt x="7334" y="26861"/>
                        </a:cubicBezTo>
                        <a:cubicBezTo>
                          <a:pt x="6096" y="25718"/>
                          <a:pt x="4953" y="24574"/>
                          <a:pt x="3905" y="23336"/>
                        </a:cubicBezTo>
                        <a:cubicBezTo>
                          <a:pt x="2857" y="22098"/>
                          <a:pt x="2000" y="20669"/>
                          <a:pt x="1333" y="18955"/>
                        </a:cubicBezTo>
                        <a:cubicBezTo>
                          <a:pt x="667" y="17240"/>
                          <a:pt x="381" y="15335"/>
                          <a:pt x="381" y="13335"/>
                        </a:cubicBezTo>
                        <a:cubicBezTo>
                          <a:pt x="190" y="9144"/>
                          <a:pt x="1238" y="5905"/>
                          <a:pt x="3143" y="3524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3" name="Forme libre : forme 4482">
                    <a:extLst>
                      <a:ext uri="{FF2B5EF4-FFF2-40B4-BE49-F238E27FC236}">
                        <a16:creationId xmlns:a16="http://schemas.microsoft.com/office/drawing/2014/main" id="{2F295753-3786-A446-7B8D-958BEAEF82CE}"/>
                      </a:ext>
                    </a:extLst>
                  </p:cNvPr>
                  <p:cNvSpPr/>
                  <p:nvPr/>
                </p:nvSpPr>
                <p:spPr>
                  <a:xfrm>
                    <a:off x="17233977" y="4179569"/>
                    <a:ext cx="14573" cy="5333"/>
                  </a:xfrm>
                  <a:custGeom>
                    <a:avLst/>
                    <a:gdLst>
                      <a:gd name="connsiteX0" fmla="*/ 0 w 14573"/>
                      <a:gd name="connsiteY0" fmla="*/ 5334 h 5333"/>
                      <a:gd name="connsiteX1" fmla="*/ 0 w 14573"/>
                      <a:gd name="connsiteY1" fmla="*/ 0 h 5333"/>
                      <a:gd name="connsiteX2" fmla="*/ 14573 w 14573"/>
                      <a:gd name="connsiteY2" fmla="*/ 0 h 5333"/>
                      <a:gd name="connsiteX3" fmla="*/ 14573 w 14573"/>
                      <a:gd name="connsiteY3" fmla="*/ 5334 h 5333"/>
                      <a:gd name="connsiteX4" fmla="*/ 0 w 14573"/>
                      <a:gd name="connsiteY4" fmla="*/ 5334 h 5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73" h="5333">
                        <a:moveTo>
                          <a:pt x="0" y="5334"/>
                        </a:moveTo>
                        <a:lnTo>
                          <a:pt x="0" y="0"/>
                        </a:lnTo>
                        <a:lnTo>
                          <a:pt x="14573" y="0"/>
                        </a:lnTo>
                        <a:lnTo>
                          <a:pt x="14573" y="5334"/>
                        </a:lnTo>
                        <a:lnTo>
                          <a:pt x="0" y="5334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4" name="Forme libre : forme 4483">
                    <a:extLst>
                      <a:ext uri="{FF2B5EF4-FFF2-40B4-BE49-F238E27FC236}">
                        <a16:creationId xmlns:a16="http://schemas.microsoft.com/office/drawing/2014/main" id="{24E07B81-0B4B-6A8A-DBBC-423A06493161}"/>
                      </a:ext>
                    </a:extLst>
                  </p:cNvPr>
                  <p:cNvSpPr/>
                  <p:nvPr/>
                </p:nvSpPr>
                <p:spPr>
                  <a:xfrm>
                    <a:off x="17255123" y="4155566"/>
                    <a:ext cx="24574" cy="53244"/>
                  </a:xfrm>
                  <a:custGeom>
                    <a:avLst/>
                    <a:gdLst>
                      <a:gd name="connsiteX0" fmla="*/ 0 w 24574"/>
                      <a:gd name="connsiteY0" fmla="*/ 0 h 53244"/>
                      <a:gd name="connsiteX1" fmla="*/ 12002 w 24574"/>
                      <a:gd name="connsiteY1" fmla="*/ 0 h 53244"/>
                      <a:gd name="connsiteX2" fmla="*/ 20860 w 24574"/>
                      <a:gd name="connsiteY2" fmla="*/ 2857 h 53244"/>
                      <a:gd name="connsiteX3" fmla="*/ 23622 w 24574"/>
                      <a:gd name="connsiteY3" fmla="*/ 11811 h 53244"/>
                      <a:gd name="connsiteX4" fmla="*/ 23622 w 24574"/>
                      <a:gd name="connsiteY4" fmla="*/ 14288 h 53244"/>
                      <a:gd name="connsiteX5" fmla="*/ 22193 w 24574"/>
                      <a:gd name="connsiteY5" fmla="*/ 21241 h 53244"/>
                      <a:gd name="connsiteX6" fmla="*/ 17431 w 24574"/>
                      <a:gd name="connsiteY6" fmla="*/ 24860 h 53244"/>
                      <a:gd name="connsiteX7" fmla="*/ 24574 w 24574"/>
                      <a:gd name="connsiteY7" fmla="*/ 36290 h 53244"/>
                      <a:gd name="connsiteX8" fmla="*/ 24574 w 24574"/>
                      <a:gd name="connsiteY8" fmla="*/ 40767 h 53244"/>
                      <a:gd name="connsiteX9" fmla="*/ 12382 w 24574"/>
                      <a:gd name="connsiteY9" fmla="*/ 53245 h 53244"/>
                      <a:gd name="connsiteX10" fmla="*/ 95 w 24574"/>
                      <a:gd name="connsiteY10" fmla="*/ 53245 h 53244"/>
                      <a:gd name="connsiteX11" fmla="*/ 95 w 24574"/>
                      <a:gd name="connsiteY11" fmla="*/ 0 h 53244"/>
                      <a:gd name="connsiteX12" fmla="*/ 5905 w 24574"/>
                      <a:gd name="connsiteY12" fmla="*/ 22670 h 53244"/>
                      <a:gd name="connsiteX13" fmla="*/ 10478 w 24574"/>
                      <a:gd name="connsiteY13" fmla="*/ 22670 h 53244"/>
                      <a:gd name="connsiteX14" fmla="*/ 15907 w 24574"/>
                      <a:gd name="connsiteY14" fmla="*/ 21146 h 53244"/>
                      <a:gd name="connsiteX15" fmla="*/ 17621 w 24574"/>
                      <a:gd name="connsiteY15" fmla="*/ 15621 h 53244"/>
                      <a:gd name="connsiteX16" fmla="*/ 17621 w 24574"/>
                      <a:gd name="connsiteY16" fmla="*/ 12478 h 53244"/>
                      <a:gd name="connsiteX17" fmla="*/ 16288 w 24574"/>
                      <a:gd name="connsiteY17" fmla="*/ 7144 h 53244"/>
                      <a:gd name="connsiteX18" fmla="*/ 11811 w 24574"/>
                      <a:gd name="connsiteY18" fmla="*/ 5429 h 53244"/>
                      <a:gd name="connsiteX19" fmla="*/ 5905 w 24574"/>
                      <a:gd name="connsiteY19" fmla="*/ 5429 h 53244"/>
                      <a:gd name="connsiteX20" fmla="*/ 5905 w 24574"/>
                      <a:gd name="connsiteY20" fmla="*/ 22670 h 53244"/>
                      <a:gd name="connsiteX21" fmla="*/ 5905 w 24574"/>
                      <a:gd name="connsiteY21" fmla="*/ 47911 h 53244"/>
                      <a:gd name="connsiteX22" fmla="*/ 12192 w 24574"/>
                      <a:gd name="connsiteY22" fmla="*/ 47911 h 53244"/>
                      <a:gd name="connsiteX23" fmla="*/ 18479 w 24574"/>
                      <a:gd name="connsiteY23" fmla="*/ 40672 h 53244"/>
                      <a:gd name="connsiteX24" fmla="*/ 18479 w 24574"/>
                      <a:gd name="connsiteY24" fmla="*/ 35909 h 53244"/>
                      <a:gd name="connsiteX25" fmla="*/ 16764 w 24574"/>
                      <a:gd name="connsiteY25" fmla="*/ 29813 h 53244"/>
                      <a:gd name="connsiteX26" fmla="*/ 11049 w 24574"/>
                      <a:gd name="connsiteY26" fmla="*/ 28004 h 53244"/>
                      <a:gd name="connsiteX27" fmla="*/ 5905 w 24574"/>
                      <a:gd name="connsiteY27" fmla="*/ 28004 h 53244"/>
                      <a:gd name="connsiteX28" fmla="*/ 5905 w 24574"/>
                      <a:gd name="connsiteY28" fmla="*/ 47911 h 53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4574" h="53244">
                        <a:moveTo>
                          <a:pt x="0" y="0"/>
                        </a:moveTo>
                        <a:lnTo>
                          <a:pt x="12002" y="0"/>
                        </a:lnTo>
                        <a:cubicBezTo>
                          <a:pt x="16097" y="0"/>
                          <a:pt x="19050" y="953"/>
                          <a:pt x="20860" y="2857"/>
                        </a:cubicBezTo>
                        <a:cubicBezTo>
                          <a:pt x="22670" y="4763"/>
                          <a:pt x="23622" y="7715"/>
                          <a:pt x="23622" y="11811"/>
                        </a:cubicBezTo>
                        <a:lnTo>
                          <a:pt x="23622" y="14288"/>
                        </a:lnTo>
                        <a:cubicBezTo>
                          <a:pt x="23622" y="17240"/>
                          <a:pt x="23146" y="19526"/>
                          <a:pt x="22193" y="21241"/>
                        </a:cubicBezTo>
                        <a:cubicBezTo>
                          <a:pt x="21241" y="22955"/>
                          <a:pt x="19621" y="24194"/>
                          <a:pt x="17431" y="24860"/>
                        </a:cubicBezTo>
                        <a:cubicBezTo>
                          <a:pt x="22193" y="26194"/>
                          <a:pt x="24574" y="30004"/>
                          <a:pt x="24574" y="36290"/>
                        </a:cubicBezTo>
                        <a:lnTo>
                          <a:pt x="24574" y="40767"/>
                        </a:lnTo>
                        <a:cubicBezTo>
                          <a:pt x="24574" y="49054"/>
                          <a:pt x="20479" y="53245"/>
                          <a:pt x="12382" y="53245"/>
                        </a:cubicBezTo>
                        <a:lnTo>
                          <a:pt x="95" y="53245"/>
                        </a:lnTo>
                        <a:lnTo>
                          <a:pt x="95" y="0"/>
                        </a:lnTo>
                        <a:close/>
                        <a:moveTo>
                          <a:pt x="5905" y="22670"/>
                        </a:moveTo>
                        <a:lnTo>
                          <a:pt x="10478" y="22670"/>
                        </a:lnTo>
                        <a:cubicBezTo>
                          <a:pt x="12954" y="22670"/>
                          <a:pt x="14764" y="22193"/>
                          <a:pt x="15907" y="21146"/>
                        </a:cubicBezTo>
                        <a:cubicBezTo>
                          <a:pt x="17050" y="20098"/>
                          <a:pt x="17621" y="18288"/>
                          <a:pt x="17621" y="15621"/>
                        </a:cubicBezTo>
                        <a:lnTo>
                          <a:pt x="17621" y="12478"/>
                        </a:lnTo>
                        <a:cubicBezTo>
                          <a:pt x="17621" y="10096"/>
                          <a:pt x="17145" y="8287"/>
                          <a:pt x="16288" y="7144"/>
                        </a:cubicBezTo>
                        <a:cubicBezTo>
                          <a:pt x="15335" y="6001"/>
                          <a:pt x="13906" y="5429"/>
                          <a:pt x="11811" y="5429"/>
                        </a:cubicBezTo>
                        <a:lnTo>
                          <a:pt x="5905" y="5429"/>
                        </a:lnTo>
                        <a:lnTo>
                          <a:pt x="5905" y="22670"/>
                        </a:lnTo>
                        <a:close/>
                        <a:moveTo>
                          <a:pt x="5905" y="47911"/>
                        </a:moveTo>
                        <a:lnTo>
                          <a:pt x="12192" y="47911"/>
                        </a:lnTo>
                        <a:cubicBezTo>
                          <a:pt x="16383" y="47911"/>
                          <a:pt x="18479" y="45529"/>
                          <a:pt x="18479" y="40672"/>
                        </a:cubicBezTo>
                        <a:lnTo>
                          <a:pt x="18479" y="35909"/>
                        </a:lnTo>
                        <a:cubicBezTo>
                          <a:pt x="18479" y="33052"/>
                          <a:pt x="17907" y="30956"/>
                          <a:pt x="16764" y="29813"/>
                        </a:cubicBezTo>
                        <a:cubicBezTo>
                          <a:pt x="15621" y="28670"/>
                          <a:pt x="13716" y="28004"/>
                          <a:pt x="11049" y="28004"/>
                        </a:cubicBezTo>
                        <a:lnTo>
                          <a:pt x="5905" y="28004"/>
                        </a:lnTo>
                        <a:lnTo>
                          <a:pt x="5905" y="47911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5" name="Forme libre : forme 4484">
                    <a:extLst>
                      <a:ext uri="{FF2B5EF4-FFF2-40B4-BE49-F238E27FC236}">
                        <a16:creationId xmlns:a16="http://schemas.microsoft.com/office/drawing/2014/main" id="{8149FF57-114F-C893-EAC6-245944C11D82}"/>
                      </a:ext>
                    </a:extLst>
                  </p:cNvPr>
                  <p:cNvSpPr/>
                  <p:nvPr/>
                </p:nvSpPr>
                <p:spPr>
                  <a:xfrm>
                    <a:off x="17284079" y="4155566"/>
                    <a:ext cx="28955" cy="53340"/>
                  </a:xfrm>
                  <a:custGeom>
                    <a:avLst/>
                    <a:gdLst>
                      <a:gd name="connsiteX0" fmla="*/ 21146 w 28955"/>
                      <a:gd name="connsiteY0" fmla="*/ 42577 h 53340"/>
                      <a:gd name="connsiteX1" fmla="*/ 7620 w 28955"/>
                      <a:gd name="connsiteY1" fmla="*/ 42577 h 53340"/>
                      <a:gd name="connsiteX2" fmla="*/ 5524 w 28955"/>
                      <a:gd name="connsiteY2" fmla="*/ 53340 h 53340"/>
                      <a:gd name="connsiteX3" fmla="*/ 0 w 28955"/>
                      <a:gd name="connsiteY3" fmla="*/ 53340 h 53340"/>
                      <a:gd name="connsiteX4" fmla="*/ 10192 w 28955"/>
                      <a:gd name="connsiteY4" fmla="*/ 0 h 53340"/>
                      <a:gd name="connsiteX5" fmla="*/ 18764 w 28955"/>
                      <a:gd name="connsiteY5" fmla="*/ 0 h 53340"/>
                      <a:gd name="connsiteX6" fmla="*/ 28956 w 28955"/>
                      <a:gd name="connsiteY6" fmla="*/ 53340 h 53340"/>
                      <a:gd name="connsiteX7" fmla="*/ 23050 w 28955"/>
                      <a:gd name="connsiteY7" fmla="*/ 53340 h 53340"/>
                      <a:gd name="connsiteX8" fmla="*/ 21146 w 28955"/>
                      <a:gd name="connsiteY8" fmla="*/ 42577 h 53340"/>
                      <a:gd name="connsiteX9" fmla="*/ 14288 w 28955"/>
                      <a:gd name="connsiteY9" fmla="*/ 6668 h 53340"/>
                      <a:gd name="connsiteX10" fmla="*/ 8382 w 28955"/>
                      <a:gd name="connsiteY10" fmla="*/ 37433 h 53340"/>
                      <a:gd name="connsiteX11" fmla="*/ 20288 w 28955"/>
                      <a:gd name="connsiteY11" fmla="*/ 37433 h 53340"/>
                      <a:gd name="connsiteX12" fmla="*/ 14288 w 28955"/>
                      <a:gd name="connsiteY12" fmla="*/ 6668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955" h="53340">
                        <a:moveTo>
                          <a:pt x="21146" y="42577"/>
                        </a:moveTo>
                        <a:lnTo>
                          <a:pt x="7620" y="42577"/>
                        </a:lnTo>
                        <a:lnTo>
                          <a:pt x="5524" y="53340"/>
                        </a:lnTo>
                        <a:lnTo>
                          <a:pt x="0" y="53340"/>
                        </a:lnTo>
                        <a:lnTo>
                          <a:pt x="10192" y="0"/>
                        </a:lnTo>
                        <a:lnTo>
                          <a:pt x="18764" y="0"/>
                        </a:lnTo>
                        <a:lnTo>
                          <a:pt x="28956" y="53340"/>
                        </a:lnTo>
                        <a:lnTo>
                          <a:pt x="23050" y="53340"/>
                        </a:lnTo>
                        <a:lnTo>
                          <a:pt x="21146" y="42577"/>
                        </a:lnTo>
                        <a:close/>
                        <a:moveTo>
                          <a:pt x="14288" y="6668"/>
                        </a:moveTo>
                        <a:lnTo>
                          <a:pt x="8382" y="37433"/>
                        </a:lnTo>
                        <a:lnTo>
                          <a:pt x="20288" y="37433"/>
                        </a:lnTo>
                        <a:lnTo>
                          <a:pt x="14288" y="6668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6" name="Forme libre : forme 4485">
                    <a:extLst>
                      <a:ext uri="{FF2B5EF4-FFF2-40B4-BE49-F238E27FC236}">
                        <a16:creationId xmlns:a16="http://schemas.microsoft.com/office/drawing/2014/main" id="{7C0BC8AF-DD85-545E-2CDA-12F14571EB10}"/>
                      </a:ext>
                    </a:extLst>
                  </p:cNvPr>
                  <p:cNvSpPr/>
                  <p:nvPr/>
                </p:nvSpPr>
                <p:spPr>
                  <a:xfrm>
                    <a:off x="17318654" y="4155566"/>
                    <a:ext cx="5905" cy="53340"/>
                  </a:xfrm>
                  <a:custGeom>
                    <a:avLst/>
                    <a:gdLst>
                      <a:gd name="connsiteX0" fmla="*/ 0 w 5905"/>
                      <a:gd name="connsiteY0" fmla="*/ 0 h 53340"/>
                      <a:gd name="connsiteX1" fmla="*/ 5906 w 5905"/>
                      <a:gd name="connsiteY1" fmla="*/ 0 h 53340"/>
                      <a:gd name="connsiteX2" fmla="*/ 5906 w 5905"/>
                      <a:gd name="connsiteY2" fmla="*/ 53340 h 53340"/>
                      <a:gd name="connsiteX3" fmla="*/ 0 w 5905"/>
                      <a:gd name="connsiteY3" fmla="*/ 53340 h 53340"/>
                      <a:gd name="connsiteX4" fmla="*/ 0 w 5905"/>
                      <a:gd name="connsiteY4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5" h="53340">
                        <a:moveTo>
                          <a:pt x="0" y="0"/>
                        </a:moveTo>
                        <a:lnTo>
                          <a:pt x="5906" y="0"/>
                        </a:lnTo>
                        <a:lnTo>
                          <a:pt x="5906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7" name="Forme libre : forme 4486">
                    <a:extLst>
                      <a:ext uri="{FF2B5EF4-FFF2-40B4-BE49-F238E27FC236}">
                        <a16:creationId xmlns:a16="http://schemas.microsoft.com/office/drawing/2014/main" id="{53C9C8B0-96C4-7E33-4BD5-73B18F77E03C}"/>
                      </a:ext>
                    </a:extLst>
                  </p:cNvPr>
                  <p:cNvSpPr/>
                  <p:nvPr/>
                </p:nvSpPr>
                <p:spPr>
                  <a:xfrm>
                    <a:off x="17331418" y="4155566"/>
                    <a:ext cx="25145" cy="53340"/>
                  </a:xfrm>
                  <a:custGeom>
                    <a:avLst/>
                    <a:gdLst>
                      <a:gd name="connsiteX0" fmla="*/ 5334 w 25145"/>
                      <a:gd name="connsiteY0" fmla="*/ 10192 h 53340"/>
                      <a:gd name="connsiteX1" fmla="*/ 5334 w 25145"/>
                      <a:gd name="connsiteY1" fmla="*/ 53340 h 53340"/>
                      <a:gd name="connsiteX2" fmla="*/ 0 w 25145"/>
                      <a:gd name="connsiteY2" fmla="*/ 53340 h 53340"/>
                      <a:gd name="connsiteX3" fmla="*/ 0 w 25145"/>
                      <a:gd name="connsiteY3" fmla="*/ 0 h 53340"/>
                      <a:gd name="connsiteX4" fmla="*/ 7525 w 25145"/>
                      <a:gd name="connsiteY4" fmla="*/ 0 h 53340"/>
                      <a:gd name="connsiteX5" fmla="*/ 19907 w 25145"/>
                      <a:gd name="connsiteY5" fmla="*/ 38576 h 53340"/>
                      <a:gd name="connsiteX6" fmla="*/ 19907 w 25145"/>
                      <a:gd name="connsiteY6" fmla="*/ 0 h 53340"/>
                      <a:gd name="connsiteX7" fmla="*/ 25146 w 25145"/>
                      <a:gd name="connsiteY7" fmla="*/ 0 h 53340"/>
                      <a:gd name="connsiteX8" fmla="*/ 25146 w 25145"/>
                      <a:gd name="connsiteY8" fmla="*/ 53340 h 53340"/>
                      <a:gd name="connsiteX9" fmla="*/ 18955 w 25145"/>
                      <a:gd name="connsiteY9" fmla="*/ 53340 h 53340"/>
                      <a:gd name="connsiteX10" fmla="*/ 5334 w 25145"/>
                      <a:gd name="connsiteY10" fmla="*/ 1019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145" h="53340">
                        <a:moveTo>
                          <a:pt x="5334" y="10192"/>
                        </a:moveTo>
                        <a:lnTo>
                          <a:pt x="5334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7525" y="0"/>
                        </a:lnTo>
                        <a:lnTo>
                          <a:pt x="19907" y="38576"/>
                        </a:lnTo>
                        <a:lnTo>
                          <a:pt x="19907" y="0"/>
                        </a:lnTo>
                        <a:lnTo>
                          <a:pt x="25146" y="0"/>
                        </a:lnTo>
                        <a:lnTo>
                          <a:pt x="25146" y="53340"/>
                        </a:lnTo>
                        <a:lnTo>
                          <a:pt x="18955" y="53340"/>
                        </a:lnTo>
                        <a:lnTo>
                          <a:pt x="5334" y="1019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8" name="Forme libre : forme 4487">
                    <a:extLst>
                      <a:ext uri="{FF2B5EF4-FFF2-40B4-BE49-F238E27FC236}">
                        <a16:creationId xmlns:a16="http://schemas.microsoft.com/office/drawing/2014/main" id="{92D6865B-E924-B0B8-9726-58C5BDDCB3B3}"/>
                      </a:ext>
                    </a:extLst>
                  </p:cNvPr>
                  <p:cNvSpPr/>
                  <p:nvPr/>
                </p:nvSpPr>
                <p:spPr>
                  <a:xfrm>
                    <a:off x="17362660" y="4154995"/>
                    <a:ext cx="24002" cy="54387"/>
                  </a:xfrm>
                  <a:custGeom>
                    <a:avLst/>
                    <a:gdLst>
                      <a:gd name="connsiteX0" fmla="*/ 3143 w 24002"/>
                      <a:gd name="connsiteY0" fmla="*/ 3524 h 54387"/>
                      <a:gd name="connsiteX1" fmla="*/ 12001 w 24002"/>
                      <a:gd name="connsiteY1" fmla="*/ 0 h 54387"/>
                      <a:gd name="connsiteX2" fmla="*/ 20860 w 24002"/>
                      <a:gd name="connsiteY2" fmla="*/ 3524 h 54387"/>
                      <a:gd name="connsiteX3" fmla="*/ 23908 w 24002"/>
                      <a:gd name="connsiteY3" fmla="*/ 13335 h 54387"/>
                      <a:gd name="connsiteX4" fmla="*/ 23908 w 24002"/>
                      <a:gd name="connsiteY4" fmla="*/ 14764 h 54387"/>
                      <a:gd name="connsiteX5" fmla="*/ 18288 w 24002"/>
                      <a:gd name="connsiteY5" fmla="*/ 14764 h 54387"/>
                      <a:gd name="connsiteX6" fmla="*/ 18288 w 24002"/>
                      <a:gd name="connsiteY6" fmla="*/ 13049 h 54387"/>
                      <a:gd name="connsiteX7" fmla="*/ 12192 w 24002"/>
                      <a:gd name="connsiteY7" fmla="*/ 5429 h 54387"/>
                      <a:gd name="connsiteX8" fmla="*/ 6096 w 24002"/>
                      <a:gd name="connsiteY8" fmla="*/ 12954 h 54387"/>
                      <a:gd name="connsiteX9" fmla="*/ 7429 w 24002"/>
                      <a:gd name="connsiteY9" fmla="*/ 18193 h 54387"/>
                      <a:gd name="connsiteX10" fmla="*/ 10763 w 24002"/>
                      <a:gd name="connsiteY10" fmla="*/ 22193 h 54387"/>
                      <a:gd name="connsiteX11" fmla="*/ 15049 w 24002"/>
                      <a:gd name="connsiteY11" fmla="*/ 25813 h 54387"/>
                      <a:gd name="connsiteX12" fmla="*/ 19336 w 24002"/>
                      <a:gd name="connsiteY12" fmla="*/ 29718 h 54387"/>
                      <a:gd name="connsiteX13" fmla="*/ 22669 w 24002"/>
                      <a:gd name="connsiteY13" fmla="*/ 34576 h 54387"/>
                      <a:gd name="connsiteX14" fmla="*/ 24003 w 24002"/>
                      <a:gd name="connsiteY14" fmla="*/ 41053 h 54387"/>
                      <a:gd name="connsiteX15" fmla="*/ 20955 w 24002"/>
                      <a:gd name="connsiteY15" fmla="*/ 50863 h 54387"/>
                      <a:gd name="connsiteX16" fmla="*/ 12001 w 24002"/>
                      <a:gd name="connsiteY16" fmla="*/ 54388 h 54387"/>
                      <a:gd name="connsiteX17" fmla="*/ 3048 w 24002"/>
                      <a:gd name="connsiteY17" fmla="*/ 50863 h 54387"/>
                      <a:gd name="connsiteX18" fmla="*/ 0 w 24002"/>
                      <a:gd name="connsiteY18" fmla="*/ 41053 h 54387"/>
                      <a:gd name="connsiteX19" fmla="*/ 0 w 24002"/>
                      <a:gd name="connsiteY19" fmla="*/ 38005 h 54387"/>
                      <a:gd name="connsiteX20" fmla="*/ 5524 w 24002"/>
                      <a:gd name="connsiteY20" fmla="*/ 38005 h 54387"/>
                      <a:gd name="connsiteX21" fmla="*/ 5524 w 24002"/>
                      <a:gd name="connsiteY21" fmla="*/ 41338 h 54387"/>
                      <a:gd name="connsiteX22" fmla="*/ 11811 w 24002"/>
                      <a:gd name="connsiteY22" fmla="*/ 48958 h 54387"/>
                      <a:gd name="connsiteX23" fmla="*/ 18097 w 24002"/>
                      <a:gd name="connsiteY23" fmla="*/ 41338 h 54387"/>
                      <a:gd name="connsiteX24" fmla="*/ 17145 w 24002"/>
                      <a:gd name="connsiteY24" fmla="*/ 36862 h 54387"/>
                      <a:gd name="connsiteX25" fmla="*/ 14573 w 24002"/>
                      <a:gd name="connsiteY25" fmla="*/ 33242 h 54387"/>
                      <a:gd name="connsiteX26" fmla="*/ 11144 w 24002"/>
                      <a:gd name="connsiteY26" fmla="*/ 30099 h 54387"/>
                      <a:gd name="connsiteX27" fmla="*/ 7334 w 24002"/>
                      <a:gd name="connsiteY27" fmla="*/ 26861 h 54387"/>
                      <a:gd name="connsiteX28" fmla="*/ 3905 w 24002"/>
                      <a:gd name="connsiteY28" fmla="*/ 23336 h 54387"/>
                      <a:gd name="connsiteX29" fmla="*/ 1333 w 24002"/>
                      <a:gd name="connsiteY29" fmla="*/ 18955 h 54387"/>
                      <a:gd name="connsiteX30" fmla="*/ 381 w 24002"/>
                      <a:gd name="connsiteY30" fmla="*/ 13335 h 54387"/>
                      <a:gd name="connsiteX31" fmla="*/ 3143 w 24002"/>
                      <a:gd name="connsiteY31" fmla="*/ 3524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4002" h="54387">
                        <a:moveTo>
                          <a:pt x="3143" y="3524"/>
                        </a:moveTo>
                        <a:cubicBezTo>
                          <a:pt x="5143" y="1143"/>
                          <a:pt x="8096" y="0"/>
                          <a:pt x="12001" y="0"/>
                        </a:cubicBezTo>
                        <a:cubicBezTo>
                          <a:pt x="15907" y="0"/>
                          <a:pt x="18859" y="1143"/>
                          <a:pt x="20860" y="3524"/>
                        </a:cubicBezTo>
                        <a:cubicBezTo>
                          <a:pt x="22860" y="5905"/>
                          <a:pt x="23908" y="9144"/>
                          <a:pt x="23908" y="13335"/>
                        </a:cubicBezTo>
                        <a:lnTo>
                          <a:pt x="23908" y="14764"/>
                        </a:lnTo>
                        <a:lnTo>
                          <a:pt x="18288" y="14764"/>
                        </a:lnTo>
                        <a:lnTo>
                          <a:pt x="18288" y="13049"/>
                        </a:lnTo>
                        <a:cubicBezTo>
                          <a:pt x="18288" y="8001"/>
                          <a:pt x="16288" y="5429"/>
                          <a:pt x="12192" y="5429"/>
                        </a:cubicBezTo>
                        <a:cubicBezTo>
                          <a:pt x="8096" y="5429"/>
                          <a:pt x="6096" y="7906"/>
                          <a:pt x="6096" y="12954"/>
                        </a:cubicBezTo>
                        <a:cubicBezTo>
                          <a:pt x="6096" y="14859"/>
                          <a:pt x="6572" y="16573"/>
                          <a:pt x="7429" y="18193"/>
                        </a:cubicBezTo>
                        <a:cubicBezTo>
                          <a:pt x="8287" y="19812"/>
                          <a:pt x="9430" y="21146"/>
                          <a:pt x="10763" y="22193"/>
                        </a:cubicBezTo>
                        <a:cubicBezTo>
                          <a:pt x="12097" y="23336"/>
                          <a:pt x="13525" y="24479"/>
                          <a:pt x="15049" y="25813"/>
                        </a:cubicBezTo>
                        <a:cubicBezTo>
                          <a:pt x="16573" y="27146"/>
                          <a:pt x="18002" y="28480"/>
                          <a:pt x="19336" y="29718"/>
                        </a:cubicBezTo>
                        <a:cubicBezTo>
                          <a:pt x="20669" y="30956"/>
                          <a:pt x="21717" y="32576"/>
                          <a:pt x="22669" y="34576"/>
                        </a:cubicBezTo>
                        <a:cubicBezTo>
                          <a:pt x="23527" y="36576"/>
                          <a:pt x="24003" y="38767"/>
                          <a:pt x="24003" y="41053"/>
                        </a:cubicBezTo>
                        <a:cubicBezTo>
                          <a:pt x="24003" y="45244"/>
                          <a:pt x="22955" y="48482"/>
                          <a:pt x="20955" y="50863"/>
                        </a:cubicBezTo>
                        <a:cubicBezTo>
                          <a:pt x="18955" y="53245"/>
                          <a:pt x="15907" y="54388"/>
                          <a:pt x="12001" y="54388"/>
                        </a:cubicBezTo>
                        <a:cubicBezTo>
                          <a:pt x="8096" y="54388"/>
                          <a:pt x="5048" y="53245"/>
                          <a:pt x="3048" y="50863"/>
                        </a:cubicBezTo>
                        <a:cubicBezTo>
                          <a:pt x="1048" y="48482"/>
                          <a:pt x="0" y="45244"/>
                          <a:pt x="0" y="41053"/>
                        </a:cubicBezTo>
                        <a:lnTo>
                          <a:pt x="0" y="38005"/>
                        </a:lnTo>
                        <a:lnTo>
                          <a:pt x="5524" y="38005"/>
                        </a:lnTo>
                        <a:lnTo>
                          <a:pt x="5524" y="41338"/>
                        </a:lnTo>
                        <a:cubicBezTo>
                          <a:pt x="5524" y="46387"/>
                          <a:pt x="7620" y="48958"/>
                          <a:pt x="11811" y="48958"/>
                        </a:cubicBezTo>
                        <a:cubicBezTo>
                          <a:pt x="16002" y="48958"/>
                          <a:pt x="18097" y="46387"/>
                          <a:pt x="18097" y="41338"/>
                        </a:cubicBezTo>
                        <a:cubicBezTo>
                          <a:pt x="18097" y="39719"/>
                          <a:pt x="17716" y="38195"/>
                          <a:pt x="17145" y="36862"/>
                        </a:cubicBezTo>
                        <a:cubicBezTo>
                          <a:pt x="16478" y="35528"/>
                          <a:pt x="15621" y="34290"/>
                          <a:pt x="14573" y="33242"/>
                        </a:cubicBezTo>
                        <a:cubicBezTo>
                          <a:pt x="13525" y="32195"/>
                          <a:pt x="12382" y="31147"/>
                          <a:pt x="11144" y="30099"/>
                        </a:cubicBezTo>
                        <a:cubicBezTo>
                          <a:pt x="9906" y="29051"/>
                          <a:pt x="8572" y="28004"/>
                          <a:pt x="7334" y="26861"/>
                        </a:cubicBezTo>
                        <a:cubicBezTo>
                          <a:pt x="6096" y="25718"/>
                          <a:pt x="4953" y="24574"/>
                          <a:pt x="3905" y="23336"/>
                        </a:cubicBezTo>
                        <a:cubicBezTo>
                          <a:pt x="2857" y="22098"/>
                          <a:pt x="2000" y="20669"/>
                          <a:pt x="1333" y="18955"/>
                        </a:cubicBezTo>
                        <a:cubicBezTo>
                          <a:pt x="667" y="17240"/>
                          <a:pt x="381" y="15335"/>
                          <a:pt x="381" y="13335"/>
                        </a:cubicBezTo>
                        <a:cubicBezTo>
                          <a:pt x="95" y="9144"/>
                          <a:pt x="1143" y="5905"/>
                          <a:pt x="3143" y="3524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89" name="Forme libre : forme 4488">
                    <a:extLst>
                      <a:ext uri="{FF2B5EF4-FFF2-40B4-BE49-F238E27FC236}">
                        <a16:creationId xmlns:a16="http://schemas.microsoft.com/office/drawing/2014/main" id="{D648AC34-1CC1-807E-A2A0-9F5AF02353DC}"/>
                      </a:ext>
                    </a:extLst>
                  </p:cNvPr>
                  <p:cNvSpPr/>
                  <p:nvPr/>
                </p:nvSpPr>
                <p:spPr>
                  <a:xfrm>
                    <a:off x="17141013" y="4241291"/>
                    <a:ext cx="21145" cy="53340"/>
                  </a:xfrm>
                  <a:custGeom>
                    <a:avLst/>
                    <a:gdLst>
                      <a:gd name="connsiteX0" fmla="*/ 21146 w 21145"/>
                      <a:gd name="connsiteY0" fmla="*/ 53340 h 53340"/>
                      <a:gd name="connsiteX1" fmla="*/ 0 w 21145"/>
                      <a:gd name="connsiteY1" fmla="*/ 53340 h 53340"/>
                      <a:gd name="connsiteX2" fmla="*/ 0 w 21145"/>
                      <a:gd name="connsiteY2" fmla="*/ 0 h 53340"/>
                      <a:gd name="connsiteX3" fmla="*/ 5905 w 21145"/>
                      <a:gd name="connsiteY3" fmla="*/ 0 h 53340"/>
                      <a:gd name="connsiteX4" fmla="*/ 5905 w 21145"/>
                      <a:gd name="connsiteY4" fmla="*/ 47911 h 53340"/>
                      <a:gd name="connsiteX5" fmla="*/ 21146 w 21145"/>
                      <a:gd name="connsiteY5" fmla="*/ 47911 h 53340"/>
                      <a:gd name="connsiteX6" fmla="*/ 21146 w 21145"/>
                      <a:gd name="connsiteY6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40">
                        <a:moveTo>
                          <a:pt x="21146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47911"/>
                        </a:lnTo>
                        <a:lnTo>
                          <a:pt x="21146" y="47911"/>
                        </a:lnTo>
                        <a:lnTo>
                          <a:pt x="21146" y="5334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90" name="Forme libre : forme 4489">
                    <a:extLst>
                      <a:ext uri="{FF2B5EF4-FFF2-40B4-BE49-F238E27FC236}">
                        <a16:creationId xmlns:a16="http://schemas.microsoft.com/office/drawing/2014/main" id="{C14C57B4-1864-41D0-4250-6EE32F3D2652}"/>
                      </a:ext>
                    </a:extLst>
                  </p:cNvPr>
                  <p:cNvSpPr/>
                  <p:nvPr/>
                </p:nvSpPr>
                <p:spPr>
                  <a:xfrm>
                    <a:off x="17167492" y="4241291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8 w 21907"/>
                      <a:gd name="connsiteY5" fmla="*/ 47911 h 53340"/>
                      <a:gd name="connsiteX6" fmla="*/ 21908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8 w 21907"/>
                      <a:gd name="connsiteY9" fmla="*/ 0 h 53340"/>
                      <a:gd name="connsiteX10" fmla="*/ 21908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8" y="47911"/>
                        </a:lnTo>
                        <a:lnTo>
                          <a:pt x="21908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8" y="0"/>
                        </a:lnTo>
                        <a:lnTo>
                          <a:pt x="21908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91" name="Forme libre : forme 4490">
                    <a:extLst>
                      <a:ext uri="{FF2B5EF4-FFF2-40B4-BE49-F238E27FC236}">
                        <a16:creationId xmlns:a16="http://schemas.microsoft.com/office/drawing/2014/main" id="{C05157D8-9FBF-7AEA-FB73-95FF8A129E22}"/>
                      </a:ext>
                    </a:extLst>
                  </p:cNvPr>
                  <p:cNvSpPr/>
                  <p:nvPr/>
                </p:nvSpPr>
                <p:spPr>
                  <a:xfrm>
                    <a:off x="17208164" y="4241291"/>
                    <a:ext cx="24860" cy="53340"/>
                  </a:xfrm>
                  <a:custGeom>
                    <a:avLst/>
                    <a:gdLst>
                      <a:gd name="connsiteX0" fmla="*/ 0 w 24860"/>
                      <a:gd name="connsiteY0" fmla="*/ 0 h 53340"/>
                      <a:gd name="connsiteX1" fmla="*/ 11906 w 24860"/>
                      <a:gd name="connsiteY1" fmla="*/ 0 h 53340"/>
                      <a:gd name="connsiteX2" fmla="*/ 20955 w 24860"/>
                      <a:gd name="connsiteY2" fmla="*/ 3048 h 53340"/>
                      <a:gd name="connsiteX3" fmla="*/ 23813 w 24860"/>
                      <a:gd name="connsiteY3" fmla="*/ 12192 h 53340"/>
                      <a:gd name="connsiteX4" fmla="*/ 23813 w 24860"/>
                      <a:gd name="connsiteY4" fmla="*/ 16573 h 53340"/>
                      <a:gd name="connsiteX5" fmla="*/ 17145 w 24860"/>
                      <a:gd name="connsiteY5" fmla="*/ 27527 h 53340"/>
                      <a:gd name="connsiteX6" fmla="*/ 23813 w 24860"/>
                      <a:gd name="connsiteY6" fmla="*/ 38671 h 53340"/>
                      <a:gd name="connsiteX7" fmla="*/ 23813 w 24860"/>
                      <a:gd name="connsiteY7" fmla="*/ 46958 h 53340"/>
                      <a:gd name="connsiteX8" fmla="*/ 24860 w 24860"/>
                      <a:gd name="connsiteY8" fmla="*/ 53340 h 53340"/>
                      <a:gd name="connsiteX9" fmla="*/ 18859 w 24860"/>
                      <a:gd name="connsiteY9" fmla="*/ 53340 h 53340"/>
                      <a:gd name="connsiteX10" fmla="*/ 17907 w 24860"/>
                      <a:gd name="connsiteY10" fmla="*/ 46863 h 53340"/>
                      <a:gd name="connsiteX11" fmla="*/ 17907 w 24860"/>
                      <a:gd name="connsiteY11" fmla="*/ 38481 h 53340"/>
                      <a:gd name="connsiteX12" fmla="*/ 16002 w 24860"/>
                      <a:gd name="connsiteY12" fmla="*/ 32385 h 53340"/>
                      <a:gd name="connsiteX13" fmla="*/ 10192 w 24860"/>
                      <a:gd name="connsiteY13" fmla="*/ 30575 h 53340"/>
                      <a:gd name="connsiteX14" fmla="*/ 6001 w 24860"/>
                      <a:gd name="connsiteY14" fmla="*/ 30575 h 53340"/>
                      <a:gd name="connsiteX15" fmla="*/ 6001 w 24860"/>
                      <a:gd name="connsiteY15" fmla="*/ 53340 h 53340"/>
                      <a:gd name="connsiteX16" fmla="*/ 95 w 24860"/>
                      <a:gd name="connsiteY16" fmla="*/ 53340 h 53340"/>
                      <a:gd name="connsiteX17" fmla="*/ 95 w 24860"/>
                      <a:gd name="connsiteY17" fmla="*/ 0 h 53340"/>
                      <a:gd name="connsiteX18" fmla="*/ 6001 w 24860"/>
                      <a:gd name="connsiteY18" fmla="*/ 25146 h 53340"/>
                      <a:gd name="connsiteX19" fmla="*/ 10382 w 24860"/>
                      <a:gd name="connsiteY19" fmla="*/ 25146 h 53340"/>
                      <a:gd name="connsiteX20" fmla="*/ 16097 w 24860"/>
                      <a:gd name="connsiteY20" fmla="*/ 23527 h 53340"/>
                      <a:gd name="connsiteX21" fmla="*/ 18002 w 24860"/>
                      <a:gd name="connsiteY21" fmla="*/ 17812 h 53340"/>
                      <a:gd name="connsiteX22" fmla="*/ 18002 w 24860"/>
                      <a:gd name="connsiteY22" fmla="*/ 12668 h 53340"/>
                      <a:gd name="connsiteX23" fmla="*/ 11811 w 24860"/>
                      <a:gd name="connsiteY23" fmla="*/ 5334 h 53340"/>
                      <a:gd name="connsiteX24" fmla="*/ 6001 w 24860"/>
                      <a:gd name="connsiteY24" fmla="*/ 5334 h 53340"/>
                      <a:gd name="connsiteX25" fmla="*/ 6001 w 24860"/>
                      <a:gd name="connsiteY25" fmla="*/ 25146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40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8"/>
                          <a:pt x="23813" y="8096"/>
                          <a:pt x="23813" y="12192"/>
                        </a:cubicBezTo>
                        <a:lnTo>
                          <a:pt x="23813" y="16573"/>
                        </a:lnTo>
                        <a:cubicBezTo>
                          <a:pt x="23813" y="22479"/>
                          <a:pt x="21622" y="26098"/>
                          <a:pt x="17145" y="27527"/>
                        </a:cubicBezTo>
                        <a:cubicBezTo>
                          <a:pt x="21622" y="28861"/>
                          <a:pt x="23813" y="32576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3" y="52006"/>
                          <a:pt x="24860" y="53340"/>
                        </a:cubicBezTo>
                        <a:lnTo>
                          <a:pt x="18859" y="53340"/>
                        </a:lnTo>
                        <a:cubicBezTo>
                          <a:pt x="18193" y="51911"/>
                          <a:pt x="17907" y="49721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3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3" y="30575"/>
                          <a:pt x="10192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6001" y="25146"/>
                        </a:moveTo>
                        <a:lnTo>
                          <a:pt x="10382" y="25146"/>
                        </a:lnTo>
                        <a:cubicBezTo>
                          <a:pt x="12954" y="25146"/>
                          <a:pt x="14764" y="24574"/>
                          <a:pt x="16097" y="23527"/>
                        </a:cubicBezTo>
                        <a:cubicBezTo>
                          <a:pt x="17431" y="22479"/>
                          <a:pt x="18002" y="20574"/>
                          <a:pt x="18002" y="17812"/>
                        </a:cubicBezTo>
                        <a:lnTo>
                          <a:pt x="18002" y="12668"/>
                        </a:lnTo>
                        <a:cubicBezTo>
                          <a:pt x="18002" y="7811"/>
                          <a:pt x="15907" y="5334"/>
                          <a:pt x="11811" y="5334"/>
                        </a:cubicBezTo>
                        <a:lnTo>
                          <a:pt x="6001" y="5334"/>
                        </a:lnTo>
                        <a:lnTo>
                          <a:pt x="6001" y="25146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92" name="Forme libre : forme 4491">
                    <a:extLst>
                      <a:ext uri="{FF2B5EF4-FFF2-40B4-BE49-F238E27FC236}">
                        <a16:creationId xmlns:a16="http://schemas.microsoft.com/office/drawing/2014/main" id="{8BDAB8A9-3735-0A24-3881-55FB1AD45125}"/>
                      </a:ext>
                    </a:extLst>
                  </p:cNvPr>
                  <p:cNvSpPr/>
                  <p:nvPr/>
                </p:nvSpPr>
                <p:spPr>
                  <a:xfrm>
                    <a:off x="17239025" y="4241291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7 w 21907"/>
                      <a:gd name="connsiteY5" fmla="*/ 47911 h 53340"/>
                      <a:gd name="connsiteX6" fmla="*/ 21907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7 w 21907"/>
                      <a:gd name="connsiteY9" fmla="*/ 0 h 53340"/>
                      <a:gd name="connsiteX10" fmla="*/ 21907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7" y="47911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93" name="Forme libre : forme 4492">
                    <a:extLst>
                      <a:ext uri="{FF2B5EF4-FFF2-40B4-BE49-F238E27FC236}">
                        <a16:creationId xmlns:a16="http://schemas.microsoft.com/office/drawing/2014/main" id="{A1416341-00DF-1272-A218-0FC0329EAE95}"/>
                      </a:ext>
                    </a:extLst>
                  </p:cNvPr>
                  <p:cNvSpPr/>
                  <p:nvPr/>
                </p:nvSpPr>
                <p:spPr>
                  <a:xfrm>
                    <a:off x="17265695" y="4241291"/>
                    <a:ext cx="28765" cy="53340"/>
                  </a:xfrm>
                  <a:custGeom>
                    <a:avLst/>
                    <a:gdLst>
                      <a:gd name="connsiteX0" fmla="*/ 0 w 28765"/>
                      <a:gd name="connsiteY0" fmla="*/ 0 h 53340"/>
                      <a:gd name="connsiteX1" fmla="*/ 6001 w 28765"/>
                      <a:gd name="connsiteY1" fmla="*/ 0 h 53340"/>
                      <a:gd name="connsiteX2" fmla="*/ 14669 w 28765"/>
                      <a:gd name="connsiteY2" fmla="*/ 46387 h 53340"/>
                      <a:gd name="connsiteX3" fmla="*/ 23241 w 28765"/>
                      <a:gd name="connsiteY3" fmla="*/ 0 h 53340"/>
                      <a:gd name="connsiteX4" fmla="*/ 28766 w 28765"/>
                      <a:gd name="connsiteY4" fmla="*/ 0 h 53340"/>
                      <a:gd name="connsiteX5" fmla="*/ 18764 w 28765"/>
                      <a:gd name="connsiteY5" fmla="*/ 53340 h 53340"/>
                      <a:gd name="connsiteX6" fmla="*/ 10001 w 28765"/>
                      <a:gd name="connsiteY6" fmla="*/ 53340 h 53340"/>
                      <a:gd name="connsiteX7" fmla="*/ 0 w 28765"/>
                      <a:gd name="connsiteY7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765" h="53340">
                        <a:moveTo>
                          <a:pt x="0" y="0"/>
                        </a:moveTo>
                        <a:lnTo>
                          <a:pt x="6001" y="0"/>
                        </a:lnTo>
                        <a:lnTo>
                          <a:pt x="14669" y="46387"/>
                        </a:lnTo>
                        <a:lnTo>
                          <a:pt x="23241" y="0"/>
                        </a:lnTo>
                        <a:lnTo>
                          <a:pt x="28766" y="0"/>
                        </a:lnTo>
                        <a:lnTo>
                          <a:pt x="18764" y="53340"/>
                        </a:lnTo>
                        <a:lnTo>
                          <a:pt x="10001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94" name="Forme libre : forme 4493">
                    <a:extLst>
                      <a:ext uri="{FF2B5EF4-FFF2-40B4-BE49-F238E27FC236}">
                        <a16:creationId xmlns:a16="http://schemas.microsoft.com/office/drawing/2014/main" id="{1484B273-9AF6-007E-0507-248ACAF7C5E1}"/>
                      </a:ext>
                    </a:extLst>
                  </p:cNvPr>
                  <p:cNvSpPr/>
                  <p:nvPr/>
                </p:nvSpPr>
                <p:spPr>
                  <a:xfrm>
                    <a:off x="17296271" y="4241291"/>
                    <a:ext cx="28955" cy="53340"/>
                  </a:xfrm>
                  <a:custGeom>
                    <a:avLst/>
                    <a:gdLst>
                      <a:gd name="connsiteX0" fmla="*/ 21146 w 28955"/>
                      <a:gd name="connsiteY0" fmla="*/ 42577 h 53340"/>
                      <a:gd name="connsiteX1" fmla="*/ 7620 w 28955"/>
                      <a:gd name="connsiteY1" fmla="*/ 42577 h 53340"/>
                      <a:gd name="connsiteX2" fmla="*/ 5524 w 28955"/>
                      <a:gd name="connsiteY2" fmla="*/ 53340 h 53340"/>
                      <a:gd name="connsiteX3" fmla="*/ 0 w 28955"/>
                      <a:gd name="connsiteY3" fmla="*/ 53340 h 53340"/>
                      <a:gd name="connsiteX4" fmla="*/ 10192 w 28955"/>
                      <a:gd name="connsiteY4" fmla="*/ 0 h 53340"/>
                      <a:gd name="connsiteX5" fmla="*/ 18764 w 28955"/>
                      <a:gd name="connsiteY5" fmla="*/ 0 h 53340"/>
                      <a:gd name="connsiteX6" fmla="*/ 28956 w 28955"/>
                      <a:gd name="connsiteY6" fmla="*/ 53340 h 53340"/>
                      <a:gd name="connsiteX7" fmla="*/ 23050 w 28955"/>
                      <a:gd name="connsiteY7" fmla="*/ 53340 h 53340"/>
                      <a:gd name="connsiteX8" fmla="*/ 21146 w 28955"/>
                      <a:gd name="connsiteY8" fmla="*/ 42577 h 53340"/>
                      <a:gd name="connsiteX9" fmla="*/ 14288 w 28955"/>
                      <a:gd name="connsiteY9" fmla="*/ 6668 h 53340"/>
                      <a:gd name="connsiteX10" fmla="*/ 8382 w 28955"/>
                      <a:gd name="connsiteY10" fmla="*/ 37433 h 53340"/>
                      <a:gd name="connsiteX11" fmla="*/ 20288 w 28955"/>
                      <a:gd name="connsiteY11" fmla="*/ 37433 h 53340"/>
                      <a:gd name="connsiteX12" fmla="*/ 14288 w 28955"/>
                      <a:gd name="connsiteY12" fmla="*/ 6668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955" h="53340">
                        <a:moveTo>
                          <a:pt x="21146" y="42577"/>
                        </a:moveTo>
                        <a:lnTo>
                          <a:pt x="7620" y="42577"/>
                        </a:lnTo>
                        <a:lnTo>
                          <a:pt x="5524" y="53340"/>
                        </a:lnTo>
                        <a:lnTo>
                          <a:pt x="0" y="53340"/>
                        </a:lnTo>
                        <a:lnTo>
                          <a:pt x="10192" y="0"/>
                        </a:lnTo>
                        <a:lnTo>
                          <a:pt x="18764" y="0"/>
                        </a:lnTo>
                        <a:lnTo>
                          <a:pt x="28956" y="53340"/>
                        </a:lnTo>
                        <a:lnTo>
                          <a:pt x="23050" y="53340"/>
                        </a:lnTo>
                        <a:lnTo>
                          <a:pt x="21146" y="42577"/>
                        </a:lnTo>
                        <a:close/>
                        <a:moveTo>
                          <a:pt x="14288" y="6668"/>
                        </a:moveTo>
                        <a:lnTo>
                          <a:pt x="8382" y="37433"/>
                        </a:lnTo>
                        <a:lnTo>
                          <a:pt x="20288" y="37433"/>
                        </a:lnTo>
                        <a:lnTo>
                          <a:pt x="14288" y="6668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95" name="Forme libre : forme 4494">
                    <a:extLst>
                      <a:ext uri="{FF2B5EF4-FFF2-40B4-BE49-F238E27FC236}">
                        <a16:creationId xmlns:a16="http://schemas.microsoft.com/office/drawing/2014/main" id="{70388CE5-F2EB-21A5-7581-5B7BCD9BDBE3}"/>
                      </a:ext>
                    </a:extLst>
                  </p:cNvPr>
                  <p:cNvSpPr/>
                  <p:nvPr/>
                </p:nvSpPr>
                <p:spPr>
                  <a:xfrm>
                    <a:off x="17330846" y="4241291"/>
                    <a:ext cx="24860" cy="53340"/>
                  </a:xfrm>
                  <a:custGeom>
                    <a:avLst/>
                    <a:gdLst>
                      <a:gd name="connsiteX0" fmla="*/ 0 w 24860"/>
                      <a:gd name="connsiteY0" fmla="*/ 0 h 53340"/>
                      <a:gd name="connsiteX1" fmla="*/ 11906 w 24860"/>
                      <a:gd name="connsiteY1" fmla="*/ 0 h 53340"/>
                      <a:gd name="connsiteX2" fmla="*/ 20955 w 24860"/>
                      <a:gd name="connsiteY2" fmla="*/ 3048 h 53340"/>
                      <a:gd name="connsiteX3" fmla="*/ 23813 w 24860"/>
                      <a:gd name="connsiteY3" fmla="*/ 12192 h 53340"/>
                      <a:gd name="connsiteX4" fmla="*/ 23813 w 24860"/>
                      <a:gd name="connsiteY4" fmla="*/ 16573 h 53340"/>
                      <a:gd name="connsiteX5" fmla="*/ 17145 w 24860"/>
                      <a:gd name="connsiteY5" fmla="*/ 27527 h 53340"/>
                      <a:gd name="connsiteX6" fmla="*/ 23813 w 24860"/>
                      <a:gd name="connsiteY6" fmla="*/ 38671 h 53340"/>
                      <a:gd name="connsiteX7" fmla="*/ 23813 w 24860"/>
                      <a:gd name="connsiteY7" fmla="*/ 46958 h 53340"/>
                      <a:gd name="connsiteX8" fmla="*/ 24860 w 24860"/>
                      <a:gd name="connsiteY8" fmla="*/ 53340 h 53340"/>
                      <a:gd name="connsiteX9" fmla="*/ 18859 w 24860"/>
                      <a:gd name="connsiteY9" fmla="*/ 53340 h 53340"/>
                      <a:gd name="connsiteX10" fmla="*/ 17907 w 24860"/>
                      <a:gd name="connsiteY10" fmla="*/ 46863 h 53340"/>
                      <a:gd name="connsiteX11" fmla="*/ 17907 w 24860"/>
                      <a:gd name="connsiteY11" fmla="*/ 38481 h 53340"/>
                      <a:gd name="connsiteX12" fmla="*/ 16002 w 24860"/>
                      <a:gd name="connsiteY12" fmla="*/ 32385 h 53340"/>
                      <a:gd name="connsiteX13" fmla="*/ 10192 w 24860"/>
                      <a:gd name="connsiteY13" fmla="*/ 30575 h 53340"/>
                      <a:gd name="connsiteX14" fmla="*/ 6001 w 24860"/>
                      <a:gd name="connsiteY14" fmla="*/ 30575 h 53340"/>
                      <a:gd name="connsiteX15" fmla="*/ 6001 w 24860"/>
                      <a:gd name="connsiteY15" fmla="*/ 53340 h 53340"/>
                      <a:gd name="connsiteX16" fmla="*/ 95 w 24860"/>
                      <a:gd name="connsiteY16" fmla="*/ 53340 h 53340"/>
                      <a:gd name="connsiteX17" fmla="*/ 95 w 24860"/>
                      <a:gd name="connsiteY17" fmla="*/ 0 h 53340"/>
                      <a:gd name="connsiteX18" fmla="*/ 5905 w 24860"/>
                      <a:gd name="connsiteY18" fmla="*/ 25146 h 53340"/>
                      <a:gd name="connsiteX19" fmla="*/ 10287 w 24860"/>
                      <a:gd name="connsiteY19" fmla="*/ 25146 h 53340"/>
                      <a:gd name="connsiteX20" fmla="*/ 16002 w 24860"/>
                      <a:gd name="connsiteY20" fmla="*/ 23527 h 53340"/>
                      <a:gd name="connsiteX21" fmla="*/ 17907 w 24860"/>
                      <a:gd name="connsiteY21" fmla="*/ 17812 h 53340"/>
                      <a:gd name="connsiteX22" fmla="*/ 17907 w 24860"/>
                      <a:gd name="connsiteY22" fmla="*/ 12668 h 53340"/>
                      <a:gd name="connsiteX23" fmla="*/ 11716 w 24860"/>
                      <a:gd name="connsiteY23" fmla="*/ 5334 h 53340"/>
                      <a:gd name="connsiteX24" fmla="*/ 5905 w 24860"/>
                      <a:gd name="connsiteY24" fmla="*/ 5334 h 53340"/>
                      <a:gd name="connsiteX25" fmla="*/ 5905 w 24860"/>
                      <a:gd name="connsiteY25" fmla="*/ 25146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40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8"/>
                          <a:pt x="23813" y="8096"/>
                          <a:pt x="23813" y="12192"/>
                        </a:cubicBezTo>
                        <a:lnTo>
                          <a:pt x="23813" y="16573"/>
                        </a:lnTo>
                        <a:cubicBezTo>
                          <a:pt x="23813" y="22479"/>
                          <a:pt x="21622" y="26098"/>
                          <a:pt x="17145" y="27527"/>
                        </a:cubicBezTo>
                        <a:cubicBezTo>
                          <a:pt x="21622" y="28861"/>
                          <a:pt x="23813" y="32576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3" y="52006"/>
                          <a:pt x="24860" y="53340"/>
                        </a:cubicBezTo>
                        <a:lnTo>
                          <a:pt x="18859" y="53340"/>
                        </a:lnTo>
                        <a:cubicBezTo>
                          <a:pt x="18192" y="51911"/>
                          <a:pt x="17907" y="49721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3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3" y="30575"/>
                          <a:pt x="10192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5905" y="25146"/>
                        </a:moveTo>
                        <a:lnTo>
                          <a:pt x="10287" y="25146"/>
                        </a:lnTo>
                        <a:cubicBezTo>
                          <a:pt x="12859" y="25146"/>
                          <a:pt x="14668" y="24574"/>
                          <a:pt x="16002" y="23527"/>
                        </a:cubicBezTo>
                        <a:cubicBezTo>
                          <a:pt x="17335" y="22479"/>
                          <a:pt x="17907" y="20574"/>
                          <a:pt x="17907" y="17812"/>
                        </a:cubicBezTo>
                        <a:lnTo>
                          <a:pt x="17907" y="12668"/>
                        </a:lnTo>
                        <a:cubicBezTo>
                          <a:pt x="17907" y="7811"/>
                          <a:pt x="15811" y="5334"/>
                          <a:pt x="11716" y="5334"/>
                        </a:cubicBezTo>
                        <a:lnTo>
                          <a:pt x="5905" y="5334"/>
                        </a:lnTo>
                        <a:lnTo>
                          <a:pt x="5905" y="25146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96" name="Forme libre : forme 4495">
                    <a:extLst>
                      <a:ext uri="{FF2B5EF4-FFF2-40B4-BE49-F238E27FC236}">
                        <a16:creationId xmlns:a16="http://schemas.microsoft.com/office/drawing/2014/main" id="{F5522477-1A9F-D42B-26CB-7B98CCA9EC78}"/>
                      </a:ext>
                    </a:extLst>
                  </p:cNvPr>
                  <p:cNvSpPr/>
                  <p:nvPr/>
                </p:nvSpPr>
                <p:spPr>
                  <a:xfrm>
                    <a:off x="17361612" y="4241291"/>
                    <a:ext cx="24669" cy="53340"/>
                  </a:xfrm>
                  <a:custGeom>
                    <a:avLst/>
                    <a:gdLst>
                      <a:gd name="connsiteX0" fmla="*/ 0 w 24669"/>
                      <a:gd name="connsiteY0" fmla="*/ 0 h 53340"/>
                      <a:gd name="connsiteX1" fmla="*/ 12478 w 24669"/>
                      <a:gd name="connsiteY1" fmla="*/ 0 h 53340"/>
                      <a:gd name="connsiteX2" fmla="*/ 21622 w 24669"/>
                      <a:gd name="connsiteY2" fmla="*/ 3429 h 53340"/>
                      <a:gd name="connsiteX3" fmla="*/ 24670 w 24669"/>
                      <a:gd name="connsiteY3" fmla="*/ 13240 h 53340"/>
                      <a:gd name="connsiteX4" fmla="*/ 24670 w 24669"/>
                      <a:gd name="connsiteY4" fmla="*/ 40196 h 53340"/>
                      <a:gd name="connsiteX5" fmla="*/ 21622 w 24669"/>
                      <a:gd name="connsiteY5" fmla="*/ 49911 h 53340"/>
                      <a:gd name="connsiteX6" fmla="*/ 12478 w 24669"/>
                      <a:gd name="connsiteY6" fmla="*/ 53340 h 53340"/>
                      <a:gd name="connsiteX7" fmla="*/ 0 w 24669"/>
                      <a:gd name="connsiteY7" fmla="*/ 53340 h 53340"/>
                      <a:gd name="connsiteX8" fmla="*/ 0 w 24669"/>
                      <a:gd name="connsiteY8" fmla="*/ 0 h 53340"/>
                      <a:gd name="connsiteX9" fmla="*/ 5905 w 24669"/>
                      <a:gd name="connsiteY9" fmla="*/ 47911 h 53340"/>
                      <a:gd name="connsiteX10" fmla="*/ 12383 w 24669"/>
                      <a:gd name="connsiteY10" fmla="*/ 47911 h 53340"/>
                      <a:gd name="connsiteX11" fmla="*/ 18669 w 24669"/>
                      <a:gd name="connsiteY11" fmla="*/ 40386 h 53340"/>
                      <a:gd name="connsiteX12" fmla="*/ 18669 w 24669"/>
                      <a:gd name="connsiteY12" fmla="*/ 12954 h 53340"/>
                      <a:gd name="connsiteX13" fmla="*/ 12287 w 24669"/>
                      <a:gd name="connsiteY13" fmla="*/ 5429 h 53340"/>
                      <a:gd name="connsiteX14" fmla="*/ 5905 w 24669"/>
                      <a:gd name="connsiteY14" fmla="*/ 5429 h 53340"/>
                      <a:gd name="connsiteX15" fmla="*/ 5905 w 24669"/>
                      <a:gd name="connsiteY15" fmla="*/ 47911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669" h="53340">
                        <a:moveTo>
                          <a:pt x="0" y="0"/>
                        </a:moveTo>
                        <a:lnTo>
                          <a:pt x="12478" y="0"/>
                        </a:lnTo>
                        <a:cubicBezTo>
                          <a:pt x="16573" y="0"/>
                          <a:pt x="19621" y="1143"/>
                          <a:pt x="21622" y="3429"/>
                        </a:cubicBezTo>
                        <a:cubicBezTo>
                          <a:pt x="23622" y="5715"/>
                          <a:pt x="24670" y="9049"/>
                          <a:pt x="24670" y="13240"/>
                        </a:cubicBezTo>
                        <a:lnTo>
                          <a:pt x="24670" y="40196"/>
                        </a:lnTo>
                        <a:cubicBezTo>
                          <a:pt x="24670" y="44387"/>
                          <a:pt x="23622" y="47625"/>
                          <a:pt x="21622" y="49911"/>
                        </a:cubicBezTo>
                        <a:cubicBezTo>
                          <a:pt x="19621" y="52197"/>
                          <a:pt x="16573" y="53340"/>
                          <a:pt x="12478" y="53340"/>
                        </a:cubicBezTo>
                        <a:lnTo>
                          <a:pt x="0" y="53340"/>
                        </a:lnTo>
                        <a:lnTo>
                          <a:pt x="0" y="0"/>
                        </a:lnTo>
                        <a:close/>
                        <a:moveTo>
                          <a:pt x="5905" y="47911"/>
                        </a:moveTo>
                        <a:lnTo>
                          <a:pt x="12383" y="47911"/>
                        </a:lnTo>
                        <a:cubicBezTo>
                          <a:pt x="16573" y="47911"/>
                          <a:pt x="18669" y="45434"/>
                          <a:pt x="18669" y="40386"/>
                        </a:cubicBezTo>
                        <a:lnTo>
                          <a:pt x="18669" y="12954"/>
                        </a:lnTo>
                        <a:cubicBezTo>
                          <a:pt x="18669" y="7906"/>
                          <a:pt x="16573" y="5429"/>
                          <a:pt x="12287" y="5429"/>
                        </a:cubicBezTo>
                        <a:lnTo>
                          <a:pt x="5905" y="5429"/>
                        </a:lnTo>
                        <a:lnTo>
                          <a:pt x="5905" y="47911"/>
                        </a:ln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4468" name="Forme libre : forme 4467">
                  <a:extLst>
                    <a:ext uri="{FF2B5EF4-FFF2-40B4-BE49-F238E27FC236}">
                      <a16:creationId xmlns:a16="http://schemas.microsoft.com/office/drawing/2014/main" id="{85E3797D-F8BE-5FED-75BC-66B77D95E1C5}"/>
                    </a:ext>
                  </a:extLst>
                </p:cNvPr>
                <p:cNvSpPr/>
                <p:nvPr/>
              </p:nvSpPr>
              <p:spPr>
                <a:xfrm>
                  <a:off x="17425919" y="4105214"/>
                  <a:ext cx="234401" cy="180795"/>
                </a:xfrm>
                <a:custGeom>
                  <a:avLst/>
                  <a:gdLst>
                    <a:gd name="connsiteX0" fmla="*/ 72187 w 234401"/>
                    <a:gd name="connsiteY0" fmla="*/ 1680 h 180795"/>
                    <a:gd name="connsiteX1" fmla="*/ 2845 w 234401"/>
                    <a:gd name="connsiteY1" fmla="*/ 113122 h 180795"/>
                    <a:gd name="connsiteX2" fmla="*/ 146291 w 234401"/>
                    <a:gd name="connsiteY2" fmla="*/ 161414 h 180795"/>
                    <a:gd name="connsiteX3" fmla="*/ 233159 w 234401"/>
                    <a:gd name="connsiteY3" fmla="*/ 92072 h 180795"/>
                    <a:gd name="connsiteX4" fmla="*/ 233064 w 234401"/>
                    <a:gd name="connsiteY4" fmla="*/ 88738 h 180795"/>
                    <a:gd name="connsiteX5" fmla="*/ 148291 w 234401"/>
                    <a:gd name="connsiteY5" fmla="*/ 20920 h 180795"/>
                    <a:gd name="connsiteX6" fmla="*/ 90570 w 234401"/>
                    <a:gd name="connsiteY6" fmla="*/ 60 h 180795"/>
                    <a:gd name="connsiteX7" fmla="*/ 72187 w 234401"/>
                    <a:gd name="connsiteY7" fmla="*/ 1680 h 18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4401" h="180795">
                      <a:moveTo>
                        <a:pt x="72187" y="1680"/>
                      </a:moveTo>
                      <a:cubicBezTo>
                        <a:pt x="21514" y="12157"/>
                        <a:pt x="-9919" y="62830"/>
                        <a:pt x="2845" y="113122"/>
                      </a:cubicBezTo>
                      <a:cubicBezTo>
                        <a:pt x="18847" y="175892"/>
                        <a:pt x="95428" y="201800"/>
                        <a:pt x="146291" y="161414"/>
                      </a:cubicBezTo>
                      <a:cubicBezTo>
                        <a:pt x="175342" y="138363"/>
                        <a:pt x="204108" y="115217"/>
                        <a:pt x="233159" y="92072"/>
                      </a:cubicBezTo>
                      <a:cubicBezTo>
                        <a:pt x="234969" y="90548"/>
                        <a:pt x="234683" y="90072"/>
                        <a:pt x="233064" y="88738"/>
                      </a:cubicBezTo>
                      <a:cubicBezTo>
                        <a:pt x="204775" y="66164"/>
                        <a:pt x="176485" y="43590"/>
                        <a:pt x="148291" y="20920"/>
                      </a:cubicBezTo>
                      <a:cubicBezTo>
                        <a:pt x="131432" y="7394"/>
                        <a:pt x="112287" y="156"/>
                        <a:pt x="90570" y="60"/>
                      </a:cubicBezTo>
                      <a:cubicBezTo>
                        <a:pt x="84379" y="-225"/>
                        <a:pt x="78187" y="536"/>
                        <a:pt x="72187" y="168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462" name="Graphique 9">
                <a:extLst>
                  <a:ext uri="{FF2B5EF4-FFF2-40B4-BE49-F238E27FC236}">
                    <a16:creationId xmlns:a16="http://schemas.microsoft.com/office/drawing/2014/main" id="{E5FC0793-0BE4-8E1E-D75D-6D1D2106E505}"/>
                  </a:ext>
                </a:extLst>
              </p:cNvPr>
              <p:cNvGrpSpPr/>
              <p:nvPr/>
            </p:nvGrpSpPr>
            <p:grpSpPr>
              <a:xfrm>
                <a:off x="17455243" y="4157947"/>
                <a:ext cx="124869" cy="72390"/>
                <a:chOff x="17455243" y="4157947"/>
                <a:chExt cx="124869" cy="72390"/>
              </a:xfrm>
              <a:solidFill>
                <a:srgbClr val="FFFFFF"/>
              </a:solidFill>
            </p:grpSpPr>
            <p:sp>
              <p:nvSpPr>
                <p:cNvPr id="4463" name="Forme libre : forme 4462">
                  <a:extLst>
                    <a:ext uri="{FF2B5EF4-FFF2-40B4-BE49-F238E27FC236}">
                      <a16:creationId xmlns:a16="http://schemas.microsoft.com/office/drawing/2014/main" id="{417B0786-EC8D-4504-1B61-74F1BB96117E}"/>
                    </a:ext>
                  </a:extLst>
                </p:cNvPr>
                <p:cNvSpPr/>
                <p:nvPr/>
              </p:nvSpPr>
              <p:spPr>
                <a:xfrm>
                  <a:off x="17455338" y="4157947"/>
                  <a:ext cx="124774" cy="51054"/>
                </a:xfrm>
                <a:custGeom>
                  <a:avLst/>
                  <a:gdLst>
                    <a:gd name="connsiteX0" fmla="*/ 3810 w 124774"/>
                    <a:gd name="connsiteY0" fmla="*/ 51054 h 51054"/>
                    <a:gd name="connsiteX1" fmla="*/ 110109 w 124774"/>
                    <a:gd name="connsiteY1" fmla="*/ 51054 h 51054"/>
                    <a:gd name="connsiteX2" fmla="*/ 122396 w 124774"/>
                    <a:gd name="connsiteY2" fmla="*/ 44196 h 51054"/>
                    <a:gd name="connsiteX3" fmla="*/ 124492 w 124774"/>
                    <a:gd name="connsiteY3" fmla="*/ 30671 h 51054"/>
                    <a:gd name="connsiteX4" fmla="*/ 122872 w 124774"/>
                    <a:gd name="connsiteY4" fmla="*/ 29242 h 51054"/>
                    <a:gd name="connsiteX5" fmla="*/ 84772 w 124774"/>
                    <a:gd name="connsiteY5" fmla="*/ 29242 h 51054"/>
                    <a:gd name="connsiteX6" fmla="*/ 73343 w 124774"/>
                    <a:gd name="connsiteY6" fmla="*/ 17717 h 51054"/>
                    <a:gd name="connsiteX7" fmla="*/ 73343 w 124774"/>
                    <a:gd name="connsiteY7" fmla="*/ 1905 h 51054"/>
                    <a:gd name="connsiteX8" fmla="*/ 72104 w 124774"/>
                    <a:gd name="connsiteY8" fmla="*/ 476 h 51054"/>
                    <a:gd name="connsiteX9" fmla="*/ 64103 w 124774"/>
                    <a:gd name="connsiteY9" fmla="*/ 0 h 51054"/>
                    <a:gd name="connsiteX10" fmla="*/ 4667 w 124774"/>
                    <a:gd name="connsiteY10" fmla="*/ 0 h 51054"/>
                    <a:gd name="connsiteX11" fmla="*/ 0 w 124774"/>
                    <a:gd name="connsiteY11" fmla="*/ 2857 h 51054"/>
                    <a:gd name="connsiteX12" fmla="*/ 0 w 124774"/>
                    <a:gd name="connsiteY12" fmla="*/ 14573 h 51054"/>
                    <a:gd name="connsiteX13" fmla="*/ 1619 w 124774"/>
                    <a:gd name="connsiteY13" fmla="*/ 14573 h 51054"/>
                    <a:gd name="connsiteX14" fmla="*/ 60388 w 124774"/>
                    <a:gd name="connsiteY14" fmla="*/ 14573 h 51054"/>
                    <a:gd name="connsiteX15" fmla="*/ 64865 w 124774"/>
                    <a:gd name="connsiteY15" fmla="*/ 19050 h 51054"/>
                    <a:gd name="connsiteX16" fmla="*/ 64865 w 124774"/>
                    <a:gd name="connsiteY16" fmla="*/ 32480 h 51054"/>
                    <a:gd name="connsiteX17" fmla="*/ 60960 w 124774"/>
                    <a:gd name="connsiteY17" fmla="*/ 36481 h 51054"/>
                    <a:gd name="connsiteX18" fmla="*/ 381 w 124774"/>
                    <a:gd name="connsiteY18" fmla="*/ 36481 h 51054"/>
                    <a:gd name="connsiteX19" fmla="*/ 0 w 124774"/>
                    <a:gd name="connsiteY19" fmla="*/ 36481 h 51054"/>
                    <a:gd name="connsiteX20" fmla="*/ 0 w 124774"/>
                    <a:gd name="connsiteY20" fmla="*/ 48387 h 51054"/>
                    <a:gd name="connsiteX21" fmla="*/ 3810 w 124774"/>
                    <a:gd name="connsiteY21" fmla="*/ 51054 h 51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4774" h="51054">
                      <a:moveTo>
                        <a:pt x="3810" y="51054"/>
                      </a:moveTo>
                      <a:cubicBezTo>
                        <a:pt x="39243" y="51054"/>
                        <a:pt x="74676" y="51054"/>
                        <a:pt x="110109" y="51054"/>
                      </a:cubicBezTo>
                      <a:cubicBezTo>
                        <a:pt x="115443" y="51054"/>
                        <a:pt x="119539" y="48578"/>
                        <a:pt x="122396" y="44196"/>
                      </a:cubicBezTo>
                      <a:cubicBezTo>
                        <a:pt x="125159" y="40005"/>
                        <a:pt x="124968" y="35338"/>
                        <a:pt x="124492" y="30671"/>
                      </a:cubicBezTo>
                      <a:cubicBezTo>
                        <a:pt x="124396" y="29623"/>
                        <a:pt x="124016" y="29242"/>
                        <a:pt x="122872" y="29242"/>
                      </a:cubicBezTo>
                      <a:cubicBezTo>
                        <a:pt x="110204" y="29242"/>
                        <a:pt x="97441" y="29242"/>
                        <a:pt x="84772" y="29242"/>
                      </a:cubicBezTo>
                      <a:cubicBezTo>
                        <a:pt x="77915" y="29242"/>
                        <a:pt x="73343" y="24574"/>
                        <a:pt x="73343" y="17717"/>
                      </a:cubicBezTo>
                      <a:cubicBezTo>
                        <a:pt x="73343" y="12478"/>
                        <a:pt x="73343" y="7144"/>
                        <a:pt x="73343" y="1905"/>
                      </a:cubicBezTo>
                      <a:cubicBezTo>
                        <a:pt x="73343" y="857"/>
                        <a:pt x="73057" y="571"/>
                        <a:pt x="72104" y="476"/>
                      </a:cubicBezTo>
                      <a:cubicBezTo>
                        <a:pt x="69437" y="190"/>
                        <a:pt x="66770" y="0"/>
                        <a:pt x="64103" y="0"/>
                      </a:cubicBezTo>
                      <a:cubicBezTo>
                        <a:pt x="44291" y="0"/>
                        <a:pt x="24479" y="0"/>
                        <a:pt x="4667" y="0"/>
                      </a:cubicBezTo>
                      <a:cubicBezTo>
                        <a:pt x="2381" y="0"/>
                        <a:pt x="857" y="762"/>
                        <a:pt x="0" y="2857"/>
                      </a:cubicBezTo>
                      <a:cubicBezTo>
                        <a:pt x="0" y="6763"/>
                        <a:pt x="0" y="10668"/>
                        <a:pt x="0" y="14573"/>
                      </a:cubicBezTo>
                      <a:cubicBezTo>
                        <a:pt x="571" y="14573"/>
                        <a:pt x="1048" y="14573"/>
                        <a:pt x="1619" y="14573"/>
                      </a:cubicBezTo>
                      <a:cubicBezTo>
                        <a:pt x="21241" y="14573"/>
                        <a:pt x="40767" y="14573"/>
                        <a:pt x="60388" y="14573"/>
                      </a:cubicBezTo>
                      <a:cubicBezTo>
                        <a:pt x="63532" y="14573"/>
                        <a:pt x="64865" y="15907"/>
                        <a:pt x="64865" y="19050"/>
                      </a:cubicBezTo>
                      <a:cubicBezTo>
                        <a:pt x="64865" y="23527"/>
                        <a:pt x="64865" y="28004"/>
                        <a:pt x="64865" y="32480"/>
                      </a:cubicBezTo>
                      <a:cubicBezTo>
                        <a:pt x="64865" y="34957"/>
                        <a:pt x="63437" y="36481"/>
                        <a:pt x="60960" y="36481"/>
                      </a:cubicBezTo>
                      <a:cubicBezTo>
                        <a:pt x="40767" y="36481"/>
                        <a:pt x="20574" y="36481"/>
                        <a:pt x="381" y="36481"/>
                      </a:cubicBezTo>
                      <a:cubicBezTo>
                        <a:pt x="286" y="36481"/>
                        <a:pt x="95" y="36481"/>
                        <a:pt x="0" y="36481"/>
                      </a:cubicBezTo>
                      <a:cubicBezTo>
                        <a:pt x="0" y="40481"/>
                        <a:pt x="0" y="44482"/>
                        <a:pt x="0" y="48387"/>
                      </a:cubicBezTo>
                      <a:cubicBezTo>
                        <a:pt x="762" y="50006"/>
                        <a:pt x="1810" y="51054"/>
                        <a:pt x="3810" y="510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64" name="Forme libre : forme 4463">
                  <a:extLst>
                    <a:ext uri="{FF2B5EF4-FFF2-40B4-BE49-F238E27FC236}">
                      <a16:creationId xmlns:a16="http://schemas.microsoft.com/office/drawing/2014/main" id="{F54092F5-609C-4A35-5B00-6078E21B2FB8}"/>
                    </a:ext>
                  </a:extLst>
                </p:cNvPr>
                <p:cNvSpPr/>
                <p:nvPr/>
              </p:nvSpPr>
              <p:spPr>
                <a:xfrm>
                  <a:off x="17455243" y="4216240"/>
                  <a:ext cx="124862" cy="14097"/>
                </a:xfrm>
                <a:custGeom>
                  <a:avLst/>
                  <a:gdLst>
                    <a:gd name="connsiteX0" fmla="*/ 120682 w 124862"/>
                    <a:gd name="connsiteY0" fmla="*/ 6763 h 14097"/>
                    <a:gd name="connsiteX1" fmla="*/ 100584 w 124862"/>
                    <a:gd name="connsiteY1" fmla="*/ 6763 h 14097"/>
                    <a:gd name="connsiteX2" fmla="*/ 99346 w 124862"/>
                    <a:gd name="connsiteY2" fmla="*/ 6763 h 14097"/>
                    <a:gd name="connsiteX3" fmla="*/ 103917 w 124862"/>
                    <a:gd name="connsiteY3" fmla="*/ 1334 h 14097"/>
                    <a:gd name="connsiteX4" fmla="*/ 103060 w 124862"/>
                    <a:gd name="connsiteY4" fmla="*/ 0 h 14097"/>
                    <a:gd name="connsiteX5" fmla="*/ 64294 w 124862"/>
                    <a:gd name="connsiteY5" fmla="*/ 0 h 14097"/>
                    <a:gd name="connsiteX6" fmla="*/ 63055 w 124862"/>
                    <a:gd name="connsiteY6" fmla="*/ 0 h 14097"/>
                    <a:gd name="connsiteX7" fmla="*/ 68199 w 124862"/>
                    <a:gd name="connsiteY7" fmla="*/ 6572 h 14097"/>
                    <a:gd name="connsiteX8" fmla="*/ 66580 w 124862"/>
                    <a:gd name="connsiteY8" fmla="*/ 6763 h 14097"/>
                    <a:gd name="connsiteX9" fmla="*/ 4572 w 124862"/>
                    <a:gd name="connsiteY9" fmla="*/ 6763 h 14097"/>
                    <a:gd name="connsiteX10" fmla="*/ 0 w 124862"/>
                    <a:gd name="connsiteY10" fmla="*/ 9525 h 14097"/>
                    <a:gd name="connsiteX11" fmla="*/ 0 w 124862"/>
                    <a:gd name="connsiteY11" fmla="*/ 11239 h 14097"/>
                    <a:gd name="connsiteX12" fmla="*/ 4572 w 124862"/>
                    <a:gd name="connsiteY12" fmla="*/ 14097 h 14097"/>
                    <a:gd name="connsiteX13" fmla="*/ 120301 w 124862"/>
                    <a:gd name="connsiteY13" fmla="*/ 14097 h 14097"/>
                    <a:gd name="connsiteX14" fmla="*/ 121920 w 124862"/>
                    <a:gd name="connsiteY14" fmla="*/ 14002 h 14097"/>
                    <a:gd name="connsiteX15" fmla="*/ 124682 w 124862"/>
                    <a:gd name="connsiteY15" fmla="*/ 9430 h 14097"/>
                    <a:gd name="connsiteX16" fmla="*/ 120682 w 124862"/>
                    <a:gd name="connsiteY16" fmla="*/ 6763 h 14097"/>
                    <a:gd name="connsiteX17" fmla="*/ 78772 w 124862"/>
                    <a:gd name="connsiteY17" fmla="*/ 6668 h 14097"/>
                    <a:gd name="connsiteX18" fmla="*/ 83725 w 124862"/>
                    <a:gd name="connsiteY18" fmla="*/ 1238 h 14097"/>
                    <a:gd name="connsiteX19" fmla="*/ 88678 w 124862"/>
                    <a:gd name="connsiteY19" fmla="*/ 6668 h 14097"/>
                    <a:gd name="connsiteX20" fmla="*/ 78772 w 124862"/>
                    <a:gd name="connsiteY20" fmla="*/ 6668 h 14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4862" h="14097">
                      <a:moveTo>
                        <a:pt x="120682" y="6763"/>
                      </a:moveTo>
                      <a:cubicBezTo>
                        <a:pt x="114014" y="6763"/>
                        <a:pt x="107251" y="6763"/>
                        <a:pt x="100584" y="6763"/>
                      </a:cubicBezTo>
                      <a:cubicBezTo>
                        <a:pt x="100203" y="6763"/>
                        <a:pt x="99727" y="6763"/>
                        <a:pt x="99346" y="6763"/>
                      </a:cubicBezTo>
                      <a:cubicBezTo>
                        <a:pt x="101346" y="5239"/>
                        <a:pt x="102965" y="3524"/>
                        <a:pt x="103917" y="1334"/>
                      </a:cubicBezTo>
                      <a:cubicBezTo>
                        <a:pt x="104489" y="0"/>
                        <a:pt x="104489" y="0"/>
                        <a:pt x="103060" y="0"/>
                      </a:cubicBezTo>
                      <a:cubicBezTo>
                        <a:pt x="90106" y="0"/>
                        <a:pt x="77248" y="0"/>
                        <a:pt x="64294" y="0"/>
                      </a:cubicBezTo>
                      <a:cubicBezTo>
                        <a:pt x="63913" y="0"/>
                        <a:pt x="63532" y="0"/>
                        <a:pt x="63055" y="0"/>
                      </a:cubicBezTo>
                      <a:cubicBezTo>
                        <a:pt x="63913" y="2953"/>
                        <a:pt x="65627" y="4953"/>
                        <a:pt x="68199" y="6572"/>
                      </a:cubicBezTo>
                      <a:cubicBezTo>
                        <a:pt x="67532" y="6858"/>
                        <a:pt x="67056" y="6763"/>
                        <a:pt x="66580" y="6763"/>
                      </a:cubicBezTo>
                      <a:cubicBezTo>
                        <a:pt x="45910" y="6763"/>
                        <a:pt x="25241" y="6763"/>
                        <a:pt x="4572" y="6763"/>
                      </a:cubicBezTo>
                      <a:cubicBezTo>
                        <a:pt x="2381" y="6763"/>
                        <a:pt x="762" y="7429"/>
                        <a:pt x="0" y="9525"/>
                      </a:cubicBezTo>
                      <a:cubicBezTo>
                        <a:pt x="0" y="10096"/>
                        <a:pt x="0" y="10668"/>
                        <a:pt x="0" y="11239"/>
                      </a:cubicBezTo>
                      <a:cubicBezTo>
                        <a:pt x="762" y="13430"/>
                        <a:pt x="2286" y="14097"/>
                        <a:pt x="4572" y="14097"/>
                      </a:cubicBezTo>
                      <a:cubicBezTo>
                        <a:pt x="43148" y="14097"/>
                        <a:pt x="81724" y="14097"/>
                        <a:pt x="120301" y="14097"/>
                      </a:cubicBezTo>
                      <a:cubicBezTo>
                        <a:pt x="120872" y="14097"/>
                        <a:pt x="121348" y="14097"/>
                        <a:pt x="121920" y="14002"/>
                      </a:cubicBezTo>
                      <a:cubicBezTo>
                        <a:pt x="124111" y="13526"/>
                        <a:pt x="125349" y="11525"/>
                        <a:pt x="124682" y="9430"/>
                      </a:cubicBezTo>
                      <a:cubicBezTo>
                        <a:pt x="124111" y="7620"/>
                        <a:pt x="122872" y="6858"/>
                        <a:pt x="120682" y="6763"/>
                      </a:cubicBezTo>
                      <a:close/>
                      <a:moveTo>
                        <a:pt x="78772" y="6668"/>
                      </a:moveTo>
                      <a:cubicBezTo>
                        <a:pt x="81153" y="5239"/>
                        <a:pt x="82582" y="3524"/>
                        <a:pt x="83725" y="1238"/>
                      </a:cubicBezTo>
                      <a:cubicBezTo>
                        <a:pt x="84772" y="3524"/>
                        <a:pt x="86296" y="5239"/>
                        <a:pt x="88678" y="6668"/>
                      </a:cubicBezTo>
                      <a:cubicBezTo>
                        <a:pt x="85249" y="6668"/>
                        <a:pt x="82201" y="6668"/>
                        <a:pt x="78772" y="66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65" name="Forme libre : forme 4464">
                  <a:extLst>
                    <a:ext uri="{FF2B5EF4-FFF2-40B4-BE49-F238E27FC236}">
                      <a16:creationId xmlns:a16="http://schemas.microsoft.com/office/drawing/2014/main" id="{5FBC510C-690E-3E0A-E55F-963CFEACC35F}"/>
                    </a:ext>
                  </a:extLst>
                </p:cNvPr>
                <p:cNvSpPr/>
                <p:nvPr/>
              </p:nvSpPr>
              <p:spPr>
                <a:xfrm>
                  <a:off x="17455338" y="4179664"/>
                  <a:ext cx="57452" cy="7441"/>
                </a:xfrm>
                <a:custGeom>
                  <a:avLst/>
                  <a:gdLst>
                    <a:gd name="connsiteX0" fmla="*/ 50863 w 57452"/>
                    <a:gd name="connsiteY0" fmla="*/ 7429 h 7441"/>
                    <a:gd name="connsiteX1" fmla="*/ 56102 w 57452"/>
                    <a:gd name="connsiteY1" fmla="*/ 7429 h 7441"/>
                    <a:gd name="connsiteX2" fmla="*/ 57436 w 57452"/>
                    <a:gd name="connsiteY2" fmla="*/ 6001 h 7441"/>
                    <a:gd name="connsiteX3" fmla="*/ 57436 w 57452"/>
                    <a:gd name="connsiteY3" fmla="*/ 1334 h 7441"/>
                    <a:gd name="connsiteX4" fmla="*/ 56102 w 57452"/>
                    <a:gd name="connsiteY4" fmla="*/ 0 h 7441"/>
                    <a:gd name="connsiteX5" fmla="*/ 1429 w 57452"/>
                    <a:gd name="connsiteY5" fmla="*/ 0 h 7441"/>
                    <a:gd name="connsiteX6" fmla="*/ 0 w 57452"/>
                    <a:gd name="connsiteY6" fmla="*/ 0 h 7441"/>
                    <a:gd name="connsiteX7" fmla="*/ 0 w 57452"/>
                    <a:gd name="connsiteY7" fmla="*/ 7334 h 7441"/>
                    <a:gd name="connsiteX8" fmla="*/ 1619 w 57452"/>
                    <a:gd name="connsiteY8" fmla="*/ 7334 h 7441"/>
                    <a:gd name="connsiteX9" fmla="*/ 50863 w 57452"/>
                    <a:gd name="connsiteY9" fmla="*/ 7429 h 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7452" h="7441">
                      <a:moveTo>
                        <a:pt x="50863" y="7429"/>
                      </a:moveTo>
                      <a:cubicBezTo>
                        <a:pt x="52578" y="7429"/>
                        <a:pt x="54388" y="7334"/>
                        <a:pt x="56102" y="7429"/>
                      </a:cubicBezTo>
                      <a:cubicBezTo>
                        <a:pt x="57245" y="7525"/>
                        <a:pt x="57531" y="7048"/>
                        <a:pt x="57436" y="6001"/>
                      </a:cubicBezTo>
                      <a:cubicBezTo>
                        <a:pt x="57341" y="4477"/>
                        <a:pt x="57341" y="2953"/>
                        <a:pt x="57436" y="1334"/>
                      </a:cubicBezTo>
                      <a:cubicBezTo>
                        <a:pt x="57531" y="190"/>
                        <a:pt x="57055" y="0"/>
                        <a:pt x="56102" y="0"/>
                      </a:cubicBezTo>
                      <a:cubicBezTo>
                        <a:pt x="37910" y="0"/>
                        <a:pt x="19621" y="0"/>
                        <a:pt x="1429" y="0"/>
                      </a:cubicBezTo>
                      <a:cubicBezTo>
                        <a:pt x="953" y="0"/>
                        <a:pt x="476" y="0"/>
                        <a:pt x="0" y="0"/>
                      </a:cubicBezTo>
                      <a:cubicBezTo>
                        <a:pt x="0" y="2477"/>
                        <a:pt x="0" y="4858"/>
                        <a:pt x="0" y="7334"/>
                      </a:cubicBezTo>
                      <a:cubicBezTo>
                        <a:pt x="571" y="7334"/>
                        <a:pt x="1048" y="7334"/>
                        <a:pt x="1619" y="7334"/>
                      </a:cubicBezTo>
                      <a:cubicBezTo>
                        <a:pt x="17907" y="7429"/>
                        <a:pt x="34385" y="7429"/>
                        <a:pt x="50863" y="7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66" name="Forme libre : forme 4465">
                  <a:extLst>
                    <a:ext uri="{FF2B5EF4-FFF2-40B4-BE49-F238E27FC236}">
                      <a16:creationId xmlns:a16="http://schemas.microsoft.com/office/drawing/2014/main" id="{73D50FC1-00F4-A791-B60A-DFA765A23E45}"/>
                    </a:ext>
                  </a:extLst>
                </p:cNvPr>
                <p:cNvSpPr/>
                <p:nvPr/>
              </p:nvSpPr>
              <p:spPr>
                <a:xfrm>
                  <a:off x="17535920" y="4160395"/>
                  <a:ext cx="38576" cy="19459"/>
                </a:xfrm>
                <a:custGeom>
                  <a:avLst/>
                  <a:gdLst>
                    <a:gd name="connsiteX0" fmla="*/ 0 w 38576"/>
                    <a:gd name="connsiteY0" fmla="*/ 14983 h 19459"/>
                    <a:gd name="connsiteX1" fmla="*/ 4477 w 38576"/>
                    <a:gd name="connsiteY1" fmla="*/ 19460 h 19459"/>
                    <a:gd name="connsiteX2" fmla="*/ 37433 w 38576"/>
                    <a:gd name="connsiteY2" fmla="*/ 19460 h 19459"/>
                    <a:gd name="connsiteX3" fmla="*/ 38576 w 38576"/>
                    <a:gd name="connsiteY3" fmla="*/ 19460 h 19459"/>
                    <a:gd name="connsiteX4" fmla="*/ 35528 w 38576"/>
                    <a:gd name="connsiteY4" fmla="*/ 17174 h 19459"/>
                    <a:gd name="connsiteX5" fmla="*/ 9715 w 38576"/>
                    <a:gd name="connsiteY5" fmla="*/ 3839 h 19459"/>
                    <a:gd name="connsiteX6" fmla="*/ 952 w 38576"/>
                    <a:gd name="connsiteY6" fmla="*/ 124 h 19459"/>
                    <a:gd name="connsiteX7" fmla="*/ 0 w 38576"/>
                    <a:gd name="connsiteY7" fmla="*/ 886 h 19459"/>
                    <a:gd name="connsiteX8" fmla="*/ 0 w 38576"/>
                    <a:gd name="connsiteY8" fmla="*/ 14983 h 19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576" h="19459">
                      <a:moveTo>
                        <a:pt x="0" y="14983"/>
                      </a:moveTo>
                      <a:cubicBezTo>
                        <a:pt x="0" y="18126"/>
                        <a:pt x="1333" y="19460"/>
                        <a:pt x="4477" y="19460"/>
                      </a:cubicBezTo>
                      <a:cubicBezTo>
                        <a:pt x="15430" y="19460"/>
                        <a:pt x="26479" y="19460"/>
                        <a:pt x="37433" y="19460"/>
                      </a:cubicBezTo>
                      <a:cubicBezTo>
                        <a:pt x="37814" y="19460"/>
                        <a:pt x="38195" y="19460"/>
                        <a:pt x="38576" y="19460"/>
                      </a:cubicBezTo>
                      <a:cubicBezTo>
                        <a:pt x="37719" y="18317"/>
                        <a:pt x="36576" y="17745"/>
                        <a:pt x="35528" y="17174"/>
                      </a:cubicBezTo>
                      <a:cubicBezTo>
                        <a:pt x="26956" y="12697"/>
                        <a:pt x="18288" y="8315"/>
                        <a:pt x="9715" y="3839"/>
                      </a:cubicBezTo>
                      <a:cubicBezTo>
                        <a:pt x="6858" y="2410"/>
                        <a:pt x="4000" y="1172"/>
                        <a:pt x="952" y="124"/>
                      </a:cubicBezTo>
                      <a:cubicBezTo>
                        <a:pt x="95" y="-162"/>
                        <a:pt x="0" y="29"/>
                        <a:pt x="0" y="886"/>
                      </a:cubicBezTo>
                      <a:cubicBezTo>
                        <a:pt x="0" y="5553"/>
                        <a:pt x="0" y="10220"/>
                        <a:pt x="0" y="149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299" name="Graphique 9">
              <a:extLst>
                <a:ext uri="{FF2B5EF4-FFF2-40B4-BE49-F238E27FC236}">
                  <a16:creationId xmlns:a16="http://schemas.microsoft.com/office/drawing/2014/main" id="{C1F1BFE2-5670-B9A2-F6E3-47250B29468E}"/>
                </a:ext>
              </a:extLst>
            </p:cNvPr>
            <p:cNvGrpSpPr/>
            <p:nvPr/>
          </p:nvGrpSpPr>
          <p:grpSpPr>
            <a:xfrm>
              <a:off x="16068978" y="4222681"/>
              <a:ext cx="315017" cy="401032"/>
              <a:chOff x="17973593" y="4195567"/>
              <a:chExt cx="309086" cy="393481"/>
            </a:xfrm>
          </p:grpSpPr>
          <p:grpSp>
            <p:nvGrpSpPr>
              <p:cNvPr id="4439" name="Graphique 9">
                <a:extLst>
                  <a:ext uri="{FF2B5EF4-FFF2-40B4-BE49-F238E27FC236}">
                    <a16:creationId xmlns:a16="http://schemas.microsoft.com/office/drawing/2014/main" id="{09C36CDC-0ECA-91B3-7DBB-91FD66FE5E41}"/>
                  </a:ext>
                </a:extLst>
              </p:cNvPr>
              <p:cNvGrpSpPr/>
              <p:nvPr/>
            </p:nvGrpSpPr>
            <p:grpSpPr>
              <a:xfrm>
                <a:off x="18037407" y="4195567"/>
                <a:ext cx="180834" cy="234401"/>
                <a:chOff x="18037407" y="4195567"/>
                <a:chExt cx="180834" cy="234401"/>
              </a:xfrm>
            </p:grpSpPr>
            <p:sp>
              <p:nvSpPr>
                <p:cNvPr id="4456" name="Forme libre : forme 4455">
                  <a:extLst>
                    <a:ext uri="{FF2B5EF4-FFF2-40B4-BE49-F238E27FC236}">
                      <a16:creationId xmlns:a16="http://schemas.microsoft.com/office/drawing/2014/main" id="{965781BF-CA05-03B0-F964-0C744CDEB1B2}"/>
                    </a:ext>
                  </a:extLst>
                </p:cNvPr>
                <p:cNvSpPr/>
                <p:nvPr/>
              </p:nvSpPr>
              <p:spPr>
                <a:xfrm>
                  <a:off x="18037407" y="4195567"/>
                  <a:ext cx="180834" cy="234401"/>
                </a:xfrm>
                <a:custGeom>
                  <a:avLst/>
                  <a:gdLst>
                    <a:gd name="connsiteX0" fmla="*/ 1718 w 180834"/>
                    <a:gd name="connsiteY0" fmla="*/ 162215 h 234401"/>
                    <a:gd name="connsiteX1" fmla="*/ 113161 w 180834"/>
                    <a:gd name="connsiteY1" fmla="*/ 231557 h 234401"/>
                    <a:gd name="connsiteX2" fmla="*/ 161452 w 180834"/>
                    <a:gd name="connsiteY2" fmla="*/ 88110 h 234401"/>
                    <a:gd name="connsiteX3" fmla="*/ 92110 w 180834"/>
                    <a:gd name="connsiteY3" fmla="*/ 1242 h 234401"/>
                    <a:gd name="connsiteX4" fmla="*/ 88777 w 180834"/>
                    <a:gd name="connsiteY4" fmla="*/ 1337 h 234401"/>
                    <a:gd name="connsiteX5" fmla="*/ 20958 w 180834"/>
                    <a:gd name="connsiteY5" fmla="*/ 86110 h 234401"/>
                    <a:gd name="connsiteX6" fmla="*/ 99 w 180834"/>
                    <a:gd name="connsiteY6" fmla="*/ 143831 h 234401"/>
                    <a:gd name="connsiteX7" fmla="*/ 1718 w 180834"/>
                    <a:gd name="connsiteY7" fmla="*/ 162215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834" h="234401">
                      <a:moveTo>
                        <a:pt x="1718" y="162215"/>
                      </a:moveTo>
                      <a:cubicBezTo>
                        <a:pt x="12195" y="212888"/>
                        <a:pt x="62869" y="244320"/>
                        <a:pt x="113161" y="231557"/>
                      </a:cubicBezTo>
                      <a:cubicBezTo>
                        <a:pt x="175930" y="215555"/>
                        <a:pt x="201838" y="138974"/>
                        <a:pt x="161452" y="88110"/>
                      </a:cubicBezTo>
                      <a:cubicBezTo>
                        <a:pt x="138402" y="59059"/>
                        <a:pt x="115256" y="30293"/>
                        <a:pt x="92110" y="1242"/>
                      </a:cubicBezTo>
                      <a:cubicBezTo>
                        <a:pt x="90586" y="-567"/>
                        <a:pt x="90110" y="-282"/>
                        <a:pt x="88777" y="1337"/>
                      </a:cubicBezTo>
                      <a:cubicBezTo>
                        <a:pt x="66202" y="29627"/>
                        <a:pt x="43628" y="57916"/>
                        <a:pt x="20958" y="86110"/>
                      </a:cubicBezTo>
                      <a:cubicBezTo>
                        <a:pt x="7433" y="102969"/>
                        <a:pt x="194" y="122114"/>
                        <a:pt x="99" y="143831"/>
                      </a:cubicBezTo>
                      <a:cubicBezTo>
                        <a:pt x="-282" y="150118"/>
                        <a:pt x="480" y="156214"/>
                        <a:pt x="1718" y="162215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4457" name="Graphique 9">
                  <a:extLst>
                    <a:ext uri="{FF2B5EF4-FFF2-40B4-BE49-F238E27FC236}">
                      <a16:creationId xmlns:a16="http://schemas.microsoft.com/office/drawing/2014/main" id="{2E2B25A1-653D-6F1D-96DF-643F73C7727E}"/>
                    </a:ext>
                  </a:extLst>
                </p:cNvPr>
                <p:cNvGrpSpPr/>
                <p:nvPr/>
              </p:nvGrpSpPr>
              <p:grpSpPr>
                <a:xfrm>
                  <a:off x="18073492" y="4306711"/>
                  <a:ext cx="110222" cy="74407"/>
                  <a:chOff x="18073492" y="4306711"/>
                  <a:chExt cx="110222" cy="74407"/>
                </a:xfrm>
                <a:solidFill>
                  <a:srgbClr val="FFFFFF"/>
                </a:solidFill>
              </p:grpSpPr>
              <p:sp>
                <p:nvSpPr>
                  <p:cNvPr id="4458" name="Forme libre : forme 4457">
                    <a:extLst>
                      <a:ext uri="{FF2B5EF4-FFF2-40B4-BE49-F238E27FC236}">
                        <a16:creationId xmlns:a16="http://schemas.microsoft.com/office/drawing/2014/main" id="{3C498087-8B95-C94C-9885-B900B328FA84}"/>
                      </a:ext>
                    </a:extLst>
                  </p:cNvPr>
                  <p:cNvSpPr/>
                  <p:nvPr/>
                </p:nvSpPr>
                <p:spPr>
                  <a:xfrm>
                    <a:off x="18073492" y="4306711"/>
                    <a:ext cx="110222" cy="74407"/>
                  </a:xfrm>
                  <a:custGeom>
                    <a:avLst/>
                    <a:gdLst>
                      <a:gd name="connsiteX0" fmla="*/ 108889 w 110222"/>
                      <a:gd name="connsiteY0" fmla="*/ 38308 h 74407"/>
                      <a:gd name="connsiteX1" fmla="*/ 8591 w 110222"/>
                      <a:gd name="connsiteY1" fmla="*/ 38308 h 74407"/>
                      <a:gd name="connsiteX2" fmla="*/ 7162 w 110222"/>
                      <a:gd name="connsiteY2" fmla="*/ 36879 h 74407"/>
                      <a:gd name="connsiteX3" fmla="*/ 7162 w 110222"/>
                      <a:gd name="connsiteY3" fmla="*/ 1446 h 74407"/>
                      <a:gd name="connsiteX4" fmla="*/ 5638 w 110222"/>
                      <a:gd name="connsiteY4" fmla="*/ 17 h 74407"/>
                      <a:gd name="connsiteX5" fmla="*/ 1352 w 110222"/>
                      <a:gd name="connsiteY5" fmla="*/ 17 h 74407"/>
                      <a:gd name="connsiteX6" fmla="*/ 18 w 110222"/>
                      <a:gd name="connsiteY6" fmla="*/ 1351 h 74407"/>
                      <a:gd name="connsiteX7" fmla="*/ 18 w 110222"/>
                      <a:gd name="connsiteY7" fmla="*/ 73074 h 74407"/>
                      <a:gd name="connsiteX8" fmla="*/ 18 w 110222"/>
                      <a:gd name="connsiteY8" fmla="*/ 73645 h 74407"/>
                      <a:gd name="connsiteX9" fmla="*/ 780 w 110222"/>
                      <a:gd name="connsiteY9" fmla="*/ 74407 h 74407"/>
                      <a:gd name="connsiteX10" fmla="*/ 6019 w 110222"/>
                      <a:gd name="connsiteY10" fmla="*/ 74407 h 74407"/>
                      <a:gd name="connsiteX11" fmla="*/ 7162 w 110222"/>
                      <a:gd name="connsiteY11" fmla="*/ 73264 h 74407"/>
                      <a:gd name="connsiteX12" fmla="*/ 7162 w 110222"/>
                      <a:gd name="connsiteY12" fmla="*/ 56691 h 74407"/>
                      <a:gd name="connsiteX13" fmla="*/ 8686 w 110222"/>
                      <a:gd name="connsiteY13" fmla="*/ 55167 h 74407"/>
                      <a:gd name="connsiteX14" fmla="*/ 101555 w 110222"/>
                      <a:gd name="connsiteY14" fmla="*/ 55167 h 74407"/>
                      <a:gd name="connsiteX15" fmla="*/ 102221 w 110222"/>
                      <a:gd name="connsiteY15" fmla="*/ 55167 h 74407"/>
                      <a:gd name="connsiteX16" fmla="*/ 103079 w 110222"/>
                      <a:gd name="connsiteY16" fmla="*/ 56024 h 74407"/>
                      <a:gd name="connsiteX17" fmla="*/ 103079 w 110222"/>
                      <a:gd name="connsiteY17" fmla="*/ 62596 h 74407"/>
                      <a:gd name="connsiteX18" fmla="*/ 103079 w 110222"/>
                      <a:gd name="connsiteY18" fmla="*/ 73360 h 74407"/>
                      <a:gd name="connsiteX19" fmla="*/ 103650 w 110222"/>
                      <a:gd name="connsiteY19" fmla="*/ 74312 h 74407"/>
                      <a:gd name="connsiteX20" fmla="*/ 110222 w 110222"/>
                      <a:gd name="connsiteY20" fmla="*/ 74217 h 74407"/>
                      <a:gd name="connsiteX21" fmla="*/ 110222 w 110222"/>
                      <a:gd name="connsiteY21" fmla="*/ 38212 h 74407"/>
                      <a:gd name="connsiteX22" fmla="*/ 108889 w 110222"/>
                      <a:gd name="connsiteY22" fmla="*/ 38308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2" h="74407">
                        <a:moveTo>
                          <a:pt x="108889" y="38308"/>
                        </a:moveTo>
                        <a:cubicBezTo>
                          <a:pt x="75456" y="38308"/>
                          <a:pt x="42023" y="38308"/>
                          <a:pt x="8591" y="38308"/>
                        </a:cubicBezTo>
                        <a:cubicBezTo>
                          <a:pt x="7162" y="38308"/>
                          <a:pt x="7162" y="38308"/>
                          <a:pt x="7162" y="36879"/>
                        </a:cubicBezTo>
                        <a:cubicBezTo>
                          <a:pt x="7162" y="25068"/>
                          <a:pt x="7162" y="13257"/>
                          <a:pt x="7162" y="1446"/>
                        </a:cubicBezTo>
                        <a:cubicBezTo>
                          <a:pt x="7162" y="-173"/>
                          <a:pt x="7352" y="17"/>
                          <a:pt x="5638" y="17"/>
                        </a:cubicBezTo>
                        <a:cubicBezTo>
                          <a:pt x="4209" y="17"/>
                          <a:pt x="2780" y="112"/>
                          <a:pt x="1352" y="17"/>
                        </a:cubicBezTo>
                        <a:cubicBezTo>
                          <a:pt x="304" y="-78"/>
                          <a:pt x="18" y="208"/>
                          <a:pt x="18" y="1351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5"/>
                          <a:pt x="18" y="73645"/>
                        </a:cubicBezTo>
                        <a:cubicBezTo>
                          <a:pt x="-77" y="74312"/>
                          <a:pt x="209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1" y="74407"/>
                          <a:pt x="7162" y="74121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1"/>
                        </a:cubicBezTo>
                        <a:cubicBezTo>
                          <a:pt x="7162" y="55071"/>
                          <a:pt x="6971" y="55167"/>
                          <a:pt x="8686" y="55167"/>
                        </a:cubicBezTo>
                        <a:cubicBezTo>
                          <a:pt x="39642" y="55167"/>
                          <a:pt x="70598" y="55167"/>
                          <a:pt x="101555" y="55167"/>
                        </a:cubicBezTo>
                        <a:cubicBezTo>
                          <a:pt x="101745" y="55167"/>
                          <a:pt x="102031" y="55167"/>
                          <a:pt x="102221" y="55167"/>
                        </a:cubicBezTo>
                        <a:cubicBezTo>
                          <a:pt x="102888" y="55071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5"/>
                          <a:pt x="103079" y="62596"/>
                        </a:cubicBezTo>
                        <a:cubicBezTo>
                          <a:pt x="103079" y="66216"/>
                          <a:pt x="103079" y="69740"/>
                          <a:pt x="103079" y="73360"/>
                        </a:cubicBez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2" y="74407"/>
                          <a:pt x="110222" y="74217"/>
                        </a:cubicBezTo>
                        <a:cubicBezTo>
                          <a:pt x="110222" y="62215"/>
                          <a:pt x="110222" y="50214"/>
                          <a:pt x="110222" y="38212"/>
                        </a:cubicBezTo>
                        <a:cubicBezTo>
                          <a:pt x="109746" y="38308"/>
                          <a:pt x="109270" y="38308"/>
                          <a:pt x="108889" y="3830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59" name="Forme libre : forme 4458">
                    <a:extLst>
                      <a:ext uri="{FF2B5EF4-FFF2-40B4-BE49-F238E27FC236}">
                        <a16:creationId xmlns:a16="http://schemas.microsoft.com/office/drawing/2014/main" id="{3D939ED4-A396-08AE-9055-550D6B5E59AA}"/>
                      </a:ext>
                    </a:extLst>
                  </p:cNvPr>
                  <p:cNvSpPr/>
                  <p:nvPr/>
                </p:nvSpPr>
                <p:spPr>
                  <a:xfrm>
                    <a:off x="18106996" y="4323396"/>
                    <a:ext cx="71879" cy="19257"/>
                  </a:xfrm>
                  <a:custGeom>
                    <a:avLst/>
                    <a:gdLst>
                      <a:gd name="connsiteX0" fmla="*/ 1185 w 71879"/>
                      <a:gd name="connsiteY0" fmla="*/ 19241 h 19257"/>
                      <a:gd name="connsiteX1" fmla="*/ 35952 w 71879"/>
                      <a:gd name="connsiteY1" fmla="*/ 19241 h 19257"/>
                      <a:gd name="connsiteX2" fmla="*/ 70337 w 71879"/>
                      <a:gd name="connsiteY2" fmla="*/ 19241 h 19257"/>
                      <a:gd name="connsiteX3" fmla="*/ 71194 w 71879"/>
                      <a:gd name="connsiteY3" fmla="*/ 19241 h 19257"/>
                      <a:gd name="connsiteX4" fmla="*/ 71861 w 71879"/>
                      <a:gd name="connsiteY4" fmla="*/ 18574 h 19257"/>
                      <a:gd name="connsiteX5" fmla="*/ 71670 w 71879"/>
                      <a:gd name="connsiteY5" fmla="*/ 6382 h 19257"/>
                      <a:gd name="connsiteX6" fmla="*/ 69861 w 71879"/>
                      <a:gd name="connsiteY6" fmla="*/ 2096 h 19257"/>
                      <a:gd name="connsiteX7" fmla="*/ 64050 w 71879"/>
                      <a:gd name="connsiteY7" fmla="*/ 0 h 19257"/>
                      <a:gd name="connsiteX8" fmla="*/ 52335 w 71879"/>
                      <a:gd name="connsiteY8" fmla="*/ 0 h 19257"/>
                      <a:gd name="connsiteX9" fmla="*/ 8234 w 71879"/>
                      <a:gd name="connsiteY9" fmla="*/ 0 h 19257"/>
                      <a:gd name="connsiteX10" fmla="*/ 42 w 71879"/>
                      <a:gd name="connsiteY10" fmla="*/ 8096 h 19257"/>
                      <a:gd name="connsiteX11" fmla="*/ 42 w 71879"/>
                      <a:gd name="connsiteY11" fmla="*/ 18002 h 19257"/>
                      <a:gd name="connsiteX12" fmla="*/ 1185 w 71879"/>
                      <a:gd name="connsiteY12" fmla="*/ 19241 h 19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79" h="19257">
                        <a:moveTo>
                          <a:pt x="1185" y="19241"/>
                        </a:moveTo>
                        <a:cubicBezTo>
                          <a:pt x="12806" y="19241"/>
                          <a:pt x="24331" y="19241"/>
                          <a:pt x="35952" y="19241"/>
                        </a:cubicBezTo>
                        <a:cubicBezTo>
                          <a:pt x="47382" y="19241"/>
                          <a:pt x="58811" y="19241"/>
                          <a:pt x="70337" y="19241"/>
                        </a:cubicBezTo>
                        <a:cubicBezTo>
                          <a:pt x="70623" y="19241"/>
                          <a:pt x="70908" y="19241"/>
                          <a:pt x="71194" y="19241"/>
                        </a:cubicBezTo>
                        <a:cubicBezTo>
                          <a:pt x="71670" y="19241"/>
                          <a:pt x="71956" y="19050"/>
                          <a:pt x="71861" y="18574"/>
                        </a:cubicBezTo>
                        <a:cubicBezTo>
                          <a:pt x="71766" y="14478"/>
                          <a:pt x="72051" y="10478"/>
                          <a:pt x="71670" y="6382"/>
                        </a:cubicBezTo>
                        <a:cubicBezTo>
                          <a:pt x="71480" y="4763"/>
                          <a:pt x="71003" y="3334"/>
                          <a:pt x="69861" y="2096"/>
                        </a:cubicBezTo>
                        <a:cubicBezTo>
                          <a:pt x="68241" y="476"/>
                          <a:pt x="66241" y="0"/>
                          <a:pt x="64050" y="0"/>
                        </a:cubicBezTo>
                        <a:cubicBezTo>
                          <a:pt x="60145" y="0"/>
                          <a:pt x="56240" y="0"/>
                          <a:pt x="52335" y="0"/>
                        </a:cubicBezTo>
                        <a:cubicBezTo>
                          <a:pt x="37666" y="0"/>
                          <a:pt x="22902" y="0"/>
                          <a:pt x="8234" y="0"/>
                        </a:cubicBezTo>
                        <a:cubicBezTo>
                          <a:pt x="2709" y="0"/>
                          <a:pt x="138" y="2572"/>
                          <a:pt x="42" y="8096"/>
                        </a:cubicBezTo>
                        <a:cubicBezTo>
                          <a:pt x="-53" y="11430"/>
                          <a:pt x="42" y="14669"/>
                          <a:pt x="42" y="18002"/>
                        </a:cubicBezTo>
                        <a:cubicBezTo>
                          <a:pt x="-53" y="19050"/>
                          <a:pt x="233" y="19336"/>
                          <a:pt x="1185" y="192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60" name="Forme libre : forme 4459">
                    <a:extLst>
                      <a:ext uri="{FF2B5EF4-FFF2-40B4-BE49-F238E27FC236}">
                        <a16:creationId xmlns:a16="http://schemas.microsoft.com/office/drawing/2014/main" id="{7F62B377-A136-BBA7-9268-5082C29A4048}"/>
                      </a:ext>
                    </a:extLst>
                  </p:cNvPr>
                  <p:cNvSpPr/>
                  <p:nvPr/>
                </p:nvSpPr>
                <p:spPr>
                  <a:xfrm>
                    <a:off x="18082464" y="4323015"/>
                    <a:ext cx="20097" cy="20097"/>
                  </a:xfrm>
                  <a:custGeom>
                    <a:avLst/>
                    <a:gdLst>
                      <a:gd name="connsiteX0" fmla="*/ 10096 w 20097"/>
                      <a:gd name="connsiteY0" fmla="*/ 20098 h 20097"/>
                      <a:gd name="connsiteX1" fmla="*/ 20098 w 20097"/>
                      <a:gd name="connsiteY1" fmla="*/ 10097 h 20097"/>
                      <a:gd name="connsiteX2" fmla="*/ 10001 w 20097"/>
                      <a:gd name="connsiteY2" fmla="*/ 0 h 20097"/>
                      <a:gd name="connsiteX3" fmla="*/ 0 w 20097"/>
                      <a:gd name="connsiteY3" fmla="*/ 10001 h 20097"/>
                      <a:gd name="connsiteX4" fmla="*/ 10096 w 20097"/>
                      <a:gd name="connsiteY4" fmla="*/ 20098 h 20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7">
                        <a:moveTo>
                          <a:pt x="10096" y="20098"/>
                        </a:moveTo>
                        <a:cubicBezTo>
                          <a:pt x="15621" y="20098"/>
                          <a:pt x="20098" y="15621"/>
                          <a:pt x="20098" y="10097"/>
                        </a:cubicBezTo>
                        <a:cubicBezTo>
                          <a:pt x="20098" y="4667"/>
                          <a:pt x="15431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526"/>
                          <a:pt x="4667" y="20098"/>
                          <a:pt x="10096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440" name="Graphique 9">
                <a:extLst>
                  <a:ext uri="{FF2B5EF4-FFF2-40B4-BE49-F238E27FC236}">
                    <a16:creationId xmlns:a16="http://schemas.microsoft.com/office/drawing/2014/main" id="{BF11B29C-572C-3020-BADA-AFFF356B1E64}"/>
                  </a:ext>
                </a:extLst>
              </p:cNvPr>
              <p:cNvGrpSpPr/>
              <p:nvPr/>
            </p:nvGrpSpPr>
            <p:grpSpPr>
              <a:xfrm>
                <a:off x="17973593" y="4440268"/>
                <a:ext cx="309086" cy="64865"/>
                <a:chOff x="17973593" y="4440268"/>
                <a:chExt cx="309086" cy="64865"/>
              </a:xfrm>
              <a:solidFill>
                <a:srgbClr val="E30613"/>
              </a:solidFill>
            </p:grpSpPr>
            <p:sp>
              <p:nvSpPr>
                <p:cNvPr id="4446" name="Forme libre : forme 4445">
                  <a:extLst>
                    <a:ext uri="{FF2B5EF4-FFF2-40B4-BE49-F238E27FC236}">
                      <a16:creationId xmlns:a16="http://schemas.microsoft.com/office/drawing/2014/main" id="{1D70B6D4-91E4-1D8B-9BDA-875BB8A23903}"/>
                    </a:ext>
                  </a:extLst>
                </p:cNvPr>
                <p:cNvSpPr/>
                <p:nvPr/>
              </p:nvSpPr>
              <p:spPr>
                <a:xfrm>
                  <a:off x="17973593" y="4451127"/>
                  <a:ext cx="23812" cy="54006"/>
                </a:xfrm>
                <a:custGeom>
                  <a:avLst/>
                  <a:gdLst>
                    <a:gd name="connsiteX0" fmla="*/ 5810 w 23812"/>
                    <a:gd name="connsiteY0" fmla="*/ 0 h 54006"/>
                    <a:gd name="connsiteX1" fmla="*/ 5810 w 23812"/>
                    <a:gd name="connsiteY1" fmla="*/ 40767 h 54006"/>
                    <a:gd name="connsiteX2" fmla="*/ 12097 w 23812"/>
                    <a:gd name="connsiteY2" fmla="*/ 48482 h 54006"/>
                    <a:gd name="connsiteX3" fmla="*/ 18288 w 23812"/>
                    <a:gd name="connsiteY3" fmla="*/ 40767 h 54006"/>
                    <a:gd name="connsiteX4" fmla="*/ 18288 w 23812"/>
                    <a:gd name="connsiteY4" fmla="*/ 0 h 54006"/>
                    <a:gd name="connsiteX5" fmla="*/ 23813 w 23812"/>
                    <a:gd name="connsiteY5" fmla="*/ 0 h 54006"/>
                    <a:gd name="connsiteX6" fmla="*/ 23813 w 23812"/>
                    <a:gd name="connsiteY6" fmla="*/ 40481 h 54006"/>
                    <a:gd name="connsiteX7" fmla="*/ 20860 w 23812"/>
                    <a:gd name="connsiteY7" fmla="*/ 50387 h 54006"/>
                    <a:gd name="connsiteX8" fmla="*/ 11906 w 23812"/>
                    <a:gd name="connsiteY8" fmla="*/ 54007 h 54006"/>
                    <a:gd name="connsiteX9" fmla="*/ 2953 w 23812"/>
                    <a:gd name="connsiteY9" fmla="*/ 50387 h 54006"/>
                    <a:gd name="connsiteX10" fmla="*/ 0 w 23812"/>
                    <a:gd name="connsiteY10" fmla="*/ 40481 h 54006"/>
                    <a:gd name="connsiteX11" fmla="*/ 0 w 23812"/>
                    <a:gd name="connsiteY11" fmla="*/ 0 h 54006"/>
                    <a:gd name="connsiteX12" fmla="*/ 5810 w 23812"/>
                    <a:gd name="connsiteY12" fmla="*/ 0 h 5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12" h="54006">
                      <a:moveTo>
                        <a:pt x="5810" y="0"/>
                      </a:moveTo>
                      <a:lnTo>
                        <a:pt x="5810" y="40767"/>
                      </a:lnTo>
                      <a:cubicBezTo>
                        <a:pt x="5810" y="45911"/>
                        <a:pt x="7906" y="48482"/>
                        <a:pt x="12097" y="48482"/>
                      </a:cubicBezTo>
                      <a:cubicBezTo>
                        <a:pt x="16193" y="48482"/>
                        <a:pt x="18288" y="45911"/>
                        <a:pt x="18288" y="40767"/>
                      </a:cubicBezTo>
                      <a:lnTo>
                        <a:pt x="18288" y="0"/>
                      </a:lnTo>
                      <a:lnTo>
                        <a:pt x="23813" y="0"/>
                      </a:lnTo>
                      <a:lnTo>
                        <a:pt x="23813" y="40481"/>
                      </a:lnTo>
                      <a:cubicBezTo>
                        <a:pt x="23813" y="44672"/>
                        <a:pt x="22860" y="48006"/>
                        <a:pt x="20860" y="50387"/>
                      </a:cubicBezTo>
                      <a:cubicBezTo>
                        <a:pt x="18860" y="52769"/>
                        <a:pt x="15907" y="54007"/>
                        <a:pt x="11906" y="54007"/>
                      </a:cubicBezTo>
                      <a:cubicBezTo>
                        <a:pt x="7906" y="54007"/>
                        <a:pt x="4953" y="52769"/>
                        <a:pt x="2953" y="50387"/>
                      </a:cubicBezTo>
                      <a:cubicBezTo>
                        <a:pt x="953" y="48006"/>
                        <a:pt x="0" y="44672"/>
                        <a:pt x="0" y="40481"/>
                      </a:cubicBezTo>
                      <a:lnTo>
                        <a:pt x="0" y="0"/>
                      </a:lnTo>
                      <a:lnTo>
                        <a:pt x="581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47" name="Forme libre : forme 4446">
                  <a:extLst>
                    <a:ext uri="{FF2B5EF4-FFF2-40B4-BE49-F238E27FC236}">
                      <a16:creationId xmlns:a16="http://schemas.microsoft.com/office/drawing/2014/main" id="{FAA62E2E-E8F7-AFA9-88C9-D1228095930F}"/>
                    </a:ext>
                  </a:extLst>
                </p:cNvPr>
                <p:cNvSpPr/>
                <p:nvPr/>
              </p:nvSpPr>
              <p:spPr>
                <a:xfrm>
                  <a:off x="18003978" y="4451127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6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5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48" name="Forme libre : forme 4447">
                  <a:extLst>
                    <a:ext uri="{FF2B5EF4-FFF2-40B4-BE49-F238E27FC236}">
                      <a16:creationId xmlns:a16="http://schemas.microsoft.com/office/drawing/2014/main" id="{03BCE308-9795-8BA0-0EEF-EC96A94F0FE2}"/>
                    </a:ext>
                  </a:extLst>
                </p:cNvPr>
                <p:cNvSpPr/>
                <p:nvPr/>
              </p:nvSpPr>
              <p:spPr>
                <a:xfrm>
                  <a:off x="18034744" y="4451127"/>
                  <a:ext cx="24574" cy="53244"/>
                </a:xfrm>
                <a:custGeom>
                  <a:avLst/>
                  <a:gdLst>
                    <a:gd name="connsiteX0" fmla="*/ 0 w 24574"/>
                    <a:gd name="connsiteY0" fmla="*/ 0 h 53244"/>
                    <a:gd name="connsiteX1" fmla="*/ 12001 w 24574"/>
                    <a:gd name="connsiteY1" fmla="*/ 0 h 53244"/>
                    <a:gd name="connsiteX2" fmla="*/ 20860 w 24574"/>
                    <a:gd name="connsiteY2" fmla="*/ 2857 h 53244"/>
                    <a:gd name="connsiteX3" fmla="*/ 23622 w 24574"/>
                    <a:gd name="connsiteY3" fmla="*/ 11811 h 53244"/>
                    <a:gd name="connsiteX4" fmla="*/ 23622 w 24574"/>
                    <a:gd name="connsiteY4" fmla="*/ 14288 h 53244"/>
                    <a:gd name="connsiteX5" fmla="*/ 22193 w 24574"/>
                    <a:gd name="connsiteY5" fmla="*/ 21241 h 53244"/>
                    <a:gd name="connsiteX6" fmla="*/ 17431 w 24574"/>
                    <a:gd name="connsiteY6" fmla="*/ 24860 h 53244"/>
                    <a:gd name="connsiteX7" fmla="*/ 24574 w 24574"/>
                    <a:gd name="connsiteY7" fmla="*/ 36290 h 53244"/>
                    <a:gd name="connsiteX8" fmla="*/ 24574 w 24574"/>
                    <a:gd name="connsiteY8" fmla="*/ 40767 h 53244"/>
                    <a:gd name="connsiteX9" fmla="*/ 12382 w 24574"/>
                    <a:gd name="connsiteY9" fmla="*/ 53245 h 53244"/>
                    <a:gd name="connsiteX10" fmla="*/ 95 w 24574"/>
                    <a:gd name="connsiteY10" fmla="*/ 53245 h 53244"/>
                    <a:gd name="connsiteX11" fmla="*/ 95 w 24574"/>
                    <a:gd name="connsiteY11" fmla="*/ 0 h 53244"/>
                    <a:gd name="connsiteX12" fmla="*/ 6001 w 24574"/>
                    <a:gd name="connsiteY12" fmla="*/ 22574 h 53244"/>
                    <a:gd name="connsiteX13" fmla="*/ 10573 w 24574"/>
                    <a:gd name="connsiteY13" fmla="*/ 22574 h 53244"/>
                    <a:gd name="connsiteX14" fmla="*/ 16002 w 24574"/>
                    <a:gd name="connsiteY14" fmla="*/ 21050 h 53244"/>
                    <a:gd name="connsiteX15" fmla="*/ 17716 w 24574"/>
                    <a:gd name="connsiteY15" fmla="*/ 15526 h 53244"/>
                    <a:gd name="connsiteX16" fmla="*/ 17716 w 24574"/>
                    <a:gd name="connsiteY16" fmla="*/ 12382 h 53244"/>
                    <a:gd name="connsiteX17" fmla="*/ 16383 w 24574"/>
                    <a:gd name="connsiteY17" fmla="*/ 7048 h 53244"/>
                    <a:gd name="connsiteX18" fmla="*/ 11906 w 24574"/>
                    <a:gd name="connsiteY18" fmla="*/ 5334 h 53244"/>
                    <a:gd name="connsiteX19" fmla="*/ 6001 w 24574"/>
                    <a:gd name="connsiteY19" fmla="*/ 5334 h 53244"/>
                    <a:gd name="connsiteX20" fmla="*/ 6001 w 24574"/>
                    <a:gd name="connsiteY20" fmla="*/ 22574 h 53244"/>
                    <a:gd name="connsiteX21" fmla="*/ 6001 w 24574"/>
                    <a:gd name="connsiteY21" fmla="*/ 47911 h 53244"/>
                    <a:gd name="connsiteX22" fmla="*/ 12287 w 24574"/>
                    <a:gd name="connsiteY22" fmla="*/ 47911 h 53244"/>
                    <a:gd name="connsiteX23" fmla="*/ 18574 w 24574"/>
                    <a:gd name="connsiteY23" fmla="*/ 40672 h 53244"/>
                    <a:gd name="connsiteX24" fmla="*/ 18574 w 24574"/>
                    <a:gd name="connsiteY24" fmla="*/ 35909 h 53244"/>
                    <a:gd name="connsiteX25" fmla="*/ 16859 w 24574"/>
                    <a:gd name="connsiteY25" fmla="*/ 29813 h 53244"/>
                    <a:gd name="connsiteX26" fmla="*/ 11144 w 24574"/>
                    <a:gd name="connsiteY26" fmla="*/ 28004 h 53244"/>
                    <a:gd name="connsiteX27" fmla="*/ 6001 w 24574"/>
                    <a:gd name="connsiteY27" fmla="*/ 28004 h 53244"/>
                    <a:gd name="connsiteX28" fmla="*/ 6001 w 24574"/>
                    <a:gd name="connsiteY28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4574" h="53244">
                      <a:moveTo>
                        <a:pt x="0" y="0"/>
                      </a:moveTo>
                      <a:lnTo>
                        <a:pt x="12001" y="0"/>
                      </a:lnTo>
                      <a:cubicBezTo>
                        <a:pt x="16097" y="0"/>
                        <a:pt x="19050" y="953"/>
                        <a:pt x="20860" y="2857"/>
                      </a:cubicBezTo>
                      <a:cubicBezTo>
                        <a:pt x="22670" y="4763"/>
                        <a:pt x="23622" y="7715"/>
                        <a:pt x="23622" y="11811"/>
                      </a:cubicBezTo>
                      <a:lnTo>
                        <a:pt x="23622" y="14288"/>
                      </a:lnTo>
                      <a:cubicBezTo>
                        <a:pt x="23622" y="17240"/>
                        <a:pt x="23146" y="19526"/>
                        <a:pt x="22193" y="21241"/>
                      </a:cubicBezTo>
                      <a:cubicBezTo>
                        <a:pt x="21241" y="22955"/>
                        <a:pt x="19621" y="24194"/>
                        <a:pt x="17431" y="24860"/>
                      </a:cubicBezTo>
                      <a:cubicBezTo>
                        <a:pt x="22193" y="26194"/>
                        <a:pt x="24574" y="30004"/>
                        <a:pt x="24574" y="36290"/>
                      </a:cubicBezTo>
                      <a:lnTo>
                        <a:pt x="24574" y="40767"/>
                      </a:lnTo>
                      <a:cubicBezTo>
                        <a:pt x="24574" y="49054"/>
                        <a:pt x="20479" y="53245"/>
                        <a:pt x="12382" y="53245"/>
                      </a:cubicBezTo>
                      <a:lnTo>
                        <a:pt x="95" y="53245"/>
                      </a:lnTo>
                      <a:lnTo>
                        <a:pt x="95" y="0"/>
                      </a:lnTo>
                      <a:close/>
                      <a:moveTo>
                        <a:pt x="6001" y="22574"/>
                      </a:moveTo>
                      <a:lnTo>
                        <a:pt x="10573" y="22574"/>
                      </a:lnTo>
                      <a:cubicBezTo>
                        <a:pt x="13049" y="22574"/>
                        <a:pt x="14859" y="22098"/>
                        <a:pt x="16002" y="21050"/>
                      </a:cubicBezTo>
                      <a:cubicBezTo>
                        <a:pt x="17145" y="20003"/>
                        <a:pt x="17716" y="18193"/>
                        <a:pt x="17716" y="15526"/>
                      </a:cubicBezTo>
                      <a:lnTo>
                        <a:pt x="17716" y="12382"/>
                      </a:lnTo>
                      <a:cubicBezTo>
                        <a:pt x="17716" y="10001"/>
                        <a:pt x="17240" y="8192"/>
                        <a:pt x="16383" y="7048"/>
                      </a:cubicBezTo>
                      <a:cubicBezTo>
                        <a:pt x="15430" y="5905"/>
                        <a:pt x="14002" y="5334"/>
                        <a:pt x="11906" y="5334"/>
                      </a:cubicBezTo>
                      <a:lnTo>
                        <a:pt x="6001" y="5334"/>
                      </a:lnTo>
                      <a:lnTo>
                        <a:pt x="6001" y="22574"/>
                      </a:lnTo>
                      <a:close/>
                      <a:moveTo>
                        <a:pt x="6001" y="47911"/>
                      </a:moveTo>
                      <a:lnTo>
                        <a:pt x="12287" y="47911"/>
                      </a:lnTo>
                      <a:cubicBezTo>
                        <a:pt x="16478" y="47911"/>
                        <a:pt x="18574" y="45529"/>
                        <a:pt x="18574" y="40672"/>
                      </a:cubicBezTo>
                      <a:lnTo>
                        <a:pt x="18574" y="35909"/>
                      </a:lnTo>
                      <a:cubicBezTo>
                        <a:pt x="18574" y="33052"/>
                        <a:pt x="18002" y="30956"/>
                        <a:pt x="16859" y="29813"/>
                      </a:cubicBezTo>
                      <a:cubicBezTo>
                        <a:pt x="15716" y="28670"/>
                        <a:pt x="13811" y="28004"/>
                        <a:pt x="11144" y="28004"/>
                      </a:cubicBezTo>
                      <a:lnTo>
                        <a:pt x="6001" y="28004"/>
                      </a:lnTo>
                      <a:lnTo>
                        <a:pt x="6001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49" name="Forme libre : forme 4448">
                  <a:extLst>
                    <a:ext uri="{FF2B5EF4-FFF2-40B4-BE49-F238E27FC236}">
                      <a16:creationId xmlns:a16="http://schemas.microsoft.com/office/drawing/2014/main" id="{6F0C24DE-4D3C-4AC8-CB9F-1D82B4C8584D}"/>
                    </a:ext>
                  </a:extLst>
                </p:cNvPr>
                <p:cNvSpPr/>
                <p:nvPr/>
              </p:nvSpPr>
              <p:spPr>
                <a:xfrm>
                  <a:off x="18063795" y="4451127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8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50" name="Forme libre : forme 4449">
                  <a:extLst>
                    <a:ext uri="{FF2B5EF4-FFF2-40B4-BE49-F238E27FC236}">
                      <a16:creationId xmlns:a16="http://schemas.microsoft.com/office/drawing/2014/main" id="{0CF61C44-F87E-D361-4BEE-29BE8A779BFD}"/>
                    </a:ext>
                  </a:extLst>
                </p:cNvPr>
                <p:cNvSpPr/>
                <p:nvPr/>
              </p:nvSpPr>
              <p:spPr>
                <a:xfrm>
                  <a:off x="18098275" y="4451127"/>
                  <a:ext cx="25146" cy="53340"/>
                </a:xfrm>
                <a:custGeom>
                  <a:avLst/>
                  <a:gdLst>
                    <a:gd name="connsiteX0" fmla="*/ 5334 w 25146"/>
                    <a:gd name="connsiteY0" fmla="*/ 10192 h 53340"/>
                    <a:gd name="connsiteX1" fmla="*/ 5334 w 25146"/>
                    <a:gd name="connsiteY1" fmla="*/ 53340 h 53340"/>
                    <a:gd name="connsiteX2" fmla="*/ 0 w 25146"/>
                    <a:gd name="connsiteY2" fmla="*/ 53340 h 53340"/>
                    <a:gd name="connsiteX3" fmla="*/ 0 w 25146"/>
                    <a:gd name="connsiteY3" fmla="*/ 0 h 53340"/>
                    <a:gd name="connsiteX4" fmla="*/ 7525 w 25146"/>
                    <a:gd name="connsiteY4" fmla="*/ 0 h 53340"/>
                    <a:gd name="connsiteX5" fmla="*/ 19907 w 25146"/>
                    <a:gd name="connsiteY5" fmla="*/ 38576 h 53340"/>
                    <a:gd name="connsiteX6" fmla="*/ 19907 w 25146"/>
                    <a:gd name="connsiteY6" fmla="*/ 0 h 53340"/>
                    <a:gd name="connsiteX7" fmla="*/ 25146 w 25146"/>
                    <a:gd name="connsiteY7" fmla="*/ 0 h 53340"/>
                    <a:gd name="connsiteX8" fmla="*/ 25146 w 25146"/>
                    <a:gd name="connsiteY8" fmla="*/ 53340 h 53340"/>
                    <a:gd name="connsiteX9" fmla="*/ 18955 w 25146"/>
                    <a:gd name="connsiteY9" fmla="*/ 53340 h 53340"/>
                    <a:gd name="connsiteX10" fmla="*/ 5334 w 25146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6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51" name="Forme libre : forme 4450">
                  <a:extLst>
                    <a:ext uri="{FF2B5EF4-FFF2-40B4-BE49-F238E27FC236}">
                      <a16:creationId xmlns:a16="http://schemas.microsoft.com/office/drawing/2014/main" id="{947E7D48-DA33-29D5-8721-CBE37419FD2D}"/>
                    </a:ext>
                  </a:extLst>
                </p:cNvPr>
                <p:cNvSpPr/>
                <p:nvPr/>
              </p:nvSpPr>
              <p:spPr>
                <a:xfrm>
                  <a:off x="18142853" y="4451127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52" name="Forme libre : forme 4451">
                  <a:extLst>
                    <a:ext uri="{FF2B5EF4-FFF2-40B4-BE49-F238E27FC236}">
                      <a16:creationId xmlns:a16="http://schemas.microsoft.com/office/drawing/2014/main" id="{0C031A38-BBC5-5A34-C890-9D6CF0535ACB}"/>
                    </a:ext>
                  </a:extLst>
                </p:cNvPr>
                <p:cNvSpPr/>
                <p:nvPr/>
              </p:nvSpPr>
              <p:spPr>
                <a:xfrm>
                  <a:off x="18174279" y="4440268"/>
                  <a:ext cx="24485" cy="64769"/>
                </a:xfrm>
                <a:custGeom>
                  <a:avLst/>
                  <a:gdLst>
                    <a:gd name="connsiteX0" fmla="*/ 3054 w 24485"/>
                    <a:gd name="connsiteY0" fmla="*/ 13906 h 64769"/>
                    <a:gd name="connsiteX1" fmla="*/ 12198 w 24485"/>
                    <a:gd name="connsiteY1" fmla="*/ 10287 h 64769"/>
                    <a:gd name="connsiteX2" fmla="*/ 21342 w 24485"/>
                    <a:gd name="connsiteY2" fmla="*/ 13906 h 64769"/>
                    <a:gd name="connsiteX3" fmla="*/ 24485 w 24485"/>
                    <a:gd name="connsiteY3" fmla="*/ 23717 h 64769"/>
                    <a:gd name="connsiteX4" fmla="*/ 24485 w 24485"/>
                    <a:gd name="connsiteY4" fmla="*/ 51340 h 64769"/>
                    <a:gd name="connsiteX5" fmla="*/ 21342 w 24485"/>
                    <a:gd name="connsiteY5" fmla="*/ 61150 h 64769"/>
                    <a:gd name="connsiteX6" fmla="*/ 12198 w 24485"/>
                    <a:gd name="connsiteY6" fmla="*/ 64770 h 64769"/>
                    <a:gd name="connsiteX7" fmla="*/ 3149 w 24485"/>
                    <a:gd name="connsiteY7" fmla="*/ 61150 h 64769"/>
                    <a:gd name="connsiteX8" fmla="*/ 6 w 24485"/>
                    <a:gd name="connsiteY8" fmla="*/ 51340 h 64769"/>
                    <a:gd name="connsiteX9" fmla="*/ 6 w 24485"/>
                    <a:gd name="connsiteY9" fmla="*/ 23717 h 64769"/>
                    <a:gd name="connsiteX10" fmla="*/ 3054 w 24485"/>
                    <a:gd name="connsiteY10" fmla="*/ 13906 h 64769"/>
                    <a:gd name="connsiteX11" fmla="*/ 12008 w 24485"/>
                    <a:gd name="connsiteY11" fmla="*/ 3238 h 64769"/>
                    <a:gd name="connsiteX12" fmla="*/ 8007 w 24485"/>
                    <a:gd name="connsiteY12" fmla="*/ 7715 h 64769"/>
                    <a:gd name="connsiteX13" fmla="*/ 2863 w 24485"/>
                    <a:gd name="connsiteY13" fmla="*/ 7715 h 64769"/>
                    <a:gd name="connsiteX14" fmla="*/ 9436 w 24485"/>
                    <a:gd name="connsiteY14" fmla="*/ 0 h 64769"/>
                    <a:gd name="connsiteX15" fmla="*/ 14675 w 24485"/>
                    <a:gd name="connsiteY15" fmla="*/ 0 h 64769"/>
                    <a:gd name="connsiteX16" fmla="*/ 21342 w 24485"/>
                    <a:gd name="connsiteY16" fmla="*/ 7715 h 64769"/>
                    <a:gd name="connsiteX17" fmla="*/ 16199 w 24485"/>
                    <a:gd name="connsiteY17" fmla="*/ 7715 h 64769"/>
                    <a:gd name="connsiteX18" fmla="*/ 12008 w 24485"/>
                    <a:gd name="connsiteY18" fmla="*/ 3238 h 64769"/>
                    <a:gd name="connsiteX19" fmla="*/ 12103 w 24485"/>
                    <a:gd name="connsiteY19" fmla="*/ 15716 h 64769"/>
                    <a:gd name="connsiteX20" fmla="*/ 5816 w 24485"/>
                    <a:gd name="connsiteY20" fmla="*/ 23431 h 64769"/>
                    <a:gd name="connsiteX21" fmla="*/ 5816 w 24485"/>
                    <a:gd name="connsiteY21" fmla="*/ 51625 h 64769"/>
                    <a:gd name="connsiteX22" fmla="*/ 12103 w 24485"/>
                    <a:gd name="connsiteY22" fmla="*/ 59341 h 64769"/>
                    <a:gd name="connsiteX23" fmla="*/ 18389 w 24485"/>
                    <a:gd name="connsiteY23" fmla="*/ 51625 h 64769"/>
                    <a:gd name="connsiteX24" fmla="*/ 18389 w 24485"/>
                    <a:gd name="connsiteY24" fmla="*/ 23431 h 64769"/>
                    <a:gd name="connsiteX25" fmla="*/ 12103 w 24485"/>
                    <a:gd name="connsiteY25" fmla="*/ 15716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85" h="64769">
                      <a:moveTo>
                        <a:pt x="3054" y="13906"/>
                      </a:moveTo>
                      <a:cubicBezTo>
                        <a:pt x="5150" y="11525"/>
                        <a:pt x="8197" y="10287"/>
                        <a:pt x="12198" y="10287"/>
                      </a:cubicBezTo>
                      <a:cubicBezTo>
                        <a:pt x="16199" y="10287"/>
                        <a:pt x="19246" y="11525"/>
                        <a:pt x="21342" y="13906"/>
                      </a:cubicBezTo>
                      <a:cubicBezTo>
                        <a:pt x="23437" y="16288"/>
                        <a:pt x="24485" y="19526"/>
                        <a:pt x="24485" y="23717"/>
                      </a:cubicBezTo>
                      <a:lnTo>
                        <a:pt x="24485" y="51340"/>
                      </a:lnTo>
                      <a:cubicBezTo>
                        <a:pt x="24485" y="55531"/>
                        <a:pt x="23437" y="58769"/>
                        <a:pt x="21342" y="61150"/>
                      </a:cubicBezTo>
                      <a:cubicBezTo>
                        <a:pt x="19246" y="63532"/>
                        <a:pt x="16199" y="64770"/>
                        <a:pt x="12198" y="64770"/>
                      </a:cubicBezTo>
                      <a:cubicBezTo>
                        <a:pt x="8197" y="64770"/>
                        <a:pt x="5245" y="63532"/>
                        <a:pt x="3149" y="61150"/>
                      </a:cubicBezTo>
                      <a:cubicBezTo>
                        <a:pt x="1054" y="58769"/>
                        <a:pt x="6" y="55531"/>
                        <a:pt x="6" y="51340"/>
                      </a:cubicBezTo>
                      <a:lnTo>
                        <a:pt x="6" y="23717"/>
                      </a:lnTo>
                      <a:cubicBezTo>
                        <a:pt x="-89" y="19526"/>
                        <a:pt x="959" y="16288"/>
                        <a:pt x="3054" y="13906"/>
                      </a:cubicBezTo>
                      <a:close/>
                      <a:moveTo>
                        <a:pt x="12008" y="3238"/>
                      </a:moveTo>
                      <a:lnTo>
                        <a:pt x="8007" y="7715"/>
                      </a:lnTo>
                      <a:lnTo>
                        <a:pt x="2863" y="7715"/>
                      </a:lnTo>
                      <a:lnTo>
                        <a:pt x="9436" y="0"/>
                      </a:lnTo>
                      <a:lnTo>
                        <a:pt x="14675" y="0"/>
                      </a:lnTo>
                      <a:lnTo>
                        <a:pt x="21342" y="7715"/>
                      </a:lnTo>
                      <a:lnTo>
                        <a:pt x="16199" y="7715"/>
                      </a:lnTo>
                      <a:lnTo>
                        <a:pt x="12008" y="3238"/>
                      </a:lnTo>
                      <a:close/>
                      <a:moveTo>
                        <a:pt x="12103" y="15716"/>
                      </a:moveTo>
                      <a:cubicBezTo>
                        <a:pt x="7912" y="15716"/>
                        <a:pt x="5816" y="18288"/>
                        <a:pt x="5816" y="23431"/>
                      </a:cubicBezTo>
                      <a:lnTo>
                        <a:pt x="5816" y="51625"/>
                      </a:lnTo>
                      <a:cubicBezTo>
                        <a:pt x="5816" y="56769"/>
                        <a:pt x="7912" y="59341"/>
                        <a:pt x="12103" y="59341"/>
                      </a:cubicBezTo>
                      <a:cubicBezTo>
                        <a:pt x="16294" y="59341"/>
                        <a:pt x="18389" y="56769"/>
                        <a:pt x="18389" y="51625"/>
                      </a:cubicBezTo>
                      <a:lnTo>
                        <a:pt x="18389" y="23431"/>
                      </a:lnTo>
                      <a:cubicBezTo>
                        <a:pt x="18484" y="18288"/>
                        <a:pt x="16294" y="15716"/>
                        <a:pt x="12103" y="1571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53" name="Forme libre : forme 4452">
                  <a:extLst>
                    <a:ext uri="{FF2B5EF4-FFF2-40B4-BE49-F238E27FC236}">
                      <a16:creationId xmlns:a16="http://schemas.microsoft.com/office/drawing/2014/main" id="{CDB8FF01-08C1-D533-1ADE-A2E69366D66D}"/>
                    </a:ext>
                  </a:extLst>
                </p:cNvPr>
                <p:cNvSpPr/>
                <p:nvPr/>
              </p:nvSpPr>
              <p:spPr>
                <a:xfrm>
                  <a:off x="18202955" y="4451127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1 w 25526"/>
                    <a:gd name="connsiteY1" fmla="*/ 53340 h 53340"/>
                    <a:gd name="connsiteX2" fmla="*/ 9811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54" name="Forme libre : forme 4453">
                  <a:extLst>
                    <a:ext uri="{FF2B5EF4-FFF2-40B4-BE49-F238E27FC236}">
                      <a16:creationId xmlns:a16="http://schemas.microsoft.com/office/drawing/2014/main" id="{7C629C8B-B57C-838C-1448-2505399D6686}"/>
                    </a:ext>
                  </a:extLst>
                </p:cNvPr>
                <p:cNvSpPr/>
                <p:nvPr/>
              </p:nvSpPr>
              <p:spPr>
                <a:xfrm>
                  <a:off x="18233340" y="4451127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55" name="Forme libre : forme 4454">
                  <a:extLst>
                    <a:ext uri="{FF2B5EF4-FFF2-40B4-BE49-F238E27FC236}">
                      <a16:creationId xmlns:a16="http://schemas.microsoft.com/office/drawing/2014/main" id="{B491368A-1F6E-76A9-E2E0-376527D36C9B}"/>
                    </a:ext>
                  </a:extLst>
                </p:cNvPr>
                <p:cNvSpPr/>
                <p:nvPr/>
              </p:nvSpPr>
              <p:spPr>
                <a:xfrm>
                  <a:off x="18261534" y="4451127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441" name="Graphique 9">
                <a:extLst>
                  <a:ext uri="{FF2B5EF4-FFF2-40B4-BE49-F238E27FC236}">
                    <a16:creationId xmlns:a16="http://schemas.microsoft.com/office/drawing/2014/main" id="{DC72CEBC-43FB-4E8D-CDDA-9DDE32E39D0E}"/>
                  </a:ext>
                </a:extLst>
              </p:cNvPr>
              <p:cNvGrpSpPr/>
              <p:nvPr/>
            </p:nvGrpSpPr>
            <p:grpSpPr>
              <a:xfrm>
                <a:off x="17998168" y="4533328"/>
                <a:ext cx="259174" cy="55721"/>
                <a:chOff x="17998168" y="4533328"/>
                <a:chExt cx="259174" cy="55721"/>
              </a:xfrm>
              <a:solidFill>
                <a:srgbClr val="E30613"/>
              </a:solidFill>
            </p:grpSpPr>
            <p:sp>
              <p:nvSpPr>
                <p:cNvPr id="4442" name="Forme libre : forme 4441">
                  <a:extLst>
                    <a:ext uri="{FF2B5EF4-FFF2-40B4-BE49-F238E27FC236}">
                      <a16:creationId xmlns:a16="http://schemas.microsoft.com/office/drawing/2014/main" id="{CCA69EEC-981E-429B-B81D-DB55DABAF688}"/>
                    </a:ext>
                  </a:extLst>
                </p:cNvPr>
                <p:cNvSpPr/>
                <p:nvPr/>
              </p:nvSpPr>
              <p:spPr>
                <a:xfrm>
                  <a:off x="18064366" y="4533328"/>
                  <a:ext cx="58674" cy="55721"/>
                </a:xfrm>
                <a:custGeom>
                  <a:avLst/>
                  <a:gdLst>
                    <a:gd name="connsiteX0" fmla="*/ 29337 w 58674"/>
                    <a:gd name="connsiteY0" fmla="*/ 0 h 55721"/>
                    <a:gd name="connsiteX1" fmla="*/ 38386 w 58674"/>
                    <a:gd name="connsiteY1" fmla="*/ 18288 h 55721"/>
                    <a:gd name="connsiteX2" fmla="*/ 58674 w 58674"/>
                    <a:gd name="connsiteY2" fmla="*/ 21241 h 55721"/>
                    <a:gd name="connsiteX3" fmla="*/ 44005 w 58674"/>
                    <a:gd name="connsiteY3" fmla="*/ 35528 h 55721"/>
                    <a:gd name="connsiteX4" fmla="*/ 47435 w 58674"/>
                    <a:gd name="connsiteY4" fmla="*/ 55721 h 55721"/>
                    <a:gd name="connsiteX5" fmla="*/ 29337 w 58674"/>
                    <a:gd name="connsiteY5" fmla="*/ 46196 h 55721"/>
                    <a:gd name="connsiteX6" fmla="*/ 11239 w 58674"/>
                    <a:gd name="connsiteY6" fmla="*/ 55721 h 55721"/>
                    <a:gd name="connsiteX7" fmla="*/ 14669 w 58674"/>
                    <a:gd name="connsiteY7" fmla="*/ 35528 h 55721"/>
                    <a:gd name="connsiteX8" fmla="*/ 0 w 58674"/>
                    <a:gd name="connsiteY8" fmla="*/ 21241 h 55721"/>
                    <a:gd name="connsiteX9" fmla="*/ 20288 w 58674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4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5" y="35528"/>
                      </a:lnTo>
                      <a:lnTo>
                        <a:pt x="47435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43" name="Forme libre : forme 4442">
                  <a:extLst>
                    <a:ext uri="{FF2B5EF4-FFF2-40B4-BE49-F238E27FC236}">
                      <a16:creationId xmlns:a16="http://schemas.microsoft.com/office/drawing/2014/main" id="{7093A4C6-2288-EE84-275B-4C9A0787847E}"/>
                    </a:ext>
                  </a:extLst>
                </p:cNvPr>
                <p:cNvSpPr/>
                <p:nvPr/>
              </p:nvSpPr>
              <p:spPr>
                <a:xfrm>
                  <a:off x="17998168" y="4533328"/>
                  <a:ext cx="58673" cy="55721"/>
                </a:xfrm>
                <a:custGeom>
                  <a:avLst/>
                  <a:gdLst>
                    <a:gd name="connsiteX0" fmla="*/ 29337 w 58673"/>
                    <a:gd name="connsiteY0" fmla="*/ 0 h 55721"/>
                    <a:gd name="connsiteX1" fmla="*/ 38386 w 58673"/>
                    <a:gd name="connsiteY1" fmla="*/ 18288 h 55721"/>
                    <a:gd name="connsiteX2" fmla="*/ 58674 w 58673"/>
                    <a:gd name="connsiteY2" fmla="*/ 21241 h 55721"/>
                    <a:gd name="connsiteX3" fmla="*/ 44005 w 58673"/>
                    <a:gd name="connsiteY3" fmla="*/ 35528 h 55721"/>
                    <a:gd name="connsiteX4" fmla="*/ 47434 w 58673"/>
                    <a:gd name="connsiteY4" fmla="*/ 55721 h 55721"/>
                    <a:gd name="connsiteX5" fmla="*/ 29337 w 58673"/>
                    <a:gd name="connsiteY5" fmla="*/ 46196 h 55721"/>
                    <a:gd name="connsiteX6" fmla="*/ 11239 w 58673"/>
                    <a:gd name="connsiteY6" fmla="*/ 55721 h 55721"/>
                    <a:gd name="connsiteX7" fmla="*/ 14668 w 58673"/>
                    <a:gd name="connsiteY7" fmla="*/ 35528 h 55721"/>
                    <a:gd name="connsiteX8" fmla="*/ 0 w 58673"/>
                    <a:gd name="connsiteY8" fmla="*/ 21241 h 55721"/>
                    <a:gd name="connsiteX9" fmla="*/ 20288 w 58673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3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5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8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44" name="Forme libre : forme 4443">
                  <a:extLst>
                    <a:ext uri="{FF2B5EF4-FFF2-40B4-BE49-F238E27FC236}">
                      <a16:creationId xmlns:a16="http://schemas.microsoft.com/office/drawing/2014/main" id="{FA3E2F3C-26DF-9800-54CD-5FEF24876C08}"/>
                    </a:ext>
                  </a:extLst>
                </p:cNvPr>
                <p:cNvSpPr/>
                <p:nvPr/>
              </p:nvSpPr>
              <p:spPr>
                <a:xfrm>
                  <a:off x="18130565" y="4533328"/>
                  <a:ext cx="58674" cy="55721"/>
                </a:xfrm>
                <a:custGeom>
                  <a:avLst/>
                  <a:gdLst>
                    <a:gd name="connsiteX0" fmla="*/ 29337 w 58674"/>
                    <a:gd name="connsiteY0" fmla="*/ 0 h 55721"/>
                    <a:gd name="connsiteX1" fmla="*/ 38386 w 58674"/>
                    <a:gd name="connsiteY1" fmla="*/ 18288 h 55721"/>
                    <a:gd name="connsiteX2" fmla="*/ 58674 w 58674"/>
                    <a:gd name="connsiteY2" fmla="*/ 21241 h 55721"/>
                    <a:gd name="connsiteX3" fmla="*/ 44005 w 58674"/>
                    <a:gd name="connsiteY3" fmla="*/ 35528 h 55721"/>
                    <a:gd name="connsiteX4" fmla="*/ 47434 w 58674"/>
                    <a:gd name="connsiteY4" fmla="*/ 55721 h 55721"/>
                    <a:gd name="connsiteX5" fmla="*/ 29337 w 58674"/>
                    <a:gd name="connsiteY5" fmla="*/ 46196 h 55721"/>
                    <a:gd name="connsiteX6" fmla="*/ 11239 w 58674"/>
                    <a:gd name="connsiteY6" fmla="*/ 55721 h 55721"/>
                    <a:gd name="connsiteX7" fmla="*/ 14669 w 58674"/>
                    <a:gd name="connsiteY7" fmla="*/ 35528 h 55721"/>
                    <a:gd name="connsiteX8" fmla="*/ 0 w 58674"/>
                    <a:gd name="connsiteY8" fmla="*/ 21241 h 55721"/>
                    <a:gd name="connsiteX9" fmla="*/ 20288 w 58674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4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5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45" name="Forme libre : forme 4444">
                  <a:extLst>
                    <a:ext uri="{FF2B5EF4-FFF2-40B4-BE49-F238E27FC236}">
                      <a16:creationId xmlns:a16="http://schemas.microsoft.com/office/drawing/2014/main" id="{D540BC0F-CFA1-9B99-D958-5FCB78B2C204}"/>
                    </a:ext>
                  </a:extLst>
                </p:cNvPr>
                <p:cNvSpPr/>
                <p:nvPr/>
              </p:nvSpPr>
              <p:spPr>
                <a:xfrm>
                  <a:off x="18198669" y="4533328"/>
                  <a:ext cx="58673" cy="55721"/>
                </a:xfrm>
                <a:custGeom>
                  <a:avLst/>
                  <a:gdLst>
                    <a:gd name="connsiteX0" fmla="*/ 29337 w 58673"/>
                    <a:gd name="connsiteY0" fmla="*/ 0 h 55721"/>
                    <a:gd name="connsiteX1" fmla="*/ 38386 w 58673"/>
                    <a:gd name="connsiteY1" fmla="*/ 18288 h 55721"/>
                    <a:gd name="connsiteX2" fmla="*/ 58674 w 58673"/>
                    <a:gd name="connsiteY2" fmla="*/ 21241 h 55721"/>
                    <a:gd name="connsiteX3" fmla="*/ 44005 w 58673"/>
                    <a:gd name="connsiteY3" fmla="*/ 35528 h 55721"/>
                    <a:gd name="connsiteX4" fmla="*/ 47434 w 58673"/>
                    <a:gd name="connsiteY4" fmla="*/ 55721 h 55721"/>
                    <a:gd name="connsiteX5" fmla="*/ 29337 w 58673"/>
                    <a:gd name="connsiteY5" fmla="*/ 46196 h 55721"/>
                    <a:gd name="connsiteX6" fmla="*/ 11239 w 58673"/>
                    <a:gd name="connsiteY6" fmla="*/ 55721 h 55721"/>
                    <a:gd name="connsiteX7" fmla="*/ 14669 w 58673"/>
                    <a:gd name="connsiteY7" fmla="*/ 35528 h 55721"/>
                    <a:gd name="connsiteX8" fmla="*/ 0 w 58673"/>
                    <a:gd name="connsiteY8" fmla="*/ 21241 h 55721"/>
                    <a:gd name="connsiteX9" fmla="*/ 20288 w 58673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3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5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300" name="Graphique 9">
              <a:extLst>
                <a:ext uri="{FF2B5EF4-FFF2-40B4-BE49-F238E27FC236}">
                  <a16:creationId xmlns:a16="http://schemas.microsoft.com/office/drawing/2014/main" id="{B1857418-D076-BDDD-3D6F-1A4758F0FFF6}"/>
                </a:ext>
              </a:extLst>
            </p:cNvPr>
            <p:cNvGrpSpPr/>
            <p:nvPr/>
          </p:nvGrpSpPr>
          <p:grpSpPr>
            <a:xfrm>
              <a:off x="16049127" y="3849712"/>
              <a:ext cx="802686" cy="310070"/>
              <a:chOff x="17954116" y="3829620"/>
              <a:chExt cx="787573" cy="304232"/>
            </a:xfrm>
          </p:grpSpPr>
          <p:grpSp>
            <p:nvGrpSpPr>
              <p:cNvPr id="4410" name="Graphique 9">
                <a:extLst>
                  <a:ext uri="{FF2B5EF4-FFF2-40B4-BE49-F238E27FC236}">
                    <a16:creationId xmlns:a16="http://schemas.microsoft.com/office/drawing/2014/main" id="{76E57888-AD76-D204-AFF9-A3B4D9D546AB}"/>
                  </a:ext>
                </a:extLst>
              </p:cNvPr>
              <p:cNvGrpSpPr/>
              <p:nvPr/>
            </p:nvGrpSpPr>
            <p:grpSpPr>
              <a:xfrm>
                <a:off x="18158473" y="3906773"/>
                <a:ext cx="583215" cy="64865"/>
                <a:chOff x="18158473" y="3906773"/>
                <a:chExt cx="583215" cy="64865"/>
              </a:xfrm>
              <a:solidFill>
                <a:srgbClr val="E30613"/>
              </a:solidFill>
            </p:grpSpPr>
            <p:sp>
              <p:nvSpPr>
                <p:cNvPr id="4421" name="Forme libre : forme 4420">
                  <a:extLst>
                    <a:ext uri="{FF2B5EF4-FFF2-40B4-BE49-F238E27FC236}">
                      <a16:creationId xmlns:a16="http://schemas.microsoft.com/office/drawing/2014/main" id="{E6B34FC4-A846-2516-BABA-D4BF8FED4108}"/>
                    </a:ext>
                  </a:extLst>
                </p:cNvPr>
                <p:cNvSpPr/>
                <p:nvPr/>
              </p:nvSpPr>
              <p:spPr>
                <a:xfrm>
                  <a:off x="18158473" y="3917631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2" name="Forme libre : forme 4421">
                  <a:extLst>
                    <a:ext uri="{FF2B5EF4-FFF2-40B4-BE49-F238E27FC236}">
                      <a16:creationId xmlns:a16="http://schemas.microsoft.com/office/drawing/2014/main" id="{BBC0CAA3-0CAC-F1F9-3DF9-BE7A959CAC6A}"/>
                    </a:ext>
                  </a:extLst>
                </p:cNvPr>
                <p:cNvSpPr/>
                <p:nvPr/>
              </p:nvSpPr>
              <p:spPr>
                <a:xfrm>
                  <a:off x="18184858" y="3917631"/>
                  <a:ext cx="21907" cy="53340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3" name="Forme libre : forme 4422">
                  <a:extLst>
                    <a:ext uri="{FF2B5EF4-FFF2-40B4-BE49-F238E27FC236}">
                      <a16:creationId xmlns:a16="http://schemas.microsoft.com/office/drawing/2014/main" id="{B754F216-E813-D274-0AE0-A285E8DA0DC4}"/>
                    </a:ext>
                  </a:extLst>
                </p:cNvPr>
                <p:cNvSpPr/>
                <p:nvPr/>
              </p:nvSpPr>
              <p:spPr>
                <a:xfrm>
                  <a:off x="18225148" y="3917155"/>
                  <a:ext cx="24098" cy="54483"/>
                </a:xfrm>
                <a:custGeom>
                  <a:avLst/>
                  <a:gdLst>
                    <a:gd name="connsiteX0" fmla="*/ 12001 w 24098"/>
                    <a:gd name="connsiteY0" fmla="*/ 0 h 54483"/>
                    <a:gd name="connsiteX1" fmla="*/ 21050 w 24098"/>
                    <a:gd name="connsiteY1" fmla="*/ 3620 h 54483"/>
                    <a:gd name="connsiteX2" fmla="*/ 24098 w 24098"/>
                    <a:gd name="connsiteY2" fmla="*/ 13430 h 54483"/>
                    <a:gd name="connsiteX3" fmla="*/ 24098 w 24098"/>
                    <a:gd name="connsiteY3" fmla="*/ 18002 h 54483"/>
                    <a:gd name="connsiteX4" fmla="*/ 18478 w 24098"/>
                    <a:gd name="connsiteY4" fmla="*/ 18002 h 54483"/>
                    <a:gd name="connsiteX5" fmla="*/ 18478 w 24098"/>
                    <a:gd name="connsiteY5" fmla="*/ 13145 h 54483"/>
                    <a:gd name="connsiteX6" fmla="*/ 12192 w 24098"/>
                    <a:gd name="connsiteY6" fmla="*/ 5429 h 54483"/>
                    <a:gd name="connsiteX7" fmla="*/ 5905 w 24098"/>
                    <a:gd name="connsiteY7" fmla="*/ 13145 h 54483"/>
                    <a:gd name="connsiteX8" fmla="*/ 5905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8 w 24098"/>
                    <a:gd name="connsiteY10" fmla="*/ 41338 h 54483"/>
                    <a:gd name="connsiteX11" fmla="*/ 18478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8 w 24098"/>
                    <a:gd name="connsiteY14" fmla="*/ 25337 h 54483"/>
                    <a:gd name="connsiteX15" fmla="*/ 24098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1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20 h 54483"/>
                    <a:gd name="connsiteX22" fmla="*/ 12001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1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8" y="9239"/>
                        <a:pt x="24098" y="13430"/>
                      </a:cubicBezTo>
                      <a:lnTo>
                        <a:pt x="24098" y="18002"/>
                      </a:lnTo>
                      <a:lnTo>
                        <a:pt x="18478" y="18002"/>
                      </a:lnTo>
                      <a:lnTo>
                        <a:pt x="18478" y="13145"/>
                      </a:lnTo>
                      <a:cubicBezTo>
                        <a:pt x="18478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8" y="46482"/>
                        <a:pt x="18478" y="41338"/>
                      </a:cubicBezTo>
                      <a:lnTo>
                        <a:pt x="18478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8" y="25337"/>
                      </a:lnTo>
                      <a:lnTo>
                        <a:pt x="24098" y="41053"/>
                      </a:lnTo>
                      <a:cubicBezTo>
                        <a:pt x="24098" y="45244"/>
                        <a:pt x="23051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1" y="54483"/>
                      </a:cubicBezTo>
                      <a:cubicBezTo>
                        <a:pt x="8001" y="54483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3" y="6001"/>
                        <a:pt x="3048" y="3620"/>
                      </a:cubicBezTo>
                      <a:cubicBezTo>
                        <a:pt x="5048" y="1143"/>
                        <a:pt x="8001" y="0"/>
                        <a:pt x="12001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4" name="Forme libre : forme 4423">
                  <a:extLst>
                    <a:ext uri="{FF2B5EF4-FFF2-40B4-BE49-F238E27FC236}">
                      <a16:creationId xmlns:a16="http://schemas.microsoft.com/office/drawing/2014/main" id="{DED99F4D-DF31-850C-7C48-CC7089CD5A09}"/>
                    </a:ext>
                  </a:extLst>
                </p:cNvPr>
                <p:cNvSpPr/>
                <p:nvPr/>
              </p:nvSpPr>
              <p:spPr>
                <a:xfrm>
                  <a:off x="18255533" y="3917631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4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1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3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6001 w 24860"/>
                    <a:gd name="connsiteY18" fmla="*/ 25146 h 53340"/>
                    <a:gd name="connsiteX19" fmla="*/ 10383 w 24860"/>
                    <a:gd name="connsiteY19" fmla="*/ 25146 h 53340"/>
                    <a:gd name="connsiteX20" fmla="*/ 16097 w 24860"/>
                    <a:gd name="connsiteY20" fmla="*/ 23527 h 53340"/>
                    <a:gd name="connsiteX21" fmla="*/ 18002 w 24860"/>
                    <a:gd name="connsiteY21" fmla="*/ 17812 h 53340"/>
                    <a:gd name="connsiteX22" fmla="*/ 18002 w 24860"/>
                    <a:gd name="connsiteY22" fmla="*/ 12668 h 53340"/>
                    <a:gd name="connsiteX23" fmla="*/ 11811 w 24860"/>
                    <a:gd name="connsiteY23" fmla="*/ 5334 h 53340"/>
                    <a:gd name="connsiteX24" fmla="*/ 6001 w 24860"/>
                    <a:gd name="connsiteY24" fmla="*/ 5334 h 53340"/>
                    <a:gd name="connsiteX25" fmla="*/ 6001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3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4"/>
                      </a:lnTo>
                      <a:cubicBezTo>
                        <a:pt x="23813" y="22479"/>
                        <a:pt x="21622" y="26099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7"/>
                        <a:pt x="24861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4"/>
                        <a:pt x="17241" y="33528"/>
                        <a:pt x="16003" y="32385"/>
                      </a:cubicBezTo>
                      <a:cubicBezTo>
                        <a:pt x="14764" y="31242"/>
                        <a:pt x="12764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146"/>
                      </a:moveTo>
                      <a:lnTo>
                        <a:pt x="10383" y="25146"/>
                      </a:lnTo>
                      <a:cubicBezTo>
                        <a:pt x="12954" y="25146"/>
                        <a:pt x="14764" y="24575"/>
                        <a:pt x="16097" y="23527"/>
                      </a:cubicBezTo>
                      <a:cubicBezTo>
                        <a:pt x="17431" y="22479"/>
                        <a:pt x="18002" y="20574"/>
                        <a:pt x="18002" y="17812"/>
                      </a:cubicBezTo>
                      <a:lnTo>
                        <a:pt x="18002" y="12668"/>
                      </a:lnTo>
                      <a:cubicBezTo>
                        <a:pt x="18002" y="7811"/>
                        <a:pt x="15907" y="5334"/>
                        <a:pt x="11811" y="5334"/>
                      </a:cubicBezTo>
                      <a:lnTo>
                        <a:pt x="6001" y="5334"/>
                      </a:lnTo>
                      <a:lnTo>
                        <a:pt x="6001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5" name="Forme libre : forme 4424">
                  <a:extLst>
                    <a:ext uri="{FF2B5EF4-FFF2-40B4-BE49-F238E27FC236}">
                      <a16:creationId xmlns:a16="http://schemas.microsoft.com/office/drawing/2014/main" id="{4CDD452D-ACD9-2675-AE14-8F9C9B75E8F8}"/>
                    </a:ext>
                  </a:extLst>
                </p:cNvPr>
                <p:cNvSpPr/>
                <p:nvPr/>
              </p:nvSpPr>
              <p:spPr>
                <a:xfrm>
                  <a:off x="18284680" y="3917727"/>
                  <a:ext cx="28955" cy="53340"/>
                </a:xfrm>
                <a:custGeom>
                  <a:avLst/>
                  <a:gdLst>
                    <a:gd name="connsiteX0" fmla="*/ 21145 w 28955"/>
                    <a:gd name="connsiteY0" fmla="*/ 42577 h 53340"/>
                    <a:gd name="connsiteX1" fmla="*/ 7620 w 28955"/>
                    <a:gd name="connsiteY1" fmla="*/ 42577 h 53340"/>
                    <a:gd name="connsiteX2" fmla="*/ 5524 w 28955"/>
                    <a:gd name="connsiteY2" fmla="*/ 53340 h 53340"/>
                    <a:gd name="connsiteX3" fmla="*/ 0 w 28955"/>
                    <a:gd name="connsiteY3" fmla="*/ 53340 h 53340"/>
                    <a:gd name="connsiteX4" fmla="*/ 10191 w 28955"/>
                    <a:gd name="connsiteY4" fmla="*/ 0 h 53340"/>
                    <a:gd name="connsiteX5" fmla="*/ 18764 w 28955"/>
                    <a:gd name="connsiteY5" fmla="*/ 0 h 53340"/>
                    <a:gd name="connsiteX6" fmla="*/ 28956 w 28955"/>
                    <a:gd name="connsiteY6" fmla="*/ 53340 h 53340"/>
                    <a:gd name="connsiteX7" fmla="*/ 23050 w 28955"/>
                    <a:gd name="connsiteY7" fmla="*/ 53340 h 53340"/>
                    <a:gd name="connsiteX8" fmla="*/ 21145 w 28955"/>
                    <a:gd name="connsiteY8" fmla="*/ 42577 h 53340"/>
                    <a:gd name="connsiteX9" fmla="*/ 14288 w 28955"/>
                    <a:gd name="connsiteY9" fmla="*/ 6668 h 53340"/>
                    <a:gd name="connsiteX10" fmla="*/ 8381 w 28955"/>
                    <a:gd name="connsiteY10" fmla="*/ 37433 h 53340"/>
                    <a:gd name="connsiteX11" fmla="*/ 20288 w 28955"/>
                    <a:gd name="connsiteY11" fmla="*/ 37433 h 53340"/>
                    <a:gd name="connsiteX12" fmla="*/ 14288 w 28955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40">
                      <a:moveTo>
                        <a:pt x="21145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1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5" y="42577"/>
                      </a:lnTo>
                      <a:close/>
                      <a:moveTo>
                        <a:pt x="14288" y="6668"/>
                      </a:moveTo>
                      <a:lnTo>
                        <a:pt x="8381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6" name="Forme libre : forme 4425">
                  <a:extLst>
                    <a:ext uri="{FF2B5EF4-FFF2-40B4-BE49-F238E27FC236}">
                      <a16:creationId xmlns:a16="http://schemas.microsoft.com/office/drawing/2014/main" id="{4011D3ED-9ABE-B641-252C-BFDA8909A20D}"/>
                    </a:ext>
                  </a:extLst>
                </p:cNvPr>
                <p:cNvSpPr/>
                <p:nvPr/>
              </p:nvSpPr>
              <p:spPr>
                <a:xfrm>
                  <a:off x="18319160" y="3917727"/>
                  <a:ext cx="25145" cy="53340"/>
                </a:xfrm>
                <a:custGeom>
                  <a:avLst/>
                  <a:gdLst>
                    <a:gd name="connsiteX0" fmla="*/ 5334 w 25145"/>
                    <a:gd name="connsiteY0" fmla="*/ 10192 h 53340"/>
                    <a:gd name="connsiteX1" fmla="*/ 5334 w 25145"/>
                    <a:gd name="connsiteY1" fmla="*/ 53340 h 53340"/>
                    <a:gd name="connsiteX2" fmla="*/ 0 w 25145"/>
                    <a:gd name="connsiteY2" fmla="*/ 53340 h 53340"/>
                    <a:gd name="connsiteX3" fmla="*/ 0 w 25145"/>
                    <a:gd name="connsiteY3" fmla="*/ 0 h 53340"/>
                    <a:gd name="connsiteX4" fmla="*/ 7525 w 25145"/>
                    <a:gd name="connsiteY4" fmla="*/ 0 h 53340"/>
                    <a:gd name="connsiteX5" fmla="*/ 19907 w 25145"/>
                    <a:gd name="connsiteY5" fmla="*/ 38576 h 53340"/>
                    <a:gd name="connsiteX6" fmla="*/ 19907 w 25145"/>
                    <a:gd name="connsiteY6" fmla="*/ 0 h 53340"/>
                    <a:gd name="connsiteX7" fmla="*/ 25146 w 25145"/>
                    <a:gd name="connsiteY7" fmla="*/ 0 h 53340"/>
                    <a:gd name="connsiteX8" fmla="*/ 25146 w 25145"/>
                    <a:gd name="connsiteY8" fmla="*/ 53340 h 53340"/>
                    <a:gd name="connsiteX9" fmla="*/ 18955 w 25145"/>
                    <a:gd name="connsiteY9" fmla="*/ 53340 h 53340"/>
                    <a:gd name="connsiteX10" fmla="*/ 5334 w 25145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5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7" name="Forme libre : forme 4426">
                  <a:extLst>
                    <a:ext uri="{FF2B5EF4-FFF2-40B4-BE49-F238E27FC236}">
                      <a16:creationId xmlns:a16="http://schemas.microsoft.com/office/drawing/2014/main" id="{EF53C72F-5438-37E4-B7E8-B722BA3F96A2}"/>
                    </a:ext>
                  </a:extLst>
                </p:cNvPr>
                <p:cNvSpPr/>
                <p:nvPr/>
              </p:nvSpPr>
              <p:spPr>
                <a:xfrm>
                  <a:off x="18351164" y="3917631"/>
                  <a:ext cx="24669" cy="53245"/>
                </a:xfrm>
                <a:custGeom>
                  <a:avLst/>
                  <a:gdLst>
                    <a:gd name="connsiteX0" fmla="*/ 0 w 24669"/>
                    <a:gd name="connsiteY0" fmla="*/ 0 h 53245"/>
                    <a:gd name="connsiteX1" fmla="*/ 12478 w 24669"/>
                    <a:gd name="connsiteY1" fmla="*/ 0 h 53245"/>
                    <a:gd name="connsiteX2" fmla="*/ 21622 w 24669"/>
                    <a:gd name="connsiteY2" fmla="*/ 3429 h 53245"/>
                    <a:gd name="connsiteX3" fmla="*/ 24669 w 24669"/>
                    <a:gd name="connsiteY3" fmla="*/ 13240 h 53245"/>
                    <a:gd name="connsiteX4" fmla="*/ 24669 w 24669"/>
                    <a:gd name="connsiteY4" fmla="*/ 40100 h 53245"/>
                    <a:gd name="connsiteX5" fmla="*/ 21622 w 24669"/>
                    <a:gd name="connsiteY5" fmla="*/ 49816 h 53245"/>
                    <a:gd name="connsiteX6" fmla="*/ 12478 w 24669"/>
                    <a:gd name="connsiteY6" fmla="*/ 53245 h 53245"/>
                    <a:gd name="connsiteX7" fmla="*/ 0 w 24669"/>
                    <a:gd name="connsiteY7" fmla="*/ 53245 h 53245"/>
                    <a:gd name="connsiteX8" fmla="*/ 0 w 24669"/>
                    <a:gd name="connsiteY8" fmla="*/ 0 h 53245"/>
                    <a:gd name="connsiteX9" fmla="*/ 6001 w 24669"/>
                    <a:gd name="connsiteY9" fmla="*/ 48006 h 53245"/>
                    <a:gd name="connsiteX10" fmla="*/ 12478 w 24669"/>
                    <a:gd name="connsiteY10" fmla="*/ 48006 h 53245"/>
                    <a:gd name="connsiteX11" fmla="*/ 18764 w 24669"/>
                    <a:gd name="connsiteY11" fmla="*/ 40481 h 53245"/>
                    <a:gd name="connsiteX12" fmla="*/ 18764 w 24669"/>
                    <a:gd name="connsiteY12" fmla="*/ 13049 h 53245"/>
                    <a:gd name="connsiteX13" fmla="*/ 12382 w 24669"/>
                    <a:gd name="connsiteY13" fmla="*/ 5525 h 53245"/>
                    <a:gd name="connsiteX14" fmla="*/ 6001 w 24669"/>
                    <a:gd name="connsiteY14" fmla="*/ 5525 h 53245"/>
                    <a:gd name="connsiteX15" fmla="*/ 6001 w 24669"/>
                    <a:gd name="connsiteY15" fmla="*/ 48006 h 53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5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69" y="9049"/>
                        <a:pt x="24669" y="13240"/>
                      </a:cubicBezTo>
                      <a:lnTo>
                        <a:pt x="24669" y="40100"/>
                      </a:lnTo>
                      <a:cubicBezTo>
                        <a:pt x="24669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3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6001" y="48006"/>
                      </a:moveTo>
                      <a:lnTo>
                        <a:pt x="12478" y="48006"/>
                      </a:lnTo>
                      <a:cubicBezTo>
                        <a:pt x="16669" y="48006"/>
                        <a:pt x="18764" y="45529"/>
                        <a:pt x="18764" y="40481"/>
                      </a:cubicBezTo>
                      <a:lnTo>
                        <a:pt x="18764" y="13049"/>
                      </a:lnTo>
                      <a:cubicBezTo>
                        <a:pt x="18764" y="8001"/>
                        <a:pt x="16669" y="5525"/>
                        <a:pt x="12382" y="5525"/>
                      </a:cubicBezTo>
                      <a:lnTo>
                        <a:pt x="6001" y="5525"/>
                      </a:lnTo>
                      <a:lnTo>
                        <a:pt x="6001" y="4800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8" name="Forme libre : forme 4427">
                  <a:extLst>
                    <a:ext uri="{FF2B5EF4-FFF2-40B4-BE49-F238E27FC236}">
                      <a16:creationId xmlns:a16="http://schemas.microsoft.com/office/drawing/2014/main" id="{FEE0E192-0295-672B-FB90-42F968FBE6AC}"/>
                    </a:ext>
                  </a:extLst>
                </p:cNvPr>
                <p:cNvSpPr/>
                <p:nvPr/>
              </p:nvSpPr>
              <p:spPr>
                <a:xfrm>
                  <a:off x="18394694" y="3917631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29" name="Forme libre : forme 4428">
                  <a:extLst>
                    <a:ext uri="{FF2B5EF4-FFF2-40B4-BE49-F238E27FC236}">
                      <a16:creationId xmlns:a16="http://schemas.microsoft.com/office/drawing/2014/main" id="{C62CD217-E539-54FB-79F3-615F5D3564B8}"/>
                    </a:ext>
                  </a:extLst>
                </p:cNvPr>
                <p:cNvSpPr/>
                <p:nvPr/>
              </p:nvSpPr>
              <p:spPr>
                <a:xfrm>
                  <a:off x="18426126" y="3906773"/>
                  <a:ext cx="24479" cy="64769"/>
                </a:xfrm>
                <a:custGeom>
                  <a:avLst/>
                  <a:gdLst>
                    <a:gd name="connsiteX0" fmla="*/ 3048 w 24479"/>
                    <a:gd name="connsiteY0" fmla="*/ 13906 h 64769"/>
                    <a:gd name="connsiteX1" fmla="*/ 12192 w 24479"/>
                    <a:gd name="connsiteY1" fmla="*/ 10287 h 64769"/>
                    <a:gd name="connsiteX2" fmla="*/ 21336 w 24479"/>
                    <a:gd name="connsiteY2" fmla="*/ 13906 h 64769"/>
                    <a:gd name="connsiteX3" fmla="*/ 24479 w 24479"/>
                    <a:gd name="connsiteY3" fmla="*/ 23717 h 64769"/>
                    <a:gd name="connsiteX4" fmla="*/ 24479 w 24479"/>
                    <a:gd name="connsiteY4" fmla="*/ 51340 h 64769"/>
                    <a:gd name="connsiteX5" fmla="*/ 21336 w 24479"/>
                    <a:gd name="connsiteY5" fmla="*/ 61150 h 64769"/>
                    <a:gd name="connsiteX6" fmla="*/ 12192 w 24479"/>
                    <a:gd name="connsiteY6" fmla="*/ 64770 h 64769"/>
                    <a:gd name="connsiteX7" fmla="*/ 3143 w 24479"/>
                    <a:gd name="connsiteY7" fmla="*/ 61150 h 64769"/>
                    <a:gd name="connsiteX8" fmla="*/ 0 w 24479"/>
                    <a:gd name="connsiteY8" fmla="*/ 51340 h 64769"/>
                    <a:gd name="connsiteX9" fmla="*/ 0 w 24479"/>
                    <a:gd name="connsiteY9" fmla="*/ 23717 h 64769"/>
                    <a:gd name="connsiteX10" fmla="*/ 3048 w 24479"/>
                    <a:gd name="connsiteY10" fmla="*/ 13906 h 64769"/>
                    <a:gd name="connsiteX11" fmla="*/ 12097 w 24479"/>
                    <a:gd name="connsiteY11" fmla="*/ 3238 h 64769"/>
                    <a:gd name="connsiteX12" fmla="*/ 8096 w 24479"/>
                    <a:gd name="connsiteY12" fmla="*/ 7715 h 64769"/>
                    <a:gd name="connsiteX13" fmla="*/ 2953 w 24479"/>
                    <a:gd name="connsiteY13" fmla="*/ 7715 h 64769"/>
                    <a:gd name="connsiteX14" fmla="*/ 9525 w 24479"/>
                    <a:gd name="connsiteY14" fmla="*/ 0 h 64769"/>
                    <a:gd name="connsiteX15" fmla="*/ 14764 w 24479"/>
                    <a:gd name="connsiteY15" fmla="*/ 0 h 64769"/>
                    <a:gd name="connsiteX16" fmla="*/ 21431 w 24479"/>
                    <a:gd name="connsiteY16" fmla="*/ 7715 h 64769"/>
                    <a:gd name="connsiteX17" fmla="*/ 16288 w 24479"/>
                    <a:gd name="connsiteY17" fmla="*/ 7715 h 64769"/>
                    <a:gd name="connsiteX18" fmla="*/ 12097 w 24479"/>
                    <a:gd name="connsiteY18" fmla="*/ 3238 h 64769"/>
                    <a:gd name="connsiteX19" fmla="*/ 12097 w 24479"/>
                    <a:gd name="connsiteY19" fmla="*/ 15812 h 64769"/>
                    <a:gd name="connsiteX20" fmla="*/ 5810 w 24479"/>
                    <a:gd name="connsiteY20" fmla="*/ 23527 h 64769"/>
                    <a:gd name="connsiteX21" fmla="*/ 5810 w 24479"/>
                    <a:gd name="connsiteY21" fmla="*/ 51721 h 64769"/>
                    <a:gd name="connsiteX22" fmla="*/ 12097 w 24479"/>
                    <a:gd name="connsiteY22" fmla="*/ 59436 h 64769"/>
                    <a:gd name="connsiteX23" fmla="*/ 18383 w 24479"/>
                    <a:gd name="connsiteY23" fmla="*/ 51721 h 64769"/>
                    <a:gd name="connsiteX24" fmla="*/ 18383 w 24479"/>
                    <a:gd name="connsiteY24" fmla="*/ 23527 h 64769"/>
                    <a:gd name="connsiteX25" fmla="*/ 12097 w 24479"/>
                    <a:gd name="connsiteY25" fmla="*/ 15812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79" h="64769">
                      <a:moveTo>
                        <a:pt x="3048" y="13906"/>
                      </a:moveTo>
                      <a:cubicBezTo>
                        <a:pt x="5143" y="11525"/>
                        <a:pt x="8191" y="10287"/>
                        <a:pt x="12192" y="10287"/>
                      </a:cubicBezTo>
                      <a:cubicBezTo>
                        <a:pt x="16193" y="10287"/>
                        <a:pt x="19241" y="11525"/>
                        <a:pt x="21336" y="13906"/>
                      </a:cubicBezTo>
                      <a:cubicBezTo>
                        <a:pt x="23432" y="16288"/>
                        <a:pt x="24479" y="19526"/>
                        <a:pt x="24479" y="23717"/>
                      </a:cubicBezTo>
                      <a:lnTo>
                        <a:pt x="24479" y="51340"/>
                      </a:lnTo>
                      <a:cubicBezTo>
                        <a:pt x="24479" y="55531"/>
                        <a:pt x="23432" y="58769"/>
                        <a:pt x="21336" y="61150"/>
                      </a:cubicBezTo>
                      <a:cubicBezTo>
                        <a:pt x="19241" y="63532"/>
                        <a:pt x="16193" y="64770"/>
                        <a:pt x="12192" y="64770"/>
                      </a:cubicBezTo>
                      <a:cubicBezTo>
                        <a:pt x="8191" y="64770"/>
                        <a:pt x="5239" y="63532"/>
                        <a:pt x="3143" y="61150"/>
                      </a:cubicBezTo>
                      <a:cubicBezTo>
                        <a:pt x="1048" y="58769"/>
                        <a:pt x="0" y="55531"/>
                        <a:pt x="0" y="51340"/>
                      </a:cubicBezTo>
                      <a:lnTo>
                        <a:pt x="0" y="23717"/>
                      </a:lnTo>
                      <a:cubicBezTo>
                        <a:pt x="0" y="19621"/>
                        <a:pt x="952" y="16288"/>
                        <a:pt x="3048" y="13906"/>
                      </a:cubicBezTo>
                      <a:close/>
                      <a:moveTo>
                        <a:pt x="12097" y="3238"/>
                      </a:moveTo>
                      <a:lnTo>
                        <a:pt x="8096" y="7715"/>
                      </a:lnTo>
                      <a:lnTo>
                        <a:pt x="2953" y="7715"/>
                      </a:lnTo>
                      <a:lnTo>
                        <a:pt x="9525" y="0"/>
                      </a:lnTo>
                      <a:lnTo>
                        <a:pt x="14764" y="0"/>
                      </a:lnTo>
                      <a:lnTo>
                        <a:pt x="21431" y="7715"/>
                      </a:lnTo>
                      <a:lnTo>
                        <a:pt x="16288" y="7715"/>
                      </a:lnTo>
                      <a:lnTo>
                        <a:pt x="12097" y="3238"/>
                      </a:lnTo>
                      <a:close/>
                      <a:moveTo>
                        <a:pt x="12097" y="15812"/>
                      </a:moveTo>
                      <a:cubicBezTo>
                        <a:pt x="7906" y="15812"/>
                        <a:pt x="5810" y="18383"/>
                        <a:pt x="5810" y="23527"/>
                      </a:cubicBezTo>
                      <a:lnTo>
                        <a:pt x="5810" y="51721"/>
                      </a:lnTo>
                      <a:cubicBezTo>
                        <a:pt x="5810" y="56864"/>
                        <a:pt x="7906" y="59436"/>
                        <a:pt x="12097" y="59436"/>
                      </a:cubicBezTo>
                      <a:cubicBezTo>
                        <a:pt x="16288" y="59436"/>
                        <a:pt x="18383" y="56864"/>
                        <a:pt x="18383" y="51721"/>
                      </a:cubicBezTo>
                      <a:lnTo>
                        <a:pt x="18383" y="23527"/>
                      </a:lnTo>
                      <a:cubicBezTo>
                        <a:pt x="18479" y="18383"/>
                        <a:pt x="16383" y="15812"/>
                        <a:pt x="12097" y="15812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0" name="Forme libre : forme 4429">
                  <a:extLst>
                    <a:ext uri="{FF2B5EF4-FFF2-40B4-BE49-F238E27FC236}">
                      <a16:creationId xmlns:a16="http://schemas.microsoft.com/office/drawing/2014/main" id="{0F67D524-61EE-592F-3153-1723B6B36502}"/>
                    </a:ext>
                  </a:extLst>
                </p:cNvPr>
                <p:cNvSpPr/>
                <p:nvPr/>
              </p:nvSpPr>
              <p:spPr>
                <a:xfrm>
                  <a:off x="18454796" y="3917631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0 w 25526"/>
                    <a:gd name="connsiteY1" fmla="*/ 53340 h 53340"/>
                    <a:gd name="connsiteX2" fmla="*/ 9810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0" y="53340"/>
                      </a:lnTo>
                      <a:lnTo>
                        <a:pt x="9810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1" name="Forme libre : forme 4430">
                  <a:extLst>
                    <a:ext uri="{FF2B5EF4-FFF2-40B4-BE49-F238E27FC236}">
                      <a16:creationId xmlns:a16="http://schemas.microsoft.com/office/drawing/2014/main" id="{91FA55A4-FDD1-2190-B039-B3CA5902720E}"/>
                    </a:ext>
                  </a:extLst>
                </p:cNvPr>
                <p:cNvSpPr/>
                <p:nvPr/>
              </p:nvSpPr>
              <p:spPr>
                <a:xfrm>
                  <a:off x="18485181" y="3917631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2" name="Forme libre : forme 4431">
                  <a:extLst>
                    <a:ext uri="{FF2B5EF4-FFF2-40B4-BE49-F238E27FC236}">
                      <a16:creationId xmlns:a16="http://schemas.microsoft.com/office/drawing/2014/main" id="{84C3E583-1FFE-C77A-AD09-27F685243C54}"/>
                    </a:ext>
                  </a:extLst>
                </p:cNvPr>
                <p:cNvSpPr/>
                <p:nvPr/>
              </p:nvSpPr>
              <p:spPr>
                <a:xfrm>
                  <a:off x="18513375" y="3917631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3" name="Forme libre : forme 4432">
                  <a:extLst>
                    <a:ext uri="{FF2B5EF4-FFF2-40B4-BE49-F238E27FC236}">
                      <a16:creationId xmlns:a16="http://schemas.microsoft.com/office/drawing/2014/main" id="{576D2AEB-1BD9-1446-8136-CFB65B6B6EAB}"/>
                    </a:ext>
                  </a:extLst>
                </p:cNvPr>
                <p:cNvSpPr/>
                <p:nvPr/>
              </p:nvSpPr>
              <p:spPr>
                <a:xfrm>
                  <a:off x="18552332" y="3917631"/>
                  <a:ext cx="24669" cy="53245"/>
                </a:xfrm>
                <a:custGeom>
                  <a:avLst/>
                  <a:gdLst>
                    <a:gd name="connsiteX0" fmla="*/ 0 w 24669"/>
                    <a:gd name="connsiteY0" fmla="*/ 0 h 53245"/>
                    <a:gd name="connsiteX1" fmla="*/ 12478 w 24669"/>
                    <a:gd name="connsiteY1" fmla="*/ 0 h 53245"/>
                    <a:gd name="connsiteX2" fmla="*/ 21622 w 24669"/>
                    <a:gd name="connsiteY2" fmla="*/ 3429 h 53245"/>
                    <a:gd name="connsiteX3" fmla="*/ 24669 w 24669"/>
                    <a:gd name="connsiteY3" fmla="*/ 13240 h 53245"/>
                    <a:gd name="connsiteX4" fmla="*/ 24669 w 24669"/>
                    <a:gd name="connsiteY4" fmla="*/ 40100 h 53245"/>
                    <a:gd name="connsiteX5" fmla="*/ 21622 w 24669"/>
                    <a:gd name="connsiteY5" fmla="*/ 49816 h 53245"/>
                    <a:gd name="connsiteX6" fmla="*/ 12478 w 24669"/>
                    <a:gd name="connsiteY6" fmla="*/ 53245 h 53245"/>
                    <a:gd name="connsiteX7" fmla="*/ 0 w 24669"/>
                    <a:gd name="connsiteY7" fmla="*/ 53245 h 53245"/>
                    <a:gd name="connsiteX8" fmla="*/ 0 w 24669"/>
                    <a:gd name="connsiteY8" fmla="*/ 0 h 53245"/>
                    <a:gd name="connsiteX9" fmla="*/ 6001 w 24669"/>
                    <a:gd name="connsiteY9" fmla="*/ 48006 h 53245"/>
                    <a:gd name="connsiteX10" fmla="*/ 12478 w 24669"/>
                    <a:gd name="connsiteY10" fmla="*/ 48006 h 53245"/>
                    <a:gd name="connsiteX11" fmla="*/ 18764 w 24669"/>
                    <a:gd name="connsiteY11" fmla="*/ 40481 h 53245"/>
                    <a:gd name="connsiteX12" fmla="*/ 18764 w 24669"/>
                    <a:gd name="connsiteY12" fmla="*/ 13049 h 53245"/>
                    <a:gd name="connsiteX13" fmla="*/ 12382 w 24669"/>
                    <a:gd name="connsiteY13" fmla="*/ 5525 h 53245"/>
                    <a:gd name="connsiteX14" fmla="*/ 6001 w 24669"/>
                    <a:gd name="connsiteY14" fmla="*/ 5525 h 53245"/>
                    <a:gd name="connsiteX15" fmla="*/ 6001 w 24669"/>
                    <a:gd name="connsiteY15" fmla="*/ 48006 h 53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5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69" y="9049"/>
                        <a:pt x="24669" y="13240"/>
                      </a:cubicBezTo>
                      <a:lnTo>
                        <a:pt x="24669" y="40100"/>
                      </a:lnTo>
                      <a:cubicBezTo>
                        <a:pt x="24669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3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6001" y="48006"/>
                      </a:moveTo>
                      <a:lnTo>
                        <a:pt x="12478" y="48006"/>
                      </a:lnTo>
                      <a:cubicBezTo>
                        <a:pt x="16669" y="48006"/>
                        <a:pt x="18764" y="45529"/>
                        <a:pt x="18764" y="40481"/>
                      </a:cubicBezTo>
                      <a:lnTo>
                        <a:pt x="18764" y="13049"/>
                      </a:lnTo>
                      <a:cubicBezTo>
                        <a:pt x="18764" y="8001"/>
                        <a:pt x="16669" y="5525"/>
                        <a:pt x="12382" y="5525"/>
                      </a:cubicBezTo>
                      <a:lnTo>
                        <a:pt x="6001" y="5525"/>
                      </a:lnTo>
                      <a:lnTo>
                        <a:pt x="6001" y="4800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4" name="Forme libre : forme 4433">
                  <a:extLst>
                    <a:ext uri="{FF2B5EF4-FFF2-40B4-BE49-F238E27FC236}">
                      <a16:creationId xmlns:a16="http://schemas.microsoft.com/office/drawing/2014/main" id="{0B7B72A2-E8CD-19C4-582D-CB67F2681D0C}"/>
                    </a:ext>
                  </a:extLst>
                </p:cNvPr>
                <p:cNvSpPr/>
                <p:nvPr/>
              </p:nvSpPr>
              <p:spPr>
                <a:xfrm>
                  <a:off x="18583098" y="3917631"/>
                  <a:ext cx="23812" cy="54006"/>
                </a:xfrm>
                <a:custGeom>
                  <a:avLst/>
                  <a:gdLst>
                    <a:gd name="connsiteX0" fmla="*/ 5810 w 23812"/>
                    <a:gd name="connsiteY0" fmla="*/ 0 h 54006"/>
                    <a:gd name="connsiteX1" fmla="*/ 5810 w 23812"/>
                    <a:gd name="connsiteY1" fmla="*/ 40767 h 54006"/>
                    <a:gd name="connsiteX2" fmla="*/ 12097 w 23812"/>
                    <a:gd name="connsiteY2" fmla="*/ 48483 h 54006"/>
                    <a:gd name="connsiteX3" fmla="*/ 18288 w 23812"/>
                    <a:gd name="connsiteY3" fmla="*/ 40767 h 54006"/>
                    <a:gd name="connsiteX4" fmla="*/ 18288 w 23812"/>
                    <a:gd name="connsiteY4" fmla="*/ 0 h 54006"/>
                    <a:gd name="connsiteX5" fmla="*/ 23813 w 23812"/>
                    <a:gd name="connsiteY5" fmla="*/ 0 h 54006"/>
                    <a:gd name="connsiteX6" fmla="*/ 23813 w 23812"/>
                    <a:gd name="connsiteY6" fmla="*/ 40481 h 54006"/>
                    <a:gd name="connsiteX7" fmla="*/ 20860 w 23812"/>
                    <a:gd name="connsiteY7" fmla="*/ 50387 h 54006"/>
                    <a:gd name="connsiteX8" fmla="*/ 11906 w 23812"/>
                    <a:gd name="connsiteY8" fmla="*/ 54007 h 54006"/>
                    <a:gd name="connsiteX9" fmla="*/ 2953 w 23812"/>
                    <a:gd name="connsiteY9" fmla="*/ 50387 h 54006"/>
                    <a:gd name="connsiteX10" fmla="*/ 0 w 23812"/>
                    <a:gd name="connsiteY10" fmla="*/ 40481 h 54006"/>
                    <a:gd name="connsiteX11" fmla="*/ 0 w 23812"/>
                    <a:gd name="connsiteY11" fmla="*/ 0 h 54006"/>
                    <a:gd name="connsiteX12" fmla="*/ 5810 w 23812"/>
                    <a:gd name="connsiteY12" fmla="*/ 0 h 5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12" h="54006">
                      <a:moveTo>
                        <a:pt x="5810" y="0"/>
                      </a:moveTo>
                      <a:lnTo>
                        <a:pt x="5810" y="40767"/>
                      </a:lnTo>
                      <a:cubicBezTo>
                        <a:pt x="5810" y="45911"/>
                        <a:pt x="7906" y="48483"/>
                        <a:pt x="12097" y="48483"/>
                      </a:cubicBezTo>
                      <a:cubicBezTo>
                        <a:pt x="16193" y="48483"/>
                        <a:pt x="18288" y="45911"/>
                        <a:pt x="18288" y="40767"/>
                      </a:cubicBezTo>
                      <a:lnTo>
                        <a:pt x="18288" y="0"/>
                      </a:lnTo>
                      <a:lnTo>
                        <a:pt x="23813" y="0"/>
                      </a:lnTo>
                      <a:lnTo>
                        <a:pt x="23813" y="40481"/>
                      </a:lnTo>
                      <a:cubicBezTo>
                        <a:pt x="23813" y="44672"/>
                        <a:pt x="22860" y="48006"/>
                        <a:pt x="20860" y="50387"/>
                      </a:cubicBezTo>
                      <a:cubicBezTo>
                        <a:pt x="18860" y="52769"/>
                        <a:pt x="15907" y="54007"/>
                        <a:pt x="11906" y="54007"/>
                      </a:cubicBezTo>
                      <a:cubicBezTo>
                        <a:pt x="7906" y="54007"/>
                        <a:pt x="4953" y="52769"/>
                        <a:pt x="2953" y="50387"/>
                      </a:cubicBezTo>
                      <a:cubicBezTo>
                        <a:pt x="953" y="48006"/>
                        <a:pt x="0" y="44672"/>
                        <a:pt x="0" y="40481"/>
                      </a:cubicBezTo>
                      <a:lnTo>
                        <a:pt x="0" y="0"/>
                      </a:lnTo>
                      <a:lnTo>
                        <a:pt x="581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5" name="Forme libre : forme 4434">
                  <a:extLst>
                    <a:ext uri="{FF2B5EF4-FFF2-40B4-BE49-F238E27FC236}">
                      <a16:creationId xmlns:a16="http://schemas.microsoft.com/office/drawing/2014/main" id="{FEF7DF9D-1C5F-E8CE-08F0-0B28BE2D35A7}"/>
                    </a:ext>
                  </a:extLst>
                </p:cNvPr>
                <p:cNvSpPr/>
                <p:nvPr/>
              </p:nvSpPr>
              <p:spPr>
                <a:xfrm>
                  <a:off x="18626151" y="3917631"/>
                  <a:ext cx="23621" cy="53340"/>
                </a:xfrm>
                <a:custGeom>
                  <a:avLst/>
                  <a:gdLst>
                    <a:gd name="connsiteX0" fmla="*/ 0 w 23621"/>
                    <a:gd name="connsiteY0" fmla="*/ 0 h 53340"/>
                    <a:gd name="connsiteX1" fmla="*/ 11620 w 23621"/>
                    <a:gd name="connsiteY1" fmla="*/ 0 h 53340"/>
                    <a:gd name="connsiteX2" fmla="*/ 23622 w 23621"/>
                    <a:gd name="connsiteY2" fmla="*/ 13049 h 53340"/>
                    <a:gd name="connsiteX3" fmla="*/ 23622 w 23621"/>
                    <a:gd name="connsiteY3" fmla="*/ 19431 h 53340"/>
                    <a:gd name="connsiteX4" fmla="*/ 11239 w 23621"/>
                    <a:gd name="connsiteY4" fmla="*/ 32290 h 53340"/>
                    <a:gd name="connsiteX5" fmla="*/ 5905 w 23621"/>
                    <a:gd name="connsiteY5" fmla="*/ 32290 h 53340"/>
                    <a:gd name="connsiteX6" fmla="*/ 5905 w 23621"/>
                    <a:gd name="connsiteY6" fmla="*/ 53340 h 53340"/>
                    <a:gd name="connsiteX7" fmla="*/ 0 w 23621"/>
                    <a:gd name="connsiteY7" fmla="*/ 53340 h 53340"/>
                    <a:gd name="connsiteX8" fmla="*/ 0 w 23621"/>
                    <a:gd name="connsiteY8" fmla="*/ 0 h 53340"/>
                    <a:gd name="connsiteX9" fmla="*/ 5905 w 23621"/>
                    <a:gd name="connsiteY9" fmla="*/ 27051 h 53340"/>
                    <a:gd name="connsiteX10" fmla="*/ 11144 w 23621"/>
                    <a:gd name="connsiteY10" fmla="*/ 27051 h 53340"/>
                    <a:gd name="connsiteX11" fmla="*/ 16097 w 23621"/>
                    <a:gd name="connsiteY11" fmla="*/ 25337 h 53340"/>
                    <a:gd name="connsiteX12" fmla="*/ 17716 w 23621"/>
                    <a:gd name="connsiteY12" fmla="*/ 19812 h 53340"/>
                    <a:gd name="connsiteX13" fmla="*/ 17716 w 23621"/>
                    <a:gd name="connsiteY13" fmla="*/ 12764 h 53340"/>
                    <a:gd name="connsiteX14" fmla="*/ 16288 w 23621"/>
                    <a:gd name="connsiteY14" fmla="*/ 7239 h 53340"/>
                    <a:gd name="connsiteX15" fmla="*/ 11620 w 23621"/>
                    <a:gd name="connsiteY15" fmla="*/ 5429 h 53340"/>
                    <a:gd name="connsiteX16" fmla="*/ 5905 w 23621"/>
                    <a:gd name="connsiteY16" fmla="*/ 5429 h 53340"/>
                    <a:gd name="connsiteX17" fmla="*/ 5905 w 23621"/>
                    <a:gd name="connsiteY17" fmla="*/ 27051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1" h="53340">
                      <a:moveTo>
                        <a:pt x="0" y="0"/>
                      </a:moveTo>
                      <a:lnTo>
                        <a:pt x="11620" y="0"/>
                      </a:lnTo>
                      <a:cubicBezTo>
                        <a:pt x="19621" y="0"/>
                        <a:pt x="23622" y="4382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39" y="32290"/>
                      </a:cubicBezTo>
                      <a:lnTo>
                        <a:pt x="5905" y="3229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  <a:moveTo>
                        <a:pt x="5905" y="27051"/>
                      </a:moveTo>
                      <a:lnTo>
                        <a:pt x="11144" y="27051"/>
                      </a:lnTo>
                      <a:cubicBezTo>
                        <a:pt x="13335" y="27051"/>
                        <a:pt x="15050" y="26479"/>
                        <a:pt x="16097" y="25337"/>
                      </a:cubicBezTo>
                      <a:cubicBezTo>
                        <a:pt x="17145" y="24194"/>
                        <a:pt x="17716" y="22384"/>
                        <a:pt x="17716" y="19812"/>
                      </a:cubicBezTo>
                      <a:lnTo>
                        <a:pt x="17716" y="12764"/>
                      </a:lnTo>
                      <a:cubicBezTo>
                        <a:pt x="17716" y="10287"/>
                        <a:pt x="17240" y="8382"/>
                        <a:pt x="16288" y="7239"/>
                      </a:cubicBezTo>
                      <a:cubicBezTo>
                        <a:pt x="15335" y="6001"/>
                        <a:pt x="13811" y="5429"/>
                        <a:pt x="11620" y="5429"/>
                      </a:cubicBezTo>
                      <a:lnTo>
                        <a:pt x="5905" y="5429"/>
                      </a:lnTo>
                      <a:lnTo>
                        <a:pt x="5905" y="2705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6" name="Forme libre : forme 4435">
                  <a:extLst>
                    <a:ext uri="{FF2B5EF4-FFF2-40B4-BE49-F238E27FC236}">
                      <a16:creationId xmlns:a16="http://schemas.microsoft.com/office/drawing/2014/main" id="{2239B7A7-D97E-26EB-65B2-25244F95CA12}"/>
                    </a:ext>
                  </a:extLst>
                </p:cNvPr>
                <p:cNvSpPr/>
                <p:nvPr/>
              </p:nvSpPr>
              <p:spPr>
                <a:xfrm>
                  <a:off x="18652726" y="3917727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5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8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5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7" name="Forme libre : forme 4436">
                  <a:extLst>
                    <a:ext uri="{FF2B5EF4-FFF2-40B4-BE49-F238E27FC236}">
                      <a16:creationId xmlns:a16="http://schemas.microsoft.com/office/drawing/2014/main" id="{FD9C9F96-F2AA-6B46-6A69-5E40CF0C6935}"/>
                    </a:ext>
                  </a:extLst>
                </p:cNvPr>
                <p:cNvSpPr/>
                <p:nvPr/>
              </p:nvSpPr>
              <p:spPr>
                <a:xfrm>
                  <a:off x="18687301" y="3917631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4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4"/>
                      </a:lnTo>
                      <a:cubicBezTo>
                        <a:pt x="23813" y="22479"/>
                        <a:pt x="21622" y="26099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7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4"/>
                        <a:pt x="17240" y="33528"/>
                        <a:pt x="16002" y="32385"/>
                      </a:cubicBezTo>
                      <a:cubicBezTo>
                        <a:pt x="14764" y="31242"/>
                        <a:pt x="12764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5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38" name="Forme libre : forme 4437">
                  <a:extLst>
                    <a:ext uri="{FF2B5EF4-FFF2-40B4-BE49-F238E27FC236}">
                      <a16:creationId xmlns:a16="http://schemas.microsoft.com/office/drawing/2014/main" id="{9164D7E0-B4D7-1B78-FD5F-D58F2CD4EE9A}"/>
                    </a:ext>
                  </a:extLst>
                </p:cNvPr>
                <p:cNvSpPr/>
                <p:nvPr/>
              </p:nvSpPr>
              <p:spPr>
                <a:xfrm>
                  <a:off x="18717591" y="3917155"/>
                  <a:ext cx="24098" cy="54387"/>
                </a:xfrm>
                <a:custGeom>
                  <a:avLst/>
                  <a:gdLst>
                    <a:gd name="connsiteX0" fmla="*/ 12002 w 24098"/>
                    <a:gd name="connsiteY0" fmla="*/ 0 h 54387"/>
                    <a:gd name="connsiteX1" fmla="*/ 21050 w 24098"/>
                    <a:gd name="connsiteY1" fmla="*/ 3620 h 54387"/>
                    <a:gd name="connsiteX2" fmla="*/ 24099 w 24098"/>
                    <a:gd name="connsiteY2" fmla="*/ 13430 h 54387"/>
                    <a:gd name="connsiteX3" fmla="*/ 24099 w 24098"/>
                    <a:gd name="connsiteY3" fmla="*/ 18193 h 54387"/>
                    <a:gd name="connsiteX4" fmla="*/ 18479 w 24098"/>
                    <a:gd name="connsiteY4" fmla="*/ 18193 h 54387"/>
                    <a:gd name="connsiteX5" fmla="*/ 18479 w 24098"/>
                    <a:gd name="connsiteY5" fmla="*/ 13049 h 54387"/>
                    <a:gd name="connsiteX6" fmla="*/ 12192 w 24098"/>
                    <a:gd name="connsiteY6" fmla="*/ 5334 h 54387"/>
                    <a:gd name="connsiteX7" fmla="*/ 5905 w 24098"/>
                    <a:gd name="connsiteY7" fmla="*/ 13049 h 54387"/>
                    <a:gd name="connsiteX8" fmla="*/ 5905 w 24098"/>
                    <a:gd name="connsiteY8" fmla="*/ 41243 h 54387"/>
                    <a:gd name="connsiteX9" fmla="*/ 12192 w 24098"/>
                    <a:gd name="connsiteY9" fmla="*/ 48959 h 54387"/>
                    <a:gd name="connsiteX10" fmla="*/ 18479 w 24098"/>
                    <a:gd name="connsiteY10" fmla="*/ 41243 h 54387"/>
                    <a:gd name="connsiteX11" fmla="*/ 18479 w 24098"/>
                    <a:gd name="connsiteY11" fmla="*/ 34290 h 54387"/>
                    <a:gd name="connsiteX12" fmla="*/ 24099 w 24098"/>
                    <a:gd name="connsiteY12" fmla="*/ 34290 h 54387"/>
                    <a:gd name="connsiteX13" fmla="*/ 24099 w 24098"/>
                    <a:gd name="connsiteY13" fmla="*/ 40957 h 54387"/>
                    <a:gd name="connsiteX14" fmla="*/ 21050 w 24098"/>
                    <a:gd name="connsiteY14" fmla="*/ 50768 h 54387"/>
                    <a:gd name="connsiteX15" fmla="*/ 12002 w 24098"/>
                    <a:gd name="connsiteY15" fmla="*/ 54388 h 54387"/>
                    <a:gd name="connsiteX16" fmla="*/ 3048 w 24098"/>
                    <a:gd name="connsiteY16" fmla="*/ 50768 h 54387"/>
                    <a:gd name="connsiteX17" fmla="*/ 0 w 24098"/>
                    <a:gd name="connsiteY17" fmla="*/ 40957 h 54387"/>
                    <a:gd name="connsiteX18" fmla="*/ 0 w 24098"/>
                    <a:gd name="connsiteY18" fmla="*/ 13335 h 54387"/>
                    <a:gd name="connsiteX19" fmla="*/ 3048 w 24098"/>
                    <a:gd name="connsiteY19" fmla="*/ 3524 h 54387"/>
                    <a:gd name="connsiteX20" fmla="*/ 12002 w 24098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8" h="54387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9" y="9239"/>
                        <a:pt x="24099" y="13430"/>
                      </a:cubicBezTo>
                      <a:lnTo>
                        <a:pt x="24099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9" y="34290"/>
                      </a:lnTo>
                      <a:lnTo>
                        <a:pt x="24099" y="40957"/>
                      </a:lnTo>
                      <a:cubicBezTo>
                        <a:pt x="24099" y="45148"/>
                        <a:pt x="23051" y="48387"/>
                        <a:pt x="21050" y="50768"/>
                      </a:cubicBezTo>
                      <a:cubicBezTo>
                        <a:pt x="19050" y="53149"/>
                        <a:pt x="16002" y="54388"/>
                        <a:pt x="12002" y="54388"/>
                      </a:cubicBezTo>
                      <a:cubicBezTo>
                        <a:pt x="8001" y="54388"/>
                        <a:pt x="5049" y="53149"/>
                        <a:pt x="3048" y="50768"/>
                      </a:cubicBezTo>
                      <a:cubicBezTo>
                        <a:pt x="1048" y="48387"/>
                        <a:pt x="0" y="45148"/>
                        <a:pt x="0" y="40957"/>
                      </a:cubicBezTo>
                      <a:lnTo>
                        <a:pt x="0" y="13335"/>
                      </a:lnTo>
                      <a:cubicBezTo>
                        <a:pt x="0" y="9144"/>
                        <a:pt x="953" y="5905"/>
                        <a:pt x="3048" y="3524"/>
                      </a:cubicBezTo>
                      <a:cubicBezTo>
                        <a:pt x="5049" y="1143"/>
                        <a:pt x="8001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411" name="Graphique 9">
                <a:extLst>
                  <a:ext uri="{FF2B5EF4-FFF2-40B4-BE49-F238E27FC236}">
                    <a16:creationId xmlns:a16="http://schemas.microsoft.com/office/drawing/2014/main" id="{59E81FB6-D123-C13F-E2FB-6483CE5A4158}"/>
                  </a:ext>
                </a:extLst>
              </p:cNvPr>
              <p:cNvGrpSpPr/>
              <p:nvPr/>
            </p:nvGrpSpPr>
            <p:grpSpPr>
              <a:xfrm>
                <a:off x="17954116" y="3899452"/>
                <a:ext cx="180801" cy="234401"/>
                <a:chOff x="17954116" y="3899452"/>
                <a:chExt cx="180801" cy="234401"/>
              </a:xfrm>
            </p:grpSpPr>
            <p:sp>
              <p:nvSpPr>
                <p:cNvPr id="4416" name="Forme libre : forme 4415">
                  <a:extLst>
                    <a:ext uri="{FF2B5EF4-FFF2-40B4-BE49-F238E27FC236}">
                      <a16:creationId xmlns:a16="http://schemas.microsoft.com/office/drawing/2014/main" id="{D1183AE5-594D-3918-30ED-9187A3B8702A}"/>
                    </a:ext>
                  </a:extLst>
                </p:cNvPr>
                <p:cNvSpPr/>
                <p:nvPr/>
              </p:nvSpPr>
              <p:spPr>
                <a:xfrm>
                  <a:off x="17954116" y="3899452"/>
                  <a:ext cx="180801" cy="234401"/>
                </a:xfrm>
                <a:custGeom>
                  <a:avLst/>
                  <a:gdLst>
                    <a:gd name="connsiteX0" fmla="*/ 179116 w 180801"/>
                    <a:gd name="connsiteY0" fmla="*/ 72187 h 234401"/>
                    <a:gd name="connsiteX1" fmla="*/ 67674 w 180801"/>
                    <a:gd name="connsiteY1" fmla="*/ 2845 h 234401"/>
                    <a:gd name="connsiteX2" fmla="*/ 19382 w 180801"/>
                    <a:gd name="connsiteY2" fmla="*/ 146291 h 234401"/>
                    <a:gd name="connsiteX3" fmla="*/ 88724 w 180801"/>
                    <a:gd name="connsiteY3" fmla="*/ 233159 h 234401"/>
                    <a:gd name="connsiteX4" fmla="*/ 92058 w 180801"/>
                    <a:gd name="connsiteY4" fmla="*/ 233064 h 234401"/>
                    <a:gd name="connsiteX5" fmla="*/ 159876 w 180801"/>
                    <a:gd name="connsiteY5" fmla="*/ 148291 h 234401"/>
                    <a:gd name="connsiteX6" fmla="*/ 180735 w 180801"/>
                    <a:gd name="connsiteY6" fmla="*/ 90570 h 234401"/>
                    <a:gd name="connsiteX7" fmla="*/ 179116 w 180801"/>
                    <a:gd name="connsiteY7" fmla="*/ 72187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801" h="234401">
                      <a:moveTo>
                        <a:pt x="179116" y="72187"/>
                      </a:moveTo>
                      <a:cubicBezTo>
                        <a:pt x="168639" y="21514"/>
                        <a:pt x="117966" y="-9919"/>
                        <a:pt x="67674" y="2845"/>
                      </a:cubicBezTo>
                      <a:cubicBezTo>
                        <a:pt x="4904" y="18847"/>
                        <a:pt x="-21004" y="95428"/>
                        <a:pt x="19382" y="146291"/>
                      </a:cubicBezTo>
                      <a:cubicBezTo>
                        <a:pt x="42433" y="175342"/>
                        <a:pt x="65578" y="204108"/>
                        <a:pt x="88724" y="233159"/>
                      </a:cubicBezTo>
                      <a:cubicBezTo>
                        <a:pt x="90248" y="234969"/>
                        <a:pt x="90724" y="234683"/>
                        <a:pt x="92058" y="233064"/>
                      </a:cubicBezTo>
                      <a:cubicBezTo>
                        <a:pt x="114632" y="204775"/>
                        <a:pt x="137206" y="176486"/>
                        <a:pt x="159876" y="148291"/>
                      </a:cubicBezTo>
                      <a:cubicBezTo>
                        <a:pt x="173401" y="131432"/>
                        <a:pt x="180640" y="112287"/>
                        <a:pt x="180735" y="90570"/>
                      </a:cubicBezTo>
                      <a:cubicBezTo>
                        <a:pt x="181021" y="84283"/>
                        <a:pt x="180355" y="78187"/>
                        <a:pt x="179116" y="72187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4417" name="Graphique 9">
                  <a:extLst>
                    <a:ext uri="{FF2B5EF4-FFF2-40B4-BE49-F238E27FC236}">
                      <a16:creationId xmlns:a16="http://schemas.microsoft.com/office/drawing/2014/main" id="{203BBC17-7947-9463-EA98-C3993390AC3A}"/>
                    </a:ext>
                  </a:extLst>
                </p:cNvPr>
                <p:cNvGrpSpPr/>
                <p:nvPr/>
              </p:nvGrpSpPr>
              <p:grpSpPr>
                <a:xfrm>
                  <a:off x="17989577" y="3950857"/>
                  <a:ext cx="110222" cy="74407"/>
                  <a:chOff x="17989577" y="3950857"/>
                  <a:chExt cx="110222" cy="74407"/>
                </a:xfrm>
                <a:solidFill>
                  <a:srgbClr val="FFFFFF"/>
                </a:solidFill>
              </p:grpSpPr>
              <p:sp>
                <p:nvSpPr>
                  <p:cNvPr id="4418" name="Forme libre : forme 4417">
                    <a:extLst>
                      <a:ext uri="{FF2B5EF4-FFF2-40B4-BE49-F238E27FC236}">
                        <a16:creationId xmlns:a16="http://schemas.microsoft.com/office/drawing/2014/main" id="{AD04C7D4-2905-36D2-C18F-40AC731F8494}"/>
                      </a:ext>
                    </a:extLst>
                  </p:cNvPr>
                  <p:cNvSpPr/>
                  <p:nvPr/>
                </p:nvSpPr>
                <p:spPr>
                  <a:xfrm>
                    <a:off x="17989577" y="3950857"/>
                    <a:ext cx="110222" cy="74407"/>
                  </a:xfrm>
                  <a:custGeom>
                    <a:avLst/>
                    <a:gdLst>
                      <a:gd name="connsiteX0" fmla="*/ 108889 w 110222"/>
                      <a:gd name="connsiteY0" fmla="*/ 38307 h 74407"/>
                      <a:gd name="connsiteX1" fmla="*/ 8591 w 110222"/>
                      <a:gd name="connsiteY1" fmla="*/ 38307 h 74407"/>
                      <a:gd name="connsiteX2" fmla="*/ 7162 w 110222"/>
                      <a:gd name="connsiteY2" fmla="*/ 36879 h 74407"/>
                      <a:gd name="connsiteX3" fmla="*/ 7162 w 110222"/>
                      <a:gd name="connsiteY3" fmla="*/ 1446 h 74407"/>
                      <a:gd name="connsiteX4" fmla="*/ 5638 w 110222"/>
                      <a:gd name="connsiteY4" fmla="*/ 17 h 74407"/>
                      <a:gd name="connsiteX5" fmla="*/ 1352 w 110222"/>
                      <a:gd name="connsiteY5" fmla="*/ 17 h 74407"/>
                      <a:gd name="connsiteX6" fmla="*/ 18 w 110222"/>
                      <a:gd name="connsiteY6" fmla="*/ 1350 h 74407"/>
                      <a:gd name="connsiteX7" fmla="*/ 18 w 110222"/>
                      <a:gd name="connsiteY7" fmla="*/ 73074 h 74407"/>
                      <a:gd name="connsiteX8" fmla="*/ 18 w 110222"/>
                      <a:gd name="connsiteY8" fmla="*/ 73645 h 74407"/>
                      <a:gd name="connsiteX9" fmla="*/ 780 w 110222"/>
                      <a:gd name="connsiteY9" fmla="*/ 74407 h 74407"/>
                      <a:gd name="connsiteX10" fmla="*/ 6019 w 110222"/>
                      <a:gd name="connsiteY10" fmla="*/ 74407 h 74407"/>
                      <a:gd name="connsiteX11" fmla="*/ 7162 w 110222"/>
                      <a:gd name="connsiteY11" fmla="*/ 73264 h 74407"/>
                      <a:gd name="connsiteX12" fmla="*/ 7162 w 110222"/>
                      <a:gd name="connsiteY12" fmla="*/ 56691 h 74407"/>
                      <a:gd name="connsiteX13" fmla="*/ 8686 w 110222"/>
                      <a:gd name="connsiteY13" fmla="*/ 55167 h 74407"/>
                      <a:gd name="connsiteX14" fmla="*/ 101555 w 110222"/>
                      <a:gd name="connsiteY14" fmla="*/ 55167 h 74407"/>
                      <a:gd name="connsiteX15" fmla="*/ 102221 w 110222"/>
                      <a:gd name="connsiteY15" fmla="*/ 55167 h 74407"/>
                      <a:gd name="connsiteX16" fmla="*/ 103079 w 110222"/>
                      <a:gd name="connsiteY16" fmla="*/ 56024 h 74407"/>
                      <a:gd name="connsiteX17" fmla="*/ 103079 w 110222"/>
                      <a:gd name="connsiteY17" fmla="*/ 62596 h 74407"/>
                      <a:gd name="connsiteX18" fmla="*/ 103079 w 110222"/>
                      <a:gd name="connsiteY18" fmla="*/ 73359 h 74407"/>
                      <a:gd name="connsiteX19" fmla="*/ 103650 w 110222"/>
                      <a:gd name="connsiteY19" fmla="*/ 74312 h 74407"/>
                      <a:gd name="connsiteX20" fmla="*/ 110222 w 110222"/>
                      <a:gd name="connsiteY20" fmla="*/ 74217 h 74407"/>
                      <a:gd name="connsiteX21" fmla="*/ 110222 w 110222"/>
                      <a:gd name="connsiteY21" fmla="*/ 38212 h 74407"/>
                      <a:gd name="connsiteX22" fmla="*/ 108889 w 110222"/>
                      <a:gd name="connsiteY22" fmla="*/ 38307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2" h="74407">
                        <a:moveTo>
                          <a:pt x="108889" y="38307"/>
                        </a:moveTo>
                        <a:cubicBezTo>
                          <a:pt x="75456" y="38307"/>
                          <a:pt x="42023" y="38307"/>
                          <a:pt x="8591" y="38307"/>
                        </a:cubicBezTo>
                        <a:cubicBezTo>
                          <a:pt x="7162" y="38307"/>
                          <a:pt x="7162" y="38307"/>
                          <a:pt x="7162" y="36879"/>
                        </a:cubicBezTo>
                        <a:cubicBezTo>
                          <a:pt x="7162" y="25068"/>
                          <a:pt x="7162" y="13257"/>
                          <a:pt x="7162" y="1446"/>
                        </a:cubicBezTo>
                        <a:cubicBezTo>
                          <a:pt x="7162" y="-174"/>
                          <a:pt x="7352" y="17"/>
                          <a:pt x="5638" y="17"/>
                        </a:cubicBezTo>
                        <a:cubicBezTo>
                          <a:pt x="4209" y="17"/>
                          <a:pt x="2780" y="112"/>
                          <a:pt x="1352" y="17"/>
                        </a:cubicBezTo>
                        <a:cubicBezTo>
                          <a:pt x="304" y="-78"/>
                          <a:pt x="18" y="207"/>
                          <a:pt x="18" y="1350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5"/>
                          <a:pt x="18" y="73645"/>
                        </a:cubicBezTo>
                        <a:cubicBezTo>
                          <a:pt x="-77" y="74312"/>
                          <a:pt x="209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1" y="74407"/>
                          <a:pt x="7162" y="74122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1"/>
                        </a:cubicBezTo>
                        <a:cubicBezTo>
                          <a:pt x="7162" y="55072"/>
                          <a:pt x="6971" y="55167"/>
                          <a:pt x="8686" y="55167"/>
                        </a:cubicBezTo>
                        <a:cubicBezTo>
                          <a:pt x="39642" y="55167"/>
                          <a:pt x="70598" y="55167"/>
                          <a:pt x="101555" y="55167"/>
                        </a:cubicBezTo>
                        <a:cubicBezTo>
                          <a:pt x="101745" y="55167"/>
                          <a:pt x="102031" y="55167"/>
                          <a:pt x="102221" y="55167"/>
                        </a:cubicBezTo>
                        <a:cubicBezTo>
                          <a:pt x="102888" y="55072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6"/>
                          <a:pt x="103079" y="62596"/>
                        </a:cubicBezTo>
                        <a:cubicBezTo>
                          <a:pt x="103079" y="66216"/>
                          <a:pt x="103079" y="69740"/>
                          <a:pt x="103079" y="73359"/>
                        </a:cubicBez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2" y="74407"/>
                          <a:pt x="110222" y="74217"/>
                        </a:cubicBezTo>
                        <a:cubicBezTo>
                          <a:pt x="110222" y="62215"/>
                          <a:pt x="110222" y="50214"/>
                          <a:pt x="110222" y="38212"/>
                        </a:cubicBezTo>
                        <a:cubicBezTo>
                          <a:pt x="109746" y="38212"/>
                          <a:pt x="109270" y="38307"/>
                          <a:pt x="108889" y="383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dirty="0"/>
                  </a:p>
                </p:txBody>
              </p:sp>
              <p:sp>
                <p:nvSpPr>
                  <p:cNvPr id="4419" name="Forme libre : forme 4418">
                    <a:extLst>
                      <a:ext uri="{FF2B5EF4-FFF2-40B4-BE49-F238E27FC236}">
                        <a16:creationId xmlns:a16="http://schemas.microsoft.com/office/drawing/2014/main" id="{0F0655FD-E1E6-E6C3-7010-6AFC5B07F22C}"/>
                      </a:ext>
                    </a:extLst>
                  </p:cNvPr>
                  <p:cNvSpPr/>
                  <p:nvPr/>
                </p:nvSpPr>
                <p:spPr>
                  <a:xfrm>
                    <a:off x="18023081" y="3967543"/>
                    <a:ext cx="71878" cy="19240"/>
                  </a:xfrm>
                  <a:custGeom>
                    <a:avLst/>
                    <a:gdLst>
                      <a:gd name="connsiteX0" fmla="*/ 1185 w 71878"/>
                      <a:gd name="connsiteY0" fmla="*/ 19240 h 19240"/>
                      <a:gd name="connsiteX1" fmla="*/ 35952 w 71878"/>
                      <a:gd name="connsiteY1" fmla="*/ 19240 h 19240"/>
                      <a:gd name="connsiteX2" fmla="*/ 70337 w 71878"/>
                      <a:gd name="connsiteY2" fmla="*/ 19240 h 19240"/>
                      <a:gd name="connsiteX3" fmla="*/ 71194 w 71878"/>
                      <a:gd name="connsiteY3" fmla="*/ 19240 h 19240"/>
                      <a:gd name="connsiteX4" fmla="*/ 71861 w 71878"/>
                      <a:gd name="connsiteY4" fmla="*/ 18574 h 19240"/>
                      <a:gd name="connsiteX5" fmla="*/ 71670 w 71878"/>
                      <a:gd name="connsiteY5" fmla="*/ 6382 h 19240"/>
                      <a:gd name="connsiteX6" fmla="*/ 69861 w 71878"/>
                      <a:gd name="connsiteY6" fmla="*/ 2096 h 19240"/>
                      <a:gd name="connsiteX7" fmla="*/ 64050 w 71878"/>
                      <a:gd name="connsiteY7" fmla="*/ 0 h 19240"/>
                      <a:gd name="connsiteX8" fmla="*/ 52335 w 71878"/>
                      <a:gd name="connsiteY8" fmla="*/ 0 h 19240"/>
                      <a:gd name="connsiteX9" fmla="*/ 8234 w 71878"/>
                      <a:gd name="connsiteY9" fmla="*/ 0 h 19240"/>
                      <a:gd name="connsiteX10" fmla="*/ 42 w 71878"/>
                      <a:gd name="connsiteY10" fmla="*/ 8096 h 19240"/>
                      <a:gd name="connsiteX11" fmla="*/ 42 w 71878"/>
                      <a:gd name="connsiteY11" fmla="*/ 18002 h 19240"/>
                      <a:gd name="connsiteX12" fmla="*/ 1185 w 71878"/>
                      <a:gd name="connsiteY12" fmla="*/ 19240 h 19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78" h="19240">
                        <a:moveTo>
                          <a:pt x="1185" y="19240"/>
                        </a:moveTo>
                        <a:cubicBezTo>
                          <a:pt x="12806" y="19240"/>
                          <a:pt x="24331" y="19240"/>
                          <a:pt x="35952" y="19240"/>
                        </a:cubicBezTo>
                        <a:cubicBezTo>
                          <a:pt x="47382" y="19240"/>
                          <a:pt x="58811" y="19240"/>
                          <a:pt x="70337" y="19240"/>
                        </a:cubicBezTo>
                        <a:cubicBezTo>
                          <a:pt x="70623" y="19240"/>
                          <a:pt x="70908" y="19240"/>
                          <a:pt x="71194" y="19240"/>
                        </a:cubicBezTo>
                        <a:cubicBezTo>
                          <a:pt x="71670" y="19240"/>
                          <a:pt x="71956" y="19050"/>
                          <a:pt x="71861" y="18574"/>
                        </a:cubicBezTo>
                        <a:cubicBezTo>
                          <a:pt x="71766" y="14478"/>
                          <a:pt x="72051" y="10478"/>
                          <a:pt x="71670" y="6382"/>
                        </a:cubicBezTo>
                        <a:cubicBezTo>
                          <a:pt x="71480" y="4763"/>
                          <a:pt x="71003" y="3334"/>
                          <a:pt x="69861" y="2096"/>
                        </a:cubicBezTo>
                        <a:cubicBezTo>
                          <a:pt x="68241" y="476"/>
                          <a:pt x="66241" y="0"/>
                          <a:pt x="64050" y="0"/>
                        </a:cubicBezTo>
                        <a:cubicBezTo>
                          <a:pt x="60145" y="0"/>
                          <a:pt x="56240" y="0"/>
                          <a:pt x="52335" y="0"/>
                        </a:cubicBezTo>
                        <a:cubicBezTo>
                          <a:pt x="37666" y="0"/>
                          <a:pt x="22902" y="0"/>
                          <a:pt x="8234" y="0"/>
                        </a:cubicBezTo>
                        <a:cubicBezTo>
                          <a:pt x="2709" y="0"/>
                          <a:pt x="137" y="2572"/>
                          <a:pt x="42" y="8096"/>
                        </a:cubicBezTo>
                        <a:cubicBezTo>
                          <a:pt x="-53" y="11430"/>
                          <a:pt x="42" y="14668"/>
                          <a:pt x="42" y="18002"/>
                        </a:cubicBezTo>
                        <a:cubicBezTo>
                          <a:pt x="-53" y="18955"/>
                          <a:pt x="233" y="19240"/>
                          <a:pt x="1185" y="192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420" name="Forme libre : forme 4419">
                    <a:extLst>
                      <a:ext uri="{FF2B5EF4-FFF2-40B4-BE49-F238E27FC236}">
                        <a16:creationId xmlns:a16="http://schemas.microsoft.com/office/drawing/2014/main" id="{18648919-E762-F4BF-A47C-62BD23FA5470}"/>
                      </a:ext>
                    </a:extLst>
                  </p:cNvPr>
                  <p:cNvSpPr/>
                  <p:nvPr/>
                </p:nvSpPr>
                <p:spPr>
                  <a:xfrm>
                    <a:off x="17998549" y="3967066"/>
                    <a:ext cx="20097" cy="20099"/>
                  </a:xfrm>
                  <a:custGeom>
                    <a:avLst/>
                    <a:gdLst>
                      <a:gd name="connsiteX0" fmla="*/ 10096 w 20097"/>
                      <a:gd name="connsiteY0" fmla="*/ 20098 h 20099"/>
                      <a:gd name="connsiteX1" fmla="*/ 20098 w 20097"/>
                      <a:gd name="connsiteY1" fmla="*/ 10096 h 20099"/>
                      <a:gd name="connsiteX2" fmla="*/ 10001 w 20097"/>
                      <a:gd name="connsiteY2" fmla="*/ 0 h 20099"/>
                      <a:gd name="connsiteX3" fmla="*/ 0 w 20097"/>
                      <a:gd name="connsiteY3" fmla="*/ 10001 h 20099"/>
                      <a:gd name="connsiteX4" fmla="*/ 10096 w 20097"/>
                      <a:gd name="connsiteY4" fmla="*/ 20098 h 20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9">
                        <a:moveTo>
                          <a:pt x="10096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7"/>
                          <a:pt x="15430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526"/>
                          <a:pt x="4667" y="20193"/>
                          <a:pt x="10096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412" name="Graphique 9">
                <a:extLst>
                  <a:ext uri="{FF2B5EF4-FFF2-40B4-BE49-F238E27FC236}">
                    <a16:creationId xmlns:a16="http://schemas.microsoft.com/office/drawing/2014/main" id="{33609FF6-122B-1422-AC09-4F7696F79292}"/>
                  </a:ext>
                </a:extLst>
              </p:cNvPr>
              <p:cNvGrpSpPr/>
              <p:nvPr/>
            </p:nvGrpSpPr>
            <p:grpSpPr>
              <a:xfrm>
                <a:off x="18155711" y="3829620"/>
                <a:ext cx="190976" cy="55721"/>
                <a:chOff x="18155711" y="3829620"/>
                <a:chExt cx="190976" cy="55721"/>
              </a:xfrm>
              <a:solidFill>
                <a:srgbClr val="009FE3"/>
              </a:solidFill>
            </p:grpSpPr>
            <p:sp>
              <p:nvSpPr>
                <p:cNvPr id="4413" name="Forme libre : forme 4412">
                  <a:extLst>
                    <a:ext uri="{FF2B5EF4-FFF2-40B4-BE49-F238E27FC236}">
                      <a16:creationId xmlns:a16="http://schemas.microsoft.com/office/drawing/2014/main" id="{E389FF5F-50F1-7A6B-BE57-32C2CFAFCBC4}"/>
                    </a:ext>
                  </a:extLst>
                </p:cNvPr>
                <p:cNvSpPr/>
                <p:nvPr/>
              </p:nvSpPr>
              <p:spPr>
                <a:xfrm>
                  <a:off x="18221910" y="3829620"/>
                  <a:ext cx="58578" cy="55721"/>
                </a:xfrm>
                <a:custGeom>
                  <a:avLst/>
                  <a:gdLst>
                    <a:gd name="connsiteX0" fmla="*/ 29337 w 58578"/>
                    <a:gd name="connsiteY0" fmla="*/ 0 h 55721"/>
                    <a:gd name="connsiteX1" fmla="*/ 38385 w 58578"/>
                    <a:gd name="connsiteY1" fmla="*/ 18383 h 55721"/>
                    <a:gd name="connsiteX2" fmla="*/ 58579 w 58578"/>
                    <a:gd name="connsiteY2" fmla="*/ 21336 h 55721"/>
                    <a:gd name="connsiteX3" fmla="*/ 44005 w 58578"/>
                    <a:gd name="connsiteY3" fmla="*/ 35528 h 55721"/>
                    <a:gd name="connsiteX4" fmla="*/ 47434 w 58578"/>
                    <a:gd name="connsiteY4" fmla="*/ 55721 h 55721"/>
                    <a:gd name="connsiteX5" fmla="*/ 29337 w 58578"/>
                    <a:gd name="connsiteY5" fmla="*/ 46196 h 55721"/>
                    <a:gd name="connsiteX6" fmla="*/ 11239 w 58578"/>
                    <a:gd name="connsiteY6" fmla="*/ 55721 h 55721"/>
                    <a:gd name="connsiteX7" fmla="*/ 14668 w 58578"/>
                    <a:gd name="connsiteY7" fmla="*/ 35528 h 55721"/>
                    <a:gd name="connsiteX8" fmla="*/ 0 w 58578"/>
                    <a:gd name="connsiteY8" fmla="*/ 21336 h 55721"/>
                    <a:gd name="connsiteX9" fmla="*/ 20288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337" y="0"/>
                      </a:moveTo>
                      <a:lnTo>
                        <a:pt x="38385" y="18383"/>
                      </a:lnTo>
                      <a:lnTo>
                        <a:pt x="58579" y="21336"/>
                      </a:lnTo>
                      <a:lnTo>
                        <a:pt x="44005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8" y="35528"/>
                      </a:lnTo>
                      <a:lnTo>
                        <a:pt x="0" y="21336"/>
                      </a:lnTo>
                      <a:lnTo>
                        <a:pt x="20288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14" name="Forme libre : forme 4413">
                  <a:extLst>
                    <a:ext uri="{FF2B5EF4-FFF2-40B4-BE49-F238E27FC236}">
                      <a16:creationId xmlns:a16="http://schemas.microsoft.com/office/drawing/2014/main" id="{47AC284F-7511-54A2-5CDF-5585D06C7774}"/>
                    </a:ext>
                  </a:extLst>
                </p:cNvPr>
                <p:cNvSpPr/>
                <p:nvPr/>
              </p:nvSpPr>
              <p:spPr>
                <a:xfrm>
                  <a:off x="18155711" y="3829620"/>
                  <a:ext cx="58578" cy="55721"/>
                </a:xfrm>
                <a:custGeom>
                  <a:avLst/>
                  <a:gdLst>
                    <a:gd name="connsiteX0" fmla="*/ 29337 w 58578"/>
                    <a:gd name="connsiteY0" fmla="*/ 0 h 55721"/>
                    <a:gd name="connsiteX1" fmla="*/ 38386 w 58578"/>
                    <a:gd name="connsiteY1" fmla="*/ 18383 h 55721"/>
                    <a:gd name="connsiteX2" fmla="*/ 58579 w 58578"/>
                    <a:gd name="connsiteY2" fmla="*/ 21336 h 55721"/>
                    <a:gd name="connsiteX3" fmla="*/ 44005 w 58578"/>
                    <a:gd name="connsiteY3" fmla="*/ 35528 h 55721"/>
                    <a:gd name="connsiteX4" fmla="*/ 47435 w 58578"/>
                    <a:gd name="connsiteY4" fmla="*/ 55721 h 55721"/>
                    <a:gd name="connsiteX5" fmla="*/ 29337 w 58578"/>
                    <a:gd name="connsiteY5" fmla="*/ 46196 h 55721"/>
                    <a:gd name="connsiteX6" fmla="*/ 11240 w 58578"/>
                    <a:gd name="connsiteY6" fmla="*/ 55721 h 55721"/>
                    <a:gd name="connsiteX7" fmla="*/ 14669 w 58578"/>
                    <a:gd name="connsiteY7" fmla="*/ 35528 h 55721"/>
                    <a:gd name="connsiteX8" fmla="*/ 0 w 58578"/>
                    <a:gd name="connsiteY8" fmla="*/ 21336 h 55721"/>
                    <a:gd name="connsiteX9" fmla="*/ 20288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337" y="0"/>
                      </a:moveTo>
                      <a:lnTo>
                        <a:pt x="38386" y="18383"/>
                      </a:lnTo>
                      <a:lnTo>
                        <a:pt x="58579" y="21336"/>
                      </a:lnTo>
                      <a:lnTo>
                        <a:pt x="44005" y="35528"/>
                      </a:lnTo>
                      <a:lnTo>
                        <a:pt x="47435" y="55721"/>
                      </a:lnTo>
                      <a:lnTo>
                        <a:pt x="29337" y="46196"/>
                      </a:lnTo>
                      <a:lnTo>
                        <a:pt x="11240" y="55721"/>
                      </a:lnTo>
                      <a:lnTo>
                        <a:pt x="14669" y="35528"/>
                      </a:lnTo>
                      <a:lnTo>
                        <a:pt x="0" y="21336"/>
                      </a:lnTo>
                      <a:lnTo>
                        <a:pt x="20288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4415" name="Forme libre : forme 4414">
                  <a:extLst>
                    <a:ext uri="{FF2B5EF4-FFF2-40B4-BE49-F238E27FC236}">
                      <a16:creationId xmlns:a16="http://schemas.microsoft.com/office/drawing/2014/main" id="{FF2773FB-DDD6-7E39-B4A1-3727CD21D937}"/>
                    </a:ext>
                  </a:extLst>
                </p:cNvPr>
                <p:cNvSpPr/>
                <p:nvPr/>
              </p:nvSpPr>
              <p:spPr>
                <a:xfrm>
                  <a:off x="18288109" y="3829620"/>
                  <a:ext cx="58578" cy="55721"/>
                </a:xfrm>
                <a:custGeom>
                  <a:avLst/>
                  <a:gdLst>
                    <a:gd name="connsiteX0" fmla="*/ 29337 w 58578"/>
                    <a:gd name="connsiteY0" fmla="*/ 0 h 55721"/>
                    <a:gd name="connsiteX1" fmla="*/ 38385 w 58578"/>
                    <a:gd name="connsiteY1" fmla="*/ 18383 h 55721"/>
                    <a:gd name="connsiteX2" fmla="*/ 58578 w 58578"/>
                    <a:gd name="connsiteY2" fmla="*/ 21336 h 55721"/>
                    <a:gd name="connsiteX3" fmla="*/ 44005 w 58578"/>
                    <a:gd name="connsiteY3" fmla="*/ 35528 h 55721"/>
                    <a:gd name="connsiteX4" fmla="*/ 47434 w 58578"/>
                    <a:gd name="connsiteY4" fmla="*/ 55721 h 55721"/>
                    <a:gd name="connsiteX5" fmla="*/ 29337 w 58578"/>
                    <a:gd name="connsiteY5" fmla="*/ 46196 h 55721"/>
                    <a:gd name="connsiteX6" fmla="*/ 11239 w 58578"/>
                    <a:gd name="connsiteY6" fmla="*/ 55721 h 55721"/>
                    <a:gd name="connsiteX7" fmla="*/ 14668 w 58578"/>
                    <a:gd name="connsiteY7" fmla="*/ 35528 h 55721"/>
                    <a:gd name="connsiteX8" fmla="*/ 0 w 58578"/>
                    <a:gd name="connsiteY8" fmla="*/ 21336 h 55721"/>
                    <a:gd name="connsiteX9" fmla="*/ 20288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337" y="0"/>
                      </a:moveTo>
                      <a:lnTo>
                        <a:pt x="38385" y="18383"/>
                      </a:lnTo>
                      <a:lnTo>
                        <a:pt x="58578" y="21336"/>
                      </a:lnTo>
                      <a:lnTo>
                        <a:pt x="44005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8" y="35528"/>
                      </a:lnTo>
                      <a:lnTo>
                        <a:pt x="0" y="21336"/>
                      </a:lnTo>
                      <a:lnTo>
                        <a:pt x="20288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301" name="Graphique 9">
              <a:extLst>
                <a:ext uri="{FF2B5EF4-FFF2-40B4-BE49-F238E27FC236}">
                  <a16:creationId xmlns:a16="http://schemas.microsoft.com/office/drawing/2014/main" id="{F01BA86A-EAF9-2138-FCB7-DD92715396BD}"/>
                </a:ext>
              </a:extLst>
            </p:cNvPr>
            <p:cNvGrpSpPr/>
            <p:nvPr/>
          </p:nvGrpSpPr>
          <p:grpSpPr>
            <a:xfrm>
              <a:off x="15936420" y="3360830"/>
              <a:ext cx="603093" cy="242115"/>
              <a:chOff x="17843531" y="3349942"/>
              <a:chExt cx="591739" cy="237557"/>
            </a:xfrm>
          </p:grpSpPr>
          <p:grpSp>
            <p:nvGrpSpPr>
              <p:cNvPr id="4387" name="Graphique 9">
                <a:extLst>
                  <a:ext uri="{FF2B5EF4-FFF2-40B4-BE49-F238E27FC236}">
                    <a16:creationId xmlns:a16="http://schemas.microsoft.com/office/drawing/2014/main" id="{1D87D5E0-6995-8518-15F4-5EAA0BDF997D}"/>
                  </a:ext>
                </a:extLst>
              </p:cNvPr>
              <p:cNvGrpSpPr/>
              <p:nvPr/>
            </p:nvGrpSpPr>
            <p:grpSpPr>
              <a:xfrm>
                <a:off x="18057318" y="3427094"/>
                <a:ext cx="377952" cy="64865"/>
                <a:chOff x="18057318" y="3427094"/>
                <a:chExt cx="377952" cy="64865"/>
              </a:xfrm>
              <a:solidFill>
                <a:srgbClr val="E30613"/>
              </a:solidFill>
            </p:grpSpPr>
            <p:sp>
              <p:nvSpPr>
                <p:cNvPr id="4398" name="Forme libre : forme 4397">
                  <a:extLst>
                    <a:ext uri="{FF2B5EF4-FFF2-40B4-BE49-F238E27FC236}">
                      <a16:creationId xmlns:a16="http://schemas.microsoft.com/office/drawing/2014/main" id="{EDBE5E67-F4E3-EEBC-7823-4D7EBB6AFAC7}"/>
                    </a:ext>
                  </a:extLst>
                </p:cNvPr>
                <p:cNvSpPr/>
                <p:nvPr/>
              </p:nvSpPr>
              <p:spPr>
                <a:xfrm>
                  <a:off x="18057318" y="3437953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99" name="Forme libre : forme 4398">
                  <a:extLst>
                    <a:ext uri="{FF2B5EF4-FFF2-40B4-BE49-F238E27FC236}">
                      <a16:creationId xmlns:a16="http://schemas.microsoft.com/office/drawing/2014/main" id="{79941595-2934-BD45-1E0F-AA3A068C25C8}"/>
                    </a:ext>
                  </a:extLst>
                </p:cNvPr>
                <p:cNvSpPr/>
                <p:nvPr/>
              </p:nvSpPr>
              <p:spPr>
                <a:xfrm>
                  <a:off x="18088744" y="3427094"/>
                  <a:ext cx="24485" cy="64770"/>
                </a:xfrm>
                <a:custGeom>
                  <a:avLst/>
                  <a:gdLst>
                    <a:gd name="connsiteX0" fmla="*/ 3054 w 24485"/>
                    <a:gd name="connsiteY0" fmla="*/ 13907 h 64770"/>
                    <a:gd name="connsiteX1" fmla="*/ 12198 w 24485"/>
                    <a:gd name="connsiteY1" fmla="*/ 10287 h 64770"/>
                    <a:gd name="connsiteX2" fmla="*/ 21342 w 24485"/>
                    <a:gd name="connsiteY2" fmla="*/ 13907 h 64770"/>
                    <a:gd name="connsiteX3" fmla="*/ 24485 w 24485"/>
                    <a:gd name="connsiteY3" fmla="*/ 23717 h 64770"/>
                    <a:gd name="connsiteX4" fmla="*/ 24485 w 24485"/>
                    <a:gd name="connsiteY4" fmla="*/ 51340 h 64770"/>
                    <a:gd name="connsiteX5" fmla="*/ 21342 w 24485"/>
                    <a:gd name="connsiteY5" fmla="*/ 61151 h 64770"/>
                    <a:gd name="connsiteX6" fmla="*/ 12198 w 24485"/>
                    <a:gd name="connsiteY6" fmla="*/ 64770 h 64770"/>
                    <a:gd name="connsiteX7" fmla="*/ 3149 w 24485"/>
                    <a:gd name="connsiteY7" fmla="*/ 61151 h 64770"/>
                    <a:gd name="connsiteX8" fmla="*/ 6 w 24485"/>
                    <a:gd name="connsiteY8" fmla="*/ 51340 h 64770"/>
                    <a:gd name="connsiteX9" fmla="*/ 6 w 24485"/>
                    <a:gd name="connsiteY9" fmla="*/ 23717 h 64770"/>
                    <a:gd name="connsiteX10" fmla="*/ 3054 w 24485"/>
                    <a:gd name="connsiteY10" fmla="*/ 13907 h 64770"/>
                    <a:gd name="connsiteX11" fmla="*/ 12103 w 24485"/>
                    <a:gd name="connsiteY11" fmla="*/ 3239 h 64770"/>
                    <a:gd name="connsiteX12" fmla="*/ 8102 w 24485"/>
                    <a:gd name="connsiteY12" fmla="*/ 7715 h 64770"/>
                    <a:gd name="connsiteX13" fmla="*/ 2959 w 24485"/>
                    <a:gd name="connsiteY13" fmla="*/ 7715 h 64770"/>
                    <a:gd name="connsiteX14" fmla="*/ 9531 w 24485"/>
                    <a:gd name="connsiteY14" fmla="*/ 0 h 64770"/>
                    <a:gd name="connsiteX15" fmla="*/ 14770 w 24485"/>
                    <a:gd name="connsiteY15" fmla="*/ 0 h 64770"/>
                    <a:gd name="connsiteX16" fmla="*/ 21437 w 24485"/>
                    <a:gd name="connsiteY16" fmla="*/ 7715 h 64770"/>
                    <a:gd name="connsiteX17" fmla="*/ 16294 w 24485"/>
                    <a:gd name="connsiteY17" fmla="*/ 7715 h 64770"/>
                    <a:gd name="connsiteX18" fmla="*/ 12103 w 24485"/>
                    <a:gd name="connsiteY18" fmla="*/ 3239 h 64770"/>
                    <a:gd name="connsiteX19" fmla="*/ 12103 w 24485"/>
                    <a:gd name="connsiteY19" fmla="*/ 15812 h 64770"/>
                    <a:gd name="connsiteX20" fmla="*/ 5816 w 24485"/>
                    <a:gd name="connsiteY20" fmla="*/ 23527 h 64770"/>
                    <a:gd name="connsiteX21" fmla="*/ 5816 w 24485"/>
                    <a:gd name="connsiteY21" fmla="*/ 51721 h 64770"/>
                    <a:gd name="connsiteX22" fmla="*/ 12103 w 24485"/>
                    <a:gd name="connsiteY22" fmla="*/ 59436 h 64770"/>
                    <a:gd name="connsiteX23" fmla="*/ 18389 w 24485"/>
                    <a:gd name="connsiteY23" fmla="*/ 51721 h 64770"/>
                    <a:gd name="connsiteX24" fmla="*/ 18389 w 24485"/>
                    <a:gd name="connsiteY24" fmla="*/ 23527 h 64770"/>
                    <a:gd name="connsiteX25" fmla="*/ 12103 w 24485"/>
                    <a:gd name="connsiteY25" fmla="*/ 15812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85" h="64770">
                      <a:moveTo>
                        <a:pt x="3054" y="13907"/>
                      </a:moveTo>
                      <a:cubicBezTo>
                        <a:pt x="5150" y="11525"/>
                        <a:pt x="8198" y="10287"/>
                        <a:pt x="12198" y="10287"/>
                      </a:cubicBezTo>
                      <a:cubicBezTo>
                        <a:pt x="16199" y="10287"/>
                        <a:pt x="19247" y="11525"/>
                        <a:pt x="21342" y="13907"/>
                      </a:cubicBezTo>
                      <a:cubicBezTo>
                        <a:pt x="23438" y="16288"/>
                        <a:pt x="24485" y="19526"/>
                        <a:pt x="24485" y="23717"/>
                      </a:cubicBezTo>
                      <a:lnTo>
                        <a:pt x="24485" y="51340"/>
                      </a:lnTo>
                      <a:cubicBezTo>
                        <a:pt x="24485" y="55531"/>
                        <a:pt x="23438" y="58769"/>
                        <a:pt x="21342" y="61151"/>
                      </a:cubicBezTo>
                      <a:cubicBezTo>
                        <a:pt x="19247" y="63532"/>
                        <a:pt x="16199" y="64770"/>
                        <a:pt x="12198" y="64770"/>
                      </a:cubicBezTo>
                      <a:cubicBezTo>
                        <a:pt x="8198" y="64770"/>
                        <a:pt x="5245" y="63532"/>
                        <a:pt x="3149" y="61151"/>
                      </a:cubicBezTo>
                      <a:cubicBezTo>
                        <a:pt x="1054" y="58769"/>
                        <a:pt x="6" y="55531"/>
                        <a:pt x="6" y="51340"/>
                      </a:cubicBezTo>
                      <a:lnTo>
                        <a:pt x="6" y="23717"/>
                      </a:lnTo>
                      <a:cubicBezTo>
                        <a:pt x="-89" y="19621"/>
                        <a:pt x="958" y="16383"/>
                        <a:pt x="3054" y="13907"/>
                      </a:cubicBezTo>
                      <a:close/>
                      <a:moveTo>
                        <a:pt x="12103" y="3239"/>
                      </a:moveTo>
                      <a:lnTo>
                        <a:pt x="8102" y="7715"/>
                      </a:lnTo>
                      <a:lnTo>
                        <a:pt x="2959" y="7715"/>
                      </a:lnTo>
                      <a:lnTo>
                        <a:pt x="9531" y="0"/>
                      </a:lnTo>
                      <a:lnTo>
                        <a:pt x="14770" y="0"/>
                      </a:lnTo>
                      <a:lnTo>
                        <a:pt x="21437" y="7715"/>
                      </a:lnTo>
                      <a:lnTo>
                        <a:pt x="16294" y="7715"/>
                      </a:lnTo>
                      <a:lnTo>
                        <a:pt x="12103" y="3239"/>
                      </a:lnTo>
                      <a:close/>
                      <a:moveTo>
                        <a:pt x="12103" y="15812"/>
                      </a:moveTo>
                      <a:cubicBezTo>
                        <a:pt x="7912" y="15812"/>
                        <a:pt x="5816" y="18383"/>
                        <a:pt x="5816" y="23527"/>
                      </a:cubicBezTo>
                      <a:lnTo>
                        <a:pt x="5816" y="51721"/>
                      </a:lnTo>
                      <a:cubicBezTo>
                        <a:pt x="5816" y="56864"/>
                        <a:pt x="7912" y="59436"/>
                        <a:pt x="12103" y="59436"/>
                      </a:cubicBezTo>
                      <a:cubicBezTo>
                        <a:pt x="16294" y="59436"/>
                        <a:pt x="18389" y="56864"/>
                        <a:pt x="18389" y="51721"/>
                      </a:cubicBezTo>
                      <a:lnTo>
                        <a:pt x="18389" y="23527"/>
                      </a:lnTo>
                      <a:cubicBezTo>
                        <a:pt x="18484" y="18383"/>
                        <a:pt x="16389" y="15812"/>
                        <a:pt x="12103" y="15812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0" name="Forme libre : forme 4399">
                  <a:extLst>
                    <a:ext uri="{FF2B5EF4-FFF2-40B4-BE49-F238E27FC236}">
                      <a16:creationId xmlns:a16="http://schemas.microsoft.com/office/drawing/2014/main" id="{CCCB4268-660C-1337-BC7B-BB3F9FA4491E}"/>
                    </a:ext>
                  </a:extLst>
                </p:cNvPr>
                <p:cNvSpPr/>
                <p:nvPr/>
              </p:nvSpPr>
              <p:spPr>
                <a:xfrm>
                  <a:off x="18117421" y="3437953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1 w 25526"/>
                    <a:gd name="connsiteY1" fmla="*/ 53340 h 53340"/>
                    <a:gd name="connsiteX2" fmla="*/ 9811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1" name="Forme libre : forme 4400">
                  <a:extLst>
                    <a:ext uri="{FF2B5EF4-FFF2-40B4-BE49-F238E27FC236}">
                      <a16:creationId xmlns:a16="http://schemas.microsoft.com/office/drawing/2014/main" id="{06BAF85A-C2E5-E431-41BD-C516F8587064}"/>
                    </a:ext>
                  </a:extLst>
                </p:cNvPr>
                <p:cNvSpPr/>
                <p:nvPr/>
              </p:nvSpPr>
              <p:spPr>
                <a:xfrm>
                  <a:off x="18147806" y="3437953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2" name="Forme libre : forme 4401">
                  <a:extLst>
                    <a:ext uri="{FF2B5EF4-FFF2-40B4-BE49-F238E27FC236}">
                      <a16:creationId xmlns:a16="http://schemas.microsoft.com/office/drawing/2014/main" id="{46AD1D10-6F00-8651-567A-2B6869A12D0D}"/>
                    </a:ext>
                  </a:extLst>
                </p:cNvPr>
                <p:cNvSpPr/>
                <p:nvPr/>
              </p:nvSpPr>
              <p:spPr>
                <a:xfrm>
                  <a:off x="18175999" y="3437953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3" name="Forme libre : forme 4402">
                  <a:extLst>
                    <a:ext uri="{FF2B5EF4-FFF2-40B4-BE49-F238E27FC236}">
                      <a16:creationId xmlns:a16="http://schemas.microsoft.com/office/drawing/2014/main" id="{C47B8DBE-5170-D716-FF10-1BA9B286F150}"/>
                    </a:ext>
                  </a:extLst>
                </p:cNvPr>
                <p:cNvSpPr/>
                <p:nvPr/>
              </p:nvSpPr>
              <p:spPr>
                <a:xfrm>
                  <a:off x="18214957" y="3437953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5 h 53244"/>
                    <a:gd name="connsiteX7" fmla="*/ 0 w 24669"/>
                    <a:gd name="connsiteY7" fmla="*/ 53245 h 53244"/>
                    <a:gd name="connsiteX8" fmla="*/ 0 w 24669"/>
                    <a:gd name="connsiteY8" fmla="*/ 0 h 53244"/>
                    <a:gd name="connsiteX9" fmla="*/ 5905 w 24669"/>
                    <a:gd name="connsiteY9" fmla="*/ 48006 h 53244"/>
                    <a:gd name="connsiteX10" fmla="*/ 12383 w 24669"/>
                    <a:gd name="connsiteY10" fmla="*/ 48006 h 53244"/>
                    <a:gd name="connsiteX11" fmla="*/ 18669 w 24669"/>
                    <a:gd name="connsiteY11" fmla="*/ 40481 h 53244"/>
                    <a:gd name="connsiteX12" fmla="*/ 18669 w 24669"/>
                    <a:gd name="connsiteY12" fmla="*/ 13049 h 53244"/>
                    <a:gd name="connsiteX13" fmla="*/ 12287 w 24669"/>
                    <a:gd name="connsiteY13" fmla="*/ 5524 h 53244"/>
                    <a:gd name="connsiteX14" fmla="*/ 5905 w 24669"/>
                    <a:gd name="connsiteY14" fmla="*/ 5524 h 53244"/>
                    <a:gd name="connsiteX15" fmla="*/ 5905 w 24669"/>
                    <a:gd name="connsiteY15" fmla="*/ 48006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4" y="0"/>
                        <a:pt x="19622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2" y="52102"/>
                        <a:pt x="16574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5" y="48006"/>
                      </a:moveTo>
                      <a:lnTo>
                        <a:pt x="12383" y="48006"/>
                      </a:lnTo>
                      <a:cubicBezTo>
                        <a:pt x="16574" y="48006"/>
                        <a:pt x="18669" y="45529"/>
                        <a:pt x="18669" y="40481"/>
                      </a:cubicBezTo>
                      <a:lnTo>
                        <a:pt x="18669" y="13049"/>
                      </a:lnTo>
                      <a:cubicBezTo>
                        <a:pt x="18669" y="8001"/>
                        <a:pt x="16574" y="5524"/>
                        <a:pt x="12287" y="5524"/>
                      </a:cubicBezTo>
                      <a:lnTo>
                        <a:pt x="5905" y="5524"/>
                      </a:lnTo>
                      <a:lnTo>
                        <a:pt x="5905" y="4800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4" name="Forme libre : forme 4403">
                  <a:extLst>
                    <a:ext uri="{FF2B5EF4-FFF2-40B4-BE49-F238E27FC236}">
                      <a16:creationId xmlns:a16="http://schemas.microsoft.com/office/drawing/2014/main" id="{D596E9BE-9213-11F9-6EA7-8C9F2A7425CF}"/>
                    </a:ext>
                  </a:extLst>
                </p:cNvPr>
                <p:cNvSpPr/>
                <p:nvPr/>
              </p:nvSpPr>
              <p:spPr>
                <a:xfrm>
                  <a:off x="18245913" y="3437953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5" name="Forme libre : forme 4404">
                  <a:extLst>
                    <a:ext uri="{FF2B5EF4-FFF2-40B4-BE49-F238E27FC236}">
                      <a16:creationId xmlns:a16="http://schemas.microsoft.com/office/drawing/2014/main" id="{8E50790E-2513-446A-BE9A-81A8B5F74011}"/>
                    </a:ext>
                  </a:extLst>
                </p:cNvPr>
                <p:cNvSpPr/>
                <p:nvPr/>
              </p:nvSpPr>
              <p:spPr>
                <a:xfrm>
                  <a:off x="18273345" y="3437476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1 w 24002"/>
                    <a:gd name="connsiteY1" fmla="*/ 0 h 54387"/>
                    <a:gd name="connsiteX2" fmla="*/ 20860 w 24002"/>
                    <a:gd name="connsiteY2" fmla="*/ 3524 h 54387"/>
                    <a:gd name="connsiteX3" fmla="*/ 23907 w 24002"/>
                    <a:gd name="connsiteY3" fmla="*/ 13335 h 54387"/>
                    <a:gd name="connsiteX4" fmla="*/ 23907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2 h 54387"/>
                    <a:gd name="connsiteX10" fmla="*/ 10763 w 24002"/>
                    <a:gd name="connsiteY10" fmla="*/ 22193 h 54387"/>
                    <a:gd name="connsiteX11" fmla="*/ 15049 w 24002"/>
                    <a:gd name="connsiteY11" fmla="*/ 25813 h 54387"/>
                    <a:gd name="connsiteX12" fmla="*/ 19335 w 24002"/>
                    <a:gd name="connsiteY12" fmla="*/ 29718 h 54387"/>
                    <a:gd name="connsiteX13" fmla="*/ 22669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3 h 54387"/>
                    <a:gd name="connsiteX16" fmla="*/ 12001 w 24002"/>
                    <a:gd name="connsiteY16" fmla="*/ 54388 h 54387"/>
                    <a:gd name="connsiteX17" fmla="*/ 3047 w 24002"/>
                    <a:gd name="connsiteY17" fmla="*/ 50863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4 w 24002"/>
                    <a:gd name="connsiteY20" fmla="*/ 38005 h 54387"/>
                    <a:gd name="connsiteX21" fmla="*/ 5524 w 24002"/>
                    <a:gd name="connsiteY21" fmla="*/ 41338 h 54387"/>
                    <a:gd name="connsiteX22" fmla="*/ 11811 w 24002"/>
                    <a:gd name="connsiteY22" fmla="*/ 48958 h 54387"/>
                    <a:gd name="connsiteX23" fmla="*/ 18097 w 24002"/>
                    <a:gd name="connsiteY23" fmla="*/ 41338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0 h 54387"/>
                    <a:gd name="connsiteX28" fmla="*/ 3905 w 24002"/>
                    <a:gd name="connsiteY28" fmla="*/ 23336 h 54387"/>
                    <a:gd name="connsiteX29" fmla="*/ 1333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3" y="1143"/>
                        <a:pt x="8096" y="0"/>
                        <a:pt x="12001" y="0"/>
                      </a:cubicBezTo>
                      <a:cubicBezTo>
                        <a:pt x="15907" y="0"/>
                        <a:pt x="18859" y="1143"/>
                        <a:pt x="20860" y="3524"/>
                      </a:cubicBezTo>
                      <a:cubicBezTo>
                        <a:pt x="22860" y="5905"/>
                        <a:pt x="23907" y="9144"/>
                        <a:pt x="23907" y="13335"/>
                      </a:cubicBezTo>
                      <a:lnTo>
                        <a:pt x="23907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7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3"/>
                        <a:pt x="7429" y="18192"/>
                      </a:cubicBezTo>
                      <a:cubicBezTo>
                        <a:pt x="8287" y="19812"/>
                        <a:pt x="9430" y="21145"/>
                        <a:pt x="10763" y="22193"/>
                      </a:cubicBezTo>
                      <a:cubicBezTo>
                        <a:pt x="12096" y="23336"/>
                        <a:pt x="13525" y="24479"/>
                        <a:pt x="15049" y="25813"/>
                      </a:cubicBezTo>
                      <a:cubicBezTo>
                        <a:pt x="16573" y="27146"/>
                        <a:pt x="18002" y="28480"/>
                        <a:pt x="19335" y="29718"/>
                      </a:cubicBezTo>
                      <a:cubicBezTo>
                        <a:pt x="20669" y="30956"/>
                        <a:pt x="21717" y="32575"/>
                        <a:pt x="22669" y="34576"/>
                      </a:cubicBezTo>
                      <a:cubicBezTo>
                        <a:pt x="23526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1" y="54388"/>
                      </a:cubicBezTo>
                      <a:cubicBezTo>
                        <a:pt x="8096" y="54388"/>
                        <a:pt x="5048" y="53245"/>
                        <a:pt x="3047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4" y="38005"/>
                      </a:lnTo>
                      <a:lnTo>
                        <a:pt x="5524" y="41338"/>
                      </a:lnTo>
                      <a:cubicBezTo>
                        <a:pt x="5524" y="46387"/>
                        <a:pt x="7620" y="48958"/>
                        <a:pt x="11811" y="48958"/>
                      </a:cubicBezTo>
                      <a:cubicBezTo>
                        <a:pt x="16002" y="48958"/>
                        <a:pt x="18097" y="46387"/>
                        <a:pt x="18097" y="41338"/>
                      </a:cubicBezTo>
                      <a:cubicBezTo>
                        <a:pt x="18097" y="39719"/>
                        <a:pt x="17716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5" y="32194"/>
                        <a:pt x="12382" y="31147"/>
                        <a:pt x="11144" y="30099"/>
                      </a:cubicBezTo>
                      <a:cubicBezTo>
                        <a:pt x="9906" y="29051"/>
                        <a:pt x="8572" y="28003"/>
                        <a:pt x="7334" y="26860"/>
                      </a:cubicBezTo>
                      <a:cubicBezTo>
                        <a:pt x="6096" y="25717"/>
                        <a:pt x="4953" y="24574"/>
                        <a:pt x="3905" y="23336"/>
                      </a:cubicBezTo>
                      <a:cubicBezTo>
                        <a:pt x="2857" y="22098"/>
                        <a:pt x="2000" y="20669"/>
                        <a:pt x="1333" y="18955"/>
                      </a:cubicBezTo>
                      <a:cubicBezTo>
                        <a:pt x="666" y="17240"/>
                        <a:pt x="381" y="15335"/>
                        <a:pt x="381" y="13335"/>
                      </a:cubicBezTo>
                      <a:cubicBezTo>
                        <a:pt x="95" y="9144"/>
                        <a:pt x="1143" y="5810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6" name="Forme libre : forme 4405">
                  <a:extLst>
                    <a:ext uri="{FF2B5EF4-FFF2-40B4-BE49-F238E27FC236}">
                      <a16:creationId xmlns:a16="http://schemas.microsoft.com/office/drawing/2014/main" id="{AB29B6FF-BB1D-3E3E-C59A-BF2379519CBE}"/>
                    </a:ext>
                  </a:extLst>
                </p:cNvPr>
                <p:cNvSpPr/>
                <p:nvPr/>
              </p:nvSpPr>
              <p:spPr>
                <a:xfrm>
                  <a:off x="18315826" y="3437953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7" name="Forme libre : forme 4406">
                  <a:extLst>
                    <a:ext uri="{FF2B5EF4-FFF2-40B4-BE49-F238E27FC236}">
                      <a16:creationId xmlns:a16="http://schemas.microsoft.com/office/drawing/2014/main" id="{716B37BE-51C9-A733-9281-EA0510D319D7}"/>
                    </a:ext>
                  </a:extLst>
                </p:cNvPr>
                <p:cNvSpPr/>
                <p:nvPr/>
              </p:nvSpPr>
              <p:spPr>
                <a:xfrm>
                  <a:off x="18342306" y="3438048"/>
                  <a:ext cx="28955" cy="53339"/>
                </a:xfrm>
                <a:custGeom>
                  <a:avLst/>
                  <a:gdLst>
                    <a:gd name="connsiteX0" fmla="*/ 21145 w 28955"/>
                    <a:gd name="connsiteY0" fmla="*/ 42577 h 53339"/>
                    <a:gd name="connsiteX1" fmla="*/ 7620 w 28955"/>
                    <a:gd name="connsiteY1" fmla="*/ 42577 h 53339"/>
                    <a:gd name="connsiteX2" fmla="*/ 5524 w 28955"/>
                    <a:gd name="connsiteY2" fmla="*/ 53340 h 53339"/>
                    <a:gd name="connsiteX3" fmla="*/ 0 w 28955"/>
                    <a:gd name="connsiteY3" fmla="*/ 53340 h 53339"/>
                    <a:gd name="connsiteX4" fmla="*/ 10192 w 28955"/>
                    <a:gd name="connsiteY4" fmla="*/ 0 h 53339"/>
                    <a:gd name="connsiteX5" fmla="*/ 18764 w 28955"/>
                    <a:gd name="connsiteY5" fmla="*/ 0 h 53339"/>
                    <a:gd name="connsiteX6" fmla="*/ 28956 w 28955"/>
                    <a:gd name="connsiteY6" fmla="*/ 53340 h 53339"/>
                    <a:gd name="connsiteX7" fmla="*/ 23050 w 28955"/>
                    <a:gd name="connsiteY7" fmla="*/ 53340 h 53339"/>
                    <a:gd name="connsiteX8" fmla="*/ 21145 w 28955"/>
                    <a:gd name="connsiteY8" fmla="*/ 42577 h 53339"/>
                    <a:gd name="connsiteX9" fmla="*/ 14288 w 28955"/>
                    <a:gd name="connsiteY9" fmla="*/ 6667 h 53339"/>
                    <a:gd name="connsiteX10" fmla="*/ 8382 w 28955"/>
                    <a:gd name="connsiteY10" fmla="*/ 37433 h 53339"/>
                    <a:gd name="connsiteX11" fmla="*/ 20288 w 28955"/>
                    <a:gd name="connsiteY11" fmla="*/ 37433 h 53339"/>
                    <a:gd name="connsiteX12" fmla="*/ 14288 w 28955"/>
                    <a:gd name="connsiteY12" fmla="*/ 666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39">
                      <a:moveTo>
                        <a:pt x="21145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5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8" name="Forme libre : forme 4407">
                  <a:extLst>
                    <a:ext uri="{FF2B5EF4-FFF2-40B4-BE49-F238E27FC236}">
                      <a16:creationId xmlns:a16="http://schemas.microsoft.com/office/drawing/2014/main" id="{55E0295E-1A18-CFE4-5C74-C828891D61DB}"/>
                    </a:ext>
                  </a:extLst>
                </p:cNvPr>
                <p:cNvSpPr/>
                <p:nvPr/>
              </p:nvSpPr>
              <p:spPr>
                <a:xfrm>
                  <a:off x="18376691" y="3437953"/>
                  <a:ext cx="23812" cy="54006"/>
                </a:xfrm>
                <a:custGeom>
                  <a:avLst/>
                  <a:gdLst>
                    <a:gd name="connsiteX0" fmla="*/ 5810 w 23812"/>
                    <a:gd name="connsiteY0" fmla="*/ 0 h 54006"/>
                    <a:gd name="connsiteX1" fmla="*/ 5810 w 23812"/>
                    <a:gd name="connsiteY1" fmla="*/ 40767 h 54006"/>
                    <a:gd name="connsiteX2" fmla="*/ 12097 w 23812"/>
                    <a:gd name="connsiteY2" fmla="*/ 48482 h 54006"/>
                    <a:gd name="connsiteX3" fmla="*/ 18288 w 23812"/>
                    <a:gd name="connsiteY3" fmla="*/ 40767 h 54006"/>
                    <a:gd name="connsiteX4" fmla="*/ 18288 w 23812"/>
                    <a:gd name="connsiteY4" fmla="*/ 0 h 54006"/>
                    <a:gd name="connsiteX5" fmla="*/ 23813 w 23812"/>
                    <a:gd name="connsiteY5" fmla="*/ 0 h 54006"/>
                    <a:gd name="connsiteX6" fmla="*/ 23813 w 23812"/>
                    <a:gd name="connsiteY6" fmla="*/ 40481 h 54006"/>
                    <a:gd name="connsiteX7" fmla="*/ 20860 w 23812"/>
                    <a:gd name="connsiteY7" fmla="*/ 50387 h 54006"/>
                    <a:gd name="connsiteX8" fmla="*/ 11906 w 23812"/>
                    <a:gd name="connsiteY8" fmla="*/ 54007 h 54006"/>
                    <a:gd name="connsiteX9" fmla="*/ 2953 w 23812"/>
                    <a:gd name="connsiteY9" fmla="*/ 50387 h 54006"/>
                    <a:gd name="connsiteX10" fmla="*/ 0 w 23812"/>
                    <a:gd name="connsiteY10" fmla="*/ 40481 h 54006"/>
                    <a:gd name="connsiteX11" fmla="*/ 0 w 23812"/>
                    <a:gd name="connsiteY11" fmla="*/ 0 h 54006"/>
                    <a:gd name="connsiteX12" fmla="*/ 5810 w 23812"/>
                    <a:gd name="connsiteY12" fmla="*/ 0 h 5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12" h="54006">
                      <a:moveTo>
                        <a:pt x="5810" y="0"/>
                      </a:moveTo>
                      <a:lnTo>
                        <a:pt x="5810" y="40767"/>
                      </a:lnTo>
                      <a:cubicBezTo>
                        <a:pt x="5810" y="45911"/>
                        <a:pt x="7906" y="48482"/>
                        <a:pt x="12097" y="48482"/>
                      </a:cubicBezTo>
                      <a:cubicBezTo>
                        <a:pt x="16193" y="48482"/>
                        <a:pt x="18288" y="45911"/>
                        <a:pt x="18288" y="40767"/>
                      </a:cubicBezTo>
                      <a:lnTo>
                        <a:pt x="18288" y="0"/>
                      </a:lnTo>
                      <a:lnTo>
                        <a:pt x="23813" y="0"/>
                      </a:lnTo>
                      <a:lnTo>
                        <a:pt x="23813" y="40481"/>
                      </a:lnTo>
                      <a:cubicBezTo>
                        <a:pt x="23813" y="44672"/>
                        <a:pt x="22860" y="48006"/>
                        <a:pt x="20860" y="50387"/>
                      </a:cubicBezTo>
                      <a:cubicBezTo>
                        <a:pt x="18859" y="52769"/>
                        <a:pt x="15907" y="54007"/>
                        <a:pt x="11906" y="54007"/>
                      </a:cubicBezTo>
                      <a:cubicBezTo>
                        <a:pt x="7906" y="54007"/>
                        <a:pt x="4953" y="52769"/>
                        <a:pt x="2953" y="50387"/>
                      </a:cubicBezTo>
                      <a:cubicBezTo>
                        <a:pt x="952" y="48006"/>
                        <a:pt x="0" y="44672"/>
                        <a:pt x="0" y="40481"/>
                      </a:cubicBezTo>
                      <a:lnTo>
                        <a:pt x="0" y="0"/>
                      </a:lnTo>
                      <a:lnTo>
                        <a:pt x="581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09" name="Forme libre : forme 4408">
                  <a:extLst>
                    <a:ext uri="{FF2B5EF4-FFF2-40B4-BE49-F238E27FC236}">
                      <a16:creationId xmlns:a16="http://schemas.microsoft.com/office/drawing/2014/main" id="{32D6B58B-07CC-1C24-04D2-2764C7050BA4}"/>
                    </a:ext>
                  </a:extLst>
                </p:cNvPr>
                <p:cNvSpPr/>
                <p:nvPr/>
              </p:nvSpPr>
              <p:spPr>
                <a:xfrm>
                  <a:off x="18405742" y="3437953"/>
                  <a:ext cx="29527" cy="53340"/>
                </a:xfrm>
                <a:custGeom>
                  <a:avLst/>
                  <a:gdLst>
                    <a:gd name="connsiteX0" fmla="*/ 23432 w 29527"/>
                    <a:gd name="connsiteY0" fmla="*/ 53340 h 53340"/>
                    <a:gd name="connsiteX1" fmla="*/ 14574 w 29527"/>
                    <a:gd name="connsiteY1" fmla="*/ 30289 h 53340"/>
                    <a:gd name="connsiteX2" fmla="*/ 5620 w 29527"/>
                    <a:gd name="connsiteY2" fmla="*/ 53340 h 53340"/>
                    <a:gd name="connsiteX3" fmla="*/ 0 w 29527"/>
                    <a:gd name="connsiteY3" fmla="*/ 53340 h 53340"/>
                    <a:gd name="connsiteX4" fmla="*/ 10763 w 29527"/>
                    <a:gd name="connsiteY4" fmla="*/ 25813 h 53340"/>
                    <a:gd name="connsiteX5" fmla="*/ 667 w 29527"/>
                    <a:gd name="connsiteY5" fmla="*/ 0 h 53340"/>
                    <a:gd name="connsiteX6" fmla="*/ 6858 w 29527"/>
                    <a:gd name="connsiteY6" fmla="*/ 0 h 53340"/>
                    <a:gd name="connsiteX7" fmla="*/ 15050 w 29527"/>
                    <a:gd name="connsiteY7" fmla="*/ 21336 h 53340"/>
                    <a:gd name="connsiteX8" fmla="*/ 23336 w 29527"/>
                    <a:gd name="connsiteY8" fmla="*/ 0 h 53340"/>
                    <a:gd name="connsiteX9" fmla="*/ 28861 w 29527"/>
                    <a:gd name="connsiteY9" fmla="*/ 0 h 53340"/>
                    <a:gd name="connsiteX10" fmla="*/ 18859 w 29527"/>
                    <a:gd name="connsiteY10" fmla="*/ 25813 h 53340"/>
                    <a:gd name="connsiteX11" fmla="*/ 29528 w 29527"/>
                    <a:gd name="connsiteY11" fmla="*/ 53340 h 53340"/>
                    <a:gd name="connsiteX12" fmla="*/ 23432 w 29527"/>
                    <a:gd name="connsiteY12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527" h="53340">
                      <a:moveTo>
                        <a:pt x="23432" y="53340"/>
                      </a:moveTo>
                      <a:lnTo>
                        <a:pt x="14574" y="30289"/>
                      </a:lnTo>
                      <a:lnTo>
                        <a:pt x="5620" y="53340"/>
                      </a:lnTo>
                      <a:lnTo>
                        <a:pt x="0" y="53340"/>
                      </a:lnTo>
                      <a:lnTo>
                        <a:pt x="10763" y="25813"/>
                      </a:lnTo>
                      <a:lnTo>
                        <a:pt x="667" y="0"/>
                      </a:lnTo>
                      <a:lnTo>
                        <a:pt x="6858" y="0"/>
                      </a:lnTo>
                      <a:lnTo>
                        <a:pt x="15050" y="21336"/>
                      </a:lnTo>
                      <a:lnTo>
                        <a:pt x="23336" y="0"/>
                      </a:lnTo>
                      <a:lnTo>
                        <a:pt x="28861" y="0"/>
                      </a:lnTo>
                      <a:lnTo>
                        <a:pt x="18859" y="25813"/>
                      </a:lnTo>
                      <a:lnTo>
                        <a:pt x="29528" y="53340"/>
                      </a:lnTo>
                      <a:lnTo>
                        <a:pt x="23432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388" name="Graphique 9">
                <a:extLst>
                  <a:ext uri="{FF2B5EF4-FFF2-40B4-BE49-F238E27FC236}">
                    <a16:creationId xmlns:a16="http://schemas.microsoft.com/office/drawing/2014/main" id="{64581855-B864-B743-9DC3-C4AF4C4BFEA1}"/>
                  </a:ext>
                </a:extLst>
              </p:cNvPr>
              <p:cNvGrpSpPr/>
              <p:nvPr/>
            </p:nvGrpSpPr>
            <p:grpSpPr>
              <a:xfrm>
                <a:off x="17843531" y="3353097"/>
                <a:ext cx="180795" cy="234401"/>
                <a:chOff x="17843531" y="3353097"/>
                <a:chExt cx="180795" cy="234401"/>
              </a:xfrm>
            </p:grpSpPr>
            <p:sp>
              <p:nvSpPr>
                <p:cNvPr id="4393" name="Forme libre : forme 4392">
                  <a:extLst>
                    <a:ext uri="{FF2B5EF4-FFF2-40B4-BE49-F238E27FC236}">
                      <a16:creationId xmlns:a16="http://schemas.microsoft.com/office/drawing/2014/main" id="{2A0A095E-1388-442D-57E1-8787FFE1BD16}"/>
                    </a:ext>
                  </a:extLst>
                </p:cNvPr>
                <p:cNvSpPr/>
                <p:nvPr/>
              </p:nvSpPr>
              <p:spPr>
                <a:xfrm>
                  <a:off x="17843531" y="3353097"/>
                  <a:ext cx="180795" cy="234401"/>
                </a:xfrm>
                <a:custGeom>
                  <a:avLst/>
                  <a:gdLst>
                    <a:gd name="connsiteX0" fmla="*/ 179116 w 180795"/>
                    <a:gd name="connsiteY0" fmla="*/ 72187 h 234401"/>
                    <a:gd name="connsiteX1" fmla="*/ 67674 w 180795"/>
                    <a:gd name="connsiteY1" fmla="*/ 2845 h 234401"/>
                    <a:gd name="connsiteX2" fmla="*/ 19382 w 180795"/>
                    <a:gd name="connsiteY2" fmla="*/ 146291 h 234401"/>
                    <a:gd name="connsiteX3" fmla="*/ 88724 w 180795"/>
                    <a:gd name="connsiteY3" fmla="*/ 233159 h 234401"/>
                    <a:gd name="connsiteX4" fmla="*/ 92058 w 180795"/>
                    <a:gd name="connsiteY4" fmla="*/ 233064 h 234401"/>
                    <a:gd name="connsiteX5" fmla="*/ 159876 w 180795"/>
                    <a:gd name="connsiteY5" fmla="*/ 148292 h 234401"/>
                    <a:gd name="connsiteX6" fmla="*/ 180735 w 180795"/>
                    <a:gd name="connsiteY6" fmla="*/ 90570 h 234401"/>
                    <a:gd name="connsiteX7" fmla="*/ 179116 w 180795"/>
                    <a:gd name="connsiteY7" fmla="*/ 72187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95" h="234401">
                      <a:moveTo>
                        <a:pt x="179116" y="72187"/>
                      </a:moveTo>
                      <a:cubicBezTo>
                        <a:pt x="168639" y="21514"/>
                        <a:pt x="117966" y="-9919"/>
                        <a:pt x="67674" y="2845"/>
                      </a:cubicBezTo>
                      <a:cubicBezTo>
                        <a:pt x="4904" y="18847"/>
                        <a:pt x="-21004" y="95428"/>
                        <a:pt x="19382" y="146291"/>
                      </a:cubicBezTo>
                      <a:cubicBezTo>
                        <a:pt x="42433" y="175343"/>
                        <a:pt x="65578" y="204108"/>
                        <a:pt x="88724" y="233159"/>
                      </a:cubicBezTo>
                      <a:cubicBezTo>
                        <a:pt x="90248" y="234969"/>
                        <a:pt x="90724" y="234683"/>
                        <a:pt x="92058" y="233064"/>
                      </a:cubicBezTo>
                      <a:cubicBezTo>
                        <a:pt x="114632" y="204775"/>
                        <a:pt x="137206" y="176485"/>
                        <a:pt x="159876" y="148292"/>
                      </a:cubicBezTo>
                      <a:cubicBezTo>
                        <a:pt x="173401" y="131432"/>
                        <a:pt x="180640" y="112287"/>
                        <a:pt x="180735" y="90570"/>
                      </a:cubicBezTo>
                      <a:cubicBezTo>
                        <a:pt x="181021" y="84284"/>
                        <a:pt x="180259" y="78187"/>
                        <a:pt x="179116" y="72187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4394" name="Graphique 9">
                  <a:extLst>
                    <a:ext uri="{FF2B5EF4-FFF2-40B4-BE49-F238E27FC236}">
                      <a16:creationId xmlns:a16="http://schemas.microsoft.com/office/drawing/2014/main" id="{D24A44A8-E19A-52E4-805A-68F0617BC7D8}"/>
                    </a:ext>
                  </a:extLst>
                </p:cNvPr>
                <p:cNvGrpSpPr/>
                <p:nvPr/>
              </p:nvGrpSpPr>
              <p:grpSpPr>
                <a:xfrm>
                  <a:off x="17878897" y="3404503"/>
                  <a:ext cx="110222" cy="74407"/>
                  <a:chOff x="17878897" y="3404503"/>
                  <a:chExt cx="110222" cy="74407"/>
                </a:xfrm>
                <a:solidFill>
                  <a:srgbClr val="FFFFFF"/>
                </a:solidFill>
              </p:grpSpPr>
              <p:sp>
                <p:nvSpPr>
                  <p:cNvPr id="4395" name="Forme libre : forme 4394">
                    <a:extLst>
                      <a:ext uri="{FF2B5EF4-FFF2-40B4-BE49-F238E27FC236}">
                        <a16:creationId xmlns:a16="http://schemas.microsoft.com/office/drawing/2014/main" id="{5AF9BFC9-EADD-AD9A-9DF1-3A7D5EBA3244}"/>
                      </a:ext>
                    </a:extLst>
                  </p:cNvPr>
                  <p:cNvSpPr/>
                  <p:nvPr/>
                </p:nvSpPr>
                <p:spPr>
                  <a:xfrm>
                    <a:off x="17878897" y="3404503"/>
                    <a:ext cx="110222" cy="74407"/>
                  </a:xfrm>
                  <a:custGeom>
                    <a:avLst/>
                    <a:gdLst>
                      <a:gd name="connsiteX0" fmla="*/ 108889 w 110222"/>
                      <a:gd name="connsiteY0" fmla="*/ 38308 h 74407"/>
                      <a:gd name="connsiteX1" fmla="*/ 8590 w 110222"/>
                      <a:gd name="connsiteY1" fmla="*/ 38308 h 74407"/>
                      <a:gd name="connsiteX2" fmla="*/ 7162 w 110222"/>
                      <a:gd name="connsiteY2" fmla="*/ 36879 h 74407"/>
                      <a:gd name="connsiteX3" fmla="*/ 7162 w 110222"/>
                      <a:gd name="connsiteY3" fmla="*/ 1446 h 74407"/>
                      <a:gd name="connsiteX4" fmla="*/ 5638 w 110222"/>
                      <a:gd name="connsiteY4" fmla="*/ 17 h 74407"/>
                      <a:gd name="connsiteX5" fmla="*/ 1352 w 110222"/>
                      <a:gd name="connsiteY5" fmla="*/ 17 h 74407"/>
                      <a:gd name="connsiteX6" fmla="*/ 18 w 110222"/>
                      <a:gd name="connsiteY6" fmla="*/ 1351 h 74407"/>
                      <a:gd name="connsiteX7" fmla="*/ 18 w 110222"/>
                      <a:gd name="connsiteY7" fmla="*/ 73074 h 74407"/>
                      <a:gd name="connsiteX8" fmla="*/ 18 w 110222"/>
                      <a:gd name="connsiteY8" fmla="*/ 73645 h 74407"/>
                      <a:gd name="connsiteX9" fmla="*/ 780 w 110222"/>
                      <a:gd name="connsiteY9" fmla="*/ 74407 h 74407"/>
                      <a:gd name="connsiteX10" fmla="*/ 6019 w 110222"/>
                      <a:gd name="connsiteY10" fmla="*/ 74407 h 74407"/>
                      <a:gd name="connsiteX11" fmla="*/ 7162 w 110222"/>
                      <a:gd name="connsiteY11" fmla="*/ 73264 h 74407"/>
                      <a:gd name="connsiteX12" fmla="*/ 7162 w 110222"/>
                      <a:gd name="connsiteY12" fmla="*/ 56691 h 74407"/>
                      <a:gd name="connsiteX13" fmla="*/ 8686 w 110222"/>
                      <a:gd name="connsiteY13" fmla="*/ 55167 h 74407"/>
                      <a:gd name="connsiteX14" fmla="*/ 101555 w 110222"/>
                      <a:gd name="connsiteY14" fmla="*/ 55167 h 74407"/>
                      <a:gd name="connsiteX15" fmla="*/ 102221 w 110222"/>
                      <a:gd name="connsiteY15" fmla="*/ 55167 h 74407"/>
                      <a:gd name="connsiteX16" fmla="*/ 103079 w 110222"/>
                      <a:gd name="connsiteY16" fmla="*/ 56024 h 74407"/>
                      <a:gd name="connsiteX17" fmla="*/ 103079 w 110222"/>
                      <a:gd name="connsiteY17" fmla="*/ 62596 h 74407"/>
                      <a:gd name="connsiteX18" fmla="*/ 103079 w 110222"/>
                      <a:gd name="connsiteY18" fmla="*/ 73360 h 74407"/>
                      <a:gd name="connsiteX19" fmla="*/ 103650 w 110222"/>
                      <a:gd name="connsiteY19" fmla="*/ 74312 h 74407"/>
                      <a:gd name="connsiteX20" fmla="*/ 110222 w 110222"/>
                      <a:gd name="connsiteY20" fmla="*/ 74217 h 74407"/>
                      <a:gd name="connsiteX21" fmla="*/ 110222 w 110222"/>
                      <a:gd name="connsiteY21" fmla="*/ 38212 h 74407"/>
                      <a:gd name="connsiteX22" fmla="*/ 108889 w 110222"/>
                      <a:gd name="connsiteY22" fmla="*/ 38308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2" h="74407">
                        <a:moveTo>
                          <a:pt x="108889" y="38308"/>
                        </a:moveTo>
                        <a:cubicBezTo>
                          <a:pt x="75456" y="38308"/>
                          <a:pt x="42023" y="38308"/>
                          <a:pt x="8590" y="38308"/>
                        </a:cubicBezTo>
                        <a:cubicBezTo>
                          <a:pt x="7162" y="38308"/>
                          <a:pt x="7162" y="38308"/>
                          <a:pt x="7162" y="36879"/>
                        </a:cubicBezTo>
                        <a:cubicBezTo>
                          <a:pt x="7162" y="25068"/>
                          <a:pt x="7162" y="13257"/>
                          <a:pt x="7162" y="1446"/>
                        </a:cubicBezTo>
                        <a:cubicBezTo>
                          <a:pt x="7162" y="-173"/>
                          <a:pt x="7352" y="17"/>
                          <a:pt x="5638" y="17"/>
                        </a:cubicBezTo>
                        <a:cubicBezTo>
                          <a:pt x="4209" y="17"/>
                          <a:pt x="2780" y="112"/>
                          <a:pt x="1352" y="17"/>
                        </a:cubicBezTo>
                        <a:cubicBezTo>
                          <a:pt x="304" y="-78"/>
                          <a:pt x="18" y="208"/>
                          <a:pt x="18" y="1351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5"/>
                          <a:pt x="18" y="73645"/>
                        </a:cubicBezTo>
                        <a:cubicBezTo>
                          <a:pt x="-77" y="74312"/>
                          <a:pt x="209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1" y="74407"/>
                          <a:pt x="7162" y="74121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1"/>
                        </a:cubicBezTo>
                        <a:cubicBezTo>
                          <a:pt x="7162" y="55071"/>
                          <a:pt x="6971" y="55167"/>
                          <a:pt x="8686" y="55167"/>
                        </a:cubicBezTo>
                        <a:cubicBezTo>
                          <a:pt x="39642" y="55167"/>
                          <a:pt x="70598" y="55167"/>
                          <a:pt x="101555" y="55167"/>
                        </a:cubicBezTo>
                        <a:cubicBezTo>
                          <a:pt x="101745" y="55167"/>
                          <a:pt x="102031" y="55167"/>
                          <a:pt x="102221" y="55167"/>
                        </a:cubicBezTo>
                        <a:cubicBezTo>
                          <a:pt x="102888" y="55071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5"/>
                          <a:pt x="103079" y="62596"/>
                        </a:cubicBezTo>
                        <a:cubicBezTo>
                          <a:pt x="103079" y="66216"/>
                          <a:pt x="103079" y="69740"/>
                          <a:pt x="103079" y="73360"/>
                        </a:cubicBez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1" y="74407"/>
                          <a:pt x="110222" y="74217"/>
                        </a:cubicBezTo>
                        <a:cubicBezTo>
                          <a:pt x="110222" y="62215"/>
                          <a:pt x="110222" y="50214"/>
                          <a:pt x="110222" y="38212"/>
                        </a:cubicBezTo>
                        <a:cubicBezTo>
                          <a:pt x="109746" y="38212"/>
                          <a:pt x="109365" y="38308"/>
                          <a:pt x="108889" y="3830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396" name="Forme libre : forme 4395">
                    <a:extLst>
                      <a:ext uri="{FF2B5EF4-FFF2-40B4-BE49-F238E27FC236}">
                        <a16:creationId xmlns:a16="http://schemas.microsoft.com/office/drawing/2014/main" id="{8CB42F26-81F0-1AF1-1C70-650474860A24}"/>
                      </a:ext>
                    </a:extLst>
                  </p:cNvPr>
                  <p:cNvSpPr/>
                  <p:nvPr/>
                </p:nvSpPr>
                <p:spPr>
                  <a:xfrm>
                    <a:off x="17912400" y="3421188"/>
                    <a:ext cx="71878" cy="19240"/>
                  </a:xfrm>
                  <a:custGeom>
                    <a:avLst/>
                    <a:gdLst>
                      <a:gd name="connsiteX0" fmla="*/ 1185 w 71878"/>
                      <a:gd name="connsiteY0" fmla="*/ 19241 h 19240"/>
                      <a:gd name="connsiteX1" fmla="*/ 35952 w 71878"/>
                      <a:gd name="connsiteY1" fmla="*/ 19241 h 19240"/>
                      <a:gd name="connsiteX2" fmla="*/ 70337 w 71878"/>
                      <a:gd name="connsiteY2" fmla="*/ 19241 h 19240"/>
                      <a:gd name="connsiteX3" fmla="*/ 71194 w 71878"/>
                      <a:gd name="connsiteY3" fmla="*/ 19241 h 19240"/>
                      <a:gd name="connsiteX4" fmla="*/ 71861 w 71878"/>
                      <a:gd name="connsiteY4" fmla="*/ 18574 h 19240"/>
                      <a:gd name="connsiteX5" fmla="*/ 71670 w 71878"/>
                      <a:gd name="connsiteY5" fmla="*/ 6382 h 19240"/>
                      <a:gd name="connsiteX6" fmla="*/ 69861 w 71878"/>
                      <a:gd name="connsiteY6" fmla="*/ 2096 h 19240"/>
                      <a:gd name="connsiteX7" fmla="*/ 64050 w 71878"/>
                      <a:gd name="connsiteY7" fmla="*/ 0 h 19240"/>
                      <a:gd name="connsiteX8" fmla="*/ 52335 w 71878"/>
                      <a:gd name="connsiteY8" fmla="*/ 0 h 19240"/>
                      <a:gd name="connsiteX9" fmla="*/ 8234 w 71878"/>
                      <a:gd name="connsiteY9" fmla="*/ 0 h 19240"/>
                      <a:gd name="connsiteX10" fmla="*/ 42 w 71878"/>
                      <a:gd name="connsiteY10" fmla="*/ 8096 h 19240"/>
                      <a:gd name="connsiteX11" fmla="*/ 42 w 71878"/>
                      <a:gd name="connsiteY11" fmla="*/ 18002 h 19240"/>
                      <a:gd name="connsiteX12" fmla="*/ 1185 w 71878"/>
                      <a:gd name="connsiteY12" fmla="*/ 19241 h 19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78" h="19240">
                        <a:moveTo>
                          <a:pt x="1185" y="19241"/>
                        </a:moveTo>
                        <a:cubicBezTo>
                          <a:pt x="12806" y="19241"/>
                          <a:pt x="24331" y="19241"/>
                          <a:pt x="35952" y="19241"/>
                        </a:cubicBezTo>
                        <a:cubicBezTo>
                          <a:pt x="47382" y="19241"/>
                          <a:pt x="58811" y="19241"/>
                          <a:pt x="70337" y="19241"/>
                        </a:cubicBezTo>
                        <a:cubicBezTo>
                          <a:pt x="70622" y="19241"/>
                          <a:pt x="70908" y="19241"/>
                          <a:pt x="71194" y="19241"/>
                        </a:cubicBezTo>
                        <a:cubicBezTo>
                          <a:pt x="71670" y="19241"/>
                          <a:pt x="71956" y="19050"/>
                          <a:pt x="71861" y="18574"/>
                        </a:cubicBezTo>
                        <a:cubicBezTo>
                          <a:pt x="71766" y="14478"/>
                          <a:pt x="72051" y="10478"/>
                          <a:pt x="71670" y="6382"/>
                        </a:cubicBezTo>
                        <a:cubicBezTo>
                          <a:pt x="71480" y="4763"/>
                          <a:pt x="71003" y="3334"/>
                          <a:pt x="69861" y="2096"/>
                        </a:cubicBezTo>
                        <a:cubicBezTo>
                          <a:pt x="68241" y="476"/>
                          <a:pt x="66241" y="0"/>
                          <a:pt x="64050" y="0"/>
                        </a:cubicBezTo>
                        <a:cubicBezTo>
                          <a:pt x="60145" y="0"/>
                          <a:pt x="56240" y="0"/>
                          <a:pt x="52335" y="0"/>
                        </a:cubicBezTo>
                        <a:cubicBezTo>
                          <a:pt x="37666" y="0"/>
                          <a:pt x="22902" y="0"/>
                          <a:pt x="8234" y="0"/>
                        </a:cubicBezTo>
                        <a:cubicBezTo>
                          <a:pt x="2709" y="0"/>
                          <a:pt x="137" y="2572"/>
                          <a:pt x="42" y="8096"/>
                        </a:cubicBezTo>
                        <a:cubicBezTo>
                          <a:pt x="-53" y="11430"/>
                          <a:pt x="42" y="14669"/>
                          <a:pt x="42" y="18002"/>
                        </a:cubicBezTo>
                        <a:cubicBezTo>
                          <a:pt x="-53" y="19050"/>
                          <a:pt x="233" y="19241"/>
                          <a:pt x="1185" y="192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397" name="Forme libre : forme 4396">
                    <a:extLst>
                      <a:ext uri="{FF2B5EF4-FFF2-40B4-BE49-F238E27FC236}">
                        <a16:creationId xmlns:a16="http://schemas.microsoft.com/office/drawing/2014/main" id="{A6D2147C-9DEF-8CD4-8EA6-96628034E61C}"/>
                      </a:ext>
                    </a:extLst>
                  </p:cNvPr>
                  <p:cNvSpPr/>
                  <p:nvPr/>
                </p:nvSpPr>
                <p:spPr>
                  <a:xfrm>
                    <a:off x="17887964" y="3420712"/>
                    <a:ext cx="20097" cy="20099"/>
                  </a:xfrm>
                  <a:custGeom>
                    <a:avLst/>
                    <a:gdLst>
                      <a:gd name="connsiteX0" fmla="*/ 10096 w 20097"/>
                      <a:gd name="connsiteY0" fmla="*/ 20098 h 20099"/>
                      <a:gd name="connsiteX1" fmla="*/ 20098 w 20097"/>
                      <a:gd name="connsiteY1" fmla="*/ 10096 h 20099"/>
                      <a:gd name="connsiteX2" fmla="*/ 10001 w 20097"/>
                      <a:gd name="connsiteY2" fmla="*/ 0 h 20099"/>
                      <a:gd name="connsiteX3" fmla="*/ 0 w 20097"/>
                      <a:gd name="connsiteY3" fmla="*/ 10001 h 20099"/>
                      <a:gd name="connsiteX4" fmla="*/ 10096 w 20097"/>
                      <a:gd name="connsiteY4" fmla="*/ 20098 h 20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9">
                        <a:moveTo>
                          <a:pt x="10096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7"/>
                          <a:pt x="15430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526"/>
                          <a:pt x="4572" y="20193"/>
                          <a:pt x="10096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389" name="Graphique 9">
                <a:extLst>
                  <a:ext uri="{FF2B5EF4-FFF2-40B4-BE49-F238E27FC236}">
                    <a16:creationId xmlns:a16="http://schemas.microsoft.com/office/drawing/2014/main" id="{A92070BF-48F8-1C9D-EC15-F8F667F7CD58}"/>
                  </a:ext>
                </a:extLst>
              </p:cNvPr>
              <p:cNvGrpSpPr/>
              <p:nvPr/>
            </p:nvGrpSpPr>
            <p:grpSpPr>
              <a:xfrm>
                <a:off x="18054651" y="3349942"/>
                <a:ext cx="190976" cy="55721"/>
                <a:chOff x="18054651" y="3349942"/>
                <a:chExt cx="190976" cy="55721"/>
              </a:xfrm>
              <a:solidFill>
                <a:srgbClr val="009FE3"/>
              </a:solidFill>
            </p:grpSpPr>
            <p:sp>
              <p:nvSpPr>
                <p:cNvPr id="4390" name="Forme libre : forme 4389">
                  <a:extLst>
                    <a:ext uri="{FF2B5EF4-FFF2-40B4-BE49-F238E27FC236}">
                      <a16:creationId xmlns:a16="http://schemas.microsoft.com/office/drawing/2014/main" id="{0D9C131D-558C-EFD3-DB96-659543B65222}"/>
                    </a:ext>
                  </a:extLst>
                </p:cNvPr>
                <p:cNvSpPr/>
                <p:nvPr/>
              </p:nvSpPr>
              <p:spPr>
                <a:xfrm>
                  <a:off x="18120850" y="3349942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1 w 58578"/>
                    <a:gd name="connsiteY1" fmla="*/ 18383 h 55721"/>
                    <a:gd name="connsiteX2" fmla="*/ 58579 w 58578"/>
                    <a:gd name="connsiteY2" fmla="*/ 21336 h 55721"/>
                    <a:gd name="connsiteX3" fmla="*/ 43910 w 58578"/>
                    <a:gd name="connsiteY3" fmla="*/ 35623 h 55721"/>
                    <a:gd name="connsiteX4" fmla="*/ 47339 w 58578"/>
                    <a:gd name="connsiteY4" fmla="*/ 55721 h 55721"/>
                    <a:gd name="connsiteX5" fmla="*/ 29242 w 58578"/>
                    <a:gd name="connsiteY5" fmla="*/ 46196 h 55721"/>
                    <a:gd name="connsiteX6" fmla="*/ 11144 w 58578"/>
                    <a:gd name="connsiteY6" fmla="*/ 55721 h 55721"/>
                    <a:gd name="connsiteX7" fmla="*/ 14573 w 58578"/>
                    <a:gd name="connsiteY7" fmla="*/ 35623 h 55721"/>
                    <a:gd name="connsiteX8" fmla="*/ 0 w 58578"/>
                    <a:gd name="connsiteY8" fmla="*/ 21336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9" y="21336"/>
                      </a:lnTo>
                      <a:lnTo>
                        <a:pt x="43910" y="35623"/>
                      </a:lnTo>
                      <a:lnTo>
                        <a:pt x="47339" y="55721"/>
                      </a:lnTo>
                      <a:lnTo>
                        <a:pt x="29242" y="46196"/>
                      </a:lnTo>
                      <a:lnTo>
                        <a:pt x="11144" y="55721"/>
                      </a:lnTo>
                      <a:lnTo>
                        <a:pt x="14573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91" name="Forme libre : forme 4390">
                  <a:extLst>
                    <a:ext uri="{FF2B5EF4-FFF2-40B4-BE49-F238E27FC236}">
                      <a16:creationId xmlns:a16="http://schemas.microsoft.com/office/drawing/2014/main" id="{8C29BC16-42A2-E39E-631D-CF87F3F95C88}"/>
                    </a:ext>
                  </a:extLst>
                </p:cNvPr>
                <p:cNvSpPr/>
                <p:nvPr/>
              </p:nvSpPr>
              <p:spPr>
                <a:xfrm>
                  <a:off x="18054651" y="3349942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0 w 58578"/>
                    <a:gd name="connsiteY1" fmla="*/ 18383 h 55721"/>
                    <a:gd name="connsiteX2" fmla="*/ 58579 w 58578"/>
                    <a:gd name="connsiteY2" fmla="*/ 21336 h 55721"/>
                    <a:gd name="connsiteX3" fmla="*/ 43910 w 58578"/>
                    <a:gd name="connsiteY3" fmla="*/ 35623 h 55721"/>
                    <a:gd name="connsiteX4" fmla="*/ 47339 w 58578"/>
                    <a:gd name="connsiteY4" fmla="*/ 55721 h 55721"/>
                    <a:gd name="connsiteX5" fmla="*/ 29242 w 58578"/>
                    <a:gd name="connsiteY5" fmla="*/ 46196 h 55721"/>
                    <a:gd name="connsiteX6" fmla="*/ 11144 w 58578"/>
                    <a:gd name="connsiteY6" fmla="*/ 55721 h 55721"/>
                    <a:gd name="connsiteX7" fmla="*/ 14573 w 58578"/>
                    <a:gd name="connsiteY7" fmla="*/ 35623 h 55721"/>
                    <a:gd name="connsiteX8" fmla="*/ 0 w 58578"/>
                    <a:gd name="connsiteY8" fmla="*/ 21336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9" y="21336"/>
                      </a:lnTo>
                      <a:lnTo>
                        <a:pt x="43910" y="35623"/>
                      </a:lnTo>
                      <a:lnTo>
                        <a:pt x="47339" y="55721"/>
                      </a:lnTo>
                      <a:lnTo>
                        <a:pt x="29242" y="46196"/>
                      </a:lnTo>
                      <a:lnTo>
                        <a:pt x="11144" y="55721"/>
                      </a:lnTo>
                      <a:lnTo>
                        <a:pt x="14573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92" name="Forme libre : forme 4391">
                  <a:extLst>
                    <a:ext uri="{FF2B5EF4-FFF2-40B4-BE49-F238E27FC236}">
                      <a16:creationId xmlns:a16="http://schemas.microsoft.com/office/drawing/2014/main" id="{A381E855-89F9-6832-D965-656E0C3AEB5D}"/>
                    </a:ext>
                  </a:extLst>
                </p:cNvPr>
                <p:cNvSpPr/>
                <p:nvPr/>
              </p:nvSpPr>
              <p:spPr>
                <a:xfrm>
                  <a:off x="18187048" y="3349942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0 w 58578"/>
                    <a:gd name="connsiteY1" fmla="*/ 18383 h 55721"/>
                    <a:gd name="connsiteX2" fmla="*/ 58579 w 58578"/>
                    <a:gd name="connsiteY2" fmla="*/ 21336 h 55721"/>
                    <a:gd name="connsiteX3" fmla="*/ 43910 w 58578"/>
                    <a:gd name="connsiteY3" fmla="*/ 35623 h 55721"/>
                    <a:gd name="connsiteX4" fmla="*/ 47435 w 58578"/>
                    <a:gd name="connsiteY4" fmla="*/ 55721 h 55721"/>
                    <a:gd name="connsiteX5" fmla="*/ 29242 w 58578"/>
                    <a:gd name="connsiteY5" fmla="*/ 46196 h 55721"/>
                    <a:gd name="connsiteX6" fmla="*/ 11144 w 58578"/>
                    <a:gd name="connsiteY6" fmla="*/ 55721 h 55721"/>
                    <a:gd name="connsiteX7" fmla="*/ 14669 w 58578"/>
                    <a:gd name="connsiteY7" fmla="*/ 35623 h 55721"/>
                    <a:gd name="connsiteX8" fmla="*/ 0 w 58578"/>
                    <a:gd name="connsiteY8" fmla="*/ 21336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9" y="21336"/>
                      </a:lnTo>
                      <a:lnTo>
                        <a:pt x="43910" y="35623"/>
                      </a:lnTo>
                      <a:lnTo>
                        <a:pt x="47435" y="55721"/>
                      </a:lnTo>
                      <a:lnTo>
                        <a:pt x="29242" y="46196"/>
                      </a:lnTo>
                      <a:lnTo>
                        <a:pt x="11144" y="55721"/>
                      </a:lnTo>
                      <a:lnTo>
                        <a:pt x="14669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302" name="Graphique 9">
              <a:extLst>
                <a:ext uri="{FF2B5EF4-FFF2-40B4-BE49-F238E27FC236}">
                  <a16:creationId xmlns:a16="http://schemas.microsoft.com/office/drawing/2014/main" id="{93D27C4C-5246-F9E1-7FCF-556E4785F716}"/>
                </a:ext>
              </a:extLst>
            </p:cNvPr>
            <p:cNvGrpSpPr/>
            <p:nvPr/>
          </p:nvGrpSpPr>
          <p:grpSpPr>
            <a:xfrm>
              <a:off x="16217115" y="3616532"/>
              <a:ext cx="592275" cy="186295"/>
              <a:chOff x="18118941" y="3600830"/>
              <a:chExt cx="581124" cy="182788"/>
            </a:xfrm>
          </p:grpSpPr>
          <p:grpSp>
            <p:nvGrpSpPr>
              <p:cNvPr id="4365" name="Graphique 9">
                <a:extLst>
                  <a:ext uri="{FF2B5EF4-FFF2-40B4-BE49-F238E27FC236}">
                    <a16:creationId xmlns:a16="http://schemas.microsoft.com/office/drawing/2014/main" id="{219AFE6A-6F3D-1A16-8A3C-69C554216373}"/>
                  </a:ext>
                </a:extLst>
              </p:cNvPr>
              <p:cNvGrpSpPr/>
              <p:nvPr/>
            </p:nvGrpSpPr>
            <p:grpSpPr>
              <a:xfrm>
                <a:off x="18386597" y="3677983"/>
                <a:ext cx="313468" cy="64865"/>
                <a:chOff x="18386597" y="3677983"/>
                <a:chExt cx="313468" cy="64865"/>
              </a:xfrm>
              <a:solidFill>
                <a:srgbClr val="E30613"/>
              </a:solidFill>
            </p:grpSpPr>
            <p:sp>
              <p:nvSpPr>
                <p:cNvPr id="4376" name="Forme libre : forme 4375">
                  <a:extLst>
                    <a:ext uri="{FF2B5EF4-FFF2-40B4-BE49-F238E27FC236}">
                      <a16:creationId xmlns:a16="http://schemas.microsoft.com/office/drawing/2014/main" id="{262CEBCC-A58B-BAE9-EDEC-1320E4A80B0F}"/>
                    </a:ext>
                  </a:extLst>
                </p:cNvPr>
                <p:cNvSpPr/>
                <p:nvPr/>
              </p:nvSpPr>
              <p:spPr>
                <a:xfrm>
                  <a:off x="18386597" y="3688936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77" name="Forme libre : forme 4376">
                  <a:extLst>
                    <a:ext uri="{FF2B5EF4-FFF2-40B4-BE49-F238E27FC236}">
                      <a16:creationId xmlns:a16="http://schemas.microsoft.com/office/drawing/2014/main" id="{B36CB025-92F5-1AD1-C392-FF6DCE901576}"/>
                    </a:ext>
                  </a:extLst>
                </p:cNvPr>
                <p:cNvSpPr/>
                <p:nvPr/>
              </p:nvSpPr>
              <p:spPr>
                <a:xfrm>
                  <a:off x="18418024" y="3677983"/>
                  <a:ext cx="24484" cy="64769"/>
                </a:xfrm>
                <a:custGeom>
                  <a:avLst/>
                  <a:gdLst>
                    <a:gd name="connsiteX0" fmla="*/ 3053 w 24484"/>
                    <a:gd name="connsiteY0" fmla="*/ 13906 h 64769"/>
                    <a:gd name="connsiteX1" fmla="*/ 12198 w 24484"/>
                    <a:gd name="connsiteY1" fmla="*/ 10287 h 64769"/>
                    <a:gd name="connsiteX2" fmla="*/ 21342 w 24484"/>
                    <a:gd name="connsiteY2" fmla="*/ 13906 h 64769"/>
                    <a:gd name="connsiteX3" fmla="*/ 24485 w 24484"/>
                    <a:gd name="connsiteY3" fmla="*/ 23717 h 64769"/>
                    <a:gd name="connsiteX4" fmla="*/ 24485 w 24484"/>
                    <a:gd name="connsiteY4" fmla="*/ 51340 h 64769"/>
                    <a:gd name="connsiteX5" fmla="*/ 21342 w 24484"/>
                    <a:gd name="connsiteY5" fmla="*/ 61150 h 64769"/>
                    <a:gd name="connsiteX6" fmla="*/ 12198 w 24484"/>
                    <a:gd name="connsiteY6" fmla="*/ 64770 h 64769"/>
                    <a:gd name="connsiteX7" fmla="*/ 3149 w 24484"/>
                    <a:gd name="connsiteY7" fmla="*/ 61150 h 64769"/>
                    <a:gd name="connsiteX8" fmla="*/ 6 w 24484"/>
                    <a:gd name="connsiteY8" fmla="*/ 51340 h 64769"/>
                    <a:gd name="connsiteX9" fmla="*/ 6 w 24484"/>
                    <a:gd name="connsiteY9" fmla="*/ 23717 h 64769"/>
                    <a:gd name="connsiteX10" fmla="*/ 3053 w 24484"/>
                    <a:gd name="connsiteY10" fmla="*/ 13906 h 64769"/>
                    <a:gd name="connsiteX11" fmla="*/ 12102 w 24484"/>
                    <a:gd name="connsiteY11" fmla="*/ 3238 h 64769"/>
                    <a:gd name="connsiteX12" fmla="*/ 8102 w 24484"/>
                    <a:gd name="connsiteY12" fmla="*/ 7715 h 64769"/>
                    <a:gd name="connsiteX13" fmla="*/ 2959 w 24484"/>
                    <a:gd name="connsiteY13" fmla="*/ 7715 h 64769"/>
                    <a:gd name="connsiteX14" fmla="*/ 9531 w 24484"/>
                    <a:gd name="connsiteY14" fmla="*/ 0 h 64769"/>
                    <a:gd name="connsiteX15" fmla="*/ 14770 w 24484"/>
                    <a:gd name="connsiteY15" fmla="*/ 0 h 64769"/>
                    <a:gd name="connsiteX16" fmla="*/ 21437 w 24484"/>
                    <a:gd name="connsiteY16" fmla="*/ 7715 h 64769"/>
                    <a:gd name="connsiteX17" fmla="*/ 16293 w 24484"/>
                    <a:gd name="connsiteY17" fmla="*/ 7715 h 64769"/>
                    <a:gd name="connsiteX18" fmla="*/ 12102 w 24484"/>
                    <a:gd name="connsiteY18" fmla="*/ 3238 h 64769"/>
                    <a:gd name="connsiteX19" fmla="*/ 12102 w 24484"/>
                    <a:gd name="connsiteY19" fmla="*/ 15811 h 64769"/>
                    <a:gd name="connsiteX20" fmla="*/ 5816 w 24484"/>
                    <a:gd name="connsiteY20" fmla="*/ 23526 h 64769"/>
                    <a:gd name="connsiteX21" fmla="*/ 5816 w 24484"/>
                    <a:gd name="connsiteY21" fmla="*/ 51721 h 64769"/>
                    <a:gd name="connsiteX22" fmla="*/ 12102 w 24484"/>
                    <a:gd name="connsiteY22" fmla="*/ 59436 h 64769"/>
                    <a:gd name="connsiteX23" fmla="*/ 18389 w 24484"/>
                    <a:gd name="connsiteY23" fmla="*/ 51721 h 64769"/>
                    <a:gd name="connsiteX24" fmla="*/ 18389 w 24484"/>
                    <a:gd name="connsiteY24" fmla="*/ 23526 h 64769"/>
                    <a:gd name="connsiteX25" fmla="*/ 12102 w 24484"/>
                    <a:gd name="connsiteY25" fmla="*/ 15811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84" h="64769">
                      <a:moveTo>
                        <a:pt x="3053" y="13906"/>
                      </a:moveTo>
                      <a:cubicBezTo>
                        <a:pt x="5149" y="11525"/>
                        <a:pt x="8197" y="10287"/>
                        <a:pt x="12198" y="10287"/>
                      </a:cubicBezTo>
                      <a:cubicBezTo>
                        <a:pt x="16198" y="10287"/>
                        <a:pt x="19246" y="11525"/>
                        <a:pt x="21342" y="13906"/>
                      </a:cubicBezTo>
                      <a:cubicBezTo>
                        <a:pt x="23437" y="16288"/>
                        <a:pt x="24485" y="19526"/>
                        <a:pt x="24485" y="23717"/>
                      </a:cubicBezTo>
                      <a:lnTo>
                        <a:pt x="24485" y="51340"/>
                      </a:lnTo>
                      <a:cubicBezTo>
                        <a:pt x="24485" y="55531"/>
                        <a:pt x="23437" y="58769"/>
                        <a:pt x="21342" y="61150"/>
                      </a:cubicBezTo>
                      <a:cubicBezTo>
                        <a:pt x="19246" y="63532"/>
                        <a:pt x="16198" y="64770"/>
                        <a:pt x="12198" y="64770"/>
                      </a:cubicBezTo>
                      <a:cubicBezTo>
                        <a:pt x="8197" y="64770"/>
                        <a:pt x="5245" y="63532"/>
                        <a:pt x="3149" y="61150"/>
                      </a:cubicBezTo>
                      <a:cubicBezTo>
                        <a:pt x="1054" y="58769"/>
                        <a:pt x="6" y="55531"/>
                        <a:pt x="6" y="51340"/>
                      </a:cubicBezTo>
                      <a:lnTo>
                        <a:pt x="6" y="23717"/>
                      </a:lnTo>
                      <a:cubicBezTo>
                        <a:pt x="-89" y="19621"/>
                        <a:pt x="958" y="16383"/>
                        <a:pt x="3053" y="13906"/>
                      </a:cubicBezTo>
                      <a:close/>
                      <a:moveTo>
                        <a:pt x="12102" y="3238"/>
                      </a:moveTo>
                      <a:lnTo>
                        <a:pt x="8102" y="7715"/>
                      </a:lnTo>
                      <a:lnTo>
                        <a:pt x="2959" y="7715"/>
                      </a:lnTo>
                      <a:lnTo>
                        <a:pt x="9531" y="0"/>
                      </a:lnTo>
                      <a:lnTo>
                        <a:pt x="14770" y="0"/>
                      </a:lnTo>
                      <a:lnTo>
                        <a:pt x="21437" y="7715"/>
                      </a:lnTo>
                      <a:lnTo>
                        <a:pt x="16293" y="7715"/>
                      </a:lnTo>
                      <a:lnTo>
                        <a:pt x="12102" y="3238"/>
                      </a:lnTo>
                      <a:close/>
                      <a:moveTo>
                        <a:pt x="12102" y="15811"/>
                      </a:moveTo>
                      <a:cubicBezTo>
                        <a:pt x="7911" y="15811"/>
                        <a:pt x="5816" y="18383"/>
                        <a:pt x="5816" y="23526"/>
                      </a:cubicBezTo>
                      <a:lnTo>
                        <a:pt x="5816" y="51721"/>
                      </a:lnTo>
                      <a:cubicBezTo>
                        <a:pt x="5816" y="56864"/>
                        <a:pt x="7911" y="59436"/>
                        <a:pt x="12102" y="59436"/>
                      </a:cubicBezTo>
                      <a:cubicBezTo>
                        <a:pt x="16293" y="59436"/>
                        <a:pt x="18389" y="56864"/>
                        <a:pt x="18389" y="51721"/>
                      </a:cubicBezTo>
                      <a:lnTo>
                        <a:pt x="18389" y="23526"/>
                      </a:lnTo>
                      <a:cubicBezTo>
                        <a:pt x="18484" y="18383"/>
                        <a:pt x="16389" y="15811"/>
                        <a:pt x="12102" y="15811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78" name="Forme libre : forme 4377">
                  <a:extLst>
                    <a:ext uri="{FF2B5EF4-FFF2-40B4-BE49-F238E27FC236}">
                      <a16:creationId xmlns:a16="http://schemas.microsoft.com/office/drawing/2014/main" id="{3A1859D4-5E66-70EF-9429-4EBCEFF6CCED}"/>
                    </a:ext>
                  </a:extLst>
                </p:cNvPr>
                <p:cNvSpPr/>
                <p:nvPr/>
              </p:nvSpPr>
              <p:spPr>
                <a:xfrm>
                  <a:off x="18446700" y="3688936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1 w 25526"/>
                    <a:gd name="connsiteY1" fmla="*/ 53340 h 53340"/>
                    <a:gd name="connsiteX2" fmla="*/ 9811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79" name="Forme libre : forme 4378">
                  <a:extLst>
                    <a:ext uri="{FF2B5EF4-FFF2-40B4-BE49-F238E27FC236}">
                      <a16:creationId xmlns:a16="http://schemas.microsoft.com/office/drawing/2014/main" id="{51C2D3FC-3E00-915D-BD9F-8CFE6D2144D6}"/>
                    </a:ext>
                  </a:extLst>
                </p:cNvPr>
                <p:cNvSpPr/>
                <p:nvPr/>
              </p:nvSpPr>
              <p:spPr>
                <a:xfrm>
                  <a:off x="18477085" y="3688936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80" name="Forme libre : forme 4379">
                  <a:extLst>
                    <a:ext uri="{FF2B5EF4-FFF2-40B4-BE49-F238E27FC236}">
                      <a16:creationId xmlns:a16="http://schemas.microsoft.com/office/drawing/2014/main" id="{81418EAB-118F-32E2-D334-7883A2E69BEF}"/>
                    </a:ext>
                  </a:extLst>
                </p:cNvPr>
                <p:cNvSpPr/>
                <p:nvPr/>
              </p:nvSpPr>
              <p:spPr>
                <a:xfrm>
                  <a:off x="18505279" y="3688936"/>
                  <a:ext cx="21145" cy="53340"/>
                </a:xfrm>
                <a:custGeom>
                  <a:avLst/>
                  <a:gdLst>
                    <a:gd name="connsiteX0" fmla="*/ 21145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5 w 21145"/>
                    <a:gd name="connsiteY5" fmla="*/ 47911 h 53340"/>
                    <a:gd name="connsiteX6" fmla="*/ 21145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5" y="47911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81" name="Forme libre : forme 4380">
                  <a:extLst>
                    <a:ext uri="{FF2B5EF4-FFF2-40B4-BE49-F238E27FC236}">
                      <a16:creationId xmlns:a16="http://schemas.microsoft.com/office/drawing/2014/main" id="{85CD87FC-B80F-7874-C727-B8B7BA0D648A}"/>
                    </a:ext>
                  </a:extLst>
                </p:cNvPr>
                <p:cNvSpPr/>
                <p:nvPr/>
              </p:nvSpPr>
              <p:spPr>
                <a:xfrm>
                  <a:off x="18543760" y="3688365"/>
                  <a:ext cx="24098" cy="54483"/>
                </a:xfrm>
                <a:custGeom>
                  <a:avLst/>
                  <a:gdLst>
                    <a:gd name="connsiteX0" fmla="*/ 12002 w 24098"/>
                    <a:gd name="connsiteY0" fmla="*/ 0 h 54483"/>
                    <a:gd name="connsiteX1" fmla="*/ 21050 w 24098"/>
                    <a:gd name="connsiteY1" fmla="*/ 3619 h 54483"/>
                    <a:gd name="connsiteX2" fmla="*/ 24099 w 24098"/>
                    <a:gd name="connsiteY2" fmla="*/ 13430 h 54483"/>
                    <a:gd name="connsiteX3" fmla="*/ 24099 w 24098"/>
                    <a:gd name="connsiteY3" fmla="*/ 18002 h 54483"/>
                    <a:gd name="connsiteX4" fmla="*/ 18479 w 24098"/>
                    <a:gd name="connsiteY4" fmla="*/ 18002 h 54483"/>
                    <a:gd name="connsiteX5" fmla="*/ 18479 w 24098"/>
                    <a:gd name="connsiteY5" fmla="*/ 13144 h 54483"/>
                    <a:gd name="connsiteX6" fmla="*/ 12192 w 24098"/>
                    <a:gd name="connsiteY6" fmla="*/ 5429 h 54483"/>
                    <a:gd name="connsiteX7" fmla="*/ 5905 w 24098"/>
                    <a:gd name="connsiteY7" fmla="*/ 13144 h 54483"/>
                    <a:gd name="connsiteX8" fmla="*/ 5905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9 w 24098"/>
                    <a:gd name="connsiteY10" fmla="*/ 41338 h 54483"/>
                    <a:gd name="connsiteX11" fmla="*/ 18479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9 w 24098"/>
                    <a:gd name="connsiteY14" fmla="*/ 25337 h 54483"/>
                    <a:gd name="connsiteX15" fmla="*/ 24099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2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19 h 54483"/>
                    <a:gd name="connsiteX22" fmla="*/ 12002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19"/>
                      </a:cubicBezTo>
                      <a:cubicBezTo>
                        <a:pt x="23051" y="6001"/>
                        <a:pt x="24099" y="9239"/>
                        <a:pt x="24099" y="13430"/>
                      </a:cubicBezTo>
                      <a:lnTo>
                        <a:pt x="24099" y="18002"/>
                      </a:lnTo>
                      <a:lnTo>
                        <a:pt x="18479" y="18002"/>
                      </a:lnTo>
                      <a:lnTo>
                        <a:pt x="18479" y="13144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4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9" y="25337"/>
                      </a:lnTo>
                      <a:lnTo>
                        <a:pt x="24099" y="41053"/>
                      </a:lnTo>
                      <a:cubicBezTo>
                        <a:pt x="24099" y="45244"/>
                        <a:pt x="23051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2" y="54483"/>
                      </a:cubicBezTo>
                      <a:cubicBezTo>
                        <a:pt x="8001" y="54483"/>
                        <a:pt x="5049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3" y="6001"/>
                        <a:pt x="3048" y="3619"/>
                      </a:cubicBezTo>
                      <a:cubicBezTo>
                        <a:pt x="5049" y="1143"/>
                        <a:pt x="8001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82" name="Forme libre : forme 4381">
                  <a:extLst>
                    <a:ext uri="{FF2B5EF4-FFF2-40B4-BE49-F238E27FC236}">
                      <a16:creationId xmlns:a16="http://schemas.microsoft.com/office/drawing/2014/main" id="{482968BC-EFF9-0398-29CD-A4E596BCA07B}"/>
                    </a:ext>
                  </a:extLst>
                </p:cNvPr>
                <p:cNvSpPr/>
                <p:nvPr/>
              </p:nvSpPr>
              <p:spPr>
                <a:xfrm>
                  <a:off x="18572430" y="3688936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5 w 28956"/>
                    <a:gd name="connsiteY5" fmla="*/ 0 h 53340"/>
                    <a:gd name="connsiteX6" fmla="*/ 28956 w 28956"/>
                    <a:gd name="connsiteY6" fmla="*/ 53340 h 53340"/>
                    <a:gd name="connsiteX7" fmla="*/ 23050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7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5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83" name="Forme libre : forme 4382">
                  <a:extLst>
                    <a:ext uri="{FF2B5EF4-FFF2-40B4-BE49-F238E27FC236}">
                      <a16:creationId xmlns:a16="http://schemas.microsoft.com/office/drawing/2014/main" id="{3C6CB136-ED22-6908-399C-A9EF61B3FAD5}"/>
                    </a:ext>
                  </a:extLst>
                </p:cNvPr>
                <p:cNvSpPr/>
                <p:nvPr/>
              </p:nvSpPr>
              <p:spPr>
                <a:xfrm>
                  <a:off x="18607101" y="3688936"/>
                  <a:ext cx="21145" cy="53340"/>
                </a:xfrm>
                <a:custGeom>
                  <a:avLst/>
                  <a:gdLst>
                    <a:gd name="connsiteX0" fmla="*/ 21145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5 w 21145"/>
                    <a:gd name="connsiteY5" fmla="*/ 47911 h 53340"/>
                    <a:gd name="connsiteX6" fmla="*/ 21145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5" y="47911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84" name="Forme libre : forme 4383">
                  <a:extLst>
                    <a:ext uri="{FF2B5EF4-FFF2-40B4-BE49-F238E27FC236}">
                      <a16:creationId xmlns:a16="http://schemas.microsoft.com/office/drawing/2014/main" id="{E8A6343A-B250-F3BB-A099-225165540911}"/>
                    </a:ext>
                  </a:extLst>
                </p:cNvPr>
                <p:cNvSpPr/>
                <p:nvPr/>
              </p:nvSpPr>
              <p:spPr>
                <a:xfrm>
                  <a:off x="18633485" y="3688936"/>
                  <a:ext cx="21145" cy="53340"/>
                </a:xfrm>
                <a:custGeom>
                  <a:avLst/>
                  <a:gdLst>
                    <a:gd name="connsiteX0" fmla="*/ 21145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5 w 21145"/>
                    <a:gd name="connsiteY5" fmla="*/ 47911 h 53340"/>
                    <a:gd name="connsiteX6" fmla="*/ 21145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5" y="47911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85" name="Forme libre : forme 4384">
                  <a:extLst>
                    <a:ext uri="{FF2B5EF4-FFF2-40B4-BE49-F238E27FC236}">
                      <a16:creationId xmlns:a16="http://schemas.microsoft.com/office/drawing/2014/main" id="{8A16EB57-595A-ACB3-C6C6-8667E1279AD3}"/>
                    </a:ext>
                  </a:extLst>
                </p:cNvPr>
                <p:cNvSpPr/>
                <p:nvPr/>
              </p:nvSpPr>
              <p:spPr>
                <a:xfrm>
                  <a:off x="18659869" y="3688936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5 w 5905"/>
                    <a:gd name="connsiteY1" fmla="*/ 0 h 53340"/>
                    <a:gd name="connsiteX2" fmla="*/ 5905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86" name="Forme libre : forme 4385">
                  <a:extLst>
                    <a:ext uri="{FF2B5EF4-FFF2-40B4-BE49-F238E27FC236}">
                      <a16:creationId xmlns:a16="http://schemas.microsoft.com/office/drawing/2014/main" id="{4E21E26D-3D64-D17E-E642-ACC299DC957E}"/>
                    </a:ext>
                  </a:extLst>
                </p:cNvPr>
                <p:cNvSpPr/>
                <p:nvPr/>
              </p:nvSpPr>
              <p:spPr>
                <a:xfrm>
                  <a:off x="18671109" y="3688936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5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7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5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366" name="Graphique 9">
                <a:extLst>
                  <a:ext uri="{FF2B5EF4-FFF2-40B4-BE49-F238E27FC236}">
                    <a16:creationId xmlns:a16="http://schemas.microsoft.com/office/drawing/2014/main" id="{4C966812-4E9D-82F0-32A2-B60059C3308D}"/>
                  </a:ext>
                </a:extLst>
              </p:cNvPr>
              <p:cNvGrpSpPr/>
              <p:nvPr/>
            </p:nvGrpSpPr>
            <p:grpSpPr>
              <a:xfrm>
                <a:off x="18118941" y="3602784"/>
                <a:ext cx="234401" cy="180834"/>
                <a:chOff x="18118941" y="3602784"/>
                <a:chExt cx="234401" cy="180834"/>
              </a:xfrm>
            </p:grpSpPr>
            <p:sp>
              <p:nvSpPr>
                <p:cNvPr id="4371" name="Forme libre : forme 4370">
                  <a:extLst>
                    <a:ext uri="{FF2B5EF4-FFF2-40B4-BE49-F238E27FC236}">
                      <a16:creationId xmlns:a16="http://schemas.microsoft.com/office/drawing/2014/main" id="{310C05DE-714D-BA5D-CC64-2D349DA9100A}"/>
                    </a:ext>
                  </a:extLst>
                </p:cNvPr>
                <p:cNvSpPr/>
                <p:nvPr/>
              </p:nvSpPr>
              <p:spPr>
                <a:xfrm>
                  <a:off x="18118941" y="3602784"/>
                  <a:ext cx="234401" cy="180834"/>
                </a:xfrm>
                <a:custGeom>
                  <a:avLst/>
                  <a:gdLst>
                    <a:gd name="connsiteX0" fmla="*/ 162214 w 234401"/>
                    <a:gd name="connsiteY0" fmla="*/ 179116 h 180834"/>
                    <a:gd name="connsiteX1" fmla="*/ 231557 w 234401"/>
                    <a:gd name="connsiteY1" fmla="*/ 67674 h 180834"/>
                    <a:gd name="connsiteX2" fmla="*/ 88110 w 234401"/>
                    <a:gd name="connsiteY2" fmla="*/ 19382 h 180834"/>
                    <a:gd name="connsiteX3" fmla="*/ 1242 w 234401"/>
                    <a:gd name="connsiteY3" fmla="*/ 88724 h 180834"/>
                    <a:gd name="connsiteX4" fmla="*/ 1337 w 234401"/>
                    <a:gd name="connsiteY4" fmla="*/ 92058 h 180834"/>
                    <a:gd name="connsiteX5" fmla="*/ 86110 w 234401"/>
                    <a:gd name="connsiteY5" fmla="*/ 159876 h 180834"/>
                    <a:gd name="connsiteX6" fmla="*/ 143831 w 234401"/>
                    <a:gd name="connsiteY6" fmla="*/ 180735 h 180834"/>
                    <a:gd name="connsiteX7" fmla="*/ 162214 w 234401"/>
                    <a:gd name="connsiteY7" fmla="*/ 179116 h 180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4401" h="180834">
                      <a:moveTo>
                        <a:pt x="162214" y="179116"/>
                      </a:moveTo>
                      <a:cubicBezTo>
                        <a:pt x="212887" y="168639"/>
                        <a:pt x="244320" y="117966"/>
                        <a:pt x="231557" y="67674"/>
                      </a:cubicBezTo>
                      <a:cubicBezTo>
                        <a:pt x="215555" y="4904"/>
                        <a:pt x="138973" y="-21004"/>
                        <a:pt x="88110" y="19382"/>
                      </a:cubicBezTo>
                      <a:cubicBezTo>
                        <a:pt x="59059" y="42433"/>
                        <a:pt x="30293" y="65578"/>
                        <a:pt x="1242" y="88724"/>
                      </a:cubicBezTo>
                      <a:cubicBezTo>
                        <a:pt x="-568" y="90248"/>
                        <a:pt x="-282" y="90724"/>
                        <a:pt x="1337" y="92058"/>
                      </a:cubicBezTo>
                      <a:cubicBezTo>
                        <a:pt x="29627" y="114632"/>
                        <a:pt x="57916" y="137206"/>
                        <a:pt x="86110" y="159876"/>
                      </a:cubicBezTo>
                      <a:cubicBezTo>
                        <a:pt x="102969" y="173401"/>
                        <a:pt x="122115" y="180640"/>
                        <a:pt x="143831" y="180735"/>
                      </a:cubicBezTo>
                      <a:cubicBezTo>
                        <a:pt x="150118" y="181116"/>
                        <a:pt x="156214" y="180354"/>
                        <a:pt x="162214" y="17911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4372" name="Graphique 9">
                  <a:extLst>
                    <a:ext uri="{FF2B5EF4-FFF2-40B4-BE49-F238E27FC236}">
                      <a16:creationId xmlns:a16="http://schemas.microsoft.com/office/drawing/2014/main" id="{DA913095-2D49-3269-955D-5C550CD7C79B}"/>
                    </a:ext>
                  </a:extLst>
                </p:cNvPr>
                <p:cNvGrpSpPr/>
                <p:nvPr/>
              </p:nvGrpSpPr>
              <p:grpSpPr>
                <a:xfrm>
                  <a:off x="18208176" y="3655391"/>
                  <a:ext cx="110222" cy="74407"/>
                  <a:chOff x="18208176" y="3655391"/>
                  <a:chExt cx="110222" cy="74407"/>
                </a:xfrm>
                <a:solidFill>
                  <a:srgbClr val="FFFFFF"/>
                </a:solidFill>
              </p:grpSpPr>
              <p:sp>
                <p:nvSpPr>
                  <p:cNvPr id="4373" name="Forme libre : forme 4372">
                    <a:extLst>
                      <a:ext uri="{FF2B5EF4-FFF2-40B4-BE49-F238E27FC236}">
                        <a16:creationId xmlns:a16="http://schemas.microsoft.com/office/drawing/2014/main" id="{C9CE93E8-318D-6EAA-F3D6-A89BCE282CF0}"/>
                      </a:ext>
                    </a:extLst>
                  </p:cNvPr>
                  <p:cNvSpPr/>
                  <p:nvPr/>
                </p:nvSpPr>
                <p:spPr>
                  <a:xfrm>
                    <a:off x="18208176" y="3655391"/>
                    <a:ext cx="110222" cy="74407"/>
                  </a:xfrm>
                  <a:custGeom>
                    <a:avLst/>
                    <a:gdLst>
                      <a:gd name="connsiteX0" fmla="*/ 108889 w 110222"/>
                      <a:gd name="connsiteY0" fmla="*/ 38308 h 74407"/>
                      <a:gd name="connsiteX1" fmla="*/ 8591 w 110222"/>
                      <a:gd name="connsiteY1" fmla="*/ 38308 h 74407"/>
                      <a:gd name="connsiteX2" fmla="*/ 7162 w 110222"/>
                      <a:gd name="connsiteY2" fmla="*/ 36879 h 74407"/>
                      <a:gd name="connsiteX3" fmla="*/ 7162 w 110222"/>
                      <a:gd name="connsiteY3" fmla="*/ 1446 h 74407"/>
                      <a:gd name="connsiteX4" fmla="*/ 5638 w 110222"/>
                      <a:gd name="connsiteY4" fmla="*/ 17 h 74407"/>
                      <a:gd name="connsiteX5" fmla="*/ 1352 w 110222"/>
                      <a:gd name="connsiteY5" fmla="*/ 17 h 74407"/>
                      <a:gd name="connsiteX6" fmla="*/ 18 w 110222"/>
                      <a:gd name="connsiteY6" fmla="*/ 1351 h 74407"/>
                      <a:gd name="connsiteX7" fmla="*/ 18 w 110222"/>
                      <a:gd name="connsiteY7" fmla="*/ 73074 h 74407"/>
                      <a:gd name="connsiteX8" fmla="*/ 18 w 110222"/>
                      <a:gd name="connsiteY8" fmla="*/ 73645 h 74407"/>
                      <a:gd name="connsiteX9" fmla="*/ 780 w 110222"/>
                      <a:gd name="connsiteY9" fmla="*/ 74407 h 74407"/>
                      <a:gd name="connsiteX10" fmla="*/ 6019 w 110222"/>
                      <a:gd name="connsiteY10" fmla="*/ 74407 h 74407"/>
                      <a:gd name="connsiteX11" fmla="*/ 7162 w 110222"/>
                      <a:gd name="connsiteY11" fmla="*/ 73264 h 74407"/>
                      <a:gd name="connsiteX12" fmla="*/ 7162 w 110222"/>
                      <a:gd name="connsiteY12" fmla="*/ 56691 h 74407"/>
                      <a:gd name="connsiteX13" fmla="*/ 8686 w 110222"/>
                      <a:gd name="connsiteY13" fmla="*/ 55167 h 74407"/>
                      <a:gd name="connsiteX14" fmla="*/ 101554 w 110222"/>
                      <a:gd name="connsiteY14" fmla="*/ 55167 h 74407"/>
                      <a:gd name="connsiteX15" fmla="*/ 102221 w 110222"/>
                      <a:gd name="connsiteY15" fmla="*/ 55167 h 74407"/>
                      <a:gd name="connsiteX16" fmla="*/ 103079 w 110222"/>
                      <a:gd name="connsiteY16" fmla="*/ 56024 h 74407"/>
                      <a:gd name="connsiteX17" fmla="*/ 103079 w 110222"/>
                      <a:gd name="connsiteY17" fmla="*/ 62596 h 74407"/>
                      <a:gd name="connsiteX18" fmla="*/ 103079 w 110222"/>
                      <a:gd name="connsiteY18" fmla="*/ 73360 h 74407"/>
                      <a:gd name="connsiteX19" fmla="*/ 103650 w 110222"/>
                      <a:gd name="connsiteY19" fmla="*/ 74312 h 74407"/>
                      <a:gd name="connsiteX20" fmla="*/ 110222 w 110222"/>
                      <a:gd name="connsiteY20" fmla="*/ 74217 h 74407"/>
                      <a:gd name="connsiteX21" fmla="*/ 110222 w 110222"/>
                      <a:gd name="connsiteY21" fmla="*/ 38212 h 74407"/>
                      <a:gd name="connsiteX22" fmla="*/ 108889 w 110222"/>
                      <a:gd name="connsiteY22" fmla="*/ 38308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2" h="74407">
                        <a:moveTo>
                          <a:pt x="108889" y="38308"/>
                        </a:moveTo>
                        <a:cubicBezTo>
                          <a:pt x="75456" y="38308"/>
                          <a:pt x="42023" y="38308"/>
                          <a:pt x="8591" y="38308"/>
                        </a:cubicBezTo>
                        <a:cubicBezTo>
                          <a:pt x="7162" y="38308"/>
                          <a:pt x="7162" y="38308"/>
                          <a:pt x="7162" y="36879"/>
                        </a:cubicBezTo>
                        <a:cubicBezTo>
                          <a:pt x="7162" y="25068"/>
                          <a:pt x="7162" y="13257"/>
                          <a:pt x="7162" y="1446"/>
                        </a:cubicBezTo>
                        <a:cubicBezTo>
                          <a:pt x="7162" y="-173"/>
                          <a:pt x="7352" y="17"/>
                          <a:pt x="5638" y="17"/>
                        </a:cubicBezTo>
                        <a:cubicBezTo>
                          <a:pt x="4209" y="17"/>
                          <a:pt x="2780" y="112"/>
                          <a:pt x="1352" y="17"/>
                        </a:cubicBezTo>
                        <a:cubicBezTo>
                          <a:pt x="304" y="-78"/>
                          <a:pt x="18" y="208"/>
                          <a:pt x="18" y="1351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5"/>
                          <a:pt x="18" y="73645"/>
                        </a:cubicBezTo>
                        <a:cubicBezTo>
                          <a:pt x="-77" y="74312"/>
                          <a:pt x="208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1" y="74407"/>
                          <a:pt x="7162" y="74121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1"/>
                        </a:cubicBezTo>
                        <a:cubicBezTo>
                          <a:pt x="7162" y="55071"/>
                          <a:pt x="6971" y="55167"/>
                          <a:pt x="8686" y="55167"/>
                        </a:cubicBezTo>
                        <a:cubicBezTo>
                          <a:pt x="39642" y="55167"/>
                          <a:pt x="70598" y="55167"/>
                          <a:pt x="101554" y="55167"/>
                        </a:cubicBezTo>
                        <a:cubicBezTo>
                          <a:pt x="101745" y="55167"/>
                          <a:pt x="102031" y="55167"/>
                          <a:pt x="102221" y="55167"/>
                        </a:cubicBezTo>
                        <a:cubicBezTo>
                          <a:pt x="102888" y="55071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5"/>
                          <a:pt x="103079" y="62596"/>
                        </a:cubicBezTo>
                        <a:cubicBezTo>
                          <a:pt x="103079" y="66216"/>
                          <a:pt x="103079" y="69740"/>
                          <a:pt x="103079" y="73360"/>
                        </a:cubicBez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2" y="74407"/>
                          <a:pt x="110222" y="74217"/>
                        </a:cubicBezTo>
                        <a:cubicBezTo>
                          <a:pt x="110222" y="62215"/>
                          <a:pt x="110222" y="50214"/>
                          <a:pt x="110222" y="38212"/>
                        </a:cubicBezTo>
                        <a:cubicBezTo>
                          <a:pt x="109746" y="38212"/>
                          <a:pt x="109365" y="38308"/>
                          <a:pt x="108889" y="3830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374" name="Forme libre : forme 4373">
                    <a:extLst>
                      <a:ext uri="{FF2B5EF4-FFF2-40B4-BE49-F238E27FC236}">
                        <a16:creationId xmlns:a16="http://schemas.microsoft.com/office/drawing/2014/main" id="{73D06C23-1DBE-74D3-C8E5-4BAFBBCC5562}"/>
                      </a:ext>
                    </a:extLst>
                  </p:cNvPr>
                  <p:cNvSpPr/>
                  <p:nvPr/>
                </p:nvSpPr>
                <p:spPr>
                  <a:xfrm>
                    <a:off x="18241680" y="3672077"/>
                    <a:ext cx="71878" cy="19240"/>
                  </a:xfrm>
                  <a:custGeom>
                    <a:avLst/>
                    <a:gdLst>
                      <a:gd name="connsiteX0" fmla="*/ 1185 w 71878"/>
                      <a:gd name="connsiteY0" fmla="*/ 19241 h 19240"/>
                      <a:gd name="connsiteX1" fmla="*/ 35951 w 71878"/>
                      <a:gd name="connsiteY1" fmla="*/ 19241 h 19240"/>
                      <a:gd name="connsiteX2" fmla="*/ 70337 w 71878"/>
                      <a:gd name="connsiteY2" fmla="*/ 19241 h 19240"/>
                      <a:gd name="connsiteX3" fmla="*/ 71194 w 71878"/>
                      <a:gd name="connsiteY3" fmla="*/ 19241 h 19240"/>
                      <a:gd name="connsiteX4" fmla="*/ 71861 w 71878"/>
                      <a:gd name="connsiteY4" fmla="*/ 18574 h 19240"/>
                      <a:gd name="connsiteX5" fmla="*/ 71670 w 71878"/>
                      <a:gd name="connsiteY5" fmla="*/ 6382 h 19240"/>
                      <a:gd name="connsiteX6" fmla="*/ 69860 w 71878"/>
                      <a:gd name="connsiteY6" fmla="*/ 2096 h 19240"/>
                      <a:gd name="connsiteX7" fmla="*/ 64050 w 71878"/>
                      <a:gd name="connsiteY7" fmla="*/ 0 h 19240"/>
                      <a:gd name="connsiteX8" fmla="*/ 52335 w 71878"/>
                      <a:gd name="connsiteY8" fmla="*/ 0 h 19240"/>
                      <a:gd name="connsiteX9" fmla="*/ 8234 w 71878"/>
                      <a:gd name="connsiteY9" fmla="*/ 0 h 19240"/>
                      <a:gd name="connsiteX10" fmla="*/ 42 w 71878"/>
                      <a:gd name="connsiteY10" fmla="*/ 8096 h 19240"/>
                      <a:gd name="connsiteX11" fmla="*/ 42 w 71878"/>
                      <a:gd name="connsiteY11" fmla="*/ 18002 h 19240"/>
                      <a:gd name="connsiteX12" fmla="*/ 1185 w 71878"/>
                      <a:gd name="connsiteY12" fmla="*/ 19241 h 19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78" h="19240">
                        <a:moveTo>
                          <a:pt x="1185" y="19241"/>
                        </a:moveTo>
                        <a:cubicBezTo>
                          <a:pt x="12806" y="19241"/>
                          <a:pt x="24331" y="19241"/>
                          <a:pt x="35951" y="19241"/>
                        </a:cubicBezTo>
                        <a:cubicBezTo>
                          <a:pt x="47381" y="19241"/>
                          <a:pt x="58811" y="19241"/>
                          <a:pt x="70337" y="19241"/>
                        </a:cubicBezTo>
                        <a:cubicBezTo>
                          <a:pt x="70622" y="19241"/>
                          <a:pt x="70908" y="19241"/>
                          <a:pt x="71194" y="19241"/>
                        </a:cubicBezTo>
                        <a:cubicBezTo>
                          <a:pt x="71670" y="19241"/>
                          <a:pt x="71956" y="19050"/>
                          <a:pt x="71861" y="18574"/>
                        </a:cubicBezTo>
                        <a:cubicBezTo>
                          <a:pt x="71765" y="14478"/>
                          <a:pt x="72051" y="10478"/>
                          <a:pt x="71670" y="6382"/>
                        </a:cubicBezTo>
                        <a:cubicBezTo>
                          <a:pt x="71480" y="4763"/>
                          <a:pt x="71003" y="3334"/>
                          <a:pt x="69860" y="2096"/>
                        </a:cubicBezTo>
                        <a:cubicBezTo>
                          <a:pt x="68241" y="476"/>
                          <a:pt x="66241" y="0"/>
                          <a:pt x="64050" y="0"/>
                        </a:cubicBezTo>
                        <a:cubicBezTo>
                          <a:pt x="60145" y="0"/>
                          <a:pt x="56240" y="0"/>
                          <a:pt x="52335" y="0"/>
                        </a:cubicBezTo>
                        <a:cubicBezTo>
                          <a:pt x="37666" y="0"/>
                          <a:pt x="22902" y="0"/>
                          <a:pt x="8234" y="0"/>
                        </a:cubicBezTo>
                        <a:cubicBezTo>
                          <a:pt x="2709" y="0"/>
                          <a:pt x="138" y="2572"/>
                          <a:pt x="42" y="8096"/>
                        </a:cubicBezTo>
                        <a:cubicBezTo>
                          <a:pt x="-53" y="11430"/>
                          <a:pt x="42" y="14669"/>
                          <a:pt x="42" y="18002"/>
                        </a:cubicBezTo>
                        <a:cubicBezTo>
                          <a:pt x="-53" y="19050"/>
                          <a:pt x="232" y="19241"/>
                          <a:pt x="1185" y="192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375" name="Forme libre : forme 4374">
                    <a:extLst>
                      <a:ext uri="{FF2B5EF4-FFF2-40B4-BE49-F238E27FC236}">
                        <a16:creationId xmlns:a16="http://schemas.microsoft.com/office/drawing/2014/main" id="{E533F308-49E2-140A-7418-4A0A55FED685}"/>
                      </a:ext>
                    </a:extLst>
                  </p:cNvPr>
                  <p:cNvSpPr/>
                  <p:nvPr/>
                </p:nvSpPr>
                <p:spPr>
                  <a:xfrm>
                    <a:off x="18217243" y="3671601"/>
                    <a:ext cx="20097" cy="20099"/>
                  </a:xfrm>
                  <a:custGeom>
                    <a:avLst/>
                    <a:gdLst>
                      <a:gd name="connsiteX0" fmla="*/ 10096 w 20097"/>
                      <a:gd name="connsiteY0" fmla="*/ 20098 h 20099"/>
                      <a:gd name="connsiteX1" fmla="*/ 20098 w 20097"/>
                      <a:gd name="connsiteY1" fmla="*/ 10096 h 20099"/>
                      <a:gd name="connsiteX2" fmla="*/ 10001 w 20097"/>
                      <a:gd name="connsiteY2" fmla="*/ 0 h 20099"/>
                      <a:gd name="connsiteX3" fmla="*/ 0 w 20097"/>
                      <a:gd name="connsiteY3" fmla="*/ 10001 h 20099"/>
                      <a:gd name="connsiteX4" fmla="*/ 10096 w 20097"/>
                      <a:gd name="connsiteY4" fmla="*/ 20098 h 20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9">
                        <a:moveTo>
                          <a:pt x="10096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7"/>
                          <a:pt x="15430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621"/>
                          <a:pt x="4572" y="20193"/>
                          <a:pt x="10096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367" name="Graphique 9">
                <a:extLst>
                  <a:ext uri="{FF2B5EF4-FFF2-40B4-BE49-F238E27FC236}">
                    <a16:creationId xmlns:a16="http://schemas.microsoft.com/office/drawing/2014/main" id="{D8E727D7-EC81-0C71-14BD-B8D1DD3075CD}"/>
                  </a:ext>
                </a:extLst>
              </p:cNvPr>
              <p:cNvGrpSpPr/>
              <p:nvPr/>
            </p:nvGrpSpPr>
            <p:grpSpPr>
              <a:xfrm>
                <a:off x="18383930" y="3600830"/>
                <a:ext cx="190976" cy="55721"/>
                <a:chOff x="18383930" y="3600830"/>
                <a:chExt cx="190976" cy="55721"/>
              </a:xfrm>
              <a:solidFill>
                <a:srgbClr val="009FE3"/>
              </a:solidFill>
            </p:grpSpPr>
            <p:sp>
              <p:nvSpPr>
                <p:cNvPr id="4368" name="Forme libre : forme 4367">
                  <a:extLst>
                    <a:ext uri="{FF2B5EF4-FFF2-40B4-BE49-F238E27FC236}">
                      <a16:creationId xmlns:a16="http://schemas.microsoft.com/office/drawing/2014/main" id="{B5C5FDF7-CF1C-0B26-1526-A6E32BDE366B}"/>
                    </a:ext>
                  </a:extLst>
                </p:cNvPr>
                <p:cNvSpPr/>
                <p:nvPr/>
              </p:nvSpPr>
              <p:spPr>
                <a:xfrm>
                  <a:off x="18450129" y="3600830"/>
                  <a:ext cx="58578" cy="55721"/>
                </a:xfrm>
                <a:custGeom>
                  <a:avLst/>
                  <a:gdLst>
                    <a:gd name="connsiteX0" fmla="*/ 29241 w 58578"/>
                    <a:gd name="connsiteY0" fmla="*/ 0 h 55721"/>
                    <a:gd name="connsiteX1" fmla="*/ 38290 w 58578"/>
                    <a:gd name="connsiteY1" fmla="*/ 18383 h 55721"/>
                    <a:gd name="connsiteX2" fmla="*/ 58578 w 58578"/>
                    <a:gd name="connsiteY2" fmla="*/ 21336 h 55721"/>
                    <a:gd name="connsiteX3" fmla="*/ 43910 w 58578"/>
                    <a:gd name="connsiteY3" fmla="*/ 35623 h 55721"/>
                    <a:gd name="connsiteX4" fmla="*/ 47434 w 58578"/>
                    <a:gd name="connsiteY4" fmla="*/ 55721 h 55721"/>
                    <a:gd name="connsiteX5" fmla="*/ 29241 w 58578"/>
                    <a:gd name="connsiteY5" fmla="*/ 46196 h 55721"/>
                    <a:gd name="connsiteX6" fmla="*/ 11144 w 58578"/>
                    <a:gd name="connsiteY6" fmla="*/ 55721 h 55721"/>
                    <a:gd name="connsiteX7" fmla="*/ 14668 w 58578"/>
                    <a:gd name="connsiteY7" fmla="*/ 35623 h 55721"/>
                    <a:gd name="connsiteX8" fmla="*/ 0 w 58578"/>
                    <a:gd name="connsiteY8" fmla="*/ 21336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1" y="0"/>
                      </a:moveTo>
                      <a:lnTo>
                        <a:pt x="38290" y="18383"/>
                      </a:lnTo>
                      <a:lnTo>
                        <a:pt x="58578" y="21336"/>
                      </a:lnTo>
                      <a:lnTo>
                        <a:pt x="43910" y="35623"/>
                      </a:lnTo>
                      <a:lnTo>
                        <a:pt x="47434" y="55721"/>
                      </a:lnTo>
                      <a:lnTo>
                        <a:pt x="29241" y="46196"/>
                      </a:lnTo>
                      <a:lnTo>
                        <a:pt x="11144" y="55721"/>
                      </a:lnTo>
                      <a:lnTo>
                        <a:pt x="14668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69" name="Forme libre : forme 4368">
                  <a:extLst>
                    <a:ext uri="{FF2B5EF4-FFF2-40B4-BE49-F238E27FC236}">
                      <a16:creationId xmlns:a16="http://schemas.microsoft.com/office/drawing/2014/main" id="{6BF5DF0C-D3C8-F34B-0E91-4541098AF27A}"/>
                    </a:ext>
                  </a:extLst>
                </p:cNvPr>
                <p:cNvSpPr/>
                <p:nvPr/>
              </p:nvSpPr>
              <p:spPr>
                <a:xfrm>
                  <a:off x="18383930" y="3600830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0 w 58578"/>
                    <a:gd name="connsiteY1" fmla="*/ 18383 h 55721"/>
                    <a:gd name="connsiteX2" fmla="*/ 58578 w 58578"/>
                    <a:gd name="connsiteY2" fmla="*/ 21336 h 55721"/>
                    <a:gd name="connsiteX3" fmla="*/ 43910 w 58578"/>
                    <a:gd name="connsiteY3" fmla="*/ 35623 h 55721"/>
                    <a:gd name="connsiteX4" fmla="*/ 47339 w 58578"/>
                    <a:gd name="connsiteY4" fmla="*/ 55721 h 55721"/>
                    <a:gd name="connsiteX5" fmla="*/ 29242 w 58578"/>
                    <a:gd name="connsiteY5" fmla="*/ 46196 h 55721"/>
                    <a:gd name="connsiteX6" fmla="*/ 11144 w 58578"/>
                    <a:gd name="connsiteY6" fmla="*/ 55721 h 55721"/>
                    <a:gd name="connsiteX7" fmla="*/ 14573 w 58578"/>
                    <a:gd name="connsiteY7" fmla="*/ 35623 h 55721"/>
                    <a:gd name="connsiteX8" fmla="*/ 0 w 58578"/>
                    <a:gd name="connsiteY8" fmla="*/ 21336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8" y="21336"/>
                      </a:lnTo>
                      <a:lnTo>
                        <a:pt x="43910" y="35623"/>
                      </a:lnTo>
                      <a:lnTo>
                        <a:pt x="47339" y="55721"/>
                      </a:lnTo>
                      <a:lnTo>
                        <a:pt x="29242" y="46196"/>
                      </a:lnTo>
                      <a:lnTo>
                        <a:pt x="11144" y="55721"/>
                      </a:lnTo>
                      <a:lnTo>
                        <a:pt x="14573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70" name="Forme libre : forme 4369">
                  <a:extLst>
                    <a:ext uri="{FF2B5EF4-FFF2-40B4-BE49-F238E27FC236}">
                      <a16:creationId xmlns:a16="http://schemas.microsoft.com/office/drawing/2014/main" id="{F5E2F673-B68A-B224-1742-01A6ACE81F7D}"/>
                    </a:ext>
                  </a:extLst>
                </p:cNvPr>
                <p:cNvSpPr/>
                <p:nvPr/>
              </p:nvSpPr>
              <p:spPr>
                <a:xfrm>
                  <a:off x="18516328" y="3600830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1 w 58578"/>
                    <a:gd name="connsiteY1" fmla="*/ 18383 h 55721"/>
                    <a:gd name="connsiteX2" fmla="*/ 58579 w 58578"/>
                    <a:gd name="connsiteY2" fmla="*/ 21336 h 55721"/>
                    <a:gd name="connsiteX3" fmla="*/ 43911 w 58578"/>
                    <a:gd name="connsiteY3" fmla="*/ 35623 h 55721"/>
                    <a:gd name="connsiteX4" fmla="*/ 47435 w 58578"/>
                    <a:gd name="connsiteY4" fmla="*/ 55721 h 55721"/>
                    <a:gd name="connsiteX5" fmla="*/ 29242 w 58578"/>
                    <a:gd name="connsiteY5" fmla="*/ 46196 h 55721"/>
                    <a:gd name="connsiteX6" fmla="*/ 11145 w 58578"/>
                    <a:gd name="connsiteY6" fmla="*/ 55721 h 55721"/>
                    <a:gd name="connsiteX7" fmla="*/ 14669 w 58578"/>
                    <a:gd name="connsiteY7" fmla="*/ 35623 h 55721"/>
                    <a:gd name="connsiteX8" fmla="*/ 0 w 58578"/>
                    <a:gd name="connsiteY8" fmla="*/ 21336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9" y="21336"/>
                      </a:lnTo>
                      <a:lnTo>
                        <a:pt x="43911" y="35623"/>
                      </a:lnTo>
                      <a:lnTo>
                        <a:pt x="47435" y="55721"/>
                      </a:lnTo>
                      <a:lnTo>
                        <a:pt x="29242" y="46196"/>
                      </a:lnTo>
                      <a:lnTo>
                        <a:pt x="11145" y="55721"/>
                      </a:lnTo>
                      <a:lnTo>
                        <a:pt x="14669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303" name="Graphique 9">
              <a:extLst>
                <a:ext uri="{FF2B5EF4-FFF2-40B4-BE49-F238E27FC236}">
                  <a16:creationId xmlns:a16="http://schemas.microsoft.com/office/drawing/2014/main" id="{08FCF7D7-A0AA-7F8D-062F-74432DC7A3D8}"/>
                </a:ext>
              </a:extLst>
            </p:cNvPr>
            <p:cNvGrpSpPr/>
            <p:nvPr/>
          </p:nvGrpSpPr>
          <p:grpSpPr>
            <a:xfrm>
              <a:off x="15772212" y="4075027"/>
              <a:ext cx="264149" cy="585867"/>
              <a:chOff x="17682414" y="4050692"/>
              <a:chExt cx="259175" cy="574837"/>
            </a:xfrm>
          </p:grpSpPr>
          <p:sp>
            <p:nvSpPr>
              <p:cNvPr id="4338" name="Forme libre : forme 4337">
                <a:extLst>
                  <a:ext uri="{FF2B5EF4-FFF2-40B4-BE49-F238E27FC236}">
                    <a16:creationId xmlns:a16="http://schemas.microsoft.com/office/drawing/2014/main" id="{9BFD0EDD-E656-38FD-DBAD-4527052DDB8E}"/>
                  </a:ext>
                </a:extLst>
              </p:cNvPr>
              <p:cNvSpPr/>
              <p:nvPr/>
            </p:nvSpPr>
            <p:spPr>
              <a:xfrm>
                <a:off x="17721654" y="4050692"/>
                <a:ext cx="180833" cy="234401"/>
              </a:xfrm>
              <a:custGeom>
                <a:avLst/>
                <a:gdLst>
                  <a:gd name="connsiteX0" fmla="*/ 1718 w 180833"/>
                  <a:gd name="connsiteY0" fmla="*/ 162215 h 234401"/>
                  <a:gd name="connsiteX1" fmla="*/ 113160 w 180833"/>
                  <a:gd name="connsiteY1" fmla="*/ 231557 h 234401"/>
                  <a:gd name="connsiteX2" fmla="*/ 161452 w 180833"/>
                  <a:gd name="connsiteY2" fmla="*/ 88110 h 234401"/>
                  <a:gd name="connsiteX3" fmla="*/ 92110 w 180833"/>
                  <a:gd name="connsiteY3" fmla="*/ 1242 h 234401"/>
                  <a:gd name="connsiteX4" fmla="*/ 88776 w 180833"/>
                  <a:gd name="connsiteY4" fmla="*/ 1338 h 234401"/>
                  <a:gd name="connsiteX5" fmla="*/ 20958 w 180833"/>
                  <a:gd name="connsiteY5" fmla="*/ 86110 h 234401"/>
                  <a:gd name="connsiteX6" fmla="*/ 99 w 180833"/>
                  <a:gd name="connsiteY6" fmla="*/ 143831 h 234401"/>
                  <a:gd name="connsiteX7" fmla="*/ 1718 w 180833"/>
                  <a:gd name="connsiteY7" fmla="*/ 162215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833" h="234401">
                    <a:moveTo>
                      <a:pt x="1718" y="162215"/>
                    </a:moveTo>
                    <a:cubicBezTo>
                      <a:pt x="12195" y="212888"/>
                      <a:pt x="62868" y="244320"/>
                      <a:pt x="113160" y="231557"/>
                    </a:cubicBezTo>
                    <a:cubicBezTo>
                      <a:pt x="175930" y="215555"/>
                      <a:pt x="201838" y="138974"/>
                      <a:pt x="161452" y="88110"/>
                    </a:cubicBezTo>
                    <a:cubicBezTo>
                      <a:pt x="138402" y="59059"/>
                      <a:pt x="115256" y="30294"/>
                      <a:pt x="92110" y="1242"/>
                    </a:cubicBezTo>
                    <a:cubicBezTo>
                      <a:pt x="90586" y="-568"/>
                      <a:pt x="90110" y="-282"/>
                      <a:pt x="88776" y="1338"/>
                    </a:cubicBezTo>
                    <a:cubicBezTo>
                      <a:pt x="66202" y="29627"/>
                      <a:pt x="43628" y="57916"/>
                      <a:pt x="20958" y="86110"/>
                    </a:cubicBezTo>
                    <a:cubicBezTo>
                      <a:pt x="7433" y="102969"/>
                      <a:pt x="194" y="122114"/>
                      <a:pt x="99" y="143831"/>
                    </a:cubicBezTo>
                    <a:cubicBezTo>
                      <a:pt x="-282" y="150118"/>
                      <a:pt x="480" y="156214"/>
                      <a:pt x="1718" y="162215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339" name="Graphique 9">
                <a:extLst>
                  <a:ext uri="{FF2B5EF4-FFF2-40B4-BE49-F238E27FC236}">
                    <a16:creationId xmlns:a16="http://schemas.microsoft.com/office/drawing/2014/main" id="{7EB67D42-43A5-F7B1-BE22-AFCE5A9A349B}"/>
                  </a:ext>
                </a:extLst>
              </p:cNvPr>
              <p:cNvGrpSpPr/>
              <p:nvPr/>
            </p:nvGrpSpPr>
            <p:grpSpPr>
              <a:xfrm>
                <a:off x="17756977" y="4161835"/>
                <a:ext cx="110222" cy="74407"/>
                <a:chOff x="17756977" y="4161835"/>
                <a:chExt cx="110222" cy="74407"/>
              </a:xfrm>
              <a:solidFill>
                <a:srgbClr val="FFFFFF"/>
              </a:solidFill>
            </p:grpSpPr>
            <p:sp>
              <p:nvSpPr>
                <p:cNvPr id="4362" name="Forme libre : forme 4361">
                  <a:extLst>
                    <a:ext uri="{FF2B5EF4-FFF2-40B4-BE49-F238E27FC236}">
                      <a16:creationId xmlns:a16="http://schemas.microsoft.com/office/drawing/2014/main" id="{2F38EED3-52FB-78B0-CFDB-EEA3AAC892B9}"/>
                    </a:ext>
                  </a:extLst>
                </p:cNvPr>
                <p:cNvSpPr/>
                <p:nvPr/>
              </p:nvSpPr>
              <p:spPr>
                <a:xfrm>
                  <a:off x="17756977" y="4161835"/>
                  <a:ext cx="110222" cy="74407"/>
                </a:xfrm>
                <a:custGeom>
                  <a:avLst/>
                  <a:gdLst>
                    <a:gd name="connsiteX0" fmla="*/ 108889 w 110222"/>
                    <a:gd name="connsiteY0" fmla="*/ 38307 h 74407"/>
                    <a:gd name="connsiteX1" fmla="*/ 8591 w 110222"/>
                    <a:gd name="connsiteY1" fmla="*/ 38307 h 74407"/>
                    <a:gd name="connsiteX2" fmla="*/ 7162 w 110222"/>
                    <a:gd name="connsiteY2" fmla="*/ 36879 h 74407"/>
                    <a:gd name="connsiteX3" fmla="*/ 7162 w 110222"/>
                    <a:gd name="connsiteY3" fmla="*/ 1446 h 74407"/>
                    <a:gd name="connsiteX4" fmla="*/ 5638 w 110222"/>
                    <a:gd name="connsiteY4" fmla="*/ 17 h 74407"/>
                    <a:gd name="connsiteX5" fmla="*/ 1351 w 110222"/>
                    <a:gd name="connsiteY5" fmla="*/ 17 h 74407"/>
                    <a:gd name="connsiteX6" fmla="*/ 18 w 110222"/>
                    <a:gd name="connsiteY6" fmla="*/ 1350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5 w 110222"/>
                    <a:gd name="connsiteY14" fmla="*/ 55167 h 74407"/>
                    <a:gd name="connsiteX15" fmla="*/ 102221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60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7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7"/>
                      </a:moveTo>
                      <a:cubicBezTo>
                        <a:pt x="75456" y="38307"/>
                        <a:pt x="42023" y="38307"/>
                        <a:pt x="8591" y="38307"/>
                      </a:cubicBezTo>
                      <a:cubicBezTo>
                        <a:pt x="7162" y="38307"/>
                        <a:pt x="7162" y="38307"/>
                        <a:pt x="7162" y="36879"/>
                      </a:cubicBezTo>
                      <a:cubicBezTo>
                        <a:pt x="7162" y="25068"/>
                        <a:pt x="7162" y="13257"/>
                        <a:pt x="7162" y="1446"/>
                      </a:cubicBezTo>
                      <a:cubicBezTo>
                        <a:pt x="7162" y="-173"/>
                        <a:pt x="7352" y="17"/>
                        <a:pt x="5638" y="17"/>
                      </a:cubicBezTo>
                      <a:cubicBezTo>
                        <a:pt x="4209" y="17"/>
                        <a:pt x="2780" y="112"/>
                        <a:pt x="1351" y="17"/>
                      </a:cubicBezTo>
                      <a:cubicBezTo>
                        <a:pt x="304" y="-78"/>
                        <a:pt x="18" y="207"/>
                        <a:pt x="18" y="1350"/>
                      </a:cubicBezTo>
                      <a:cubicBezTo>
                        <a:pt x="18" y="25258"/>
                        <a:pt x="18" y="49166"/>
                        <a:pt x="18" y="73074"/>
                      </a:cubicBezTo>
                      <a:cubicBezTo>
                        <a:pt x="18" y="73264"/>
                        <a:pt x="18" y="73455"/>
                        <a:pt x="18" y="73645"/>
                      </a:cubicBezTo>
                      <a:cubicBezTo>
                        <a:pt x="-77" y="74312"/>
                        <a:pt x="208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1" y="74407"/>
                        <a:pt x="7162" y="74122"/>
                        <a:pt x="7162" y="73264"/>
                      </a:cubicBezTo>
                      <a:cubicBezTo>
                        <a:pt x="7162" y="67740"/>
                        <a:pt x="7162" y="62215"/>
                        <a:pt x="7162" y="56691"/>
                      </a:cubicBezTo>
                      <a:cubicBezTo>
                        <a:pt x="7162" y="55072"/>
                        <a:pt x="6971" y="55167"/>
                        <a:pt x="8686" y="55167"/>
                      </a:cubicBezTo>
                      <a:cubicBezTo>
                        <a:pt x="39642" y="55167"/>
                        <a:pt x="70598" y="55167"/>
                        <a:pt x="101555" y="55167"/>
                      </a:cubicBezTo>
                      <a:cubicBezTo>
                        <a:pt x="101745" y="55167"/>
                        <a:pt x="102031" y="55167"/>
                        <a:pt x="102221" y="55167"/>
                      </a:cubicBezTo>
                      <a:cubicBezTo>
                        <a:pt x="102888" y="55072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6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60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2" y="74407"/>
                        <a:pt x="110222" y="74217"/>
                      </a:cubicBezTo>
                      <a:cubicBezTo>
                        <a:pt x="110222" y="62215"/>
                        <a:pt x="110222" y="50214"/>
                        <a:pt x="110222" y="38212"/>
                      </a:cubicBezTo>
                      <a:cubicBezTo>
                        <a:pt x="109746" y="38307"/>
                        <a:pt x="109270" y="38307"/>
                        <a:pt x="108889" y="38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63" name="Forme libre : forme 4362">
                  <a:extLst>
                    <a:ext uri="{FF2B5EF4-FFF2-40B4-BE49-F238E27FC236}">
                      <a16:creationId xmlns:a16="http://schemas.microsoft.com/office/drawing/2014/main" id="{05DF6C78-4211-E710-DE05-66989CEB1DB0}"/>
                    </a:ext>
                  </a:extLst>
                </p:cNvPr>
                <p:cNvSpPr/>
                <p:nvPr/>
              </p:nvSpPr>
              <p:spPr>
                <a:xfrm>
                  <a:off x="17790480" y="4178521"/>
                  <a:ext cx="71879" cy="19240"/>
                </a:xfrm>
                <a:custGeom>
                  <a:avLst/>
                  <a:gdLst>
                    <a:gd name="connsiteX0" fmla="*/ 1185 w 71879"/>
                    <a:gd name="connsiteY0" fmla="*/ 19240 h 19240"/>
                    <a:gd name="connsiteX1" fmla="*/ 35952 w 71879"/>
                    <a:gd name="connsiteY1" fmla="*/ 19240 h 19240"/>
                    <a:gd name="connsiteX2" fmla="*/ 70337 w 71879"/>
                    <a:gd name="connsiteY2" fmla="*/ 19240 h 19240"/>
                    <a:gd name="connsiteX3" fmla="*/ 71194 w 71879"/>
                    <a:gd name="connsiteY3" fmla="*/ 19240 h 19240"/>
                    <a:gd name="connsiteX4" fmla="*/ 71861 w 71879"/>
                    <a:gd name="connsiteY4" fmla="*/ 18574 h 19240"/>
                    <a:gd name="connsiteX5" fmla="*/ 71670 w 71879"/>
                    <a:gd name="connsiteY5" fmla="*/ 6382 h 19240"/>
                    <a:gd name="connsiteX6" fmla="*/ 69861 w 71879"/>
                    <a:gd name="connsiteY6" fmla="*/ 2096 h 19240"/>
                    <a:gd name="connsiteX7" fmla="*/ 64050 w 71879"/>
                    <a:gd name="connsiteY7" fmla="*/ 0 h 19240"/>
                    <a:gd name="connsiteX8" fmla="*/ 52335 w 71879"/>
                    <a:gd name="connsiteY8" fmla="*/ 0 h 19240"/>
                    <a:gd name="connsiteX9" fmla="*/ 8234 w 71879"/>
                    <a:gd name="connsiteY9" fmla="*/ 0 h 19240"/>
                    <a:gd name="connsiteX10" fmla="*/ 42 w 71879"/>
                    <a:gd name="connsiteY10" fmla="*/ 8096 h 19240"/>
                    <a:gd name="connsiteX11" fmla="*/ 42 w 71879"/>
                    <a:gd name="connsiteY11" fmla="*/ 18002 h 19240"/>
                    <a:gd name="connsiteX12" fmla="*/ 1185 w 71879"/>
                    <a:gd name="connsiteY12" fmla="*/ 19240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79" h="19240">
                      <a:moveTo>
                        <a:pt x="1185" y="19240"/>
                      </a:moveTo>
                      <a:cubicBezTo>
                        <a:pt x="12806" y="19240"/>
                        <a:pt x="24331" y="19240"/>
                        <a:pt x="35952" y="19240"/>
                      </a:cubicBezTo>
                      <a:cubicBezTo>
                        <a:pt x="47382" y="19240"/>
                        <a:pt x="58812" y="19240"/>
                        <a:pt x="70337" y="19240"/>
                      </a:cubicBezTo>
                      <a:cubicBezTo>
                        <a:pt x="70623" y="19240"/>
                        <a:pt x="70908" y="19240"/>
                        <a:pt x="71194" y="19240"/>
                      </a:cubicBezTo>
                      <a:cubicBezTo>
                        <a:pt x="71670" y="19240"/>
                        <a:pt x="71956" y="19050"/>
                        <a:pt x="71861" y="18574"/>
                      </a:cubicBezTo>
                      <a:cubicBezTo>
                        <a:pt x="71765" y="14478"/>
                        <a:pt x="72051" y="10478"/>
                        <a:pt x="71670" y="6382"/>
                      </a:cubicBezTo>
                      <a:cubicBezTo>
                        <a:pt x="71480" y="4763"/>
                        <a:pt x="71004" y="3334"/>
                        <a:pt x="69861" y="2096"/>
                      </a:cubicBezTo>
                      <a:cubicBezTo>
                        <a:pt x="68241" y="476"/>
                        <a:pt x="66241" y="0"/>
                        <a:pt x="64050" y="0"/>
                      </a:cubicBezTo>
                      <a:cubicBezTo>
                        <a:pt x="60145" y="0"/>
                        <a:pt x="56240" y="0"/>
                        <a:pt x="52335" y="0"/>
                      </a:cubicBezTo>
                      <a:cubicBezTo>
                        <a:pt x="37666" y="0"/>
                        <a:pt x="22902" y="0"/>
                        <a:pt x="8234" y="0"/>
                      </a:cubicBezTo>
                      <a:cubicBezTo>
                        <a:pt x="2709" y="0"/>
                        <a:pt x="138" y="2572"/>
                        <a:pt x="42" y="8096"/>
                      </a:cubicBezTo>
                      <a:cubicBezTo>
                        <a:pt x="-53" y="11430"/>
                        <a:pt x="42" y="14669"/>
                        <a:pt x="42" y="18002"/>
                      </a:cubicBezTo>
                      <a:cubicBezTo>
                        <a:pt x="-53" y="19050"/>
                        <a:pt x="233" y="19240"/>
                        <a:pt x="1185" y="192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64" name="Forme libre : forme 4363">
                  <a:extLst>
                    <a:ext uri="{FF2B5EF4-FFF2-40B4-BE49-F238E27FC236}">
                      <a16:creationId xmlns:a16="http://schemas.microsoft.com/office/drawing/2014/main" id="{37DF2641-1358-B348-D8BC-F60E67319890}"/>
                    </a:ext>
                  </a:extLst>
                </p:cNvPr>
                <p:cNvSpPr/>
                <p:nvPr/>
              </p:nvSpPr>
              <p:spPr>
                <a:xfrm>
                  <a:off x="17765948" y="4178140"/>
                  <a:ext cx="20097" cy="20097"/>
                </a:xfrm>
                <a:custGeom>
                  <a:avLst/>
                  <a:gdLst>
                    <a:gd name="connsiteX0" fmla="*/ 10096 w 20097"/>
                    <a:gd name="connsiteY0" fmla="*/ 20098 h 20097"/>
                    <a:gd name="connsiteX1" fmla="*/ 20098 w 20097"/>
                    <a:gd name="connsiteY1" fmla="*/ 10096 h 20097"/>
                    <a:gd name="connsiteX2" fmla="*/ 10001 w 20097"/>
                    <a:gd name="connsiteY2" fmla="*/ 0 h 20097"/>
                    <a:gd name="connsiteX3" fmla="*/ 0 w 20097"/>
                    <a:gd name="connsiteY3" fmla="*/ 10001 h 20097"/>
                    <a:gd name="connsiteX4" fmla="*/ 10096 w 20097"/>
                    <a:gd name="connsiteY4" fmla="*/ 20098 h 20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7">
                      <a:moveTo>
                        <a:pt x="10096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7"/>
                        <a:pt x="15430" y="0"/>
                        <a:pt x="10001" y="0"/>
                      </a:cubicBezTo>
                      <a:cubicBezTo>
                        <a:pt x="4477" y="95"/>
                        <a:pt x="0" y="4572"/>
                        <a:pt x="0" y="10001"/>
                      </a:cubicBezTo>
                      <a:cubicBezTo>
                        <a:pt x="0" y="15526"/>
                        <a:pt x="4667" y="20098"/>
                        <a:pt x="10096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340" name="Graphique 9">
                <a:extLst>
                  <a:ext uri="{FF2B5EF4-FFF2-40B4-BE49-F238E27FC236}">
                    <a16:creationId xmlns:a16="http://schemas.microsoft.com/office/drawing/2014/main" id="{22F35948-AC56-65C2-0A2A-6E73F7051C7C}"/>
                  </a:ext>
                </a:extLst>
              </p:cNvPr>
              <p:cNvGrpSpPr/>
              <p:nvPr/>
            </p:nvGrpSpPr>
            <p:grpSpPr>
              <a:xfrm>
                <a:off x="17682414" y="4308728"/>
                <a:ext cx="259175" cy="55721"/>
                <a:chOff x="17682414" y="4308728"/>
                <a:chExt cx="259175" cy="55721"/>
              </a:xfrm>
              <a:solidFill>
                <a:srgbClr val="E30613"/>
              </a:solidFill>
            </p:grpSpPr>
            <p:sp>
              <p:nvSpPr>
                <p:cNvPr id="4358" name="Forme libre : forme 4357">
                  <a:extLst>
                    <a:ext uri="{FF2B5EF4-FFF2-40B4-BE49-F238E27FC236}">
                      <a16:creationId xmlns:a16="http://schemas.microsoft.com/office/drawing/2014/main" id="{1E34B40C-B6C7-7B8F-6F47-E5DF33DCF5CA}"/>
                    </a:ext>
                  </a:extLst>
                </p:cNvPr>
                <p:cNvSpPr/>
                <p:nvPr/>
              </p:nvSpPr>
              <p:spPr>
                <a:xfrm>
                  <a:off x="17748613" y="4308728"/>
                  <a:ext cx="58674" cy="55721"/>
                </a:xfrm>
                <a:custGeom>
                  <a:avLst/>
                  <a:gdLst>
                    <a:gd name="connsiteX0" fmla="*/ 29337 w 58674"/>
                    <a:gd name="connsiteY0" fmla="*/ 0 h 55721"/>
                    <a:gd name="connsiteX1" fmla="*/ 38386 w 58674"/>
                    <a:gd name="connsiteY1" fmla="*/ 18288 h 55721"/>
                    <a:gd name="connsiteX2" fmla="*/ 58674 w 58674"/>
                    <a:gd name="connsiteY2" fmla="*/ 21241 h 55721"/>
                    <a:gd name="connsiteX3" fmla="*/ 44005 w 58674"/>
                    <a:gd name="connsiteY3" fmla="*/ 35528 h 55721"/>
                    <a:gd name="connsiteX4" fmla="*/ 47435 w 58674"/>
                    <a:gd name="connsiteY4" fmla="*/ 55721 h 55721"/>
                    <a:gd name="connsiteX5" fmla="*/ 29337 w 58674"/>
                    <a:gd name="connsiteY5" fmla="*/ 46196 h 55721"/>
                    <a:gd name="connsiteX6" fmla="*/ 11239 w 58674"/>
                    <a:gd name="connsiteY6" fmla="*/ 55721 h 55721"/>
                    <a:gd name="connsiteX7" fmla="*/ 14669 w 58674"/>
                    <a:gd name="connsiteY7" fmla="*/ 35528 h 55721"/>
                    <a:gd name="connsiteX8" fmla="*/ 0 w 58674"/>
                    <a:gd name="connsiteY8" fmla="*/ 21241 h 55721"/>
                    <a:gd name="connsiteX9" fmla="*/ 20288 w 58674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4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5" y="35528"/>
                      </a:lnTo>
                      <a:lnTo>
                        <a:pt x="47435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9" name="Forme libre : forme 4358">
                  <a:extLst>
                    <a:ext uri="{FF2B5EF4-FFF2-40B4-BE49-F238E27FC236}">
                      <a16:creationId xmlns:a16="http://schemas.microsoft.com/office/drawing/2014/main" id="{C071B865-8E72-40E5-1F66-3DB8D8A2E8AF}"/>
                    </a:ext>
                  </a:extLst>
                </p:cNvPr>
                <p:cNvSpPr/>
                <p:nvPr/>
              </p:nvSpPr>
              <p:spPr>
                <a:xfrm>
                  <a:off x="17682414" y="4308728"/>
                  <a:ext cx="58674" cy="55721"/>
                </a:xfrm>
                <a:custGeom>
                  <a:avLst/>
                  <a:gdLst>
                    <a:gd name="connsiteX0" fmla="*/ 29337 w 58674"/>
                    <a:gd name="connsiteY0" fmla="*/ 0 h 55721"/>
                    <a:gd name="connsiteX1" fmla="*/ 38386 w 58674"/>
                    <a:gd name="connsiteY1" fmla="*/ 18288 h 55721"/>
                    <a:gd name="connsiteX2" fmla="*/ 58674 w 58674"/>
                    <a:gd name="connsiteY2" fmla="*/ 21241 h 55721"/>
                    <a:gd name="connsiteX3" fmla="*/ 44006 w 58674"/>
                    <a:gd name="connsiteY3" fmla="*/ 35528 h 55721"/>
                    <a:gd name="connsiteX4" fmla="*/ 47435 w 58674"/>
                    <a:gd name="connsiteY4" fmla="*/ 55721 h 55721"/>
                    <a:gd name="connsiteX5" fmla="*/ 29337 w 58674"/>
                    <a:gd name="connsiteY5" fmla="*/ 46196 h 55721"/>
                    <a:gd name="connsiteX6" fmla="*/ 11240 w 58674"/>
                    <a:gd name="connsiteY6" fmla="*/ 55721 h 55721"/>
                    <a:gd name="connsiteX7" fmla="*/ 14669 w 58674"/>
                    <a:gd name="connsiteY7" fmla="*/ 35528 h 55721"/>
                    <a:gd name="connsiteX8" fmla="*/ 0 w 58674"/>
                    <a:gd name="connsiteY8" fmla="*/ 21241 h 55721"/>
                    <a:gd name="connsiteX9" fmla="*/ 20288 w 58674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4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6" y="35528"/>
                      </a:lnTo>
                      <a:lnTo>
                        <a:pt x="47435" y="55721"/>
                      </a:lnTo>
                      <a:lnTo>
                        <a:pt x="29337" y="46196"/>
                      </a:lnTo>
                      <a:lnTo>
                        <a:pt x="11240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60" name="Forme libre : forme 4359">
                  <a:extLst>
                    <a:ext uri="{FF2B5EF4-FFF2-40B4-BE49-F238E27FC236}">
                      <a16:creationId xmlns:a16="http://schemas.microsoft.com/office/drawing/2014/main" id="{6100A703-F82E-130F-9FAF-119614452D24}"/>
                    </a:ext>
                  </a:extLst>
                </p:cNvPr>
                <p:cNvSpPr/>
                <p:nvPr/>
              </p:nvSpPr>
              <p:spPr>
                <a:xfrm>
                  <a:off x="17814812" y="4308728"/>
                  <a:ext cx="58673" cy="55721"/>
                </a:xfrm>
                <a:custGeom>
                  <a:avLst/>
                  <a:gdLst>
                    <a:gd name="connsiteX0" fmla="*/ 29337 w 58673"/>
                    <a:gd name="connsiteY0" fmla="*/ 0 h 55721"/>
                    <a:gd name="connsiteX1" fmla="*/ 38386 w 58673"/>
                    <a:gd name="connsiteY1" fmla="*/ 18288 h 55721"/>
                    <a:gd name="connsiteX2" fmla="*/ 58674 w 58673"/>
                    <a:gd name="connsiteY2" fmla="*/ 21241 h 55721"/>
                    <a:gd name="connsiteX3" fmla="*/ 44005 w 58673"/>
                    <a:gd name="connsiteY3" fmla="*/ 35528 h 55721"/>
                    <a:gd name="connsiteX4" fmla="*/ 47434 w 58673"/>
                    <a:gd name="connsiteY4" fmla="*/ 55721 h 55721"/>
                    <a:gd name="connsiteX5" fmla="*/ 29337 w 58673"/>
                    <a:gd name="connsiteY5" fmla="*/ 46196 h 55721"/>
                    <a:gd name="connsiteX6" fmla="*/ 11239 w 58673"/>
                    <a:gd name="connsiteY6" fmla="*/ 55721 h 55721"/>
                    <a:gd name="connsiteX7" fmla="*/ 14668 w 58673"/>
                    <a:gd name="connsiteY7" fmla="*/ 35528 h 55721"/>
                    <a:gd name="connsiteX8" fmla="*/ 0 w 58673"/>
                    <a:gd name="connsiteY8" fmla="*/ 21241 h 55721"/>
                    <a:gd name="connsiteX9" fmla="*/ 20288 w 58673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3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5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8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61" name="Forme libre : forme 4360">
                  <a:extLst>
                    <a:ext uri="{FF2B5EF4-FFF2-40B4-BE49-F238E27FC236}">
                      <a16:creationId xmlns:a16="http://schemas.microsoft.com/office/drawing/2014/main" id="{E2DDD7A3-7622-F6F1-9C5F-FCFB13CBEE9F}"/>
                    </a:ext>
                  </a:extLst>
                </p:cNvPr>
                <p:cNvSpPr/>
                <p:nvPr/>
              </p:nvSpPr>
              <p:spPr>
                <a:xfrm>
                  <a:off x="17882915" y="4308728"/>
                  <a:ext cx="58674" cy="55721"/>
                </a:xfrm>
                <a:custGeom>
                  <a:avLst/>
                  <a:gdLst>
                    <a:gd name="connsiteX0" fmla="*/ 29337 w 58674"/>
                    <a:gd name="connsiteY0" fmla="*/ 0 h 55721"/>
                    <a:gd name="connsiteX1" fmla="*/ 38386 w 58674"/>
                    <a:gd name="connsiteY1" fmla="*/ 18288 h 55721"/>
                    <a:gd name="connsiteX2" fmla="*/ 58674 w 58674"/>
                    <a:gd name="connsiteY2" fmla="*/ 21241 h 55721"/>
                    <a:gd name="connsiteX3" fmla="*/ 44005 w 58674"/>
                    <a:gd name="connsiteY3" fmla="*/ 35528 h 55721"/>
                    <a:gd name="connsiteX4" fmla="*/ 47434 w 58674"/>
                    <a:gd name="connsiteY4" fmla="*/ 55721 h 55721"/>
                    <a:gd name="connsiteX5" fmla="*/ 29337 w 58674"/>
                    <a:gd name="connsiteY5" fmla="*/ 46196 h 55721"/>
                    <a:gd name="connsiteX6" fmla="*/ 11239 w 58674"/>
                    <a:gd name="connsiteY6" fmla="*/ 55721 h 55721"/>
                    <a:gd name="connsiteX7" fmla="*/ 14669 w 58674"/>
                    <a:gd name="connsiteY7" fmla="*/ 35528 h 55721"/>
                    <a:gd name="connsiteX8" fmla="*/ 0 w 58674"/>
                    <a:gd name="connsiteY8" fmla="*/ 21241 h 55721"/>
                    <a:gd name="connsiteX9" fmla="*/ 20288 w 58674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4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674" y="21241"/>
                      </a:lnTo>
                      <a:lnTo>
                        <a:pt x="44005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288" y="1828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341" name="Graphique 9">
                <a:extLst>
                  <a:ext uri="{FF2B5EF4-FFF2-40B4-BE49-F238E27FC236}">
                    <a16:creationId xmlns:a16="http://schemas.microsoft.com/office/drawing/2014/main" id="{C1BFCFD1-6585-B416-E467-B2FFEB15A58A}"/>
                  </a:ext>
                </a:extLst>
              </p:cNvPr>
              <p:cNvGrpSpPr/>
              <p:nvPr/>
            </p:nvGrpSpPr>
            <p:grpSpPr>
              <a:xfrm>
                <a:off x="17725657" y="4389214"/>
                <a:ext cx="171450" cy="236315"/>
                <a:chOff x="17725657" y="4389214"/>
                <a:chExt cx="171450" cy="236315"/>
              </a:xfrm>
              <a:solidFill>
                <a:srgbClr val="E30613"/>
              </a:solidFill>
            </p:grpSpPr>
            <p:sp>
              <p:nvSpPr>
                <p:cNvPr id="4342" name="Forme libre : forme 4341">
                  <a:extLst>
                    <a:ext uri="{FF2B5EF4-FFF2-40B4-BE49-F238E27FC236}">
                      <a16:creationId xmlns:a16="http://schemas.microsoft.com/office/drawing/2014/main" id="{A3B15ACD-C891-0BD2-4610-2746122AFF7F}"/>
                    </a:ext>
                  </a:extLst>
                </p:cNvPr>
                <p:cNvSpPr/>
                <p:nvPr/>
              </p:nvSpPr>
              <p:spPr>
                <a:xfrm>
                  <a:off x="17742517" y="4400073"/>
                  <a:ext cx="24955" cy="53339"/>
                </a:xfrm>
                <a:custGeom>
                  <a:avLst/>
                  <a:gdLst>
                    <a:gd name="connsiteX0" fmla="*/ 19050 w 24955"/>
                    <a:gd name="connsiteY0" fmla="*/ 29337 h 53339"/>
                    <a:gd name="connsiteX1" fmla="*/ 5906 w 24955"/>
                    <a:gd name="connsiteY1" fmla="*/ 29337 h 53339"/>
                    <a:gd name="connsiteX2" fmla="*/ 5906 w 24955"/>
                    <a:gd name="connsiteY2" fmla="*/ 53340 h 53339"/>
                    <a:gd name="connsiteX3" fmla="*/ 0 w 24955"/>
                    <a:gd name="connsiteY3" fmla="*/ 53340 h 53339"/>
                    <a:gd name="connsiteX4" fmla="*/ 0 w 24955"/>
                    <a:gd name="connsiteY4" fmla="*/ 0 h 53339"/>
                    <a:gd name="connsiteX5" fmla="*/ 5906 w 24955"/>
                    <a:gd name="connsiteY5" fmla="*/ 0 h 53339"/>
                    <a:gd name="connsiteX6" fmla="*/ 5906 w 24955"/>
                    <a:gd name="connsiteY6" fmla="*/ 24003 h 53339"/>
                    <a:gd name="connsiteX7" fmla="*/ 19050 w 24955"/>
                    <a:gd name="connsiteY7" fmla="*/ 24003 h 53339"/>
                    <a:gd name="connsiteX8" fmla="*/ 19050 w 24955"/>
                    <a:gd name="connsiteY8" fmla="*/ 0 h 53339"/>
                    <a:gd name="connsiteX9" fmla="*/ 24956 w 24955"/>
                    <a:gd name="connsiteY9" fmla="*/ 0 h 53339"/>
                    <a:gd name="connsiteX10" fmla="*/ 24956 w 24955"/>
                    <a:gd name="connsiteY10" fmla="*/ 53340 h 53339"/>
                    <a:gd name="connsiteX11" fmla="*/ 19050 w 24955"/>
                    <a:gd name="connsiteY11" fmla="*/ 53340 h 53339"/>
                    <a:gd name="connsiteX12" fmla="*/ 19050 w 24955"/>
                    <a:gd name="connsiteY12" fmla="*/ 2933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39">
                      <a:moveTo>
                        <a:pt x="19050" y="29337"/>
                      </a:moveTo>
                      <a:lnTo>
                        <a:pt x="5906" y="29337"/>
                      </a:lnTo>
                      <a:lnTo>
                        <a:pt x="5906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6" y="0"/>
                      </a:lnTo>
                      <a:lnTo>
                        <a:pt x="5906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6" y="0"/>
                      </a:lnTo>
                      <a:lnTo>
                        <a:pt x="24956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43" name="Forme libre : forme 4342">
                  <a:extLst>
                    <a:ext uri="{FF2B5EF4-FFF2-40B4-BE49-F238E27FC236}">
                      <a16:creationId xmlns:a16="http://schemas.microsoft.com/office/drawing/2014/main" id="{77B44E14-7994-7C72-ED60-B7A1B7950DC6}"/>
                    </a:ext>
                  </a:extLst>
                </p:cNvPr>
                <p:cNvSpPr/>
                <p:nvPr/>
              </p:nvSpPr>
              <p:spPr>
                <a:xfrm>
                  <a:off x="17773943" y="4389214"/>
                  <a:ext cx="24485" cy="64769"/>
                </a:xfrm>
                <a:custGeom>
                  <a:avLst/>
                  <a:gdLst>
                    <a:gd name="connsiteX0" fmla="*/ 3054 w 24485"/>
                    <a:gd name="connsiteY0" fmla="*/ 13906 h 64769"/>
                    <a:gd name="connsiteX1" fmla="*/ 12198 w 24485"/>
                    <a:gd name="connsiteY1" fmla="*/ 10287 h 64769"/>
                    <a:gd name="connsiteX2" fmla="*/ 21342 w 24485"/>
                    <a:gd name="connsiteY2" fmla="*/ 13906 h 64769"/>
                    <a:gd name="connsiteX3" fmla="*/ 24485 w 24485"/>
                    <a:gd name="connsiteY3" fmla="*/ 23717 h 64769"/>
                    <a:gd name="connsiteX4" fmla="*/ 24485 w 24485"/>
                    <a:gd name="connsiteY4" fmla="*/ 51340 h 64769"/>
                    <a:gd name="connsiteX5" fmla="*/ 21342 w 24485"/>
                    <a:gd name="connsiteY5" fmla="*/ 61151 h 64769"/>
                    <a:gd name="connsiteX6" fmla="*/ 12198 w 24485"/>
                    <a:gd name="connsiteY6" fmla="*/ 64770 h 64769"/>
                    <a:gd name="connsiteX7" fmla="*/ 3149 w 24485"/>
                    <a:gd name="connsiteY7" fmla="*/ 61151 h 64769"/>
                    <a:gd name="connsiteX8" fmla="*/ 6 w 24485"/>
                    <a:gd name="connsiteY8" fmla="*/ 51340 h 64769"/>
                    <a:gd name="connsiteX9" fmla="*/ 6 w 24485"/>
                    <a:gd name="connsiteY9" fmla="*/ 23717 h 64769"/>
                    <a:gd name="connsiteX10" fmla="*/ 3054 w 24485"/>
                    <a:gd name="connsiteY10" fmla="*/ 13906 h 64769"/>
                    <a:gd name="connsiteX11" fmla="*/ 12103 w 24485"/>
                    <a:gd name="connsiteY11" fmla="*/ 3238 h 64769"/>
                    <a:gd name="connsiteX12" fmla="*/ 8102 w 24485"/>
                    <a:gd name="connsiteY12" fmla="*/ 7715 h 64769"/>
                    <a:gd name="connsiteX13" fmla="*/ 2959 w 24485"/>
                    <a:gd name="connsiteY13" fmla="*/ 7715 h 64769"/>
                    <a:gd name="connsiteX14" fmla="*/ 9531 w 24485"/>
                    <a:gd name="connsiteY14" fmla="*/ 0 h 64769"/>
                    <a:gd name="connsiteX15" fmla="*/ 14770 w 24485"/>
                    <a:gd name="connsiteY15" fmla="*/ 0 h 64769"/>
                    <a:gd name="connsiteX16" fmla="*/ 21437 w 24485"/>
                    <a:gd name="connsiteY16" fmla="*/ 7715 h 64769"/>
                    <a:gd name="connsiteX17" fmla="*/ 16294 w 24485"/>
                    <a:gd name="connsiteY17" fmla="*/ 7715 h 64769"/>
                    <a:gd name="connsiteX18" fmla="*/ 12103 w 24485"/>
                    <a:gd name="connsiteY18" fmla="*/ 3238 h 64769"/>
                    <a:gd name="connsiteX19" fmla="*/ 12103 w 24485"/>
                    <a:gd name="connsiteY19" fmla="*/ 15716 h 64769"/>
                    <a:gd name="connsiteX20" fmla="*/ 5816 w 24485"/>
                    <a:gd name="connsiteY20" fmla="*/ 23431 h 64769"/>
                    <a:gd name="connsiteX21" fmla="*/ 5816 w 24485"/>
                    <a:gd name="connsiteY21" fmla="*/ 51626 h 64769"/>
                    <a:gd name="connsiteX22" fmla="*/ 12103 w 24485"/>
                    <a:gd name="connsiteY22" fmla="*/ 59341 h 64769"/>
                    <a:gd name="connsiteX23" fmla="*/ 18389 w 24485"/>
                    <a:gd name="connsiteY23" fmla="*/ 51626 h 64769"/>
                    <a:gd name="connsiteX24" fmla="*/ 18389 w 24485"/>
                    <a:gd name="connsiteY24" fmla="*/ 23431 h 64769"/>
                    <a:gd name="connsiteX25" fmla="*/ 12103 w 24485"/>
                    <a:gd name="connsiteY25" fmla="*/ 15716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85" h="64769">
                      <a:moveTo>
                        <a:pt x="3054" y="13906"/>
                      </a:moveTo>
                      <a:cubicBezTo>
                        <a:pt x="5150" y="11525"/>
                        <a:pt x="8197" y="10287"/>
                        <a:pt x="12198" y="10287"/>
                      </a:cubicBezTo>
                      <a:cubicBezTo>
                        <a:pt x="16198" y="10287"/>
                        <a:pt x="19246" y="11525"/>
                        <a:pt x="21342" y="13906"/>
                      </a:cubicBezTo>
                      <a:cubicBezTo>
                        <a:pt x="23437" y="16288"/>
                        <a:pt x="24485" y="19526"/>
                        <a:pt x="24485" y="23717"/>
                      </a:cubicBezTo>
                      <a:lnTo>
                        <a:pt x="24485" y="51340"/>
                      </a:lnTo>
                      <a:cubicBezTo>
                        <a:pt x="24485" y="55531"/>
                        <a:pt x="23437" y="58769"/>
                        <a:pt x="21342" y="61151"/>
                      </a:cubicBezTo>
                      <a:cubicBezTo>
                        <a:pt x="19246" y="63532"/>
                        <a:pt x="16198" y="64770"/>
                        <a:pt x="12198" y="64770"/>
                      </a:cubicBezTo>
                      <a:cubicBezTo>
                        <a:pt x="8197" y="64770"/>
                        <a:pt x="5245" y="63532"/>
                        <a:pt x="3149" y="61151"/>
                      </a:cubicBezTo>
                      <a:cubicBezTo>
                        <a:pt x="1054" y="58769"/>
                        <a:pt x="6" y="55531"/>
                        <a:pt x="6" y="51340"/>
                      </a:cubicBezTo>
                      <a:lnTo>
                        <a:pt x="6" y="23717"/>
                      </a:lnTo>
                      <a:cubicBezTo>
                        <a:pt x="-89" y="19621"/>
                        <a:pt x="959" y="16288"/>
                        <a:pt x="3054" y="13906"/>
                      </a:cubicBezTo>
                      <a:close/>
                      <a:moveTo>
                        <a:pt x="12103" y="3238"/>
                      </a:moveTo>
                      <a:lnTo>
                        <a:pt x="8102" y="7715"/>
                      </a:lnTo>
                      <a:lnTo>
                        <a:pt x="2959" y="7715"/>
                      </a:lnTo>
                      <a:lnTo>
                        <a:pt x="9531" y="0"/>
                      </a:lnTo>
                      <a:lnTo>
                        <a:pt x="14770" y="0"/>
                      </a:lnTo>
                      <a:lnTo>
                        <a:pt x="21437" y="7715"/>
                      </a:lnTo>
                      <a:lnTo>
                        <a:pt x="16294" y="7715"/>
                      </a:lnTo>
                      <a:lnTo>
                        <a:pt x="12103" y="3238"/>
                      </a:lnTo>
                      <a:close/>
                      <a:moveTo>
                        <a:pt x="12103" y="15716"/>
                      </a:moveTo>
                      <a:cubicBezTo>
                        <a:pt x="7912" y="15716"/>
                        <a:pt x="5816" y="18288"/>
                        <a:pt x="5816" y="23431"/>
                      </a:cubicBezTo>
                      <a:lnTo>
                        <a:pt x="5816" y="51626"/>
                      </a:lnTo>
                      <a:cubicBezTo>
                        <a:pt x="5816" y="56769"/>
                        <a:pt x="7912" y="59341"/>
                        <a:pt x="12103" y="59341"/>
                      </a:cubicBezTo>
                      <a:cubicBezTo>
                        <a:pt x="16294" y="59341"/>
                        <a:pt x="18389" y="56769"/>
                        <a:pt x="18389" y="51626"/>
                      </a:cubicBezTo>
                      <a:lnTo>
                        <a:pt x="18389" y="23431"/>
                      </a:lnTo>
                      <a:cubicBezTo>
                        <a:pt x="18484" y="18288"/>
                        <a:pt x="16389" y="15716"/>
                        <a:pt x="12103" y="1571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44" name="Forme libre : forme 4343">
                  <a:extLst>
                    <a:ext uri="{FF2B5EF4-FFF2-40B4-BE49-F238E27FC236}">
                      <a16:creationId xmlns:a16="http://schemas.microsoft.com/office/drawing/2014/main" id="{792808AC-CF2D-7CC0-7225-C67352C615AC}"/>
                    </a:ext>
                  </a:extLst>
                </p:cNvPr>
                <p:cNvSpPr/>
                <p:nvPr/>
              </p:nvSpPr>
              <p:spPr>
                <a:xfrm>
                  <a:off x="17802620" y="4400073"/>
                  <a:ext cx="25526" cy="53339"/>
                </a:xfrm>
                <a:custGeom>
                  <a:avLst/>
                  <a:gdLst>
                    <a:gd name="connsiteX0" fmla="*/ 15716 w 25526"/>
                    <a:gd name="connsiteY0" fmla="*/ 53340 h 53339"/>
                    <a:gd name="connsiteX1" fmla="*/ 9811 w 25526"/>
                    <a:gd name="connsiteY1" fmla="*/ 53340 h 53339"/>
                    <a:gd name="connsiteX2" fmla="*/ 9811 w 25526"/>
                    <a:gd name="connsiteY2" fmla="*/ 5429 h 53339"/>
                    <a:gd name="connsiteX3" fmla="*/ 0 w 25526"/>
                    <a:gd name="connsiteY3" fmla="*/ 5429 h 53339"/>
                    <a:gd name="connsiteX4" fmla="*/ 0 w 25526"/>
                    <a:gd name="connsiteY4" fmla="*/ 0 h 53339"/>
                    <a:gd name="connsiteX5" fmla="*/ 25527 w 25526"/>
                    <a:gd name="connsiteY5" fmla="*/ 0 h 53339"/>
                    <a:gd name="connsiteX6" fmla="*/ 25527 w 25526"/>
                    <a:gd name="connsiteY6" fmla="*/ 5429 h 53339"/>
                    <a:gd name="connsiteX7" fmla="*/ 15716 w 25526"/>
                    <a:gd name="connsiteY7" fmla="*/ 5429 h 53339"/>
                    <a:gd name="connsiteX8" fmla="*/ 15716 w 25526"/>
                    <a:gd name="connsiteY8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39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45" name="Forme libre : forme 4344">
                  <a:extLst>
                    <a:ext uri="{FF2B5EF4-FFF2-40B4-BE49-F238E27FC236}">
                      <a16:creationId xmlns:a16="http://schemas.microsoft.com/office/drawing/2014/main" id="{088D2D37-4E7D-7CEF-FF41-6583CE910BB4}"/>
                    </a:ext>
                  </a:extLst>
                </p:cNvPr>
                <p:cNvSpPr/>
                <p:nvPr/>
              </p:nvSpPr>
              <p:spPr>
                <a:xfrm>
                  <a:off x="17833004" y="4400073"/>
                  <a:ext cx="21907" cy="53339"/>
                </a:xfrm>
                <a:custGeom>
                  <a:avLst/>
                  <a:gdLst>
                    <a:gd name="connsiteX0" fmla="*/ 5906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6 w 21907"/>
                    <a:gd name="connsiteY3" fmla="*/ 28956 h 53339"/>
                    <a:gd name="connsiteX4" fmla="*/ 5906 w 21907"/>
                    <a:gd name="connsiteY4" fmla="*/ 47911 h 53339"/>
                    <a:gd name="connsiteX5" fmla="*/ 21908 w 21907"/>
                    <a:gd name="connsiteY5" fmla="*/ 47911 h 53339"/>
                    <a:gd name="connsiteX6" fmla="*/ 21908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8 w 21907"/>
                    <a:gd name="connsiteY9" fmla="*/ 0 h 53339"/>
                    <a:gd name="connsiteX10" fmla="*/ 21908 w 21907"/>
                    <a:gd name="connsiteY10" fmla="*/ 5429 h 53339"/>
                    <a:gd name="connsiteX11" fmla="*/ 5906 w 21907"/>
                    <a:gd name="connsiteY11" fmla="*/ 5429 h 53339"/>
                    <a:gd name="connsiteX12" fmla="*/ 5906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46" name="Forme libre : forme 4345">
                  <a:extLst>
                    <a:ext uri="{FF2B5EF4-FFF2-40B4-BE49-F238E27FC236}">
                      <a16:creationId xmlns:a16="http://schemas.microsoft.com/office/drawing/2014/main" id="{331FA55C-1E5D-8867-09CD-048361C7D25C}"/>
                    </a:ext>
                  </a:extLst>
                </p:cNvPr>
                <p:cNvSpPr/>
                <p:nvPr/>
              </p:nvSpPr>
              <p:spPr>
                <a:xfrm>
                  <a:off x="17861198" y="4400073"/>
                  <a:ext cx="21145" cy="53339"/>
                </a:xfrm>
                <a:custGeom>
                  <a:avLst/>
                  <a:gdLst>
                    <a:gd name="connsiteX0" fmla="*/ 21146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5 w 21145"/>
                    <a:gd name="connsiteY3" fmla="*/ 0 h 53339"/>
                    <a:gd name="connsiteX4" fmla="*/ 5905 w 21145"/>
                    <a:gd name="connsiteY4" fmla="*/ 47911 h 53339"/>
                    <a:gd name="connsiteX5" fmla="*/ 21146 w 21145"/>
                    <a:gd name="connsiteY5" fmla="*/ 47911 h 53339"/>
                    <a:gd name="connsiteX6" fmla="*/ 21146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47" name="Forme libre : forme 4346">
                  <a:extLst>
                    <a:ext uri="{FF2B5EF4-FFF2-40B4-BE49-F238E27FC236}">
                      <a16:creationId xmlns:a16="http://schemas.microsoft.com/office/drawing/2014/main" id="{9AC6DFEC-2F0A-6D99-3CA0-32CC2D7BE669}"/>
                    </a:ext>
                  </a:extLst>
                </p:cNvPr>
                <p:cNvSpPr/>
                <p:nvPr/>
              </p:nvSpPr>
              <p:spPr>
                <a:xfrm>
                  <a:off x="17725657" y="4485226"/>
                  <a:ext cx="24098" cy="54482"/>
                </a:xfrm>
                <a:custGeom>
                  <a:avLst/>
                  <a:gdLst>
                    <a:gd name="connsiteX0" fmla="*/ 12002 w 24098"/>
                    <a:gd name="connsiteY0" fmla="*/ 0 h 54482"/>
                    <a:gd name="connsiteX1" fmla="*/ 21050 w 24098"/>
                    <a:gd name="connsiteY1" fmla="*/ 3619 h 54482"/>
                    <a:gd name="connsiteX2" fmla="*/ 24098 w 24098"/>
                    <a:gd name="connsiteY2" fmla="*/ 13430 h 54482"/>
                    <a:gd name="connsiteX3" fmla="*/ 24098 w 24098"/>
                    <a:gd name="connsiteY3" fmla="*/ 18002 h 54482"/>
                    <a:gd name="connsiteX4" fmla="*/ 18479 w 24098"/>
                    <a:gd name="connsiteY4" fmla="*/ 18002 h 54482"/>
                    <a:gd name="connsiteX5" fmla="*/ 18479 w 24098"/>
                    <a:gd name="connsiteY5" fmla="*/ 13144 h 54482"/>
                    <a:gd name="connsiteX6" fmla="*/ 12192 w 24098"/>
                    <a:gd name="connsiteY6" fmla="*/ 5429 h 54482"/>
                    <a:gd name="connsiteX7" fmla="*/ 5905 w 24098"/>
                    <a:gd name="connsiteY7" fmla="*/ 13144 h 54482"/>
                    <a:gd name="connsiteX8" fmla="*/ 5905 w 24098"/>
                    <a:gd name="connsiteY8" fmla="*/ 41338 h 54482"/>
                    <a:gd name="connsiteX9" fmla="*/ 12192 w 24098"/>
                    <a:gd name="connsiteY9" fmla="*/ 49054 h 54482"/>
                    <a:gd name="connsiteX10" fmla="*/ 18479 w 24098"/>
                    <a:gd name="connsiteY10" fmla="*/ 41338 h 54482"/>
                    <a:gd name="connsiteX11" fmla="*/ 18479 w 24098"/>
                    <a:gd name="connsiteY11" fmla="*/ 30670 h 54482"/>
                    <a:gd name="connsiteX12" fmla="*/ 12954 w 24098"/>
                    <a:gd name="connsiteY12" fmla="*/ 30670 h 54482"/>
                    <a:gd name="connsiteX13" fmla="*/ 12954 w 24098"/>
                    <a:gd name="connsiteY13" fmla="*/ 25336 h 54482"/>
                    <a:gd name="connsiteX14" fmla="*/ 24098 w 24098"/>
                    <a:gd name="connsiteY14" fmla="*/ 25336 h 54482"/>
                    <a:gd name="connsiteX15" fmla="*/ 24098 w 24098"/>
                    <a:gd name="connsiteY15" fmla="*/ 41053 h 54482"/>
                    <a:gd name="connsiteX16" fmla="*/ 21050 w 24098"/>
                    <a:gd name="connsiteY16" fmla="*/ 50863 h 54482"/>
                    <a:gd name="connsiteX17" fmla="*/ 12002 w 24098"/>
                    <a:gd name="connsiteY17" fmla="*/ 54483 h 54482"/>
                    <a:gd name="connsiteX18" fmla="*/ 3048 w 24098"/>
                    <a:gd name="connsiteY18" fmla="*/ 50863 h 54482"/>
                    <a:gd name="connsiteX19" fmla="*/ 0 w 24098"/>
                    <a:gd name="connsiteY19" fmla="*/ 41053 h 54482"/>
                    <a:gd name="connsiteX20" fmla="*/ 0 w 24098"/>
                    <a:gd name="connsiteY20" fmla="*/ 13430 h 54482"/>
                    <a:gd name="connsiteX21" fmla="*/ 3048 w 24098"/>
                    <a:gd name="connsiteY21" fmla="*/ 3619 h 54482"/>
                    <a:gd name="connsiteX22" fmla="*/ 12002 w 24098"/>
                    <a:gd name="connsiteY22" fmla="*/ 0 h 5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2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19"/>
                      </a:cubicBezTo>
                      <a:cubicBezTo>
                        <a:pt x="23051" y="6001"/>
                        <a:pt x="24098" y="9239"/>
                        <a:pt x="24098" y="13430"/>
                      </a:cubicBezTo>
                      <a:lnTo>
                        <a:pt x="24098" y="18002"/>
                      </a:lnTo>
                      <a:lnTo>
                        <a:pt x="18479" y="18002"/>
                      </a:lnTo>
                      <a:lnTo>
                        <a:pt x="18479" y="13144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4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30670"/>
                      </a:lnTo>
                      <a:lnTo>
                        <a:pt x="12954" y="30670"/>
                      </a:lnTo>
                      <a:lnTo>
                        <a:pt x="12954" y="25336"/>
                      </a:lnTo>
                      <a:lnTo>
                        <a:pt x="24098" y="25336"/>
                      </a:lnTo>
                      <a:lnTo>
                        <a:pt x="24098" y="41053"/>
                      </a:lnTo>
                      <a:cubicBezTo>
                        <a:pt x="24098" y="45244"/>
                        <a:pt x="23051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2" y="54483"/>
                      </a:cubicBezTo>
                      <a:cubicBezTo>
                        <a:pt x="8001" y="54483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3" y="6001"/>
                        <a:pt x="3048" y="3619"/>
                      </a:cubicBezTo>
                      <a:cubicBezTo>
                        <a:pt x="5048" y="1238"/>
                        <a:pt x="8001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48" name="Forme libre : forme 4347">
                  <a:extLst>
                    <a:ext uri="{FF2B5EF4-FFF2-40B4-BE49-F238E27FC236}">
                      <a16:creationId xmlns:a16="http://schemas.microsoft.com/office/drawing/2014/main" id="{E5306C82-D673-85FB-99CA-0BA031EE3513}"/>
                    </a:ext>
                  </a:extLst>
                </p:cNvPr>
                <p:cNvSpPr/>
                <p:nvPr/>
              </p:nvSpPr>
              <p:spPr>
                <a:xfrm>
                  <a:off x="17755566" y="4485226"/>
                  <a:ext cx="24479" cy="54482"/>
                </a:xfrm>
                <a:custGeom>
                  <a:avLst/>
                  <a:gdLst>
                    <a:gd name="connsiteX0" fmla="*/ 0 w 24479"/>
                    <a:gd name="connsiteY0" fmla="*/ 41053 h 54482"/>
                    <a:gd name="connsiteX1" fmla="*/ 0 w 24479"/>
                    <a:gd name="connsiteY1" fmla="*/ 13430 h 54482"/>
                    <a:gd name="connsiteX2" fmla="*/ 3048 w 24479"/>
                    <a:gd name="connsiteY2" fmla="*/ 3619 h 54482"/>
                    <a:gd name="connsiteX3" fmla="*/ 12192 w 24479"/>
                    <a:gd name="connsiteY3" fmla="*/ 0 h 54482"/>
                    <a:gd name="connsiteX4" fmla="*/ 21336 w 24479"/>
                    <a:gd name="connsiteY4" fmla="*/ 3619 h 54482"/>
                    <a:gd name="connsiteX5" fmla="*/ 24479 w 24479"/>
                    <a:gd name="connsiteY5" fmla="*/ 13430 h 54482"/>
                    <a:gd name="connsiteX6" fmla="*/ 24479 w 24479"/>
                    <a:gd name="connsiteY6" fmla="*/ 41053 h 54482"/>
                    <a:gd name="connsiteX7" fmla="*/ 21336 w 24479"/>
                    <a:gd name="connsiteY7" fmla="*/ 50863 h 54482"/>
                    <a:gd name="connsiteX8" fmla="*/ 12192 w 24479"/>
                    <a:gd name="connsiteY8" fmla="*/ 54483 h 54482"/>
                    <a:gd name="connsiteX9" fmla="*/ 3143 w 24479"/>
                    <a:gd name="connsiteY9" fmla="*/ 50863 h 54482"/>
                    <a:gd name="connsiteX10" fmla="*/ 0 w 24479"/>
                    <a:gd name="connsiteY10" fmla="*/ 41053 h 54482"/>
                    <a:gd name="connsiteX11" fmla="*/ 5905 w 24479"/>
                    <a:gd name="connsiteY11" fmla="*/ 13144 h 54482"/>
                    <a:gd name="connsiteX12" fmla="*/ 5905 w 24479"/>
                    <a:gd name="connsiteY12" fmla="*/ 41338 h 54482"/>
                    <a:gd name="connsiteX13" fmla="*/ 12192 w 24479"/>
                    <a:gd name="connsiteY13" fmla="*/ 49054 h 54482"/>
                    <a:gd name="connsiteX14" fmla="*/ 18479 w 24479"/>
                    <a:gd name="connsiteY14" fmla="*/ 41338 h 54482"/>
                    <a:gd name="connsiteX15" fmla="*/ 18479 w 24479"/>
                    <a:gd name="connsiteY15" fmla="*/ 13144 h 54482"/>
                    <a:gd name="connsiteX16" fmla="*/ 12192 w 24479"/>
                    <a:gd name="connsiteY16" fmla="*/ 5429 h 54482"/>
                    <a:gd name="connsiteX17" fmla="*/ 5905 w 24479"/>
                    <a:gd name="connsiteY17" fmla="*/ 13144 h 5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2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19"/>
                      </a:cubicBezTo>
                      <a:cubicBezTo>
                        <a:pt x="5143" y="1238"/>
                        <a:pt x="8191" y="0"/>
                        <a:pt x="12192" y="0"/>
                      </a:cubicBezTo>
                      <a:cubicBezTo>
                        <a:pt x="16192" y="0"/>
                        <a:pt x="19240" y="1238"/>
                        <a:pt x="21336" y="3619"/>
                      </a:cubicBezTo>
                      <a:cubicBezTo>
                        <a:pt x="23431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1" y="48482"/>
                        <a:pt x="21336" y="50863"/>
                      </a:cubicBezTo>
                      <a:cubicBezTo>
                        <a:pt x="19240" y="53245"/>
                        <a:pt x="16192" y="54483"/>
                        <a:pt x="12192" y="54483"/>
                      </a:cubicBezTo>
                      <a:cubicBezTo>
                        <a:pt x="8191" y="54483"/>
                        <a:pt x="5239" y="53245"/>
                        <a:pt x="3143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close/>
                      <a:moveTo>
                        <a:pt x="5905" y="13144"/>
                      </a:move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13144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49" name="Forme libre : forme 4348">
                  <a:extLst>
                    <a:ext uri="{FF2B5EF4-FFF2-40B4-BE49-F238E27FC236}">
                      <a16:creationId xmlns:a16="http://schemas.microsoft.com/office/drawing/2014/main" id="{F38AE5BD-1043-E9FA-4B8F-1593DDF1B9B5}"/>
                    </a:ext>
                  </a:extLst>
                </p:cNvPr>
                <p:cNvSpPr/>
                <p:nvPr/>
              </p:nvSpPr>
              <p:spPr>
                <a:xfrm>
                  <a:off x="17786522" y="4485798"/>
                  <a:ext cx="21145" cy="53339"/>
                </a:xfrm>
                <a:custGeom>
                  <a:avLst/>
                  <a:gdLst>
                    <a:gd name="connsiteX0" fmla="*/ 21146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5 w 21145"/>
                    <a:gd name="connsiteY3" fmla="*/ 0 h 53339"/>
                    <a:gd name="connsiteX4" fmla="*/ 5905 w 21145"/>
                    <a:gd name="connsiteY4" fmla="*/ 47911 h 53339"/>
                    <a:gd name="connsiteX5" fmla="*/ 21146 w 21145"/>
                    <a:gd name="connsiteY5" fmla="*/ 47911 h 53339"/>
                    <a:gd name="connsiteX6" fmla="*/ 21146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0" name="Forme libre : forme 4349">
                  <a:extLst>
                    <a:ext uri="{FF2B5EF4-FFF2-40B4-BE49-F238E27FC236}">
                      <a16:creationId xmlns:a16="http://schemas.microsoft.com/office/drawing/2014/main" id="{40F90DA0-563A-3530-88CF-CB4603EE9100}"/>
                    </a:ext>
                  </a:extLst>
                </p:cNvPr>
                <p:cNvSpPr/>
                <p:nvPr/>
              </p:nvSpPr>
              <p:spPr>
                <a:xfrm>
                  <a:off x="17812907" y="4485798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5 h 53244"/>
                    <a:gd name="connsiteX7" fmla="*/ 0 w 24669"/>
                    <a:gd name="connsiteY7" fmla="*/ 53245 h 53244"/>
                    <a:gd name="connsiteX8" fmla="*/ 0 w 24669"/>
                    <a:gd name="connsiteY8" fmla="*/ 0 h 53244"/>
                    <a:gd name="connsiteX9" fmla="*/ 5905 w 24669"/>
                    <a:gd name="connsiteY9" fmla="*/ 47911 h 53244"/>
                    <a:gd name="connsiteX10" fmla="*/ 12382 w 24669"/>
                    <a:gd name="connsiteY10" fmla="*/ 47911 h 53244"/>
                    <a:gd name="connsiteX11" fmla="*/ 18669 w 24669"/>
                    <a:gd name="connsiteY11" fmla="*/ 40386 h 53244"/>
                    <a:gd name="connsiteX12" fmla="*/ 18669 w 24669"/>
                    <a:gd name="connsiteY12" fmla="*/ 12954 h 53244"/>
                    <a:gd name="connsiteX13" fmla="*/ 12287 w 24669"/>
                    <a:gd name="connsiteY13" fmla="*/ 5429 h 53244"/>
                    <a:gd name="connsiteX14" fmla="*/ 5905 w 24669"/>
                    <a:gd name="connsiteY14" fmla="*/ 5429 h 53244"/>
                    <a:gd name="connsiteX15" fmla="*/ 5905 w 24669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3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5" y="47911"/>
                      </a:moveTo>
                      <a:lnTo>
                        <a:pt x="12382" y="47911"/>
                      </a:lnTo>
                      <a:cubicBezTo>
                        <a:pt x="16573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3" y="5429"/>
                        <a:pt x="12287" y="5429"/>
                      </a:cubicBezTo>
                      <a:lnTo>
                        <a:pt x="5905" y="5429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1" name="Forme libre : forme 4350">
                  <a:extLst>
                    <a:ext uri="{FF2B5EF4-FFF2-40B4-BE49-F238E27FC236}">
                      <a16:creationId xmlns:a16="http://schemas.microsoft.com/office/drawing/2014/main" id="{862F4981-521D-29E1-612E-16B450DB4680}"/>
                    </a:ext>
                  </a:extLst>
                </p:cNvPr>
                <p:cNvSpPr/>
                <p:nvPr/>
              </p:nvSpPr>
              <p:spPr>
                <a:xfrm>
                  <a:off x="17843863" y="4485798"/>
                  <a:ext cx="21907" cy="53339"/>
                </a:xfrm>
                <a:custGeom>
                  <a:avLst/>
                  <a:gdLst>
                    <a:gd name="connsiteX0" fmla="*/ 5905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5 w 21907"/>
                    <a:gd name="connsiteY3" fmla="*/ 28956 h 53339"/>
                    <a:gd name="connsiteX4" fmla="*/ 5905 w 21907"/>
                    <a:gd name="connsiteY4" fmla="*/ 47911 h 53339"/>
                    <a:gd name="connsiteX5" fmla="*/ 21907 w 21907"/>
                    <a:gd name="connsiteY5" fmla="*/ 47911 h 53339"/>
                    <a:gd name="connsiteX6" fmla="*/ 21907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7 w 21907"/>
                    <a:gd name="connsiteY9" fmla="*/ 0 h 53339"/>
                    <a:gd name="connsiteX10" fmla="*/ 21907 w 21907"/>
                    <a:gd name="connsiteY10" fmla="*/ 5429 h 53339"/>
                    <a:gd name="connsiteX11" fmla="*/ 5905 w 21907"/>
                    <a:gd name="connsiteY11" fmla="*/ 5429 h 53339"/>
                    <a:gd name="connsiteX12" fmla="*/ 5905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2" name="Forme libre : forme 4351">
                  <a:extLst>
                    <a:ext uri="{FF2B5EF4-FFF2-40B4-BE49-F238E27FC236}">
                      <a16:creationId xmlns:a16="http://schemas.microsoft.com/office/drawing/2014/main" id="{379B1CC6-8C05-CC7B-996E-67A8CB74F09A}"/>
                    </a:ext>
                  </a:extLst>
                </p:cNvPr>
                <p:cNvSpPr/>
                <p:nvPr/>
              </p:nvSpPr>
              <p:spPr>
                <a:xfrm>
                  <a:off x="17871962" y="4485798"/>
                  <a:ext cx="25145" cy="53339"/>
                </a:xfrm>
                <a:custGeom>
                  <a:avLst/>
                  <a:gdLst>
                    <a:gd name="connsiteX0" fmla="*/ 5334 w 25145"/>
                    <a:gd name="connsiteY0" fmla="*/ 10192 h 53339"/>
                    <a:gd name="connsiteX1" fmla="*/ 5334 w 25145"/>
                    <a:gd name="connsiteY1" fmla="*/ 53340 h 53339"/>
                    <a:gd name="connsiteX2" fmla="*/ 0 w 25145"/>
                    <a:gd name="connsiteY2" fmla="*/ 53340 h 53339"/>
                    <a:gd name="connsiteX3" fmla="*/ 0 w 25145"/>
                    <a:gd name="connsiteY3" fmla="*/ 0 h 53339"/>
                    <a:gd name="connsiteX4" fmla="*/ 7525 w 25145"/>
                    <a:gd name="connsiteY4" fmla="*/ 0 h 53339"/>
                    <a:gd name="connsiteX5" fmla="*/ 19907 w 25145"/>
                    <a:gd name="connsiteY5" fmla="*/ 38576 h 53339"/>
                    <a:gd name="connsiteX6" fmla="*/ 19907 w 25145"/>
                    <a:gd name="connsiteY6" fmla="*/ 0 h 53339"/>
                    <a:gd name="connsiteX7" fmla="*/ 25146 w 25145"/>
                    <a:gd name="connsiteY7" fmla="*/ 0 h 53339"/>
                    <a:gd name="connsiteX8" fmla="*/ 25146 w 25145"/>
                    <a:gd name="connsiteY8" fmla="*/ 53340 h 53339"/>
                    <a:gd name="connsiteX9" fmla="*/ 18955 w 25145"/>
                    <a:gd name="connsiteY9" fmla="*/ 53340 h 53339"/>
                    <a:gd name="connsiteX10" fmla="*/ 5334 w 25145"/>
                    <a:gd name="connsiteY10" fmla="*/ 1019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5" h="53339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3" name="Forme libre : forme 4352">
                  <a:extLst>
                    <a:ext uri="{FF2B5EF4-FFF2-40B4-BE49-F238E27FC236}">
                      <a16:creationId xmlns:a16="http://schemas.microsoft.com/office/drawing/2014/main" id="{DCD57D18-9EF2-EF33-93BC-1B30560E1358}"/>
                    </a:ext>
                  </a:extLst>
                </p:cNvPr>
                <p:cNvSpPr/>
                <p:nvPr/>
              </p:nvSpPr>
              <p:spPr>
                <a:xfrm>
                  <a:off x="17749565" y="4571523"/>
                  <a:ext cx="25622" cy="53339"/>
                </a:xfrm>
                <a:custGeom>
                  <a:avLst/>
                  <a:gdLst>
                    <a:gd name="connsiteX0" fmla="*/ 15716 w 25622"/>
                    <a:gd name="connsiteY0" fmla="*/ 53340 h 53339"/>
                    <a:gd name="connsiteX1" fmla="*/ 9811 w 25622"/>
                    <a:gd name="connsiteY1" fmla="*/ 53340 h 53339"/>
                    <a:gd name="connsiteX2" fmla="*/ 9811 w 25622"/>
                    <a:gd name="connsiteY2" fmla="*/ 5429 h 53339"/>
                    <a:gd name="connsiteX3" fmla="*/ 0 w 25622"/>
                    <a:gd name="connsiteY3" fmla="*/ 5429 h 53339"/>
                    <a:gd name="connsiteX4" fmla="*/ 0 w 25622"/>
                    <a:gd name="connsiteY4" fmla="*/ 0 h 53339"/>
                    <a:gd name="connsiteX5" fmla="*/ 25622 w 25622"/>
                    <a:gd name="connsiteY5" fmla="*/ 0 h 53339"/>
                    <a:gd name="connsiteX6" fmla="*/ 25622 w 25622"/>
                    <a:gd name="connsiteY6" fmla="*/ 5429 h 53339"/>
                    <a:gd name="connsiteX7" fmla="*/ 15716 w 25622"/>
                    <a:gd name="connsiteY7" fmla="*/ 5429 h 53339"/>
                    <a:gd name="connsiteX8" fmla="*/ 15716 w 25622"/>
                    <a:gd name="connsiteY8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622" h="53339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622" y="0"/>
                      </a:lnTo>
                      <a:lnTo>
                        <a:pt x="25622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4" name="Forme libre : forme 4353">
                  <a:extLst>
                    <a:ext uri="{FF2B5EF4-FFF2-40B4-BE49-F238E27FC236}">
                      <a16:creationId xmlns:a16="http://schemas.microsoft.com/office/drawing/2014/main" id="{82F5ACBA-DE61-D00F-04A6-5FF588BDBBEC}"/>
                    </a:ext>
                  </a:extLst>
                </p:cNvPr>
                <p:cNvSpPr/>
                <p:nvPr/>
              </p:nvSpPr>
              <p:spPr>
                <a:xfrm>
                  <a:off x="17779855" y="4571523"/>
                  <a:ext cx="23812" cy="54006"/>
                </a:xfrm>
                <a:custGeom>
                  <a:avLst/>
                  <a:gdLst>
                    <a:gd name="connsiteX0" fmla="*/ 5810 w 23812"/>
                    <a:gd name="connsiteY0" fmla="*/ 0 h 54006"/>
                    <a:gd name="connsiteX1" fmla="*/ 5810 w 23812"/>
                    <a:gd name="connsiteY1" fmla="*/ 40767 h 54006"/>
                    <a:gd name="connsiteX2" fmla="*/ 12097 w 23812"/>
                    <a:gd name="connsiteY2" fmla="*/ 48482 h 54006"/>
                    <a:gd name="connsiteX3" fmla="*/ 18288 w 23812"/>
                    <a:gd name="connsiteY3" fmla="*/ 40767 h 54006"/>
                    <a:gd name="connsiteX4" fmla="*/ 18288 w 23812"/>
                    <a:gd name="connsiteY4" fmla="*/ 0 h 54006"/>
                    <a:gd name="connsiteX5" fmla="*/ 23813 w 23812"/>
                    <a:gd name="connsiteY5" fmla="*/ 0 h 54006"/>
                    <a:gd name="connsiteX6" fmla="*/ 23813 w 23812"/>
                    <a:gd name="connsiteY6" fmla="*/ 40481 h 54006"/>
                    <a:gd name="connsiteX7" fmla="*/ 20860 w 23812"/>
                    <a:gd name="connsiteY7" fmla="*/ 50387 h 54006"/>
                    <a:gd name="connsiteX8" fmla="*/ 11906 w 23812"/>
                    <a:gd name="connsiteY8" fmla="*/ 54007 h 54006"/>
                    <a:gd name="connsiteX9" fmla="*/ 2953 w 23812"/>
                    <a:gd name="connsiteY9" fmla="*/ 50387 h 54006"/>
                    <a:gd name="connsiteX10" fmla="*/ 0 w 23812"/>
                    <a:gd name="connsiteY10" fmla="*/ 40481 h 54006"/>
                    <a:gd name="connsiteX11" fmla="*/ 0 w 23812"/>
                    <a:gd name="connsiteY11" fmla="*/ 0 h 54006"/>
                    <a:gd name="connsiteX12" fmla="*/ 5810 w 23812"/>
                    <a:gd name="connsiteY12" fmla="*/ 0 h 5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12" h="54006">
                      <a:moveTo>
                        <a:pt x="5810" y="0"/>
                      </a:moveTo>
                      <a:lnTo>
                        <a:pt x="5810" y="40767"/>
                      </a:lnTo>
                      <a:cubicBezTo>
                        <a:pt x="5810" y="45910"/>
                        <a:pt x="7906" y="48482"/>
                        <a:pt x="12097" y="48482"/>
                      </a:cubicBezTo>
                      <a:cubicBezTo>
                        <a:pt x="16193" y="48482"/>
                        <a:pt x="18288" y="45910"/>
                        <a:pt x="18288" y="40767"/>
                      </a:cubicBezTo>
                      <a:lnTo>
                        <a:pt x="18288" y="0"/>
                      </a:lnTo>
                      <a:lnTo>
                        <a:pt x="23813" y="0"/>
                      </a:lnTo>
                      <a:lnTo>
                        <a:pt x="23813" y="40481"/>
                      </a:lnTo>
                      <a:cubicBezTo>
                        <a:pt x="23813" y="44672"/>
                        <a:pt x="22860" y="48006"/>
                        <a:pt x="20860" y="50387"/>
                      </a:cubicBezTo>
                      <a:cubicBezTo>
                        <a:pt x="18860" y="52768"/>
                        <a:pt x="15907" y="54007"/>
                        <a:pt x="11906" y="54007"/>
                      </a:cubicBezTo>
                      <a:cubicBezTo>
                        <a:pt x="7906" y="54007"/>
                        <a:pt x="4953" y="52768"/>
                        <a:pt x="2953" y="50387"/>
                      </a:cubicBezTo>
                      <a:cubicBezTo>
                        <a:pt x="953" y="48006"/>
                        <a:pt x="0" y="44672"/>
                        <a:pt x="0" y="40481"/>
                      </a:cubicBezTo>
                      <a:lnTo>
                        <a:pt x="0" y="0"/>
                      </a:lnTo>
                      <a:lnTo>
                        <a:pt x="581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5" name="Forme libre : forme 4354">
                  <a:extLst>
                    <a:ext uri="{FF2B5EF4-FFF2-40B4-BE49-F238E27FC236}">
                      <a16:creationId xmlns:a16="http://schemas.microsoft.com/office/drawing/2014/main" id="{F1D80340-EBE0-F9BE-44FE-F90BE84C784A}"/>
                    </a:ext>
                  </a:extLst>
                </p:cNvPr>
                <p:cNvSpPr/>
                <p:nvPr/>
              </p:nvSpPr>
              <p:spPr>
                <a:xfrm>
                  <a:off x="17810240" y="4571523"/>
                  <a:ext cx="21145" cy="53339"/>
                </a:xfrm>
                <a:custGeom>
                  <a:avLst/>
                  <a:gdLst>
                    <a:gd name="connsiteX0" fmla="*/ 21146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5 w 21145"/>
                    <a:gd name="connsiteY3" fmla="*/ 0 h 53339"/>
                    <a:gd name="connsiteX4" fmla="*/ 5905 w 21145"/>
                    <a:gd name="connsiteY4" fmla="*/ 47911 h 53339"/>
                    <a:gd name="connsiteX5" fmla="*/ 21146 w 21145"/>
                    <a:gd name="connsiteY5" fmla="*/ 47911 h 53339"/>
                    <a:gd name="connsiteX6" fmla="*/ 21146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6" name="Forme libre : forme 4355">
                  <a:extLst>
                    <a:ext uri="{FF2B5EF4-FFF2-40B4-BE49-F238E27FC236}">
                      <a16:creationId xmlns:a16="http://schemas.microsoft.com/office/drawing/2014/main" id="{AE12C4CC-FA4F-BDDF-42A1-EF7662114B60}"/>
                    </a:ext>
                  </a:extLst>
                </p:cNvPr>
                <p:cNvSpPr/>
                <p:nvPr/>
              </p:nvSpPr>
              <p:spPr>
                <a:xfrm>
                  <a:off x="17836719" y="4571523"/>
                  <a:ext cx="5905" cy="53339"/>
                </a:xfrm>
                <a:custGeom>
                  <a:avLst/>
                  <a:gdLst>
                    <a:gd name="connsiteX0" fmla="*/ 0 w 5905"/>
                    <a:gd name="connsiteY0" fmla="*/ 0 h 53339"/>
                    <a:gd name="connsiteX1" fmla="*/ 5905 w 5905"/>
                    <a:gd name="connsiteY1" fmla="*/ 0 h 53339"/>
                    <a:gd name="connsiteX2" fmla="*/ 5905 w 5905"/>
                    <a:gd name="connsiteY2" fmla="*/ 53340 h 53339"/>
                    <a:gd name="connsiteX3" fmla="*/ 0 w 5905"/>
                    <a:gd name="connsiteY3" fmla="*/ 53340 h 53339"/>
                    <a:gd name="connsiteX4" fmla="*/ 0 w 5905"/>
                    <a:gd name="connsiteY4" fmla="*/ 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39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57" name="Forme libre : forme 4356">
                  <a:extLst>
                    <a:ext uri="{FF2B5EF4-FFF2-40B4-BE49-F238E27FC236}">
                      <a16:creationId xmlns:a16="http://schemas.microsoft.com/office/drawing/2014/main" id="{E26168C9-D75A-FE1F-9D41-420C1BC36FD4}"/>
                    </a:ext>
                  </a:extLst>
                </p:cNvPr>
                <p:cNvSpPr/>
                <p:nvPr/>
              </p:nvSpPr>
              <p:spPr>
                <a:xfrm>
                  <a:off x="17849482" y="4571523"/>
                  <a:ext cx="23622" cy="53339"/>
                </a:xfrm>
                <a:custGeom>
                  <a:avLst/>
                  <a:gdLst>
                    <a:gd name="connsiteX0" fmla="*/ 0 w 23622"/>
                    <a:gd name="connsiteY0" fmla="*/ 0 h 53339"/>
                    <a:gd name="connsiteX1" fmla="*/ 11621 w 23622"/>
                    <a:gd name="connsiteY1" fmla="*/ 0 h 53339"/>
                    <a:gd name="connsiteX2" fmla="*/ 23622 w 23622"/>
                    <a:gd name="connsiteY2" fmla="*/ 13049 h 53339"/>
                    <a:gd name="connsiteX3" fmla="*/ 23622 w 23622"/>
                    <a:gd name="connsiteY3" fmla="*/ 19431 h 53339"/>
                    <a:gd name="connsiteX4" fmla="*/ 11239 w 23622"/>
                    <a:gd name="connsiteY4" fmla="*/ 32290 h 53339"/>
                    <a:gd name="connsiteX5" fmla="*/ 6001 w 23622"/>
                    <a:gd name="connsiteY5" fmla="*/ 32290 h 53339"/>
                    <a:gd name="connsiteX6" fmla="*/ 6001 w 23622"/>
                    <a:gd name="connsiteY6" fmla="*/ 53340 h 53339"/>
                    <a:gd name="connsiteX7" fmla="*/ 95 w 23622"/>
                    <a:gd name="connsiteY7" fmla="*/ 53340 h 53339"/>
                    <a:gd name="connsiteX8" fmla="*/ 95 w 23622"/>
                    <a:gd name="connsiteY8" fmla="*/ 0 h 53339"/>
                    <a:gd name="connsiteX9" fmla="*/ 5905 w 23622"/>
                    <a:gd name="connsiteY9" fmla="*/ 26956 h 53339"/>
                    <a:gd name="connsiteX10" fmla="*/ 11144 w 23622"/>
                    <a:gd name="connsiteY10" fmla="*/ 26956 h 53339"/>
                    <a:gd name="connsiteX11" fmla="*/ 16097 w 23622"/>
                    <a:gd name="connsiteY11" fmla="*/ 25241 h 53339"/>
                    <a:gd name="connsiteX12" fmla="*/ 17717 w 23622"/>
                    <a:gd name="connsiteY12" fmla="*/ 19717 h 53339"/>
                    <a:gd name="connsiteX13" fmla="*/ 17717 w 23622"/>
                    <a:gd name="connsiteY13" fmla="*/ 12668 h 53339"/>
                    <a:gd name="connsiteX14" fmla="*/ 16288 w 23622"/>
                    <a:gd name="connsiteY14" fmla="*/ 7144 h 53339"/>
                    <a:gd name="connsiteX15" fmla="*/ 11621 w 23622"/>
                    <a:gd name="connsiteY15" fmla="*/ 5334 h 53339"/>
                    <a:gd name="connsiteX16" fmla="*/ 5905 w 23622"/>
                    <a:gd name="connsiteY16" fmla="*/ 5334 h 53339"/>
                    <a:gd name="connsiteX17" fmla="*/ 5905 w 23622"/>
                    <a:gd name="connsiteY17" fmla="*/ 26956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2" h="53339">
                      <a:moveTo>
                        <a:pt x="0" y="0"/>
                      </a:moveTo>
                      <a:lnTo>
                        <a:pt x="11621" y="0"/>
                      </a:lnTo>
                      <a:cubicBezTo>
                        <a:pt x="19621" y="0"/>
                        <a:pt x="23622" y="4381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39" y="32290"/>
                      </a:cubicBezTo>
                      <a:lnTo>
                        <a:pt x="6001" y="32290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6956"/>
                      </a:moveTo>
                      <a:lnTo>
                        <a:pt x="11144" y="26956"/>
                      </a:lnTo>
                      <a:cubicBezTo>
                        <a:pt x="13335" y="26956"/>
                        <a:pt x="15050" y="26384"/>
                        <a:pt x="16097" y="25241"/>
                      </a:cubicBezTo>
                      <a:cubicBezTo>
                        <a:pt x="17145" y="24098"/>
                        <a:pt x="17717" y="22288"/>
                        <a:pt x="17717" y="19717"/>
                      </a:cubicBezTo>
                      <a:lnTo>
                        <a:pt x="17717" y="12668"/>
                      </a:lnTo>
                      <a:cubicBezTo>
                        <a:pt x="17717" y="10192"/>
                        <a:pt x="17240" y="8287"/>
                        <a:pt x="16288" y="7144"/>
                      </a:cubicBezTo>
                      <a:cubicBezTo>
                        <a:pt x="15335" y="5905"/>
                        <a:pt x="13811" y="5334"/>
                        <a:pt x="11621" y="5334"/>
                      </a:cubicBezTo>
                      <a:lnTo>
                        <a:pt x="5905" y="5334"/>
                      </a:lnTo>
                      <a:lnTo>
                        <a:pt x="5905" y="2695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304" name="Graphique 9">
              <a:extLst>
                <a:ext uri="{FF2B5EF4-FFF2-40B4-BE49-F238E27FC236}">
                  <a16:creationId xmlns:a16="http://schemas.microsoft.com/office/drawing/2014/main" id="{78AE427E-AF2C-8A4C-6027-89390FA67A5D}"/>
                </a:ext>
              </a:extLst>
            </p:cNvPr>
            <p:cNvGrpSpPr/>
            <p:nvPr/>
          </p:nvGrpSpPr>
          <p:grpSpPr>
            <a:xfrm>
              <a:off x="15294589" y="3836135"/>
              <a:ext cx="671353" cy="238899"/>
              <a:chOff x="17213784" y="3816298"/>
              <a:chExt cx="658713" cy="234401"/>
            </a:xfrm>
          </p:grpSpPr>
          <p:grpSp>
            <p:nvGrpSpPr>
              <p:cNvPr id="4305" name="Graphique 9">
                <a:extLst>
                  <a:ext uri="{FF2B5EF4-FFF2-40B4-BE49-F238E27FC236}">
                    <a16:creationId xmlns:a16="http://schemas.microsoft.com/office/drawing/2014/main" id="{94692B38-8FD6-17C2-AEE3-7C37CA714BA8}"/>
                  </a:ext>
                </a:extLst>
              </p:cNvPr>
              <p:cNvGrpSpPr/>
              <p:nvPr/>
            </p:nvGrpSpPr>
            <p:grpSpPr>
              <a:xfrm>
                <a:off x="17224452" y="3819905"/>
                <a:ext cx="445198" cy="150494"/>
                <a:chOff x="17224452" y="3819905"/>
                <a:chExt cx="445198" cy="150494"/>
              </a:xfrm>
              <a:solidFill>
                <a:srgbClr val="E30613"/>
              </a:solidFill>
            </p:grpSpPr>
            <p:sp>
              <p:nvSpPr>
                <p:cNvPr id="4315" name="Forme libre : forme 4314">
                  <a:extLst>
                    <a:ext uri="{FF2B5EF4-FFF2-40B4-BE49-F238E27FC236}">
                      <a16:creationId xmlns:a16="http://schemas.microsoft.com/office/drawing/2014/main" id="{E4F1250B-6A6E-1C3C-1A28-04ED41011BBB}"/>
                    </a:ext>
                  </a:extLst>
                </p:cNvPr>
                <p:cNvSpPr/>
                <p:nvPr/>
              </p:nvSpPr>
              <p:spPr>
                <a:xfrm>
                  <a:off x="17425239" y="3830668"/>
                  <a:ext cx="24860" cy="53339"/>
                </a:xfrm>
                <a:custGeom>
                  <a:avLst/>
                  <a:gdLst>
                    <a:gd name="connsiteX0" fmla="*/ 0 w 24860"/>
                    <a:gd name="connsiteY0" fmla="*/ 0 h 53339"/>
                    <a:gd name="connsiteX1" fmla="*/ 11906 w 24860"/>
                    <a:gd name="connsiteY1" fmla="*/ 0 h 53339"/>
                    <a:gd name="connsiteX2" fmla="*/ 20955 w 24860"/>
                    <a:gd name="connsiteY2" fmla="*/ 3048 h 53339"/>
                    <a:gd name="connsiteX3" fmla="*/ 23813 w 24860"/>
                    <a:gd name="connsiteY3" fmla="*/ 12192 h 53339"/>
                    <a:gd name="connsiteX4" fmla="*/ 23813 w 24860"/>
                    <a:gd name="connsiteY4" fmla="*/ 16573 h 53339"/>
                    <a:gd name="connsiteX5" fmla="*/ 17145 w 24860"/>
                    <a:gd name="connsiteY5" fmla="*/ 27527 h 53339"/>
                    <a:gd name="connsiteX6" fmla="*/ 23813 w 24860"/>
                    <a:gd name="connsiteY6" fmla="*/ 38671 h 53339"/>
                    <a:gd name="connsiteX7" fmla="*/ 23813 w 24860"/>
                    <a:gd name="connsiteY7" fmla="*/ 46958 h 53339"/>
                    <a:gd name="connsiteX8" fmla="*/ 24860 w 24860"/>
                    <a:gd name="connsiteY8" fmla="*/ 53340 h 53339"/>
                    <a:gd name="connsiteX9" fmla="*/ 18860 w 24860"/>
                    <a:gd name="connsiteY9" fmla="*/ 53340 h 53339"/>
                    <a:gd name="connsiteX10" fmla="*/ 17907 w 24860"/>
                    <a:gd name="connsiteY10" fmla="*/ 46863 h 53339"/>
                    <a:gd name="connsiteX11" fmla="*/ 17907 w 24860"/>
                    <a:gd name="connsiteY11" fmla="*/ 38481 h 53339"/>
                    <a:gd name="connsiteX12" fmla="*/ 16002 w 24860"/>
                    <a:gd name="connsiteY12" fmla="*/ 32385 h 53339"/>
                    <a:gd name="connsiteX13" fmla="*/ 10192 w 24860"/>
                    <a:gd name="connsiteY13" fmla="*/ 30575 h 53339"/>
                    <a:gd name="connsiteX14" fmla="*/ 6001 w 24860"/>
                    <a:gd name="connsiteY14" fmla="*/ 30575 h 53339"/>
                    <a:gd name="connsiteX15" fmla="*/ 6001 w 24860"/>
                    <a:gd name="connsiteY15" fmla="*/ 53340 h 53339"/>
                    <a:gd name="connsiteX16" fmla="*/ 95 w 24860"/>
                    <a:gd name="connsiteY16" fmla="*/ 53340 h 53339"/>
                    <a:gd name="connsiteX17" fmla="*/ 95 w 24860"/>
                    <a:gd name="connsiteY17" fmla="*/ 0 h 53339"/>
                    <a:gd name="connsiteX18" fmla="*/ 5906 w 24860"/>
                    <a:gd name="connsiteY18" fmla="*/ 25146 h 53339"/>
                    <a:gd name="connsiteX19" fmla="*/ 10287 w 24860"/>
                    <a:gd name="connsiteY19" fmla="*/ 25146 h 53339"/>
                    <a:gd name="connsiteX20" fmla="*/ 16002 w 24860"/>
                    <a:gd name="connsiteY20" fmla="*/ 23527 h 53339"/>
                    <a:gd name="connsiteX21" fmla="*/ 17907 w 24860"/>
                    <a:gd name="connsiteY21" fmla="*/ 17812 h 53339"/>
                    <a:gd name="connsiteX22" fmla="*/ 17907 w 24860"/>
                    <a:gd name="connsiteY22" fmla="*/ 12668 h 53339"/>
                    <a:gd name="connsiteX23" fmla="*/ 11716 w 24860"/>
                    <a:gd name="connsiteY23" fmla="*/ 5334 h 53339"/>
                    <a:gd name="connsiteX24" fmla="*/ 5906 w 24860"/>
                    <a:gd name="connsiteY24" fmla="*/ 5334 h 53339"/>
                    <a:gd name="connsiteX25" fmla="*/ 5906 w 24860"/>
                    <a:gd name="connsiteY25" fmla="*/ 25146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39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6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4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6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4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0"/>
                        <a:pt x="15812" y="5334"/>
                        <a:pt x="11716" y="5334"/>
                      </a:cubicBezTo>
                      <a:lnTo>
                        <a:pt x="5906" y="5334"/>
                      </a:lnTo>
                      <a:lnTo>
                        <a:pt x="5906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6" name="Forme libre : forme 4315">
                  <a:extLst>
                    <a:ext uri="{FF2B5EF4-FFF2-40B4-BE49-F238E27FC236}">
                      <a16:creationId xmlns:a16="http://schemas.microsoft.com/office/drawing/2014/main" id="{911AF211-FF53-2B1C-FB85-784CA387AD9F}"/>
                    </a:ext>
                  </a:extLst>
                </p:cNvPr>
                <p:cNvSpPr/>
                <p:nvPr/>
              </p:nvSpPr>
              <p:spPr>
                <a:xfrm>
                  <a:off x="17456005" y="3819905"/>
                  <a:ext cx="21907" cy="64103"/>
                </a:xfrm>
                <a:custGeom>
                  <a:avLst/>
                  <a:gdLst>
                    <a:gd name="connsiteX0" fmla="*/ 5905 w 21907"/>
                    <a:gd name="connsiteY0" fmla="*/ 34385 h 64103"/>
                    <a:gd name="connsiteX1" fmla="*/ 18955 w 21907"/>
                    <a:gd name="connsiteY1" fmla="*/ 34385 h 64103"/>
                    <a:gd name="connsiteX2" fmla="*/ 18955 w 21907"/>
                    <a:gd name="connsiteY2" fmla="*/ 39719 h 64103"/>
                    <a:gd name="connsiteX3" fmla="*/ 5905 w 21907"/>
                    <a:gd name="connsiteY3" fmla="*/ 39719 h 64103"/>
                    <a:gd name="connsiteX4" fmla="*/ 5905 w 21907"/>
                    <a:gd name="connsiteY4" fmla="*/ 58674 h 64103"/>
                    <a:gd name="connsiteX5" fmla="*/ 21907 w 21907"/>
                    <a:gd name="connsiteY5" fmla="*/ 58674 h 64103"/>
                    <a:gd name="connsiteX6" fmla="*/ 21907 w 21907"/>
                    <a:gd name="connsiteY6" fmla="*/ 64103 h 64103"/>
                    <a:gd name="connsiteX7" fmla="*/ 0 w 21907"/>
                    <a:gd name="connsiteY7" fmla="*/ 64103 h 64103"/>
                    <a:gd name="connsiteX8" fmla="*/ 0 w 21907"/>
                    <a:gd name="connsiteY8" fmla="*/ 10763 h 64103"/>
                    <a:gd name="connsiteX9" fmla="*/ 21907 w 21907"/>
                    <a:gd name="connsiteY9" fmla="*/ 10763 h 64103"/>
                    <a:gd name="connsiteX10" fmla="*/ 21907 w 21907"/>
                    <a:gd name="connsiteY10" fmla="*/ 16192 h 64103"/>
                    <a:gd name="connsiteX11" fmla="*/ 5905 w 21907"/>
                    <a:gd name="connsiteY11" fmla="*/ 16192 h 64103"/>
                    <a:gd name="connsiteX12" fmla="*/ 5905 w 21907"/>
                    <a:gd name="connsiteY12" fmla="*/ 34385 h 64103"/>
                    <a:gd name="connsiteX13" fmla="*/ 12668 w 21907"/>
                    <a:gd name="connsiteY13" fmla="*/ 0 h 64103"/>
                    <a:gd name="connsiteX14" fmla="*/ 18574 w 21907"/>
                    <a:gd name="connsiteY14" fmla="*/ 0 h 64103"/>
                    <a:gd name="connsiteX15" fmla="*/ 11525 w 21907"/>
                    <a:gd name="connsiteY15" fmla="*/ 7810 h 64103"/>
                    <a:gd name="connsiteX16" fmla="*/ 7429 w 21907"/>
                    <a:gd name="connsiteY16" fmla="*/ 7810 h 64103"/>
                    <a:gd name="connsiteX17" fmla="*/ 12668 w 21907"/>
                    <a:gd name="connsiteY17" fmla="*/ 0 h 64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907" h="64103">
                      <a:moveTo>
                        <a:pt x="5905" y="34385"/>
                      </a:moveTo>
                      <a:lnTo>
                        <a:pt x="18955" y="34385"/>
                      </a:lnTo>
                      <a:lnTo>
                        <a:pt x="18955" y="39719"/>
                      </a:lnTo>
                      <a:lnTo>
                        <a:pt x="5905" y="39719"/>
                      </a:lnTo>
                      <a:lnTo>
                        <a:pt x="5905" y="58674"/>
                      </a:lnTo>
                      <a:lnTo>
                        <a:pt x="21907" y="58674"/>
                      </a:lnTo>
                      <a:lnTo>
                        <a:pt x="21907" y="64103"/>
                      </a:lnTo>
                      <a:lnTo>
                        <a:pt x="0" y="64103"/>
                      </a:lnTo>
                      <a:lnTo>
                        <a:pt x="0" y="10763"/>
                      </a:lnTo>
                      <a:lnTo>
                        <a:pt x="21907" y="10763"/>
                      </a:lnTo>
                      <a:lnTo>
                        <a:pt x="21907" y="16192"/>
                      </a:lnTo>
                      <a:lnTo>
                        <a:pt x="5905" y="16192"/>
                      </a:lnTo>
                      <a:lnTo>
                        <a:pt x="5905" y="34385"/>
                      </a:lnTo>
                      <a:close/>
                      <a:moveTo>
                        <a:pt x="12668" y="0"/>
                      </a:moveTo>
                      <a:lnTo>
                        <a:pt x="18574" y="0"/>
                      </a:lnTo>
                      <a:lnTo>
                        <a:pt x="11525" y="7810"/>
                      </a:lnTo>
                      <a:lnTo>
                        <a:pt x="7429" y="7810"/>
                      </a:lnTo>
                      <a:lnTo>
                        <a:pt x="12668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7" name="Forme libre : forme 4316">
                  <a:extLst>
                    <a:ext uri="{FF2B5EF4-FFF2-40B4-BE49-F238E27FC236}">
                      <a16:creationId xmlns:a16="http://schemas.microsoft.com/office/drawing/2014/main" id="{C6B7655C-BE52-FD09-CC74-17F90008BB79}"/>
                    </a:ext>
                  </a:extLst>
                </p:cNvPr>
                <p:cNvSpPr/>
                <p:nvPr/>
              </p:nvSpPr>
              <p:spPr>
                <a:xfrm>
                  <a:off x="17483437" y="3830097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2 w 24002"/>
                    <a:gd name="connsiteY1" fmla="*/ 0 h 54387"/>
                    <a:gd name="connsiteX2" fmla="*/ 20860 w 24002"/>
                    <a:gd name="connsiteY2" fmla="*/ 3524 h 54387"/>
                    <a:gd name="connsiteX3" fmla="*/ 23908 w 24002"/>
                    <a:gd name="connsiteY3" fmla="*/ 13335 h 54387"/>
                    <a:gd name="connsiteX4" fmla="*/ 23908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3 h 54387"/>
                    <a:gd name="connsiteX10" fmla="*/ 10763 w 24002"/>
                    <a:gd name="connsiteY10" fmla="*/ 22193 h 54387"/>
                    <a:gd name="connsiteX11" fmla="*/ 15049 w 24002"/>
                    <a:gd name="connsiteY11" fmla="*/ 25813 h 54387"/>
                    <a:gd name="connsiteX12" fmla="*/ 19336 w 24002"/>
                    <a:gd name="connsiteY12" fmla="*/ 29718 h 54387"/>
                    <a:gd name="connsiteX13" fmla="*/ 22670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4 h 54387"/>
                    <a:gd name="connsiteX16" fmla="*/ 12002 w 24002"/>
                    <a:gd name="connsiteY16" fmla="*/ 54388 h 54387"/>
                    <a:gd name="connsiteX17" fmla="*/ 3048 w 24002"/>
                    <a:gd name="connsiteY17" fmla="*/ 50864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4 w 24002"/>
                    <a:gd name="connsiteY20" fmla="*/ 38005 h 54387"/>
                    <a:gd name="connsiteX21" fmla="*/ 5524 w 24002"/>
                    <a:gd name="connsiteY21" fmla="*/ 41339 h 54387"/>
                    <a:gd name="connsiteX22" fmla="*/ 11811 w 24002"/>
                    <a:gd name="connsiteY22" fmla="*/ 48959 h 54387"/>
                    <a:gd name="connsiteX23" fmla="*/ 18097 w 24002"/>
                    <a:gd name="connsiteY23" fmla="*/ 41339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1 h 54387"/>
                    <a:gd name="connsiteX28" fmla="*/ 3905 w 24002"/>
                    <a:gd name="connsiteY28" fmla="*/ 23336 h 54387"/>
                    <a:gd name="connsiteX29" fmla="*/ 1333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4" y="1143"/>
                        <a:pt x="8096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6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4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5" y="24479"/>
                        <a:pt x="15049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69" y="30956"/>
                        <a:pt x="21717" y="32576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3"/>
                        <a:pt x="20955" y="50864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6" y="54388"/>
                        <a:pt x="5048" y="53245"/>
                        <a:pt x="3048" y="50864"/>
                      </a:cubicBezTo>
                      <a:cubicBezTo>
                        <a:pt x="1048" y="48483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4" y="38005"/>
                      </a:lnTo>
                      <a:lnTo>
                        <a:pt x="5524" y="41339"/>
                      </a:lnTo>
                      <a:cubicBezTo>
                        <a:pt x="5524" y="46387"/>
                        <a:pt x="7620" y="48959"/>
                        <a:pt x="11811" y="48959"/>
                      </a:cubicBezTo>
                      <a:cubicBezTo>
                        <a:pt x="16002" y="48959"/>
                        <a:pt x="18097" y="46387"/>
                        <a:pt x="18097" y="41339"/>
                      </a:cubicBezTo>
                      <a:cubicBezTo>
                        <a:pt x="18097" y="39719"/>
                        <a:pt x="17716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5" y="32195"/>
                        <a:pt x="12382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5"/>
                        <a:pt x="3905" y="23336"/>
                      </a:cubicBezTo>
                      <a:cubicBezTo>
                        <a:pt x="2857" y="22098"/>
                        <a:pt x="2000" y="20669"/>
                        <a:pt x="1333" y="18955"/>
                      </a:cubicBezTo>
                      <a:cubicBezTo>
                        <a:pt x="667" y="17241"/>
                        <a:pt x="381" y="15335"/>
                        <a:pt x="381" y="13335"/>
                      </a:cubicBezTo>
                      <a:cubicBezTo>
                        <a:pt x="95" y="9144"/>
                        <a:pt x="1143" y="5906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8" name="Forme libre : forme 4317">
                  <a:extLst>
                    <a:ext uri="{FF2B5EF4-FFF2-40B4-BE49-F238E27FC236}">
                      <a16:creationId xmlns:a16="http://schemas.microsoft.com/office/drawing/2014/main" id="{55283AAE-DB77-373C-2454-99BC6A30BF17}"/>
                    </a:ext>
                  </a:extLst>
                </p:cNvPr>
                <p:cNvSpPr/>
                <p:nvPr/>
              </p:nvSpPr>
              <p:spPr>
                <a:xfrm>
                  <a:off x="17513345" y="3830668"/>
                  <a:ext cx="5905" cy="53339"/>
                </a:xfrm>
                <a:custGeom>
                  <a:avLst/>
                  <a:gdLst>
                    <a:gd name="connsiteX0" fmla="*/ 0 w 5905"/>
                    <a:gd name="connsiteY0" fmla="*/ 0 h 53339"/>
                    <a:gd name="connsiteX1" fmla="*/ 5906 w 5905"/>
                    <a:gd name="connsiteY1" fmla="*/ 0 h 53339"/>
                    <a:gd name="connsiteX2" fmla="*/ 5906 w 5905"/>
                    <a:gd name="connsiteY2" fmla="*/ 53340 h 53339"/>
                    <a:gd name="connsiteX3" fmla="*/ 0 w 5905"/>
                    <a:gd name="connsiteY3" fmla="*/ 53340 h 53339"/>
                    <a:gd name="connsiteX4" fmla="*/ 0 w 5905"/>
                    <a:gd name="connsiteY4" fmla="*/ 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39">
                      <a:moveTo>
                        <a:pt x="0" y="0"/>
                      </a:moveTo>
                      <a:lnTo>
                        <a:pt x="5906" y="0"/>
                      </a:lnTo>
                      <a:lnTo>
                        <a:pt x="5906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9" name="Forme libre : forme 4318">
                  <a:extLst>
                    <a:ext uri="{FF2B5EF4-FFF2-40B4-BE49-F238E27FC236}">
                      <a16:creationId xmlns:a16="http://schemas.microsoft.com/office/drawing/2014/main" id="{BCF50B12-E0B6-3C47-8BA3-4584C963CCA7}"/>
                    </a:ext>
                  </a:extLst>
                </p:cNvPr>
                <p:cNvSpPr/>
                <p:nvPr/>
              </p:nvSpPr>
              <p:spPr>
                <a:xfrm>
                  <a:off x="17526109" y="3830668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5 h 53244"/>
                    <a:gd name="connsiteX7" fmla="*/ 0 w 24669"/>
                    <a:gd name="connsiteY7" fmla="*/ 53245 h 53244"/>
                    <a:gd name="connsiteX8" fmla="*/ 0 w 24669"/>
                    <a:gd name="connsiteY8" fmla="*/ 0 h 53244"/>
                    <a:gd name="connsiteX9" fmla="*/ 5905 w 24669"/>
                    <a:gd name="connsiteY9" fmla="*/ 47911 h 53244"/>
                    <a:gd name="connsiteX10" fmla="*/ 12382 w 24669"/>
                    <a:gd name="connsiteY10" fmla="*/ 47911 h 53244"/>
                    <a:gd name="connsiteX11" fmla="*/ 18669 w 24669"/>
                    <a:gd name="connsiteY11" fmla="*/ 40386 h 53244"/>
                    <a:gd name="connsiteX12" fmla="*/ 18669 w 24669"/>
                    <a:gd name="connsiteY12" fmla="*/ 12954 h 53244"/>
                    <a:gd name="connsiteX13" fmla="*/ 12287 w 24669"/>
                    <a:gd name="connsiteY13" fmla="*/ 5429 h 53244"/>
                    <a:gd name="connsiteX14" fmla="*/ 5905 w 24669"/>
                    <a:gd name="connsiteY14" fmla="*/ 5429 h 53244"/>
                    <a:gd name="connsiteX15" fmla="*/ 5905 w 24669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3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5" y="47911"/>
                      </a:moveTo>
                      <a:lnTo>
                        <a:pt x="12382" y="47911"/>
                      </a:lnTo>
                      <a:cubicBezTo>
                        <a:pt x="16573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3" y="5429"/>
                        <a:pt x="12287" y="5429"/>
                      </a:cubicBezTo>
                      <a:lnTo>
                        <a:pt x="5905" y="5429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0" name="Forme libre : forme 4319">
                  <a:extLst>
                    <a:ext uri="{FF2B5EF4-FFF2-40B4-BE49-F238E27FC236}">
                      <a16:creationId xmlns:a16="http://schemas.microsoft.com/office/drawing/2014/main" id="{943F1D91-74E8-5E77-5C8C-58934B49BE32}"/>
                    </a:ext>
                  </a:extLst>
                </p:cNvPr>
                <p:cNvSpPr/>
                <p:nvPr/>
              </p:nvSpPr>
              <p:spPr>
                <a:xfrm>
                  <a:off x="17557065" y="3830668"/>
                  <a:ext cx="21907" cy="53339"/>
                </a:xfrm>
                <a:custGeom>
                  <a:avLst/>
                  <a:gdLst>
                    <a:gd name="connsiteX0" fmla="*/ 5905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5 w 21907"/>
                    <a:gd name="connsiteY3" fmla="*/ 28956 h 53339"/>
                    <a:gd name="connsiteX4" fmla="*/ 5905 w 21907"/>
                    <a:gd name="connsiteY4" fmla="*/ 47911 h 53339"/>
                    <a:gd name="connsiteX5" fmla="*/ 21907 w 21907"/>
                    <a:gd name="connsiteY5" fmla="*/ 47911 h 53339"/>
                    <a:gd name="connsiteX6" fmla="*/ 21907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7 w 21907"/>
                    <a:gd name="connsiteY9" fmla="*/ 0 h 53339"/>
                    <a:gd name="connsiteX10" fmla="*/ 21907 w 21907"/>
                    <a:gd name="connsiteY10" fmla="*/ 5429 h 53339"/>
                    <a:gd name="connsiteX11" fmla="*/ 5905 w 21907"/>
                    <a:gd name="connsiteY11" fmla="*/ 5429 h 53339"/>
                    <a:gd name="connsiteX12" fmla="*/ 5905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1" name="Forme libre : forme 4320">
                  <a:extLst>
                    <a:ext uri="{FF2B5EF4-FFF2-40B4-BE49-F238E27FC236}">
                      <a16:creationId xmlns:a16="http://schemas.microsoft.com/office/drawing/2014/main" id="{7F597ACC-AC40-6FE6-F48D-D3BA62A1F369}"/>
                    </a:ext>
                  </a:extLst>
                </p:cNvPr>
                <p:cNvSpPr/>
                <p:nvPr/>
              </p:nvSpPr>
              <p:spPr>
                <a:xfrm>
                  <a:off x="17585164" y="3830668"/>
                  <a:ext cx="25146" cy="53339"/>
                </a:xfrm>
                <a:custGeom>
                  <a:avLst/>
                  <a:gdLst>
                    <a:gd name="connsiteX0" fmla="*/ 5334 w 25146"/>
                    <a:gd name="connsiteY0" fmla="*/ 10192 h 53339"/>
                    <a:gd name="connsiteX1" fmla="*/ 5334 w 25146"/>
                    <a:gd name="connsiteY1" fmla="*/ 53340 h 53339"/>
                    <a:gd name="connsiteX2" fmla="*/ 0 w 25146"/>
                    <a:gd name="connsiteY2" fmla="*/ 53340 h 53339"/>
                    <a:gd name="connsiteX3" fmla="*/ 0 w 25146"/>
                    <a:gd name="connsiteY3" fmla="*/ 0 h 53339"/>
                    <a:gd name="connsiteX4" fmla="*/ 7525 w 25146"/>
                    <a:gd name="connsiteY4" fmla="*/ 0 h 53339"/>
                    <a:gd name="connsiteX5" fmla="*/ 19907 w 25146"/>
                    <a:gd name="connsiteY5" fmla="*/ 38576 h 53339"/>
                    <a:gd name="connsiteX6" fmla="*/ 19907 w 25146"/>
                    <a:gd name="connsiteY6" fmla="*/ 0 h 53339"/>
                    <a:gd name="connsiteX7" fmla="*/ 25146 w 25146"/>
                    <a:gd name="connsiteY7" fmla="*/ 0 h 53339"/>
                    <a:gd name="connsiteX8" fmla="*/ 25146 w 25146"/>
                    <a:gd name="connsiteY8" fmla="*/ 53340 h 53339"/>
                    <a:gd name="connsiteX9" fmla="*/ 18955 w 25146"/>
                    <a:gd name="connsiteY9" fmla="*/ 53340 h 53339"/>
                    <a:gd name="connsiteX10" fmla="*/ 5334 w 25146"/>
                    <a:gd name="connsiteY10" fmla="*/ 1019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6" h="53339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2" name="Forme libre : forme 4321">
                  <a:extLst>
                    <a:ext uri="{FF2B5EF4-FFF2-40B4-BE49-F238E27FC236}">
                      <a16:creationId xmlns:a16="http://schemas.microsoft.com/office/drawing/2014/main" id="{A214E96D-B0D9-8964-94C0-DDD544BFAEDC}"/>
                    </a:ext>
                  </a:extLst>
                </p:cNvPr>
                <p:cNvSpPr/>
                <p:nvPr/>
              </p:nvSpPr>
              <p:spPr>
                <a:xfrm>
                  <a:off x="17616691" y="3830192"/>
                  <a:ext cx="24098" cy="54387"/>
                </a:xfrm>
                <a:custGeom>
                  <a:avLst/>
                  <a:gdLst>
                    <a:gd name="connsiteX0" fmla="*/ 12002 w 24098"/>
                    <a:gd name="connsiteY0" fmla="*/ 0 h 54387"/>
                    <a:gd name="connsiteX1" fmla="*/ 21050 w 24098"/>
                    <a:gd name="connsiteY1" fmla="*/ 3620 h 54387"/>
                    <a:gd name="connsiteX2" fmla="*/ 24098 w 24098"/>
                    <a:gd name="connsiteY2" fmla="*/ 13430 h 54387"/>
                    <a:gd name="connsiteX3" fmla="*/ 24098 w 24098"/>
                    <a:gd name="connsiteY3" fmla="*/ 18193 h 54387"/>
                    <a:gd name="connsiteX4" fmla="*/ 18479 w 24098"/>
                    <a:gd name="connsiteY4" fmla="*/ 18193 h 54387"/>
                    <a:gd name="connsiteX5" fmla="*/ 18479 w 24098"/>
                    <a:gd name="connsiteY5" fmla="*/ 13049 h 54387"/>
                    <a:gd name="connsiteX6" fmla="*/ 12192 w 24098"/>
                    <a:gd name="connsiteY6" fmla="*/ 5334 h 54387"/>
                    <a:gd name="connsiteX7" fmla="*/ 5905 w 24098"/>
                    <a:gd name="connsiteY7" fmla="*/ 13049 h 54387"/>
                    <a:gd name="connsiteX8" fmla="*/ 5905 w 24098"/>
                    <a:gd name="connsiteY8" fmla="*/ 41243 h 54387"/>
                    <a:gd name="connsiteX9" fmla="*/ 12192 w 24098"/>
                    <a:gd name="connsiteY9" fmla="*/ 48959 h 54387"/>
                    <a:gd name="connsiteX10" fmla="*/ 18479 w 24098"/>
                    <a:gd name="connsiteY10" fmla="*/ 41243 h 54387"/>
                    <a:gd name="connsiteX11" fmla="*/ 18479 w 24098"/>
                    <a:gd name="connsiteY11" fmla="*/ 34290 h 54387"/>
                    <a:gd name="connsiteX12" fmla="*/ 24098 w 24098"/>
                    <a:gd name="connsiteY12" fmla="*/ 34290 h 54387"/>
                    <a:gd name="connsiteX13" fmla="*/ 24098 w 24098"/>
                    <a:gd name="connsiteY13" fmla="*/ 40958 h 54387"/>
                    <a:gd name="connsiteX14" fmla="*/ 21050 w 24098"/>
                    <a:gd name="connsiteY14" fmla="*/ 50768 h 54387"/>
                    <a:gd name="connsiteX15" fmla="*/ 12002 w 24098"/>
                    <a:gd name="connsiteY15" fmla="*/ 54388 h 54387"/>
                    <a:gd name="connsiteX16" fmla="*/ 3048 w 24098"/>
                    <a:gd name="connsiteY16" fmla="*/ 50768 h 54387"/>
                    <a:gd name="connsiteX17" fmla="*/ 0 w 24098"/>
                    <a:gd name="connsiteY17" fmla="*/ 40958 h 54387"/>
                    <a:gd name="connsiteX18" fmla="*/ 0 w 24098"/>
                    <a:gd name="connsiteY18" fmla="*/ 13335 h 54387"/>
                    <a:gd name="connsiteX19" fmla="*/ 3048 w 24098"/>
                    <a:gd name="connsiteY19" fmla="*/ 3524 h 54387"/>
                    <a:gd name="connsiteX20" fmla="*/ 12002 w 24098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8" h="54387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8" y="9239"/>
                        <a:pt x="24098" y="13430"/>
                      </a:cubicBezTo>
                      <a:lnTo>
                        <a:pt x="24098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8"/>
                        <a:pt x="23051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8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3" y="5905"/>
                        <a:pt x="3048" y="3524"/>
                      </a:cubicBezTo>
                      <a:cubicBezTo>
                        <a:pt x="5048" y="1143"/>
                        <a:pt x="8001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3" name="Forme libre : forme 4322">
                  <a:extLst>
                    <a:ext uri="{FF2B5EF4-FFF2-40B4-BE49-F238E27FC236}">
                      <a16:creationId xmlns:a16="http://schemas.microsoft.com/office/drawing/2014/main" id="{01ED38F6-8587-2C1E-0B57-271618D70858}"/>
                    </a:ext>
                  </a:extLst>
                </p:cNvPr>
                <p:cNvSpPr/>
                <p:nvPr/>
              </p:nvSpPr>
              <p:spPr>
                <a:xfrm>
                  <a:off x="17646886" y="3830668"/>
                  <a:ext cx="21907" cy="53339"/>
                </a:xfrm>
                <a:custGeom>
                  <a:avLst/>
                  <a:gdLst>
                    <a:gd name="connsiteX0" fmla="*/ 5905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5 w 21907"/>
                    <a:gd name="connsiteY3" fmla="*/ 28956 h 53339"/>
                    <a:gd name="connsiteX4" fmla="*/ 5905 w 21907"/>
                    <a:gd name="connsiteY4" fmla="*/ 47911 h 53339"/>
                    <a:gd name="connsiteX5" fmla="*/ 21907 w 21907"/>
                    <a:gd name="connsiteY5" fmla="*/ 47911 h 53339"/>
                    <a:gd name="connsiteX6" fmla="*/ 21907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7 w 21907"/>
                    <a:gd name="connsiteY9" fmla="*/ 0 h 53339"/>
                    <a:gd name="connsiteX10" fmla="*/ 21907 w 21907"/>
                    <a:gd name="connsiteY10" fmla="*/ 5429 h 53339"/>
                    <a:gd name="connsiteX11" fmla="*/ 5905 w 21907"/>
                    <a:gd name="connsiteY11" fmla="*/ 5429 h 53339"/>
                    <a:gd name="connsiteX12" fmla="*/ 5905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4" name="Forme libre : forme 4323">
                  <a:extLst>
                    <a:ext uri="{FF2B5EF4-FFF2-40B4-BE49-F238E27FC236}">
                      <a16:creationId xmlns:a16="http://schemas.microsoft.com/office/drawing/2014/main" id="{5DF53AF2-279C-C595-84C8-EAA76DE19F9D}"/>
                    </a:ext>
                  </a:extLst>
                </p:cNvPr>
                <p:cNvSpPr/>
                <p:nvPr/>
              </p:nvSpPr>
              <p:spPr>
                <a:xfrm>
                  <a:off x="17224452" y="3916393"/>
                  <a:ext cx="21145" cy="53339"/>
                </a:xfrm>
                <a:custGeom>
                  <a:avLst/>
                  <a:gdLst>
                    <a:gd name="connsiteX0" fmla="*/ 21146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5 w 21145"/>
                    <a:gd name="connsiteY3" fmla="*/ 0 h 53339"/>
                    <a:gd name="connsiteX4" fmla="*/ 5905 w 21145"/>
                    <a:gd name="connsiteY4" fmla="*/ 47911 h 53339"/>
                    <a:gd name="connsiteX5" fmla="*/ 21146 w 21145"/>
                    <a:gd name="connsiteY5" fmla="*/ 47911 h 53339"/>
                    <a:gd name="connsiteX6" fmla="*/ 21146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5" name="Forme libre : forme 4324">
                  <a:extLst>
                    <a:ext uri="{FF2B5EF4-FFF2-40B4-BE49-F238E27FC236}">
                      <a16:creationId xmlns:a16="http://schemas.microsoft.com/office/drawing/2014/main" id="{B9B1910B-7C45-3A56-9AAC-6B04CE89E3BD}"/>
                    </a:ext>
                  </a:extLst>
                </p:cNvPr>
                <p:cNvSpPr/>
                <p:nvPr/>
              </p:nvSpPr>
              <p:spPr>
                <a:xfrm>
                  <a:off x="17250932" y="3916393"/>
                  <a:ext cx="21907" cy="53339"/>
                </a:xfrm>
                <a:custGeom>
                  <a:avLst/>
                  <a:gdLst>
                    <a:gd name="connsiteX0" fmla="*/ 5905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5 w 21907"/>
                    <a:gd name="connsiteY3" fmla="*/ 28956 h 53339"/>
                    <a:gd name="connsiteX4" fmla="*/ 5905 w 21907"/>
                    <a:gd name="connsiteY4" fmla="*/ 47911 h 53339"/>
                    <a:gd name="connsiteX5" fmla="*/ 21907 w 21907"/>
                    <a:gd name="connsiteY5" fmla="*/ 47911 h 53339"/>
                    <a:gd name="connsiteX6" fmla="*/ 21907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7 w 21907"/>
                    <a:gd name="connsiteY9" fmla="*/ 0 h 53339"/>
                    <a:gd name="connsiteX10" fmla="*/ 21907 w 21907"/>
                    <a:gd name="connsiteY10" fmla="*/ 5429 h 53339"/>
                    <a:gd name="connsiteX11" fmla="*/ 5905 w 21907"/>
                    <a:gd name="connsiteY11" fmla="*/ 5429 h 53339"/>
                    <a:gd name="connsiteX12" fmla="*/ 5905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6" name="Forme libre : forme 4325">
                  <a:extLst>
                    <a:ext uri="{FF2B5EF4-FFF2-40B4-BE49-F238E27FC236}">
                      <a16:creationId xmlns:a16="http://schemas.microsoft.com/office/drawing/2014/main" id="{EBCD7516-88B2-EEBF-B5FB-461FA99842DB}"/>
                    </a:ext>
                  </a:extLst>
                </p:cNvPr>
                <p:cNvSpPr/>
                <p:nvPr/>
              </p:nvSpPr>
              <p:spPr>
                <a:xfrm>
                  <a:off x="17278268" y="3915822"/>
                  <a:ext cx="24003" cy="54387"/>
                </a:xfrm>
                <a:custGeom>
                  <a:avLst/>
                  <a:gdLst>
                    <a:gd name="connsiteX0" fmla="*/ 3143 w 24003"/>
                    <a:gd name="connsiteY0" fmla="*/ 3524 h 54387"/>
                    <a:gd name="connsiteX1" fmla="*/ 12002 w 24003"/>
                    <a:gd name="connsiteY1" fmla="*/ 0 h 54387"/>
                    <a:gd name="connsiteX2" fmla="*/ 20860 w 24003"/>
                    <a:gd name="connsiteY2" fmla="*/ 3524 h 54387"/>
                    <a:gd name="connsiteX3" fmla="*/ 23908 w 24003"/>
                    <a:gd name="connsiteY3" fmla="*/ 13335 h 54387"/>
                    <a:gd name="connsiteX4" fmla="*/ 23908 w 24003"/>
                    <a:gd name="connsiteY4" fmla="*/ 14764 h 54387"/>
                    <a:gd name="connsiteX5" fmla="*/ 18288 w 24003"/>
                    <a:gd name="connsiteY5" fmla="*/ 14764 h 54387"/>
                    <a:gd name="connsiteX6" fmla="*/ 18288 w 24003"/>
                    <a:gd name="connsiteY6" fmla="*/ 13049 h 54387"/>
                    <a:gd name="connsiteX7" fmla="*/ 12192 w 24003"/>
                    <a:gd name="connsiteY7" fmla="*/ 5429 h 54387"/>
                    <a:gd name="connsiteX8" fmla="*/ 6096 w 24003"/>
                    <a:gd name="connsiteY8" fmla="*/ 12954 h 54387"/>
                    <a:gd name="connsiteX9" fmla="*/ 7429 w 24003"/>
                    <a:gd name="connsiteY9" fmla="*/ 18193 h 54387"/>
                    <a:gd name="connsiteX10" fmla="*/ 10763 w 24003"/>
                    <a:gd name="connsiteY10" fmla="*/ 22193 h 54387"/>
                    <a:gd name="connsiteX11" fmla="*/ 15050 w 24003"/>
                    <a:gd name="connsiteY11" fmla="*/ 25813 h 54387"/>
                    <a:gd name="connsiteX12" fmla="*/ 19336 w 24003"/>
                    <a:gd name="connsiteY12" fmla="*/ 29718 h 54387"/>
                    <a:gd name="connsiteX13" fmla="*/ 22670 w 24003"/>
                    <a:gd name="connsiteY13" fmla="*/ 34576 h 54387"/>
                    <a:gd name="connsiteX14" fmla="*/ 24003 w 24003"/>
                    <a:gd name="connsiteY14" fmla="*/ 41053 h 54387"/>
                    <a:gd name="connsiteX15" fmla="*/ 20955 w 24003"/>
                    <a:gd name="connsiteY15" fmla="*/ 50864 h 54387"/>
                    <a:gd name="connsiteX16" fmla="*/ 12002 w 24003"/>
                    <a:gd name="connsiteY16" fmla="*/ 54388 h 54387"/>
                    <a:gd name="connsiteX17" fmla="*/ 3048 w 24003"/>
                    <a:gd name="connsiteY17" fmla="*/ 50864 h 54387"/>
                    <a:gd name="connsiteX18" fmla="*/ 0 w 24003"/>
                    <a:gd name="connsiteY18" fmla="*/ 41053 h 54387"/>
                    <a:gd name="connsiteX19" fmla="*/ 0 w 24003"/>
                    <a:gd name="connsiteY19" fmla="*/ 38005 h 54387"/>
                    <a:gd name="connsiteX20" fmla="*/ 5525 w 24003"/>
                    <a:gd name="connsiteY20" fmla="*/ 38005 h 54387"/>
                    <a:gd name="connsiteX21" fmla="*/ 5525 w 24003"/>
                    <a:gd name="connsiteY21" fmla="*/ 41339 h 54387"/>
                    <a:gd name="connsiteX22" fmla="*/ 11811 w 24003"/>
                    <a:gd name="connsiteY22" fmla="*/ 48959 h 54387"/>
                    <a:gd name="connsiteX23" fmla="*/ 18097 w 24003"/>
                    <a:gd name="connsiteY23" fmla="*/ 41339 h 54387"/>
                    <a:gd name="connsiteX24" fmla="*/ 17145 w 24003"/>
                    <a:gd name="connsiteY24" fmla="*/ 36862 h 54387"/>
                    <a:gd name="connsiteX25" fmla="*/ 14573 w 24003"/>
                    <a:gd name="connsiteY25" fmla="*/ 33242 h 54387"/>
                    <a:gd name="connsiteX26" fmla="*/ 11144 w 24003"/>
                    <a:gd name="connsiteY26" fmla="*/ 30099 h 54387"/>
                    <a:gd name="connsiteX27" fmla="*/ 7334 w 24003"/>
                    <a:gd name="connsiteY27" fmla="*/ 26861 h 54387"/>
                    <a:gd name="connsiteX28" fmla="*/ 3905 w 24003"/>
                    <a:gd name="connsiteY28" fmla="*/ 23336 h 54387"/>
                    <a:gd name="connsiteX29" fmla="*/ 1334 w 24003"/>
                    <a:gd name="connsiteY29" fmla="*/ 18955 h 54387"/>
                    <a:gd name="connsiteX30" fmla="*/ 381 w 24003"/>
                    <a:gd name="connsiteY30" fmla="*/ 13335 h 54387"/>
                    <a:gd name="connsiteX31" fmla="*/ 3143 w 24003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3" h="54387">
                      <a:moveTo>
                        <a:pt x="3143" y="3524"/>
                      </a:moveTo>
                      <a:cubicBezTo>
                        <a:pt x="5144" y="1143"/>
                        <a:pt x="8096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6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4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6" y="24479"/>
                        <a:pt x="15050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69" y="30956"/>
                        <a:pt x="21717" y="32576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3"/>
                        <a:pt x="20955" y="50864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6" y="54388"/>
                        <a:pt x="5048" y="53245"/>
                        <a:pt x="3048" y="50864"/>
                      </a:cubicBezTo>
                      <a:cubicBezTo>
                        <a:pt x="1048" y="48483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5" y="38005"/>
                      </a:lnTo>
                      <a:lnTo>
                        <a:pt x="5525" y="41339"/>
                      </a:lnTo>
                      <a:cubicBezTo>
                        <a:pt x="5525" y="46387"/>
                        <a:pt x="7620" y="48959"/>
                        <a:pt x="11811" y="48959"/>
                      </a:cubicBezTo>
                      <a:cubicBezTo>
                        <a:pt x="16002" y="48959"/>
                        <a:pt x="18097" y="46387"/>
                        <a:pt x="18097" y="41339"/>
                      </a:cubicBezTo>
                      <a:cubicBezTo>
                        <a:pt x="18097" y="39719"/>
                        <a:pt x="17717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6" y="32195"/>
                        <a:pt x="12383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5"/>
                        <a:pt x="3905" y="23336"/>
                      </a:cubicBezTo>
                      <a:cubicBezTo>
                        <a:pt x="2858" y="22098"/>
                        <a:pt x="2000" y="20669"/>
                        <a:pt x="1334" y="18955"/>
                      </a:cubicBezTo>
                      <a:cubicBezTo>
                        <a:pt x="667" y="17241"/>
                        <a:pt x="381" y="15335"/>
                        <a:pt x="381" y="13335"/>
                      </a:cubicBezTo>
                      <a:cubicBezTo>
                        <a:pt x="191" y="9144"/>
                        <a:pt x="1143" y="5906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7" name="Forme libre : forme 4326">
                  <a:extLst>
                    <a:ext uri="{FF2B5EF4-FFF2-40B4-BE49-F238E27FC236}">
                      <a16:creationId xmlns:a16="http://schemas.microsoft.com/office/drawing/2014/main" id="{B6F54D66-EBEB-5755-F632-A3824FDC170E}"/>
                    </a:ext>
                  </a:extLst>
                </p:cNvPr>
                <p:cNvSpPr/>
                <p:nvPr/>
              </p:nvSpPr>
              <p:spPr>
                <a:xfrm>
                  <a:off x="17320750" y="3916393"/>
                  <a:ext cx="21145" cy="53339"/>
                </a:xfrm>
                <a:custGeom>
                  <a:avLst/>
                  <a:gdLst>
                    <a:gd name="connsiteX0" fmla="*/ 21146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6 w 21145"/>
                    <a:gd name="connsiteY3" fmla="*/ 0 h 53339"/>
                    <a:gd name="connsiteX4" fmla="*/ 5906 w 21145"/>
                    <a:gd name="connsiteY4" fmla="*/ 47911 h 53339"/>
                    <a:gd name="connsiteX5" fmla="*/ 21146 w 21145"/>
                    <a:gd name="connsiteY5" fmla="*/ 47911 h 53339"/>
                    <a:gd name="connsiteX6" fmla="*/ 21146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6" y="0"/>
                      </a:lnTo>
                      <a:lnTo>
                        <a:pt x="5906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8" name="Forme libre : forme 4327">
                  <a:extLst>
                    <a:ext uri="{FF2B5EF4-FFF2-40B4-BE49-F238E27FC236}">
                      <a16:creationId xmlns:a16="http://schemas.microsoft.com/office/drawing/2014/main" id="{CE80880D-C776-3071-8472-DA5DD4836341}"/>
                    </a:ext>
                  </a:extLst>
                </p:cNvPr>
                <p:cNvSpPr/>
                <p:nvPr/>
              </p:nvSpPr>
              <p:spPr>
                <a:xfrm>
                  <a:off x="17346753" y="3915822"/>
                  <a:ext cx="24479" cy="54483"/>
                </a:xfrm>
                <a:custGeom>
                  <a:avLst/>
                  <a:gdLst>
                    <a:gd name="connsiteX0" fmla="*/ 0 w 24479"/>
                    <a:gd name="connsiteY0" fmla="*/ 41053 h 54483"/>
                    <a:gd name="connsiteX1" fmla="*/ 0 w 24479"/>
                    <a:gd name="connsiteY1" fmla="*/ 13430 h 54483"/>
                    <a:gd name="connsiteX2" fmla="*/ 3048 w 24479"/>
                    <a:gd name="connsiteY2" fmla="*/ 3620 h 54483"/>
                    <a:gd name="connsiteX3" fmla="*/ 12192 w 24479"/>
                    <a:gd name="connsiteY3" fmla="*/ 0 h 54483"/>
                    <a:gd name="connsiteX4" fmla="*/ 21336 w 24479"/>
                    <a:gd name="connsiteY4" fmla="*/ 3620 h 54483"/>
                    <a:gd name="connsiteX5" fmla="*/ 24479 w 24479"/>
                    <a:gd name="connsiteY5" fmla="*/ 13430 h 54483"/>
                    <a:gd name="connsiteX6" fmla="*/ 24479 w 24479"/>
                    <a:gd name="connsiteY6" fmla="*/ 41053 h 54483"/>
                    <a:gd name="connsiteX7" fmla="*/ 21336 w 24479"/>
                    <a:gd name="connsiteY7" fmla="*/ 50864 h 54483"/>
                    <a:gd name="connsiteX8" fmla="*/ 12192 w 24479"/>
                    <a:gd name="connsiteY8" fmla="*/ 54483 h 54483"/>
                    <a:gd name="connsiteX9" fmla="*/ 3143 w 24479"/>
                    <a:gd name="connsiteY9" fmla="*/ 50864 h 54483"/>
                    <a:gd name="connsiteX10" fmla="*/ 0 w 24479"/>
                    <a:gd name="connsiteY10" fmla="*/ 41053 h 54483"/>
                    <a:gd name="connsiteX11" fmla="*/ 5810 w 24479"/>
                    <a:gd name="connsiteY11" fmla="*/ 13145 h 54483"/>
                    <a:gd name="connsiteX12" fmla="*/ 5810 w 24479"/>
                    <a:gd name="connsiteY12" fmla="*/ 41339 h 54483"/>
                    <a:gd name="connsiteX13" fmla="*/ 12097 w 24479"/>
                    <a:gd name="connsiteY13" fmla="*/ 49054 h 54483"/>
                    <a:gd name="connsiteX14" fmla="*/ 18383 w 24479"/>
                    <a:gd name="connsiteY14" fmla="*/ 41339 h 54483"/>
                    <a:gd name="connsiteX15" fmla="*/ 18383 w 24479"/>
                    <a:gd name="connsiteY15" fmla="*/ 13145 h 54483"/>
                    <a:gd name="connsiteX16" fmla="*/ 12097 w 24479"/>
                    <a:gd name="connsiteY16" fmla="*/ 5429 h 54483"/>
                    <a:gd name="connsiteX17" fmla="*/ 5810 w 24479"/>
                    <a:gd name="connsiteY17" fmla="*/ 13145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3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4" y="1238"/>
                        <a:pt x="8192" y="0"/>
                        <a:pt x="12192" y="0"/>
                      </a:cubicBezTo>
                      <a:cubicBezTo>
                        <a:pt x="16193" y="0"/>
                        <a:pt x="19240" y="1238"/>
                        <a:pt x="21336" y="3620"/>
                      </a:cubicBezTo>
                      <a:cubicBezTo>
                        <a:pt x="23431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1" y="48483"/>
                        <a:pt x="21336" y="50864"/>
                      </a:cubicBezTo>
                      <a:cubicBezTo>
                        <a:pt x="19240" y="53245"/>
                        <a:pt x="16193" y="54483"/>
                        <a:pt x="12192" y="54483"/>
                      </a:cubicBezTo>
                      <a:cubicBezTo>
                        <a:pt x="8192" y="54483"/>
                        <a:pt x="5239" y="53245"/>
                        <a:pt x="3143" y="50864"/>
                      </a:cubicBezTo>
                      <a:cubicBezTo>
                        <a:pt x="1048" y="48483"/>
                        <a:pt x="0" y="45244"/>
                        <a:pt x="0" y="41053"/>
                      </a:cubicBezTo>
                      <a:close/>
                      <a:moveTo>
                        <a:pt x="5810" y="13145"/>
                      </a:moveTo>
                      <a:lnTo>
                        <a:pt x="5810" y="41339"/>
                      </a:lnTo>
                      <a:cubicBezTo>
                        <a:pt x="5810" y="46482"/>
                        <a:pt x="7906" y="49054"/>
                        <a:pt x="12097" y="49054"/>
                      </a:cubicBezTo>
                      <a:cubicBezTo>
                        <a:pt x="16288" y="49054"/>
                        <a:pt x="18383" y="46482"/>
                        <a:pt x="18383" y="41339"/>
                      </a:cubicBezTo>
                      <a:lnTo>
                        <a:pt x="18383" y="13145"/>
                      </a:lnTo>
                      <a:cubicBezTo>
                        <a:pt x="18383" y="8001"/>
                        <a:pt x="16288" y="5429"/>
                        <a:pt x="12097" y="5429"/>
                      </a:cubicBezTo>
                      <a:cubicBezTo>
                        <a:pt x="7906" y="5429"/>
                        <a:pt x="5810" y="8001"/>
                        <a:pt x="5810" y="13145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29" name="Forme libre : forme 4328">
                  <a:extLst>
                    <a:ext uri="{FF2B5EF4-FFF2-40B4-BE49-F238E27FC236}">
                      <a16:creationId xmlns:a16="http://schemas.microsoft.com/office/drawing/2014/main" id="{3DFD66D3-8AA4-52A8-F251-229EC04060F7}"/>
                    </a:ext>
                  </a:extLst>
                </p:cNvPr>
                <p:cNvSpPr/>
                <p:nvPr/>
              </p:nvSpPr>
              <p:spPr>
                <a:xfrm>
                  <a:off x="17377138" y="3915917"/>
                  <a:ext cx="24098" cy="54483"/>
                </a:xfrm>
                <a:custGeom>
                  <a:avLst/>
                  <a:gdLst>
                    <a:gd name="connsiteX0" fmla="*/ 12002 w 24098"/>
                    <a:gd name="connsiteY0" fmla="*/ 0 h 54483"/>
                    <a:gd name="connsiteX1" fmla="*/ 21050 w 24098"/>
                    <a:gd name="connsiteY1" fmla="*/ 3620 h 54483"/>
                    <a:gd name="connsiteX2" fmla="*/ 24098 w 24098"/>
                    <a:gd name="connsiteY2" fmla="*/ 13430 h 54483"/>
                    <a:gd name="connsiteX3" fmla="*/ 24098 w 24098"/>
                    <a:gd name="connsiteY3" fmla="*/ 18002 h 54483"/>
                    <a:gd name="connsiteX4" fmla="*/ 18479 w 24098"/>
                    <a:gd name="connsiteY4" fmla="*/ 18002 h 54483"/>
                    <a:gd name="connsiteX5" fmla="*/ 18479 w 24098"/>
                    <a:gd name="connsiteY5" fmla="*/ 13145 h 54483"/>
                    <a:gd name="connsiteX6" fmla="*/ 12192 w 24098"/>
                    <a:gd name="connsiteY6" fmla="*/ 5429 h 54483"/>
                    <a:gd name="connsiteX7" fmla="*/ 5905 w 24098"/>
                    <a:gd name="connsiteY7" fmla="*/ 13145 h 54483"/>
                    <a:gd name="connsiteX8" fmla="*/ 5905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9 w 24098"/>
                    <a:gd name="connsiteY10" fmla="*/ 41338 h 54483"/>
                    <a:gd name="connsiteX11" fmla="*/ 18479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8 w 24098"/>
                    <a:gd name="connsiteY14" fmla="*/ 25337 h 54483"/>
                    <a:gd name="connsiteX15" fmla="*/ 24098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2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20 h 54483"/>
                    <a:gd name="connsiteX22" fmla="*/ 12002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8" y="9239"/>
                        <a:pt x="24098" y="13430"/>
                      </a:cubicBezTo>
                      <a:lnTo>
                        <a:pt x="24098" y="18002"/>
                      </a:lnTo>
                      <a:lnTo>
                        <a:pt x="18479" y="18002"/>
                      </a:ln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8" y="25337"/>
                      </a:lnTo>
                      <a:lnTo>
                        <a:pt x="24098" y="41053"/>
                      </a:lnTo>
                      <a:cubicBezTo>
                        <a:pt x="24098" y="45244"/>
                        <a:pt x="23051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2" y="54483"/>
                      </a:cubicBezTo>
                      <a:cubicBezTo>
                        <a:pt x="8001" y="54483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3" y="6001"/>
                        <a:pt x="3048" y="3620"/>
                      </a:cubicBezTo>
                      <a:cubicBezTo>
                        <a:pt x="5048" y="1143"/>
                        <a:pt x="8001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0" name="Forme libre : forme 4329">
                  <a:extLst>
                    <a:ext uri="{FF2B5EF4-FFF2-40B4-BE49-F238E27FC236}">
                      <a16:creationId xmlns:a16="http://schemas.microsoft.com/office/drawing/2014/main" id="{B3A488F2-688F-DE97-A765-9801CC1E8735}"/>
                    </a:ext>
                  </a:extLst>
                </p:cNvPr>
                <p:cNvSpPr/>
                <p:nvPr/>
              </p:nvSpPr>
              <p:spPr>
                <a:xfrm>
                  <a:off x="17407523" y="3916393"/>
                  <a:ext cx="21907" cy="53339"/>
                </a:xfrm>
                <a:custGeom>
                  <a:avLst/>
                  <a:gdLst>
                    <a:gd name="connsiteX0" fmla="*/ 5905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5 w 21907"/>
                    <a:gd name="connsiteY3" fmla="*/ 28956 h 53339"/>
                    <a:gd name="connsiteX4" fmla="*/ 5905 w 21907"/>
                    <a:gd name="connsiteY4" fmla="*/ 47911 h 53339"/>
                    <a:gd name="connsiteX5" fmla="*/ 21907 w 21907"/>
                    <a:gd name="connsiteY5" fmla="*/ 47911 h 53339"/>
                    <a:gd name="connsiteX6" fmla="*/ 21907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7 w 21907"/>
                    <a:gd name="connsiteY9" fmla="*/ 0 h 53339"/>
                    <a:gd name="connsiteX10" fmla="*/ 21907 w 21907"/>
                    <a:gd name="connsiteY10" fmla="*/ 5429 h 53339"/>
                    <a:gd name="connsiteX11" fmla="*/ 5905 w 21907"/>
                    <a:gd name="connsiteY11" fmla="*/ 5429 h 53339"/>
                    <a:gd name="connsiteX12" fmla="*/ 5905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1" name="Forme libre : forme 4330">
                  <a:extLst>
                    <a:ext uri="{FF2B5EF4-FFF2-40B4-BE49-F238E27FC236}">
                      <a16:creationId xmlns:a16="http://schemas.microsoft.com/office/drawing/2014/main" id="{6B2D0041-7D8F-7896-D127-FE3415073233}"/>
                    </a:ext>
                  </a:extLst>
                </p:cNvPr>
                <p:cNvSpPr/>
                <p:nvPr/>
              </p:nvSpPr>
              <p:spPr>
                <a:xfrm>
                  <a:off x="17434955" y="3915822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1 w 24002"/>
                    <a:gd name="connsiteY1" fmla="*/ 0 h 54387"/>
                    <a:gd name="connsiteX2" fmla="*/ 20860 w 24002"/>
                    <a:gd name="connsiteY2" fmla="*/ 3524 h 54387"/>
                    <a:gd name="connsiteX3" fmla="*/ 23908 w 24002"/>
                    <a:gd name="connsiteY3" fmla="*/ 13335 h 54387"/>
                    <a:gd name="connsiteX4" fmla="*/ 23908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3 h 54387"/>
                    <a:gd name="connsiteX10" fmla="*/ 10763 w 24002"/>
                    <a:gd name="connsiteY10" fmla="*/ 22193 h 54387"/>
                    <a:gd name="connsiteX11" fmla="*/ 15049 w 24002"/>
                    <a:gd name="connsiteY11" fmla="*/ 25813 h 54387"/>
                    <a:gd name="connsiteX12" fmla="*/ 19336 w 24002"/>
                    <a:gd name="connsiteY12" fmla="*/ 29718 h 54387"/>
                    <a:gd name="connsiteX13" fmla="*/ 22670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4 h 54387"/>
                    <a:gd name="connsiteX16" fmla="*/ 12001 w 24002"/>
                    <a:gd name="connsiteY16" fmla="*/ 54388 h 54387"/>
                    <a:gd name="connsiteX17" fmla="*/ 3048 w 24002"/>
                    <a:gd name="connsiteY17" fmla="*/ 50864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4 w 24002"/>
                    <a:gd name="connsiteY20" fmla="*/ 38005 h 54387"/>
                    <a:gd name="connsiteX21" fmla="*/ 5524 w 24002"/>
                    <a:gd name="connsiteY21" fmla="*/ 41339 h 54387"/>
                    <a:gd name="connsiteX22" fmla="*/ 11811 w 24002"/>
                    <a:gd name="connsiteY22" fmla="*/ 48959 h 54387"/>
                    <a:gd name="connsiteX23" fmla="*/ 18097 w 24002"/>
                    <a:gd name="connsiteY23" fmla="*/ 41339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1 h 54387"/>
                    <a:gd name="connsiteX28" fmla="*/ 3905 w 24002"/>
                    <a:gd name="connsiteY28" fmla="*/ 23336 h 54387"/>
                    <a:gd name="connsiteX29" fmla="*/ 1333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3" y="1143"/>
                        <a:pt x="8096" y="0"/>
                        <a:pt x="12001" y="0"/>
                      </a:cubicBezTo>
                      <a:cubicBezTo>
                        <a:pt x="15907" y="0"/>
                        <a:pt x="18859" y="1143"/>
                        <a:pt x="20860" y="3524"/>
                      </a:cubicBezTo>
                      <a:cubicBezTo>
                        <a:pt x="22860" y="5906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4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5" y="24479"/>
                        <a:pt x="15049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69" y="30956"/>
                        <a:pt x="21717" y="32576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3"/>
                        <a:pt x="20955" y="50864"/>
                      </a:cubicBezTo>
                      <a:cubicBezTo>
                        <a:pt x="18955" y="53245"/>
                        <a:pt x="15907" y="54388"/>
                        <a:pt x="12001" y="54388"/>
                      </a:cubicBezTo>
                      <a:cubicBezTo>
                        <a:pt x="8096" y="54388"/>
                        <a:pt x="5048" y="53245"/>
                        <a:pt x="3048" y="50864"/>
                      </a:cubicBezTo>
                      <a:cubicBezTo>
                        <a:pt x="1048" y="48483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4" y="38005"/>
                      </a:lnTo>
                      <a:lnTo>
                        <a:pt x="5524" y="41339"/>
                      </a:lnTo>
                      <a:cubicBezTo>
                        <a:pt x="5524" y="46387"/>
                        <a:pt x="7620" y="48959"/>
                        <a:pt x="11811" y="48959"/>
                      </a:cubicBezTo>
                      <a:cubicBezTo>
                        <a:pt x="16002" y="48959"/>
                        <a:pt x="18097" y="46387"/>
                        <a:pt x="18097" y="41339"/>
                      </a:cubicBezTo>
                      <a:cubicBezTo>
                        <a:pt x="18097" y="39719"/>
                        <a:pt x="17716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5" y="32195"/>
                        <a:pt x="12382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5"/>
                        <a:pt x="3905" y="23336"/>
                      </a:cubicBezTo>
                      <a:cubicBezTo>
                        <a:pt x="2857" y="22098"/>
                        <a:pt x="2000" y="20669"/>
                        <a:pt x="1333" y="18955"/>
                      </a:cubicBezTo>
                      <a:cubicBezTo>
                        <a:pt x="667" y="17241"/>
                        <a:pt x="381" y="15335"/>
                        <a:pt x="381" y="13335"/>
                      </a:cubicBezTo>
                      <a:cubicBezTo>
                        <a:pt x="190" y="9144"/>
                        <a:pt x="1143" y="5906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2" name="Forme libre : forme 4331">
                  <a:extLst>
                    <a:ext uri="{FF2B5EF4-FFF2-40B4-BE49-F238E27FC236}">
                      <a16:creationId xmlns:a16="http://schemas.microsoft.com/office/drawing/2014/main" id="{13F60314-BAE3-08DF-0F61-3040D9FB5E5B}"/>
                    </a:ext>
                  </a:extLst>
                </p:cNvPr>
                <p:cNvSpPr/>
                <p:nvPr/>
              </p:nvSpPr>
              <p:spPr>
                <a:xfrm>
                  <a:off x="17477436" y="3916393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5 h 53244"/>
                    <a:gd name="connsiteX7" fmla="*/ 0 w 24669"/>
                    <a:gd name="connsiteY7" fmla="*/ 53245 h 53244"/>
                    <a:gd name="connsiteX8" fmla="*/ 0 w 24669"/>
                    <a:gd name="connsiteY8" fmla="*/ 0 h 53244"/>
                    <a:gd name="connsiteX9" fmla="*/ 5905 w 24669"/>
                    <a:gd name="connsiteY9" fmla="*/ 47911 h 53244"/>
                    <a:gd name="connsiteX10" fmla="*/ 12382 w 24669"/>
                    <a:gd name="connsiteY10" fmla="*/ 47911 h 53244"/>
                    <a:gd name="connsiteX11" fmla="*/ 18669 w 24669"/>
                    <a:gd name="connsiteY11" fmla="*/ 40386 h 53244"/>
                    <a:gd name="connsiteX12" fmla="*/ 18669 w 24669"/>
                    <a:gd name="connsiteY12" fmla="*/ 12954 h 53244"/>
                    <a:gd name="connsiteX13" fmla="*/ 12287 w 24669"/>
                    <a:gd name="connsiteY13" fmla="*/ 5429 h 53244"/>
                    <a:gd name="connsiteX14" fmla="*/ 5905 w 24669"/>
                    <a:gd name="connsiteY14" fmla="*/ 5429 h 53244"/>
                    <a:gd name="connsiteX15" fmla="*/ 5905 w 24669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3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5" y="47911"/>
                      </a:moveTo>
                      <a:lnTo>
                        <a:pt x="12382" y="47911"/>
                      </a:lnTo>
                      <a:cubicBezTo>
                        <a:pt x="16573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3" y="5429"/>
                        <a:pt x="12287" y="5429"/>
                      </a:cubicBezTo>
                      <a:lnTo>
                        <a:pt x="5905" y="5429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3" name="Forme libre : forme 4332">
                  <a:extLst>
                    <a:ext uri="{FF2B5EF4-FFF2-40B4-BE49-F238E27FC236}">
                      <a16:creationId xmlns:a16="http://schemas.microsoft.com/office/drawing/2014/main" id="{90DDB0E9-04F2-7F26-DA40-CD6EE1F3722A}"/>
                    </a:ext>
                  </a:extLst>
                </p:cNvPr>
                <p:cNvSpPr/>
                <p:nvPr/>
              </p:nvSpPr>
              <p:spPr>
                <a:xfrm>
                  <a:off x="17508202" y="3916393"/>
                  <a:ext cx="23812" cy="54006"/>
                </a:xfrm>
                <a:custGeom>
                  <a:avLst/>
                  <a:gdLst>
                    <a:gd name="connsiteX0" fmla="*/ 5810 w 23812"/>
                    <a:gd name="connsiteY0" fmla="*/ 0 h 54006"/>
                    <a:gd name="connsiteX1" fmla="*/ 5810 w 23812"/>
                    <a:gd name="connsiteY1" fmla="*/ 40767 h 54006"/>
                    <a:gd name="connsiteX2" fmla="*/ 12097 w 23812"/>
                    <a:gd name="connsiteY2" fmla="*/ 48482 h 54006"/>
                    <a:gd name="connsiteX3" fmla="*/ 18288 w 23812"/>
                    <a:gd name="connsiteY3" fmla="*/ 40767 h 54006"/>
                    <a:gd name="connsiteX4" fmla="*/ 18288 w 23812"/>
                    <a:gd name="connsiteY4" fmla="*/ 0 h 54006"/>
                    <a:gd name="connsiteX5" fmla="*/ 23813 w 23812"/>
                    <a:gd name="connsiteY5" fmla="*/ 0 h 54006"/>
                    <a:gd name="connsiteX6" fmla="*/ 23813 w 23812"/>
                    <a:gd name="connsiteY6" fmla="*/ 40481 h 54006"/>
                    <a:gd name="connsiteX7" fmla="*/ 20860 w 23812"/>
                    <a:gd name="connsiteY7" fmla="*/ 50387 h 54006"/>
                    <a:gd name="connsiteX8" fmla="*/ 11906 w 23812"/>
                    <a:gd name="connsiteY8" fmla="*/ 54007 h 54006"/>
                    <a:gd name="connsiteX9" fmla="*/ 2953 w 23812"/>
                    <a:gd name="connsiteY9" fmla="*/ 50387 h 54006"/>
                    <a:gd name="connsiteX10" fmla="*/ 0 w 23812"/>
                    <a:gd name="connsiteY10" fmla="*/ 40481 h 54006"/>
                    <a:gd name="connsiteX11" fmla="*/ 0 w 23812"/>
                    <a:gd name="connsiteY11" fmla="*/ 0 h 54006"/>
                    <a:gd name="connsiteX12" fmla="*/ 5810 w 23812"/>
                    <a:gd name="connsiteY12" fmla="*/ 0 h 5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12" h="54006">
                      <a:moveTo>
                        <a:pt x="5810" y="0"/>
                      </a:moveTo>
                      <a:lnTo>
                        <a:pt x="5810" y="40767"/>
                      </a:lnTo>
                      <a:cubicBezTo>
                        <a:pt x="5810" y="45910"/>
                        <a:pt x="7906" y="48482"/>
                        <a:pt x="12097" y="48482"/>
                      </a:cubicBezTo>
                      <a:cubicBezTo>
                        <a:pt x="16192" y="48482"/>
                        <a:pt x="18288" y="45910"/>
                        <a:pt x="18288" y="40767"/>
                      </a:cubicBezTo>
                      <a:lnTo>
                        <a:pt x="18288" y="0"/>
                      </a:lnTo>
                      <a:lnTo>
                        <a:pt x="23813" y="0"/>
                      </a:lnTo>
                      <a:lnTo>
                        <a:pt x="23813" y="40481"/>
                      </a:lnTo>
                      <a:cubicBezTo>
                        <a:pt x="23813" y="44672"/>
                        <a:pt x="22860" y="48006"/>
                        <a:pt x="20860" y="50387"/>
                      </a:cubicBezTo>
                      <a:cubicBezTo>
                        <a:pt x="18859" y="52768"/>
                        <a:pt x="15907" y="54007"/>
                        <a:pt x="11906" y="54007"/>
                      </a:cubicBezTo>
                      <a:cubicBezTo>
                        <a:pt x="7906" y="54007"/>
                        <a:pt x="4953" y="52768"/>
                        <a:pt x="2953" y="50387"/>
                      </a:cubicBezTo>
                      <a:cubicBezTo>
                        <a:pt x="952" y="48006"/>
                        <a:pt x="0" y="44672"/>
                        <a:pt x="0" y="40481"/>
                      </a:cubicBezTo>
                      <a:lnTo>
                        <a:pt x="0" y="0"/>
                      </a:lnTo>
                      <a:lnTo>
                        <a:pt x="581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4" name="Forme libre : forme 4333">
                  <a:extLst>
                    <a:ext uri="{FF2B5EF4-FFF2-40B4-BE49-F238E27FC236}">
                      <a16:creationId xmlns:a16="http://schemas.microsoft.com/office/drawing/2014/main" id="{7B207EAF-06EE-7281-457A-831DAB9DD2B8}"/>
                    </a:ext>
                  </a:extLst>
                </p:cNvPr>
                <p:cNvSpPr/>
                <p:nvPr/>
              </p:nvSpPr>
              <p:spPr>
                <a:xfrm>
                  <a:off x="17551159" y="3916393"/>
                  <a:ext cx="23622" cy="53339"/>
                </a:xfrm>
                <a:custGeom>
                  <a:avLst/>
                  <a:gdLst>
                    <a:gd name="connsiteX0" fmla="*/ 0 w 23622"/>
                    <a:gd name="connsiteY0" fmla="*/ 0 h 53339"/>
                    <a:gd name="connsiteX1" fmla="*/ 11621 w 23622"/>
                    <a:gd name="connsiteY1" fmla="*/ 0 h 53339"/>
                    <a:gd name="connsiteX2" fmla="*/ 23622 w 23622"/>
                    <a:gd name="connsiteY2" fmla="*/ 13049 h 53339"/>
                    <a:gd name="connsiteX3" fmla="*/ 23622 w 23622"/>
                    <a:gd name="connsiteY3" fmla="*/ 19431 h 53339"/>
                    <a:gd name="connsiteX4" fmla="*/ 11240 w 23622"/>
                    <a:gd name="connsiteY4" fmla="*/ 32290 h 53339"/>
                    <a:gd name="connsiteX5" fmla="*/ 6001 w 23622"/>
                    <a:gd name="connsiteY5" fmla="*/ 32290 h 53339"/>
                    <a:gd name="connsiteX6" fmla="*/ 6001 w 23622"/>
                    <a:gd name="connsiteY6" fmla="*/ 53340 h 53339"/>
                    <a:gd name="connsiteX7" fmla="*/ 95 w 23622"/>
                    <a:gd name="connsiteY7" fmla="*/ 53340 h 53339"/>
                    <a:gd name="connsiteX8" fmla="*/ 95 w 23622"/>
                    <a:gd name="connsiteY8" fmla="*/ 0 h 53339"/>
                    <a:gd name="connsiteX9" fmla="*/ 6001 w 23622"/>
                    <a:gd name="connsiteY9" fmla="*/ 27051 h 53339"/>
                    <a:gd name="connsiteX10" fmla="*/ 11240 w 23622"/>
                    <a:gd name="connsiteY10" fmla="*/ 27051 h 53339"/>
                    <a:gd name="connsiteX11" fmla="*/ 16193 w 23622"/>
                    <a:gd name="connsiteY11" fmla="*/ 25336 h 53339"/>
                    <a:gd name="connsiteX12" fmla="*/ 17812 w 23622"/>
                    <a:gd name="connsiteY12" fmla="*/ 19812 h 53339"/>
                    <a:gd name="connsiteX13" fmla="*/ 17812 w 23622"/>
                    <a:gd name="connsiteY13" fmla="*/ 12763 h 53339"/>
                    <a:gd name="connsiteX14" fmla="*/ 16383 w 23622"/>
                    <a:gd name="connsiteY14" fmla="*/ 7239 h 53339"/>
                    <a:gd name="connsiteX15" fmla="*/ 11716 w 23622"/>
                    <a:gd name="connsiteY15" fmla="*/ 5429 h 53339"/>
                    <a:gd name="connsiteX16" fmla="*/ 6001 w 23622"/>
                    <a:gd name="connsiteY16" fmla="*/ 5429 h 53339"/>
                    <a:gd name="connsiteX17" fmla="*/ 6001 w 23622"/>
                    <a:gd name="connsiteY17" fmla="*/ 27051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2" h="53339">
                      <a:moveTo>
                        <a:pt x="0" y="0"/>
                      </a:moveTo>
                      <a:lnTo>
                        <a:pt x="11621" y="0"/>
                      </a:lnTo>
                      <a:cubicBezTo>
                        <a:pt x="19621" y="0"/>
                        <a:pt x="23622" y="4381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3"/>
                        <a:pt x="19526" y="32290"/>
                        <a:pt x="11240" y="32290"/>
                      </a:cubicBezTo>
                      <a:lnTo>
                        <a:pt x="6001" y="32290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7051"/>
                      </a:moveTo>
                      <a:lnTo>
                        <a:pt x="11240" y="27051"/>
                      </a:lnTo>
                      <a:cubicBezTo>
                        <a:pt x="13430" y="27051"/>
                        <a:pt x="15145" y="26479"/>
                        <a:pt x="16193" y="25336"/>
                      </a:cubicBezTo>
                      <a:cubicBezTo>
                        <a:pt x="17240" y="24193"/>
                        <a:pt x="17812" y="22384"/>
                        <a:pt x="17812" y="19812"/>
                      </a:cubicBezTo>
                      <a:lnTo>
                        <a:pt x="17812" y="12763"/>
                      </a:lnTo>
                      <a:cubicBezTo>
                        <a:pt x="17812" y="10287"/>
                        <a:pt x="17336" y="8382"/>
                        <a:pt x="16383" y="7239"/>
                      </a:cubicBezTo>
                      <a:cubicBezTo>
                        <a:pt x="15431" y="6001"/>
                        <a:pt x="13907" y="5429"/>
                        <a:pt x="11716" y="5429"/>
                      </a:cubicBezTo>
                      <a:lnTo>
                        <a:pt x="6001" y="5429"/>
                      </a:lnTo>
                      <a:lnTo>
                        <a:pt x="6001" y="2705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5" name="Forme libre : forme 4334">
                  <a:extLst>
                    <a:ext uri="{FF2B5EF4-FFF2-40B4-BE49-F238E27FC236}">
                      <a16:creationId xmlns:a16="http://schemas.microsoft.com/office/drawing/2014/main" id="{ED56D985-3BB0-3588-6B0E-E9761F76B197}"/>
                    </a:ext>
                  </a:extLst>
                </p:cNvPr>
                <p:cNvSpPr/>
                <p:nvPr/>
              </p:nvSpPr>
              <p:spPr>
                <a:xfrm>
                  <a:off x="17577830" y="3916393"/>
                  <a:ext cx="28955" cy="53339"/>
                </a:xfrm>
                <a:custGeom>
                  <a:avLst/>
                  <a:gdLst>
                    <a:gd name="connsiteX0" fmla="*/ 21146 w 28955"/>
                    <a:gd name="connsiteY0" fmla="*/ 42577 h 53339"/>
                    <a:gd name="connsiteX1" fmla="*/ 7620 w 28955"/>
                    <a:gd name="connsiteY1" fmla="*/ 42577 h 53339"/>
                    <a:gd name="connsiteX2" fmla="*/ 5524 w 28955"/>
                    <a:gd name="connsiteY2" fmla="*/ 53340 h 53339"/>
                    <a:gd name="connsiteX3" fmla="*/ 0 w 28955"/>
                    <a:gd name="connsiteY3" fmla="*/ 53340 h 53339"/>
                    <a:gd name="connsiteX4" fmla="*/ 10192 w 28955"/>
                    <a:gd name="connsiteY4" fmla="*/ 0 h 53339"/>
                    <a:gd name="connsiteX5" fmla="*/ 18764 w 28955"/>
                    <a:gd name="connsiteY5" fmla="*/ 0 h 53339"/>
                    <a:gd name="connsiteX6" fmla="*/ 28956 w 28955"/>
                    <a:gd name="connsiteY6" fmla="*/ 53340 h 53339"/>
                    <a:gd name="connsiteX7" fmla="*/ 23050 w 28955"/>
                    <a:gd name="connsiteY7" fmla="*/ 53340 h 53339"/>
                    <a:gd name="connsiteX8" fmla="*/ 21146 w 28955"/>
                    <a:gd name="connsiteY8" fmla="*/ 42577 h 53339"/>
                    <a:gd name="connsiteX9" fmla="*/ 14288 w 28955"/>
                    <a:gd name="connsiteY9" fmla="*/ 6763 h 53339"/>
                    <a:gd name="connsiteX10" fmla="*/ 8382 w 28955"/>
                    <a:gd name="connsiteY10" fmla="*/ 37528 h 53339"/>
                    <a:gd name="connsiteX11" fmla="*/ 20288 w 28955"/>
                    <a:gd name="connsiteY11" fmla="*/ 37528 h 53339"/>
                    <a:gd name="connsiteX12" fmla="*/ 14288 w 28955"/>
                    <a:gd name="connsiteY12" fmla="*/ 6763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39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763"/>
                      </a:moveTo>
                      <a:lnTo>
                        <a:pt x="8382" y="37528"/>
                      </a:lnTo>
                      <a:lnTo>
                        <a:pt x="20288" y="37528"/>
                      </a:lnTo>
                      <a:lnTo>
                        <a:pt x="14288" y="676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6" name="Forme libre : forme 4335">
                  <a:extLst>
                    <a:ext uri="{FF2B5EF4-FFF2-40B4-BE49-F238E27FC236}">
                      <a16:creationId xmlns:a16="http://schemas.microsoft.com/office/drawing/2014/main" id="{A4368AC7-075C-77C5-CDD2-AFC1E494EB9C}"/>
                    </a:ext>
                  </a:extLst>
                </p:cNvPr>
                <p:cNvSpPr/>
                <p:nvPr/>
              </p:nvSpPr>
              <p:spPr>
                <a:xfrm>
                  <a:off x="17612310" y="3916393"/>
                  <a:ext cx="24860" cy="53339"/>
                </a:xfrm>
                <a:custGeom>
                  <a:avLst/>
                  <a:gdLst>
                    <a:gd name="connsiteX0" fmla="*/ 0 w 24860"/>
                    <a:gd name="connsiteY0" fmla="*/ 0 h 53339"/>
                    <a:gd name="connsiteX1" fmla="*/ 11906 w 24860"/>
                    <a:gd name="connsiteY1" fmla="*/ 0 h 53339"/>
                    <a:gd name="connsiteX2" fmla="*/ 20955 w 24860"/>
                    <a:gd name="connsiteY2" fmla="*/ 3048 h 53339"/>
                    <a:gd name="connsiteX3" fmla="*/ 23813 w 24860"/>
                    <a:gd name="connsiteY3" fmla="*/ 12192 h 53339"/>
                    <a:gd name="connsiteX4" fmla="*/ 23813 w 24860"/>
                    <a:gd name="connsiteY4" fmla="*/ 16573 h 53339"/>
                    <a:gd name="connsiteX5" fmla="*/ 17145 w 24860"/>
                    <a:gd name="connsiteY5" fmla="*/ 27527 h 53339"/>
                    <a:gd name="connsiteX6" fmla="*/ 23813 w 24860"/>
                    <a:gd name="connsiteY6" fmla="*/ 38671 h 53339"/>
                    <a:gd name="connsiteX7" fmla="*/ 23813 w 24860"/>
                    <a:gd name="connsiteY7" fmla="*/ 46958 h 53339"/>
                    <a:gd name="connsiteX8" fmla="*/ 24860 w 24860"/>
                    <a:gd name="connsiteY8" fmla="*/ 53340 h 53339"/>
                    <a:gd name="connsiteX9" fmla="*/ 18860 w 24860"/>
                    <a:gd name="connsiteY9" fmla="*/ 53340 h 53339"/>
                    <a:gd name="connsiteX10" fmla="*/ 17907 w 24860"/>
                    <a:gd name="connsiteY10" fmla="*/ 46863 h 53339"/>
                    <a:gd name="connsiteX11" fmla="*/ 17907 w 24860"/>
                    <a:gd name="connsiteY11" fmla="*/ 38481 h 53339"/>
                    <a:gd name="connsiteX12" fmla="*/ 16002 w 24860"/>
                    <a:gd name="connsiteY12" fmla="*/ 32385 h 53339"/>
                    <a:gd name="connsiteX13" fmla="*/ 10192 w 24860"/>
                    <a:gd name="connsiteY13" fmla="*/ 30575 h 53339"/>
                    <a:gd name="connsiteX14" fmla="*/ 6001 w 24860"/>
                    <a:gd name="connsiteY14" fmla="*/ 30575 h 53339"/>
                    <a:gd name="connsiteX15" fmla="*/ 6001 w 24860"/>
                    <a:gd name="connsiteY15" fmla="*/ 53340 h 53339"/>
                    <a:gd name="connsiteX16" fmla="*/ 95 w 24860"/>
                    <a:gd name="connsiteY16" fmla="*/ 53340 h 53339"/>
                    <a:gd name="connsiteX17" fmla="*/ 95 w 24860"/>
                    <a:gd name="connsiteY17" fmla="*/ 0 h 53339"/>
                    <a:gd name="connsiteX18" fmla="*/ 6001 w 24860"/>
                    <a:gd name="connsiteY18" fmla="*/ 25146 h 53339"/>
                    <a:gd name="connsiteX19" fmla="*/ 10382 w 24860"/>
                    <a:gd name="connsiteY19" fmla="*/ 25146 h 53339"/>
                    <a:gd name="connsiteX20" fmla="*/ 16097 w 24860"/>
                    <a:gd name="connsiteY20" fmla="*/ 23527 h 53339"/>
                    <a:gd name="connsiteX21" fmla="*/ 18002 w 24860"/>
                    <a:gd name="connsiteY21" fmla="*/ 17812 h 53339"/>
                    <a:gd name="connsiteX22" fmla="*/ 18002 w 24860"/>
                    <a:gd name="connsiteY22" fmla="*/ 12668 h 53339"/>
                    <a:gd name="connsiteX23" fmla="*/ 11811 w 24860"/>
                    <a:gd name="connsiteY23" fmla="*/ 5334 h 53339"/>
                    <a:gd name="connsiteX24" fmla="*/ 6001 w 24860"/>
                    <a:gd name="connsiteY24" fmla="*/ 5334 h 53339"/>
                    <a:gd name="connsiteX25" fmla="*/ 6001 w 24860"/>
                    <a:gd name="connsiteY25" fmla="*/ 25146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39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6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146"/>
                      </a:moveTo>
                      <a:lnTo>
                        <a:pt x="10382" y="25146"/>
                      </a:lnTo>
                      <a:cubicBezTo>
                        <a:pt x="12954" y="25146"/>
                        <a:pt x="14764" y="24574"/>
                        <a:pt x="16097" y="23527"/>
                      </a:cubicBezTo>
                      <a:cubicBezTo>
                        <a:pt x="17431" y="22479"/>
                        <a:pt x="18002" y="20574"/>
                        <a:pt x="18002" y="17812"/>
                      </a:cubicBezTo>
                      <a:lnTo>
                        <a:pt x="18002" y="12668"/>
                      </a:lnTo>
                      <a:cubicBezTo>
                        <a:pt x="18002" y="7810"/>
                        <a:pt x="15907" y="5334"/>
                        <a:pt x="11811" y="5334"/>
                      </a:cubicBezTo>
                      <a:lnTo>
                        <a:pt x="6001" y="5334"/>
                      </a:lnTo>
                      <a:lnTo>
                        <a:pt x="6001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37" name="Forme libre : forme 4336">
                  <a:extLst>
                    <a:ext uri="{FF2B5EF4-FFF2-40B4-BE49-F238E27FC236}">
                      <a16:creationId xmlns:a16="http://schemas.microsoft.com/office/drawing/2014/main" id="{9A475DE6-F220-9052-DEA3-48D741F394AD}"/>
                    </a:ext>
                  </a:extLst>
                </p:cNvPr>
                <p:cNvSpPr/>
                <p:nvPr/>
              </p:nvSpPr>
              <p:spPr>
                <a:xfrm>
                  <a:off x="17643171" y="3916393"/>
                  <a:ext cx="26479" cy="53339"/>
                </a:xfrm>
                <a:custGeom>
                  <a:avLst/>
                  <a:gdLst>
                    <a:gd name="connsiteX0" fmla="*/ 20479 w 26479"/>
                    <a:gd name="connsiteY0" fmla="*/ 53340 h 53339"/>
                    <a:gd name="connsiteX1" fmla="*/ 9049 w 26479"/>
                    <a:gd name="connsiteY1" fmla="*/ 30194 h 53339"/>
                    <a:gd name="connsiteX2" fmla="*/ 5905 w 26479"/>
                    <a:gd name="connsiteY2" fmla="*/ 35433 h 53339"/>
                    <a:gd name="connsiteX3" fmla="*/ 5905 w 26479"/>
                    <a:gd name="connsiteY3" fmla="*/ 53340 h 53339"/>
                    <a:gd name="connsiteX4" fmla="*/ 0 w 26479"/>
                    <a:gd name="connsiteY4" fmla="*/ 53340 h 53339"/>
                    <a:gd name="connsiteX5" fmla="*/ 0 w 26479"/>
                    <a:gd name="connsiteY5" fmla="*/ 0 h 53339"/>
                    <a:gd name="connsiteX6" fmla="*/ 5905 w 26479"/>
                    <a:gd name="connsiteY6" fmla="*/ 0 h 53339"/>
                    <a:gd name="connsiteX7" fmla="*/ 5905 w 26479"/>
                    <a:gd name="connsiteY7" fmla="*/ 25717 h 53339"/>
                    <a:gd name="connsiteX8" fmla="*/ 20098 w 26479"/>
                    <a:gd name="connsiteY8" fmla="*/ 0 h 53339"/>
                    <a:gd name="connsiteX9" fmla="*/ 26099 w 26479"/>
                    <a:gd name="connsiteY9" fmla="*/ 0 h 53339"/>
                    <a:gd name="connsiteX10" fmla="*/ 12573 w 26479"/>
                    <a:gd name="connsiteY10" fmla="*/ 24289 h 53339"/>
                    <a:gd name="connsiteX11" fmla="*/ 26479 w 26479"/>
                    <a:gd name="connsiteY11" fmla="*/ 53340 h 53339"/>
                    <a:gd name="connsiteX12" fmla="*/ 20479 w 26479"/>
                    <a:gd name="connsiteY12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479" h="53339">
                      <a:moveTo>
                        <a:pt x="20479" y="53340"/>
                      </a:moveTo>
                      <a:lnTo>
                        <a:pt x="9049" y="30194"/>
                      </a:lnTo>
                      <a:lnTo>
                        <a:pt x="5905" y="35433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5717"/>
                      </a:lnTo>
                      <a:lnTo>
                        <a:pt x="20098" y="0"/>
                      </a:lnTo>
                      <a:lnTo>
                        <a:pt x="26099" y="0"/>
                      </a:lnTo>
                      <a:lnTo>
                        <a:pt x="12573" y="24289"/>
                      </a:lnTo>
                      <a:lnTo>
                        <a:pt x="26479" y="53340"/>
                      </a:lnTo>
                      <a:lnTo>
                        <a:pt x="20479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306" name="Forme libre : forme 4305">
                <a:extLst>
                  <a:ext uri="{FF2B5EF4-FFF2-40B4-BE49-F238E27FC236}">
                    <a16:creationId xmlns:a16="http://schemas.microsoft.com/office/drawing/2014/main" id="{0E0C2892-1993-B38C-B196-645A9627F1C3}"/>
                  </a:ext>
                </a:extLst>
              </p:cNvPr>
              <p:cNvSpPr/>
              <p:nvPr/>
            </p:nvSpPr>
            <p:spPr>
              <a:xfrm>
                <a:off x="17691702" y="3816298"/>
                <a:ext cx="180795" cy="234401"/>
              </a:xfrm>
              <a:custGeom>
                <a:avLst/>
                <a:gdLst>
                  <a:gd name="connsiteX0" fmla="*/ 179116 w 180795"/>
                  <a:gd name="connsiteY0" fmla="*/ 72187 h 234401"/>
                  <a:gd name="connsiteX1" fmla="*/ 67674 w 180795"/>
                  <a:gd name="connsiteY1" fmla="*/ 2845 h 234401"/>
                  <a:gd name="connsiteX2" fmla="*/ 19382 w 180795"/>
                  <a:gd name="connsiteY2" fmla="*/ 146291 h 234401"/>
                  <a:gd name="connsiteX3" fmla="*/ 88724 w 180795"/>
                  <a:gd name="connsiteY3" fmla="*/ 233159 h 234401"/>
                  <a:gd name="connsiteX4" fmla="*/ 92058 w 180795"/>
                  <a:gd name="connsiteY4" fmla="*/ 233064 h 234401"/>
                  <a:gd name="connsiteX5" fmla="*/ 159876 w 180795"/>
                  <a:gd name="connsiteY5" fmla="*/ 148292 h 234401"/>
                  <a:gd name="connsiteX6" fmla="*/ 180735 w 180795"/>
                  <a:gd name="connsiteY6" fmla="*/ 90570 h 234401"/>
                  <a:gd name="connsiteX7" fmla="*/ 179116 w 180795"/>
                  <a:gd name="connsiteY7" fmla="*/ 72187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95" h="234401">
                    <a:moveTo>
                      <a:pt x="179116" y="72187"/>
                    </a:moveTo>
                    <a:cubicBezTo>
                      <a:pt x="168639" y="21514"/>
                      <a:pt x="117966" y="-9919"/>
                      <a:pt x="67674" y="2845"/>
                    </a:cubicBezTo>
                    <a:cubicBezTo>
                      <a:pt x="4904" y="18847"/>
                      <a:pt x="-21004" y="95428"/>
                      <a:pt x="19382" y="146291"/>
                    </a:cubicBezTo>
                    <a:cubicBezTo>
                      <a:pt x="42433" y="175343"/>
                      <a:pt x="65578" y="204108"/>
                      <a:pt x="88724" y="233159"/>
                    </a:cubicBezTo>
                    <a:cubicBezTo>
                      <a:pt x="90248" y="234969"/>
                      <a:pt x="90724" y="234683"/>
                      <a:pt x="92058" y="233064"/>
                    </a:cubicBezTo>
                    <a:cubicBezTo>
                      <a:pt x="114632" y="204775"/>
                      <a:pt x="137206" y="176485"/>
                      <a:pt x="159876" y="148292"/>
                    </a:cubicBezTo>
                    <a:cubicBezTo>
                      <a:pt x="173401" y="131432"/>
                      <a:pt x="180640" y="112287"/>
                      <a:pt x="180735" y="90570"/>
                    </a:cubicBezTo>
                    <a:cubicBezTo>
                      <a:pt x="181021" y="84284"/>
                      <a:pt x="180259" y="78187"/>
                      <a:pt x="179116" y="72187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307" name="Graphique 9">
                <a:extLst>
                  <a:ext uri="{FF2B5EF4-FFF2-40B4-BE49-F238E27FC236}">
                    <a16:creationId xmlns:a16="http://schemas.microsoft.com/office/drawing/2014/main" id="{7D788599-9B94-3BE8-22F7-40343ADE8F94}"/>
                  </a:ext>
                </a:extLst>
              </p:cNvPr>
              <p:cNvGrpSpPr/>
              <p:nvPr/>
            </p:nvGrpSpPr>
            <p:grpSpPr>
              <a:xfrm>
                <a:off x="17727068" y="3870656"/>
                <a:ext cx="110222" cy="74407"/>
                <a:chOff x="17727068" y="3870656"/>
                <a:chExt cx="110222" cy="74407"/>
              </a:xfrm>
              <a:solidFill>
                <a:srgbClr val="FFFFFF"/>
              </a:solidFill>
            </p:grpSpPr>
            <p:sp>
              <p:nvSpPr>
                <p:cNvPr id="4312" name="Forme libre : forme 4311">
                  <a:extLst>
                    <a:ext uri="{FF2B5EF4-FFF2-40B4-BE49-F238E27FC236}">
                      <a16:creationId xmlns:a16="http://schemas.microsoft.com/office/drawing/2014/main" id="{4FBC3236-0E20-B356-DBB6-40E3850DE06F}"/>
                    </a:ext>
                  </a:extLst>
                </p:cNvPr>
                <p:cNvSpPr/>
                <p:nvPr/>
              </p:nvSpPr>
              <p:spPr>
                <a:xfrm>
                  <a:off x="17727068" y="3870656"/>
                  <a:ext cx="110222" cy="74407"/>
                </a:xfrm>
                <a:custGeom>
                  <a:avLst/>
                  <a:gdLst>
                    <a:gd name="connsiteX0" fmla="*/ 108889 w 110222"/>
                    <a:gd name="connsiteY0" fmla="*/ 38308 h 74407"/>
                    <a:gd name="connsiteX1" fmla="*/ 8591 w 110222"/>
                    <a:gd name="connsiteY1" fmla="*/ 38308 h 74407"/>
                    <a:gd name="connsiteX2" fmla="*/ 7162 w 110222"/>
                    <a:gd name="connsiteY2" fmla="*/ 36879 h 74407"/>
                    <a:gd name="connsiteX3" fmla="*/ 7162 w 110222"/>
                    <a:gd name="connsiteY3" fmla="*/ 1446 h 74407"/>
                    <a:gd name="connsiteX4" fmla="*/ 5638 w 110222"/>
                    <a:gd name="connsiteY4" fmla="*/ 17 h 74407"/>
                    <a:gd name="connsiteX5" fmla="*/ 1352 w 110222"/>
                    <a:gd name="connsiteY5" fmla="*/ 17 h 74407"/>
                    <a:gd name="connsiteX6" fmla="*/ 18 w 110222"/>
                    <a:gd name="connsiteY6" fmla="*/ 1351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5 w 110222"/>
                    <a:gd name="connsiteY14" fmla="*/ 55167 h 74407"/>
                    <a:gd name="connsiteX15" fmla="*/ 102221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60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8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8"/>
                      </a:moveTo>
                      <a:cubicBezTo>
                        <a:pt x="75456" y="38308"/>
                        <a:pt x="42023" y="38308"/>
                        <a:pt x="8591" y="38308"/>
                      </a:cubicBezTo>
                      <a:cubicBezTo>
                        <a:pt x="7162" y="38308"/>
                        <a:pt x="7162" y="38308"/>
                        <a:pt x="7162" y="36879"/>
                      </a:cubicBezTo>
                      <a:cubicBezTo>
                        <a:pt x="7162" y="25068"/>
                        <a:pt x="7162" y="13257"/>
                        <a:pt x="7162" y="1446"/>
                      </a:cubicBezTo>
                      <a:cubicBezTo>
                        <a:pt x="7162" y="-173"/>
                        <a:pt x="7352" y="17"/>
                        <a:pt x="5638" y="17"/>
                      </a:cubicBezTo>
                      <a:cubicBezTo>
                        <a:pt x="4209" y="17"/>
                        <a:pt x="2780" y="112"/>
                        <a:pt x="1352" y="17"/>
                      </a:cubicBezTo>
                      <a:cubicBezTo>
                        <a:pt x="304" y="-78"/>
                        <a:pt x="18" y="208"/>
                        <a:pt x="18" y="1351"/>
                      </a:cubicBezTo>
                      <a:cubicBezTo>
                        <a:pt x="18" y="25258"/>
                        <a:pt x="18" y="49166"/>
                        <a:pt x="18" y="73074"/>
                      </a:cubicBezTo>
                      <a:cubicBezTo>
                        <a:pt x="18" y="73264"/>
                        <a:pt x="18" y="73455"/>
                        <a:pt x="18" y="73645"/>
                      </a:cubicBezTo>
                      <a:cubicBezTo>
                        <a:pt x="-77" y="74312"/>
                        <a:pt x="209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1" y="74407"/>
                        <a:pt x="7162" y="74122"/>
                        <a:pt x="7162" y="73264"/>
                      </a:cubicBezTo>
                      <a:cubicBezTo>
                        <a:pt x="7162" y="67740"/>
                        <a:pt x="7162" y="62215"/>
                        <a:pt x="7162" y="56691"/>
                      </a:cubicBezTo>
                      <a:cubicBezTo>
                        <a:pt x="7162" y="55072"/>
                        <a:pt x="6971" y="55167"/>
                        <a:pt x="8686" y="55167"/>
                      </a:cubicBezTo>
                      <a:cubicBezTo>
                        <a:pt x="39642" y="55167"/>
                        <a:pt x="70598" y="55167"/>
                        <a:pt x="101555" y="55167"/>
                      </a:cubicBezTo>
                      <a:cubicBezTo>
                        <a:pt x="101745" y="55167"/>
                        <a:pt x="102031" y="55167"/>
                        <a:pt x="102221" y="55167"/>
                      </a:cubicBezTo>
                      <a:cubicBezTo>
                        <a:pt x="102888" y="55072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6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60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1" y="74407"/>
                        <a:pt x="110222" y="74217"/>
                      </a:cubicBezTo>
                      <a:cubicBezTo>
                        <a:pt x="110222" y="62215"/>
                        <a:pt x="110222" y="50214"/>
                        <a:pt x="110222" y="38212"/>
                      </a:cubicBezTo>
                      <a:cubicBezTo>
                        <a:pt x="109746" y="38212"/>
                        <a:pt x="109365" y="38308"/>
                        <a:pt x="108889" y="38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3" name="Forme libre : forme 4312">
                  <a:extLst>
                    <a:ext uri="{FF2B5EF4-FFF2-40B4-BE49-F238E27FC236}">
                      <a16:creationId xmlns:a16="http://schemas.microsoft.com/office/drawing/2014/main" id="{C79E4F30-1B75-DF16-4B11-3B8B892F626E}"/>
                    </a:ext>
                  </a:extLst>
                </p:cNvPr>
                <p:cNvSpPr/>
                <p:nvPr/>
              </p:nvSpPr>
              <p:spPr>
                <a:xfrm>
                  <a:off x="17760572" y="3887342"/>
                  <a:ext cx="71878" cy="19240"/>
                </a:xfrm>
                <a:custGeom>
                  <a:avLst/>
                  <a:gdLst>
                    <a:gd name="connsiteX0" fmla="*/ 1185 w 71878"/>
                    <a:gd name="connsiteY0" fmla="*/ 19241 h 19240"/>
                    <a:gd name="connsiteX1" fmla="*/ 35952 w 71878"/>
                    <a:gd name="connsiteY1" fmla="*/ 19241 h 19240"/>
                    <a:gd name="connsiteX2" fmla="*/ 70337 w 71878"/>
                    <a:gd name="connsiteY2" fmla="*/ 19241 h 19240"/>
                    <a:gd name="connsiteX3" fmla="*/ 71194 w 71878"/>
                    <a:gd name="connsiteY3" fmla="*/ 19241 h 19240"/>
                    <a:gd name="connsiteX4" fmla="*/ 71861 w 71878"/>
                    <a:gd name="connsiteY4" fmla="*/ 18574 h 19240"/>
                    <a:gd name="connsiteX5" fmla="*/ 71670 w 71878"/>
                    <a:gd name="connsiteY5" fmla="*/ 6382 h 19240"/>
                    <a:gd name="connsiteX6" fmla="*/ 69861 w 71878"/>
                    <a:gd name="connsiteY6" fmla="*/ 2096 h 19240"/>
                    <a:gd name="connsiteX7" fmla="*/ 64050 w 71878"/>
                    <a:gd name="connsiteY7" fmla="*/ 0 h 19240"/>
                    <a:gd name="connsiteX8" fmla="*/ 52335 w 71878"/>
                    <a:gd name="connsiteY8" fmla="*/ 0 h 19240"/>
                    <a:gd name="connsiteX9" fmla="*/ 8234 w 71878"/>
                    <a:gd name="connsiteY9" fmla="*/ 0 h 19240"/>
                    <a:gd name="connsiteX10" fmla="*/ 42 w 71878"/>
                    <a:gd name="connsiteY10" fmla="*/ 8096 h 19240"/>
                    <a:gd name="connsiteX11" fmla="*/ 42 w 71878"/>
                    <a:gd name="connsiteY11" fmla="*/ 18002 h 19240"/>
                    <a:gd name="connsiteX12" fmla="*/ 1185 w 71878"/>
                    <a:gd name="connsiteY12" fmla="*/ 19241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78" h="19240">
                      <a:moveTo>
                        <a:pt x="1185" y="19241"/>
                      </a:moveTo>
                      <a:cubicBezTo>
                        <a:pt x="12806" y="19241"/>
                        <a:pt x="24331" y="19241"/>
                        <a:pt x="35952" y="19241"/>
                      </a:cubicBezTo>
                      <a:cubicBezTo>
                        <a:pt x="47382" y="19241"/>
                        <a:pt x="58811" y="19241"/>
                        <a:pt x="70337" y="19241"/>
                      </a:cubicBezTo>
                      <a:cubicBezTo>
                        <a:pt x="70623" y="19241"/>
                        <a:pt x="70908" y="19241"/>
                        <a:pt x="71194" y="19241"/>
                      </a:cubicBezTo>
                      <a:cubicBezTo>
                        <a:pt x="71670" y="19241"/>
                        <a:pt x="71956" y="19050"/>
                        <a:pt x="71861" y="18574"/>
                      </a:cubicBezTo>
                      <a:cubicBezTo>
                        <a:pt x="71766" y="14478"/>
                        <a:pt x="72051" y="10478"/>
                        <a:pt x="71670" y="6382"/>
                      </a:cubicBezTo>
                      <a:cubicBezTo>
                        <a:pt x="71480" y="4763"/>
                        <a:pt x="71003" y="3334"/>
                        <a:pt x="69861" y="2096"/>
                      </a:cubicBezTo>
                      <a:cubicBezTo>
                        <a:pt x="68241" y="476"/>
                        <a:pt x="66241" y="0"/>
                        <a:pt x="64050" y="0"/>
                      </a:cubicBezTo>
                      <a:cubicBezTo>
                        <a:pt x="60145" y="0"/>
                        <a:pt x="56240" y="0"/>
                        <a:pt x="52335" y="0"/>
                      </a:cubicBezTo>
                      <a:cubicBezTo>
                        <a:pt x="37666" y="0"/>
                        <a:pt x="22902" y="0"/>
                        <a:pt x="8234" y="0"/>
                      </a:cubicBezTo>
                      <a:cubicBezTo>
                        <a:pt x="2709" y="0"/>
                        <a:pt x="137" y="2572"/>
                        <a:pt x="42" y="8096"/>
                      </a:cubicBezTo>
                      <a:cubicBezTo>
                        <a:pt x="-53" y="11430"/>
                        <a:pt x="42" y="14669"/>
                        <a:pt x="42" y="18002"/>
                      </a:cubicBezTo>
                      <a:cubicBezTo>
                        <a:pt x="-53" y="18955"/>
                        <a:pt x="233" y="19241"/>
                        <a:pt x="1185" y="19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4" name="Forme libre : forme 4313">
                  <a:extLst>
                    <a:ext uri="{FF2B5EF4-FFF2-40B4-BE49-F238E27FC236}">
                      <a16:creationId xmlns:a16="http://schemas.microsoft.com/office/drawing/2014/main" id="{82CEECDE-040A-9DA9-78B6-3A77E9DC71A3}"/>
                    </a:ext>
                  </a:extLst>
                </p:cNvPr>
                <p:cNvSpPr/>
                <p:nvPr/>
              </p:nvSpPr>
              <p:spPr>
                <a:xfrm>
                  <a:off x="17736135" y="3886866"/>
                  <a:ext cx="20097" cy="20099"/>
                </a:xfrm>
                <a:custGeom>
                  <a:avLst/>
                  <a:gdLst>
                    <a:gd name="connsiteX0" fmla="*/ 10096 w 20097"/>
                    <a:gd name="connsiteY0" fmla="*/ 20098 h 20099"/>
                    <a:gd name="connsiteX1" fmla="*/ 20098 w 20097"/>
                    <a:gd name="connsiteY1" fmla="*/ 10096 h 20099"/>
                    <a:gd name="connsiteX2" fmla="*/ 10001 w 20097"/>
                    <a:gd name="connsiteY2" fmla="*/ 0 h 20099"/>
                    <a:gd name="connsiteX3" fmla="*/ 0 w 20097"/>
                    <a:gd name="connsiteY3" fmla="*/ 10001 h 20099"/>
                    <a:gd name="connsiteX4" fmla="*/ 10096 w 20097"/>
                    <a:gd name="connsiteY4" fmla="*/ 20098 h 2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9">
                      <a:moveTo>
                        <a:pt x="10096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7"/>
                        <a:pt x="15430" y="0"/>
                        <a:pt x="10001" y="0"/>
                      </a:cubicBezTo>
                      <a:cubicBezTo>
                        <a:pt x="4477" y="95"/>
                        <a:pt x="0" y="4572"/>
                        <a:pt x="0" y="10001"/>
                      </a:cubicBezTo>
                      <a:cubicBezTo>
                        <a:pt x="0" y="15526"/>
                        <a:pt x="4572" y="20193"/>
                        <a:pt x="10096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308" name="Graphique 9">
                <a:extLst>
                  <a:ext uri="{FF2B5EF4-FFF2-40B4-BE49-F238E27FC236}">
                    <a16:creationId xmlns:a16="http://schemas.microsoft.com/office/drawing/2014/main" id="{FD958E04-907F-A8F9-7EB3-F2AC70C11FD0}"/>
                  </a:ext>
                </a:extLst>
              </p:cNvPr>
              <p:cNvGrpSpPr/>
              <p:nvPr/>
            </p:nvGrpSpPr>
            <p:grpSpPr>
              <a:xfrm>
                <a:off x="17213784" y="3818095"/>
                <a:ext cx="190976" cy="55816"/>
                <a:chOff x="17213784" y="3818095"/>
                <a:chExt cx="190976" cy="55816"/>
              </a:xfrm>
              <a:solidFill>
                <a:srgbClr val="009FE3"/>
              </a:solidFill>
            </p:grpSpPr>
            <p:sp>
              <p:nvSpPr>
                <p:cNvPr id="4309" name="Forme libre : forme 4308">
                  <a:extLst>
                    <a:ext uri="{FF2B5EF4-FFF2-40B4-BE49-F238E27FC236}">
                      <a16:creationId xmlns:a16="http://schemas.microsoft.com/office/drawing/2014/main" id="{11531836-A4E6-6026-56E6-0418122FAD5D}"/>
                    </a:ext>
                  </a:extLst>
                </p:cNvPr>
                <p:cNvSpPr/>
                <p:nvPr/>
              </p:nvSpPr>
              <p:spPr>
                <a:xfrm>
                  <a:off x="17279983" y="3818095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386 w 58578"/>
                    <a:gd name="connsiteY1" fmla="*/ 18383 h 55816"/>
                    <a:gd name="connsiteX2" fmla="*/ 58579 w 58578"/>
                    <a:gd name="connsiteY2" fmla="*/ 21336 h 55816"/>
                    <a:gd name="connsiteX3" fmla="*/ 43910 w 58578"/>
                    <a:gd name="connsiteY3" fmla="*/ 35623 h 55816"/>
                    <a:gd name="connsiteX4" fmla="*/ 47435 w 58578"/>
                    <a:gd name="connsiteY4" fmla="*/ 55816 h 55816"/>
                    <a:gd name="connsiteX5" fmla="*/ 29242 w 58578"/>
                    <a:gd name="connsiteY5" fmla="*/ 46291 h 55816"/>
                    <a:gd name="connsiteX6" fmla="*/ 11144 w 58578"/>
                    <a:gd name="connsiteY6" fmla="*/ 55816 h 55816"/>
                    <a:gd name="connsiteX7" fmla="*/ 14669 w 58578"/>
                    <a:gd name="connsiteY7" fmla="*/ 35623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386" y="18383"/>
                      </a:lnTo>
                      <a:lnTo>
                        <a:pt x="58579" y="21336"/>
                      </a:lnTo>
                      <a:lnTo>
                        <a:pt x="43910" y="35623"/>
                      </a:lnTo>
                      <a:lnTo>
                        <a:pt x="47435" y="55816"/>
                      </a:lnTo>
                      <a:lnTo>
                        <a:pt x="29242" y="46291"/>
                      </a:lnTo>
                      <a:lnTo>
                        <a:pt x="11144" y="55816"/>
                      </a:lnTo>
                      <a:lnTo>
                        <a:pt x="14669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0" name="Forme libre : forme 4309">
                  <a:extLst>
                    <a:ext uri="{FF2B5EF4-FFF2-40B4-BE49-F238E27FC236}">
                      <a16:creationId xmlns:a16="http://schemas.microsoft.com/office/drawing/2014/main" id="{660AAFAE-06B1-3A5B-026B-3AC8943D66C8}"/>
                    </a:ext>
                  </a:extLst>
                </p:cNvPr>
                <p:cNvSpPr/>
                <p:nvPr/>
              </p:nvSpPr>
              <p:spPr>
                <a:xfrm>
                  <a:off x="17213784" y="3818095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0 w 58578"/>
                    <a:gd name="connsiteY1" fmla="*/ 18383 h 55816"/>
                    <a:gd name="connsiteX2" fmla="*/ 58579 w 58578"/>
                    <a:gd name="connsiteY2" fmla="*/ 21336 h 55816"/>
                    <a:gd name="connsiteX3" fmla="*/ 43910 w 58578"/>
                    <a:gd name="connsiteY3" fmla="*/ 35623 h 55816"/>
                    <a:gd name="connsiteX4" fmla="*/ 47434 w 58578"/>
                    <a:gd name="connsiteY4" fmla="*/ 55816 h 55816"/>
                    <a:gd name="connsiteX5" fmla="*/ 29242 w 58578"/>
                    <a:gd name="connsiteY5" fmla="*/ 46291 h 55816"/>
                    <a:gd name="connsiteX6" fmla="*/ 11144 w 58578"/>
                    <a:gd name="connsiteY6" fmla="*/ 55816 h 55816"/>
                    <a:gd name="connsiteX7" fmla="*/ 14669 w 58578"/>
                    <a:gd name="connsiteY7" fmla="*/ 35623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9" y="21336"/>
                      </a:lnTo>
                      <a:lnTo>
                        <a:pt x="43910" y="35623"/>
                      </a:lnTo>
                      <a:lnTo>
                        <a:pt x="47434" y="55816"/>
                      </a:lnTo>
                      <a:lnTo>
                        <a:pt x="29242" y="46291"/>
                      </a:lnTo>
                      <a:lnTo>
                        <a:pt x="11144" y="55816"/>
                      </a:lnTo>
                      <a:lnTo>
                        <a:pt x="14669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11" name="Forme libre : forme 4310">
                  <a:extLst>
                    <a:ext uri="{FF2B5EF4-FFF2-40B4-BE49-F238E27FC236}">
                      <a16:creationId xmlns:a16="http://schemas.microsoft.com/office/drawing/2014/main" id="{6F48F6C5-DE93-AE66-E9FC-6BBD2AE08E7B}"/>
                    </a:ext>
                  </a:extLst>
                </p:cNvPr>
                <p:cNvSpPr/>
                <p:nvPr/>
              </p:nvSpPr>
              <p:spPr>
                <a:xfrm>
                  <a:off x="17346182" y="3818095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386 w 58578"/>
                    <a:gd name="connsiteY1" fmla="*/ 18383 h 55816"/>
                    <a:gd name="connsiteX2" fmla="*/ 58579 w 58578"/>
                    <a:gd name="connsiteY2" fmla="*/ 21336 h 55816"/>
                    <a:gd name="connsiteX3" fmla="*/ 43910 w 58578"/>
                    <a:gd name="connsiteY3" fmla="*/ 35623 h 55816"/>
                    <a:gd name="connsiteX4" fmla="*/ 47435 w 58578"/>
                    <a:gd name="connsiteY4" fmla="*/ 55816 h 55816"/>
                    <a:gd name="connsiteX5" fmla="*/ 29242 w 58578"/>
                    <a:gd name="connsiteY5" fmla="*/ 46291 h 55816"/>
                    <a:gd name="connsiteX6" fmla="*/ 11144 w 58578"/>
                    <a:gd name="connsiteY6" fmla="*/ 55816 h 55816"/>
                    <a:gd name="connsiteX7" fmla="*/ 14669 w 58578"/>
                    <a:gd name="connsiteY7" fmla="*/ 35623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386" y="18383"/>
                      </a:lnTo>
                      <a:lnTo>
                        <a:pt x="58579" y="21336"/>
                      </a:lnTo>
                      <a:lnTo>
                        <a:pt x="43910" y="35623"/>
                      </a:lnTo>
                      <a:lnTo>
                        <a:pt x="47435" y="55816"/>
                      </a:lnTo>
                      <a:lnTo>
                        <a:pt x="29242" y="46291"/>
                      </a:lnTo>
                      <a:lnTo>
                        <a:pt x="11144" y="55816"/>
                      </a:lnTo>
                      <a:lnTo>
                        <a:pt x="14669" y="35623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4537" name="Groupe 4536">
            <a:extLst>
              <a:ext uri="{FF2B5EF4-FFF2-40B4-BE49-F238E27FC236}">
                <a16:creationId xmlns:a16="http://schemas.microsoft.com/office/drawing/2014/main" id="{819309B2-E34F-C26F-07C6-D58402C18D2B}"/>
              </a:ext>
            </a:extLst>
          </p:cNvPr>
          <p:cNvGrpSpPr/>
          <p:nvPr/>
        </p:nvGrpSpPr>
        <p:grpSpPr>
          <a:xfrm>
            <a:off x="10304429" y="4839517"/>
            <a:ext cx="1192601" cy="1271916"/>
            <a:chOff x="16097421" y="4839517"/>
            <a:chExt cx="1192601" cy="1271916"/>
          </a:xfrm>
        </p:grpSpPr>
        <p:grpSp>
          <p:nvGrpSpPr>
            <p:cNvPr id="4538" name="Graphique 9">
              <a:extLst>
                <a:ext uri="{FF2B5EF4-FFF2-40B4-BE49-F238E27FC236}">
                  <a16:creationId xmlns:a16="http://schemas.microsoft.com/office/drawing/2014/main" id="{E5E1295F-F96B-C89B-09E0-DA941F001AE7}"/>
                </a:ext>
              </a:extLst>
            </p:cNvPr>
            <p:cNvGrpSpPr/>
            <p:nvPr/>
          </p:nvGrpSpPr>
          <p:grpSpPr>
            <a:xfrm>
              <a:off x="16109460" y="5479066"/>
              <a:ext cx="601164" cy="530706"/>
              <a:chOff x="18013313" y="5428297"/>
              <a:chExt cx="589845" cy="520714"/>
            </a:xfrm>
            <a:solidFill>
              <a:srgbClr val="312783"/>
            </a:solidFill>
          </p:grpSpPr>
          <p:sp>
            <p:nvSpPr>
              <p:cNvPr id="4650" name="Forme libre : forme 4649">
                <a:extLst>
                  <a:ext uri="{FF2B5EF4-FFF2-40B4-BE49-F238E27FC236}">
                    <a16:creationId xmlns:a16="http://schemas.microsoft.com/office/drawing/2014/main" id="{582C21E5-7146-C471-628E-8601F0C4B675}"/>
                  </a:ext>
                </a:extLst>
              </p:cNvPr>
              <p:cNvSpPr/>
              <p:nvPr/>
            </p:nvSpPr>
            <p:spPr>
              <a:xfrm>
                <a:off x="18213665" y="5428297"/>
                <a:ext cx="389493" cy="520714"/>
              </a:xfrm>
              <a:custGeom>
                <a:avLst/>
                <a:gdLst>
                  <a:gd name="connsiteX0" fmla="*/ 170837 w 389493"/>
                  <a:gd name="connsiteY0" fmla="*/ 44290 h 520714"/>
                  <a:gd name="connsiteX1" fmla="*/ 113878 w 389493"/>
                  <a:gd name="connsiteY1" fmla="*/ 2666 h 520714"/>
                  <a:gd name="connsiteX2" fmla="*/ 44154 w 389493"/>
                  <a:gd name="connsiteY2" fmla="*/ 13525 h 520714"/>
                  <a:gd name="connsiteX3" fmla="*/ 13484 w 389493"/>
                  <a:gd name="connsiteY3" fmla="*/ 140303 h 520714"/>
                  <a:gd name="connsiteX4" fmla="*/ 218462 w 389493"/>
                  <a:gd name="connsiteY4" fmla="*/ 476440 h 520714"/>
                  <a:gd name="connsiteX5" fmla="*/ 275517 w 389493"/>
                  <a:gd name="connsiteY5" fmla="*/ 518064 h 520714"/>
                  <a:gd name="connsiteX6" fmla="*/ 345049 w 389493"/>
                  <a:gd name="connsiteY6" fmla="*/ 507301 h 520714"/>
                  <a:gd name="connsiteX7" fmla="*/ 345240 w 389493"/>
                  <a:gd name="connsiteY7" fmla="*/ 507206 h 520714"/>
                  <a:gd name="connsiteX8" fmla="*/ 386864 w 389493"/>
                  <a:gd name="connsiteY8" fmla="*/ 450246 h 520714"/>
                  <a:gd name="connsiteX9" fmla="*/ 376005 w 389493"/>
                  <a:gd name="connsiteY9" fmla="*/ 380523 h 520714"/>
                  <a:gd name="connsiteX10" fmla="*/ 170837 w 389493"/>
                  <a:gd name="connsiteY10" fmla="*/ 44290 h 520714"/>
                  <a:gd name="connsiteX11" fmla="*/ 54060 w 389493"/>
                  <a:gd name="connsiteY11" fmla="*/ 29908 h 520714"/>
                  <a:gd name="connsiteX12" fmla="*/ 54251 w 389493"/>
                  <a:gd name="connsiteY12" fmla="*/ 29813 h 520714"/>
                  <a:gd name="connsiteX13" fmla="*/ 109401 w 389493"/>
                  <a:gd name="connsiteY13" fmla="*/ 21240 h 520714"/>
                  <a:gd name="connsiteX14" fmla="*/ 154644 w 389493"/>
                  <a:gd name="connsiteY14" fmla="*/ 54292 h 520714"/>
                  <a:gd name="connsiteX15" fmla="*/ 233988 w 389493"/>
                  <a:gd name="connsiteY15" fmla="*/ 184403 h 520714"/>
                  <a:gd name="connsiteX16" fmla="*/ 213223 w 389493"/>
                  <a:gd name="connsiteY16" fmla="*/ 290797 h 520714"/>
                  <a:gd name="connsiteX17" fmla="*/ 108638 w 389493"/>
                  <a:gd name="connsiteY17" fmla="*/ 259841 h 520714"/>
                  <a:gd name="connsiteX18" fmla="*/ 29772 w 389493"/>
                  <a:gd name="connsiteY18" fmla="*/ 130492 h 520714"/>
                  <a:gd name="connsiteX19" fmla="*/ 54060 w 389493"/>
                  <a:gd name="connsiteY19" fmla="*/ 29908 h 520714"/>
                  <a:gd name="connsiteX20" fmla="*/ 248656 w 389493"/>
                  <a:gd name="connsiteY20" fmla="*/ 208501 h 520714"/>
                  <a:gd name="connsiteX21" fmla="*/ 317712 w 389493"/>
                  <a:gd name="connsiteY21" fmla="*/ 321658 h 520714"/>
                  <a:gd name="connsiteX22" fmla="*/ 231511 w 389493"/>
                  <a:gd name="connsiteY22" fmla="*/ 296131 h 520714"/>
                  <a:gd name="connsiteX23" fmla="*/ 248656 w 389493"/>
                  <a:gd name="connsiteY23" fmla="*/ 208501 h 520714"/>
                  <a:gd name="connsiteX24" fmla="*/ 209508 w 389493"/>
                  <a:gd name="connsiteY24" fmla="*/ 309562 h 520714"/>
                  <a:gd name="connsiteX25" fmla="*/ 192363 w 389493"/>
                  <a:gd name="connsiteY25" fmla="*/ 397287 h 520714"/>
                  <a:gd name="connsiteX26" fmla="*/ 123307 w 389493"/>
                  <a:gd name="connsiteY26" fmla="*/ 284130 h 520714"/>
                  <a:gd name="connsiteX27" fmla="*/ 209508 w 389493"/>
                  <a:gd name="connsiteY27" fmla="*/ 309562 h 520714"/>
                  <a:gd name="connsiteX28" fmla="*/ 368290 w 389493"/>
                  <a:gd name="connsiteY28" fmla="*/ 445769 h 520714"/>
                  <a:gd name="connsiteX29" fmla="*/ 335238 w 389493"/>
                  <a:gd name="connsiteY29" fmla="*/ 491013 h 520714"/>
                  <a:gd name="connsiteX30" fmla="*/ 335048 w 389493"/>
                  <a:gd name="connsiteY30" fmla="*/ 491109 h 520714"/>
                  <a:gd name="connsiteX31" fmla="*/ 279898 w 389493"/>
                  <a:gd name="connsiteY31" fmla="*/ 499681 h 520714"/>
                  <a:gd name="connsiteX32" fmla="*/ 234655 w 389493"/>
                  <a:gd name="connsiteY32" fmla="*/ 466629 h 520714"/>
                  <a:gd name="connsiteX33" fmla="*/ 207032 w 389493"/>
                  <a:gd name="connsiteY33" fmla="*/ 421385 h 520714"/>
                  <a:gd name="connsiteX34" fmla="*/ 227796 w 389493"/>
                  <a:gd name="connsiteY34" fmla="*/ 314991 h 520714"/>
                  <a:gd name="connsiteX35" fmla="*/ 332381 w 389493"/>
                  <a:gd name="connsiteY35" fmla="*/ 345947 h 520714"/>
                  <a:gd name="connsiteX36" fmla="*/ 359527 w 389493"/>
                  <a:gd name="connsiteY36" fmla="*/ 390429 h 520714"/>
                  <a:gd name="connsiteX37" fmla="*/ 368290 w 389493"/>
                  <a:gd name="connsiteY37" fmla="*/ 445769 h 52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89493" h="520714">
                    <a:moveTo>
                      <a:pt x="170837" y="44290"/>
                    </a:moveTo>
                    <a:cubicBezTo>
                      <a:pt x="157978" y="23241"/>
                      <a:pt x="137785" y="8476"/>
                      <a:pt x="113878" y="2666"/>
                    </a:cubicBezTo>
                    <a:cubicBezTo>
                      <a:pt x="89970" y="-3144"/>
                      <a:pt x="65109" y="571"/>
                      <a:pt x="44154" y="13525"/>
                    </a:cubicBezTo>
                    <a:cubicBezTo>
                      <a:pt x="720" y="40004"/>
                      <a:pt x="-12996" y="96869"/>
                      <a:pt x="13484" y="140303"/>
                    </a:cubicBezTo>
                    <a:lnTo>
                      <a:pt x="218462" y="476440"/>
                    </a:lnTo>
                    <a:cubicBezTo>
                      <a:pt x="231320" y="497490"/>
                      <a:pt x="251513" y="512254"/>
                      <a:pt x="275517" y="518064"/>
                    </a:cubicBezTo>
                    <a:cubicBezTo>
                      <a:pt x="299329" y="523875"/>
                      <a:pt x="323999" y="520064"/>
                      <a:pt x="345049" y="507301"/>
                    </a:cubicBezTo>
                    <a:cubicBezTo>
                      <a:pt x="345144" y="507301"/>
                      <a:pt x="345240" y="507206"/>
                      <a:pt x="345240" y="507206"/>
                    </a:cubicBezTo>
                    <a:cubicBezTo>
                      <a:pt x="366290" y="494347"/>
                      <a:pt x="381054" y="474154"/>
                      <a:pt x="386864" y="450246"/>
                    </a:cubicBezTo>
                    <a:cubicBezTo>
                      <a:pt x="392674" y="426338"/>
                      <a:pt x="388769" y="401573"/>
                      <a:pt x="376005" y="380523"/>
                    </a:cubicBezTo>
                    <a:lnTo>
                      <a:pt x="170837" y="44290"/>
                    </a:lnTo>
                    <a:close/>
                    <a:moveTo>
                      <a:pt x="54060" y="29908"/>
                    </a:moveTo>
                    <a:cubicBezTo>
                      <a:pt x="54156" y="29908"/>
                      <a:pt x="54156" y="29813"/>
                      <a:pt x="54251" y="29813"/>
                    </a:cubicBezTo>
                    <a:cubicBezTo>
                      <a:pt x="70920" y="19716"/>
                      <a:pt x="90446" y="16668"/>
                      <a:pt x="109401" y="21240"/>
                    </a:cubicBezTo>
                    <a:cubicBezTo>
                      <a:pt x="128355" y="25812"/>
                      <a:pt x="144452" y="37528"/>
                      <a:pt x="154644" y="54292"/>
                    </a:cubicBezTo>
                    <a:lnTo>
                      <a:pt x="233988" y="184403"/>
                    </a:lnTo>
                    <a:lnTo>
                      <a:pt x="213223" y="290797"/>
                    </a:lnTo>
                    <a:lnTo>
                      <a:pt x="108638" y="259841"/>
                    </a:lnTo>
                    <a:lnTo>
                      <a:pt x="29772" y="130492"/>
                    </a:lnTo>
                    <a:cubicBezTo>
                      <a:pt x="8721" y="96011"/>
                      <a:pt x="19580" y="50863"/>
                      <a:pt x="54060" y="29908"/>
                    </a:cubicBezTo>
                    <a:close/>
                    <a:moveTo>
                      <a:pt x="248656" y="208501"/>
                    </a:moveTo>
                    <a:lnTo>
                      <a:pt x="317712" y="321658"/>
                    </a:lnTo>
                    <a:lnTo>
                      <a:pt x="231511" y="296131"/>
                    </a:lnTo>
                    <a:lnTo>
                      <a:pt x="248656" y="208501"/>
                    </a:lnTo>
                    <a:close/>
                    <a:moveTo>
                      <a:pt x="209508" y="309562"/>
                    </a:moveTo>
                    <a:lnTo>
                      <a:pt x="192363" y="397287"/>
                    </a:lnTo>
                    <a:lnTo>
                      <a:pt x="123307" y="284130"/>
                    </a:lnTo>
                    <a:lnTo>
                      <a:pt x="209508" y="309562"/>
                    </a:lnTo>
                    <a:close/>
                    <a:moveTo>
                      <a:pt x="368290" y="445769"/>
                    </a:moveTo>
                    <a:cubicBezTo>
                      <a:pt x="363718" y="464724"/>
                      <a:pt x="352003" y="480821"/>
                      <a:pt x="335238" y="491013"/>
                    </a:cubicBezTo>
                    <a:cubicBezTo>
                      <a:pt x="335143" y="491013"/>
                      <a:pt x="335143" y="491109"/>
                      <a:pt x="335048" y="491109"/>
                    </a:cubicBezTo>
                    <a:cubicBezTo>
                      <a:pt x="318379" y="501205"/>
                      <a:pt x="298853" y="504253"/>
                      <a:pt x="279898" y="499681"/>
                    </a:cubicBezTo>
                    <a:cubicBezTo>
                      <a:pt x="260943" y="495109"/>
                      <a:pt x="244846" y="483393"/>
                      <a:pt x="234655" y="466629"/>
                    </a:cubicBezTo>
                    <a:lnTo>
                      <a:pt x="207032" y="421385"/>
                    </a:lnTo>
                    <a:lnTo>
                      <a:pt x="227796" y="314991"/>
                    </a:lnTo>
                    <a:lnTo>
                      <a:pt x="332381" y="345947"/>
                    </a:lnTo>
                    <a:lnTo>
                      <a:pt x="359527" y="390429"/>
                    </a:lnTo>
                    <a:cubicBezTo>
                      <a:pt x="369814" y="407098"/>
                      <a:pt x="372862" y="426719"/>
                      <a:pt x="368290" y="445769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651" name="Graphique 9">
                <a:extLst>
                  <a:ext uri="{FF2B5EF4-FFF2-40B4-BE49-F238E27FC236}">
                    <a16:creationId xmlns:a16="http://schemas.microsoft.com/office/drawing/2014/main" id="{E6C2C145-A4D9-0B49-99B3-250D504E400F}"/>
                  </a:ext>
                </a:extLst>
              </p:cNvPr>
              <p:cNvGrpSpPr/>
              <p:nvPr/>
            </p:nvGrpSpPr>
            <p:grpSpPr>
              <a:xfrm>
                <a:off x="18013313" y="5720524"/>
                <a:ext cx="287750" cy="54482"/>
                <a:chOff x="18013313" y="5720524"/>
                <a:chExt cx="287750" cy="54482"/>
              </a:xfrm>
              <a:solidFill>
                <a:srgbClr val="312783"/>
              </a:solidFill>
            </p:grpSpPr>
            <p:sp>
              <p:nvSpPr>
                <p:cNvPr id="4652" name="Forme libre : forme 4651">
                  <a:extLst>
                    <a:ext uri="{FF2B5EF4-FFF2-40B4-BE49-F238E27FC236}">
                      <a16:creationId xmlns:a16="http://schemas.microsoft.com/office/drawing/2014/main" id="{2383F4E5-F548-BA17-A63E-E52033BF183C}"/>
                    </a:ext>
                  </a:extLst>
                </p:cNvPr>
                <p:cNvSpPr/>
                <p:nvPr/>
              </p:nvSpPr>
              <p:spPr>
                <a:xfrm>
                  <a:off x="18013313" y="5721095"/>
                  <a:ext cx="24955" cy="53339"/>
                </a:xfrm>
                <a:custGeom>
                  <a:avLst/>
                  <a:gdLst>
                    <a:gd name="connsiteX0" fmla="*/ 19050 w 24955"/>
                    <a:gd name="connsiteY0" fmla="*/ 29337 h 53339"/>
                    <a:gd name="connsiteX1" fmla="*/ 5905 w 24955"/>
                    <a:gd name="connsiteY1" fmla="*/ 29337 h 53339"/>
                    <a:gd name="connsiteX2" fmla="*/ 5905 w 24955"/>
                    <a:gd name="connsiteY2" fmla="*/ 53340 h 53339"/>
                    <a:gd name="connsiteX3" fmla="*/ 0 w 24955"/>
                    <a:gd name="connsiteY3" fmla="*/ 53340 h 53339"/>
                    <a:gd name="connsiteX4" fmla="*/ 0 w 24955"/>
                    <a:gd name="connsiteY4" fmla="*/ 0 h 53339"/>
                    <a:gd name="connsiteX5" fmla="*/ 5905 w 24955"/>
                    <a:gd name="connsiteY5" fmla="*/ 0 h 53339"/>
                    <a:gd name="connsiteX6" fmla="*/ 5905 w 24955"/>
                    <a:gd name="connsiteY6" fmla="*/ 24003 h 53339"/>
                    <a:gd name="connsiteX7" fmla="*/ 19050 w 24955"/>
                    <a:gd name="connsiteY7" fmla="*/ 24003 h 53339"/>
                    <a:gd name="connsiteX8" fmla="*/ 19050 w 24955"/>
                    <a:gd name="connsiteY8" fmla="*/ 0 h 53339"/>
                    <a:gd name="connsiteX9" fmla="*/ 24955 w 24955"/>
                    <a:gd name="connsiteY9" fmla="*/ 0 h 53339"/>
                    <a:gd name="connsiteX10" fmla="*/ 24955 w 24955"/>
                    <a:gd name="connsiteY10" fmla="*/ 53340 h 53339"/>
                    <a:gd name="connsiteX11" fmla="*/ 19050 w 24955"/>
                    <a:gd name="connsiteY11" fmla="*/ 53340 h 53339"/>
                    <a:gd name="connsiteX12" fmla="*/ 19050 w 24955"/>
                    <a:gd name="connsiteY12" fmla="*/ 2933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39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53" name="Forme libre : forme 4652">
                  <a:extLst>
                    <a:ext uri="{FF2B5EF4-FFF2-40B4-BE49-F238E27FC236}">
                      <a16:creationId xmlns:a16="http://schemas.microsoft.com/office/drawing/2014/main" id="{3BF13672-471D-8725-72A0-68AE16623573}"/>
                    </a:ext>
                  </a:extLst>
                </p:cNvPr>
                <p:cNvSpPr/>
                <p:nvPr/>
              </p:nvSpPr>
              <p:spPr>
                <a:xfrm>
                  <a:off x="18045126" y="5721095"/>
                  <a:ext cx="5905" cy="53339"/>
                </a:xfrm>
                <a:custGeom>
                  <a:avLst/>
                  <a:gdLst>
                    <a:gd name="connsiteX0" fmla="*/ 0 w 5905"/>
                    <a:gd name="connsiteY0" fmla="*/ 0 h 53339"/>
                    <a:gd name="connsiteX1" fmla="*/ 5905 w 5905"/>
                    <a:gd name="connsiteY1" fmla="*/ 0 h 53339"/>
                    <a:gd name="connsiteX2" fmla="*/ 5905 w 5905"/>
                    <a:gd name="connsiteY2" fmla="*/ 53340 h 53339"/>
                    <a:gd name="connsiteX3" fmla="*/ 0 w 5905"/>
                    <a:gd name="connsiteY3" fmla="*/ 53340 h 53339"/>
                    <a:gd name="connsiteX4" fmla="*/ 0 w 5905"/>
                    <a:gd name="connsiteY4" fmla="*/ 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39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54" name="Forme libre : forme 4653">
                  <a:extLst>
                    <a:ext uri="{FF2B5EF4-FFF2-40B4-BE49-F238E27FC236}">
                      <a16:creationId xmlns:a16="http://schemas.microsoft.com/office/drawing/2014/main" id="{7C9319BA-F260-0CB2-1A58-7F1A67D28F18}"/>
                    </a:ext>
                  </a:extLst>
                </p:cNvPr>
                <p:cNvSpPr/>
                <p:nvPr/>
              </p:nvSpPr>
              <p:spPr>
                <a:xfrm>
                  <a:off x="18057985" y="5721095"/>
                  <a:ext cx="23621" cy="53339"/>
                </a:xfrm>
                <a:custGeom>
                  <a:avLst/>
                  <a:gdLst>
                    <a:gd name="connsiteX0" fmla="*/ 0 w 23621"/>
                    <a:gd name="connsiteY0" fmla="*/ 0 h 53339"/>
                    <a:gd name="connsiteX1" fmla="*/ 11621 w 23621"/>
                    <a:gd name="connsiteY1" fmla="*/ 0 h 53339"/>
                    <a:gd name="connsiteX2" fmla="*/ 23622 w 23621"/>
                    <a:gd name="connsiteY2" fmla="*/ 13049 h 53339"/>
                    <a:gd name="connsiteX3" fmla="*/ 23622 w 23621"/>
                    <a:gd name="connsiteY3" fmla="*/ 19431 h 53339"/>
                    <a:gd name="connsiteX4" fmla="*/ 11239 w 23621"/>
                    <a:gd name="connsiteY4" fmla="*/ 32290 h 53339"/>
                    <a:gd name="connsiteX5" fmla="*/ 6001 w 23621"/>
                    <a:gd name="connsiteY5" fmla="*/ 32290 h 53339"/>
                    <a:gd name="connsiteX6" fmla="*/ 6001 w 23621"/>
                    <a:gd name="connsiteY6" fmla="*/ 53340 h 53339"/>
                    <a:gd name="connsiteX7" fmla="*/ 95 w 23621"/>
                    <a:gd name="connsiteY7" fmla="*/ 53340 h 53339"/>
                    <a:gd name="connsiteX8" fmla="*/ 95 w 23621"/>
                    <a:gd name="connsiteY8" fmla="*/ 0 h 53339"/>
                    <a:gd name="connsiteX9" fmla="*/ 5905 w 23621"/>
                    <a:gd name="connsiteY9" fmla="*/ 26955 h 53339"/>
                    <a:gd name="connsiteX10" fmla="*/ 11144 w 23621"/>
                    <a:gd name="connsiteY10" fmla="*/ 26955 h 53339"/>
                    <a:gd name="connsiteX11" fmla="*/ 16097 w 23621"/>
                    <a:gd name="connsiteY11" fmla="*/ 25241 h 53339"/>
                    <a:gd name="connsiteX12" fmla="*/ 17716 w 23621"/>
                    <a:gd name="connsiteY12" fmla="*/ 19717 h 53339"/>
                    <a:gd name="connsiteX13" fmla="*/ 17716 w 23621"/>
                    <a:gd name="connsiteY13" fmla="*/ 12668 h 53339"/>
                    <a:gd name="connsiteX14" fmla="*/ 16288 w 23621"/>
                    <a:gd name="connsiteY14" fmla="*/ 7144 h 53339"/>
                    <a:gd name="connsiteX15" fmla="*/ 11621 w 23621"/>
                    <a:gd name="connsiteY15" fmla="*/ 5334 h 53339"/>
                    <a:gd name="connsiteX16" fmla="*/ 5905 w 23621"/>
                    <a:gd name="connsiteY16" fmla="*/ 5334 h 53339"/>
                    <a:gd name="connsiteX17" fmla="*/ 5905 w 23621"/>
                    <a:gd name="connsiteY17" fmla="*/ 26955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1" h="53339">
                      <a:moveTo>
                        <a:pt x="0" y="0"/>
                      </a:moveTo>
                      <a:lnTo>
                        <a:pt x="11621" y="0"/>
                      </a:lnTo>
                      <a:cubicBezTo>
                        <a:pt x="19621" y="0"/>
                        <a:pt x="23622" y="4381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39" y="32290"/>
                      </a:cubicBezTo>
                      <a:lnTo>
                        <a:pt x="6001" y="32290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6955"/>
                      </a:moveTo>
                      <a:lnTo>
                        <a:pt x="11144" y="26955"/>
                      </a:lnTo>
                      <a:cubicBezTo>
                        <a:pt x="13335" y="26955"/>
                        <a:pt x="15049" y="26384"/>
                        <a:pt x="16097" y="25241"/>
                      </a:cubicBezTo>
                      <a:cubicBezTo>
                        <a:pt x="17145" y="24098"/>
                        <a:pt x="17716" y="22288"/>
                        <a:pt x="17716" y="19717"/>
                      </a:cubicBezTo>
                      <a:lnTo>
                        <a:pt x="17716" y="12668"/>
                      </a:lnTo>
                      <a:cubicBezTo>
                        <a:pt x="17716" y="10192"/>
                        <a:pt x="17240" y="8287"/>
                        <a:pt x="16288" y="7144"/>
                      </a:cubicBezTo>
                      <a:cubicBezTo>
                        <a:pt x="15335" y="5905"/>
                        <a:pt x="13811" y="5334"/>
                        <a:pt x="11621" y="5334"/>
                      </a:cubicBezTo>
                      <a:lnTo>
                        <a:pt x="5905" y="5334"/>
                      </a:lnTo>
                      <a:lnTo>
                        <a:pt x="5905" y="26955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55" name="Forme libre : forme 4654">
                  <a:extLst>
                    <a:ext uri="{FF2B5EF4-FFF2-40B4-BE49-F238E27FC236}">
                      <a16:creationId xmlns:a16="http://schemas.microsoft.com/office/drawing/2014/main" id="{D9885BC0-E7F4-968E-AE7F-85CF71B8E726}"/>
                    </a:ext>
                  </a:extLst>
                </p:cNvPr>
                <p:cNvSpPr/>
                <p:nvPr/>
              </p:nvSpPr>
              <p:spPr>
                <a:xfrm>
                  <a:off x="18086941" y="5721095"/>
                  <a:ext cx="23717" cy="53339"/>
                </a:xfrm>
                <a:custGeom>
                  <a:avLst/>
                  <a:gdLst>
                    <a:gd name="connsiteX0" fmla="*/ 0 w 23717"/>
                    <a:gd name="connsiteY0" fmla="*/ 0 h 53339"/>
                    <a:gd name="connsiteX1" fmla="*/ 11716 w 23717"/>
                    <a:gd name="connsiteY1" fmla="*/ 0 h 53339"/>
                    <a:gd name="connsiteX2" fmla="*/ 23717 w 23717"/>
                    <a:gd name="connsiteY2" fmla="*/ 13049 h 53339"/>
                    <a:gd name="connsiteX3" fmla="*/ 23717 w 23717"/>
                    <a:gd name="connsiteY3" fmla="*/ 19431 h 53339"/>
                    <a:gd name="connsiteX4" fmla="*/ 11335 w 23717"/>
                    <a:gd name="connsiteY4" fmla="*/ 32290 h 53339"/>
                    <a:gd name="connsiteX5" fmla="*/ 6096 w 23717"/>
                    <a:gd name="connsiteY5" fmla="*/ 32290 h 53339"/>
                    <a:gd name="connsiteX6" fmla="*/ 6096 w 23717"/>
                    <a:gd name="connsiteY6" fmla="*/ 53340 h 53339"/>
                    <a:gd name="connsiteX7" fmla="*/ 191 w 23717"/>
                    <a:gd name="connsiteY7" fmla="*/ 53340 h 53339"/>
                    <a:gd name="connsiteX8" fmla="*/ 191 w 23717"/>
                    <a:gd name="connsiteY8" fmla="*/ 0 h 53339"/>
                    <a:gd name="connsiteX9" fmla="*/ 6001 w 23717"/>
                    <a:gd name="connsiteY9" fmla="*/ 26955 h 53339"/>
                    <a:gd name="connsiteX10" fmla="*/ 11240 w 23717"/>
                    <a:gd name="connsiteY10" fmla="*/ 26955 h 53339"/>
                    <a:gd name="connsiteX11" fmla="*/ 16193 w 23717"/>
                    <a:gd name="connsiteY11" fmla="*/ 25241 h 53339"/>
                    <a:gd name="connsiteX12" fmla="*/ 17812 w 23717"/>
                    <a:gd name="connsiteY12" fmla="*/ 19717 h 53339"/>
                    <a:gd name="connsiteX13" fmla="*/ 17812 w 23717"/>
                    <a:gd name="connsiteY13" fmla="*/ 12668 h 53339"/>
                    <a:gd name="connsiteX14" fmla="*/ 16383 w 23717"/>
                    <a:gd name="connsiteY14" fmla="*/ 7144 h 53339"/>
                    <a:gd name="connsiteX15" fmla="*/ 11716 w 23717"/>
                    <a:gd name="connsiteY15" fmla="*/ 5334 h 53339"/>
                    <a:gd name="connsiteX16" fmla="*/ 6001 w 23717"/>
                    <a:gd name="connsiteY16" fmla="*/ 5334 h 53339"/>
                    <a:gd name="connsiteX17" fmla="*/ 6001 w 23717"/>
                    <a:gd name="connsiteY17" fmla="*/ 26955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717" h="53339">
                      <a:moveTo>
                        <a:pt x="0" y="0"/>
                      </a:moveTo>
                      <a:lnTo>
                        <a:pt x="11716" y="0"/>
                      </a:lnTo>
                      <a:cubicBezTo>
                        <a:pt x="19717" y="0"/>
                        <a:pt x="23717" y="4381"/>
                        <a:pt x="23717" y="13049"/>
                      </a:cubicBezTo>
                      <a:lnTo>
                        <a:pt x="23717" y="19431"/>
                      </a:lnTo>
                      <a:cubicBezTo>
                        <a:pt x="23717" y="28004"/>
                        <a:pt x="19621" y="32290"/>
                        <a:pt x="11335" y="32290"/>
                      </a:cubicBezTo>
                      <a:lnTo>
                        <a:pt x="6096" y="32290"/>
                      </a:lnTo>
                      <a:lnTo>
                        <a:pt x="6096" y="53340"/>
                      </a:lnTo>
                      <a:lnTo>
                        <a:pt x="191" y="53340"/>
                      </a:lnTo>
                      <a:lnTo>
                        <a:pt x="191" y="0"/>
                      </a:lnTo>
                      <a:close/>
                      <a:moveTo>
                        <a:pt x="6001" y="26955"/>
                      </a:moveTo>
                      <a:lnTo>
                        <a:pt x="11240" y="26955"/>
                      </a:lnTo>
                      <a:cubicBezTo>
                        <a:pt x="13430" y="26955"/>
                        <a:pt x="15145" y="26384"/>
                        <a:pt x="16193" y="25241"/>
                      </a:cubicBezTo>
                      <a:cubicBezTo>
                        <a:pt x="17240" y="24098"/>
                        <a:pt x="17812" y="22288"/>
                        <a:pt x="17812" y="19717"/>
                      </a:cubicBezTo>
                      <a:lnTo>
                        <a:pt x="17812" y="12668"/>
                      </a:lnTo>
                      <a:cubicBezTo>
                        <a:pt x="17812" y="10192"/>
                        <a:pt x="17336" y="8287"/>
                        <a:pt x="16383" y="7144"/>
                      </a:cubicBezTo>
                      <a:cubicBezTo>
                        <a:pt x="15431" y="5905"/>
                        <a:pt x="13907" y="5334"/>
                        <a:pt x="11716" y="5334"/>
                      </a:cubicBezTo>
                      <a:lnTo>
                        <a:pt x="6001" y="5334"/>
                      </a:lnTo>
                      <a:lnTo>
                        <a:pt x="6001" y="26955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56" name="Forme libre : forme 4655">
                  <a:extLst>
                    <a:ext uri="{FF2B5EF4-FFF2-40B4-BE49-F238E27FC236}">
                      <a16:creationId xmlns:a16="http://schemas.microsoft.com/office/drawing/2014/main" id="{8A9E1BC0-EAFB-7E8C-5CFB-C9C57282E3E3}"/>
                    </a:ext>
                  </a:extLst>
                </p:cNvPr>
                <p:cNvSpPr/>
                <p:nvPr/>
              </p:nvSpPr>
              <p:spPr>
                <a:xfrm>
                  <a:off x="18115516" y="5720524"/>
                  <a:ext cx="24479" cy="54482"/>
                </a:xfrm>
                <a:custGeom>
                  <a:avLst/>
                  <a:gdLst>
                    <a:gd name="connsiteX0" fmla="*/ 0 w 24479"/>
                    <a:gd name="connsiteY0" fmla="*/ 41053 h 54482"/>
                    <a:gd name="connsiteX1" fmla="*/ 0 w 24479"/>
                    <a:gd name="connsiteY1" fmla="*/ 13430 h 54482"/>
                    <a:gd name="connsiteX2" fmla="*/ 3048 w 24479"/>
                    <a:gd name="connsiteY2" fmla="*/ 3620 h 54482"/>
                    <a:gd name="connsiteX3" fmla="*/ 12192 w 24479"/>
                    <a:gd name="connsiteY3" fmla="*/ 0 h 54482"/>
                    <a:gd name="connsiteX4" fmla="*/ 21336 w 24479"/>
                    <a:gd name="connsiteY4" fmla="*/ 3620 h 54482"/>
                    <a:gd name="connsiteX5" fmla="*/ 24479 w 24479"/>
                    <a:gd name="connsiteY5" fmla="*/ 13430 h 54482"/>
                    <a:gd name="connsiteX6" fmla="*/ 24479 w 24479"/>
                    <a:gd name="connsiteY6" fmla="*/ 41053 h 54482"/>
                    <a:gd name="connsiteX7" fmla="*/ 21336 w 24479"/>
                    <a:gd name="connsiteY7" fmla="*/ 50863 h 54482"/>
                    <a:gd name="connsiteX8" fmla="*/ 12192 w 24479"/>
                    <a:gd name="connsiteY8" fmla="*/ 54483 h 54482"/>
                    <a:gd name="connsiteX9" fmla="*/ 3143 w 24479"/>
                    <a:gd name="connsiteY9" fmla="*/ 50863 h 54482"/>
                    <a:gd name="connsiteX10" fmla="*/ 0 w 24479"/>
                    <a:gd name="connsiteY10" fmla="*/ 41053 h 54482"/>
                    <a:gd name="connsiteX11" fmla="*/ 5906 w 24479"/>
                    <a:gd name="connsiteY11" fmla="*/ 13145 h 54482"/>
                    <a:gd name="connsiteX12" fmla="*/ 5906 w 24479"/>
                    <a:gd name="connsiteY12" fmla="*/ 41338 h 54482"/>
                    <a:gd name="connsiteX13" fmla="*/ 12192 w 24479"/>
                    <a:gd name="connsiteY13" fmla="*/ 49053 h 54482"/>
                    <a:gd name="connsiteX14" fmla="*/ 18479 w 24479"/>
                    <a:gd name="connsiteY14" fmla="*/ 41338 h 54482"/>
                    <a:gd name="connsiteX15" fmla="*/ 18479 w 24479"/>
                    <a:gd name="connsiteY15" fmla="*/ 13145 h 54482"/>
                    <a:gd name="connsiteX16" fmla="*/ 12192 w 24479"/>
                    <a:gd name="connsiteY16" fmla="*/ 5429 h 54482"/>
                    <a:gd name="connsiteX17" fmla="*/ 5906 w 24479"/>
                    <a:gd name="connsiteY17" fmla="*/ 13145 h 5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2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4" y="1238"/>
                        <a:pt x="8192" y="0"/>
                        <a:pt x="12192" y="0"/>
                      </a:cubicBezTo>
                      <a:cubicBezTo>
                        <a:pt x="16193" y="0"/>
                        <a:pt x="19241" y="1238"/>
                        <a:pt x="21336" y="3620"/>
                      </a:cubicBezTo>
                      <a:cubicBezTo>
                        <a:pt x="23432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2" y="48482"/>
                        <a:pt x="21336" y="50863"/>
                      </a:cubicBezTo>
                      <a:cubicBezTo>
                        <a:pt x="19241" y="53244"/>
                        <a:pt x="16193" y="54483"/>
                        <a:pt x="12192" y="54483"/>
                      </a:cubicBezTo>
                      <a:cubicBezTo>
                        <a:pt x="8192" y="54483"/>
                        <a:pt x="5239" y="53244"/>
                        <a:pt x="3143" y="50863"/>
                      </a:cubicBezTo>
                      <a:cubicBezTo>
                        <a:pt x="1048" y="48482"/>
                        <a:pt x="0" y="45148"/>
                        <a:pt x="0" y="41053"/>
                      </a:cubicBezTo>
                      <a:close/>
                      <a:moveTo>
                        <a:pt x="5906" y="13145"/>
                      </a:moveTo>
                      <a:lnTo>
                        <a:pt x="5906" y="41338"/>
                      </a:lnTo>
                      <a:cubicBezTo>
                        <a:pt x="5906" y="46482"/>
                        <a:pt x="8001" y="49053"/>
                        <a:pt x="12192" y="49053"/>
                      </a:cubicBezTo>
                      <a:cubicBezTo>
                        <a:pt x="16383" y="49053"/>
                        <a:pt x="18479" y="46482"/>
                        <a:pt x="18479" y="41338"/>
                      </a:cubicBez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6" y="8001"/>
                        <a:pt x="5906" y="13145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57" name="Forme libre : forme 4656">
                  <a:extLst>
                    <a:ext uri="{FF2B5EF4-FFF2-40B4-BE49-F238E27FC236}">
                      <a16:creationId xmlns:a16="http://schemas.microsoft.com/office/drawing/2014/main" id="{D870895F-8BD7-FA59-4434-655234638DCC}"/>
                    </a:ext>
                  </a:extLst>
                </p:cNvPr>
                <p:cNvSpPr/>
                <p:nvPr/>
              </p:nvSpPr>
              <p:spPr>
                <a:xfrm>
                  <a:off x="18146377" y="5721095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4 h 53244"/>
                    <a:gd name="connsiteX7" fmla="*/ 0 w 24669"/>
                    <a:gd name="connsiteY7" fmla="*/ 53244 h 53244"/>
                    <a:gd name="connsiteX8" fmla="*/ 0 w 24669"/>
                    <a:gd name="connsiteY8" fmla="*/ 0 h 53244"/>
                    <a:gd name="connsiteX9" fmla="*/ 6001 w 24669"/>
                    <a:gd name="connsiteY9" fmla="*/ 47910 h 53244"/>
                    <a:gd name="connsiteX10" fmla="*/ 12478 w 24669"/>
                    <a:gd name="connsiteY10" fmla="*/ 47910 h 53244"/>
                    <a:gd name="connsiteX11" fmla="*/ 18764 w 24669"/>
                    <a:gd name="connsiteY11" fmla="*/ 40386 h 53244"/>
                    <a:gd name="connsiteX12" fmla="*/ 18764 w 24669"/>
                    <a:gd name="connsiteY12" fmla="*/ 12954 h 53244"/>
                    <a:gd name="connsiteX13" fmla="*/ 12382 w 24669"/>
                    <a:gd name="connsiteY13" fmla="*/ 5429 h 53244"/>
                    <a:gd name="connsiteX14" fmla="*/ 6001 w 24669"/>
                    <a:gd name="connsiteY14" fmla="*/ 5429 h 53244"/>
                    <a:gd name="connsiteX15" fmla="*/ 6001 w 24669"/>
                    <a:gd name="connsiteY15" fmla="*/ 47910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1"/>
                        <a:pt x="16573" y="53244"/>
                        <a:pt x="12478" y="53244"/>
                      </a:cubicBezTo>
                      <a:lnTo>
                        <a:pt x="0" y="53244"/>
                      </a:lnTo>
                      <a:lnTo>
                        <a:pt x="0" y="0"/>
                      </a:lnTo>
                      <a:close/>
                      <a:moveTo>
                        <a:pt x="6001" y="47910"/>
                      </a:moveTo>
                      <a:lnTo>
                        <a:pt x="12478" y="47910"/>
                      </a:lnTo>
                      <a:cubicBezTo>
                        <a:pt x="16669" y="47910"/>
                        <a:pt x="18764" y="45434"/>
                        <a:pt x="18764" y="40386"/>
                      </a:cubicBezTo>
                      <a:lnTo>
                        <a:pt x="18764" y="12954"/>
                      </a:lnTo>
                      <a:cubicBezTo>
                        <a:pt x="18764" y="7905"/>
                        <a:pt x="16669" y="5429"/>
                        <a:pt x="12382" y="5429"/>
                      </a:cubicBezTo>
                      <a:lnTo>
                        <a:pt x="6001" y="5429"/>
                      </a:lnTo>
                      <a:lnTo>
                        <a:pt x="6001" y="4791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58" name="Forme libre : forme 4657">
                  <a:extLst>
                    <a:ext uri="{FF2B5EF4-FFF2-40B4-BE49-F238E27FC236}">
                      <a16:creationId xmlns:a16="http://schemas.microsoft.com/office/drawing/2014/main" id="{8ABFE56E-89D9-BAD7-31E2-6608262007C7}"/>
                    </a:ext>
                  </a:extLst>
                </p:cNvPr>
                <p:cNvSpPr/>
                <p:nvPr/>
              </p:nvSpPr>
              <p:spPr>
                <a:xfrm>
                  <a:off x="18177333" y="5721095"/>
                  <a:ext cx="24860" cy="53339"/>
                </a:xfrm>
                <a:custGeom>
                  <a:avLst/>
                  <a:gdLst>
                    <a:gd name="connsiteX0" fmla="*/ 0 w 24860"/>
                    <a:gd name="connsiteY0" fmla="*/ 0 h 53339"/>
                    <a:gd name="connsiteX1" fmla="*/ 11906 w 24860"/>
                    <a:gd name="connsiteY1" fmla="*/ 0 h 53339"/>
                    <a:gd name="connsiteX2" fmla="*/ 20955 w 24860"/>
                    <a:gd name="connsiteY2" fmla="*/ 3048 h 53339"/>
                    <a:gd name="connsiteX3" fmla="*/ 23813 w 24860"/>
                    <a:gd name="connsiteY3" fmla="*/ 12192 h 53339"/>
                    <a:gd name="connsiteX4" fmla="*/ 23813 w 24860"/>
                    <a:gd name="connsiteY4" fmla="*/ 16573 h 53339"/>
                    <a:gd name="connsiteX5" fmla="*/ 17145 w 24860"/>
                    <a:gd name="connsiteY5" fmla="*/ 27527 h 53339"/>
                    <a:gd name="connsiteX6" fmla="*/ 23813 w 24860"/>
                    <a:gd name="connsiteY6" fmla="*/ 38671 h 53339"/>
                    <a:gd name="connsiteX7" fmla="*/ 23813 w 24860"/>
                    <a:gd name="connsiteY7" fmla="*/ 46958 h 53339"/>
                    <a:gd name="connsiteX8" fmla="*/ 24860 w 24860"/>
                    <a:gd name="connsiteY8" fmla="*/ 53340 h 53339"/>
                    <a:gd name="connsiteX9" fmla="*/ 18859 w 24860"/>
                    <a:gd name="connsiteY9" fmla="*/ 53340 h 53339"/>
                    <a:gd name="connsiteX10" fmla="*/ 17907 w 24860"/>
                    <a:gd name="connsiteY10" fmla="*/ 46863 h 53339"/>
                    <a:gd name="connsiteX11" fmla="*/ 17907 w 24860"/>
                    <a:gd name="connsiteY11" fmla="*/ 38481 h 53339"/>
                    <a:gd name="connsiteX12" fmla="*/ 16002 w 24860"/>
                    <a:gd name="connsiteY12" fmla="*/ 32385 h 53339"/>
                    <a:gd name="connsiteX13" fmla="*/ 10192 w 24860"/>
                    <a:gd name="connsiteY13" fmla="*/ 30575 h 53339"/>
                    <a:gd name="connsiteX14" fmla="*/ 6001 w 24860"/>
                    <a:gd name="connsiteY14" fmla="*/ 30575 h 53339"/>
                    <a:gd name="connsiteX15" fmla="*/ 6001 w 24860"/>
                    <a:gd name="connsiteY15" fmla="*/ 53340 h 53339"/>
                    <a:gd name="connsiteX16" fmla="*/ 95 w 24860"/>
                    <a:gd name="connsiteY16" fmla="*/ 53340 h 53339"/>
                    <a:gd name="connsiteX17" fmla="*/ 95 w 24860"/>
                    <a:gd name="connsiteY17" fmla="*/ 0 h 53339"/>
                    <a:gd name="connsiteX18" fmla="*/ 6001 w 24860"/>
                    <a:gd name="connsiteY18" fmla="*/ 25146 h 53339"/>
                    <a:gd name="connsiteX19" fmla="*/ 10382 w 24860"/>
                    <a:gd name="connsiteY19" fmla="*/ 25146 h 53339"/>
                    <a:gd name="connsiteX20" fmla="*/ 16097 w 24860"/>
                    <a:gd name="connsiteY20" fmla="*/ 23526 h 53339"/>
                    <a:gd name="connsiteX21" fmla="*/ 18002 w 24860"/>
                    <a:gd name="connsiteY21" fmla="*/ 17812 h 53339"/>
                    <a:gd name="connsiteX22" fmla="*/ 18002 w 24860"/>
                    <a:gd name="connsiteY22" fmla="*/ 12668 h 53339"/>
                    <a:gd name="connsiteX23" fmla="*/ 11811 w 24860"/>
                    <a:gd name="connsiteY23" fmla="*/ 5334 h 53339"/>
                    <a:gd name="connsiteX24" fmla="*/ 6001 w 24860"/>
                    <a:gd name="connsiteY24" fmla="*/ 5334 h 53339"/>
                    <a:gd name="connsiteX25" fmla="*/ 6001 w 24860"/>
                    <a:gd name="connsiteY25" fmla="*/ 25146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39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0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6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3" y="51911"/>
                        <a:pt x="17907" y="49720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146"/>
                      </a:moveTo>
                      <a:lnTo>
                        <a:pt x="10382" y="25146"/>
                      </a:lnTo>
                      <a:cubicBezTo>
                        <a:pt x="12954" y="25146"/>
                        <a:pt x="14764" y="24574"/>
                        <a:pt x="16097" y="23526"/>
                      </a:cubicBezTo>
                      <a:cubicBezTo>
                        <a:pt x="17431" y="22479"/>
                        <a:pt x="18002" y="20574"/>
                        <a:pt x="18002" y="17812"/>
                      </a:cubicBezTo>
                      <a:lnTo>
                        <a:pt x="18002" y="12668"/>
                      </a:lnTo>
                      <a:cubicBezTo>
                        <a:pt x="18002" y="7811"/>
                        <a:pt x="15907" y="5334"/>
                        <a:pt x="11811" y="5334"/>
                      </a:cubicBezTo>
                      <a:lnTo>
                        <a:pt x="6001" y="5334"/>
                      </a:lnTo>
                      <a:lnTo>
                        <a:pt x="6001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59" name="Forme libre : forme 4658">
                  <a:extLst>
                    <a:ext uri="{FF2B5EF4-FFF2-40B4-BE49-F238E27FC236}">
                      <a16:creationId xmlns:a16="http://schemas.microsoft.com/office/drawing/2014/main" id="{034A7D4E-72D6-12BE-50E1-6B8D500AAAC6}"/>
                    </a:ext>
                  </a:extLst>
                </p:cNvPr>
                <p:cNvSpPr/>
                <p:nvPr/>
              </p:nvSpPr>
              <p:spPr>
                <a:xfrm>
                  <a:off x="18207718" y="5720524"/>
                  <a:ext cx="24479" cy="54482"/>
                </a:xfrm>
                <a:custGeom>
                  <a:avLst/>
                  <a:gdLst>
                    <a:gd name="connsiteX0" fmla="*/ 0 w 24479"/>
                    <a:gd name="connsiteY0" fmla="*/ 41053 h 54482"/>
                    <a:gd name="connsiteX1" fmla="*/ 0 w 24479"/>
                    <a:gd name="connsiteY1" fmla="*/ 13430 h 54482"/>
                    <a:gd name="connsiteX2" fmla="*/ 3048 w 24479"/>
                    <a:gd name="connsiteY2" fmla="*/ 3620 h 54482"/>
                    <a:gd name="connsiteX3" fmla="*/ 12192 w 24479"/>
                    <a:gd name="connsiteY3" fmla="*/ 0 h 54482"/>
                    <a:gd name="connsiteX4" fmla="*/ 21336 w 24479"/>
                    <a:gd name="connsiteY4" fmla="*/ 3620 h 54482"/>
                    <a:gd name="connsiteX5" fmla="*/ 24479 w 24479"/>
                    <a:gd name="connsiteY5" fmla="*/ 13430 h 54482"/>
                    <a:gd name="connsiteX6" fmla="*/ 24479 w 24479"/>
                    <a:gd name="connsiteY6" fmla="*/ 41053 h 54482"/>
                    <a:gd name="connsiteX7" fmla="*/ 21336 w 24479"/>
                    <a:gd name="connsiteY7" fmla="*/ 50863 h 54482"/>
                    <a:gd name="connsiteX8" fmla="*/ 12192 w 24479"/>
                    <a:gd name="connsiteY8" fmla="*/ 54483 h 54482"/>
                    <a:gd name="connsiteX9" fmla="*/ 3143 w 24479"/>
                    <a:gd name="connsiteY9" fmla="*/ 50863 h 54482"/>
                    <a:gd name="connsiteX10" fmla="*/ 0 w 24479"/>
                    <a:gd name="connsiteY10" fmla="*/ 41053 h 54482"/>
                    <a:gd name="connsiteX11" fmla="*/ 5810 w 24479"/>
                    <a:gd name="connsiteY11" fmla="*/ 13145 h 54482"/>
                    <a:gd name="connsiteX12" fmla="*/ 5810 w 24479"/>
                    <a:gd name="connsiteY12" fmla="*/ 41338 h 54482"/>
                    <a:gd name="connsiteX13" fmla="*/ 12097 w 24479"/>
                    <a:gd name="connsiteY13" fmla="*/ 49053 h 54482"/>
                    <a:gd name="connsiteX14" fmla="*/ 18383 w 24479"/>
                    <a:gd name="connsiteY14" fmla="*/ 41338 h 54482"/>
                    <a:gd name="connsiteX15" fmla="*/ 18383 w 24479"/>
                    <a:gd name="connsiteY15" fmla="*/ 13145 h 54482"/>
                    <a:gd name="connsiteX16" fmla="*/ 12097 w 24479"/>
                    <a:gd name="connsiteY16" fmla="*/ 5429 h 54482"/>
                    <a:gd name="connsiteX17" fmla="*/ 5810 w 24479"/>
                    <a:gd name="connsiteY17" fmla="*/ 13145 h 5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2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3" y="1238"/>
                        <a:pt x="8191" y="0"/>
                        <a:pt x="12192" y="0"/>
                      </a:cubicBezTo>
                      <a:cubicBezTo>
                        <a:pt x="16192" y="0"/>
                        <a:pt x="19240" y="1238"/>
                        <a:pt x="21336" y="3620"/>
                      </a:cubicBezTo>
                      <a:cubicBezTo>
                        <a:pt x="23431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1" y="48482"/>
                        <a:pt x="21336" y="50863"/>
                      </a:cubicBezTo>
                      <a:cubicBezTo>
                        <a:pt x="19240" y="53244"/>
                        <a:pt x="16192" y="54483"/>
                        <a:pt x="12192" y="54483"/>
                      </a:cubicBezTo>
                      <a:cubicBezTo>
                        <a:pt x="8191" y="54483"/>
                        <a:pt x="5239" y="53244"/>
                        <a:pt x="3143" y="50863"/>
                      </a:cubicBezTo>
                      <a:cubicBezTo>
                        <a:pt x="952" y="48482"/>
                        <a:pt x="0" y="45148"/>
                        <a:pt x="0" y="41053"/>
                      </a:cubicBezTo>
                      <a:close/>
                      <a:moveTo>
                        <a:pt x="5810" y="13145"/>
                      </a:moveTo>
                      <a:lnTo>
                        <a:pt x="5810" y="41338"/>
                      </a:lnTo>
                      <a:cubicBezTo>
                        <a:pt x="5810" y="46482"/>
                        <a:pt x="7906" y="49053"/>
                        <a:pt x="12097" y="49053"/>
                      </a:cubicBezTo>
                      <a:cubicBezTo>
                        <a:pt x="16288" y="49053"/>
                        <a:pt x="18383" y="46482"/>
                        <a:pt x="18383" y="41338"/>
                      </a:cubicBezTo>
                      <a:lnTo>
                        <a:pt x="18383" y="13145"/>
                      </a:lnTo>
                      <a:cubicBezTo>
                        <a:pt x="18383" y="8001"/>
                        <a:pt x="16288" y="5429"/>
                        <a:pt x="12097" y="5429"/>
                      </a:cubicBezTo>
                      <a:cubicBezTo>
                        <a:pt x="7906" y="5429"/>
                        <a:pt x="5810" y="8001"/>
                        <a:pt x="5810" y="13145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60" name="Forme libre : forme 4659">
                  <a:extLst>
                    <a:ext uri="{FF2B5EF4-FFF2-40B4-BE49-F238E27FC236}">
                      <a16:creationId xmlns:a16="http://schemas.microsoft.com/office/drawing/2014/main" id="{F116C72E-1B2A-7D23-1FD4-734C135AE2E5}"/>
                    </a:ext>
                  </a:extLst>
                </p:cNvPr>
                <p:cNvSpPr/>
                <p:nvPr/>
              </p:nvSpPr>
              <p:spPr>
                <a:xfrm>
                  <a:off x="18238483" y="5721095"/>
                  <a:ext cx="33813" cy="53339"/>
                </a:xfrm>
                <a:custGeom>
                  <a:avLst/>
                  <a:gdLst>
                    <a:gd name="connsiteX0" fmla="*/ 28194 w 33813"/>
                    <a:gd name="connsiteY0" fmla="*/ 10477 h 53339"/>
                    <a:gd name="connsiteX1" fmla="*/ 19717 w 33813"/>
                    <a:gd name="connsiteY1" fmla="*/ 53340 h 53339"/>
                    <a:gd name="connsiteX2" fmla="*/ 14002 w 33813"/>
                    <a:gd name="connsiteY2" fmla="*/ 53340 h 53339"/>
                    <a:gd name="connsiteX3" fmla="*/ 5143 w 33813"/>
                    <a:gd name="connsiteY3" fmla="*/ 10859 h 53339"/>
                    <a:gd name="connsiteX4" fmla="*/ 5143 w 33813"/>
                    <a:gd name="connsiteY4" fmla="*/ 53340 h 53339"/>
                    <a:gd name="connsiteX5" fmla="*/ 0 w 33813"/>
                    <a:gd name="connsiteY5" fmla="*/ 53340 h 53339"/>
                    <a:gd name="connsiteX6" fmla="*/ 0 w 33813"/>
                    <a:gd name="connsiteY6" fmla="*/ 0 h 53339"/>
                    <a:gd name="connsiteX7" fmla="*/ 8287 w 33813"/>
                    <a:gd name="connsiteY7" fmla="*/ 0 h 53339"/>
                    <a:gd name="connsiteX8" fmla="*/ 17050 w 33813"/>
                    <a:gd name="connsiteY8" fmla="*/ 42576 h 53339"/>
                    <a:gd name="connsiteX9" fmla="*/ 25527 w 33813"/>
                    <a:gd name="connsiteY9" fmla="*/ 0 h 53339"/>
                    <a:gd name="connsiteX10" fmla="*/ 33814 w 33813"/>
                    <a:gd name="connsiteY10" fmla="*/ 0 h 53339"/>
                    <a:gd name="connsiteX11" fmla="*/ 33814 w 33813"/>
                    <a:gd name="connsiteY11" fmla="*/ 53340 h 53339"/>
                    <a:gd name="connsiteX12" fmla="*/ 28194 w 33813"/>
                    <a:gd name="connsiteY12" fmla="*/ 53340 h 53339"/>
                    <a:gd name="connsiteX13" fmla="*/ 28194 w 33813"/>
                    <a:gd name="connsiteY13" fmla="*/ 1047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3813" h="53339">
                      <a:moveTo>
                        <a:pt x="28194" y="10477"/>
                      </a:moveTo>
                      <a:lnTo>
                        <a:pt x="19717" y="53340"/>
                      </a:lnTo>
                      <a:lnTo>
                        <a:pt x="14002" y="53340"/>
                      </a:lnTo>
                      <a:lnTo>
                        <a:pt x="5143" y="10859"/>
                      </a:lnTo>
                      <a:lnTo>
                        <a:pt x="5143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8287" y="0"/>
                      </a:lnTo>
                      <a:lnTo>
                        <a:pt x="17050" y="42576"/>
                      </a:lnTo>
                      <a:lnTo>
                        <a:pt x="25527" y="0"/>
                      </a:lnTo>
                      <a:lnTo>
                        <a:pt x="33814" y="0"/>
                      </a:lnTo>
                      <a:lnTo>
                        <a:pt x="33814" y="53340"/>
                      </a:lnTo>
                      <a:lnTo>
                        <a:pt x="28194" y="53340"/>
                      </a:lnTo>
                      <a:lnTo>
                        <a:pt x="28194" y="10477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61" name="Forme libre : forme 4660">
                  <a:extLst>
                    <a:ext uri="{FF2B5EF4-FFF2-40B4-BE49-F238E27FC236}">
                      <a16:creationId xmlns:a16="http://schemas.microsoft.com/office/drawing/2014/main" id="{43621E8D-25BB-C242-4921-0A5FA973AB36}"/>
                    </a:ext>
                  </a:extLst>
                </p:cNvPr>
                <p:cNvSpPr/>
                <p:nvPr/>
              </p:nvSpPr>
              <p:spPr>
                <a:xfrm>
                  <a:off x="18279155" y="5721095"/>
                  <a:ext cx="21907" cy="53339"/>
                </a:xfrm>
                <a:custGeom>
                  <a:avLst/>
                  <a:gdLst>
                    <a:gd name="connsiteX0" fmla="*/ 5905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5 w 21907"/>
                    <a:gd name="connsiteY3" fmla="*/ 28956 h 53339"/>
                    <a:gd name="connsiteX4" fmla="*/ 5905 w 21907"/>
                    <a:gd name="connsiteY4" fmla="*/ 47910 h 53339"/>
                    <a:gd name="connsiteX5" fmla="*/ 21907 w 21907"/>
                    <a:gd name="connsiteY5" fmla="*/ 47910 h 53339"/>
                    <a:gd name="connsiteX6" fmla="*/ 21907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7 w 21907"/>
                    <a:gd name="connsiteY9" fmla="*/ 0 h 53339"/>
                    <a:gd name="connsiteX10" fmla="*/ 21907 w 21907"/>
                    <a:gd name="connsiteY10" fmla="*/ 5429 h 53339"/>
                    <a:gd name="connsiteX11" fmla="*/ 5905 w 21907"/>
                    <a:gd name="connsiteY11" fmla="*/ 5429 h 53339"/>
                    <a:gd name="connsiteX12" fmla="*/ 5905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0"/>
                      </a:lnTo>
                      <a:lnTo>
                        <a:pt x="21907" y="47910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539" name="Graphique 9">
              <a:extLst>
                <a:ext uri="{FF2B5EF4-FFF2-40B4-BE49-F238E27FC236}">
                  <a16:creationId xmlns:a16="http://schemas.microsoft.com/office/drawing/2014/main" id="{DC506610-C748-9E6D-CE78-D3FC15EFAADD}"/>
                </a:ext>
              </a:extLst>
            </p:cNvPr>
            <p:cNvGrpSpPr/>
            <p:nvPr/>
          </p:nvGrpSpPr>
          <p:grpSpPr>
            <a:xfrm>
              <a:off x="16278666" y="4839517"/>
              <a:ext cx="400542" cy="418603"/>
              <a:chOff x="18179333" y="4800789"/>
              <a:chExt cx="393001" cy="410722"/>
            </a:xfrm>
          </p:grpSpPr>
          <p:grpSp>
            <p:nvGrpSpPr>
              <p:cNvPr id="4623" name="Graphique 9">
                <a:extLst>
                  <a:ext uri="{FF2B5EF4-FFF2-40B4-BE49-F238E27FC236}">
                    <a16:creationId xmlns:a16="http://schemas.microsoft.com/office/drawing/2014/main" id="{B0092B98-EF3A-7F90-5795-D36AD32BD0E9}"/>
                  </a:ext>
                </a:extLst>
              </p:cNvPr>
              <p:cNvGrpSpPr/>
              <p:nvPr/>
            </p:nvGrpSpPr>
            <p:grpSpPr>
              <a:xfrm>
                <a:off x="18179333" y="4877656"/>
                <a:ext cx="393001" cy="333855"/>
                <a:chOff x="18179333" y="4877656"/>
                <a:chExt cx="393001" cy="333855"/>
              </a:xfrm>
            </p:grpSpPr>
            <p:grpSp>
              <p:nvGrpSpPr>
                <p:cNvPr id="4629" name="Graphique 9">
                  <a:extLst>
                    <a:ext uri="{FF2B5EF4-FFF2-40B4-BE49-F238E27FC236}">
                      <a16:creationId xmlns:a16="http://schemas.microsoft.com/office/drawing/2014/main" id="{962568AC-00F7-B00C-5C9C-A8608E39784B}"/>
                    </a:ext>
                  </a:extLst>
                </p:cNvPr>
                <p:cNvGrpSpPr/>
                <p:nvPr/>
              </p:nvGrpSpPr>
              <p:grpSpPr>
                <a:xfrm>
                  <a:off x="18179333" y="4877656"/>
                  <a:ext cx="393001" cy="64770"/>
                  <a:chOff x="18179333" y="4877656"/>
                  <a:chExt cx="393001" cy="64770"/>
                </a:xfrm>
                <a:solidFill>
                  <a:srgbClr val="E30613"/>
                </a:solidFill>
              </p:grpSpPr>
              <p:sp>
                <p:nvSpPr>
                  <p:cNvPr id="4636" name="Forme libre : forme 4635">
                    <a:extLst>
                      <a:ext uri="{FF2B5EF4-FFF2-40B4-BE49-F238E27FC236}">
                        <a16:creationId xmlns:a16="http://schemas.microsoft.com/office/drawing/2014/main" id="{5D21EAB3-7A03-7945-7AC2-ACB39E13E1BB}"/>
                      </a:ext>
                    </a:extLst>
                  </p:cNvPr>
                  <p:cNvSpPr/>
                  <p:nvPr/>
                </p:nvSpPr>
                <p:spPr>
                  <a:xfrm>
                    <a:off x="18179333" y="4888515"/>
                    <a:ext cx="24955" cy="53340"/>
                  </a:xfrm>
                  <a:custGeom>
                    <a:avLst/>
                    <a:gdLst>
                      <a:gd name="connsiteX0" fmla="*/ 19050 w 24955"/>
                      <a:gd name="connsiteY0" fmla="*/ 29337 h 53340"/>
                      <a:gd name="connsiteX1" fmla="*/ 5905 w 24955"/>
                      <a:gd name="connsiteY1" fmla="*/ 29337 h 53340"/>
                      <a:gd name="connsiteX2" fmla="*/ 5905 w 24955"/>
                      <a:gd name="connsiteY2" fmla="*/ 53340 h 53340"/>
                      <a:gd name="connsiteX3" fmla="*/ 0 w 24955"/>
                      <a:gd name="connsiteY3" fmla="*/ 53340 h 53340"/>
                      <a:gd name="connsiteX4" fmla="*/ 0 w 24955"/>
                      <a:gd name="connsiteY4" fmla="*/ 0 h 53340"/>
                      <a:gd name="connsiteX5" fmla="*/ 5905 w 24955"/>
                      <a:gd name="connsiteY5" fmla="*/ 0 h 53340"/>
                      <a:gd name="connsiteX6" fmla="*/ 5905 w 24955"/>
                      <a:gd name="connsiteY6" fmla="*/ 24003 h 53340"/>
                      <a:gd name="connsiteX7" fmla="*/ 19050 w 24955"/>
                      <a:gd name="connsiteY7" fmla="*/ 24003 h 53340"/>
                      <a:gd name="connsiteX8" fmla="*/ 19050 w 24955"/>
                      <a:gd name="connsiteY8" fmla="*/ 0 h 53340"/>
                      <a:gd name="connsiteX9" fmla="*/ 24955 w 24955"/>
                      <a:gd name="connsiteY9" fmla="*/ 0 h 53340"/>
                      <a:gd name="connsiteX10" fmla="*/ 24955 w 24955"/>
                      <a:gd name="connsiteY10" fmla="*/ 53340 h 53340"/>
                      <a:gd name="connsiteX11" fmla="*/ 19050 w 24955"/>
                      <a:gd name="connsiteY11" fmla="*/ 53340 h 53340"/>
                      <a:gd name="connsiteX12" fmla="*/ 19050 w 24955"/>
                      <a:gd name="connsiteY12" fmla="*/ 29337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955" h="53340">
                        <a:moveTo>
                          <a:pt x="19050" y="29337"/>
                        </a:moveTo>
                        <a:lnTo>
                          <a:pt x="5905" y="29337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24003"/>
                        </a:lnTo>
                        <a:lnTo>
                          <a:pt x="19050" y="24003"/>
                        </a:lnTo>
                        <a:lnTo>
                          <a:pt x="19050" y="0"/>
                        </a:lnTo>
                        <a:lnTo>
                          <a:pt x="24955" y="0"/>
                        </a:lnTo>
                        <a:lnTo>
                          <a:pt x="24955" y="53340"/>
                        </a:lnTo>
                        <a:lnTo>
                          <a:pt x="19050" y="53340"/>
                        </a:lnTo>
                        <a:lnTo>
                          <a:pt x="19050" y="29337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37" name="Forme libre : forme 4636">
                    <a:extLst>
                      <a:ext uri="{FF2B5EF4-FFF2-40B4-BE49-F238E27FC236}">
                        <a16:creationId xmlns:a16="http://schemas.microsoft.com/office/drawing/2014/main" id="{926A12B4-13EF-58E5-C0A4-8B1347406E72}"/>
                      </a:ext>
                    </a:extLst>
                  </p:cNvPr>
                  <p:cNvSpPr/>
                  <p:nvPr/>
                </p:nvSpPr>
                <p:spPr>
                  <a:xfrm>
                    <a:off x="18210766" y="4877656"/>
                    <a:ext cx="24479" cy="64770"/>
                  </a:xfrm>
                  <a:custGeom>
                    <a:avLst/>
                    <a:gdLst>
                      <a:gd name="connsiteX0" fmla="*/ 3048 w 24479"/>
                      <a:gd name="connsiteY0" fmla="*/ 13906 h 64770"/>
                      <a:gd name="connsiteX1" fmla="*/ 12192 w 24479"/>
                      <a:gd name="connsiteY1" fmla="*/ 10287 h 64770"/>
                      <a:gd name="connsiteX2" fmla="*/ 21336 w 24479"/>
                      <a:gd name="connsiteY2" fmla="*/ 13906 h 64770"/>
                      <a:gd name="connsiteX3" fmla="*/ 24480 w 24479"/>
                      <a:gd name="connsiteY3" fmla="*/ 23717 h 64770"/>
                      <a:gd name="connsiteX4" fmla="*/ 24480 w 24479"/>
                      <a:gd name="connsiteY4" fmla="*/ 51340 h 64770"/>
                      <a:gd name="connsiteX5" fmla="*/ 21336 w 24479"/>
                      <a:gd name="connsiteY5" fmla="*/ 61151 h 64770"/>
                      <a:gd name="connsiteX6" fmla="*/ 12192 w 24479"/>
                      <a:gd name="connsiteY6" fmla="*/ 64770 h 64770"/>
                      <a:gd name="connsiteX7" fmla="*/ 3143 w 24479"/>
                      <a:gd name="connsiteY7" fmla="*/ 61151 h 64770"/>
                      <a:gd name="connsiteX8" fmla="*/ 0 w 24479"/>
                      <a:gd name="connsiteY8" fmla="*/ 51340 h 64770"/>
                      <a:gd name="connsiteX9" fmla="*/ 0 w 24479"/>
                      <a:gd name="connsiteY9" fmla="*/ 23717 h 64770"/>
                      <a:gd name="connsiteX10" fmla="*/ 3048 w 24479"/>
                      <a:gd name="connsiteY10" fmla="*/ 13906 h 64770"/>
                      <a:gd name="connsiteX11" fmla="*/ 12097 w 24479"/>
                      <a:gd name="connsiteY11" fmla="*/ 3238 h 64770"/>
                      <a:gd name="connsiteX12" fmla="*/ 8096 w 24479"/>
                      <a:gd name="connsiteY12" fmla="*/ 7715 h 64770"/>
                      <a:gd name="connsiteX13" fmla="*/ 2953 w 24479"/>
                      <a:gd name="connsiteY13" fmla="*/ 7715 h 64770"/>
                      <a:gd name="connsiteX14" fmla="*/ 9525 w 24479"/>
                      <a:gd name="connsiteY14" fmla="*/ 0 h 64770"/>
                      <a:gd name="connsiteX15" fmla="*/ 14764 w 24479"/>
                      <a:gd name="connsiteY15" fmla="*/ 0 h 64770"/>
                      <a:gd name="connsiteX16" fmla="*/ 21432 w 24479"/>
                      <a:gd name="connsiteY16" fmla="*/ 7715 h 64770"/>
                      <a:gd name="connsiteX17" fmla="*/ 16288 w 24479"/>
                      <a:gd name="connsiteY17" fmla="*/ 7715 h 64770"/>
                      <a:gd name="connsiteX18" fmla="*/ 12097 w 24479"/>
                      <a:gd name="connsiteY18" fmla="*/ 3238 h 64770"/>
                      <a:gd name="connsiteX19" fmla="*/ 12192 w 24479"/>
                      <a:gd name="connsiteY19" fmla="*/ 15716 h 64770"/>
                      <a:gd name="connsiteX20" fmla="*/ 5906 w 24479"/>
                      <a:gd name="connsiteY20" fmla="*/ 23431 h 64770"/>
                      <a:gd name="connsiteX21" fmla="*/ 5906 w 24479"/>
                      <a:gd name="connsiteY21" fmla="*/ 51626 h 64770"/>
                      <a:gd name="connsiteX22" fmla="*/ 12192 w 24479"/>
                      <a:gd name="connsiteY22" fmla="*/ 59341 h 64770"/>
                      <a:gd name="connsiteX23" fmla="*/ 18479 w 24479"/>
                      <a:gd name="connsiteY23" fmla="*/ 51626 h 64770"/>
                      <a:gd name="connsiteX24" fmla="*/ 18479 w 24479"/>
                      <a:gd name="connsiteY24" fmla="*/ 23431 h 64770"/>
                      <a:gd name="connsiteX25" fmla="*/ 12192 w 24479"/>
                      <a:gd name="connsiteY25" fmla="*/ 15716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479" h="64770">
                        <a:moveTo>
                          <a:pt x="3048" y="13906"/>
                        </a:moveTo>
                        <a:cubicBezTo>
                          <a:pt x="5144" y="11525"/>
                          <a:pt x="8192" y="10287"/>
                          <a:pt x="12192" y="10287"/>
                        </a:cubicBezTo>
                        <a:cubicBezTo>
                          <a:pt x="16193" y="10287"/>
                          <a:pt x="19241" y="11525"/>
                          <a:pt x="21336" y="13906"/>
                        </a:cubicBezTo>
                        <a:cubicBezTo>
                          <a:pt x="23431" y="16288"/>
                          <a:pt x="24480" y="19526"/>
                          <a:pt x="24480" y="23717"/>
                        </a:cubicBezTo>
                        <a:lnTo>
                          <a:pt x="24480" y="51340"/>
                        </a:lnTo>
                        <a:cubicBezTo>
                          <a:pt x="24480" y="55531"/>
                          <a:pt x="23431" y="58769"/>
                          <a:pt x="21336" y="61151"/>
                        </a:cubicBezTo>
                        <a:cubicBezTo>
                          <a:pt x="19241" y="63532"/>
                          <a:pt x="16193" y="64770"/>
                          <a:pt x="12192" y="64770"/>
                        </a:cubicBezTo>
                        <a:cubicBezTo>
                          <a:pt x="8192" y="64770"/>
                          <a:pt x="5239" y="63532"/>
                          <a:pt x="3143" y="61151"/>
                        </a:cubicBezTo>
                        <a:cubicBezTo>
                          <a:pt x="1048" y="58769"/>
                          <a:pt x="0" y="55531"/>
                          <a:pt x="0" y="51340"/>
                        </a:cubicBezTo>
                        <a:lnTo>
                          <a:pt x="0" y="23717"/>
                        </a:lnTo>
                        <a:cubicBezTo>
                          <a:pt x="0" y="19526"/>
                          <a:pt x="1048" y="16288"/>
                          <a:pt x="3048" y="13906"/>
                        </a:cubicBezTo>
                        <a:close/>
                        <a:moveTo>
                          <a:pt x="12097" y="3238"/>
                        </a:moveTo>
                        <a:lnTo>
                          <a:pt x="8096" y="7715"/>
                        </a:lnTo>
                        <a:lnTo>
                          <a:pt x="2953" y="7715"/>
                        </a:lnTo>
                        <a:lnTo>
                          <a:pt x="9525" y="0"/>
                        </a:lnTo>
                        <a:lnTo>
                          <a:pt x="14764" y="0"/>
                        </a:lnTo>
                        <a:lnTo>
                          <a:pt x="21432" y="7715"/>
                        </a:lnTo>
                        <a:lnTo>
                          <a:pt x="16288" y="7715"/>
                        </a:lnTo>
                        <a:lnTo>
                          <a:pt x="12097" y="3238"/>
                        </a:lnTo>
                        <a:close/>
                        <a:moveTo>
                          <a:pt x="12192" y="15716"/>
                        </a:moveTo>
                        <a:cubicBezTo>
                          <a:pt x="8001" y="15716"/>
                          <a:pt x="5906" y="18288"/>
                          <a:pt x="5906" y="23431"/>
                        </a:cubicBezTo>
                        <a:lnTo>
                          <a:pt x="5906" y="51626"/>
                        </a:lnTo>
                        <a:cubicBezTo>
                          <a:pt x="5906" y="56769"/>
                          <a:pt x="8001" y="59341"/>
                          <a:pt x="12192" y="59341"/>
                        </a:cubicBezTo>
                        <a:cubicBezTo>
                          <a:pt x="16383" y="59341"/>
                          <a:pt x="18479" y="56769"/>
                          <a:pt x="18479" y="51626"/>
                        </a:cubicBezTo>
                        <a:lnTo>
                          <a:pt x="18479" y="23431"/>
                        </a:lnTo>
                        <a:cubicBezTo>
                          <a:pt x="18479" y="18288"/>
                          <a:pt x="16383" y="15716"/>
                          <a:pt x="12192" y="15716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38" name="Forme libre : forme 4637">
                    <a:extLst>
                      <a:ext uri="{FF2B5EF4-FFF2-40B4-BE49-F238E27FC236}">
                        <a16:creationId xmlns:a16="http://schemas.microsoft.com/office/drawing/2014/main" id="{EBB55107-D164-7E96-A5BC-4260546F2570}"/>
                      </a:ext>
                    </a:extLst>
                  </p:cNvPr>
                  <p:cNvSpPr/>
                  <p:nvPr/>
                </p:nvSpPr>
                <p:spPr>
                  <a:xfrm>
                    <a:off x="18239436" y="4888515"/>
                    <a:ext cx="25526" cy="53340"/>
                  </a:xfrm>
                  <a:custGeom>
                    <a:avLst/>
                    <a:gdLst>
                      <a:gd name="connsiteX0" fmla="*/ 15716 w 25526"/>
                      <a:gd name="connsiteY0" fmla="*/ 53340 h 53340"/>
                      <a:gd name="connsiteX1" fmla="*/ 9810 w 25526"/>
                      <a:gd name="connsiteY1" fmla="*/ 53340 h 53340"/>
                      <a:gd name="connsiteX2" fmla="*/ 9810 w 25526"/>
                      <a:gd name="connsiteY2" fmla="*/ 5429 h 53340"/>
                      <a:gd name="connsiteX3" fmla="*/ 0 w 25526"/>
                      <a:gd name="connsiteY3" fmla="*/ 5429 h 53340"/>
                      <a:gd name="connsiteX4" fmla="*/ 0 w 25526"/>
                      <a:gd name="connsiteY4" fmla="*/ 0 h 53340"/>
                      <a:gd name="connsiteX5" fmla="*/ 25527 w 25526"/>
                      <a:gd name="connsiteY5" fmla="*/ 0 h 53340"/>
                      <a:gd name="connsiteX6" fmla="*/ 25527 w 25526"/>
                      <a:gd name="connsiteY6" fmla="*/ 5429 h 53340"/>
                      <a:gd name="connsiteX7" fmla="*/ 15716 w 25526"/>
                      <a:gd name="connsiteY7" fmla="*/ 5429 h 53340"/>
                      <a:gd name="connsiteX8" fmla="*/ 15716 w 25526"/>
                      <a:gd name="connsiteY8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6" h="53340">
                        <a:moveTo>
                          <a:pt x="15716" y="53340"/>
                        </a:moveTo>
                        <a:lnTo>
                          <a:pt x="9810" y="53340"/>
                        </a:lnTo>
                        <a:lnTo>
                          <a:pt x="9810" y="5429"/>
                        </a:lnTo>
                        <a:lnTo>
                          <a:pt x="0" y="5429"/>
                        </a:lnTo>
                        <a:lnTo>
                          <a:pt x="0" y="0"/>
                        </a:lnTo>
                        <a:lnTo>
                          <a:pt x="25527" y="0"/>
                        </a:lnTo>
                        <a:lnTo>
                          <a:pt x="25527" y="5429"/>
                        </a:lnTo>
                        <a:lnTo>
                          <a:pt x="15716" y="5429"/>
                        </a:lnTo>
                        <a:lnTo>
                          <a:pt x="1571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39" name="Forme libre : forme 4638">
                    <a:extLst>
                      <a:ext uri="{FF2B5EF4-FFF2-40B4-BE49-F238E27FC236}">
                        <a16:creationId xmlns:a16="http://schemas.microsoft.com/office/drawing/2014/main" id="{9586D591-56EE-91C4-B28D-8C4D1EB2C6F1}"/>
                      </a:ext>
                    </a:extLst>
                  </p:cNvPr>
                  <p:cNvSpPr/>
                  <p:nvPr/>
                </p:nvSpPr>
                <p:spPr>
                  <a:xfrm>
                    <a:off x="18269820" y="4888515"/>
                    <a:ext cx="21907" cy="53340"/>
                  </a:xfrm>
                  <a:custGeom>
                    <a:avLst/>
                    <a:gdLst>
                      <a:gd name="connsiteX0" fmla="*/ 5906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6 w 21907"/>
                      <a:gd name="connsiteY3" fmla="*/ 28956 h 53340"/>
                      <a:gd name="connsiteX4" fmla="*/ 5906 w 21907"/>
                      <a:gd name="connsiteY4" fmla="*/ 47911 h 53340"/>
                      <a:gd name="connsiteX5" fmla="*/ 21908 w 21907"/>
                      <a:gd name="connsiteY5" fmla="*/ 47911 h 53340"/>
                      <a:gd name="connsiteX6" fmla="*/ 21908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8 w 21907"/>
                      <a:gd name="connsiteY9" fmla="*/ 0 h 53340"/>
                      <a:gd name="connsiteX10" fmla="*/ 21908 w 21907"/>
                      <a:gd name="connsiteY10" fmla="*/ 5429 h 53340"/>
                      <a:gd name="connsiteX11" fmla="*/ 5906 w 21907"/>
                      <a:gd name="connsiteY11" fmla="*/ 5429 h 53340"/>
                      <a:gd name="connsiteX12" fmla="*/ 5906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6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6" y="28956"/>
                        </a:lnTo>
                        <a:lnTo>
                          <a:pt x="5906" y="47911"/>
                        </a:lnTo>
                        <a:lnTo>
                          <a:pt x="21908" y="47911"/>
                        </a:lnTo>
                        <a:lnTo>
                          <a:pt x="21908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8" y="0"/>
                        </a:lnTo>
                        <a:lnTo>
                          <a:pt x="21908" y="5429"/>
                        </a:lnTo>
                        <a:lnTo>
                          <a:pt x="5906" y="5429"/>
                        </a:lnTo>
                        <a:lnTo>
                          <a:pt x="5906" y="23622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0" name="Forme libre : forme 4639">
                    <a:extLst>
                      <a:ext uri="{FF2B5EF4-FFF2-40B4-BE49-F238E27FC236}">
                        <a16:creationId xmlns:a16="http://schemas.microsoft.com/office/drawing/2014/main" id="{BFD1D6B9-45D9-9CF2-2AE7-D75934B39AB2}"/>
                      </a:ext>
                    </a:extLst>
                  </p:cNvPr>
                  <p:cNvSpPr/>
                  <p:nvPr/>
                </p:nvSpPr>
                <p:spPr>
                  <a:xfrm>
                    <a:off x="18298015" y="4888515"/>
                    <a:ext cx="21145" cy="53340"/>
                  </a:xfrm>
                  <a:custGeom>
                    <a:avLst/>
                    <a:gdLst>
                      <a:gd name="connsiteX0" fmla="*/ 21146 w 21145"/>
                      <a:gd name="connsiteY0" fmla="*/ 53340 h 53340"/>
                      <a:gd name="connsiteX1" fmla="*/ 0 w 21145"/>
                      <a:gd name="connsiteY1" fmla="*/ 53340 h 53340"/>
                      <a:gd name="connsiteX2" fmla="*/ 0 w 21145"/>
                      <a:gd name="connsiteY2" fmla="*/ 0 h 53340"/>
                      <a:gd name="connsiteX3" fmla="*/ 5905 w 21145"/>
                      <a:gd name="connsiteY3" fmla="*/ 0 h 53340"/>
                      <a:gd name="connsiteX4" fmla="*/ 5905 w 21145"/>
                      <a:gd name="connsiteY4" fmla="*/ 47911 h 53340"/>
                      <a:gd name="connsiteX5" fmla="*/ 21146 w 21145"/>
                      <a:gd name="connsiteY5" fmla="*/ 47911 h 53340"/>
                      <a:gd name="connsiteX6" fmla="*/ 21146 w 21145"/>
                      <a:gd name="connsiteY6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40">
                        <a:moveTo>
                          <a:pt x="21146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47911"/>
                        </a:lnTo>
                        <a:lnTo>
                          <a:pt x="21146" y="47911"/>
                        </a:lnTo>
                        <a:lnTo>
                          <a:pt x="2114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1" name="Forme libre : forme 4640">
                    <a:extLst>
                      <a:ext uri="{FF2B5EF4-FFF2-40B4-BE49-F238E27FC236}">
                        <a16:creationId xmlns:a16="http://schemas.microsoft.com/office/drawing/2014/main" id="{6E454AB0-ED40-7BF0-F20C-DC526BB80FF8}"/>
                      </a:ext>
                    </a:extLst>
                  </p:cNvPr>
                  <p:cNvSpPr/>
                  <p:nvPr/>
                </p:nvSpPr>
                <p:spPr>
                  <a:xfrm>
                    <a:off x="18336972" y="4888515"/>
                    <a:ext cx="5905" cy="53340"/>
                  </a:xfrm>
                  <a:custGeom>
                    <a:avLst/>
                    <a:gdLst>
                      <a:gd name="connsiteX0" fmla="*/ 0 w 5905"/>
                      <a:gd name="connsiteY0" fmla="*/ 0 h 53340"/>
                      <a:gd name="connsiteX1" fmla="*/ 5905 w 5905"/>
                      <a:gd name="connsiteY1" fmla="*/ 0 h 53340"/>
                      <a:gd name="connsiteX2" fmla="*/ 5905 w 5905"/>
                      <a:gd name="connsiteY2" fmla="*/ 53340 h 53340"/>
                      <a:gd name="connsiteX3" fmla="*/ 0 w 5905"/>
                      <a:gd name="connsiteY3" fmla="*/ 53340 h 53340"/>
                      <a:gd name="connsiteX4" fmla="*/ 0 w 5905"/>
                      <a:gd name="connsiteY4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5" h="53340">
                        <a:moveTo>
                          <a:pt x="0" y="0"/>
                        </a:moveTo>
                        <a:lnTo>
                          <a:pt x="5905" y="0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2" name="Forme libre : forme 4641">
                    <a:extLst>
                      <a:ext uri="{FF2B5EF4-FFF2-40B4-BE49-F238E27FC236}">
                        <a16:creationId xmlns:a16="http://schemas.microsoft.com/office/drawing/2014/main" id="{3F0B1157-2345-ACEC-94FB-BD4623B1C797}"/>
                      </a:ext>
                    </a:extLst>
                  </p:cNvPr>
                  <p:cNvSpPr/>
                  <p:nvPr/>
                </p:nvSpPr>
                <p:spPr>
                  <a:xfrm>
                    <a:off x="18349831" y="4888515"/>
                    <a:ext cx="24574" cy="53244"/>
                  </a:xfrm>
                  <a:custGeom>
                    <a:avLst/>
                    <a:gdLst>
                      <a:gd name="connsiteX0" fmla="*/ 0 w 24574"/>
                      <a:gd name="connsiteY0" fmla="*/ 0 h 53244"/>
                      <a:gd name="connsiteX1" fmla="*/ 12002 w 24574"/>
                      <a:gd name="connsiteY1" fmla="*/ 0 h 53244"/>
                      <a:gd name="connsiteX2" fmla="*/ 20860 w 24574"/>
                      <a:gd name="connsiteY2" fmla="*/ 2857 h 53244"/>
                      <a:gd name="connsiteX3" fmla="*/ 23622 w 24574"/>
                      <a:gd name="connsiteY3" fmla="*/ 11811 h 53244"/>
                      <a:gd name="connsiteX4" fmla="*/ 23622 w 24574"/>
                      <a:gd name="connsiteY4" fmla="*/ 14288 h 53244"/>
                      <a:gd name="connsiteX5" fmla="*/ 22193 w 24574"/>
                      <a:gd name="connsiteY5" fmla="*/ 21241 h 53244"/>
                      <a:gd name="connsiteX6" fmla="*/ 17431 w 24574"/>
                      <a:gd name="connsiteY6" fmla="*/ 24860 h 53244"/>
                      <a:gd name="connsiteX7" fmla="*/ 24575 w 24574"/>
                      <a:gd name="connsiteY7" fmla="*/ 36290 h 53244"/>
                      <a:gd name="connsiteX8" fmla="*/ 24575 w 24574"/>
                      <a:gd name="connsiteY8" fmla="*/ 40767 h 53244"/>
                      <a:gd name="connsiteX9" fmla="*/ 12382 w 24574"/>
                      <a:gd name="connsiteY9" fmla="*/ 53245 h 53244"/>
                      <a:gd name="connsiteX10" fmla="*/ 95 w 24574"/>
                      <a:gd name="connsiteY10" fmla="*/ 53245 h 53244"/>
                      <a:gd name="connsiteX11" fmla="*/ 95 w 24574"/>
                      <a:gd name="connsiteY11" fmla="*/ 0 h 53244"/>
                      <a:gd name="connsiteX12" fmla="*/ 5905 w 24574"/>
                      <a:gd name="connsiteY12" fmla="*/ 22574 h 53244"/>
                      <a:gd name="connsiteX13" fmla="*/ 10477 w 24574"/>
                      <a:gd name="connsiteY13" fmla="*/ 22574 h 53244"/>
                      <a:gd name="connsiteX14" fmla="*/ 15907 w 24574"/>
                      <a:gd name="connsiteY14" fmla="*/ 21050 h 53244"/>
                      <a:gd name="connsiteX15" fmla="*/ 17621 w 24574"/>
                      <a:gd name="connsiteY15" fmla="*/ 15526 h 53244"/>
                      <a:gd name="connsiteX16" fmla="*/ 17621 w 24574"/>
                      <a:gd name="connsiteY16" fmla="*/ 12382 h 53244"/>
                      <a:gd name="connsiteX17" fmla="*/ 16288 w 24574"/>
                      <a:gd name="connsiteY17" fmla="*/ 7048 h 53244"/>
                      <a:gd name="connsiteX18" fmla="*/ 11811 w 24574"/>
                      <a:gd name="connsiteY18" fmla="*/ 5334 h 53244"/>
                      <a:gd name="connsiteX19" fmla="*/ 5905 w 24574"/>
                      <a:gd name="connsiteY19" fmla="*/ 5334 h 53244"/>
                      <a:gd name="connsiteX20" fmla="*/ 5905 w 24574"/>
                      <a:gd name="connsiteY20" fmla="*/ 22574 h 53244"/>
                      <a:gd name="connsiteX21" fmla="*/ 5905 w 24574"/>
                      <a:gd name="connsiteY21" fmla="*/ 47911 h 53244"/>
                      <a:gd name="connsiteX22" fmla="*/ 12192 w 24574"/>
                      <a:gd name="connsiteY22" fmla="*/ 47911 h 53244"/>
                      <a:gd name="connsiteX23" fmla="*/ 18479 w 24574"/>
                      <a:gd name="connsiteY23" fmla="*/ 40672 h 53244"/>
                      <a:gd name="connsiteX24" fmla="*/ 18479 w 24574"/>
                      <a:gd name="connsiteY24" fmla="*/ 35909 h 53244"/>
                      <a:gd name="connsiteX25" fmla="*/ 16764 w 24574"/>
                      <a:gd name="connsiteY25" fmla="*/ 29813 h 53244"/>
                      <a:gd name="connsiteX26" fmla="*/ 11049 w 24574"/>
                      <a:gd name="connsiteY26" fmla="*/ 28004 h 53244"/>
                      <a:gd name="connsiteX27" fmla="*/ 5905 w 24574"/>
                      <a:gd name="connsiteY27" fmla="*/ 28004 h 53244"/>
                      <a:gd name="connsiteX28" fmla="*/ 5905 w 24574"/>
                      <a:gd name="connsiteY28" fmla="*/ 47911 h 53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4574" h="53244">
                        <a:moveTo>
                          <a:pt x="0" y="0"/>
                        </a:moveTo>
                        <a:lnTo>
                          <a:pt x="12002" y="0"/>
                        </a:lnTo>
                        <a:cubicBezTo>
                          <a:pt x="16097" y="0"/>
                          <a:pt x="19050" y="952"/>
                          <a:pt x="20860" y="2857"/>
                        </a:cubicBezTo>
                        <a:cubicBezTo>
                          <a:pt x="22670" y="4763"/>
                          <a:pt x="23622" y="7715"/>
                          <a:pt x="23622" y="11811"/>
                        </a:cubicBezTo>
                        <a:lnTo>
                          <a:pt x="23622" y="14288"/>
                        </a:lnTo>
                        <a:cubicBezTo>
                          <a:pt x="23622" y="17240"/>
                          <a:pt x="23146" y="19526"/>
                          <a:pt x="22193" y="21241"/>
                        </a:cubicBezTo>
                        <a:cubicBezTo>
                          <a:pt x="21241" y="22955"/>
                          <a:pt x="19621" y="24193"/>
                          <a:pt x="17431" y="24860"/>
                        </a:cubicBezTo>
                        <a:cubicBezTo>
                          <a:pt x="22193" y="26194"/>
                          <a:pt x="24575" y="30004"/>
                          <a:pt x="24575" y="36290"/>
                        </a:cubicBezTo>
                        <a:lnTo>
                          <a:pt x="24575" y="40767"/>
                        </a:lnTo>
                        <a:cubicBezTo>
                          <a:pt x="24575" y="49054"/>
                          <a:pt x="20479" y="53245"/>
                          <a:pt x="12382" y="53245"/>
                        </a:cubicBezTo>
                        <a:lnTo>
                          <a:pt x="95" y="53245"/>
                        </a:lnTo>
                        <a:lnTo>
                          <a:pt x="95" y="0"/>
                        </a:lnTo>
                        <a:close/>
                        <a:moveTo>
                          <a:pt x="5905" y="22574"/>
                        </a:moveTo>
                        <a:lnTo>
                          <a:pt x="10477" y="22574"/>
                        </a:lnTo>
                        <a:cubicBezTo>
                          <a:pt x="12954" y="22574"/>
                          <a:pt x="14764" y="22098"/>
                          <a:pt x="15907" y="21050"/>
                        </a:cubicBezTo>
                        <a:cubicBezTo>
                          <a:pt x="17050" y="20002"/>
                          <a:pt x="17621" y="18193"/>
                          <a:pt x="17621" y="15526"/>
                        </a:cubicBezTo>
                        <a:lnTo>
                          <a:pt x="17621" y="12382"/>
                        </a:lnTo>
                        <a:cubicBezTo>
                          <a:pt x="17621" y="10001"/>
                          <a:pt x="17145" y="8191"/>
                          <a:pt x="16288" y="7048"/>
                        </a:cubicBezTo>
                        <a:cubicBezTo>
                          <a:pt x="15335" y="5905"/>
                          <a:pt x="13907" y="5334"/>
                          <a:pt x="11811" y="5334"/>
                        </a:cubicBezTo>
                        <a:lnTo>
                          <a:pt x="5905" y="5334"/>
                        </a:lnTo>
                        <a:lnTo>
                          <a:pt x="5905" y="22574"/>
                        </a:lnTo>
                        <a:close/>
                        <a:moveTo>
                          <a:pt x="5905" y="47911"/>
                        </a:moveTo>
                        <a:lnTo>
                          <a:pt x="12192" y="47911"/>
                        </a:lnTo>
                        <a:cubicBezTo>
                          <a:pt x="16383" y="47911"/>
                          <a:pt x="18479" y="45529"/>
                          <a:pt x="18479" y="40672"/>
                        </a:cubicBezTo>
                        <a:lnTo>
                          <a:pt x="18479" y="35909"/>
                        </a:lnTo>
                        <a:cubicBezTo>
                          <a:pt x="18479" y="33052"/>
                          <a:pt x="17907" y="30956"/>
                          <a:pt x="16764" y="29813"/>
                        </a:cubicBezTo>
                        <a:cubicBezTo>
                          <a:pt x="15621" y="28670"/>
                          <a:pt x="13716" y="28004"/>
                          <a:pt x="11049" y="28004"/>
                        </a:cubicBezTo>
                        <a:lnTo>
                          <a:pt x="5905" y="28004"/>
                        </a:lnTo>
                        <a:lnTo>
                          <a:pt x="5905" y="47911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3" name="Forme libre : forme 4642">
                    <a:extLst>
                      <a:ext uri="{FF2B5EF4-FFF2-40B4-BE49-F238E27FC236}">
                        <a16:creationId xmlns:a16="http://schemas.microsoft.com/office/drawing/2014/main" id="{BC1EBD2E-224E-2EB5-F852-5515F0A48CC7}"/>
                      </a:ext>
                    </a:extLst>
                  </p:cNvPr>
                  <p:cNvSpPr/>
                  <p:nvPr/>
                </p:nvSpPr>
                <p:spPr>
                  <a:xfrm>
                    <a:off x="18380406" y="4888515"/>
                    <a:ext cx="5905" cy="53340"/>
                  </a:xfrm>
                  <a:custGeom>
                    <a:avLst/>
                    <a:gdLst>
                      <a:gd name="connsiteX0" fmla="*/ 0 w 5905"/>
                      <a:gd name="connsiteY0" fmla="*/ 0 h 53340"/>
                      <a:gd name="connsiteX1" fmla="*/ 5905 w 5905"/>
                      <a:gd name="connsiteY1" fmla="*/ 0 h 53340"/>
                      <a:gd name="connsiteX2" fmla="*/ 5905 w 5905"/>
                      <a:gd name="connsiteY2" fmla="*/ 53340 h 53340"/>
                      <a:gd name="connsiteX3" fmla="*/ 0 w 5905"/>
                      <a:gd name="connsiteY3" fmla="*/ 53340 h 53340"/>
                      <a:gd name="connsiteX4" fmla="*/ 0 w 5905"/>
                      <a:gd name="connsiteY4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5" h="53340">
                        <a:moveTo>
                          <a:pt x="0" y="0"/>
                        </a:moveTo>
                        <a:lnTo>
                          <a:pt x="5905" y="0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4" name="Forme libre : forme 4643">
                    <a:extLst>
                      <a:ext uri="{FF2B5EF4-FFF2-40B4-BE49-F238E27FC236}">
                        <a16:creationId xmlns:a16="http://schemas.microsoft.com/office/drawing/2014/main" id="{64A9FDA9-4519-2464-6678-2E3D34DD21C9}"/>
                      </a:ext>
                    </a:extLst>
                  </p:cNvPr>
                  <p:cNvSpPr/>
                  <p:nvPr/>
                </p:nvSpPr>
                <p:spPr>
                  <a:xfrm>
                    <a:off x="18392503" y="4887943"/>
                    <a:ext cx="24003" cy="54387"/>
                  </a:xfrm>
                  <a:custGeom>
                    <a:avLst/>
                    <a:gdLst>
                      <a:gd name="connsiteX0" fmla="*/ 3143 w 24003"/>
                      <a:gd name="connsiteY0" fmla="*/ 3524 h 54387"/>
                      <a:gd name="connsiteX1" fmla="*/ 12002 w 24003"/>
                      <a:gd name="connsiteY1" fmla="*/ 0 h 54387"/>
                      <a:gd name="connsiteX2" fmla="*/ 20860 w 24003"/>
                      <a:gd name="connsiteY2" fmla="*/ 3524 h 54387"/>
                      <a:gd name="connsiteX3" fmla="*/ 23908 w 24003"/>
                      <a:gd name="connsiteY3" fmla="*/ 13335 h 54387"/>
                      <a:gd name="connsiteX4" fmla="*/ 23908 w 24003"/>
                      <a:gd name="connsiteY4" fmla="*/ 14764 h 54387"/>
                      <a:gd name="connsiteX5" fmla="*/ 18288 w 24003"/>
                      <a:gd name="connsiteY5" fmla="*/ 14764 h 54387"/>
                      <a:gd name="connsiteX6" fmla="*/ 18288 w 24003"/>
                      <a:gd name="connsiteY6" fmla="*/ 13049 h 54387"/>
                      <a:gd name="connsiteX7" fmla="*/ 12192 w 24003"/>
                      <a:gd name="connsiteY7" fmla="*/ 5429 h 54387"/>
                      <a:gd name="connsiteX8" fmla="*/ 6096 w 24003"/>
                      <a:gd name="connsiteY8" fmla="*/ 12954 h 54387"/>
                      <a:gd name="connsiteX9" fmla="*/ 7430 w 24003"/>
                      <a:gd name="connsiteY9" fmla="*/ 18192 h 54387"/>
                      <a:gd name="connsiteX10" fmla="*/ 10763 w 24003"/>
                      <a:gd name="connsiteY10" fmla="*/ 22193 h 54387"/>
                      <a:gd name="connsiteX11" fmla="*/ 15050 w 24003"/>
                      <a:gd name="connsiteY11" fmla="*/ 25813 h 54387"/>
                      <a:gd name="connsiteX12" fmla="*/ 19336 w 24003"/>
                      <a:gd name="connsiteY12" fmla="*/ 29718 h 54387"/>
                      <a:gd name="connsiteX13" fmla="*/ 22670 w 24003"/>
                      <a:gd name="connsiteY13" fmla="*/ 34576 h 54387"/>
                      <a:gd name="connsiteX14" fmla="*/ 24003 w 24003"/>
                      <a:gd name="connsiteY14" fmla="*/ 41053 h 54387"/>
                      <a:gd name="connsiteX15" fmla="*/ 20955 w 24003"/>
                      <a:gd name="connsiteY15" fmla="*/ 50863 h 54387"/>
                      <a:gd name="connsiteX16" fmla="*/ 12002 w 24003"/>
                      <a:gd name="connsiteY16" fmla="*/ 54388 h 54387"/>
                      <a:gd name="connsiteX17" fmla="*/ 3048 w 24003"/>
                      <a:gd name="connsiteY17" fmla="*/ 50863 h 54387"/>
                      <a:gd name="connsiteX18" fmla="*/ 0 w 24003"/>
                      <a:gd name="connsiteY18" fmla="*/ 41053 h 54387"/>
                      <a:gd name="connsiteX19" fmla="*/ 0 w 24003"/>
                      <a:gd name="connsiteY19" fmla="*/ 38005 h 54387"/>
                      <a:gd name="connsiteX20" fmla="*/ 5525 w 24003"/>
                      <a:gd name="connsiteY20" fmla="*/ 38005 h 54387"/>
                      <a:gd name="connsiteX21" fmla="*/ 5525 w 24003"/>
                      <a:gd name="connsiteY21" fmla="*/ 41338 h 54387"/>
                      <a:gd name="connsiteX22" fmla="*/ 11811 w 24003"/>
                      <a:gd name="connsiteY22" fmla="*/ 48958 h 54387"/>
                      <a:gd name="connsiteX23" fmla="*/ 18098 w 24003"/>
                      <a:gd name="connsiteY23" fmla="*/ 41338 h 54387"/>
                      <a:gd name="connsiteX24" fmla="*/ 17145 w 24003"/>
                      <a:gd name="connsiteY24" fmla="*/ 36862 h 54387"/>
                      <a:gd name="connsiteX25" fmla="*/ 14574 w 24003"/>
                      <a:gd name="connsiteY25" fmla="*/ 33242 h 54387"/>
                      <a:gd name="connsiteX26" fmla="*/ 11145 w 24003"/>
                      <a:gd name="connsiteY26" fmla="*/ 30099 h 54387"/>
                      <a:gd name="connsiteX27" fmla="*/ 7334 w 24003"/>
                      <a:gd name="connsiteY27" fmla="*/ 26860 h 54387"/>
                      <a:gd name="connsiteX28" fmla="*/ 3906 w 24003"/>
                      <a:gd name="connsiteY28" fmla="*/ 23336 h 54387"/>
                      <a:gd name="connsiteX29" fmla="*/ 1334 w 24003"/>
                      <a:gd name="connsiteY29" fmla="*/ 18955 h 54387"/>
                      <a:gd name="connsiteX30" fmla="*/ 381 w 24003"/>
                      <a:gd name="connsiteY30" fmla="*/ 13335 h 54387"/>
                      <a:gd name="connsiteX31" fmla="*/ 3143 w 24003"/>
                      <a:gd name="connsiteY31" fmla="*/ 3524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4003" h="54387">
                        <a:moveTo>
                          <a:pt x="3143" y="3524"/>
                        </a:moveTo>
                        <a:cubicBezTo>
                          <a:pt x="5144" y="1143"/>
                          <a:pt x="8097" y="0"/>
                          <a:pt x="12002" y="0"/>
                        </a:cubicBezTo>
                        <a:cubicBezTo>
                          <a:pt x="15907" y="0"/>
                          <a:pt x="18860" y="1143"/>
                          <a:pt x="20860" y="3524"/>
                        </a:cubicBezTo>
                        <a:cubicBezTo>
                          <a:pt x="22860" y="5905"/>
                          <a:pt x="23908" y="9144"/>
                          <a:pt x="23908" y="13335"/>
                        </a:cubicBezTo>
                        <a:lnTo>
                          <a:pt x="23908" y="14764"/>
                        </a:lnTo>
                        <a:lnTo>
                          <a:pt x="18288" y="14764"/>
                        </a:lnTo>
                        <a:lnTo>
                          <a:pt x="18288" y="13049"/>
                        </a:lnTo>
                        <a:cubicBezTo>
                          <a:pt x="18288" y="8001"/>
                          <a:pt x="16288" y="5429"/>
                          <a:pt x="12192" y="5429"/>
                        </a:cubicBezTo>
                        <a:cubicBezTo>
                          <a:pt x="8097" y="5429"/>
                          <a:pt x="6096" y="7906"/>
                          <a:pt x="6096" y="12954"/>
                        </a:cubicBezTo>
                        <a:cubicBezTo>
                          <a:pt x="6096" y="14859"/>
                          <a:pt x="6572" y="16573"/>
                          <a:pt x="7430" y="18192"/>
                        </a:cubicBezTo>
                        <a:cubicBezTo>
                          <a:pt x="8287" y="19812"/>
                          <a:pt x="9430" y="21146"/>
                          <a:pt x="10763" y="22193"/>
                        </a:cubicBezTo>
                        <a:cubicBezTo>
                          <a:pt x="12097" y="23336"/>
                          <a:pt x="13526" y="24479"/>
                          <a:pt x="15050" y="25813"/>
                        </a:cubicBezTo>
                        <a:cubicBezTo>
                          <a:pt x="16574" y="27146"/>
                          <a:pt x="18002" y="28480"/>
                          <a:pt x="19336" y="29718"/>
                        </a:cubicBezTo>
                        <a:cubicBezTo>
                          <a:pt x="20670" y="30956"/>
                          <a:pt x="21717" y="32575"/>
                          <a:pt x="22670" y="34576"/>
                        </a:cubicBezTo>
                        <a:cubicBezTo>
                          <a:pt x="23527" y="36576"/>
                          <a:pt x="24003" y="38767"/>
                          <a:pt x="24003" y="41053"/>
                        </a:cubicBezTo>
                        <a:cubicBezTo>
                          <a:pt x="24003" y="45243"/>
                          <a:pt x="22956" y="48482"/>
                          <a:pt x="20955" y="50863"/>
                        </a:cubicBezTo>
                        <a:cubicBezTo>
                          <a:pt x="18955" y="53245"/>
                          <a:pt x="15907" y="54388"/>
                          <a:pt x="12002" y="54388"/>
                        </a:cubicBezTo>
                        <a:cubicBezTo>
                          <a:pt x="8097" y="54388"/>
                          <a:pt x="5049" y="53245"/>
                          <a:pt x="3048" y="50863"/>
                        </a:cubicBezTo>
                        <a:cubicBezTo>
                          <a:pt x="1048" y="48482"/>
                          <a:pt x="0" y="45243"/>
                          <a:pt x="0" y="41053"/>
                        </a:cubicBezTo>
                        <a:lnTo>
                          <a:pt x="0" y="38005"/>
                        </a:lnTo>
                        <a:lnTo>
                          <a:pt x="5525" y="38005"/>
                        </a:lnTo>
                        <a:lnTo>
                          <a:pt x="5525" y="41338"/>
                        </a:lnTo>
                        <a:cubicBezTo>
                          <a:pt x="5525" y="46386"/>
                          <a:pt x="7620" y="48958"/>
                          <a:pt x="11811" y="48958"/>
                        </a:cubicBezTo>
                        <a:cubicBezTo>
                          <a:pt x="16003" y="48958"/>
                          <a:pt x="18098" y="46386"/>
                          <a:pt x="18098" y="41338"/>
                        </a:cubicBezTo>
                        <a:cubicBezTo>
                          <a:pt x="18098" y="39719"/>
                          <a:pt x="17717" y="38195"/>
                          <a:pt x="17145" y="36862"/>
                        </a:cubicBezTo>
                        <a:cubicBezTo>
                          <a:pt x="16479" y="35528"/>
                          <a:pt x="15621" y="34290"/>
                          <a:pt x="14574" y="33242"/>
                        </a:cubicBezTo>
                        <a:cubicBezTo>
                          <a:pt x="13526" y="32194"/>
                          <a:pt x="12383" y="31147"/>
                          <a:pt x="11145" y="30099"/>
                        </a:cubicBezTo>
                        <a:cubicBezTo>
                          <a:pt x="9906" y="29051"/>
                          <a:pt x="8573" y="28003"/>
                          <a:pt x="7334" y="26860"/>
                        </a:cubicBezTo>
                        <a:cubicBezTo>
                          <a:pt x="6096" y="25717"/>
                          <a:pt x="4953" y="24574"/>
                          <a:pt x="3906" y="23336"/>
                        </a:cubicBezTo>
                        <a:cubicBezTo>
                          <a:pt x="2858" y="22098"/>
                          <a:pt x="2000" y="20669"/>
                          <a:pt x="1334" y="18955"/>
                        </a:cubicBezTo>
                        <a:cubicBezTo>
                          <a:pt x="667" y="17240"/>
                          <a:pt x="381" y="15335"/>
                          <a:pt x="381" y="13335"/>
                        </a:cubicBezTo>
                        <a:cubicBezTo>
                          <a:pt x="95" y="9144"/>
                          <a:pt x="1143" y="5810"/>
                          <a:pt x="3143" y="3524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5" name="Forme libre : forme 4644">
                    <a:extLst>
                      <a:ext uri="{FF2B5EF4-FFF2-40B4-BE49-F238E27FC236}">
                        <a16:creationId xmlns:a16="http://schemas.microsoft.com/office/drawing/2014/main" id="{B54FE099-8103-DA31-76E5-40FF5811C1CB}"/>
                      </a:ext>
                    </a:extLst>
                  </p:cNvPr>
                  <p:cNvSpPr/>
                  <p:nvPr/>
                </p:nvSpPr>
                <p:spPr>
                  <a:xfrm>
                    <a:off x="18434127" y="4887943"/>
                    <a:ext cx="24003" cy="54387"/>
                  </a:xfrm>
                  <a:custGeom>
                    <a:avLst/>
                    <a:gdLst>
                      <a:gd name="connsiteX0" fmla="*/ 3143 w 24003"/>
                      <a:gd name="connsiteY0" fmla="*/ 3524 h 54387"/>
                      <a:gd name="connsiteX1" fmla="*/ 12002 w 24003"/>
                      <a:gd name="connsiteY1" fmla="*/ 0 h 54387"/>
                      <a:gd name="connsiteX2" fmla="*/ 20860 w 24003"/>
                      <a:gd name="connsiteY2" fmla="*/ 3524 h 54387"/>
                      <a:gd name="connsiteX3" fmla="*/ 23908 w 24003"/>
                      <a:gd name="connsiteY3" fmla="*/ 13335 h 54387"/>
                      <a:gd name="connsiteX4" fmla="*/ 23908 w 24003"/>
                      <a:gd name="connsiteY4" fmla="*/ 14764 h 54387"/>
                      <a:gd name="connsiteX5" fmla="*/ 18288 w 24003"/>
                      <a:gd name="connsiteY5" fmla="*/ 14764 h 54387"/>
                      <a:gd name="connsiteX6" fmla="*/ 18288 w 24003"/>
                      <a:gd name="connsiteY6" fmla="*/ 13049 h 54387"/>
                      <a:gd name="connsiteX7" fmla="*/ 12192 w 24003"/>
                      <a:gd name="connsiteY7" fmla="*/ 5429 h 54387"/>
                      <a:gd name="connsiteX8" fmla="*/ 6096 w 24003"/>
                      <a:gd name="connsiteY8" fmla="*/ 12954 h 54387"/>
                      <a:gd name="connsiteX9" fmla="*/ 7430 w 24003"/>
                      <a:gd name="connsiteY9" fmla="*/ 18192 h 54387"/>
                      <a:gd name="connsiteX10" fmla="*/ 10763 w 24003"/>
                      <a:gd name="connsiteY10" fmla="*/ 22193 h 54387"/>
                      <a:gd name="connsiteX11" fmla="*/ 15050 w 24003"/>
                      <a:gd name="connsiteY11" fmla="*/ 25813 h 54387"/>
                      <a:gd name="connsiteX12" fmla="*/ 19336 w 24003"/>
                      <a:gd name="connsiteY12" fmla="*/ 29718 h 54387"/>
                      <a:gd name="connsiteX13" fmla="*/ 22670 w 24003"/>
                      <a:gd name="connsiteY13" fmla="*/ 34576 h 54387"/>
                      <a:gd name="connsiteX14" fmla="*/ 24003 w 24003"/>
                      <a:gd name="connsiteY14" fmla="*/ 41053 h 54387"/>
                      <a:gd name="connsiteX15" fmla="*/ 20955 w 24003"/>
                      <a:gd name="connsiteY15" fmla="*/ 50863 h 54387"/>
                      <a:gd name="connsiteX16" fmla="*/ 12002 w 24003"/>
                      <a:gd name="connsiteY16" fmla="*/ 54388 h 54387"/>
                      <a:gd name="connsiteX17" fmla="*/ 3048 w 24003"/>
                      <a:gd name="connsiteY17" fmla="*/ 50863 h 54387"/>
                      <a:gd name="connsiteX18" fmla="*/ 0 w 24003"/>
                      <a:gd name="connsiteY18" fmla="*/ 41053 h 54387"/>
                      <a:gd name="connsiteX19" fmla="*/ 0 w 24003"/>
                      <a:gd name="connsiteY19" fmla="*/ 38005 h 54387"/>
                      <a:gd name="connsiteX20" fmla="*/ 5525 w 24003"/>
                      <a:gd name="connsiteY20" fmla="*/ 38005 h 54387"/>
                      <a:gd name="connsiteX21" fmla="*/ 5525 w 24003"/>
                      <a:gd name="connsiteY21" fmla="*/ 41338 h 54387"/>
                      <a:gd name="connsiteX22" fmla="*/ 11811 w 24003"/>
                      <a:gd name="connsiteY22" fmla="*/ 48958 h 54387"/>
                      <a:gd name="connsiteX23" fmla="*/ 18098 w 24003"/>
                      <a:gd name="connsiteY23" fmla="*/ 41338 h 54387"/>
                      <a:gd name="connsiteX24" fmla="*/ 17145 w 24003"/>
                      <a:gd name="connsiteY24" fmla="*/ 36862 h 54387"/>
                      <a:gd name="connsiteX25" fmla="*/ 14574 w 24003"/>
                      <a:gd name="connsiteY25" fmla="*/ 33242 h 54387"/>
                      <a:gd name="connsiteX26" fmla="*/ 11145 w 24003"/>
                      <a:gd name="connsiteY26" fmla="*/ 30099 h 54387"/>
                      <a:gd name="connsiteX27" fmla="*/ 7334 w 24003"/>
                      <a:gd name="connsiteY27" fmla="*/ 26860 h 54387"/>
                      <a:gd name="connsiteX28" fmla="*/ 3906 w 24003"/>
                      <a:gd name="connsiteY28" fmla="*/ 23336 h 54387"/>
                      <a:gd name="connsiteX29" fmla="*/ 1334 w 24003"/>
                      <a:gd name="connsiteY29" fmla="*/ 18955 h 54387"/>
                      <a:gd name="connsiteX30" fmla="*/ 381 w 24003"/>
                      <a:gd name="connsiteY30" fmla="*/ 13335 h 54387"/>
                      <a:gd name="connsiteX31" fmla="*/ 3143 w 24003"/>
                      <a:gd name="connsiteY31" fmla="*/ 3524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4003" h="54387">
                        <a:moveTo>
                          <a:pt x="3143" y="3524"/>
                        </a:moveTo>
                        <a:cubicBezTo>
                          <a:pt x="5144" y="1143"/>
                          <a:pt x="8097" y="0"/>
                          <a:pt x="12002" y="0"/>
                        </a:cubicBezTo>
                        <a:cubicBezTo>
                          <a:pt x="15907" y="0"/>
                          <a:pt x="18860" y="1143"/>
                          <a:pt x="20860" y="3524"/>
                        </a:cubicBezTo>
                        <a:cubicBezTo>
                          <a:pt x="22860" y="5905"/>
                          <a:pt x="23908" y="9144"/>
                          <a:pt x="23908" y="13335"/>
                        </a:cubicBezTo>
                        <a:lnTo>
                          <a:pt x="23908" y="14764"/>
                        </a:lnTo>
                        <a:lnTo>
                          <a:pt x="18288" y="14764"/>
                        </a:lnTo>
                        <a:lnTo>
                          <a:pt x="18288" y="13049"/>
                        </a:lnTo>
                        <a:cubicBezTo>
                          <a:pt x="18288" y="8001"/>
                          <a:pt x="16288" y="5429"/>
                          <a:pt x="12192" y="5429"/>
                        </a:cubicBezTo>
                        <a:cubicBezTo>
                          <a:pt x="8097" y="5429"/>
                          <a:pt x="6096" y="7906"/>
                          <a:pt x="6096" y="12954"/>
                        </a:cubicBezTo>
                        <a:cubicBezTo>
                          <a:pt x="6096" y="14859"/>
                          <a:pt x="6572" y="16573"/>
                          <a:pt x="7430" y="18192"/>
                        </a:cubicBezTo>
                        <a:cubicBezTo>
                          <a:pt x="8287" y="19812"/>
                          <a:pt x="9430" y="21146"/>
                          <a:pt x="10763" y="22193"/>
                        </a:cubicBezTo>
                        <a:cubicBezTo>
                          <a:pt x="12097" y="23336"/>
                          <a:pt x="13526" y="24479"/>
                          <a:pt x="15050" y="25813"/>
                        </a:cubicBezTo>
                        <a:cubicBezTo>
                          <a:pt x="16574" y="27146"/>
                          <a:pt x="18002" y="28480"/>
                          <a:pt x="19336" y="29718"/>
                        </a:cubicBezTo>
                        <a:cubicBezTo>
                          <a:pt x="20670" y="30956"/>
                          <a:pt x="21717" y="32575"/>
                          <a:pt x="22670" y="34576"/>
                        </a:cubicBezTo>
                        <a:cubicBezTo>
                          <a:pt x="23527" y="36576"/>
                          <a:pt x="24003" y="38767"/>
                          <a:pt x="24003" y="41053"/>
                        </a:cubicBezTo>
                        <a:cubicBezTo>
                          <a:pt x="24003" y="45243"/>
                          <a:pt x="22956" y="48482"/>
                          <a:pt x="20955" y="50863"/>
                        </a:cubicBezTo>
                        <a:cubicBezTo>
                          <a:pt x="18955" y="53245"/>
                          <a:pt x="15907" y="54388"/>
                          <a:pt x="12002" y="54388"/>
                        </a:cubicBezTo>
                        <a:cubicBezTo>
                          <a:pt x="8097" y="54388"/>
                          <a:pt x="5049" y="53245"/>
                          <a:pt x="3048" y="50863"/>
                        </a:cubicBezTo>
                        <a:cubicBezTo>
                          <a:pt x="1048" y="48482"/>
                          <a:pt x="0" y="45243"/>
                          <a:pt x="0" y="41053"/>
                        </a:cubicBezTo>
                        <a:lnTo>
                          <a:pt x="0" y="38005"/>
                        </a:lnTo>
                        <a:lnTo>
                          <a:pt x="5525" y="38005"/>
                        </a:lnTo>
                        <a:lnTo>
                          <a:pt x="5525" y="41338"/>
                        </a:lnTo>
                        <a:cubicBezTo>
                          <a:pt x="5525" y="46386"/>
                          <a:pt x="7620" y="48958"/>
                          <a:pt x="11811" y="48958"/>
                        </a:cubicBezTo>
                        <a:cubicBezTo>
                          <a:pt x="16003" y="48958"/>
                          <a:pt x="18098" y="46386"/>
                          <a:pt x="18098" y="41338"/>
                        </a:cubicBezTo>
                        <a:cubicBezTo>
                          <a:pt x="18098" y="39719"/>
                          <a:pt x="17717" y="38195"/>
                          <a:pt x="17145" y="36862"/>
                        </a:cubicBezTo>
                        <a:cubicBezTo>
                          <a:pt x="16479" y="35528"/>
                          <a:pt x="15621" y="34290"/>
                          <a:pt x="14574" y="33242"/>
                        </a:cubicBezTo>
                        <a:cubicBezTo>
                          <a:pt x="13526" y="32194"/>
                          <a:pt x="12383" y="31147"/>
                          <a:pt x="11145" y="30099"/>
                        </a:cubicBezTo>
                        <a:cubicBezTo>
                          <a:pt x="9906" y="29051"/>
                          <a:pt x="8573" y="28003"/>
                          <a:pt x="7334" y="26860"/>
                        </a:cubicBezTo>
                        <a:cubicBezTo>
                          <a:pt x="6096" y="25717"/>
                          <a:pt x="4953" y="24574"/>
                          <a:pt x="3906" y="23336"/>
                        </a:cubicBezTo>
                        <a:cubicBezTo>
                          <a:pt x="2858" y="22098"/>
                          <a:pt x="2000" y="20669"/>
                          <a:pt x="1334" y="18955"/>
                        </a:cubicBezTo>
                        <a:cubicBezTo>
                          <a:pt x="667" y="17240"/>
                          <a:pt x="381" y="15335"/>
                          <a:pt x="381" y="13335"/>
                        </a:cubicBezTo>
                        <a:cubicBezTo>
                          <a:pt x="191" y="9144"/>
                          <a:pt x="1144" y="5810"/>
                          <a:pt x="3143" y="3524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6" name="Forme libre : forme 4645">
                    <a:extLst>
                      <a:ext uri="{FF2B5EF4-FFF2-40B4-BE49-F238E27FC236}">
                        <a16:creationId xmlns:a16="http://schemas.microsoft.com/office/drawing/2014/main" id="{0D396D91-8A0E-B1CF-FADC-9704598E8E74}"/>
                      </a:ext>
                    </a:extLst>
                  </p:cNvPr>
                  <p:cNvSpPr/>
                  <p:nvPr/>
                </p:nvSpPr>
                <p:spPr>
                  <a:xfrm>
                    <a:off x="18461845" y="4888515"/>
                    <a:ext cx="25526" cy="53340"/>
                  </a:xfrm>
                  <a:custGeom>
                    <a:avLst/>
                    <a:gdLst>
                      <a:gd name="connsiteX0" fmla="*/ 15716 w 25526"/>
                      <a:gd name="connsiteY0" fmla="*/ 53340 h 53340"/>
                      <a:gd name="connsiteX1" fmla="*/ 9810 w 25526"/>
                      <a:gd name="connsiteY1" fmla="*/ 53340 h 53340"/>
                      <a:gd name="connsiteX2" fmla="*/ 9810 w 25526"/>
                      <a:gd name="connsiteY2" fmla="*/ 5429 h 53340"/>
                      <a:gd name="connsiteX3" fmla="*/ 0 w 25526"/>
                      <a:gd name="connsiteY3" fmla="*/ 5429 h 53340"/>
                      <a:gd name="connsiteX4" fmla="*/ 0 w 25526"/>
                      <a:gd name="connsiteY4" fmla="*/ 0 h 53340"/>
                      <a:gd name="connsiteX5" fmla="*/ 25527 w 25526"/>
                      <a:gd name="connsiteY5" fmla="*/ 0 h 53340"/>
                      <a:gd name="connsiteX6" fmla="*/ 25527 w 25526"/>
                      <a:gd name="connsiteY6" fmla="*/ 5429 h 53340"/>
                      <a:gd name="connsiteX7" fmla="*/ 15716 w 25526"/>
                      <a:gd name="connsiteY7" fmla="*/ 5429 h 53340"/>
                      <a:gd name="connsiteX8" fmla="*/ 15716 w 25526"/>
                      <a:gd name="connsiteY8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6" h="53340">
                        <a:moveTo>
                          <a:pt x="15716" y="53340"/>
                        </a:moveTo>
                        <a:lnTo>
                          <a:pt x="9810" y="53340"/>
                        </a:lnTo>
                        <a:lnTo>
                          <a:pt x="9810" y="5429"/>
                        </a:lnTo>
                        <a:lnTo>
                          <a:pt x="0" y="5429"/>
                        </a:lnTo>
                        <a:lnTo>
                          <a:pt x="0" y="0"/>
                        </a:lnTo>
                        <a:lnTo>
                          <a:pt x="25527" y="0"/>
                        </a:lnTo>
                        <a:lnTo>
                          <a:pt x="25527" y="5429"/>
                        </a:lnTo>
                        <a:lnTo>
                          <a:pt x="15716" y="5429"/>
                        </a:lnTo>
                        <a:lnTo>
                          <a:pt x="1571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7" name="Forme libre : forme 4646">
                    <a:extLst>
                      <a:ext uri="{FF2B5EF4-FFF2-40B4-BE49-F238E27FC236}">
                        <a16:creationId xmlns:a16="http://schemas.microsoft.com/office/drawing/2014/main" id="{A3F673F6-E0E7-BA57-1CB3-693E6C58E44F}"/>
                      </a:ext>
                    </a:extLst>
                  </p:cNvPr>
                  <p:cNvSpPr/>
                  <p:nvPr/>
                </p:nvSpPr>
                <p:spPr>
                  <a:xfrm>
                    <a:off x="18490420" y="4888515"/>
                    <a:ext cx="28479" cy="53340"/>
                  </a:xfrm>
                  <a:custGeom>
                    <a:avLst/>
                    <a:gdLst>
                      <a:gd name="connsiteX0" fmla="*/ 11239 w 28479"/>
                      <a:gd name="connsiteY0" fmla="*/ 53340 h 53340"/>
                      <a:gd name="connsiteX1" fmla="*/ 11239 w 28479"/>
                      <a:gd name="connsiteY1" fmla="*/ 34195 h 53340"/>
                      <a:gd name="connsiteX2" fmla="*/ 0 w 28479"/>
                      <a:gd name="connsiteY2" fmla="*/ 0 h 53340"/>
                      <a:gd name="connsiteX3" fmla="*/ 6191 w 28479"/>
                      <a:gd name="connsiteY3" fmla="*/ 0 h 53340"/>
                      <a:gd name="connsiteX4" fmla="*/ 14478 w 28479"/>
                      <a:gd name="connsiteY4" fmla="*/ 26194 h 53340"/>
                      <a:gd name="connsiteX5" fmla="*/ 22860 w 28479"/>
                      <a:gd name="connsiteY5" fmla="*/ 0 h 53340"/>
                      <a:gd name="connsiteX6" fmla="*/ 28480 w 28479"/>
                      <a:gd name="connsiteY6" fmla="*/ 0 h 53340"/>
                      <a:gd name="connsiteX7" fmla="*/ 17145 w 28479"/>
                      <a:gd name="connsiteY7" fmla="*/ 34195 h 53340"/>
                      <a:gd name="connsiteX8" fmla="*/ 17145 w 28479"/>
                      <a:gd name="connsiteY8" fmla="*/ 53340 h 53340"/>
                      <a:gd name="connsiteX9" fmla="*/ 11239 w 28479"/>
                      <a:gd name="connsiteY9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79" h="53340">
                        <a:moveTo>
                          <a:pt x="11239" y="53340"/>
                        </a:moveTo>
                        <a:lnTo>
                          <a:pt x="11239" y="34195"/>
                        </a:lnTo>
                        <a:lnTo>
                          <a:pt x="0" y="0"/>
                        </a:lnTo>
                        <a:lnTo>
                          <a:pt x="6191" y="0"/>
                        </a:lnTo>
                        <a:lnTo>
                          <a:pt x="14478" y="26194"/>
                        </a:lnTo>
                        <a:lnTo>
                          <a:pt x="22860" y="0"/>
                        </a:lnTo>
                        <a:lnTo>
                          <a:pt x="28480" y="0"/>
                        </a:lnTo>
                        <a:lnTo>
                          <a:pt x="17145" y="34195"/>
                        </a:lnTo>
                        <a:lnTo>
                          <a:pt x="17145" y="53340"/>
                        </a:lnTo>
                        <a:lnTo>
                          <a:pt x="11239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8" name="Forme libre : forme 4647">
                    <a:extLst>
                      <a:ext uri="{FF2B5EF4-FFF2-40B4-BE49-F238E27FC236}">
                        <a16:creationId xmlns:a16="http://schemas.microsoft.com/office/drawing/2014/main" id="{DE3740FC-56EE-0EA4-CAF0-F3CAEF018361}"/>
                      </a:ext>
                    </a:extLst>
                  </p:cNvPr>
                  <p:cNvSpPr/>
                  <p:nvPr/>
                </p:nvSpPr>
                <p:spPr>
                  <a:xfrm>
                    <a:off x="18523948" y="4888515"/>
                    <a:ext cx="21145" cy="53340"/>
                  </a:xfrm>
                  <a:custGeom>
                    <a:avLst/>
                    <a:gdLst>
                      <a:gd name="connsiteX0" fmla="*/ 21145 w 21145"/>
                      <a:gd name="connsiteY0" fmla="*/ 53340 h 53340"/>
                      <a:gd name="connsiteX1" fmla="*/ 0 w 21145"/>
                      <a:gd name="connsiteY1" fmla="*/ 53340 h 53340"/>
                      <a:gd name="connsiteX2" fmla="*/ 0 w 21145"/>
                      <a:gd name="connsiteY2" fmla="*/ 0 h 53340"/>
                      <a:gd name="connsiteX3" fmla="*/ 5905 w 21145"/>
                      <a:gd name="connsiteY3" fmla="*/ 0 h 53340"/>
                      <a:gd name="connsiteX4" fmla="*/ 5905 w 21145"/>
                      <a:gd name="connsiteY4" fmla="*/ 47911 h 53340"/>
                      <a:gd name="connsiteX5" fmla="*/ 21145 w 21145"/>
                      <a:gd name="connsiteY5" fmla="*/ 47911 h 53340"/>
                      <a:gd name="connsiteX6" fmla="*/ 21145 w 21145"/>
                      <a:gd name="connsiteY6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40">
                        <a:moveTo>
                          <a:pt x="21145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47911"/>
                        </a:lnTo>
                        <a:lnTo>
                          <a:pt x="21145" y="47911"/>
                        </a:lnTo>
                        <a:lnTo>
                          <a:pt x="21145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49" name="Forme libre : forme 4648">
                    <a:extLst>
                      <a:ext uri="{FF2B5EF4-FFF2-40B4-BE49-F238E27FC236}">
                        <a16:creationId xmlns:a16="http://schemas.microsoft.com/office/drawing/2014/main" id="{5ECC67E4-034D-90A2-2286-D620F8E6A0C0}"/>
                      </a:ext>
                    </a:extLst>
                  </p:cNvPr>
                  <p:cNvSpPr/>
                  <p:nvPr/>
                </p:nvSpPr>
                <p:spPr>
                  <a:xfrm>
                    <a:off x="18550427" y="4888515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7 w 21907"/>
                      <a:gd name="connsiteY5" fmla="*/ 47911 h 53340"/>
                      <a:gd name="connsiteX6" fmla="*/ 21907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7 w 21907"/>
                      <a:gd name="connsiteY9" fmla="*/ 0 h 53340"/>
                      <a:gd name="connsiteX10" fmla="*/ 21907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7" y="47911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630" name="Graphique 9">
                  <a:extLst>
                    <a:ext uri="{FF2B5EF4-FFF2-40B4-BE49-F238E27FC236}">
                      <a16:creationId xmlns:a16="http://schemas.microsoft.com/office/drawing/2014/main" id="{6D3A8D51-C56C-95CF-6650-F30782260FC0}"/>
                    </a:ext>
                  </a:extLst>
                </p:cNvPr>
                <p:cNvGrpSpPr/>
                <p:nvPr/>
              </p:nvGrpSpPr>
              <p:grpSpPr>
                <a:xfrm>
                  <a:off x="18273204" y="4977110"/>
                  <a:ext cx="180795" cy="234401"/>
                  <a:chOff x="18273204" y="4977110"/>
                  <a:chExt cx="180795" cy="234401"/>
                </a:xfrm>
              </p:grpSpPr>
              <p:sp>
                <p:nvSpPr>
                  <p:cNvPr id="4631" name="Forme libre : forme 4630">
                    <a:extLst>
                      <a:ext uri="{FF2B5EF4-FFF2-40B4-BE49-F238E27FC236}">
                        <a16:creationId xmlns:a16="http://schemas.microsoft.com/office/drawing/2014/main" id="{834FCE0B-B3DC-5EA3-618C-88D870B6833B}"/>
                      </a:ext>
                    </a:extLst>
                  </p:cNvPr>
                  <p:cNvSpPr/>
                  <p:nvPr/>
                </p:nvSpPr>
                <p:spPr>
                  <a:xfrm>
                    <a:off x="18273204" y="4977110"/>
                    <a:ext cx="180795" cy="234401"/>
                  </a:xfrm>
                  <a:custGeom>
                    <a:avLst/>
                    <a:gdLst>
                      <a:gd name="connsiteX0" fmla="*/ 179116 w 180795"/>
                      <a:gd name="connsiteY0" fmla="*/ 72186 h 234401"/>
                      <a:gd name="connsiteX1" fmla="*/ 67674 w 180795"/>
                      <a:gd name="connsiteY1" fmla="*/ 2845 h 234401"/>
                      <a:gd name="connsiteX2" fmla="*/ 19382 w 180795"/>
                      <a:gd name="connsiteY2" fmla="*/ 146291 h 234401"/>
                      <a:gd name="connsiteX3" fmla="*/ 88724 w 180795"/>
                      <a:gd name="connsiteY3" fmla="*/ 233159 h 234401"/>
                      <a:gd name="connsiteX4" fmla="*/ 92058 w 180795"/>
                      <a:gd name="connsiteY4" fmla="*/ 233064 h 234401"/>
                      <a:gd name="connsiteX5" fmla="*/ 159876 w 180795"/>
                      <a:gd name="connsiteY5" fmla="*/ 148291 h 234401"/>
                      <a:gd name="connsiteX6" fmla="*/ 180735 w 180795"/>
                      <a:gd name="connsiteY6" fmla="*/ 90570 h 234401"/>
                      <a:gd name="connsiteX7" fmla="*/ 179116 w 180795"/>
                      <a:gd name="connsiteY7" fmla="*/ 72186 h 234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0795" h="234401">
                        <a:moveTo>
                          <a:pt x="179116" y="72186"/>
                        </a:moveTo>
                        <a:cubicBezTo>
                          <a:pt x="168639" y="21513"/>
                          <a:pt x="117966" y="-9919"/>
                          <a:pt x="67674" y="2845"/>
                        </a:cubicBezTo>
                        <a:cubicBezTo>
                          <a:pt x="4904" y="18847"/>
                          <a:pt x="-21004" y="95427"/>
                          <a:pt x="19382" y="146291"/>
                        </a:cubicBezTo>
                        <a:cubicBezTo>
                          <a:pt x="42433" y="175342"/>
                          <a:pt x="65578" y="204108"/>
                          <a:pt x="88724" y="233159"/>
                        </a:cubicBezTo>
                        <a:cubicBezTo>
                          <a:pt x="90248" y="234969"/>
                          <a:pt x="90724" y="234683"/>
                          <a:pt x="92058" y="233064"/>
                        </a:cubicBezTo>
                        <a:cubicBezTo>
                          <a:pt x="114632" y="204775"/>
                          <a:pt x="137206" y="176485"/>
                          <a:pt x="159876" y="148291"/>
                        </a:cubicBezTo>
                        <a:cubicBezTo>
                          <a:pt x="173401" y="131432"/>
                          <a:pt x="180640" y="112287"/>
                          <a:pt x="180735" y="90570"/>
                        </a:cubicBezTo>
                        <a:cubicBezTo>
                          <a:pt x="181021" y="84379"/>
                          <a:pt x="180259" y="78187"/>
                          <a:pt x="179116" y="72186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4632" name="Graphique 9">
                    <a:extLst>
                      <a:ext uri="{FF2B5EF4-FFF2-40B4-BE49-F238E27FC236}">
                        <a16:creationId xmlns:a16="http://schemas.microsoft.com/office/drawing/2014/main" id="{6F80746C-0ED9-0F7B-DF97-DC27284CBF51}"/>
                      </a:ext>
                    </a:extLst>
                  </p:cNvPr>
                  <p:cNvGrpSpPr/>
                  <p:nvPr/>
                </p:nvGrpSpPr>
                <p:grpSpPr>
                  <a:xfrm>
                    <a:off x="18308665" y="5028515"/>
                    <a:ext cx="110222" cy="74407"/>
                    <a:chOff x="18308665" y="5028515"/>
                    <a:chExt cx="110222" cy="74407"/>
                  </a:xfrm>
                  <a:solidFill>
                    <a:srgbClr val="FFFFFF"/>
                  </a:solidFill>
                </p:grpSpPr>
                <p:sp>
                  <p:nvSpPr>
                    <p:cNvPr id="4633" name="Forme libre : forme 4632">
                      <a:extLst>
                        <a:ext uri="{FF2B5EF4-FFF2-40B4-BE49-F238E27FC236}">
                          <a16:creationId xmlns:a16="http://schemas.microsoft.com/office/drawing/2014/main" id="{288AB56E-F15C-2B7E-B47B-E5EAE1B03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08665" y="5028515"/>
                      <a:ext cx="110222" cy="74407"/>
                    </a:xfrm>
                    <a:custGeom>
                      <a:avLst/>
                      <a:gdLst>
                        <a:gd name="connsiteX0" fmla="*/ 108889 w 110222"/>
                        <a:gd name="connsiteY0" fmla="*/ 38308 h 74407"/>
                        <a:gd name="connsiteX1" fmla="*/ 8591 w 110222"/>
                        <a:gd name="connsiteY1" fmla="*/ 38308 h 74407"/>
                        <a:gd name="connsiteX2" fmla="*/ 7162 w 110222"/>
                        <a:gd name="connsiteY2" fmla="*/ 36879 h 74407"/>
                        <a:gd name="connsiteX3" fmla="*/ 7162 w 110222"/>
                        <a:gd name="connsiteY3" fmla="*/ 1446 h 74407"/>
                        <a:gd name="connsiteX4" fmla="*/ 5638 w 110222"/>
                        <a:gd name="connsiteY4" fmla="*/ 17 h 74407"/>
                        <a:gd name="connsiteX5" fmla="*/ 1352 w 110222"/>
                        <a:gd name="connsiteY5" fmla="*/ 17 h 74407"/>
                        <a:gd name="connsiteX6" fmla="*/ 18 w 110222"/>
                        <a:gd name="connsiteY6" fmla="*/ 1351 h 74407"/>
                        <a:gd name="connsiteX7" fmla="*/ 18 w 110222"/>
                        <a:gd name="connsiteY7" fmla="*/ 73074 h 74407"/>
                        <a:gd name="connsiteX8" fmla="*/ 18 w 110222"/>
                        <a:gd name="connsiteY8" fmla="*/ 73645 h 74407"/>
                        <a:gd name="connsiteX9" fmla="*/ 780 w 110222"/>
                        <a:gd name="connsiteY9" fmla="*/ 74407 h 74407"/>
                        <a:gd name="connsiteX10" fmla="*/ 6019 w 110222"/>
                        <a:gd name="connsiteY10" fmla="*/ 74407 h 74407"/>
                        <a:gd name="connsiteX11" fmla="*/ 7162 w 110222"/>
                        <a:gd name="connsiteY11" fmla="*/ 73264 h 74407"/>
                        <a:gd name="connsiteX12" fmla="*/ 7162 w 110222"/>
                        <a:gd name="connsiteY12" fmla="*/ 56691 h 74407"/>
                        <a:gd name="connsiteX13" fmla="*/ 8686 w 110222"/>
                        <a:gd name="connsiteY13" fmla="*/ 55167 h 74407"/>
                        <a:gd name="connsiteX14" fmla="*/ 101555 w 110222"/>
                        <a:gd name="connsiteY14" fmla="*/ 55167 h 74407"/>
                        <a:gd name="connsiteX15" fmla="*/ 102222 w 110222"/>
                        <a:gd name="connsiteY15" fmla="*/ 55167 h 74407"/>
                        <a:gd name="connsiteX16" fmla="*/ 103079 w 110222"/>
                        <a:gd name="connsiteY16" fmla="*/ 56024 h 74407"/>
                        <a:gd name="connsiteX17" fmla="*/ 103079 w 110222"/>
                        <a:gd name="connsiteY17" fmla="*/ 62596 h 74407"/>
                        <a:gd name="connsiteX18" fmla="*/ 103079 w 110222"/>
                        <a:gd name="connsiteY18" fmla="*/ 73360 h 74407"/>
                        <a:gd name="connsiteX19" fmla="*/ 103650 w 110222"/>
                        <a:gd name="connsiteY19" fmla="*/ 74312 h 74407"/>
                        <a:gd name="connsiteX20" fmla="*/ 110222 w 110222"/>
                        <a:gd name="connsiteY20" fmla="*/ 74217 h 74407"/>
                        <a:gd name="connsiteX21" fmla="*/ 110222 w 110222"/>
                        <a:gd name="connsiteY21" fmla="*/ 38212 h 74407"/>
                        <a:gd name="connsiteX22" fmla="*/ 108889 w 110222"/>
                        <a:gd name="connsiteY22" fmla="*/ 38308 h 74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10222" h="74407">
                          <a:moveTo>
                            <a:pt x="108889" y="38308"/>
                          </a:moveTo>
                          <a:cubicBezTo>
                            <a:pt x="75456" y="38308"/>
                            <a:pt x="42024" y="38308"/>
                            <a:pt x="8591" y="38308"/>
                          </a:cubicBezTo>
                          <a:cubicBezTo>
                            <a:pt x="7162" y="38308"/>
                            <a:pt x="7162" y="38308"/>
                            <a:pt x="7162" y="36879"/>
                          </a:cubicBezTo>
                          <a:cubicBezTo>
                            <a:pt x="7162" y="25068"/>
                            <a:pt x="7162" y="13257"/>
                            <a:pt x="7162" y="1446"/>
                          </a:cubicBezTo>
                          <a:cubicBezTo>
                            <a:pt x="7162" y="-174"/>
                            <a:pt x="7353" y="17"/>
                            <a:pt x="5638" y="17"/>
                          </a:cubicBezTo>
                          <a:cubicBezTo>
                            <a:pt x="4209" y="17"/>
                            <a:pt x="2781" y="112"/>
                            <a:pt x="1352" y="17"/>
                          </a:cubicBezTo>
                          <a:cubicBezTo>
                            <a:pt x="304" y="-78"/>
                            <a:pt x="18" y="208"/>
                            <a:pt x="18" y="1351"/>
                          </a:cubicBezTo>
                          <a:cubicBezTo>
                            <a:pt x="18" y="25259"/>
                            <a:pt x="18" y="49166"/>
                            <a:pt x="18" y="73074"/>
                          </a:cubicBezTo>
                          <a:cubicBezTo>
                            <a:pt x="18" y="73264"/>
                            <a:pt x="18" y="73455"/>
                            <a:pt x="18" y="73645"/>
                          </a:cubicBezTo>
                          <a:cubicBezTo>
                            <a:pt x="-77" y="74312"/>
                            <a:pt x="209" y="74407"/>
                            <a:pt x="780" y="74407"/>
                          </a:cubicBezTo>
                          <a:cubicBezTo>
                            <a:pt x="2495" y="74407"/>
                            <a:pt x="4304" y="74312"/>
                            <a:pt x="6019" y="74407"/>
                          </a:cubicBezTo>
                          <a:cubicBezTo>
                            <a:pt x="6972" y="74407"/>
                            <a:pt x="7162" y="74122"/>
                            <a:pt x="7162" y="73264"/>
                          </a:cubicBezTo>
                          <a:cubicBezTo>
                            <a:pt x="7162" y="67740"/>
                            <a:pt x="7162" y="62216"/>
                            <a:pt x="7162" y="56691"/>
                          </a:cubicBezTo>
                          <a:cubicBezTo>
                            <a:pt x="7162" y="55072"/>
                            <a:pt x="6972" y="55167"/>
                            <a:pt x="8686" y="55167"/>
                          </a:cubicBezTo>
                          <a:cubicBezTo>
                            <a:pt x="39642" y="55167"/>
                            <a:pt x="70599" y="55167"/>
                            <a:pt x="101555" y="55167"/>
                          </a:cubicBezTo>
                          <a:cubicBezTo>
                            <a:pt x="101745" y="55167"/>
                            <a:pt x="102031" y="55167"/>
                            <a:pt x="102222" y="55167"/>
                          </a:cubicBezTo>
                          <a:cubicBezTo>
                            <a:pt x="102888" y="55072"/>
                            <a:pt x="103079" y="55357"/>
                            <a:pt x="103079" y="56024"/>
                          </a:cubicBezTo>
                          <a:cubicBezTo>
                            <a:pt x="103079" y="58215"/>
                            <a:pt x="103079" y="60406"/>
                            <a:pt x="103079" y="62596"/>
                          </a:cubicBezTo>
                          <a:cubicBezTo>
                            <a:pt x="103079" y="66216"/>
                            <a:pt x="103079" y="69740"/>
                            <a:pt x="103079" y="73360"/>
                          </a:cubicBezTo>
                          <a:cubicBezTo>
                            <a:pt x="103079" y="73836"/>
                            <a:pt x="102888" y="74312"/>
                            <a:pt x="103650" y="74312"/>
                          </a:cubicBezTo>
                          <a:cubicBezTo>
                            <a:pt x="105841" y="74217"/>
                            <a:pt x="108032" y="74407"/>
                            <a:pt x="110222" y="74217"/>
                          </a:cubicBezTo>
                          <a:cubicBezTo>
                            <a:pt x="110222" y="62216"/>
                            <a:pt x="110222" y="50214"/>
                            <a:pt x="110222" y="38212"/>
                          </a:cubicBezTo>
                          <a:cubicBezTo>
                            <a:pt x="109746" y="38308"/>
                            <a:pt x="109270" y="38308"/>
                            <a:pt x="108889" y="3830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634" name="Forme libre : forme 4633">
                      <a:extLst>
                        <a:ext uri="{FF2B5EF4-FFF2-40B4-BE49-F238E27FC236}">
                          <a16:creationId xmlns:a16="http://schemas.microsoft.com/office/drawing/2014/main" id="{DF2742AC-6638-3916-895E-99FCB00ED2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42163" y="5045201"/>
                      <a:ext cx="71884" cy="19240"/>
                    </a:xfrm>
                    <a:custGeom>
                      <a:avLst/>
                      <a:gdLst>
                        <a:gd name="connsiteX0" fmla="*/ 1191 w 71884"/>
                        <a:gd name="connsiteY0" fmla="*/ 19241 h 19240"/>
                        <a:gd name="connsiteX1" fmla="*/ 35957 w 71884"/>
                        <a:gd name="connsiteY1" fmla="*/ 19241 h 19240"/>
                        <a:gd name="connsiteX2" fmla="*/ 70342 w 71884"/>
                        <a:gd name="connsiteY2" fmla="*/ 19241 h 19240"/>
                        <a:gd name="connsiteX3" fmla="*/ 71199 w 71884"/>
                        <a:gd name="connsiteY3" fmla="*/ 19241 h 19240"/>
                        <a:gd name="connsiteX4" fmla="*/ 71866 w 71884"/>
                        <a:gd name="connsiteY4" fmla="*/ 18574 h 19240"/>
                        <a:gd name="connsiteX5" fmla="*/ 71676 w 71884"/>
                        <a:gd name="connsiteY5" fmla="*/ 6382 h 19240"/>
                        <a:gd name="connsiteX6" fmla="*/ 69866 w 71884"/>
                        <a:gd name="connsiteY6" fmla="*/ 2096 h 19240"/>
                        <a:gd name="connsiteX7" fmla="*/ 64055 w 71884"/>
                        <a:gd name="connsiteY7" fmla="*/ 0 h 19240"/>
                        <a:gd name="connsiteX8" fmla="*/ 52340 w 71884"/>
                        <a:gd name="connsiteY8" fmla="*/ 0 h 19240"/>
                        <a:gd name="connsiteX9" fmla="*/ 8239 w 71884"/>
                        <a:gd name="connsiteY9" fmla="*/ 0 h 19240"/>
                        <a:gd name="connsiteX10" fmla="*/ 48 w 71884"/>
                        <a:gd name="connsiteY10" fmla="*/ 8097 h 19240"/>
                        <a:gd name="connsiteX11" fmla="*/ 48 w 71884"/>
                        <a:gd name="connsiteY11" fmla="*/ 18002 h 19240"/>
                        <a:gd name="connsiteX12" fmla="*/ 1191 w 71884"/>
                        <a:gd name="connsiteY12" fmla="*/ 19241 h 19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1884" h="19240">
                          <a:moveTo>
                            <a:pt x="1191" y="19241"/>
                          </a:moveTo>
                          <a:cubicBezTo>
                            <a:pt x="12811" y="19241"/>
                            <a:pt x="24336" y="19241"/>
                            <a:pt x="35957" y="19241"/>
                          </a:cubicBezTo>
                          <a:cubicBezTo>
                            <a:pt x="47387" y="19241"/>
                            <a:pt x="58817" y="19241"/>
                            <a:pt x="70342" y="19241"/>
                          </a:cubicBezTo>
                          <a:cubicBezTo>
                            <a:pt x="70628" y="19241"/>
                            <a:pt x="70914" y="19241"/>
                            <a:pt x="71199" y="19241"/>
                          </a:cubicBezTo>
                          <a:cubicBezTo>
                            <a:pt x="71676" y="19241"/>
                            <a:pt x="71961" y="19050"/>
                            <a:pt x="71866" y="18574"/>
                          </a:cubicBezTo>
                          <a:cubicBezTo>
                            <a:pt x="71771" y="14478"/>
                            <a:pt x="72057" y="10478"/>
                            <a:pt x="71676" y="6382"/>
                          </a:cubicBezTo>
                          <a:cubicBezTo>
                            <a:pt x="71485" y="4763"/>
                            <a:pt x="71009" y="3334"/>
                            <a:pt x="69866" y="2096"/>
                          </a:cubicBezTo>
                          <a:cubicBezTo>
                            <a:pt x="68246" y="476"/>
                            <a:pt x="66247" y="0"/>
                            <a:pt x="64055" y="0"/>
                          </a:cubicBezTo>
                          <a:cubicBezTo>
                            <a:pt x="60150" y="0"/>
                            <a:pt x="56245" y="0"/>
                            <a:pt x="52340" y="0"/>
                          </a:cubicBezTo>
                          <a:cubicBezTo>
                            <a:pt x="37672" y="0"/>
                            <a:pt x="22907" y="0"/>
                            <a:pt x="8239" y="0"/>
                          </a:cubicBezTo>
                          <a:cubicBezTo>
                            <a:pt x="2714" y="0"/>
                            <a:pt x="143" y="2572"/>
                            <a:pt x="48" y="8097"/>
                          </a:cubicBezTo>
                          <a:cubicBezTo>
                            <a:pt x="-48" y="11430"/>
                            <a:pt x="48" y="14668"/>
                            <a:pt x="48" y="18002"/>
                          </a:cubicBezTo>
                          <a:cubicBezTo>
                            <a:pt x="-143" y="19050"/>
                            <a:pt x="238" y="19241"/>
                            <a:pt x="1191" y="192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635" name="Forme libre : forme 4634">
                      <a:extLst>
                        <a:ext uri="{FF2B5EF4-FFF2-40B4-BE49-F238E27FC236}">
                          <a16:creationId xmlns:a16="http://schemas.microsoft.com/office/drawing/2014/main" id="{2AF6F96D-46C7-5D38-99D0-B59F91919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17636" y="5044820"/>
                      <a:ext cx="20097" cy="20097"/>
                    </a:xfrm>
                    <a:custGeom>
                      <a:avLst/>
                      <a:gdLst>
                        <a:gd name="connsiteX0" fmla="*/ 10096 w 20097"/>
                        <a:gd name="connsiteY0" fmla="*/ 20098 h 20097"/>
                        <a:gd name="connsiteX1" fmla="*/ 20098 w 20097"/>
                        <a:gd name="connsiteY1" fmla="*/ 10096 h 20097"/>
                        <a:gd name="connsiteX2" fmla="*/ 10001 w 20097"/>
                        <a:gd name="connsiteY2" fmla="*/ 0 h 20097"/>
                        <a:gd name="connsiteX3" fmla="*/ 0 w 20097"/>
                        <a:gd name="connsiteY3" fmla="*/ 10001 h 20097"/>
                        <a:gd name="connsiteX4" fmla="*/ 10096 w 20097"/>
                        <a:gd name="connsiteY4" fmla="*/ 20098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7" h="20097">
                          <a:moveTo>
                            <a:pt x="10096" y="20098"/>
                          </a:moveTo>
                          <a:cubicBezTo>
                            <a:pt x="15621" y="20098"/>
                            <a:pt x="20098" y="15621"/>
                            <a:pt x="20098" y="10096"/>
                          </a:cubicBezTo>
                          <a:cubicBezTo>
                            <a:pt x="20098" y="4667"/>
                            <a:pt x="15430" y="0"/>
                            <a:pt x="10001" y="0"/>
                          </a:cubicBezTo>
                          <a:cubicBezTo>
                            <a:pt x="4477" y="95"/>
                            <a:pt x="0" y="4572"/>
                            <a:pt x="0" y="10001"/>
                          </a:cubicBezTo>
                          <a:cubicBezTo>
                            <a:pt x="0" y="15526"/>
                            <a:pt x="4572" y="20098"/>
                            <a:pt x="10096" y="2009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4624" name="Graphique 9">
                <a:extLst>
                  <a:ext uri="{FF2B5EF4-FFF2-40B4-BE49-F238E27FC236}">
                    <a16:creationId xmlns:a16="http://schemas.microsoft.com/office/drawing/2014/main" id="{F1A68A7C-B01E-9AB3-204C-0FDAF8BE6089}"/>
                  </a:ext>
                </a:extLst>
              </p:cNvPr>
              <p:cNvGrpSpPr/>
              <p:nvPr/>
            </p:nvGrpSpPr>
            <p:grpSpPr>
              <a:xfrm>
                <a:off x="18246389" y="4800789"/>
                <a:ext cx="259080" cy="55816"/>
                <a:chOff x="18246389" y="4800789"/>
                <a:chExt cx="259080" cy="55816"/>
              </a:xfrm>
              <a:solidFill>
                <a:srgbClr val="E30613"/>
              </a:solidFill>
            </p:grpSpPr>
            <p:sp>
              <p:nvSpPr>
                <p:cNvPr id="4625" name="Forme libre : forme 4624">
                  <a:extLst>
                    <a:ext uri="{FF2B5EF4-FFF2-40B4-BE49-F238E27FC236}">
                      <a16:creationId xmlns:a16="http://schemas.microsoft.com/office/drawing/2014/main" id="{1E11729D-9EB2-7F6E-D958-EA94881ACDD6}"/>
                    </a:ext>
                  </a:extLst>
                </p:cNvPr>
                <p:cNvSpPr/>
                <p:nvPr/>
              </p:nvSpPr>
              <p:spPr>
                <a:xfrm>
                  <a:off x="18312588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0 w 58578"/>
                    <a:gd name="connsiteY1" fmla="*/ 18383 h 55816"/>
                    <a:gd name="connsiteX2" fmla="*/ 58578 w 58578"/>
                    <a:gd name="connsiteY2" fmla="*/ 21336 h 55816"/>
                    <a:gd name="connsiteX3" fmla="*/ 43910 w 58578"/>
                    <a:gd name="connsiteY3" fmla="*/ 35624 h 55816"/>
                    <a:gd name="connsiteX4" fmla="*/ 47339 w 58578"/>
                    <a:gd name="connsiteY4" fmla="*/ 55817 h 55816"/>
                    <a:gd name="connsiteX5" fmla="*/ 29242 w 58578"/>
                    <a:gd name="connsiteY5" fmla="*/ 46292 h 55816"/>
                    <a:gd name="connsiteX6" fmla="*/ 11144 w 58578"/>
                    <a:gd name="connsiteY6" fmla="*/ 55817 h 55816"/>
                    <a:gd name="connsiteX7" fmla="*/ 14573 w 58578"/>
                    <a:gd name="connsiteY7" fmla="*/ 35624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8" y="21336"/>
                      </a:lnTo>
                      <a:lnTo>
                        <a:pt x="43910" y="35624"/>
                      </a:lnTo>
                      <a:lnTo>
                        <a:pt x="47339" y="55817"/>
                      </a:lnTo>
                      <a:lnTo>
                        <a:pt x="29242" y="46292"/>
                      </a:lnTo>
                      <a:lnTo>
                        <a:pt x="11144" y="55817"/>
                      </a:lnTo>
                      <a:lnTo>
                        <a:pt x="14573" y="35624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26" name="Forme libre : forme 4625">
                  <a:extLst>
                    <a:ext uri="{FF2B5EF4-FFF2-40B4-BE49-F238E27FC236}">
                      <a16:creationId xmlns:a16="http://schemas.microsoft.com/office/drawing/2014/main" id="{D9792F67-F049-73B7-2450-E750ADFFBF28}"/>
                    </a:ext>
                  </a:extLst>
                </p:cNvPr>
                <p:cNvSpPr/>
                <p:nvPr/>
              </p:nvSpPr>
              <p:spPr>
                <a:xfrm>
                  <a:off x="18246389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1 w 58578"/>
                    <a:gd name="connsiteY1" fmla="*/ 18383 h 55816"/>
                    <a:gd name="connsiteX2" fmla="*/ 58578 w 58578"/>
                    <a:gd name="connsiteY2" fmla="*/ 21336 h 55816"/>
                    <a:gd name="connsiteX3" fmla="*/ 43910 w 58578"/>
                    <a:gd name="connsiteY3" fmla="*/ 35624 h 55816"/>
                    <a:gd name="connsiteX4" fmla="*/ 47339 w 58578"/>
                    <a:gd name="connsiteY4" fmla="*/ 55817 h 55816"/>
                    <a:gd name="connsiteX5" fmla="*/ 29242 w 58578"/>
                    <a:gd name="connsiteY5" fmla="*/ 46292 h 55816"/>
                    <a:gd name="connsiteX6" fmla="*/ 11144 w 58578"/>
                    <a:gd name="connsiteY6" fmla="*/ 55817 h 55816"/>
                    <a:gd name="connsiteX7" fmla="*/ 14573 w 58578"/>
                    <a:gd name="connsiteY7" fmla="*/ 35624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8" y="21336"/>
                      </a:lnTo>
                      <a:lnTo>
                        <a:pt x="43910" y="35624"/>
                      </a:lnTo>
                      <a:lnTo>
                        <a:pt x="47339" y="55817"/>
                      </a:lnTo>
                      <a:lnTo>
                        <a:pt x="29242" y="46292"/>
                      </a:lnTo>
                      <a:lnTo>
                        <a:pt x="11144" y="55817"/>
                      </a:lnTo>
                      <a:lnTo>
                        <a:pt x="14573" y="35624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27" name="Forme libre : forme 4626">
                  <a:extLst>
                    <a:ext uri="{FF2B5EF4-FFF2-40B4-BE49-F238E27FC236}">
                      <a16:creationId xmlns:a16="http://schemas.microsoft.com/office/drawing/2014/main" id="{B83C7782-581F-5EEB-C666-FD8D71044897}"/>
                    </a:ext>
                  </a:extLst>
                </p:cNvPr>
                <p:cNvSpPr/>
                <p:nvPr/>
              </p:nvSpPr>
              <p:spPr>
                <a:xfrm>
                  <a:off x="18378786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1 w 58578"/>
                    <a:gd name="connsiteY1" fmla="*/ 18383 h 55816"/>
                    <a:gd name="connsiteX2" fmla="*/ 58579 w 58578"/>
                    <a:gd name="connsiteY2" fmla="*/ 21336 h 55816"/>
                    <a:gd name="connsiteX3" fmla="*/ 43911 w 58578"/>
                    <a:gd name="connsiteY3" fmla="*/ 35624 h 55816"/>
                    <a:gd name="connsiteX4" fmla="*/ 47340 w 58578"/>
                    <a:gd name="connsiteY4" fmla="*/ 55817 h 55816"/>
                    <a:gd name="connsiteX5" fmla="*/ 29242 w 58578"/>
                    <a:gd name="connsiteY5" fmla="*/ 46292 h 55816"/>
                    <a:gd name="connsiteX6" fmla="*/ 11145 w 58578"/>
                    <a:gd name="connsiteY6" fmla="*/ 55817 h 55816"/>
                    <a:gd name="connsiteX7" fmla="*/ 14574 w 58578"/>
                    <a:gd name="connsiteY7" fmla="*/ 35624 h 55816"/>
                    <a:gd name="connsiteX8" fmla="*/ 0 w 58578"/>
                    <a:gd name="connsiteY8" fmla="*/ 21336 h 55816"/>
                    <a:gd name="connsiteX9" fmla="*/ 20194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9" y="21336"/>
                      </a:lnTo>
                      <a:lnTo>
                        <a:pt x="43911" y="35624"/>
                      </a:lnTo>
                      <a:lnTo>
                        <a:pt x="47340" y="55817"/>
                      </a:lnTo>
                      <a:lnTo>
                        <a:pt x="29242" y="46292"/>
                      </a:lnTo>
                      <a:lnTo>
                        <a:pt x="11145" y="55817"/>
                      </a:lnTo>
                      <a:lnTo>
                        <a:pt x="14574" y="35624"/>
                      </a:lnTo>
                      <a:lnTo>
                        <a:pt x="0" y="21336"/>
                      </a:lnTo>
                      <a:lnTo>
                        <a:pt x="20194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28" name="Forme libre : forme 4627">
                  <a:extLst>
                    <a:ext uri="{FF2B5EF4-FFF2-40B4-BE49-F238E27FC236}">
                      <a16:creationId xmlns:a16="http://schemas.microsoft.com/office/drawing/2014/main" id="{9FCAB58E-717D-A555-2BFC-52F98EF709DE}"/>
                    </a:ext>
                  </a:extLst>
                </p:cNvPr>
                <p:cNvSpPr/>
                <p:nvPr/>
              </p:nvSpPr>
              <p:spPr>
                <a:xfrm>
                  <a:off x="18446890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1 w 58578"/>
                    <a:gd name="connsiteY1" fmla="*/ 18383 h 55816"/>
                    <a:gd name="connsiteX2" fmla="*/ 58579 w 58578"/>
                    <a:gd name="connsiteY2" fmla="*/ 21336 h 55816"/>
                    <a:gd name="connsiteX3" fmla="*/ 43910 w 58578"/>
                    <a:gd name="connsiteY3" fmla="*/ 35624 h 55816"/>
                    <a:gd name="connsiteX4" fmla="*/ 47340 w 58578"/>
                    <a:gd name="connsiteY4" fmla="*/ 55817 h 55816"/>
                    <a:gd name="connsiteX5" fmla="*/ 29242 w 58578"/>
                    <a:gd name="connsiteY5" fmla="*/ 46292 h 55816"/>
                    <a:gd name="connsiteX6" fmla="*/ 11144 w 58578"/>
                    <a:gd name="connsiteY6" fmla="*/ 55817 h 55816"/>
                    <a:gd name="connsiteX7" fmla="*/ 14574 w 58578"/>
                    <a:gd name="connsiteY7" fmla="*/ 35624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9" y="21336"/>
                      </a:lnTo>
                      <a:lnTo>
                        <a:pt x="43910" y="35624"/>
                      </a:lnTo>
                      <a:lnTo>
                        <a:pt x="47340" y="55817"/>
                      </a:lnTo>
                      <a:lnTo>
                        <a:pt x="29242" y="46292"/>
                      </a:lnTo>
                      <a:lnTo>
                        <a:pt x="11144" y="55817"/>
                      </a:lnTo>
                      <a:lnTo>
                        <a:pt x="14574" y="35624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540" name="Graphique 9">
              <a:extLst>
                <a:ext uri="{FF2B5EF4-FFF2-40B4-BE49-F238E27FC236}">
                  <a16:creationId xmlns:a16="http://schemas.microsoft.com/office/drawing/2014/main" id="{98F40F8E-2BB1-83B0-1F3F-94B47270EB1D}"/>
                </a:ext>
              </a:extLst>
            </p:cNvPr>
            <p:cNvGrpSpPr/>
            <p:nvPr/>
          </p:nvGrpSpPr>
          <p:grpSpPr>
            <a:xfrm>
              <a:off x="16097421" y="5269571"/>
              <a:ext cx="588644" cy="249202"/>
              <a:chOff x="18001501" y="5222747"/>
              <a:chExt cx="577561" cy="244510"/>
            </a:xfrm>
          </p:grpSpPr>
          <p:grpSp>
            <p:nvGrpSpPr>
              <p:cNvPr id="4598" name="Graphique 9">
                <a:extLst>
                  <a:ext uri="{FF2B5EF4-FFF2-40B4-BE49-F238E27FC236}">
                    <a16:creationId xmlns:a16="http://schemas.microsoft.com/office/drawing/2014/main" id="{DF7D2389-9AC6-AA64-A258-0CA7A80C8811}"/>
                  </a:ext>
                </a:extLst>
              </p:cNvPr>
              <p:cNvGrpSpPr/>
              <p:nvPr/>
            </p:nvGrpSpPr>
            <p:grpSpPr>
              <a:xfrm>
                <a:off x="18004549" y="5232856"/>
                <a:ext cx="574513" cy="234401"/>
                <a:chOff x="18004549" y="5232856"/>
                <a:chExt cx="574513" cy="234401"/>
              </a:xfrm>
            </p:grpSpPr>
            <p:grpSp>
              <p:nvGrpSpPr>
                <p:cNvPr id="4604" name="Graphique 9">
                  <a:extLst>
                    <a:ext uri="{FF2B5EF4-FFF2-40B4-BE49-F238E27FC236}">
                      <a16:creationId xmlns:a16="http://schemas.microsoft.com/office/drawing/2014/main" id="{A45D87AE-FFEE-4CE2-666D-C00358487F1D}"/>
                    </a:ext>
                  </a:extLst>
                </p:cNvPr>
                <p:cNvGrpSpPr/>
                <p:nvPr/>
              </p:nvGrpSpPr>
              <p:grpSpPr>
                <a:xfrm>
                  <a:off x="18004549" y="5296185"/>
                  <a:ext cx="369855" cy="64865"/>
                  <a:chOff x="18004549" y="5296185"/>
                  <a:chExt cx="369855" cy="64865"/>
                </a:xfrm>
                <a:solidFill>
                  <a:srgbClr val="E30613"/>
                </a:solidFill>
              </p:grpSpPr>
              <p:sp>
                <p:nvSpPr>
                  <p:cNvPr id="4611" name="Forme libre : forme 4610">
                    <a:extLst>
                      <a:ext uri="{FF2B5EF4-FFF2-40B4-BE49-F238E27FC236}">
                        <a16:creationId xmlns:a16="http://schemas.microsoft.com/office/drawing/2014/main" id="{F0649A5C-602B-A645-C86F-330FC75436CC}"/>
                      </a:ext>
                    </a:extLst>
                  </p:cNvPr>
                  <p:cNvSpPr/>
                  <p:nvPr/>
                </p:nvSpPr>
                <p:spPr>
                  <a:xfrm>
                    <a:off x="18004549" y="5307043"/>
                    <a:ext cx="24955" cy="53340"/>
                  </a:xfrm>
                  <a:custGeom>
                    <a:avLst/>
                    <a:gdLst>
                      <a:gd name="connsiteX0" fmla="*/ 19050 w 24955"/>
                      <a:gd name="connsiteY0" fmla="*/ 29337 h 53340"/>
                      <a:gd name="connsiteX1" fmla="*/ 5905 w 24955"/>
                      <a:gd name="connsiteY1" fmla="*/ 29337 h 53340"/>
                      <a:gd name="connsiteX2" fmla="*/ 5905 w 24955"/>
                      <a:gd name="connsiteY2" fmla="*/ 53340 h 53340"/>
                      <a:gd name="connsiteX3" fmla="*/ 0 w 24955"/>
                      <a:gd name="connsiteY3" fmla="*/ 53340 h 53340"/>
                      <a:gd name="connsiteX4" fmla="*/ 0 w 24955"/>
                      <a:gd name="connsiteY4" fmla="*/ 0 h 53340"/>
                      <a:gd name="connsiteX5" fmla="*/ 5905 w 24955"/>
                      <a:gd name="connsiteY5" fmla="*/ 0 h 53340"/>
                      <a:gd name="connsiteX6" fmla="*/ 5905 w 24955"/>
                      <a:gd name="connsiteY6" fmla="*/ 24003 h 53340"/>
                      <a:gd name="connsiteX7" fmla="*/ 19050 w 24955"/>
                      <a:gd name="connsiteY7" fmla="*/ 24003 h 53340"/>
                      <a:gd name="connsiteX8" fmla="*/ 19050 w 24955"/>
                      <a:gd name="connsiteY8" fmla="*/ 0 h 53340"/>
                      <a:gd name="connsiteX9" fmla="*/ 24955 w 24955"/>
                      <a:gd name="connsiteY9" fmla="*/ 0 h 53340"/>
                      <a:gd name="connsiteX10" fmla="*/ 24955 w 24955"/>
                      <a:gd name="connsiteY10" fmla="*/ 53340 h 53340"/>
                      <a:gd name="connsiteX11" fmla="*/ 19050 w 24955"/>
                      <a:gd name="connsiteY11" fmla="*/ 53340 h 53340"/>
                      <a:gd name="connsiteX12" fmla="*/ 19050 w 24955"/>
                      <a:gd name="connsiteY12" fmla="*/ 29337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955" h="53340">
                        <a:moveTo>
                          <a:pt x="19050" y="29337"/>
                        </a:moveTo>
                        <a:lnTo>
                          <a:pt x="5905" y="29337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24003"/>
                        </a:lnTo>
                        <a:lnTo>
                          <a:pt x="19050" y="24003"/>
                        </a:lnTo>
                        <a:lnTo>
                          <a:pt x="19050" y="0"/>
                        </a:lnTo>
                        <a:lnTo>
                          <a:pt x="24955" y="0"/>
                        </a:lnTo>
                        <a:lnTo>
                          <a:pt x="24955" y="53340"/>
                        </a:lnTo>
                        <a:lnTo>
                          <a:pt x="19050" y="53340"/>
                        </a:lnTo>
                        <a:lnTo>
                          <a:pt x="19050" y="29337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2" name="Forme libre : forme 4611">
                    <a:extLst>
                      <a:ext uri="{FF2B5EF4-FFF2-40B4-BE49-F238E27FC236}">
                        <a16:creationId xmlns:a16="http://schemas.microsoft.com/office/drawing/2014/main" id="{EE866ADB-359A-84A1-E24B-FE0F57EDFF5D}"/>
                      </a:ext>
                    </a:extLst>
                  </p:cNvPr>
                  <p:cNvSpPr/>
                  <p:nvPr/>
                </p:nvSpPr>
                <p:spPr>
                  <a:xfrm>
                    <a:off x="18035887" y="5296185"/>
                    <a:ext cx="24479" cy="64769"/>
                  </a:xfrm>
                  <a:custGeom>
                    <a:avLst/>
                    <a:gdLst>
                      <a:gd name="connsiteX0" fmla="*/ 3048 w 24479"/>
                      <a:gd name="connsiteY0" fmla="*/ 13906 h 64769"/>
                      <a:gd name="connsiteX1" fmla="*/ 12192 w 24479"/>
                      <a:gd name="connsiteY1" fmla="*/ 10287 h 64769"/>
                      <a:gd name="connsiteX2" fmla="*/ 21336 w 24479"/>
                      <a:gd name="connsiteY2" fmla="*/ 13906 h 64769"/>
                      <a:gd name="connsiteX3" fmla="*/ 24479 w 24479"/>
                      <a:gd name="connsiteY3" fmla="*/ 23717 h 64769"/>
                      <a:gd name="connsiteX4" fmla="*/ 24479 w 24479"/>
                      <a:gd name="connsiteY4" fmla="*/ 51339 h 64769"/>
                      <a:gd name="connsiteX5" fmla="*/ 21336 w 24479"/>
                      <a:gd name="connsiteY5" fmla="*/ 61150 h 64769"/>
                      <a:gd name="connsiteX6" fmla="*/ 12192 w 24479"/>
                      <a:gd name="connsiteY6" fmla="*/ 64770 h 64769"/>
                      <a:gd name="connsiteX7" fmla="*/ 3143 w 24479"/>
                      <a:gd name="connsiteY7" fmla="*/ 61150 h 64769"/>
                      <a:gd name="connsiteX8" fmla="*/ 0 w 24479"/>
                      <a:gd name="connsiteY8" fmla="*/ 51339 h 64769"/>
                      <a:gd name="connsiteX9" fmla="*/ 0 w 24479"/>
                      <a:gd name="connsiteY9" fmla="*/ 23717 h 64769"/>
                      <a:gd name="connsiteX10" fmla="*/ 3048 w 24479"/>
                      <a:gd name="connsiteY10" fmla="*/ 13906 h 64769"/>
                      <a:gd name="connsiteX11" fmla="*/ 12097 w 24479"/>
                      <a:gd name="connsiteY11" fmla="*/ 3238 h 64769"/>
                      <a:gd name="connsiteX12" fmla="*/ 8096 w 24479"/>
                      <a:gd name="connsiteY12" fmla="*/ 7715 h 64769"/>
                      <a:gd name="connsiteX13" fmla="*/ 2953 w 24479"/>
                      <a:gd name="connsiteY13" fmla="*/ 7715 h 64769"/>
                      <a:gd name="connsiteX14" fmla="*/ 9525 w 24479"/>
                      <a:gd name="connsiteY14" fmla="*/ 0 h 64769"/>
                      <a:gd name="connsiteX15" fmla="*/ 14764 w 24479"/>
                      <a:gd name="connsiteY15" fmla="*/ 0 h 64769"/>
                      <a:gd name="connsiteX16" fmla="*/ 21431 w 24479"/>
                      <a:gd name="connsiteY16" fmla="*/ 7715 h 64769"/>
                      <a:gd name="connsiteX17" fmla="*/ 16288 w 24479"/>
                      <a:gd name="connsiteY17" fmla="*/ 7715 h 64769"/>
                      <a:gd name="connsiteX18" fmla="*/ 12097 w 24479"/>
                      <a:gd name="connsiteY18" fmla="*/ 3238 h 64769"/>
                      <a:gd name="connsiteX19" fmla="*/ 12192 w 24479"/>
                      <a:gd name="connsiteY19" fmla="*/ 15811 h 64769"/>
                      <a:gd name="connsiteX20" fmla="*/ 5905 w 24479"/>
                      <a:gd name="connsiteY20" fmla="*/ 23526 h 64769"/>
                      <a:gd name="connsiteX21" fmla="*/ 5905 w 24479"/>
                      <a:gd name="connsiteY21" fmla="*/ 51721 h 64769"/>
                      <a:gd name="connsiteX22" fmla="*/ 12192 w 24479"/>
                      <a:gd name="connsiteY22" fmla="*/ 59436 h 64769"/>
                      <a:gd name="connsiteX23" fmla="*/ 18479 w 24479"/>
                      <a:gd name="connsiteY23" fmla="*/ 51721 h 64769"/>
                      <a:gd name="connsiteX24" fmla="*/ 18479 w 24479"/>
                      <a:gd name="connsiteY24" fmla="*/ 23526 h 64769"/>
                      <a:gd name="connsiteX25" fmla="*/ 12192 w 24479"/>
                      <a:gd name="connsiteY25" fmla="*/ 15811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479" h="64769">
                        <a:moveTo>
                          <a:pt x="3048" y="13906"/>
                        </a:moveTo>
                        <a:cubicBezTo>
                          <a:pt x="5144" y="11525"/>
                          <a:pt x="8191" y="10287"/>
                          <a:pt x="12192" y="10287"/>
                        </a:cubicBezTo>
                        <a:cubicBezTo>
                          <a:pt x="16192" y="10287"/>
                          <a:pt x="19240" y="11525"/>
                          <a:pt x="21336" y="13906"/>
                        </a:cubicBezTo>
                        <a:cubicBezTo>
                          <a:pt x="23431" y="16287"/>
                          <a:pt x="24479" y="19526"/>
                          <a:pt x="24479" y="23717"/>
                        </a:cubicBezTo>
                        <a:lnTo>
                          <a:pt x="24479" y="51339"/>
                        </a:lnTo>
                        <a:cubicBezTo>
                          <a:pt x="24479" y="55530"/>
                          <a:pt x="23431" y="58769"/>
                          <a:pt x="21336" y="61150"/>
                        </a:cubicBezTo>
                        <a:cubicBezTo>
                          <a:pt x="19240" y="63532"/>
                          <a:pt x="16192" y="64770"/>
                          <a:pt x="12192" y="64770"/>
                        </a:cubicBezTo>
                        <a:cubicBezTo>
                          <a:pt x="8191" y="64770"/>
                          <a:pt x="5239" y="63532"/>
                          <a:pt x="3143" y="61150"/>
                        </a:cubicBezTo>
                        <a:cubicBezTo>
                          <a:pt x="1048" y="58769"/>
                          <a:pt x="0" y="55530"/>
                          <a:pt x="0" y="51339"/>
                        </a:cubicBezTo>
                        <a:lnTo>
                          <a:pt x="0" y="23717"/>
                        </a:lnTo>
                        <a:cubicBezTo>
                          <a:pt x="0" y="19621"/>
                          <a:pt x="1048" y="16287"/>
                          <a:pt x="3048" y="13906"/>
                        </a:cubicBezTo>
                        <a:close/>
                        <a:moveTo>
                          <a:pt x="12097" y="3238"/>
                        </a:moveTo>
                        <a:lnTo>
                          <a:pt x="8096" y="7715"/>
                        </a:lnTo>
                        <a:lnTo>
                          <a:pt x="2953" y="7715"/>
                        </a:lnTo>
                        <a:lnTo>
                          <a:pt x="9525" y="0"/>
                        </a:lnTo>
                        <a:lnTo>
                          <a:pt x="14764" y="0"/>
                        </a:lnTo>
                        <a:lnTo>
                          <a:pt x="21431" y="7715"/>
                        </a:lnTo>
                        <a:lnTo>
                          <a:pt x="16288" y="7715"/>
                        </a:lnTo>
                        <a:lnTo>
                          <a:pt x="12097" y="3238"/>
                        </a:lnTo>
                        <a:close/>
                        <a:moveTo>
                          <a:pt x="12192" y="15811"/>
                        </a:moveTo>
                        <a:cubicBezTo>
                          <a:pt x="8001" y="15811"/>
                          <a:pt x="5905" y="18383"/>
                          <a:pt x="5905" y="23526"/>
                        </a:cubicBezTo>
                        <a:lnTo>
                          <a:pt x="5905" y="51721"/>
                        </a:lnTo>
                        <a:cubicBezTo>
                          <a:pt x="5905" y="56864"/>
                          <a:pt x="8001" y="59436"/>
                          <a:pt x="12192" y="59436"/>
                        </a:cubicBezTo>
                        <a:cubicBezTo>
                          <a:pt x="16383" y="59436"/>
                          <a:pt x="18479" y="56864"/>
                          <a:pt x="18479" y="51721"/>
                        </a:cubicBezTo>
                        <a:lnTo>
                          <a:pt x="18479" y="23526"/>
                        </a:lnTo>
                        <a:cubicBezTo>
                          <a:pt x="18574" y="18383"/>
                          <a:pt x="16383" y="15811"/>
                          <a:pt x="12192" y="15811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3" name="Forme libre : forme 4612">
                    <a:extLst>
                      <a:ext uri="{FF2B5EF4-FFF2-40B4-BE49-F238E27FC236}">
                        <a16:creationId xmlns:a16="http://schemas.microsoft.com/office/drawing/2014/main" id="{3576DACB-D351-BF61-CDBD-B908DCEDF940}"/>
                      </a:ext>
                    </a:extLst>
                  </p:cNvPr>
                  <p:cNvSpPr/>
                  <p:nvPr/>
                </p:nvSpPr>
                <p:spPr>
                  <a:xfrm>
                    <a:off x="18064652" y="5307043"/>
                    <a:ext cx="25526" cy="53340"/>
                  </a:xfrm>
                  <a:custGeom>
                    <a:avLst/>
                    <a:gdLst>
                      <a:gd name="connsiteX0" fmla="*/ 15716 w 25526"/>
                      <a:gd name="connsiteY0" fmla="*/ 53340 h 53340"/>
                      <a:gd name="connsiteX1" fmla="*/ 9811 w 25526"/>
                      <a:gd name="connsiteY1" fmla="*/ 53340 h 53340"/>
                      <a:gd name="connsiteX2" fmla="*/ 9811 w 25526"/>
                      <a:gd name="connsiteY2" fmla="*/ 5429 h 53340"/>
                      <a:gd name="connsiteX3" fmla="*/ 0 w 25526"/>
                      <a:gd name="connsiteY3" fmla="*/ 5429 h 53340"/>
                      <a:gd name="connsiteX4" fmla="*/ 0 w 25526"/>
                      <a:gd name="connsiteY4" fmla="*/ 0 h 53340"/>
                      <a:gd name="connsiteX5" fmla="*/ 25527 w 25526"/>
                      <a:gd name="connsiteY5" fmla="*/ 0 h 53340"/>
                      <a:gd name="connsiteX6" fmla="*/ 25527 w 25526"/>
                      <a:gd name="connsiteY6" fmla="*/ 5429 h 53340"/>
                      <a:gd name="connsiteX7" fmla="*/ 15716 w 25526"/>
                      <a:gd name="connsiteY7" fmla="*/ 5429 h 53340"/>
                      <a:gd name="connsiteX8" fmla="*/ 15716 w 25526"/>
                      <a:gd name="connsiteY8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6" h="53340">
                        <a:moveTo>
                          <a:pt x="15716" y="53340"/>
                        </a:moveTo>
                        <a:lnTo>
                          <a:pt x="9811" y="53340"/>
                        </a:lnTo>
                        <a:lnTo>
                          <a:pt x="9811" y="5429"/>
                        </a:lnTo>
                        <a:lnTo>
                          <a:pt x="0" y="5429"/>
                        </a:lnTo>
                        <a:lnTo>
                          <a:pt x="0" y="0"/>
                        </a:lnTo>
                        <a:lnTo>
                          <a:pt x="25527" y="0"/>
                        </a:lnTo>
                        <a:lnTo>
                          <a:pt x="25527" y="5429"/>
                        </a:lnTo>
                        <a:lnTo>
                          <a:pt x="15716" y="5429"/>
                        </a:lnTo>
                        <a:lnTo>
                          <a:pt x="1571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4" name="Forme libre : forme 4613">
                    <a:extLst>
                      <a:ext uri="{FF2B5EF4-FFF2-40B4-BE49-F238E27FC236}">
                        <a16:creationId xmlns:a16="http://schemas.microsoft.com/office/drawing/2014/main" id="{D8C91C5A-BB7B-2151-13EE-BC443B7757BF}"/>
                      </a:ext>
                    </a:extLst>
                  </p:cNvPr>
                  <p:cNvSpPr/>
                  <p:nvPr/>
                </p:nvSpPr>
                <p:spPr>
                  <a:xfrm>
                    <a:off x="18095037" y="5307043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8 w 21907"/>
                      <a:gd name="connsiteY5" fmla="*/ 47911 h 53340"/>
                      <a:gd name="connsiteX6" fmla="*/ 21908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8 w 21907"/>
                      <a:gd name="connsiteY9" fmla="*/ 0 h 53340"/>
                      <a:gd name="connsiteX10" fmla="*/ 21908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8" y="47911"/>
                        </a:lnTo>
                        <a:lnTo>
                          <a:pt x="21908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8" y="0"/>
                        </a:lnTo>
                        <a:lnTo>
                          <a:pt x="21908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5" name="Forme libre : forme 4614">
                    <a:extLst>
                      <a:ext uri="{FF2B5EF4-FFF2-40B4-BE49-F238E27FC236}">
                        <a16:creationId xmlns:a16="http://schemas.microsoft.com/office/drawing/2014/main" id="{BB4A21BE-F0C1-9D75-DD99-7238D1D55B15}"/>
                      </a:ext>
                    </a:extLst>
                  </p:cNvPr>
                  <p:cNvSpPr/>
                  <p:nvPr/>
                </p:nvSpPr>
                <p:spPr>
                  <a:xfrm>
                    <a:off x="18123231" y="5307043"/>
                    <a:ext cx="21145" cy="53340"/>
                  </a:xfrm>
                  <a:custGeom>
                    <a:avLst/>
                    <a:gdLst>
                      <a:gd name="connsiteX0" fmla="*/ 21146 w 21145"/>
                      <a:gd name="connsiteY0" fmla="*/ 53340 h 53340"/>
                      <a:gd name="connsiteX1" fmla="*/ 0 w 21145"/>
                      <a:gd name="connsiteY1" fmla="*/ 53340 h 53340"/>
                      <a:gd name="connsiteX2" fmla="*/ 0 w 21145"/>
                      <a:gd name="connsiteY2" fmla="*/ 0 h 53340"/>
                      <a:gd name="connsiteX3" fmla="*/ 5906 w 21145"/>
                      <a:gd name="connsiteY3" fmla="*/ 0 h 53340"/>
                      <a:gd name="connsiteX4" fmla="*/ 5906 w 21145"/>
                      <a:gd name="connsiteY4" fmla="*/ 47911 h 53340"/>
                      <a:gd name="connsiteX5" fmla="*/ 21146 w 21145"/>
                      <a:gd name="connsiteY5" fmla="*/ 47911 h 53340"/>
                      <a:gd name="connsiteX6" fmla="*/ 21146 w 21145"/>
                      <a:gd name="connsiteY6" fmla="*/ 5334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40">
                        <a:moveTo>
                          <a:pt x="21146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6" y="0"/>
                        </a:lnTo>
                        <a:lnTo>
                          <a:pt x="5906" y="47911"/>
                        </a:lnTo>
                        <a:lnTo>
                          <a:pt x="21146" y="47911"/>
                        </a:lnTo>
                        <a:lnTo>
                          <a:pt x="2114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6" name="Forme libre : forme 4615">
                    <a:extLst>
                      <a:ext uri="{FF2B5EF4-FFF2-40B4-BE49-F238E27FC236}">
                        <a16:creationId xmlns:a16="http://schemas.microsoft.com/office/drawing/2014/main" id="{239E17F7-EE5B-492D-35FB-1490A81A7F26}"/>
                      </a:ext>
                    </a:extLst>
                  </p:cNvPr>
                  <p:cNvSpPr/>
                  <p:nvPr/>
                </p:nvSpPr>
                <p:spPr>
                  <a:xfrm>
                    <a:off x="18162093" y="5307043"/>
                    <a:ext cx="33813" cy="53340"/>
                  </a:xfrm>
                  <a:custGeom>
                    <a:avLst/>
                    <a:gdLst>
                      <a:gd name="connsiteX0" fmla="*/ 28194 w 33813"/>
                      <a:gd name="connsiteY0" fmla="*/ 10478 h 53340"/>
                      <a:gd name="connsiteX1" fmla="*/ 19717 w 33813"/>
                      <a:gd name="connsiteY1" fmla="*/ 53340 h 53340"/>
                      <a:gd name="connsiteX2" fmla="*/ 14002 w 33813"/>
                      <a:gd name="connsiteY2" fmla="*/ 53340 h 53340"/>
                      <a:gd name="connsiteX3" fmla="*/ 5144 w 33813"/>
                      <a:gd name="connsiteY3" fmla="*/ 10859 h 53340"/>
                      <a:gd name="connsiteX4" fmla="*/ 5144 w 33813"/>
                      <a:gd name="connsiteY4" fmla="*/ 53340 h 53340"/>
                      <a:gd name="connsiteX5" fmla="*/ 0 w 33813"/>
                      <a:gd name="connsiteY5" fmla="*/ 53340 h 53340"/>
                      <a:gd name="connsiteX6" fmla="*/ 0 w 33813"/>
                      <a:gd name="connsiteY6" fmla="*/ 0 h 53340"/>
                      <a:gd name="connsiteX7" fmla="*/ 8287 w 33813"/>
                      <a:gd name="connsiteY7" fmla="*/ 0 h 53340"/>
                      <a:gd name="connsiteX8" fmla="*/ 17050 w 33813"/>
                      <a:gd name="connsiteY8" fmla="*/ 42577 h 53340"/>
                      <a:gd name="connsiteX9" fmla="*/ 25527 w 33813"/>
                      <a:gd name="connsiteY9" fmla="*/ 0 h 53340"/>
                      <a:gd name="connsiteX10" fmla="*/ 33814 w 33813"/>
                      <a:gd name="connsiteY10" fmla="*/ 0 h 53340"/>
                      <a:gd name="connsiteX11" fmla="*/ 33814 w 33813"/>
                      <a:gd name="connsiteY11" fmla="*/ 53340 h 53340"/>
                      <a:gd name="connsiteX12" fmla="*/ 28194 w 33813"/>
                      <a:gd name="connsiteY12" fmla="*/ 53340 h 53340"/>
                      <a:gd name="connsiteX13" fmla="*/ 28194 w 33813"/>
                      <a:gd name="connsiteY13" fmla="*/ 10478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3813" h="53340">
                        <a:moveTo>
                          <a:pt x="28194" y="10478"/>
                        </a:moveTo>
                        <a:lnTo>
                          <a:pt x="19717" y="53340"/>
                        </a:lnTo>
                        <a:lnTo>
                          <a:pt x="14002" y="53340"/>
                        </a:lnTo>
                        <a:lnTo>
                          <a:pt x="5144" y="10859"/>
                        </a:lnTo>
                        <a:lnTo>
                          <a:pt x="5144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8287" y="0"/>
                        </a:lnTo>
                        <a:lnTo>
                          <a:pt x="17050" y="42577"/>
                        </a:lnTo>
                        <a:lnTo>
                          <a:pt x="25527" y="0"/>
                        </a:lnTo>
                        <a:lnTo>
                          <a:pt x="33814" y="0"/>
                        </a:lnTo>
                        <a:lnTo>
                          <a:pt x="33814" y="53340"/>
                        </a:lnTo>
                        <a:lnTo>
                          <a:pt x="28194" y="53340"/>
                        </a:lnTo>
                        <a:lnTo>
                          <a:pt x="28194" y="1047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7" name="Forme libre : forme 4616">
                    <a:extLst>
                      <a:ext uri="{FF2B5EF4-FFF2-40B4-BE49-F238E27FC236}">
                        <a16:creationId xmlns:a16="http://schemas.microsoft.com/office/drawing/2014/main" id="{7F182E35-1A51-BEB6-D877-C834E52E0112}"/>
                      </a:ext>
                    </a:extLst>
                  </p:cNvPr>
                  <p:cNvSpPr/>
                  <p:nvPr/>
                </p:nvSpPr>
                <p:spPr>
                  <a:xfrm>
                    <a:off x="18202860" y="5307043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7 w 21907"/>
                      <a:gd name="connsiteY5" fmla="*/ 47911 h 53340"/>
                      <a:gd name="connsiteX6" fmla="*/ 21907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7 w 21907"/>
                      <a:gd name="connsiteY9" fmla="*/ 0 h 53340"/>
                      <a:gd name="connsiteX10" fmla="*/ 21907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7" y="47911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8" name="Forme libre : forme 4617">
                    <a:extLst>
                      <a:ext uri="{FF2B5EF4-FFF2-40B4-BE49-F238E27FC236}">
                        <a16:creationId xmlns:a16="http://schemas.microsoft.com/office/drawing/2014/main" id="{77BF8636-E54E-F7A6-5EAF-56E3E529B124}"/>
                      </a:ext>
                    </a:extLst>
                  </p:cNvPr>
                  <p:cNvSpPr/>
                  <p:nvPr/>
                </p:nvSpPr>
                <p:spPr>
                  <a:xfrm>
                    <a:off x="18230959" y="5307043"/>
                    <a:ext cx="24860" cy="53340"/>
                  </a:xfrm>
                  <a:custGeom>
                    <a:avLst/>
                    <a:gdLst>
                      <a:gd name="connsiteX0" fmla="*/ 0 w 24860"/>
                      <a:gd name="connsiteY0" fmla="*/ 0 h 53340"/>
                      <a:gd name="connsiteX1" fmla="*/ 11906 w 24860"/>
                      <a:gd name="connsiteY1" fmla="*/ 0 h 53340"/>
                      <a:gd name="connsiteX2" fmla="*/ 20955 w 24860"/>
                      <a:gd name="connsiteY2" fmla="*/ 3048 h 53340"/>
                      <a:gd name="connsiteX3" fmla="*/ 23813 w 24860"/>
                      <a:gd name="connsiteY3" fmla="*/ 12192 h 53340"/>
                      <a:gd name="connsiteX4" fmla="*/ 23813 w 24860"/>
                      <a:gd name="connsiteY4" fmla="*/ 16573 h 53340"/>
                      <a:gd name="connsiteX5" fmla="*/ 17145 w 24860"/>
                      <a:gd name="connsiteY5" fmla="*/ 27527 h 53340"/>
                      <a:gd name="connsiteX6" fmla="*/ 23813 w 24860"/>
                      <a:gd name="connsiteY6" fmla="*/ 38671 h 53340"/>
                      <a:gd name="connsiteX7" fmla="*/ 23813 w 24860"/>
                      <a:gd name="connsiteY7" fmla="*/ 46958 h 53340"/>
                      <a:gd name="connsiteX8" fmla="*/ 24860 w 24860"/>
                      <a:gd name="connsiteY8" fmla="*/ 53340 h 53340"/>
                      <a:gd name="connsiteX9" fmla="*/ 18859 w 24860"/>
                      <a:gd name="connsiteY9" fmla="*/ 53340 h 53340"/>
                      <a:gd name="connsiteX10" fmla="*/ 17907 w 24860"/>
                      <a:gd name="connsiteY10" fmla="*/ 46863 h 53340"/>
                      <a:gd name="connsiteX11" fmla="*/ 17907 w 24860"/>
                      <a:gd name="connsiteY11" fmla="*/ 38481 h 53340"/>
                      <a:gd name="connsiteX12" fmla="*/ 16002 w 24860"/>
                      <a:gd name="connsiteY12" fmla="*/ 32385 h 53340"/>
                      <a:gd name="connsiteX13" fmla="*/ 10192 w 24860"/>
                      <a:gd name="connsiteY13" fmla="*/ 30575 h 53340"/>
                      <a:gd name="connsiteX14" fmla="*/ 6001 w 24860"/>
                      <a:gd name="connsiteY14" fmla="*/ 30575 h 53340"/>
                      <a:gd name="connsiteX15" fmla="*/ 6001 w 24860"/>
                      <a:gd name="connsiteY15" fmla="*/ 53340 h 53340"/>
                      <a:gd name="connsiteX16" fmla="*/ 95 w 24860"/>
                      <a:gd name="connsiteY16" fmla="*/ 53340 h 53340"/>
                      <a:gd name="connsiteX17" fmla="*/ 95 w 24860"/>
                      <a:gd name="connsiteY17" fmla="*/ 0 h 53340"/>
                      <a:gd name="connsiteX18" fmla="*/ 6001 w 24860"/>
                      <a:gd name="connsiteY18" fmla="*/ 25146 h 53340"/>
                      <a:gd name="connsiteX19" fmla="*/ 10382 w 24860"/>
                      <a:gd name="connsiteY19" fmla="*/ 25146 h 53340"/>
                      <a:gd name="connsiteX20" fmla="*/ 16097 w 24860"/>
                      <a:gd name="connsiteY20" fmla="*/ 23527 h 53340"/>
                      <a:gd name="connsiteX21" fmla="*/ 18002 w 24860"/>
                      <a:gd name="connsiteY21" fmla="*/ 17812 h 53340"/>
                      <a:gd name="connsiteX22" fmla="*/ 18002 w 24860"/>
                      <a:gd name="connsiteY22" fmla="*/ 12668 h 53340"/>
                      <a:gd name="connsiteX23" fmla="*/ 11811 w 24860"/>
                      <a:gd name="connsiteY23" fmla="*/ 5334 h 53340"/>
                      <a:gd name="connsiteX24" fmla="*/ 6001 w 24860"/>
                      <a:gd name="connsiteY24" fmla="*/ 5334 h 53340"/>
                      <a:gd name="connsiteX25" fmla="*/ 6001 w 24860"/>
                      <a:gd name="connsiteY25" fmla="*/ 25146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40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9"/>
                          <a:pt x="23813" y="8097"/>
                          <a:pt x="23813" y="12192"/>
                        </a:cubicBezTo>
                        <a:lnTo>
                          <a:pt x="23813" y="16573"/>
                        </a:lnTo>
                        <a:cubicBezTo>
                          <a:pt x="23813" y="22479"/>
                          <a:pt x="21621" y="26098"/>
                          <a:pt x="17145" y="27527"/>
                        </a:cubicBezTo>
                        <a:cubicBezTo>
                          <a:pt x="21621" y="28861"/>
                          <a:pt x="23813" y="32576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3" y="52007"/>
                          <a:pt x="24860" y="53340"/>
                        </a:cubicBezTo>
                        <a:lnTo>
                          <a:pt x="18859" y="53340"/>
                        </a:lnTo>
                        <a:cubicBezTo>
                          <a:pt x="18192" y="51911"/>
                          <a:pt x="17907" y="49721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3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3" y="30575"/>
                          <a:pt x="10192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6001" y="25146"/>
                        </a:moveTo>
                        <a:lnTo>
                          <a:pt x="10382" y="25146"/>
                        </a:lnTo>
                        <a:cubicBezTo>
                          <a:pt x="12954" y="25146"/>
                          <a:pt x="14764" y="24575"/>
                          <a:pt x="16097" y="23527"/>
                        </a:cubicBezTo>
                        <a:cubicBezTo>
                          <a:pt x="17430" y="22479"/>
                          <a:pt x="18002" y="20574"/>
                          <a:pt x="18002" y="17812"/>
                        </a:cubicBezTo>
                        <a:lnTo>
                          <a:pt x="18002" y="12668"/>
                        </a:lnTo>
                        <a:cubicBezTo>
                          <a:pt x="18002" y="7811"/>
                          <a:pt x="15907" y="5334"/>
                          <a:pt x="11811" y="5334"/>
                        </a:cubicBezTo>
                        <a:lnTo>
                          <a:pt x="6001" y="5334"/>
                        </a:lnTo>
                        <a:lnTo>
                          <a:pt x="6001" y="25146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19" name="Forme libre : forme 4618">
                    <a:extLst>
                      <a:ext uri="{FF2B5EF4-FFF2-40B4-BE49-F238E27FC236}">
                        <a16:creationId xmlns:a16="http://schemas.microsoft.com/office/drawing/2014/main" id="{2C97B5D9-4F70-F0D6-D438-CC936BBD53FE}"/>
                      </a:ext>
                    </a:extLst>
                  </p:cNvPr>
                  <p:cNvSpPr/>
                  <p:nvPr/>
                </p:nvSpPr>
                <p:spPr>
                  <a:xfrm>
                    <a:off x="18261153" y="5306567"/>
                    <a:ext cx="24193" cy="54387"/>
                  </a:xfrm>
                  <a:custGeom>
                    <a:avLst/>
                    <a:gdLst>
                      <a:gd name="connsiteX0" fmla="*/ 12097 w 24193"/>
                      <a:gd name="connsiteY0" fmla="*/ 0 h 54387"/>
                      <a:gd name="connsiteX1" fmla="*/ 21146 w 24193"/>
                      <a:gd name="connsiteY1" fmla="*/ 3620 h 54387"/>
                      <a:gd name="connsiteX2" fmla="*/ 24193 w 24193"/>
                      <a:gd name="connsiteY2" fmla="*/ 13431 h 54387"/>
                      <a:gd name="connsiteX3" fmla="*/ 24193 w 24193"/>
                      <a:gd name="connsiteY3" fmla="*/ 18193 h 54387"/>
                      <a:gd name="connsiteX4" fmla="*/ 18479 w 24193"/>
                      <a:gd name="connsiteY4" fmla="*/ 18193 h 54387"/>
                      <a:gd name="connsiteX5" fmla="*/ 18479 w 24193"/>
                      <a:gd name="connsiteY5" fmla="*/ 13049 h 54387"/>
                      <a:gd name="connsiteX6" fmla="*/ 12192 w 24193"/>
                      <a:gd name="connsiteY6" fmla="*/ 5334 h 54387"/>
                      <a:gd name="connsiteX7" fmla="*/ 5905 w 24193"/>
                      <a:gd name="connsiteY7" fmla="*/ 13049 h 54387"/>
                      <a:gd name="connsiteX8" fmla="*/ 5905 w 24193"/>
                      <a:gd name="connsiteY8" fmla="*/ 41243 h 54387"/>
                      <a:gd name="connsiteX9" fmla="*/ 12192 w 24193"/>
                      <a:gd name="connsiteY9" fmla="*/ 48959 h 54387"/>
                      <a:gd name="connsiteX10" fmla="*/ 18479 w 24193"/>
                      <a:gd name="connsiteY10" fmla="*/ 41243 h 54387"/>
                      <a:gd name="connsiteX11" fmla="*/ 18479 w 24193"/>
                      <a:gd name="connsiteY11" fmla="*/ 34290 h 54387"/>
                      <a:gd name="connsiteX12" fmla="*/ 24099 w 24193"/>
                      <a:gd name="connsiteY12" fmla="*/ 34290 h 54387"/>
                      <a:gd name="connsiteX13" fmla="*/ 24099 w 24193"/>
                      <a:gd name="connsiteY13" fmla="*/ 40957 h 54387"/>
                      <a:gd name="connsiteX14" fmla="*/ 21050 w 24193"/>
                      <a:gd name="connsiteY14" fmla="*/ 50768 h 54387"/>
                      <a:gd name="connsiteX15" fmla="*/ 12002 w 24193"/>
                      <a:gd name="connsiteY15" fmla="*/ 54388 h 54387"/>
                      <a:gd name="connsiteX16" fmla="*/ 3048 w 24193"/>
                      <a:gd name="connsiteY16" fmla="*/ 50768 h 54387"/>
                      <a:gd name="connsiteX17" fmla="*/ 0 w 24193"/>
                      <a:gd name="connsiteY17" fmla="*/ 40957 h 54387"/>
                      <a:gd name="connsiteX18" fmla="*/ 0 w 24193"/>
                      <a:gd name="connsiteY18" fmla="*/ 13335 h 54387"/>
                      <a:gd name="connsiteX19" fmla="*/ 3048 w 24193"/>
                      <a:gd name="connsiteY19" fmla="*/ 3524 h 54387"/>
                      <a:gd name="connsiteX20" fmla="*/ 12097 w 24193"/>
                      <a:gd name="connsiteY20" fmla="*/ 0 h 54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4193" h="54387">
                        <a:moveTo>
                          <a:pt x="12097" y="0"/>
                        </a:moveTo>
                        <a:cubicBezTo>
                          <a:pt x="16097" y="0"/>
                          <a:pt x="19145" y="1238"/>
                          <a:pt x="21146" y="3620"/>
                        </a:cubicBezTo>
                        <a:cubicBezTo>
                          <a:pt x="23146" y="6001"/>
                          <a:pt x="24193" y="9240"/>
                          <a:pt x="24193" y="13431"/>
                        </a:cubicBezTo>
                        <a:lnTo>
                          <a:pt x="24193" y="18193"/>
                        </a:lnTo>
                        <a:lnTo>
                          <a:pt x="18479" y="18193"/>
                        </a:lnTo>
                        <a:lnTo>
                          <a:pt x="18479" y="13049"/>
                        </a:lnTo>
                        <a:cubicBezTo>
                          <a:pt x="18479" y="7906"/>
                          <a:pt x="16383" y="5334"/>
                          <a:pt x="12192" y="5334"/>
                        </a:cubicBezTo>
                        <a:cubicBezTo>
                          <a:pt x="8001" y="5334"/>
                          <a:pt x="5905" y="7906"/>
                          <a:pt x="5905" y="13049"/>
                        </a:cubicBezTo>
                        <a:lnTo>
                          <a:pt x="5905" y="41243"/>
                        </a:lnTo>
                        <a:cubicBezTo>
                          <a:pt x="5905" y="46387"/>
                          <a:pt x="8001" y="48959"/>
                          <a:pt x="12192" y="48959"/>
                        </a:cubicBezTo>
                        <a:cubicBezTo>
                          <a:pt x="16383" y="48959"/>
                          <a:pt x="18479" y="46387"/>
                          <a:pt x="18479" y="41243"/>
                        </a:cubicBezTo>
                        <a:lnTo>
                          <a:pt x="18479" y="34290"/>
                        </a:lnTo>
                        <a:lnTo>
                          <a:pt x="24099" y="34290"/>
                        </a:lnTo>
                        <a:lnTo>
                          <a:pt x="24099" y="40957"/>
                        </a:lnTo>
                        <a:cubicBezTo>
                          <a:pt x="24099" y="45148"/>
                          <a:pt x="23050" y="48387"/>
                          <a:pt x="21050" y="50768"/>
                        </a:cubicBezTo>
                        <a:cubicBezTo>
                          <a:pt x="19050" y="53150"/>
                          <a:pt x="16002" y="54388"/>
                          <a:pt x="12002" y="54388"/>
                        </a:cubicBezTo>
                        <a:cubicBezTo>
                          <a:pt x="8001" y="54388"/>
                          <a:pt x="5049" y="53150"/>
                          <a:pt x="3048" y="50768"/>
                        </a:cubicBezTo>
                        <a:cubicBezTo>
                          <a:pt x="1048" y="48387"/>
                          <a:pt x="0" y="45148"/>
                          <a:pt x="0" y="40957"/>
                        </a:cubicBezTo>
                        <a:lnTo>
                          <a:pt x="0" y="13335"/>
                        </a:lnTo>
                        <a:cubicBezTo>
                          <a:pt x="0" y="9144"/>
                          <a:pt x="952" y="5905"/>
                          <a:pt x="3048" y="3524"/>
                        </a:cubicBezTo>
                        <a:cubicBezTo>
                          <a:pt x="5143" y="1143"/>
                          <a:pt x="8191" y="0"/>
                          <a:pt x="12097" y="0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20" name="Forme libre : forme 4619">
                    <a:extLst>
                      <a:ext uri="{FF2B5EF4-FFF2-40B4-BE49-F238E27FC236}">
                        <a16:creationId xmlns:a16="http://schemas.microsoft.com/office/drawing/2014/main" id="{0DF01329-D4EC-C237-C1D6-A25A3D57AB56}"/>
                      </a:ext>
                    </a:extLst>
                  </p:cNvPr>
                  <p:cNvSpPr/>
                  <p:nvPr/>
                </p:nvSpPr>
                <p:spPr>
                  <a:xfrm>
                    <a:off x="18291252" y="5307043"/>
                    <a:ext cx="23812" cy="54007"/>
                  </a:xfrm>
                  <a:custGeom>
                    <a:avLst/>
                    <a:gdLst>
                      <a:gd name="connsiteX0" fmla="*/ 5811 w 23812"/>
                      <a:gd name="connsiteY0" fmla="*/ 0 h 54007"/>
                      <a:gd name="connsiteX1" fmla="*/ 5811 w 23812"/>
                      <a:gd name="connsiteY1" fmla="*/ 40767 h 54007"/>
                      <a:gd name="connsiteX2" fmla="*/ 12097 w 23812"/>
                      <a:gd name="connsiteY2" fmla="*/ 48483 h 54007"/>
                      <a:gd name="connsiteX3" fmla="*/ 18288 w 23812"/>
                      <a:gd name="connsiteY3" fmla="*/ 40767 h 54007"/>
                      <a:gd name="connsiteX4" fmla="*/ 18288 w 23812"/>
                      <a:gd name="connsiteY4" fmla="*/ 0 h 54007"/>
                      <a:gd name="connsiteX5" fmla="*/ 23813 w 23812"/>
                      <a:gd name="connsiteY5" fmla="*/ 0 h 54007"/>
                      <a:gd name="connsiteX6" fmla="*/ 23813 w 23812"/>
                      <a:gd name="connsiteY6" fmla="*/ 40481 h 54007"/>
                      <a:gd name="connsiteX7" fmla="*/ 20860 w 23812"/>
                      <a:gd name="connsiteY7" fmla="*/ 50388 h 54007"/>
                      <a:gd name="connsiteX8" fmla="*/ 11906 w 23812"/>
                      <a:gd name="connsiteY8" fmla="*/ 54007 h 54007"/>
                      <a:gd name="connsiteX9" fmla="*/ 2953 w 23812"/>
                      <a:gd name="connsiteY9" fmla="*/ 50388 h 54007"/>
                      <a:gd name="connsiteX10" fmla="*/ 0 w 23812"/>
                      <a:gd name="connsiteY10" fmla="*/ 40481 h 54007"/>
                      <a:gd name="connsiteX11" fmla="*/ 0 w 23812"/>
                      <a:gd name="connsiteY11" fmla="*/ 0 h 54007"/>
                      <a:gd name="connsiteX12" fmla="*/ 5811 w 23812"/>
                      <a:gd name="connsiteY12" fmla="*/ 0 h 54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812" h="54007">
                        <a:moveTo>
                          <a:pt x="5811" y="0"/>
                        </a:moveTo>
                        <a:lnTo>
                          <a:pt x="5811" y="40767"/>
                        </a:lnTo>
                        <a:cubicBezTo>
                          <a:pt x="5811" y="45911"/>
                          <a:pt x="7906" y="48483"/>
                          <a:pt x="12097" y="48483"/>
                        </a:cubicBezTo>
                        <a:cubicBezTo>
                          <a:pt x="16193" y="48483"/>
                          <a:pt x="18288" y="45911"/>
                          <a:pt x="18288" y="40767"/>
                        </a:cubicBezTo>
                        <a:lnTo>
                          <a:pt x="18288" y="0"/>
                        </a:lnTo>
                        <a:lnTo>
                          <a:pt x="23813" y="0"/>
                        </a:lnTo>
                        <a:lnTo>
                          <a:pt x="23813" y="40481"/>
                        </a:lnTo>
                        <a:cubicBezTo>
                          <a:pt x="23813" y="44672"/>
                          <a:pt x="22860" y="48006"/>
                          <a:pt x="20860" y="50388"/>
                        </a:cubicBezTo>
                        <a:cubicBezTo>
                          <a:pt x="18860" y="52769"/>
                          <a:pt x="15907" y="54007"/>
                          <a:pt x="11906" y="54007"/>
                        </a:cubicBezTo>
                        <a:cubicBezTo>
                          <a:pt x="7906" y="54007"/>
                          <a:pt x="4953" y="52769"/>
                          <a:pt x="2953" y="50388"/>
                        </a:cubicBezTo>
                        <a:cubicBezTo>
                          <a:pt x="953" y="48006"/>
                          <a:pt x="0" y="44672"/>
                          <a:pt x="0" y="40481"/>
                        </a:cubicBezTo>
                        <a:lnTo>
                          <a:pt x="0" y="0"/>
                        </a:lnTo>
                        <a:lnTo>
                          <a:pt x="5811" y="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21" name="Forme libre : forme 4620">
                    <a:extLst>
                      <a:ext uri="{FF2B5EF4-FFF2-40B4-BE49-F238E27FC236}">
                        <a16:creationId xmlns:a16="http://schemas.microsoft.com/office/drawing/2014/main" id="{00491FB6-C4AC-125B-FA84-2F414670BA0A}"/>
                      </a:ext>
                    </a:extLst>
                  </p:cNvPr>
                  <p:cNvSpPr/>
                  <p:nvPr/>
                </p:nvSpPr>
                <p:spPr>
                  <a:xfrm>
                    <a:off x="18321732" y="5307043"/>
                    <a:ext cx="24860" cy="53340"/>
                  </a:xfrm>
                  <a:custGeom>
                    <a:avLst/>
                    <a:gdLst>
                      <a:gd name="connsiteX0" fmla="*/ 0 w 24860"/>
                      <a:gd name="connsiteY0" fmla="*/ 0 h 53340"/>
                      <a:gd name="connsiteX1" fmla="*/ 11906 w 24860"/>
                      <a:gd name="connsiteY1" fmla="*/ 0 h 53340"/>
                      <a:gd name="connsiteX2" fmla="*/ 20955 w 24860"/>
                      <a:gd name="connsiteY2" fmla="*/ 3048 h 53340"/>
                      <a:gd name="connsiteX3" fmla="*/ 23813 w 24860"/>
                      <a:gd name="connsiteY3" fmla="*/ 12192 h 53340"/>
                      <a:gd name="connsiteX4" fmla="*/ 23813 w 24860"/>
                      <a:gd name="connsiteY4" fmla="*/ 16573 h 53340"/>
                      <a:gd name="connsiteX5" fmla="*/ 17145 w 24860"/>
                      <a:gd name="connsiteY5" fmla="*/ 27527 h 53340"/>
                      <a:gd name="connsiteX6" fmla="*/ 23813 w 24860"/>
                      <a:gd name="connsiteY6" fmla="*/ 38671 h 53340"/>
                      <a:gd name="connsiteX7" fmla="*/ 23813 w 24860"/>
                      <a:gd name="connsiteY7" fmla="*/ 46958 h 53340"/>
                      <a:gd name="connsiteX8" fmla="*/ 24861 w 24860"/>
                      <a:gd name="connsiteY8" fmla="*/ 53340 h 53340"/>
                      <a:gd name="connsiteX9" fmla="*/ 18860 w 24860"/>
                      <a:gd name="connsiteY9" fmla="*/ 53340 h 53340"/>
                      <a:gd name="connsiteX10" fmla="*/ 17907 w 24860"/>
                      <a:gd name="connsiteY10" fmla="*/ 46863 h 53340"/>
                      <a:gd name="connsiteX11" fmla="*/ 17907 w 24860"/>
                      <a:gd name="connsiteY11" fmla="*/ 38481 h 53340"/>
                      <a:gd name="connsiteX12" fmla="*/ 16002 w 24860"/>
                      <a:gd name="connsiteY12" fmla="*/ 32385 h 53340"/>
                      <a:gd name="connsiteX13" fmla="*/ 10192 w 24860"/>
                      <a:gd name="connsiteY13" fmla="*/ 30575 h 53340"/>
                      <a:gd name="connsiteX14" fmla="*/ 6001 w 24860"/>
                      <a:gd name="connsiteY14" fmla="*/ 30575 h 53340"/>
                      <a:gd name="connsiteX15" fmla="*/ 6001 w 24860"/>
                      <a:gd name="connsiteY15" fmla="*/ 53340 h 53340"/>
                      <a:gd name="connsiteX16" fmla="*/ 95 w 24860"/>
                      <a:gd name="connsiteY16" fmla="*/ 53340 h 53340"/>
                      <a:gd name="connsiteX17" fmla="*/ 95 w 24860"/>
                      <a:gd name="connsiteY17" fmla="*/ 0 h 53340"/>
                      <a:gd name="connsiteX18" fmla="*/ 5905 w 24860"/>
                      <a:gd name="connsiteY18" fmla="*/ 25146 h 53340"/>
                      <a:gd name="connsiteX19" fmla="*/ 10287 w 24860"/>
                      <a:gd name="connsiteY19" fmla="*/ 25146 h 53340"/>
                      <a:gd name="connsiteX20" fmla="*/ 16002 w 24860"/>
                      <a:gd name="connsiteY20" fmla="*/ 23527 h 53340"/>
                      <a:gd name="connsiteX21" fmla="*/ 17907 w 24860"/>
                      <a:gd name="connsiteY21" fmla="*/ 17812 h 53340"/>
                      <a:gd name="connsiteX22" fmla="*/ 17907 w 24860"/>
                      <a:gd name="connsiteY22" fmla="*/ 12668 h 53340"/>
                      <a:gd name="connsiteX23" fmla="*/ 11716 w 24860"/>
                      <a:gd name="connsiteY23" fmla="*/ 5334 h 53340"/>
                      <a:gd name="connsiteX24" fmla="*/ 5905 w 24860"/>
                      <a:gd name="connsiteY24" fmla="*/ 5334 h 53340"/>
                      <a:gd name="connsiteX25" fmla="*/ 5905 w 24860"/>
                      <a:gd name="connsiteY25" fmla="*/ 25146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40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9"/>
                          <a:pt x="23813" y="8097"/>
                          <a:pt x="23813" y="12192"/>
                        </a:cubicBezTo>
                        <a:lnTo>
                          <a:pt x="23813" y="16573"/>
                        </a:lnTo>
                        <a:cubicBezTo>
                          <a:pt x="23813" y="22479"/>
                          <a:pt x="21622" y="26098"/>
                          <a:pt x="17145" y="27527"/>
                        </a:cubicBezTo>
                        <a:cubicBezTo>
                          <a:pt x="21622" y="28861"/>
                          <a:pt x="23813" y="32576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4" y="52007"/>
                          <a:pt x="24861" y="53340"/>
                        </a:cubicBezTo>
                        <a:lnTo>
                          <a:pt x="18860" y="53340"/>
                        </a:lnTo>
                        <a:cubicBezTo>
                          <a:pt x="18193" y="51911"/>
                          <a:pt x="17907" y="49721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3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4" y="30575"/>
                          <a:pt x="10192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5905" y="25146"/>
                        </a:moveTo>
                        <a:lnTo>
                          <a:pt x="10287" y="25146"/>
                        </a:lnTo>
                        <a:cubicBezTo>
                          <a:pt x="12859" y="25146"/>
                          <a:pt x="14669" y="24575"/>
                          <a:pt x="16002" y="23527"/>
                        </a:cubicBezTo>
                        <a:cubicBezTo>
                          <a:pt x="17336" y="22479"/>
                          <a:pt x="17907" y="20574"/>
                          <a:pt x="17907" y="17812"/>
                        </a:cubicBezTo>
                        <a:lnTo>
                          <a:pt x="17907" y="12668"/>
                        </a:lnTo>
                        <a:cubicBezTo>
                          <a:pt x="17907" y="7811"/>
                          <a:pt x="15812" y="5334"/>
                          <a:pt x="11716" y="5334"/>
                        </a:cubicBezTo>
                        <a:lnTo>
                          <a:pt x="5905" y="5334"/>
                        </a:lnTo>
                        <a:lnTo>
                          <a:pt x="5905" y="25146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22" name="Forme libre : forme 4621">
                    <a:extLst>
                      <a:ext uri="{FF2B5EF4-FFF2-40B4-BE49-F238E27FC236}">
                        <a16:creationId xmlns:a16="http://schemas.microsoft.com/office/drawing/2014/main" id="{18DF507C-9AC6-ECF5-7A08-5791AFCBEA33}"/>
                      </a:ext>
                    </a:extLst>
                  </p:cNvPr>
                  <p:cNvSpPr/>
                  <p:nvPr/>
                </p:nvSpPr>
                <p:spPr>
                  <a:xfrm>
                    <a:off x="18352498" y="5307043"/>
                    <a:ext cx="21907" cy="53340"/>
                  </a:xfrm>
                  <a:custGeom>
                    <a:avLst/>
                    <a:gdLst>
                      <a:gd name="connsiteX0" fmla="*/ 5905 w 21907"/>
                      <a:gd name="connsiteY0" fmla="*/ 23622 h 53340"/>
                      <a:gd name="connsiteX1" fmla="*/ 18955 w 21907"/>
                      <a:gd name="connsiteY1" fmla="*/ 23622 h 53340"/>
                      <a:gd name="connsiteX2" fmla="*/ 18955 w 21907"/>
                      <a:gd name="connsiteY2" fmla="*/ 28956 h 53340"/>
                      <a:gd name="connsiteX3" fmla="*/ 5905 w 21907"/>
                      <a:gd name="connsiteY3" fmla="*/ 28956 h 53340"/>
                      <a:gd name="connsiteX4" fmla="*/ 5905 w 21907"/>
                      <a:gd name="connsiteY4" fmla="*/ 47911 h 53340"/>
                      <a:gd name="connsiteX5" fmla="*/ 21907 w 21907"/>
                      <a:gd name="connsiteY5" fmla="*/ 47911 h 53340"/>
                      <a:gd name="connsiteX6" fmla="*/ 21907 w 21907"/>
                      <a:gd name="connsiteY6" fmla="*/ 53340 h 53340"/>
                      <a:gd name="connsiteX7" fmla="*/ 0 w 21907"/>
                      <a:gd name="connsiteY7" fmla="*/ 53340 h 53340"/>
                      <a:gd name="connsiteX8" fmla="*/ 0 w 21907"/>
                      <a:gd name="connsiteY8" fmla="*/ 0 h 53340"/>
                      <a:gd name="connsiteX9" fmla="*/ 21907 w 21907"/>
                      <a:gd name="connsiteY9" fmla="*/ 0 h 53340"/>
                      <a:gd name="connsiteX10" fmla="*/ 21907 w 21907"/>
                      <a:gd name="connsiteY10" fmla="*/ 5429 h 53340"/>
                      <a:gd name="connsiteX11" fmla="*/ 5905 w 21907"/>
                      <a:gd name="connsiteY11" fmla="*/ 5429 h 53340"/>
                      <a:gd name="connsiteX12" fmla="*/ 5905 w 21907"/>
                      <a:gd name="connsiteY12" fmla="*/ 23622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40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1"/>
                        </a:lnTo>
                        <a:lnTo>
                          <a:pt x="21907" y="47911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605" name="Graphique 9">
                  <a:extLst>
                    <a:ext uri="{FF2B5EF4-FFF2-40B4-BE49-F238E27FC236}">
                      <a16:creationId xmlns:a16="http://schemas.microsoft.com/office/drawing/2014/main" id="{212F4086-7A4A-79BA-01E3-3D4C63244B45}"/>
                    </a:ext>
                  </a:extLst>
                </p:cNvPr>
                <p:cNvGrpSpPr/>
                <p:nvPr/>
              </p:nvGrpSpPr>
              <p:grpSpPr>
                <a:xfrm>
                  <a:off x="18398267" y="5232856"/>
                  <a:ext cx="180795" cy="234401"/>
                  <a:chOff x="18398267" y="5232856"/>
                  <a:chExt cx="180795" cy="234401"/>
                </a:xfrm>
              </p:grpSpPr>
              <p:sp>
                <p:nvSpPr>
                  <p:cNvPr id="4606" name="Forme libre : forme 4605">
                    <a:extLst>
                      <a:ext uri="{FF2B5EF4-FFF2-40B4-BE49-F238E27FC236}">
                        <a16:creationId xmlns:a16="http://schemas.microsoft.com/office/drawing/2014/main" id="{EA4B193D-4BF9-F0C3-00DD-43ABC09E93F1}"/>
                      </a:ext>
                    </a:extLst>
                  </p:cNvPr>
                  <p:cNvSpPr/>
                  <p:nvPr/>
                </p:nvSpPr>
                <p:spPr>
                  <a:xfrm>
                    <a:off x="18398267" y="5232856"/>
                    <a:ext cx="180795" cy="234401"/>
                  </a:xfrm>
                  <a:custGeom>
                    <a:avLst/>
                    <a:gdLst>
                      <a:gd name="connsiteX0" fmla="*/ 179116 w 180795"/>
                      <a:gd name="connsiteY0" fmla="*/ 72187 h 234401"/>
                      <a:gd name="connsiteX1" fmla="*/ 67674 w 180795"/>
                      <a:gd name="connsiteY1" fmla="*/ 2845 h 234401"/>
                      <a:gd name="connsiteX2" fmla="*/ 19382 w 180795"/>
                      <a:gd name="connsiteY2" fmla="*/ 146291 h 234401"/>
                      <a:gd name="connsiteX3" fmla="*/ 88724 w 180795"/>
                      <a:gd name="connsiteY3" fmla="*/ 233159 h 234401"/>
                      <a:gd name="connsiteX4" fmla="*/ 92058 w 180795"/>
                      <a:gd name="connsiteY4" fmla="*/ 233064 h 234401"/>
                      <a:gd name="connsiteX5" fmla="*/ 159876 w 180795"/>
                      <a:gd name="connsiteY5" fmla="*/ 148291 h 234401"/>
                      <a:gd name="connsiteX6" fmla="*/ 180735 w 180795"/>
                      <a:gd name="connsiteY6" fmla="*/ 90570 h 234401"/>
                      <a:gd name="connsiteX7" fmla="*/ 179116 w 180795"/>
                      <a:gd name="connsiteY7" fmla="*/ 72187 h 234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0795" h="234401">
                        <a:moveTo>
                          <a:pt x="179116" y="72187"/>
                        </a:moveTo>
                        <a:cubicBezTo>
                          <a:pt x="168639" y="21514"/>
                          <a:pt x="117966" y="-9919"/>
                          <a:pt x="67674" y="2845"/>
                        </a:cubicBezTo>
                        <a:cubicBezTo>
                          <a:pt x="4904" y="18846"/>
                          <a:pt x="-21004" y="95428"/>
                          <a:pt x="19382" y="146291"/>
                        </a:cubicBezTo>
                        <a:cubicBezTo>
                          <a:pt x="42432" y="175342"/>
                          <a:pt x="65579" y="204108"/>
                          <a:pt x="88724" y="233159"/>
                        </a:cubicBezTo>
                        <a:cubicBezTo>
                          <a:pt x="90248" y="234969"/>
                          <a:pt x="90724" y="234683"/>
                          <a:pt x="92058" y="233064"/>
                        </a:cubicBezTo>
                        <a:cubicBezTo>
                          <a:pt x="114632" y="204775"/>
                          <a:pt x="137206" y="176485"/>
                          <a:pt x="159876" y="148291"/>
                        </a:cubicBezTo>
                        <a:cubicBezTo>
                          <a:pt x="173401" y="131432"/>
                          <a:pt x="180640" y="112287"/>
                          <a:pt x="180735" y="90570"/>
                        </a:cubicBezTo>
                        <a:cubicBezTo>
                          <a:pt x="181022" y="84379"/>
                          <a:pt x="180259" y="78282"/>
                          <a:pt x="179116" y="72187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4607" name="Graphique 9">
                    <a:extLst>
                      <a:ext uri="{FF2B5EF4-FFF2-40B4-BE49-F238E27FC236}">
                        <a16:creationId xmlns:a16="http://schemas.microsoft.com/office/drawing/2014/main" id="{FD2B6509-9D70-45C5-EA48-DCFC0514DD6C}"/>
                      </a:ext>
                    </a:extLst>
                  </p:cNvPr>
                  <p:cNvGrpSpPr/>
                  <p:nvPr/>
                </p:nvGrpSpPr>
                <p:grpSpPr>
                  <a:xfrm>
                    <a:off x="18433633" y="5284262"/>
                    <a:ext cx="110222" cy="74407"/>
                    <a:chOff x="18433633" y="5284262"/>
                    <a:chExt cx="110222" cy="74407"/>
                  </a:xfrm>
                  <a:solidFill>
                    <a:srgbClr val="FFFFFF"/>
                  </a:solidFill>
                </p:grpSpPr>
                <p:sp>
                  <p:nvSpPr>
                    <p:cNvPr id="4608" name="Forme libre : forme 4607">
                      <a:extLst>
                        <a:ext uri="{FF2B5EF4-FFF2-40B4-BE49-F238E27FC236}">
                          <a16:creationId xmlns:a16="http://schemas.microsoft.com/office/drawing/2014/main" id="{E785E291-87D0-E37B-8C9A-5962F436DB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33633" y="5284262"/>
                      <a:ext cx="110222" cy="74407"/>
                    </a:xfrm>
                    <a:custGeom>
                      <a:avLst/>
                      <a:gdLst>
                        <a:gd name="connsiteX0" fmla="*/ 108889 w 110222"/>
                        <a:gd name="connsiteY0" fmla="*/ 38307 h 74407"/>
                        <a:gd name="connsiteX1" fmla="*/ 8591 w 110222"/>
                        <a:gd name="connsiteY1" fmla="*/ 38307 h 74407"/>
                        <a:gd name="connsiteX2" fmla="*/ 7162 w 110222"/>
                        <a:gd name="connsiteY2" fmla="*/ 36879 h 74407"/>
                        <a:gd name="connsiteX3" fmla="*/ 7162 w 110222"/>
                        <a:gd name="connsiteY3" fmla="*/ 1445 h 74407"/>
                        <a:gd name="connsiteX4" fmla="*/ 5638 w 110222"/>
                        <a:gd name="connsiteY4" fmla="*/ 17 h 74407"/>
                        <a:gd name="connsiteX5" fmla="*/ 1352 w 110222"/>
                        <a:gd name="connsiteY5" fmla="*/ 17 h 74407"/>
                        <a:gd name="connsiteX6" fmla="*/ 18 w 110222"/>
                        <a:gd name="connsiteY6" fmla="*/ 1350 h 74407"/>
                        <a:gd name="connsiteX7" fmla="*/ 18 w 110222"/>
                        <a:gd name="connsiteY7" fmla="*/ 73074 h 74407"/>
                        <a:gd name="connsiteX8" fmla="*/ 18 w 110222"/>
                        <a:gd name="connsiteY8" fmla="*/ 73645 h 74407"/>
                        <a:gd name="connsiteX9" fmla="*/ 780 w 110222"/>
                        <a:gd name="connsiteY9" fmla="*/ 74407 h 74407"/>
                        <a:gd name="connsiteX10" fmla="*/ 6019 w 110222"/>
                        <a:gd name="connsiteY10" fmla="*/ 74407 h 74407"/>
                        <a:gd name="connsiteX11" fmla="*/ 7162 w 110222"/>
                        <a:gd name="connsiteY11" fmla="*/ 73264 h 74407"/>
                        <a:gd name="connsiteX12" fmla="*/ 7162 w 110222"/>
                        <a:gd name="connsiteY12" fmla="*/ 56690 h 74407"/>
                        <a:gd name="connsiteX13" fmla="*/ 8686 w 110222"/>
                        <a:gd name="connsiteY13" fmla="*/ 55167 h 74407"/>
                        <a:gd name="connsiteX14" fmla="*/ 101555 w 110222"/>
                        <a:gd name="connsiteY14" fmla="*/ 55167 h 74407"/>
                        <a:gd name="connsiteX15" fmla="*/ 102222 w 110222"/>
                        <a:gd name="connsiteY15" fmla="*/ 55167 h 74407"/>
                        <a:gd name="connsiteX16" fmla="*/ 103079 w 110222"/>
                        <a:gd name="connsiteY16" fmla="*/ 56024 h 74407"/>
                        <a:gd name="connsiteX17" fmla="*/ 103079 w 110222"/>
                        <a:gd name="connsiteY17" fmla="*/ 62596 h 74407"/>
                        <a:gd name="connsiteX18" fmla="*/ 103079 w 110222"/>
                        <a:gd name="connsiteY18" fmla="*/ 73359 h 74407"/>
                        <a:gd name="connsiteX19" fmla="*/ 103650 w 110222"/>
                        <a:gd name="connsiteY19" fmla="*/ 74312 h 74407"/>
                        <a:gd name="connsiteX20" fmla="*/ 110222 w 110222"/>
                        <a:gd name="connsiteY20" fmla="*/ 74217 h 74407"/>
                        <a:gd name="connsiteX21" fmla="*/ 110222 w 110222"/>
                        <a:gd name="connsiteY21" fmla="*/ 38212 h 74407"/>
                        <a:gd name="connsiteX22" fmla="*/ 108889 w 110222"/>
                        <a:gd name="connsiteY22" fmla="*/ 38307 h 74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10222" h="74407">
                          <a:moveTo>
                            <a:pt x="108889" y="38307"/>
                          </a:moveTo>
                          <a:cubicBezTo>
                            <a:pt x="75456" y="38307"/>
                            <a:pt x="42024" y="38307"/>
                            <a:pt x="8591" y="38307"/>
                          </a:cubicBezTo>
                          <a:cubicBezTo>
                            <a:pt x="7162" y="38307"/>
                            <a:pt x="7162" y="38307"/>
                            <a:pt x="7162" y="36879"/>
                          </a:cubicBezTo>
                          <a:cubicBezTo>
                            <a:pt x="7162" y="25067"/>
                            <a:pt x="7162" y="13256"/>
                            <a:pt x="7162" y="1445"/>
                          </a:cubicBezTo>
                          <a:cubicBezTo>
                            <a:pt x="7162" y="-174"/>
                            <a:pt x="7353" y="17"/>
                            <a:pt x="5638" y="17"/>
                          </a:cubicBezTo>
                          <a:cubicBezTo>
                            <a:pt x="4209" y="17"/>
                            <a:pt x="2781" y="112"/>
                            <a:pt x="1352" y="17"/>
                          </a:cubicBezTo>
                          <a:cubicBezTo>
                            <a:pt x="304" y="-78"/>
                            <a:pt x="18" y="207"/>
                            <a:pt x="18" y="1350"/>
                          </a:cubicBezTo>
                          <a:cubicBezTo>
                            <a:pt x="18" y="25258"/>
                            <a:pt x="18" y="49166"/>
                            <a:pt x="18" y="73074"/>
                          </a:cubicBezTo>
                          <a:cubicBezTo>
                            <a:pt x="18" y="73264"/>
                            <a:pt x="18" y="73454"/>
                            <a:pt x="18" y="73645"/>
                          </a:cubicBezTo>
                          <a:cubicBezTo>
                            <a:pt x="-77" y="74312"/>
                            <a:pt x="209" y="74407"/>
                            <a:pt x="780" y="74407"/>
                          </a:cubicBezTo>
                          <a:cubicBezTo>
                            <a:pt x="2495" y="74407"/>
                            <a:pt x="4304" y="74312"/>
                            <a:pt x="6019" y="74407"/>
                          </a:cubicBezTo>
                          <a:cubicBezTo>
                            <a:pt x="6972" y="74407"/>
                            <a:pt x="7162" y="74121"/>
                            <a:pt x="7162" y="73264"/>
                          </a:cubicBezTo>
                          <a:cubicBezTo>
                            <a:pt x="7162" y="67740"/>
                            <a:pt x="7162" y="62215"/>
                            <a:pt x="7162" y="56690"/>
                          </a:cubicBezTo>
                          <a:cubicBezTo>
                            <a:pt x="7162" y="55071"/>
                            <a:pt x="6972" y="55167"/>
                            <a:pt x="8686" y="55167"/>
                          </a:cubicBezTo>
                          <a:cubicBezTo>
                            <a:pt x="39642" y="55167"/>
                            <a:pt x="70599" y="55167"/>
                            <a:pt x="101555" y="55167"/>
                          </a:cubicBezTo>
                          <a:cubicBezTo>
                            <a:pt x="101745" y="55167"/>
                            <a:pt x="102031" y="55167"/>
                            <a:pt x="102222" y="55167"/>
                          </a:cubicBezTo>
                          <a:cubicBezTo>
                            <a:pt x="102888" y="55071"/>
                            <a:pt x="103079" y="55357"/>
                            <a:pt x="103079" y="56024"/>
                          </a:cubicBezTo>
                          <a:cubicBezTo>
                            <a:pt x="103079" y="58215"/>
                            <a:pt x="103079" y="60405"/>
                            <a:pt x="103079" y="62596"/>
                          </a:cubicBezTo>
                          <a:cubicBezTo>
                            <a:pt x="103079" y="66215"/>
                            <a:pt x="103079" y="69740"/>
                            <a:pt x="103079" y="73359"/>
                          </a:cubicBezTo>
                          <a:cubicBezTo>
                            <a:pt x="103079" y="73836"/>
                            <a:pt x="102888" y="74312"/>
                            <a:pt x="103650" y="74312"/>
                          </a:cubicBezTo>
                          <a:cubicBezTo>
                            <a:pt x="105841" y="74217"/>
                            <a:pt x="108032" y="74407"/>
                            <a:pt x="110222" y="74217"/>
                          </a:cubicBezTo>
                          <a:cubicBezTo>
                            <a:pt x="110222" y="62215"/>
                            <a:pt x="110222" y="50213"/>
                            <a:pt x="110222" y="38212"/>
                          </a:cubicBezTo>
                          <a:cubicBezTo>
                            <a:pt x="109746" y="38307"/>
                            <a:pt x="109365" y="38307"/>
                            <a:pt x="108889" y="3830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609" name="Forme libre : forme 4608">
                      <a:extLst>
                        <a:ext uri="{FF2B5EF4-FFF2-40B4-BE49-F238E27FC236}">
                          <a16:creationId xmlns:a16="http://schemas.microsoft.com/office/drawing/2014/main" id="{D52EAF95-0EF2-C625-FE02-54659FB08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67136" y="5301042"/>
                      <a:ext cx="71878" cy="19240"/>
                    </a:xfrm>
                    <a:custGeom>
                      <a:avLst/>
                      <a:gdLst>
                        <a:gd name="connsiteX0" fmla="*/ 1185 w 71878"/>
                        <a:gd name="connsiteY0" fmla="*/ 19241 h 19240"/>
                        <a:gd name="connsiteX1" fmla="*/ 35952 w 71878"/>
                        <a:gd name="connsiteY1" fmla="*/ 19241 h 19240"/>
                        <a:gd name="connsiteX2" fmla="*/ 70337 w 71878"/>
                        <a:gd name="connsiteY2" fmla="*/ 19241 h 19240"/>
                        <a:gd name="connsiteX3" fmla="*/ 71194 w 71878"/>
                        <a:gd name="connsiteY3" fmla="*/ 19241 h 19240"/>
                        <a:gd name="connsiteX4" fmla="*/ 71861 w 71878"/>
                        <a:gd name="connsiteY4" fmla="*/ 18574 h 19240"/>
                        <a:gd name="connsiteX5" fmla="*/ 71671 w 71878"/>
                        <a:gd name="connsiteY5" fmla="*/ 6382 h 19240"/>
                        <a:gd name="connsiteX6" fmla="*/ 69861 w 71878"/>
                        <a:gd name="connsiteY6" fmla="*/ 2096 h 19240"/>
                        <a:gd name="connsiteX7" fmla="*/ 64050 w 71878"/>
                        <a:gd name="connsiteY7" fmla="*/ 0 h 19240"/>
                        <a:gd name="connsiteX8" fmla="*/ 52335 w 71878"/>
                        <a:gd name="connsiteY8" fmla="*/ 0 h 19240"/>
                        <a:gd name="connsiteX9" fmla="*/ 8234 w 71878"/>
                        <a:gd name="connsiteY9" fmla="*/ 0 h 19240"/>
                        <a:gd name="connsiteX10" fmla="*/ 42 w 71878"/>
                        <a:gd name="connsiteY10" fmla="*/ 8097 h 19240"/>
                        <a:gd name="connsiteX11" fmla="*/ 42 w 71878"/>
                        <a:gd name="connsiteY11" fmla="*/ 18002 h 19240"/>
                        <a:gd name="connsiteX12" fmla="*/ 1185 w 71878"/>
                        <a:gd name="connsiteY12" fmla="*/ 19241 h 19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1878" h="19240">
                          <a:moveTo>
                            <a:pt x="1185" y="19241"/>
                          </a:moveTo>
                          <a:cubicBezTo>
                            <a:pt x="12806" y="19241"/>
                            <a:pt x="24331" y="19241"/>
                            <a:pt x="35952" y="19241"/>
                          </a:cubicBezTo>
                          <a:cubicBezTo>
                            <a:pt x="47381" y="19241"/>
                            <a:pt x="58811" y="19241"/>
                            <a:pt x="70337" y="19241"/>
                          </a:cubicBezTo>
                          <a:cubicBezTo>
                            <a:pt x="70622" y="19241"/>
                            <a:pt x="70908" y="19241"/>
                            <a:pt x="71194" y="19241"/>
                          </a:cubicBezTo>
                          <a:cubicBezTo>
                            <a:pt x="71671" y="19241"/>
                            <a:pt x="71956" y="19050"/>
                            <a:pt x="71861" y="18574"/>
                          </a:cubicBezTo>
                          <a:cubicBezTo>
                            <a:pt x="71765" y="14478"/>
                            <a:pt x="72051" y="10478"/>
                            <a:pt x="71671" y="6382"/>
                          </a:cubicBezTo>
                          <a:cubicBezTo>
                            <a:pt x="71480" y="4763"/>
                            <a:pt x="71004" y="3334"/>
                            <a:pt x="69861" y="2096"/>
                          </a:cubicBezTo>
                          <a:cubicBezTo>
                            <a:pt x="68241" y="477"/>
                            <a:pt x="66241" y="0"/>
                            <a:pt x="64050" y="0"/>
                          </a:cubicBezTo>
                          <a:cubicBezTo>
                            <a:pt x="60145" y="0"/>
                            <a:pt x="56240" y="0"/>
                            <a:pt x="52335" y="0"/>
                          </a:cubicBezTo>
                          <a:cubicBezTo>
                            <a:pt x="37666" y="0"/>
                            <a:pt x="22903" y="0"/>
                            <a:pt x="8234" y="0"/>
                          </a:cubicBezTo>
                          <a:cubicBezTo>
                            <a:pt x="2709" y="0"/>
                            <a:pt x="138" y="2572"/>
                            <a:pt x="42" y="8097"/>
                          </a:cubicBezTo>
                          <a:cubicBezTo>
                            <a:pt x="-53" y="11430"/>
                            <a:pt x="42" y="14669"/>
                            <a:pt x="42" y="18002"/>
                          </a:cubicBezTo>
                          <a:cubicBezTo>
                            <a:pt x="-53" y="18955"/>
                            <a:pt x="233" y="19241"/>
                            <a:pt x="1185" y="192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610" name="Forme libre : forme 4609">
                      <a:extLst>
                        <a:ext uri="{FF2B5EF4-FFF2-40B4-BE49-F238E27FC236}">
                          <a16:creationId xmlns:a16="http://schemas.microsoft.com/office/drawing/2014/main" id="{84497357-C684-3157-72E1-F569AAEB1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42699" y="5300566"/>
                      <a:ext cx="20097" cy="20097"/>
                    </a:xfrm>
                    <a:custGeom>
                      <a:avLst/>
                      <a:gdLst>
                        <a:gd name="connsiteX0" fmla="*/ 10096 w 20097"/>
                        <a:gd name="connsiteY0" fmla="*/ 20098 h 20097"/>
                        <a:gd name="connsiteX1" fmla="*/ 20098 w 20097"/>
                        <a:gd name="connsiteY1" fmla="*/ 10096 h 20097"/>
                        <a:gd name="connsiteX2" fmla="*/ 10001 w 20097"/>
                        <a:gd name="connsiteY2" fmla="*/ 0 h 20097"/>
                        <a:gd name="connsiteX3" fmla="*/ 0 w 20097"/>
                        <a:gd name="connsiteY3" fmla="*/ 10001 h 20097"/>
                        <a:gd name="connsiteX4" fmla="*/ 10096 w 20097"/>
                        <a:gd name="connsiteY4" fmla="*/ 20098 h 2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7" h="20097">
                          <a:moveTo>
                            <a:pt x="10096" y="20098"/>
                          </a:moveTo>
                          <a:cubicBezTo>
                            <a:pt x="15621" y="20098"/>
                            <a:pt x="20098" y="15621"/>
                            <a:pt x="20098" y="10096"/>
                          </a:cubicBezTo>
                          <a:cubicBezTo>
                            <a:pt x="20098" y="4667"/>
                            <a:pt x="15430" y="0"/>
                            <a:pt x="10001" y="0"/>
                          </a:cubicBezTo>
                          <a:cubicBezTo>
                            <a:pt x="4477" y="95"/>
                            <a:pt x="0" y="4572"/>
                            <a:pt x="0" y="10001"/>
                          </a:cubicBezTo>
                          <a:cubicBezTo>
                            <a:pt x="0" y="15526"/>
                            <a:pt x="4572" y="20098"/>
                            <a:pt x="10096" y="2009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4599" name="Graphique 9">
                <a:extLst>
                  <a:ext uri="{FF2B5EF4-FFF2-40B4-BE49-F238E27FC236}">
                    <a16:creationId xmlns:a16="http://schemas.microsoft.com/office/drawing/2014/main" id="{A077E1F2-DB61-A1E7-3E68-C869444FB0BD}"/>
                  </a:ext>
                </a:extLst>
              </p:cNvPr>
              <p:cNvGrpSpPr/>
              <p:nvPr/>
            </p:nvGrpSpPr>
            <p:grpSpPr>
              <a:xfrm>
                <a:off x="18001501" y="5222747"/>
                <a:ext cx="259080" cy="55721"/>
                <a:chOff x="18001501" y="5222747"/>
                <a:chExt cx="259080" cy="55721"/>
              </a:xfrm>
              <a:solidFill>
                <a:srgbClr val="E30613"/>
              </a:solidFill>
            </p:grpSpPr>
            <p:sp>
              <p:nvSpPr>
                <p:cNvPr id="4600" name="Forme libre : forme 4599">
                  <a:extLst>
                    <a:ext uri="{FF2B5EF4-FFF2-40B4-BE49-F238E27FC236}">
                      <a16:creationId xmlns:a16="http://schemas.microsoft.com/office/drawing/2014/main" id="{6155387B-92A0-BDBF-A493-AEF83D3194BD}"/>
                    </a:ext>
                  </a:extLst>
                </p:cNvPr>
                <p:cNvSpPr/>
                <p:nvPr/>
              </p:nvSpPr>
              <p:spPr>
                <a:xfrm>
                  <a:off x="18067700" y="5222747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0 w 58578"/>
                    <a:gd name="connsiteY1" fmla="*/ 18383 h 55721"/>
                    <a:gd name="connsiteX2" fmla="*/ 58579 w 58578"/>
                    <a:gd name="connsiteY2" fmla="*/ 21241 h 55721"/>
                    <a:gd name="connsiteX3" fmla="*/ 43910 w 58578"/>
                    <a:gd name="connsiteY3" fmla="*/ 35528 h 55721"/>
                    <a:gd name="connsiteX4" fmla="*/ 47339 w 58578"/>
                    <a:gd name="connsiteY4" fmla="*/ 55721 h 55721"/>
                    <a:gd name="connsiteX5" fmla="*/ 29242 w 58578"/>
                    <a:gd name="connsiteY5" fmla="*/ 46196 h 55721"/>
                    <a:gd name="connsiteX6" fmla="*/ 11144 w 58578"/>
                    <a:gd name="connsiteY6" fmla="*/ 55721 h 55721"/>
                    <a:gd name="connsiteX7" fmla="*/ 14573 w 58578"/>
                    <a:gd name="connsiteY7" fmla="*/ 35528 h 55721"/>
                    <a:gd name="connsiteX8" fmla="*/ 0 w 58578"/>
                    <a:gd name="connsiteY8" fmla="*/ 21241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9" y="21241"/>
                      </a:lnTo>
                      <a:lnTo>
                        <a:pt x="43910" y="35528"/>
                      </a:lnTo>
                      <a:lnTo>
                        <a:pt x="47339" y="55721"/>
                      </a:lnTo>
                      <a:lnTo>
                        <a:pt x="29242" y="46196"/>
                      </a:lnTo>
                      <a:lnTo>
                        <a:pt x="11144" y="55721"/>
                      </a:lnTo>
                      <a:lnTo>
                        <a:pt x="14573" y="35528"/>
                      </a:lnTo>
                      <a:lnTo>
                        <a:pt x="0" y="21241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01" name="Forme libre : forme 4600">
                  <a:extLst>
                    <a:ext uri="{FF2B5EF4-FFF2-40B4-BE49-F238E27FC236}">
                      <a16:creationId xmlns:a16="http://schemas.microsoft.com/office/drawing/2014/main" id="{A332AF37-A523-6D8C-B6DF-EFBB9C094136}"/>
                    </a:ext>
                  </a:extLst>
                </p:cNvPr>
                <p:cNvSpPr/>
                <p:nvPr/>
              </p:nvSpPr>
              <p:spPr>
                <a:xfrm>
                  <a:off x="18001501" y="5222747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1 w 58578"/>
                    <a:gd name="connsiteY1" fmla="*/ 18383 h 55721"/>
                    <a:gd name="connsiteX2" fmla="*/ 58579 w 58578"/>
                    <a:gd name="connsiteY2" fmla="*/ 21241 h 55721"/>
                    <a:gd name="connsiteX3" fmla="*/ 43910 w 58578"/>
                    <a:gd name="connsiteY3" fmla="*/ 35528 h 55721"/>
                    <a:gd name="connsiteX4" fmla="*/ 47339 w 58578"/>
                    <a:gd name="connsiteY4" fmla="*/ 55721 h 55721"/>
                    <a:gd name="connsiteX5" fmla="*/ 29242 w 58578"/>
                    <a:gd name="connsiteY5" fmla="*/ 46196 h 55721"/>
                    <a:gd name="connsiteX6" fmla="*/ 11144 w 58578"/>
                    <a:gd name="connsiteY6" fmla="*/ 55721 h 55721"/>
                    <a:gd name="connsiteX7" fmla="*/ 14573 w 58578"/>
                    <a:gd name="connsiteY7" fmla="*/ 35528 h 55721"/>
                    <a:gd name="connsiteX8" fmla="*/ 0 w 58578"/>
                    <a:gd name="connsiteY8" fmla="*/ 21241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9" y="21241"/>
                      </a:lnTo>
                      <a:lnTo>
                        <a:pt x="43910" y="35528"/>
                      </a:lnTo>
                      <a:lnTo>
                        <a:pt x="47339" y="55721"/>
                      </a:lnTo>
                      <a:lnTo>
                        <a:pt x="29242" y="46196"/>
                      </a:lnTo>
                      <a:lnTo>
                        <a:pt x="11144" y="55721"/>
                      </a:lnTo>
                      <a:lnTo>
                        <a:pt x="14573" y="35528"/>
                      </a:lnTo>
                      <a:lnTo>
                        <a:pt x="0" y="21241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02" name="Forme libre : forme 4601">
                  <a:extLst>
                    <a:ext uri="{FF2B5EF4-FFF2-40B4-BE49-F238E27FC236}">
                      <a16:creationId xmlns:a16="http://schemas.microsoft.com/office/drawing/2014/main" id="{7842CFC9-E494-2598-4014-0BDE8DC358D6}"/>
                    </a:ext>
                  </a:extLst>
                </p:cNvPr>
                <p:cNvSpPr/>
                <p:nvPr/>
              </p:nvSpPr>
              <p:spPr>
                <a:xfrm>
                  <a:off x="18133899" y="5222747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290 w 58578"/>
                    <a:gd name="connsiteY1" fmla="*/ 18383 h 55721"/>
                    <a:gd name="connsiteX2" fmla="*/ 58579 w 58578"/>
                    <a:gd name="connsiteY2" fmla="*/ 21241 h 55721"/>
                    <a:gd name="connsiteX3" fmla="*/ 43910 w 58578"/>
                    <a:gd name="connsiteY3" fmla="*/ 35528 h 55721"/>
                    <a:gd name="connsiteX4" fmla="*/ 47339 w 58578"/>
                    <a:gd name="connsiteY4" fmla="*/ 55721 h 55721"/>
                    <a:gd name="connsiteX5" fmla="*/ 29242 w 58578"/>
                    <a:gd name="connsiteY5" fmla="*/ 46196 h 55721"/>
                    <a:gd name="connsiteX6" fmla="*/ 11144 w 58578"/>
                    <a:gd name="connsiteY6" fmla="*/ 55721 h 55721"/>
                    <a:gd name="connsiteX7" fmla="*/ 14573 w 58578"/>
                    <a:gd name="connsiteY7" fmla="*/ 35528 h 55721"/>
                    <a:gd name="connsiteX8" fmla="*/ 0 w 58578"/>
                    <a:gd name="connsiteY8" fmla="*/ 21241 h 55721"/>
                    <a:gd name="connsiteX9" fmla="*/ 20193 w 58578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9" y="21241"/>
                      </a:lnTo>
                      <a:lnTo>
                        <a:pt x="43910" y="35528"/>
                      </a:lnTo>
                      <a:lnTo>
                        <a:pt x="47339" y="55721"/>
                      </a:lnTo>
                      <a:lnTo>
                        <a:pt x="29242" y="46196"/>
                      </a:lnTo>
                      <a:lnTo>
                        <a:pt x="11144" y="55721"/>
                      </a:lnTo>
                      <a:lnTo>
                        <a:pt x="14573" y="35528"/>
                      </a:lnTo>
                      <a:lnTo>
                        <a:pt x="0" y="21241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03" name="Forme libre : forme 4602">
                  <a:extLst>
                    <a:ext uri="{FF2B5EF4-FFF2-40B4-BE49-F238E27FC236}">
                      <a16:creationId xmlns:a16="http://schemas.microsoft.com/office/drawing/2014/main" id="{311CAA30-8BCB-1681-A887-425265531171}"/>
                    </a:ext>
                  </a:extLst>
                </p:cNvPr>
                <p:cNvSpPr/>
                <p:nvPr/>
              </p:nvSpPr>
              <p:spPr>
                <a:xfrm>
                  <a:off x="18201907" y="5222747"/>
                  <a:ext cx="58674" cy="55721"/>
                </a:xfrm>
                <a:custGeom>
                  <a:avLst/>
                  <a:gdLst>
                    <a:gd name="connsiteX0" fmla="*/ 29337 w 58674"/>
                    <a:gd name="connsiteY0" fmla="*/ 0 h 55721"/>
                    <a:gd name="connsiteX1" fmla="*/ 38386 w 58674"/>
                    <a:gd name="connsiteY1" fmla="*/ 18383 h 55721"/>
                    <a:gd name="connsiteX2" fmla="*/ 58674 w 58674"/>
                    <a:gd name="connsiteY2" fmla="*/ 21241 h 55721"/>
                    <a:gd name="connsiteX3" fmla="*/ 44006 w 58674"/>
                    <a:gd name="connsiteY3" fmla="*/ 35528 h 55721"/>
                    <a:gd name="connsiteX4" fmla="*/ 47435 w 58674"/>
                    <a:gd name="connsiteY4" fmla="*/ 55721 h 55721"/>
                    <a:gd name="connsiteX5" fmla="*/ 29337 w 58674"/>
                    <a:gd name="connsiteY5" fmla="*/ 46196 h 55721"/>
                    <a:gd name="connsiteX6" fmla="*/ 11239 w 58674"/>
                    <a:gd name="connsiteY6" fmla="*/ 55721 h 55721"/>
                    <a:gd name="connsiteX7" fmla="*/ 14669 w 58674"/>
                    <a:gd name="connsiteY7" fmla="*/ 35528 h 55721"/>
                    <a:gd name="connsiteX8" fmla="*/ 0 w 58674"/>
                    <a:gd name="connsiteY8" fmla="*/ 21241 h 55721"/>
                    <a:gd name="connsiteX9" fmla="*/ 20288 w 58674"/>
                    <a:gd name="connsiteY9" fmla="*/ 18383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674" h="55721">
                      <a:moveTo>
                        <a:pt x="29337" y="0"/>
                      </a:moveTo>
                      <a:lnTo>
                        <a:pt x="38386" y="18383"/>
                      </a:lnTo>
                      <a:lnTo>
                        <a:pt x="58674" y="21241"/>
                      </a:lnTo>
                      <a:lnTo>
                        <a:pt x="44006" y="35528"/>
                      </a:lnTo>
                      <a:lnTo>
                        <a:pt x="47435" y="55721"/>
                      </a:lnTo>
                      <a:lnTo>
                        <a:pt x="29337" y="46196"/>
                      </a:lnTo>
                      <a:lnTo>
                        <a:pt x="11239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288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541" name="Graphique 9">
              <a:extLst>
                <a:ext uri="{FF2B5EF4-FFF2-40B4-BE49-F238E27FC236}">
                  <a16:creationId xmlns:a16="http://schemas.microsoft.com/office/drawing/2014/main" id="{0677C6FE-2A1F-27BF-8D41-5A8C509C892C}"/>
                </a:ext>
              </a:extLst>
            </p:cNvPr>
            <p:cNvGrpSpPr/>
            <p:nvPr/>
          </p:nvGrpSpPr>
          <p:grpSpPr>
            <a:xfrm>
              <a:off x="16718770" y="5213861"/>
              <a:ext cx="571252" cy="238899"/>
              <a:chOff x="18611151" y="5168086"/>
              <a:chExt cx="560497" cy="234401"/>
            </a:xfrm>
          </p:grpSpPr>
          <p:grpSp>
            <p:nvGrpSpPr>
              <p:cNvPr id="4569" name="Graphique 9">
                <a:extLst>
                  <a:ext uri="{FF2B5EF4-FFF2-40B4-BE49-F238E27FC236}">
                    <a16:creationId xmlns:a16="http://schemas.microsoft.com/office/drawing/2014/main" id="{B63EF564-A0E9-680D-5599-8D3637E9F7A8}"/>
                  </a:ext>
                </a:extLst>
              </p:cNvPr>
              <p:cNvGrpSpPr/>
              <p:nvPr/>
            </p:nvGrpSpPr>
            <p:grpSpPr>
              <a:xfrm>
                <a:off x="18611151" y="5168086"/>
                <a:ext cx="554591" cy="234401"/>
                <a:chOff x="18611151" y="5168086"/>
                <a:chExt cx="554591" cy="234401"/>
              </a:xfrm>
            </p:grpSpPr>
            <p:grpSp>
              <p:nvGrpSpPr>
                <p:cNvPr id="4574" name="Graphique 9">
                  <a:extLst>
                    <a:ext uri="{FF2B5EF4-FFF2-40B4-BE49-F238E27FC236}">
                      <a16:creationId xmlns:a16="http://schemas.microsoft.com/office/drawing/2014/main" id="{F7A98ADB-68FA-DC23-366D-117C11FC9D3D}"/>
                    </a:ext>
                  </a:extLst>
                </p:cNvPr>
                <p:cNvGrpSpPr/>
                <p:nvPr/>
              </p:nvGrpSpPr>
              <p:grpSpPr>
                <a:xfrm>
                  <a:off x="18822843" y="5181599"/>
                  <a:ext cx="342900" cy="150494"/>
                  <a:chOff x="18822843" y="5181599"/>
                  <a:chExt cx="342900" cy="150494"/>
                </a:xfrm>
                <a:solidFill>
                  <a:srgbClr val="E30613"/>
                </a:solidFill>
              </p:grpSpPr>
              <p:sp>
                <p:nvSpPr>
                  <p:cNvPr id="4581" name="Forme libre : forme 4580">
                    <a:extLst>
                      <a:ext uri="{FF2B5EF4-FFF2-40B4-BE49-F238E27FC236}">
                        <a16:creationId xmlns:a16="http://schemas.microsoft.com/office/drawing/2014/main" id="{2FF176EB-A285-8904-5674-7C6564B8562F}"/>
                      </a:ext>
                    </a:extLst>
                  </p:cNvPr>
                  <p:cNvSpPr/>
                  <p:nvPr/>
                </p:nvSpPr>
                <p:spPr>
                  <a:xfrm>
                    <a:off x="18824366" y="5192458"/>
                    <a:ext cx="24955" cy="53339"/>
                  </a:xfrm>
                  <a:custGeom>
                    <a:avLst/>
                    <a:gdLst>
                      <a:gd name="connsiteX0" fmla="*/ 19050 w 24955"/>
                      <a:gd name="connsiteY0" fmla="*/ 29337 h 53339"/>
                      <a:gd name="connsiteX1" fmla="*/ 5905 w 24955"/>
                      <a:gd name="connsiteY1" fmla="*/ 29337 h 53339"/>
                      <a:gd name="connsiteX2" fmla="*/ 5905 w 24955"/>
                      <a:gd name="connsiteY2" fmla="*/ 53340 h 53339"/>
                      <a:gd name="connsiteX3" fmla="*/ 0 w 24955"/>
                      <a:gd name="connsiteY3" fmla="*/ 53340 h 53339"/>
                      <a:gd name="connsiteX4" fmla="*/ 0 w 24955"/>
                      <a:gd name="connsiteY4" fmla="*/ 0 h 53339"/>
                      <a:gd name="connsiteX5" fmla="*/ 5905 w 24955"/>
                      <a:gd name="connsiteY5" fmla="*/ 0 h 53339"/>
                      <a:gd name="connsiteX6" fmla="*/ 5905 w 24955"/>
                      <a:gd name="connsiteY6" fmla="*/ 24003 h 53339"/>
                      <a:gd name="connsiteX7" fmla="*/ 19050 w 24955"/>
                      <a:gd name="connsiteY7" fmla="*/ 24003 h 53339"/>
                      <a:gd name="connsiteX8" fmla="*/ 19050 w 24955"/>
                      <a:gd name="connsiteY8" fmla="*/ 0 h 53339"/>
                      <a:gd name="connsiteX9" fmla="*/ 24955 w 24955"/>
                      <a:gd name="connsiteY9" fmla="*/ 0 h 53339"/>
                      <a:gd name="connsiteX10" fmla="*/ 24955 w 24955"/>
                      <a:gd name="connsiteY10" fmla="*/ 53340 h 53339"/>
                      <a:gd name="connsiteX11" fmla="*/ 19050 w 24955"/>
                      <a:gd name="connsiteY11" fmla="*/ 53340 h 53339"/>
                      <a:gd name="connsiteX12" fmla="*/ 19050 w 24955"/>
                      <a:gd name="connsiteY12" fmla="*/ 29337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955" h="53339">
                        <a:moveTo>
                          <a:pt x="19050" y="29337"/>
                        </a:moveTo>
                        <a:lnTo>
                          <a:pt x="5905" y="29337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24003"/>
                        </a:lnTo>
                        <a:lnTo>
                          <a:pt x="19050" y="24003"/>
                        </a:lnTo>
                        <a:lnTo>
                          <a:pt x="19050" y="0"/>
                        </a:lnTo>
                        <a:lnTo>
                          <a:pt x="24955" y="0"/>
                        </a:lnTo>
                        <a:lnTo>
                          <a:pt x="24955" y="53340"/>
                        </a:lnTo>
                        <a:lnTo>
                          <a:pt x="19050" y="53340"/>
                        </a:lnTo>
                        <a:lnTo>
                          <a:pt x="19050" y="29337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2" name="Forme libre : forme 4581">
                    <a:extLst>
                      <a:ext uri="{FF2B5EF4-FFF2-40B4-BE49-F238E27FC236}">
                        <a16:creationId xmlns:a16="http://schemas.microsoft.com/office/drawing/2014/main" id="{447F42EA-1DFB-0D97-6C0C-AAAD64325C8E}"/>
                      </a:ext>
                    </a:extLst>
                  </p:cNvPr>
                  <p:cNvSpPr/>
                  <p:nvPr/>
                </p:nvSpPr>
                <p:spPr>
                  <a:xfrm>
                    <a:off x="18855799" y="5181599"/>
                    <a:ext cx="24479" cy="64769"/>
                  </a:xfrm>
                  <a:custGeom>
                    <a:avLst/>
                    <a:gdLst>
                      <a:gd name="connsiteX0" fmla="*/ 3048 w 24479"/>
                      <a:gd name="connsiteY0" fmla="*/ 13907 h 64769"/>
                      <a:gd name="connsiteX1" fmla="*/ 12192 w 24479"/>
                      <a:gd name="connsiteY1" fmla="*/ 10287 h 64769"/>
                      <a:gd name="connsiteX2" fmla="*/ 21336 w 24479"/>
                      <a:gd name="connsiteY2" fmla="*/ 13907 h 64769"/>
                      <a:gd name="connsiteX3" fmla="*/ 24479 w 24479"/>
                      <a:gd name="connsiteY3" fmla="*/ 23717 h 64769"/>
                      <a:gd name="connsiteX4" fmla="*/ 24479 w 24479"/>
                      <a:gd name="connsiteY4" fmla="*/ 51340 h 64769"/>
                      <a:gd name="connsiteX5" fmla="*/ 21336 w 24479"/>
                      <a:gd name="connsiteY5" fmla="*/ 61150 h 64769"/>
                      <a:gd name="connsiteX6" fmla="*/ 12192 w 24479"/>
                      <a:gd name="connsiteY6" fmla="*/ 64770 h 64769"/>
                      <a:gd name="connsiteX7" fmla="*/ 3143 w 24479"/>
                      <a:gd name="connsiteY7" fmla="*/ 61150 h 64769"/>
                      <a:gd name="connsiteX8" fmla="*/ 0 w 24479"/>
                      <a:gd name="connsiteY8" fmla="*/ 51340 h 64769"/>
                      <a:gd name="connsiteX9" fmla="*/ 0 w 24479"/>
                      <a:gd name="connsiteY9" fmla="*/ 23717 h 64769"/>
                      <a:gd name="connsiteX10" fmla="*/ 3048 w 24479"/>
                      <a:gd name="connsiteY10" fmla="*/ 13907 h 64769"/>
                      <a:gd name="connsiteX11" fmla="*/ 12097 w 24479"/>
                      <a:gd name="connsiteY11" fmla="*/ 3239 h 64769"/>
                      <a:gd name="connsiteX12" fmla="*/ 8097 w 24479"/>
                      <a:gd name="connsiteY12" fmla="*/ 7715 h 64769"/>
                      <a:gd name="connsiteX13" fmla="*/ 2953 w 24479"/>
                      <a:gd name="connsiteY13" fmla="*/ 7715 h 64769"/>
                      <a:gd name="connsiteX14" fmla="*/ 9525 w 24479"/>
                      <a:gd name="connsiteY14" fmla="*/ 0 h 64769"/>
                      <a:gd name="connsiteX15" fmla="*/ 14764 w 24479"/>
                      <a:gd name="connsiteY15" fmla="*/ 0 h 64769"/>
                      <a:gd name="connsiteX16" fmla="*/ 21431 w 24479"/>
                      <a:gd name="connsiteY16" fmla="*/ 7715 h 64769"/>
                      <a:gd name="connsiteX17" fmla="*/ 16288 w 24479"/>
                      <a:gd name="connsiteY17" fmla="*/ 7715 h 64769"/>
                      <a:gd name="connsiteX18" fmla="*/ 12097 w 24479"/>
                      <a:gd name="connsiteY18" fmla="*/ 3239 h 64769"/>
                      <a:gd name="connsiteX19" fmla="*/ 12192 w 24479"/>
                      <a:gd name="connsiteY19" fmla="*/ 15716 h 64769"/>
                      <a:gd name="connsiteX20" fmla="*/ 5905 w 24479"/>
                      <a:gd name="connsiteY20" fmla="*/ 23432 h 64769"/>
                      <a:gd name="connsiteX21" fmla="*/ 5905 w 24479"/>
                      <a:gd name="connsiteY21" fmla="*/ 51625 h 64769"/>
                      <a:gd name="connsiteX22" fmla="*/ 12192 w 24479"/>
                      <a:gd name="connsiteY22" fmla="*/ 59341 h 64769"/>
                      <a:gd name="connsiteX23" fmla="*/ 18479 w 24479"/>
                      <a:gd name="connsiteY23" fmla="*/ 51625 h 64769"/>
                      <a:gd name="connsiteX24" fmla="*/ 18479 w 24479"/>
                      <a:gd name="connsiteY24" fmla="*/ 23432 h 64769"/>
                      <a:gd name="connsiteX25" fmla="*/ 12192 w 24479"/>
                      <a:gd name="connsiteY25" fmla="*/ 15716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479" h="64769">
                        <a:moveTo>
                          <a:pt x="3048" y="13907"/>
                        </a:moveTo>
                        <a:cubicBezTo>
                          <a:pt x="5144" y="11525"/>
                          <a:pt x="8191" y="10287"/>
                          <a:pt x="12192" y="10287"/>
                        </a:cubicBezTo>
                        <a:cubicBezTo>
                          <a:pt x="16193" y="10287"/>
                          <a:pt x="19241" y="11525"/>
                          <a:pt x="21336" y="13907"/>
                        </a:cubicBezTo>
                        <a:cubicBezTo>
                          <a:pt x="23432" y="16288"/>
                          <a:pt x="24479" y="19526"/>
                          <a:pt x="24479" y="23717"/>
                        </a:cubicBezTo>
                        <a:lnTo>
                          <a:pt x="24479" y="51340"/>
                        </a:lnTo>
                        <a:cubicBezTo>
                          <a:pt x="24479" y="55531"/>
                          <a:pt x="23432" y="58769"/>
                          <a:pt x="21336" y="61150"/>
                        </a:cubicBezTo>
                        <a:cubicBezTo>
                          <a:pt x="19241" y="63532"/>
                          <a:pt x="16193" y="64770"/>
                          <a:pt x="12192" y="64770"/>
                        </a:cubicBezTo>
                        <a:cubicBezTo>
                          <a:pt x="8191" y="64770"/>
                          <a:pt x="5239" y="63532"/>
                          <a:pt x="3143" y="61150"/>
                        </a:cubicBezTo>
                        <a:cubicBezTo>
                          <a:pt x="1048" y="58769"/>
                          <a:pt x="0" y="55531"/>
                          <a:pt x="0" y="51340"/>
                        </a:cubicBezTo>
                        <a:lnTo>
                          <a:pt x="0" y="23717"/>
                        </a:lnTo>
                        <a:cubicBezTo>
                          <a:pt x="0" y="19526"/>
                          <a:pt x="1048" y="16288"/>
                          <a:pt x="3048" y="13907"/>
                        </a:cubicBezTo>
                        <a:close/>
                        <a:moveTo>
                          <a:pt x="12097" y="3239"/>
                        </a:moveTo>
                        <a:lnTo>
                          <a:pt x="8097" y="7715"/>
                        </a:lnTo>
                        <a:lnTo>
                          <a:pt x="2953" y="7715"/>
                        </a:lnTo>
                        <a:lnTo>
                          <a:pt x="9525" y="0"/>
                        </a:lnTo>
                        <a:lnTo>
                          <a:pt x="14764" y="0"/>
                        </a:lnTo>
                        <a:lnTo>
                          <a:pt x="21431" y="7715"/>
                        </a:lnTo>
                        <a:lnTo>
                          <a:pt x="16288" y="7715"/>
                        </a:lnTo>
                        <a:lnTo>
                          <a:pt x="12097" y="3239"/>
                        </a:lnTo>
                        <a:close/>
                        <a:moveTo>
                          <a:pt x="12192" y="15716"/>
                        </a:moveTo>
                        <a:cubicBezTo>
                          <a:pt x="8001" y="15716"/>
                          <a:pt x="5905" y="18288"/>
                          <a:pt x="5905" y="23432"/>
                        </a:cubicBezTo>
                        <a:lnTo>
                          <a:pt x="5905" y="51625"/>
                        </a:lnTo>
                        <a:cubicBezTo>
                          <a:pt x="5905" y="56769"/>
                          <a:pt x="8001" y="59341"/>
                          <a:pt x="12192" y="59341"/>
                        </a:cubicBezTo>
                        <a:cubicBezTo>
                          <a:pt x="16383" y="59341"/>
                          <a:pt x="18479" y="56769"/>
                          <a:pt x="18479" y="51625"/>
                        </a:cubicBezTo>
                        <a:lnTo>
                          <a:pt x="18479" y="23432"/>
                        </a:lnTo>
                        <a:cubicBezTo>
                          <a:pt x="18479" y="18288"/>
                          <a:pt x="16383" y="15716"/>
                          <a:pt x="12192" y="15716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3" name="Forme libre : forme 4582">
                    <a:extLst>
                      <a:ext uri="{FF2B5EF4-FFF2-40B4-BE49-F238E27FC236}">
                        <a16:creationId xmlns:a16="http://schemas.microsoft.com/office/drawing/2014/main" id="{5CF406AA-E087-433A-0A72-D0596792CD3A}"/>
                      </a:ext>
                    </a:extLst>
                  </p:cNvPr>
                  <p:cNvSpPr/>
                  <p:nvPr/>
                </p:nvSpPr>
                <p:spPr>
                  <a:xfrm>
                    <a:off x="18884469" y="5192458"/>
                    <a:ext cx="25526" cy="53339"/>
                  </a:xfrm>
                  <a:custGeom>
                    <a:avLst/>
                    <a:gdLst>
                      <a:gd name="connsiteX0" fmla="*/ 15716 w 25526"/>
                      <a:gd name="connsiteY0" fmla="*/ 53340 h 53339"/>
                      <a:gd name="connsiteX1" fmla="*/ 9811 w 25526"/>
                      <a:gd name="connsiteY1" fmla="*/ 53340 h 53339"/>
                      <a:gd name="connsiteX2" fmla="*/ 9811 w 25526"/>
                      <a:gd name="connsiteY2" fmla="*/ 5429 h 53339"/>
                      <a:gd name="connsiteX3" fmla="*/ 0 w 25526"/>
                      <a:gd name="connsiteY3" fmla="*/ 5429 h 53339"/>
                      <a:gd name="connsiteX4" fmla="*/ 0 w 25526"/>
                      <a:gd name="connsiteY4" fmla="*/ 0 h 53339"/>
                      <a:gd name="connsiteX5" fmla="*/ 25527 w 25526"/>
                      <a:gd name="connsiteY5" fmla="*/ 0 h 53339"/>
                      <a:gd name="connsiteX6" fmla="*/ 25527 w 25526"/>
                      <a:gd name="connsiteY6" fmla="*/ 5429 h 53339"/>
                      <a:gd name="connsiteX7" fmla="*/ 15716 w 25526"/>
                      <a:gd name="connsiteY7" fmla="*/ 5429 h 53339"/>
                      <a:gd name="connsiteX8" fmla="*/ 15716 w 25526"/>
                      <a:gd name="connsiteY8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6" h="53339">
                        <a:moveTo>
                          <a:pt x="15716" y="53340"/>
                        </a:moveTo>
                        <a:lnTo>
                          <a:pt x="9811" y="53340"/>
                        </a:lnTo>
                        <a:lnTo>
                          <a:pt x="9811" y="5429"/>
                        </a:lnTo>
                        <a:lnTo>
                          <a:pt x="0" y="5429"/>
                        </a:lnTo>
                        <a:lnTo>
                          <a:pt x="0" y="0"/>
                        </a:lnTo>
                        <a:lnTo>
                          <a:pt x="25527" y="0"/>
                        </a:lnTo>
                        <a:lnTo>
                          <a:pt x="25527" y="5429"/>
                        </a:lnTo>
                        <a:lnTo>
                          <a:pt x="15716" y="5429"/>
                        </a:lnTo>
                        <a:lnTo>
                          <a:pt x="1571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4" name="Forme libre : forme 4583">
                    <a:extLst>
                      <a:ext uri="{FF2B5EF4-FFF2-40B4-BE49-F238E27FC236}">
                        <a16:creationId xmlns:a16="http://schemas.microsoft.com/office/drawing/2014/main" id="{4694D1D6-DE97-1039-5831-ADD114E1CAD6}"/>
                      </a:ext>
                    </a:extLst>
                  </p:cNvPr>
                  <p:cNvSpPr/>
                  <p:nvPr/>
                </p:nvSpPr>
                <p:spPr>
                  <a:xfrm>
                    <a:off x="18914949" y="5192458"/>
                    <a:ext cx="21907" cy="53339"/>
                  </a:xfrm>
                  <a:custGeom>
                    <a:avLst/>
                    <a:gdLst>
                      <a:gd name="connsiteX0" fmla="*/ 5905 w 21907"/>
                      <a:gd name="connsiteY0" fmla="*/ 23622 h 53339"/>
                      <a:gd name="connsiteX1" fmla="*/ 18955 w 21907"/>
                      <a:gd name="connsiteY1" fmla="*/ 23622 h 53339"/>
                      <a:gd name="connsiteX2" fmla="*/ 18955 w 21907"/>
                      <a:gd name="connsiteY2" fmla="*/ 28956 h 53339"/>
                      <a:gd name="connsiteX3" fmla="*/ 5905 w 21907"/>
                      <a:gd name="connsiteY3" fmla="*/ 28956 h 53339"/>
                      <a:gd name="connsiteX4" fmla="*/ 5905 w 21907"/>
                      <a:gd name="connsiteY4" fmla="*/ 47910 h 53339"/>
                      <a:gd name="connsiteX5" fmla="*/ 21907 w 21907"/>
                      <a:gd name="connsiteY5" fmla="*/ 47910 h 53339"/>
                      <a:gd name="connsiteX6" fmla="*/ 21907 w 21907"/>
                      <a:gd name="connsiteY6" fmla="*/ 53340 h 53339"/>
                      <a:gd name="connsiteX7" fmla="*/ 0 w 21907"/>
                      <a:gd name="connsiteY7" fmla="*/ 53340 h 53339"/>
                      <a:gd name="connsiteX8" fmla="*/ 0 w 21907"/>
                      <a:gd name="connsiteY8" fmla="*/ 0 h 53339"/>
                      <a:gd name="connsiteX9" fmla="*/ 21907 w 21907"/>
                      <a:gd name="connsiteY9" fmla="*/ 0 h 53339"/>
                      <a:gd name="connsiteX10" fmla="*/ 21907 w 21907"/>
                      <a:gd name="connsiteY10" fmla="*/ 5429 h 53339"/>
                      <a:gd name="connsiteX11" fmla="*/ 5905 w 21907"/>
                      <a:gd name="connsiteY11" fmla="*/ 5429 h 53339"/>
                      <a:gd name="connsiteX12" fmla="*/ 5905 w 21907"/>
                      <a:gd name="connsiteY12" fmla="*/ 23622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1907" h="53339">
                        <a:moveTo>
                          <a:pt x="5905" y="23622"/>
                        </a:moveTo>
                        <a:lnTo>
                          <a:pt x="18955" y="23622"/>
                        </a:lnTo>
                        <a:lnTo>
                          <a:pt x="18955" y="28956"/>
                        </a:lnTo>
                        <a:lnTo>
                          <a:pt x="5905" y="28956"/>
                        </a:lnTo>
                        <a:lnTo>
                          <a:pt x="5905" y="47910"/>
                        </a:lnTo>
                        <a:lnTo>
                          <a:pt x="21907" y="47910"/>
                        </a:lnTo>
                        <a:lnTo>
                          <a:pt x="21907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21907" y="0"/>
                        </a:lnTo>
                        <a:lnTo>
                          <a:pt x="21907" y="5429"/>
                        </a:lnTo>
                        <a:lnTo>
                          <a:pt x="5905" y="5429"/>
                        </a:lnTo>
                        <a:lnTo>
                          <a:pt x="5905" y="23622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5" name="Forme libre : forme 4584">
                    <a:extLst>
                      <a:ext uri="{FF2B5EF4-FFF2-40B4-BE49-F238E27FC236}">
                        <a16:creationId xmlns:a16="http://schemas.microsoft.com/office/drawing/2014/main" id="{4C0068D2-B1EC-4F0D-E8B8-B8DD3DDB7CA5}"/>
                      </a:ext>
                    </a:extLst>
                  </p:cNvPr>
                  <p:cNvSpPr/>
                  <p:nvPr/>
                </p:nvSpPr>
                <p:spPr>
                  <a:xfrm>
                    <a:off x="18943048" y="5192458"/>
                    <a:ext cx="21145" cy="53339"/>
                  </a:xfrm>
                  <a:custGeom>
                    <a:avLst/>
                    <a:gdLst>
                      <a:gd name="connsiteX0" fmla="*/ 21145 w 21145"/>
                      <a:gd name="connsiteY0" fmla="*/ 53340 h 53339"/>
                      <a:gd name="connsiteX1" fmla="*/ 0 w 21145"/>
                      <a:gd name="connsiteY1" fmla="*/ 53340 h 53339"/>
                      <a:gd name="connsiteX2" fmla="*/ 0 w 21145"/>
                      <a:gd name="connsiteY2" fmla="*/ 0 h 53339"/>
                      <a:gd name="connsiteX3" fmla="*/ 5905 w 21145"/>
                      <a:gd name="connsiteY3" fmla="*/ 0 h 53339"/>
                      <a:gd name="connsiteX4" fmla="*/ 5905 w 21145"/>
                      <a:gd name="connsiteY4" fmla="*/ 47910 h 53339"/>
                      <a:gd name="connsiteX5" fmla="*/ 21145 w 21145"/>
                      <a:gd name="connsiteY5" fmla="*/ 47910 h 53339"/>
                      <a:gd name="connsiteX6" fmla="*/ 21145 w 21145"/>
                      <a:gd name="connsiteY6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39">
                        <a:moveTo>
                          <a:pt x="21145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47910"/>
                        </a:lnTo>
                        <a:lnTo>
                          <a:pt x="21145" y="47910"/>
                        </a:lnTo>
                        <a:lnTo>
                          <a:pt x="21145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6" name="Forme libre : forme 4585">
                    <a:extLst>
                      <a:ext uri="{FF2B5EF4-FFF2-40B4-BE49-F238E27FC236}">
                        <a16:creationId xmlns:a16="http://schemas.microsoft.com/office/drawing/2014/main" id="{7FF7BF01-7E02-B184-B964-EE175689DB75}"/>
                      </a:ext>
                    </a:extLst>
                  </p:cNvPr>
                  <p:cNvSpPr/>
                  <p:nvPr/>
                </p:nvSpPr>
                <p:spPr>
                  <a:xfrm>
                    <a:off x="18822843" y="5278183"/>
                    <a:ext cx="28765" cy="53339"/>
                  </a:xfrm>
                  <a:custGeom>
                    <a:avLst/>
                    <a:gdLst>
                      <a:gd name="connsiteX0" fmla="*/ 0 w 28765"/>
                      <a:gd name="connsiteY0" fmla="*/ 0 h 53339"/>
                      <a:gd name="connsiteX1" fmla="*/ 6000 w 28765"/>
                      <a:gd name="connsiteY1" fmla="*/ 0 h 53339"/>
                      <a:gd name="connsiteX2" fmla="*/ 14668 w 28765"/>
                      <a:gd name="connsiteY2" fmla="*/ 46387 h 53339"/>
                      <a:gd name="connsiteX3" fmla="*/ 23240 w 28765"/>
                      <a:gd name="connsiteY3" fmla="*/ 0 h 53339"/>
                      <a:gd name="connsiteX4" fmla="*/ 28765 w 28765"/>
                      <a:gd name="connsiteY4" fmla="*/ 0 h 53339"/>
                      <a:gd name="connsiteX5" fmla="*/ 18764 w 28765"/>
                      <a:gd name="connsiteY5" fmla="*/ 53340 h 53339"/>
                      <a:gd name="connsiteX6" fmla="*/ 10001 w 28765"/>
                      <a:gd name="connsiteY6" fmla="*/ 53340 h 53339"/>
                      <a:gd name="connsiteX7" fmla="*/ 0 w 28765"/>
                      <a:gd name="connsiteY7" fmla="*/ 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765" h="53339">
                        <a:moveTo>
                          <a:pt x="0" y="0"/>
                        </a:moveTo>
                        <a:lnTo>
                          <a:pt x="6000" y="0"/>
                        </a:lnTo>
                        <a:lnTo>
                          <a:pt x="14668" y="46387"/>
                        </a:lnTo>
                        <a:lnTo>
                          <a:pt x="23240" y="0"/>
                        </a:lnTo>
                        <a:lnTo>
                          <a:pt x="28765" y="0"/>
                        </a:lnTo>
                        <a:lnTo>
                          <a:pt x="18764" y="53340"/>
                        </a:lnTo>
                        <a:lnTo>
                          <a:pt x="10001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7" name="Forme libre : forme 4586">
                    <a:extLst>
                      <a:ext uri="{FF2B5EF4-FFF2-40B4-BE49-F238E27FC236}">
                        <a16:creationId xmlns:a16="http://schemas.microsoft.com/office/drawing/2014/main" id="{1580AF9B-8966-BFAD-376E-B621485C4393}"/>
                      </a:ext>
                    </a:extLst>
                  </p:cNvPr>
                  <p:cNvSpPr/>
                  <p:nvPr/>
                </p:nvSpPr>
                <p:spPr>
                  <a:xfrm>
                    <a:off x="18857037" y="5278183"/>
                    <a:ext cx="5905" cy="53339"/>
                  </a:xfrm>
                  <a:custGeom>
                    <a:avLst/>
                    <a:gdLst>
                      <a:gd name="connsiteX0" fmla="*/ 0 w 5905"/>
                      <a:gd name="connsiteY0" fmla="*/ 0 h 53339"/>
                      <a:gd name="connsiteX1" fmla="*/ 5905 w 5905"/>
                      <a:gd name="connsiteY1" fmla="*/ 0 h 53339"/>
                      <a:gd name="connsiteX2" fmla="*/ 5905 w 5905"/>
                      <a:gd name="connsiteY2" fmla="*/ 53340 h 53339"/>
                      <a:gd name="connsiteX3" fmla="*/ 0 w 5905"/>
                      <a:gd name="connsiteY3" fmla="*/ 53340 h 53339"/>
                      <a:gd name="connsiteX4" fmla="*/ 0 w 5905"/>
                      <a:gd name="connsiteY4" fmla="*/ 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5" h="53339">
                        <a:moveTo>
                          <a:pt x="0" y="0"/>
                        </a:moveTo>
                        <a:lnTo>
                          <a:pt x="5905" y="0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8" name="Forme libre : forme 4587">
                    <a:extLst>
                      <a:ext uri="{FF2B5EF4-FFF2-40B4-BE49-F238E27FC236}">
                        <a16:creationId xmlns:a16="http://schemas.microsoft.com/office/drawing/2014/main" id="{2A92B19F-2B32-7611-BE1E-42ED825FB9DB}"/>
                      </a:ext>
                    </a:extLst>
                  </p:cNvPr>
                  <p:cNvSpPr/>
                  <p:nvPr/>
                </p:nvSpPr>
                <p:spPr>
                  <a:xfrm>
                    <a:off x="18869895" y="5278183"/>
                    <a:ext cx="21145" cy="53339"/>
                  </a:xfrm>
                  <a:custGeom>
                    <a:avLst/>
                    <a:gdLst>
                      <a:gd name="connsiteX0" fmla="*/ 21146 w 21145"/>
                      <a:gd name="connsiteY0" fmla="*/ 53340 h 53339"/>
                      <a:gd name="connsiteX1" fmla="*/ 0 w 21145"/>
                      <a:gd name="connsiteY1" fmla="*/ 53340 h 53339"/>
                      <a:gd name="connsiteX2" fmla="*/ 0 w 21145"/>
                      <a:gd name="connsiteY2" fmla="*/ 0 h 53339"/>
                      <a:gd name="connsiteX3" fmla="*/ 5906 w 21145"/>
                      <a:gd name="connsiteY3" fmla="*/ 0 h 53339"/>
                      <a:gd name="connsiteX4" fmla="*/ 5906 w 21145"/>
                      <a:gd name="connsiteY4" fmla="*/ 47910 h 53339"/>
                      <a:gd name="connsiteX5" fmla="*/ 21146 w 21145"/>
                      <a:gd name="connsiteY5" fmla="*/ 47910 h 53339"/>
                      <a:gd name="connsiteX6" fmla="*/ 21146 w 21145"/>
                      <a:gd name="connsiteY6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39">
                        <a:moveTo>
                          <a:pt x="21146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6" y="0"/>
                        </a:lnTo>
                        <a:lnTo>
                          <a:pt x="5906" y="47910"/>
                        </a:lnTo>
                        <a:lnTo>
                          <a:pt x="21146" y="47910"/>
                        </a:lnTo>
                        <a:lnTo>
                          <a:pt x="2114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89" name="Forme libre : forme 4588">
                    <a:extLst>
                      <a:ext uri="{FF2B5EF4-FFF2-40B4-BE49-F238E27FC236}">
                        <a16:creationId xmlns:a16="http://schemas.microsoft.com/office/drawing/2014/main" id="{4B9059BD-CB4D-D1B8-75A8-AA2929443589}"/>
                      </a:ext>
                    </a:extLst>
                  </p:cNvPr>
                  <p:cNvSpPr/>
                  <p:nvPr/>
                </p:nvSpPr>
                <p:spPr>
                  <a:xfrm>
                    <a:off x="18896280" y="5278183"/>
                    <a:ext cx="21145" cy="53339"/>
                  </a:xfrm>
                  <a:custGeom>
                    <a:avLst/>
                    <a:gdLst>
                      <a:gd name="connsiteX0" fmla="*/ 21146 w 21145"/>
                      <a:gd name="connsiteY0" fmla="*/ 53340 h 53339"/>
                      <a:gd name="connsiteX1" fmla="*/ 0 w 21145"/>
                      <a:gd name="connsiteY1" fmla="*/ 53340 h 53339"/>
                      <a:gd name="connsiteX2" fmla="*/ 0 w 21145"/>
                      <a:gd name="connsiteY2" fmla="*/ 0 h 53339"/>
                      <a:gd name="connsiteX3" fmla="*/ 5905 w 21145"/>
                      <a:gd name="connsiteY3" fmla="*/ 0 h 53339"/>
                      <a:gd name="connsiteX4" fmla="*/ 5905 w 21145"/>
                      <a:gd name="connsiteY4" fmla="*/ 47910 h 53339"/>
                      <a:gd name="connsiteX5" fmla="*/ 21146 w 21145"/>
                      <a:gd name="connsiteY5" fmla="*/ 47910 h 53339"/>
                      <a:gd name="connsiteX6" fmla="*/ 21146 w 21145"/>
                      <a:gd name="connsiteY6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39">
                        <a:moveTo>
                          <a:pt x="21146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47910"/>
                        </a:lnTo>
                        <a:lnTo>
                          <a:pt x="21146" y="47910"/>
                        </a:lnTo>
                        <a:lnTo>
                          <a:pt x="21146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0" name="Forme libre : forme 4589">
                    <a:extLst>
                      <a:ext uri="{FF2B5EF4-FFF2-40B4-BE49-F238E27FC236}">
                        <a16:creationId xmlns:a16="http://schemas.microsoft.com/office/drawing/2014/main" id="{B8F49F16-2F3E-DF58-08C0-80E7FB38C80F}"/>
                      </a:ext>
                    </a:extLst>
                  </p:cNvPr>
                  <p:cNvSpPr/>
                  <p:nvPr/>
                </p:nvSpPr>
                <p:spPr>
                  <a:xfrm>
                    <a:off x="18921045" y="5278183"/>
                    <a:ext cx="28955" cy="53339"/>
                  </a:xfrm>
                  <a:custGeom>
                    <a:avLst/>
                    <a:gdLst>
                      <a:gd name="connsiteX0" fmla="*/ 21145 w 28955"/>
                      <a:gd name="connsiteY0" fmla="*/ 42576 h 53339"/>
                      <a:gd name="connsiteX1" fmla="*/ 7620 w 28955"/>
                      <a:gd name="connsiteY1" fmla="*/ 42576 h 53339"/>
                      <a:gd name="connsiteX2" fmla="*/ 5524 w 28955"/>
                      <a:gd name="connsiteY2" fmla="*/ 53340 h 53339"/>
                      <a:gd name="connsiteX3" fmla="*/ 0 w 28955"/>
                      <a:gd name="connsiteY3" fmla="*/ 53340 h 53339"/>
                      <a:gd name="connsiteX4" fmla="*/ 10191 w 28955"/>
                      <a:gd name="connsiteY4" fmla="*/ 0 h 53339"/>
                      <a:gd name="connsiteX5" fmla="*/ 18764 w 28955"/>
                      <a:gd name="connsiteY5" fmla="*/ 0 h 53339"/>
                      <a:gd name="connsiteX6" fmla="*/ 28956 w 28955"/>
                      <a:gd name="connsiteY6" fmla="*/ 53340 h 53339"/>
                      <a:gd name="connsiteX7" fmla="*/ 23050 w 28955"/>
                      <a:gd name="connsiteY7" fmla="*/ 53340 h 53339"/>
                      <a:gd name="connsiteX8" fmla="*/ 21145 w 28955"/>
                      <a:gd name="connsiteY8" fmla="*/ 42576 h 53339"/>
                      <a:gd name="connsiteX9" fmla="*/ 14288 w 28955"/>
                      <a:gd name="connsiteY9" fmla="*/ 6668 h 53339"/>
                      <a:gd name="connsiteX10" fmla="*/ 8381 w 28955"/>
                      <a:gd name="connsiteY10" fmla="*/ 37433 h 53339"/>
                      <a:gd name="connsiteX11" fmla="*/ 20288 w 28955"/>
                      <a:gd name="connsiteY11" fmla="*/ 37433 h 53339"/>
                      <a:gd name="connsiteX12" fmla="*/ 14288 w 28955"/>
                      <a:gd name="connsiteY12" fmla="*/ 6668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955" h="53339">
                        <a:moveTo>
                          <a:pt x="21145" y="42576"/>
                        </a:moveTo>
                        <a:lnTo>
                          <a:pt x="7620" y="42576"/>
                        </a:lnTo>
                        <a:lnTo>
                          <a:pt x="5524" y="53340"/>
                        </a:lnTo>
                        <a:lnTo>
                          <a:pt x="0" y="53340"/>
                        </a:lnTo>
                        <a:lnTo>
                          <a:pt x="10191" y="0"/>
                        </a:lnTo>
                        <a:lnTo>
                          <a:pt x="18764" y="0"/>
                        </a:lnTo>
                        <a:lnTo>
                          <a:pt x="28956" y="53340"/>
                        </a:lnTo>
                        <a:lnTo>
                          <a:pt x="23050" y="53340"/>
                        </a:lnTo>
                        <a:lnTo>
                          <a:pt x="21145" y="42576"/>
                        </a:lnTo>
                        <a:close/>
                        <a:moveTo>
                          <a:pt x="14288" y="6668"/>
                        </a:moveTo>
                        <a:lnTo>
                          <a:pt x="8381" y="37433"/>
                        </a:lnTo>
                        <a:lnTo>
                          <a:pt x="20288" y="37433"/>
                        </a:lnTo>
                        <a:lnTo>
                          <a:pt x="14288" y="666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1" name="Forme libre : forme 4590">
                    <a:extLst>
                      <a:ext uri="{FF2B5EF4-FFF2-40B4-BE49-F238E27FC236}">
                        <a16:creationId xmlns:a16="http://schemas.microsoft.com/office/drawing/2014/main" id="{C1B2606A-4715-5C68-D34F-13D60612D5C8}"/>
                      </a:ext>
                    </a:extLst>
                  </p:cNvPr>
                  <p:cNvSpPr/>
                  <p:nvPr/>
                </p:nvSpPr>
                <p:spPr>
                  <a:xfrm>
                    <a:off x="18968099" y="5278087"/>
                    <a:ext cx="33813" cy="53339"/>
                  </a:xfrm>
                  <a:custGeom>
                    <a:avLst/>
                    <a:gdLst>
                      <a:gd name="connsiteX0" fmla="*/ 28194 w 33813"/>
                      <a:gd name="connsiteY0" fmla="*/ 10477 h 53339"/>
                      <a:gd name="connsiteX1" fmla="*/ 19716 w 33813"/>
                      <a:gd name="connsiteY1" fmla="*/ 53340 h 53339"/>
                      <a:gd name="connsiteX2" fmla="*/ 14001 w 33813"/>
                      <a:gd name="connsiteY2" fmla="*/ 53340 h 53339"/>
                      <a:gd name="connsiteX3" fmla="*/ 5143 w 33813"/>
                      <a:gd name="connsiteY3" fmla="*/ 10859 h 53339"/>
                      <a:gd name="connsiteX4" fmla="*/ 5143 w 33813"/>
                      <a:gd name="connsiteY4" fmla="*/ 53340 h 53339"/>
                      <a:gd name="connsiteX5" fmla="*/ 0 w 33813"/>
                      <a:gd name="connsiteY5" fmla="*/ 53340 h 53339"/>
                      <a:gd name="connsiteX6" fmla="*/ 0 w 33813"/>
                      <a:gd name="connsiteY6" fmla="*/ 0 h 53339"/>
                      <a:gd name="connsiteX7" fmla="*/ 8287 w 33813"/>
                      <a:gd name="connsiteY7" fmla="*/ 0 h 53339"/>
                      <a:gd name="connsiteX8" fmla="*/ 17050 w 33813"/>
                      <a:gd name="connsiteY8" fmla="*/ 42576 h 53339"/>
                      <a:gd name="connsiteX9" fmla="*/ 25527 w 33813"/>
                      <a:gd name="connsiteY9" fmla="*/ 0 h 53339"/>
                      <a:gd name="connsiteX10" fmla="*/ 33814 w 33813"/>
                      <a:gd name="connsiteY10" fmla="*/ 0 h 53339"/>
                      <a:gd name="connsiteX11" fmla="*/ 33814 w 33813"/>
                      <a:gd name="connsiteY11" fmla="*/ 53340 h 53339"/>
                      <a:gd name="connsiteX12" fmla="*/ 28194 w 33813"/>
                      <a:gd name="connsiteY12" fmla="*/ 53340 h 53339"/>
                      <a:gd name="connsiteX13" fmla="*/ 28194 w 33813"/>
                      <a:gd name="connsiteY13" fmla="*/ 10477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3813" h="53339">
                        <a:moveTo>
                          <a:pt x="28194" y="10477"/>
                        </a:moveTo>
                        <a:lnTo>
                          <a:pt x="19716" y="53340"/>
                        </a:lnTo>
                        <a:lnTo>
                          <a:pt x="14001" y="53340"/>
                        </a:lnTo>
                        <a:lnTo>
                          <a:pt x="5143" y="10859"/>
                        </a:lnTo>
                        <a:lnTo>
                          <a:pt x="5143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8287" y="0"/>
                        </a:lnTo>
                        <a:lnTo>
                          <a:pt x="17050" y="42576"/>
                        </a:lnTo>
                        <a:lnTo>
                          <a:pt x="25527" y="0"/>
                        </a:lnTo>
                        <a:lnTo>
                          <a:pt x="33814" y="0"/>
                        </a:lnTo>
                        <a:lnTo>
                          <a:pt x="33814" y="53340"/>
                        </a:lnTo>
                        <a:lnTo>
                          <a:pt x="28194" y="53340"/>
                        </a:lnTo>
                        <a:lnTo>
                          <a:pt x="28194" y="10477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2" name="Forme libre : forme 4591">
                    <a:extLst>
                      <a:ext uri="{FF2B5EF4-FFF2-40B4-BE49-F238E27FC236}">
                        <a16:creationId xmlns:a16="http://schemas.microsoft.com/office/drawing/2014/main" id="{9E08E069-86BF-DCC5-61CF-6D83B093F319}"/>
                      </a:ext>
                    </a:extLst>
                  </p:cNvPr>
                  <p:cNvSpPr/>
                  <p:nvPr/>
                </p:nvSpPr>
                <p:spPr>
                  <a:xfrm>
                    <a:off x="19007151" y="5278183"/>
                    <a:ext cx="28955" cy="53339"/>
                  </a:xfrm>
                  <a:custGeom>
                    <a:avLst/>
                    <a:gdLst>
                      <a:gd name="connsiteX0" fmla="*/ 21145 w 28955"/>
                      <a:gd name="connsiteY0" fmla="*/ 42576 h 53339"/>
                      <a:gd name="connsiteX1" fmla="*/ 7620 w 28955"/>
                      <a:gd name="connsiteY1" fmla="*/ 42576 h 53339"/>
                      <a:gd name="connsiteX2" fmla="*/ 5525 w 28955"/>
                      <a:gd name="connsiteY2" fmla="*/ 53340 h 53339"/>
                      <a:gd name="connsiteX3" fmla="*/ 0 w 28955"/>
                      <a:gd name="connsiteY3" fmla="*/ 53340 h 53339"/>
                      <a:gd name="connsiteX4" fmla="*/ 10192 w 28955"/>
                      <a:gd name="connsiteY4" fmla="*/ 0 h 53339"/>
                      <a:gd name="connsiteX5" fmla="*/ 18764 w 28955"/>
                      <a:gd name="connsiteY5" fmla="*/ 0 h 53339"/>
                      <a:gd name="connsiteX6" fmla="*/ 28956 w 28955"/>
                      <a:gd name="connsiteY6" fmla="*/ 53340 h 53339"/>
                      <a:gd name="connsiteX7" fmla="*/ 23050 w 28955"/>
                      <a:gd name="connsiteY7" fmla="*/ 53340 h 53339"/>
                      <a:gd name="connsiteX8" fmla="*/ 21145 w 28955"/>
                      <a:gd name="connsiteY8" fmla="*/ 42576 h 53339"/>
                      <a:gd name="connsiteX9" fmla="*/ 14288 w 28955"/>
                      <a:gd name="connsiteY9" fmla="*/ 6668 h 53339"/>
                      <a:gd name="connsiteX10" fmla="*/ 8382 w 28955"/>
                      <a:gd name="connsiteY10" fmla="*/ 37433 h 53339"/>
                      <a:gd name="connsiteX11" fmla="*/ 20288 w 28955"/>
                      <a:gd name="connsiteY11" fmla="*/ 37433 h 53339"/>
                      <a:gd name="connsiteX12" fmla="*/ 14288 w 28955"/>
                      <a:gd name="connsiteY12" fmla="*/ 6668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955" h="53339">
                        <a:moveTo>
                          <a:pt x="21145" y="42576"/>
                        </a:moveTo>
                        <a:lnTo>
                          <a:pt x="7620" y="42576"/>
                        </a:lnTo>
                        <a:lnTo>
                          <a:pt x="5525" y="53340"/>
                        </a:lnTo>
                        <a:lnTo>
                          <a:pt x="0" y="53340"/>
                        </a:lnTo>
                        <a:lnTo>
                          <a:pt x="10192" y="0"/>
                        </a:lnTo>
                        <a:lnTo>
                          <a:pt x="18764" y="0"/>
                        </a:lnTo>
                        <a:lnTo>
                          <a:pt x="28956" y="53340"/>
                        </a:lnTo>
                        <a:lnTo>
                          <a:pt x="23050" y="53340"/>
                        </a:lnTo>
                        <a:lnTo>
                          <a:pt x="21145" y="42576"/>
                        </a:lnTo>
                        <a:close/>
                        <a:moveTo>
                          <a:pt x="14288" y="6668"/>
                        </a:moveTo>
                        <a:lnTo>
                          <a:pt x="8382" y="37433"/>
                        </a:lnTo>
                        <a:lnTo>
                          <a:pt x="20288" y="37433"/>
                        </a:lnTo>
                        <a:lnTo>
                          <a:pt x="14288" y="666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3" name="Forme libre : forme 4592">
                    <a:extLst>
                      <a:ext uri="{FF2B5EF4-FFF2-40B4-BE49-F238E27FC236}">
                        <a16:creationId xmlns:a16="http://schemas.microsoft.com/office/drawing/2014/main" id="{DE614105-9A94-EB16-8ED0-E6E7B4244DC2}"/>
                      </a:ext>
                    </a:extLst>
                  </p:cNvPr>
                  <p:cNvSpPr/>
                  <p:nvPr/>
                </p:nvSpPr>
                <p:spPr>
                  <a:xfrm>
                    <a:off x="19041727" y="5278183"/>
                    <a:ext cx="24860" cy="53339"/>
                  </a:xfrm>
                  <a:custGeom>
                    <a:avLst/>
                    <a:gdLst>
                      <a:gd name="connsiteX0" fmla="*/ 0 w 24860"/>
                      <a:gd name="connsiteY0" fmla="*/ 0 h 53339"/>
                      <a:gd name="connsiteX1" fmla="*/ 11906 w 24860"/>
                      <a:gd name="connsiteY1" fmla="*/ 0 h 53339"/>
                      <a:gd name="connsiteX2" fmla="*/ 20955 w 24860"/>
                      <a:gd name="connsiteY2" fmla="*/ 3048 h 53339"/>
                      <a:gd name="connsiteX3" fmla="*/ 23813 w 24860"/>
                      <a:gd name="connsiteY3" fmla="*/ 12192 h 53339"/>
                      <a:gd name="connsiteX4" fmla="*/ 23813 w 24860"/>
                      <a:gd name="connsiteY4" fmla="*/ 16573 h 53339"/>
                      <a:gd name="connsiteX5" fmla="*/ 17145 w 24860"/>
                      <a:gd name="connsiteY5" fmla="*/ 27527 h 53339"/>
                      <a:gd name="connsiteX6" fmla="*/ 23813 w 24860"/>
                      <a:gd name="connsiteY6" fmla="*/ 38671 h 53339"/>
                      <a:gd name="connsiteX7" fmla="*/ 23813 w 24860"/>
                      <a:gd name="connsiteY7" fmla="*/ 46958 h 53339"/>
                      <a:gd name="connsiteX8" fmla="*/ 24860 w 24860"/>
                      <a:gd name="connsiteY8" fmla="*/ 53340 h 53339"/>
                      <a:gd name="connsiteX9" fmla="*/ 18859 w 24860"/>
                      <a:gd name="connsiteY9" fmla="*/ 53340 h 53339"/>
                      <a:gd name="connsiteX10" fmla="*/ 17907 w 24860"/>
                      <a:gd name="connsiteY10" fmla="*/ 46863 h 53339"/>
                      <a:gd name="connsiteX11" fmla="*/ 17907 w 24860"/>
                      <a:gd name="connsiteY11" fmla="*/ 38481 h 53339"/>
                      <a:gd name="connsiteX12" fmla="*/ 16002 w 24860"/>
                      <a:gd name="connsiteY12" fmla="*/ 32385 h 53339"/>
                      <a:gd name="connsiteX13" fmla="*/ 10192 w 24860"/>
                      <a:gd name="connsiteY13" fmla="*/ 30575 h 53339"/>
                      <a:gd name="connsiteX14" fmla="*/ 6001 w 24860"/>
                      <a:gd name="connsiteY14" fmla="*/ 30575 h 53339"/>
                      <a:gd name="connsiteX15" fmla="*/ 6001 w 24860"/>
                      <a:gd name="connsiteY15" fmla="*/ 53340 h 53339"/>
                      <a:gd name="connsiteX16" fmla="*/ 95 w 24860"/>
                      <a:gd name="connsiteY16" fmla="*/ 53340 h 53339"/>
                      <a:gd name="connsiteX17" fmla="*/ 95 w 24860"/>
                      <a:gd name="connsiteY17" fmla="*/ 0 h 53339"/>
                      <a:gd name="connsiteX18" fmla="*/ 5905 w 24860"/>
                      <a:gd name="connsiteY18" fmla="*/ 25146 h 53339"/>
                      <a:gd name="connsiteX19" fmla="*/ 10287 w 24860"/>
                      <a:gd name="connsiteY19" fmla="*/ 25146 h 53339"/>
                      <a:gd name="connsiteX20" fmla="*/ 16002 w 24860"/>
                      <a:gd name="connsiteY20" fmla="*/ 23526 h 53339"/>
                      <a:gd name="connsiteX21" fmla="*/ 17907 w 24860"/>
                      <a:gd name="connsiteY21" fmla="*/ 17812 h 53339"/>
                      <a:gd name="connsiteX22" fmla="*/ 17907 w 24860"/>
                      <a:gd name="connsiteY22" fmla="*/ 12668 h 53339"/>
                      <a:gd name="connsiteX23" fmla="*/ 11716 w 24860"/>
                      <a:gd name="connsiteY23" fmla="*/ 5334 h 53339"/>
                      <a:gd name="connsiteX24" fmla="*/ 5905 w 24860"/>
                      <a:gd name="connsiteY24" fmla="*/ 5334 h 53339"/>
                      <a:gd name="connsiteX25" fmla="*/ 5905 w 24860"/>
                      <a:gd name="connsiteY25" fmla="*/ 25146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860" h="53339">
                        <a:moveTo>
                          <a:pt x="0" y="0"/>
                        </a:moveTo>
                        <a:lnTo>
                          <a:pt x="11906" y="0"/>
                        </a:lnTo>
                        <a:cubicBezTo>
                          <a:pt x="16002" y="0"/>
                          <a:pt x="19050" y="1048"/>
                          <a:pt x="20955" y="3048"/>
                        </a:cubicBezTo>
                        <a:cubicBezTo>
                          <a:pt x="22860" y="5048"/>
                          <a:pt x="23813" y="8096"/>
                          <a:pt x="23813" y="12192"/>
                        </a:cubicBezTo>
                        <a:lnTo>
                          <a:pt x="23813" y="16573"/>
                        </a:lnTo>
                        <a:cubicBezTo>
                          <a:pt x="23813" y="22479"/>
                          <a:pt x="21622" y="26098"/>
                          <a:pt x="17145" y="27527"/>
                        </a:cubicBezTo>
                        <a:cubicBezTo>
                          <a:pt x="21622" y="28860"/>
                          <a:pt x="23813" y="32575"/>
                          <a:pt x="23813" y="38671"/>
                        </a:cubicBezTo>
                        <a:lnTo>
                          <a:pt x="23813" y="46958"/>
                        </a:lnTo>
                        <a:cubicBezTo>
                          <a:pt x="23813" y="49911"/>
                          <a:pt x="24193" y="52006"/>
                          <a:pt x="24860" y="53340"/>
                        </a:cubicBezTo>
                        <a:lnTo>
                          <a:pt x="18859" y="53340"/>
                        </a:lnTo>
                        <a:cubicBezTo>
                          <a:pt x="18192" y="51911"/>
                          <a:pt x="17907" y="49720"/>
                          <a:pt x="17907" y="46863"/>
                        </a:cubicBezTo>
                        <a:lnTo>
                          <a:pt x="17907" y="38481"/>
                        </a:lnTo>
                        <a:cubicBezTo>
                          <a:pt x="17907" y="35623"/>
                          <a:pt x="17240" y="33528"/>
                          <a:pt x="16002" y="32385"/>
                        </a:cubicBezTo>
                        <a:cubicBezTo>
                          <a:pt x="14764" y="31242"/>
                          <a:pt x="12763" y="30575"/>
                          <a:pt x="10192" y="30575"/>
                        </a:cubicBezTo>
                        <a:lnTo>
                          <a:pt x="6001" y="30575"/>
                        </a:lnTo>
                        <a:lnTo>
                          <a:pt x="6001" y="53340"/>
                        </a:lnTo>
                        <a:lnTo>
                          <a:pt x="95" y="53340"/>
                        </a:lnTo>
                        <a:lnTo>
                          <a:pt x="95" y="0"/>
                        </a:lnTo>
                        <a:close/>
                        <a:moveTo>
                          <a:pt x="5905" y="25146"/>
                        </a:moveTo>
                        <a:lnTo>
                          <a:pt x="10287" y="25146"/>
                        </a:lnTo>
                        <a:cubicBezTo>
                          <a:pt x="12859" y="25146"/>
                          <a:pt x="14668" y="24574"/>
                          <a:pt x="16002" y="23526"/>
                        </a:cubicBezTo>
                        <a:cubicBezTo>
                          <a:pt x="17336" y="22479"/>
                          <a:pt x="17907" y="20574"/>
                          <a:pt x="17907" y="17812"/>
                        </a:cubicBezTo>
                        <a:lnTo>
                          <a:pt x="17907" y="12668"/>
                        </a:lnTo>
                        <a:cubicBezTo>
                          <a:pt x="17907" y="7811"/>
                          <a:pt x="15811" y="5334"/>
                          <a:pt x="11716" y="5334"/>
                        </a:cubicBezTo>
                        <a:lnTo>
                          <a:pt x="5905" y="5334"/>
                        </a:lnTo>
                        <a:lnTo>
                          <a:pt x="5905" y="25146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4" name="Forme libre : forme 4593">
                    <a:extLst>
                      <a:ext uri="{FF2B5EF4-FFF2-40B4-BE49-F238E27FC236}">
                        <a16:creationId xmlns:a16="http://schemas.microsoft.com/office/drawing/2014/main" id="{A9F3D937-CF32-9FE4-C07F-87349DCFD28E}"/>
                      </a:ext>
                    </a:extLst>
                  </p:cNvPr>
                  <p:cNvSpPr/>
                  <p:nvPr/>
                </p:nvSpPr>
                <p:spPr>
                  <a:xfrm>
                    <a:off x="19072588" y="5278183"/>
                    <a:ext cx="21145" cy="53339"/>
                  </a:xfrm>
                  <a:custGeom>
                    <a:avLst/>
                    <a:gdLst>
                      <a:gd name="connsiteX0" fmla="*/ 21145 w 21145"/>
                      <a:gd name="connsiteY0" fmla="*/ 53340 h 53339"/>
                      <a:gd name="connsiteX1" fmla="*/ 0 w 21145"/>
                      <a:gd name="connsiteY1" fmla="*/ 53340 h 53339"/>
                      <a:gd name="connsiteX2" fmla="*/ 0 w 21145"/>
                      <a:gd name="connsiteY2" fmla="*/ 0 h 53339"/>
                      <a:gd name="connsiteX3" fmla="*/ 5905 w 21145"/>
                      <a:gd name="connsiteY3" fmla="*/ 0 h 53339"/>
                      <a:gd name="connsiteX4" fmla="*/ 5905 w 21145"/>
                      <a:gd name="connsiteY4" fmla="*/ 47910 h 53339"/>
                      <a:gd name="connsiteX5" fmla="*/ 21145 w 21145"/>
                      <a:gd name="connsiteY5" fmla="*/ 47910 h 53339"/>
                      <a:gd name="connsiteX6" fmla="*/ 21145 w 21145"/>
                      <a:gd name="connsiteY6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145" h="53339">
                        <a:moveTo>
                          <a:pt x="21145" y="53340"/>
                        </a:moveTo>
                        <a:lnTo>
                          <a:pt x="0" y="53340"/>
                        </a:lnTo>
                        <a:lnTo>
                          <a:pt x="0" y="0"/>
                        </a:lnTo>
                        <a:lnTo>
                          <a:pt x="5905" y="0"/>
                        </a:lnTo>
                        <a:lnTo>
                          <a:pt x="5905" y="47910"/>
                        </a:lnTo>
                        <a:lnTo>
                          <a:pt x="21145" y="47910"/>
                        </a:lnTo>
                        <a:lnTo>
                          <a:pt x="21145" y="5334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5" name="Forme libre : forme 4594">
                    <a:extLst>
                      <a:ext uri="{FF2B5EF4-FFF2-40B4-BE49-F238E27FC236}">
                        <a16:creationId xmlns:a16="http://schemas.microsoft.com/office/drawing/2014/main" id="{9205F9B7-50FE-74F2-5B49-9AC792B40B36}"/>
                      </a:ext>
                    </a:extLst>
                  </p:cNvPr>
                  <p:cNvSpPr/>
                  <p:nvPr/>
                </p:nvSpPr>
                <p:spPr>
                  <a:xfrm>
                    <a:off x="19098972" y="5278183"/>
                    <a:ext cx="5905" cy="53339"/>
                  </a:xfrm>
                  <a:custGeom>
                    <a:avLst/>
                    <a:gdLst>
                      <a:gd name="connsiteX0" fmla="*/ 0 w 5905"/>
                      <a:gd name="connsiteY0" fmla="*/ 0 h 53339"/>
                      <a:gd name="connsiteX1" fmla="*/ 5905 w 5905"/>
                      <a:gd name="connsiteY1" fmla="*/ 0 h 53339"/>
                      <a:gd name="connsiteX2" fmla="*/ 5905 w 5905"/>
                      <a:gd name="connsiteY2" fmla="*/ 53340 h 53339"/>
                      <a:gd name="connsiteX3" fmla="*/ 0 w 5905"/>
                      <a:gd name="connsiteY3" fmla="*/ 53340 h 53339"/>
                      <a:gd name="connsiteX4" fmla="*/ 0 w 5905"/>
                      <a:gd name="connsiteY4" fmla="*/ 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5" h="53339">
                        <a:moveTo>
                          <a:pt x="0" y="0"/>
                        </a:moveTo>
                        <a:lnTo>
                          <a:pt x="5905" y="0"/>
                        </a:lnTo>
                        <a:lnTo>
                          <a:pt x="5905" y="53340"/>
                        </a:lnTo>
                        <a:lnTo>
                          <a:pt x="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6" name="Forme libre : forme 4595">
                    <a:extLst>
                      <a:ext uri="{FF2B5EF4-FFF2-40B4-BE49-F238E27FC236}">
                        <a16:creationId xmlns:a16="http://schemas.microsoft.com/office/drawing/2014/main" id="{8C90B80F-A85A-BDD9-22F1-9E6ADDCC227E}"/>
                      </a:ext>
                    </a:extLst>
                  </p:cNvPr>
                  <p:cNvSpPr/>
                  <p:nvPr/>
                </p:nvSpPr>
                <p:spPr>
                  <a:xfrm>
                    <a:off x="19111259" y="5277611"/>
                    <a:ext cx="24479" cy="54482"/>
                  </a:xfrm>
                  <a:custGeom>
                    <a:avLst/>
                    <a:gdLst>
                      <a:gd name="connsiteX0" fmla="*/ 0 w 24479"/>
                      <a:gd name="connsiteY0" fmla="*/ 41053 h 54482"/>
                      <a:gd name="connsiteX1" fmla="*/ 0 w 24479"/>
                      <a:gd name="connsiteY1" fmla="*/ 13430 h 54482"/>
                      <a:gd name="connsiteX2" fmla="*/ 3048 w 24479"/>
                      <a:gd name="connsiteY2" fmla="*/ 3620 h 54482"/>
                      <a:gd name="connsiteX3" fmla="*/ 12192 w 24479"/>
                      <a:gd name="connsiteY3" fmla="*/ 0 h 54482"/>
                      <a:gd name="connsiteX4" fmla="*/ 21336 w 24479"/>
                      <a:gd name="connsiteY4" fmla="*/ 3620 h 54482"/>
                      <a:gd name="connsiteX5" fmla="*/ 24479 w 24479"/>
                      <a:gd name="connsiteY5" fmla="*/ 13430 h 54482"/>
                      <a:gd name="connsiteX6" fmla="*/ 24479 w 24479"/>
                      <a:gd name="connsiteY6" fmla="*/ 41053 h 54482"/>
                      <a:gd name="connsiteX7" fmla="*/ 21336 w 24479"/>
                      <a:gd name="connsiteY7" fmla="*/ 50863 h 54482"/>
                      <a:gd name="connsiteX8" fmla="*/ 12192 w 24479"/>
                      <a:gd name="connsiteY8" fmla="*/ 54483 h 54482"/>
                      <a:gd name="connsiteX9" fmla="*/ 3143 w 24479"/>
                      <a:gd name="connsiteY9" fmla="*/ 50863 h 54482"/>
                      <a:gd name="connsiteX10" fmla="*/ 0 w 24479"/>
                      <a:gd name="connsiteY10" fmla="*/ 41053 h 54482"/>
                      <a:gd name="connsiteX11" fmla="*/ 5905 w 24479"/>
                      <a:gd name="connsiteY11" fmla="*/ 13145 h 54482"/>
                      <a:gd name="connsiteX12" fmla="*/ 5905 w 24479"/>
                      <a:gd name="connsiteY12" fmla="*/ 41338 h 54482"/>
                      <a:gd name="connsiteX13" fmla="*/ 12192 w 24479"/>
                      <a:gd name="connsiteY13" fmla="*/ 49053 h 54482"/>
                      <a:gd name="connsiteX14" fmla="*/ 18479 w 24479"/>
                      <a:gd name="connsiteY14" fmla="*/ 41338 h 54482"/>
                      <a:gd name="connsiteX15" fmla="*/ 18479 w 24479"/>
                      <a:gd name="connsiteY15" fmla="*/ 13145 h 54482"/>
                      <a:gd name="connsiteX16" fmla="*/ 12192 w 24479"/>
                      <a:gd name="connsiteY16" fmla="*/ 5429 h 54482"/>
                      <a:gd name="connsiteX17" fmla="*/ 5905 w 24479"/>
                      <a:gd name="connsiteY17" fmla="*/ 13145 h 54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4479" h="54482">
                        <a:moveTo>
                          <a:pt x="0" y="41053"/>
                        </a:moveTo>
                        <a:lnTo>
                          <a:pt x="0" y="13430"/>
                        </a:lnTo>
                        <a:cubicBezTo>
                          <a:pt x="0" y="9239"/>
                          <a:pt x="1048" y="6001"/>
                          <a:pt x="3048" y="3620"/>
                        </a:cubicBezTo>
                        <a:cubicBezTo>
                          <a:pt x="5143" y="1238"/>
                          <a:pt x="8191" y="0"/>
                          <a:pt x="12192" y="0"/>
                        </a:cubicBezTo>
                        <a:cubicBezTo>
                          <a:pt x="16193" y="0"/>
                          <a:pt x="19241" y="1238"/>
                          <a:pt x="21336" y="3620"/>
                        </a:cubicBezTo>
                        <a:cubicBezTo>
                          <a:pt x="23432" y="6001"/>
                          <a:pt x="24479" y="9239"/>
                          <a:pt x="24479" y="13430"/>
                        </a:cubicBezTo>
                        <a:lnTo>
                          <a:pt x="24479" y="41053"/>
                        </a:lnTo>
                        <a:cubicBezTo>
                          <a:pt x="24479" y="45244"/>
                          <a:pt x="23432" y="48482"/>
                          <a:pt x="21336" y="50863"/>
                        </a:cubicBezTo>
                        <a:cubicBezTo>
                          <a:pt x="19241" y="53244"/>
                          <a:pt x="16193" y="54483"/>
                          <a:pt x="12192" y="54483"/>
                        </a:cubicBezTo>
                        <a:cubicBezTo>
                          <a:pt x="8191" y="54483"/>
                          <a:pt x="5239" y="53244"/>
                          <a:pt x="3143" y="50863"/>
                        </a:cubicBezTo>
                        <a:cubicBezTo>
                          <a:pt x="1048" y="48482"/>
                          <a:pt x="0" y="45148"/>
                          <a:pt x="0" y="41053"/>
                        </a:cubicBezTo>
                        <a:close/>
                        <a:moveTo>
                          <a:pt x="5905" y="13145"/>
                        </a:moveTo>
                        <a:lnTo>
                          <a:pt x="5905" y="41338"/>
                        </a:lnTo>
                        <a:cubicBezTo>
                          <a:pt x="5905" y="46482"/>
                          <a:pt x="8001" y="49053"/>
                          <a:pt x="12192" y="49053"/>
                        </a:cubicBezTo>
                        <a:cubicBezTo>
                          <a:pt x="16383" y="49053"/>
                          <a:pt x="18479" y="46482"/>
                          <a:pt x="18479" y="41338"/>
                        </a:cubicBezTo>
                        <a:lnTo>
                          <a:pt x="18479" y="13145"/>
                        </a:lnTo>
                        <a:cubicBezTo>
                          <a:pt x="18479" y="8001"/>
                          <a:pt x="16383" y="5429"/>
                          <a:pt x="12192" y="5429"/>
                        </a:cubicBezTo>
                        <a:cubicBezTo>
                          <a:pt x="8001" y="5429"/>
                          <a:pt x="5905" y="8001"/>
                          <a:pt x="5905" y="13145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97" name="Forme libre : forme 4596">
                    <a:extLst>
                      <a:ext uri="{FF2B5EF4-FFF2-40B4-BE49-F238E27FC236}">
                        <a16:creationId xmlns:a16="http://schemas.microsoft.com/office/drawing/2014/main" id="{7AE29F91-7F5F-9AB2-5B77-6DFFB1FBBD5A}"/>
                      </a:ext>
                    </a:extLst>
                  </p:cNvPr>
                  <p:cNvSpPr/>
                  <p:nvPr/>
                </p:nvSpPr>
                <p:spPr>
                  <a:xfrm>
                    <a:off x="19141358" y="5278183"/>
                    <a:ext cx="24384" cy="53339"/>
                  </a:xfrm>
                  <a:custGeom>
                    <a:avLst/>
                    <a:gdLst>
                      <a:gd name="connsiteX0" fmla="*/ 24194 w 24384"/>
                      <a:gd name="connsiteY0" fmla="*/ 47910 h 53339"/>
                      <a:gd name="connsiteX1" fmla="*/ 24194 w 24384"/>
                      <a:gd name="connsiteY1" fmla="*/ 53340 h 53339"/>
                      <a:gd name="connsiteX2" fmla="*/ 0 w 24384"/>
                      <a:gd name="connsiteY2" fmla="*/ 53340 h 53339"/>
                      <a:gd name="connsiteX3" fmla="*/ 0 w 24384"/>
                      <a:gd name="connsiteY3" fmla="*/ 48006 h 53339"/>
                      <a:gd name="connsiteX4" fmla="*/ 18288 w 24384"/>
                      <a:gd name="connsiteY4" fmla="*/ 5429 h 53339"/>
                      <a:gd name="connsiteX5" fmla="*/ 858 w 24384"/>
                      <a:gd name="connsiteY5" fmla="*/ 5429 h 53339"/>
                      <a:gd name="connsiteX6" fmla="*/ 858 w 24384"/>
                      <a:gd name="connsiteY6" fmla="*/ 0 h 53339"/>
                      <a:gd name="connsiteX7" fmla="*/ 24385 w 24384"/>
                      <a:gd name="connsiteY7" fmla="*/ 0 h 53339"/>
                      <a:gd name="connsiteX8" fmla="*/ 24385 w 24384"/>
                      <a:gd name="connsiteY8" fmla="*/ 5334 h 53339"/>
                      <a:gd name="connsiteX9" fmla="*/ 6001 w 24384"/>
                      <a:gd name="connsiteY9" fmla="*/ 47910 h 53339"/>
                      <a:gd name="connsiteX10" fmla="*/ 24194 w 24384"/>
                      <a:gd name="connsiteY10" fmla="*/ 4791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384" h="53339">
                        <a:moveTo>
                          <a:pt x="24194" y="47910"/>
                        </a:moveTo>
                        <a:lnTo>
                          <a:pt x="24194" y="53340"/>
                        </a:lnTo>
                        <a:lnTo>
                          <a:pt x="0" y="53340"/>
                        </a:lnTo>
                        <a:lnTo>
                          <a:pt x="0" y="48006"/>
                        </a:lnTo>
                        <a:lnTo>
                          <a:pt x="18288" y="5429"/>
                        </a:lnTo>
                        <a:lnTo>
                          <a:pt x="858" y="5429"/>
                        </a:lnTo>
                        <a:lnTo>
                          <a:pt x="858" y="0"/>
                        </a:lnTo>
                        <a:lnTo>
                          <a:pt x="24385" y="0"/>
                        </a:lnTo>
                        <a:lnTo>
                          <a:pt x="24385" y="5334"/>
                        </a:lnTo>
                        <a:lnTo>
                          <a:pt x="6001" y="47910"/>
                        </a:lnTo>
                        <a:lnTo>
                          <a:pt x="24194" y="4791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75" name="Graphique 9">
                  <a:extLst>
                    <a:ext uri="{FF2B5EF4-FFF2-40B4-BE49-F238E27FC236}">
                      <a16:creationId xmlns:a16="http://schemas.microsoft.com/office/drawing/2014/main" id="{453AF7B1-952E-A8E7-E08A-0158D21A0C88}"/>
                    </a:ext>
                  </a:extLst>
                </p:cNvPr>
                <p:cNvGrpSpPr/>
                <p:nvPr/>
              </p:nvGrpSpPr>
              <p:grpSpPr>
                <a:xfrm>
                  <a:off x="18611151" y="5168086"/>
                  <a:ext cx="180801" cy="234401"/>
                  <a:chOff x="18611151" y="5168086"/>
                  <a:chExt cx="180801" cy="234401"/>
                </a:xfrm>
              </p:grpSpPr>
              <p:sp>
                <p:nvSpPr>
                  <p:cNvPr id="4576" name="Forme libre : forme 4575">
                    <a:extLst>
                      <a:ext uri="{FF2B5EF4-FFF2-40B4-BE49-F238E27FC236}">
                        <a16:creationId xmlns:a16="http://schemas.microsoft.com/office/drawing/2014/main" id="{5D800CFF-65D8-413F-213A-E74E368CC544}"/>
                      </a:ext>
                    </a:extLst>
                  </p:cNvPr>
                  <p:cNvSpPr/>
                  <p:nvPr/>
                </p:nvSpPr>
                <p:spPr>
                  <a:xfrm>
                    <a:off x="18611151" y="5168086"/>
                    <a:ext cx="180801" cy="234401"/>
                  </a:xfrm>
                  <a:custGeom>
                    <a:avLst/>
                    <a:gdLst>
                      <a:gd name="connsiteX0" fmla="*/ 179116 w 180801"/>
                      <a:gd name="connsiteY0" fmla="*/ 72186 h 234401"/>
                      <a:gd name="connsiteX1" fmla="*/ 67673 w 180801"/>
                      <a:gd name="connsiteY1" fmla="*/ 2845 h 234401"/>
                      <a:gd name="connsiteX2" fmla="*/ 19382 w 180801"/>
                      <a:gd name="connsiteY2" fmla="*/ 146291 h 234401"/>
                      <a:gd name="connsiteX3" fmla="*/ 88724 w 180801"/>
                      <a:gd name="connsiteY3" fmla="*/ 233159 h 234401"/>
                      <a:gd name="connsiteX4" fmla="*/ 92057 w 180801"/>
                      <a:gd name="connsiteY4" fmla="*/ 233064 h 234401"/>
                      <a:gd name="connsiteX5" fmla="*/ 159876 w 180801"/>
                      <a:gd name="connsiteY5" fmla="*/ 148292 h 234401"/>
                      <a:gd name="connsiteX6" fmla="*/ 180736 w 180801"/>
                      <a:gd name="connsiteY6" fmla="*/ 90570 h 234401"/>
                      <a:gd name="connsiteX7" fmla="*/ 179116 w 180801"/>
                      <a:gd name="connsiteY7" fmla="*/ 72186 h 234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0801" h="234401">
                        <a:moveTo>
                          <a:pt x="179116" y="72186"/>
                        </a:moveTo>
                        <a:cubicBezTo>
                          <a:pt x="168639" y="21514"/>
                          <a:pt x="117966" y="-9919"/>
                          <a:pt x="67673" y="2845"/>
                        </a:cubicBezTo>
                        <a:cubicBezTo>
                          <a:pt x="4904" y="18847"/>
                          <a:pt x="-21004" y="95427"/>
                          <a:pt x="19382" y="146291"/>
                        </a:cubicBezTo>
                        <a:cubicBezTo>
                          <a:pt x="42433" y="175342"/>
                          <a:pt x="65578" y="204108"/>
                          <a:pt x="88724" y="233159"/>
                        </a:cubicBezTo>
                        <a:cubicBezTo>
                          <a:pt x="90248" y="234969"/>
                          <a:pt x="90724" y="234683"/>
                          <a:pt x="92057" y="233064"/>
                        </a:cubicBezTo>
                        <a:cubicBezTo>
                          <a:pt x="114632" y="204775"/>
                          <a:pt x="137206" y="176485"/>
                          <a:pt x="159876" y="148292"/>
                        </a:cubicBezTo>
                        <a:cubicBezTo>
                          <a:pt x="173401" y="131432"/>
                          <a:pt x="180640" y="112287"/>
                          <a:pt x="180736" y="90570"/>
                        </a:cubicBezTo>
                        <a:cubicBezTo>
                          <a:pt x="181021" y="84283"/>
                          <a:pt x="180354" y="78187"/>
                          <a:pt x="179116" y="72186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4577" name="Graphique 9">
                    <a:extLst>
                      <a:ext uri="{FF2B5EF4-FFF2-40B4-BE49-F238E27FC236}">
                        <a16:creationId xmlns:a16="http://schemas.microsoft.com/office/drawing/2014/main" id="{D38831B9-152A-CE2D-E02E-BBF1B6BBE0DB}"/>
                      </a:ext>
                    </a:extLst>
                  </p:cNvPr>
                  <p:cNvGrpSpPr/>
                  <p:nvPr/>
                </p:nvGrpSpPr>
                <p:grpSpPr>
                  <a:xfrm>
                    <a:off x="18646612" y="5219491"/>
                    <a:ext cx="110221" cy="74407"/>
                    <a:chOff x="18646612" y="5219491"/>
                    <a:chExt cx="110221" cy="74407"/>
                  </a:xfrm>
                  <a:solidFill>
                    <a:srgbClr val="FFFFFF"/>
                  </a:solidFill>
                </p:grpSpPr>
                <p:sp>
                  <p:nvSpPr>
                    <p:cNvPr id="4578" name="Forme libre : forme 4577">
                      <a:extLst>
                        <a:ext uri="{FF2B5EF4-FFF2-40B4-BE49-F238E27FC236}">
                          <a16:creationId xmlns:a16="http://schemas.microsoft.com/office/drawing/2014/main" id="{61DA6A23-6E18-E39C-D2B0-8252BA3B5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46612" y="5219491"/>
                      <a:ext cx="110221" cy="74407"/>
                    </a:xfrm>
                    <a:custGeom>
                      <a:avLst/>
                      <a:gdLst>
                        <a:gd name="connsiteX0" fmla="*/ 108889 w 110221"/>
                        <a:gd name="connsiteY0" fmla="*/ 38308 h 74407"/>
                        <a:gd name="connsiteX1" fmla="*/ 8590 w 110221"/>
                        <a:gd name="connsiteY1" fmla="*/ 38308 h 74407"/>
                        <a:gd name="connsiteX2" fmla="*/ 7162 w 110221"/>
                        <a:gd name="connsiteY2" fmla="*/ 36879 h 74407"/>
                        <a:gd name="connsiteX3" fmla="*/ 7162 w 110221"/>
                        <a:gd name="connsiteY3" fmla="*/ 1446 h 74407"/>
                        <a:gd name="connsiteX4" fmla="*/ 5638 w 110221"/>
                        <a:gd name="connsiteY4" fmla="*/ 17 h 74407"/>
                        <a:gd name="connsiteX5" fmla="*/ 1351 w 110221"/>
                        <a:gd name="connsiteY5" fmla="*/ 17 h 74407"/>
                        <a:gd name="connsiteX6" fmla="*/ 18 w 110221"/>
                        <a:gd name="connsiteY6" fmla="*/ 1351 h 74407"/>
                        <a:gd name="connsiteX7" fmla="*/ 18 w 110221"/>
                        <a:gd name="connsiteY7" fmla="*/ 73074 h 74407"/>
                        <a:gd name="connsiteX8" fmla="*/ 18 w 110221"/>
                        <a:gd name="connsiteY8" fmla="*/ 73646 h 74407"/>
                        <a:gd name="connsiteX9" fmla="*/ 780 w 110221"/>
                        <a:gd name="connsiteY9" fmla="*/ 74407 h 74407"/>
                        <a:gd name="connsiteX10" fmla="*/ 6018 w 110221"/>
                        <a:gd name="connsiteY10" fmla="*/ 74407 h 74407"/>
                        <a:gd name="connsiteX11" fmla="*/ 7162 w 110221"/>
                        <a:gd name="connsiteY11" fmla="*/ 73264 h 74407"/>
                        <a:gd name="connsiteX12" fmla="*/ 7162 w 110221"/>
                        <a:gd name="connsiteY12" fmla="*/ 56691 h 74407"/>
                        <a:gd name="connsiteX13" fmla="*/ 8686 w 110221"/>
                        <a:gd name="connsiteY13" fmla="*/ 55167 h 74407"/>
                        <a:gd name="connsiteX14" fmla="*/ 101554 w 110221"/>
                        <a:gd name="connsiteY14" fmla="*/ 55167 h 74407"/>
                        <a:gd name="connsiteX15" fmla="*/ 102221 w 110221"/>
                        <a:gd name="connsiteY15" fmla="*/ 55167 h 74407"/>
                        <a:gd name="connsiteX16" fmla="*/ 103078 w 110221"/>
                        <a:gd name="connsiteY16" fmla="*/ 56024 h 74407"/>
                        <a:gd name="connsiteX17" fmla="*/ 103078 w 110221"/>
                        <a:gd name="connsiteY17" fmla="*/ 62596 h 74407"/>
                        <a:gd name="connsiteX18" fmla="*/ 103078 w 110221"/>
                        <a:gd name="connsiteY18" fmla="*/ 73360 h 74407"/>
                        <a:gd name="connsiteX19" fmla="*/ 103650 w 110221"/>
                        <a:gd name="connsiteY19" fmla="*/ 74313 h 74407"/>
                        <a:gd name="connsiteX20" fmla="*/ 110222 w 110221"/>
                        <a:gd name="connsiteY20" fmla="*/ 74217 h 74407"/>
                        <a:gd name="connsiteX21" fmla="*/ 110222 w 110221"/>
                        <a:gd name="connsiteY21" fmla="*/ 38212 h 74407"/>
                        <a:gd name="connsiteX22" fmla="*/ 108889 w 110221"/>
                        <a:gd name="connsiteY22" fmla="*/ 38308 h 74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10221" h="74407">
                          <a:moveTo>
                            <a:pt x="108889" y="38308"/>
                          </a:moveTo>
                          <a:cubicBezTo>
                            <a:pt x="75456" y="38308"/>
                            <a:pt x="42023" y="38308"/>
                            <a:pt x="8590" y="38308"/>
                          </a:cubicBezTo>
                          <a:cubicBezTo>
                            <a:pt x="7162" y="38308"/>
                            <a:pt x="7162" y="38308"/>
                            <a:pt x="7162" y="36879"/>
                          </a:cubicBezTo>
                          <a:cubicBezTo>
                            <a:pt x="7162" y="25068"/>
                            <a:pt x="7162" y="13257"/>
                            <a:pt x="7162" y="1446"/>
                          </a:cubicBezTo>
                          <a:cubicBezTo>
                            <a:pt x="7162" y="-173"/>
                            <a:pt x="7352" y="17"/>
                            <a:pt x="5638" y="17"/>
                          </a:cubicBezTo>
                          <a:cubicBezTo>
                            <a:pt x="4209" y="17"/>
                            <a:pt x="2780" y="112"/>
                            <a:pt x="1351" y="17"/>
                          </a:cubicBezTo>
                          <a:cubicBezTo>
                            <a:pt x="304" y="-78"/>
                            <a:pt x="18" y="208"/>
                            <a:pt x="18" y="1351"/>
                          </a:cubicBezTo>
                          <a:cubicBezTo>
                            <a:pt x="18" y="25259"/>
                            <a:pt x="18" y="49166"/>
                            <a:pt x="18" y="73074"/>
                          </a:cubicBezTo>
                          <a:cubicBezTo>
                            <a:pt x="18" y="73264"/>
                            <a:pt x="18" y="73455"/>
                            <a:pt x="18" y="73646"/>
                          </a:cubicBezTo>
                          <a:cubicBezTo>
                            <a:pt x="-77" y="74313"/>
                            <a:pt x="208" y="74407"/>
                            <a:pt x="780" y="74407"/>
                          </a:cubicBezTo>
                          <a:cubicBezTo>
                            <a:pt x="2494" y="74407"/>
                            <a:pt x="4304" y="74313"/>
                            <a:pt x="6018" y="74407"/>
                          </a:cubicBezTo>
                          <a:cubicBezTo>
                            <a:pt x="6971" y="74407"/>
                            <a:pt x="7162" y="74122"/>
                            <a:pt x="7162" y="73264"/>
                          </a:cubicBezTo>
                          <a:cubicBezTo>
                            <a:pt x="7162" y="67740"/>
                            <a:pt x="7162" y="62216"/>
                            <a:pt x="7162" y="56691"/>
                          </a:cubicBezTo>
                          <a:cubicBezTo>
                            <a:pt x="7162" y="55072"/>
                            <a:pt x="6971" y="55167"/>
                            <a:pt x="8686" y="55167"/>
                          </a:cubicBezTo>
                          <a:cubicBezTo>
                            <a:pt x="39642" y="55167"/>
                            <a:pt x="70598" y="55167"/>
                            <a:pt x="101554" y="55167"/>
                          </a:cubicBezTo>
                          <a:cubicBezTo>
                            <a:pt x="101745" y="55167"/>
                            <a:pt x="102030" y="55167"/>
                            <a:pt x="102221" y="55167"/>
                          </a:cubicBezTo>
                          <a:cubicBezTo>
                            <a:pt x="102888" y="55072"/>
                            <a:pt x="103078" y="55357"/>
                            <a:pt x="103078" y="56024"/>
                          </a:cubicBezTo>
                          <a:cubicBezTo>
                            <a:pt x="103078" y="58215"/>
                            <a:pt x="103078" y="60406"/>
                            <a:pt x="103078" y="62596"/>
                          </a:cubicBezTo>
                          <a:cubicBezTo>
                            <a:pt x="103078" y="66216"/>
                            <a:pt x="103078" y="69740"/>
                            <a:pt x="103078" y="73360"/>
                          </a:cubicBezTo>
                          <a:cubicBezTo>
                            <a:pt x="103078" y="73836"/>
                            <a:pt x="102888" y="74313"/>
                            <a:pt x="103650" y="74313"/>
                          </a:cubicBezTo>
                          <a:cubicBezTo>
                            <a:pt x="105841" y="74217"/>
                            <a:pt x="108031" y="74407"/>
                            <a:pt x="110222" y="74217"/>
                          </a:cubicBezTo>
                          <a:cubicBezTo>
                            <a:pt x="110222" y="62216"/>
                            <a:pt x="110222" y="50214"/>
                            <a:pt x="110222" y="38212"/>
                          </a:cubicBezTo>
                          <a:cubicBezTo>
                            <a:pt x="109746" y="38212"/>
                            <a:pt x="109270" y="38308"/>
                            <a:pt x="108889" y="3830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" name="Forme libre : forme 4578">
                      <a:extLst>
                        <a:ext uri="{FF2B5EF4-FFF2-40B4-BE49-F238E27FC236}">
                          <a16:creationId xmlns:a16="http://schemas.microsoft.com/office/drawing/2014/main" id="{4627B28E-7A5F-339C-AD71-7109C1150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80115" y="5236177"/>
                      <a:ext cx="71879" cy="19240"/>
                    </a:xfrm>
                    <a:custGeom>
                      <a:avLst/>
                      <a:gdLst>
                        <a:gd name="connsiteX0" fmla="*/ 1185 w 71879"/>
                        <a:gd name="connsiteY0" fmla="*/ 19241 h 19240"/>
                        <a:gd name="connsiteX1" fmla="*/ 35952 w 71879"/>
                        <a:gd name="connsiteY1" fmla="*/ 19241 h 19240"/>
                        <a:gd name="connsiteX2" fmla="*/ 70337 w 71879"/>
                        <a:gd name="connsiteY2" fmla="*/ 19241 h 19240"/>
                        <a:gd name="connsiteX3" fmla="*/ 71194 w 71879"/>
                        <a:gd name="connsiteY3" fmla="*/ 19241 h 19240"/>
                        <a:gd name="connsiteX4" fmla="*/ 71861 w 71879"/>
                        <a:gd name="connsiteY4" fmla="*/ 18574 h 19240"/>
                        <a:gd name="connsiteX5" fmla="*/ 71671 w 71879"/>
                        <a:gd name="connsiteY5" fmla="*/ 6382 h 19240"/>
                        <a:gd name="connsiteX6" fmla="*/ 69861 w 71879"/>
                        <a:gd name="connsiteY6" fmla="*/ 2096 h 19240"/>
                        <a:gd name="connsiteX7" fmla="*/ 64051 w 71879"/>
                        <a:gd name="connsiteY7" fmla="*/ 0 h 19240"/>
                        <a:gd name="connsiteX8" fmla="*/ 52335 w 71879"/>
                        <a:gd name="connsiteY8" fmla="*/ 0 h 19240"/>
                        <a:gd name="connsiteX9" fmla="*/ 8234 w 71879"/>
                        <a:gd name="connsiteY9" fmla="*/ 0 h 19240"/>
                        <a:gd name="connsiteX10" fmla="*/ 42 w 71879"/>
                        <a:gd name="connsiteY10" fmla="*/ 8097 h 19240"/>
                        <a:gd name="connsiteX11" fmla="*/ 42 w 71879"/>
                        <a:gd name="connsiteY11" fmla="*/ 18002 h 19240"/>
                        <a:gd name="connsiteX12" fmla="*/ 1185 w 71879"/>
                        <a:gd name="connsiteY12" fmla="*/ 19241 h 19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1879" h="19240">
                          <a:moveTo>
                            <a:pt x="1185" y="19241"/>
                          </a:moveTo>
                          <a:cubicBezTo>
                            <a:pt x="12806" y="19241"/>
                            <a:pt x="24331" y="19241"/>
                            <a:pt x="35952" y="19241"/>
                          </a:cubicBezTo>
                          <a:cubicBezTo>
                            <a:pt x="47382" y="19241"/>
                            <a:pt x="58811" y="19241"/>
                            <a:pt x="70337" y="19241"/>
                          </a:cubicBezTo>
                          <a:cubicBezTo>
                            <a:pt x="70623" y="19241"/>
                            <a:pt x="70908" y="19241"/>
                            <a:pt x="71194" y="19241"/>
                          </a:cubicBezTo>
                          <a:cubicBezTo>
                            <a:pt x="71671" y="19241"/>
                            <a:pt x="71956" y="19050"/>
                            <a:pt x="71861" y="18574"/>
                          </a:cubicBezTo>
                          <a:cubicBezTo>
                            <a:pt x="71766" y="14478"/>
                            <a:pt x="72051" y="10478"/>
                            <a:pt x="71671" y="6382"/>
                          </a:cubicBezTo>
                          <a:cubicBezTo>
                            <a:pt x="71480" y="4763"/>
                            <a:pt x="71004" y="3334"/>
                            <a:pt x="69861" y="2096"/>
                          </a:cubicBezTo>
                          <a:cubicBezTo>
                            <a:pt x="68242" y="477"/>
                            <a:pt x="66241" y="0"/>
                            <a:pt x="64051" y="0"/>
                          </a:cubicBezTo>
                          <a:cubicBezTo>
                            <a:pt x="60145" y="0"/>
                            <a:pt x="56240" y="0"/>
                            <a:pt x="52335" y="0"/>
                          </a:cubicBezTo>
                          <a:cubicBezTo>
                            <a:pt x="37666" y="0"/>
                            <a:pt x="22903" y="0"/>
                            <a:pt x="8234" y="0"/>
                          </a:cubicBezTo>
                          <a:cubicBezTo>
                            <a:pt x="2710" y="0"/>
                            <a:pt x="138" y="2572"/>
                            <a:pt x="42" y="8097"/>
                          </a:cubicBezTo>
                          <a:cubicBezTo>
                            <a:pt x="-53" y="11430"/>
                            <a:pt x="42" y="14669"/>
                            <a:pt x="42" y="18002"/>
                          </a:cubicBezTo>
                          <a:cubicBezTo>
                            <a:pt x="-53" y="18955"/>
                            <a:pt x="233" y="19241"/>
                            <a:pt x="1185" y="192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" name="Forme libre : forme 4579">
                      <a:extLst>
                        <a:ext uri="{FF2B5EF4-FFF2-40B4-BE49-F238E27FC236}">
                          <a16:creationId xmlns:a16="http://schemas.microsoft.com/office/drawing/2014/main" id="{B26DCB8C-469D-7119-5F1E-ED161F843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55583" y="5235701"/>
                      <a:ext cx="20098" cy="20099"/>
                    </a:xfrm>
                    <a:custGeom>
                      <a:avLst/>
                      <a:gdLst>
                        <a:gd name="connsiteX0" fmla="*/ 10097 w 20098"/>
                        <a:gd name="connsiteY0" fmla="*/ 20098 h 20099"/>
                        <a:gd name="connsiteX1" fmla="*/ 20098 w 20098"/>
                        <a:gd name="connsiteY1" fmla="*/ 10096 h 20099"/>
                        <a:gd name="connsiteX2" fmla="*/ 10002 w 20098"/>
                        <a:gd name="connsiteY2" fmla="*/ 0 h 20099"/>
                        <a:gd name="connsiteX3" fmla="*/ 0 w 20098"/>
                        <a:gd name="connsiteY3" fmla="*/ 10001 h 20099"/>
                        <a:gd name="connsiteX4" fmla="*/ 10097 w 20098"/>
                        <a:gd name="connsiteY4" fmla="*/ 20098 h 20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8" h="20099">
                          <a:moveTo>
                            <a:pt x="10097" y="20098"/>
                          </a:moveTo>
                          <a:cubicBezTo>
                            <a:pt x="15621" y="20098"/>
                            <a:pt x="20098" y="15621"/>
                            <a:pt x="20098" y="10096"/>
                          </a:cubicBezTo>
                          <a:cubicBezTo>
                            <a:pt x="20098" y="4667"/>
                            <a:pt x="15431" y="0"/>
                            <a:pt x="10002" y="0"/>
                          </a:cubicBezTo>
                          <a:cubicBezTo>
                            <a:pt x="4477" y="95"/>
                            <a:pt x="0" y="4572"/>
                            <a:pt x="0" y="10001"/>
                          </a:cubicBezTo>
                          <a:cubicBezTo>
                            <a:pt x="0" y="15526"/>
                            <a:pt x="4668" y="20193"/>
                            <a:pt x="10097" y="2009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4570" name="Graphique 9">
                <a:extLst>
                  <a:ext uri="{FF2B5EF4-FFF2-40B4-BE49-F238E27FC236}">
                    <a16:creationId xmlns:a16="http://schemas.microsoft.com/office/drawing/2014/main" id="{C42CC471-80CE-055A-A80B-7F069AC62008}"/>
                  </a:ext>
                </a:extLst>
              </p:cNvPr>
              <p:cNvGrpSpPr/>
              <p:nvPr/>
            </p:nvGrpSpPr>
            <p:grpSpPr>
              <a:xfrm>
                <a:off x="18980671" y="5180456"/>
                <a:ext cx="190976" cy="55721"/>
                <a:chOff x="18980671" y="5180456"/>
                <a:chExt cx="190976" cy="55721"/>
              </a:xfrm>
              <a:solidFill>
                <a:srgbClr val="009FE3"/>
              </a:solidFill>
            </p:grpSpPr>
            <p:sp>
              <p:nvSpPr>
                <p:cNvPr id="4571" name="Forme libre : forme 4570">
                  <a:extLst>
                    <a:ext uri="{FF2B5EF4-FFF2-40B4-BE49-F238E27FC236}">
                      <a16:creationId xmlns:a16="http://schemas.microsoft.com/office/drawing/2014/main" id="{50B21A40-ABEF-7B04-1E74-2FA255E12D9C}"/>
                    </a:ext>
                  </a:extLst>
                </p:cNvPr>
                <p:cNvSpPr/>
                <p:nvPr/>
              </p:nvSpPr>
              <p:spPr>
                <a:xfrm>
                  <a:off x="19046870" y="5180456"/>
                  <a:ext cx="58578" cy="55721"/>
                </a:xfrm>
                <a:custGeom>
                  <a:avLst/>
                  <a:gdLst>
                    <a:gd name="connsiteX0" fmla="*/ 29337 w 58578"/>
                    <a:gd name="connsiteY0" fmla="*/ 0 h 55721"/>
                    <a:gd name="connsiteX1" fmla="*/ 38386 w 58578"/>
                    <a:gd name="connsiteY1" fmla="*/ 18288 h 55721"/>
                    <a:gd name="connsiteX2" fmla="*/ 58579 w 58578"/>
                    <a:gd name="connsiteY2" fmla="*/ 21241 h 55721"/>
                    <a:gd name="connsiteX3" fmla="*/ 43910 w 58578"/>
                    <a:gd name="connsiteY3" fmla="*/ 35528 h 55721"/>
                    <a:gd name="connsiteX4" fmla="*/ 47435 w 58578"/>
                    <a:gd name="connsiteY4" fmla="*/ 55721 h 55721"/>
                    <a:gd name="connsiteX5" fmla="*/ 29337 w 58578"/>
                    <a:gd name="connsiteY5" fmla="*/ 46196 h 55721"/>
                    <a:gd name="connsiteX6" fmla="*/ 11144 w 58578"/>
                    <a:gd name="connsiteY6" fmla="*/ 55721 h 55721"/>
                    <a:gd name="connsiteX7" fmla="*/ 14669 w 58578"/>
                    <a:gd name="connsiteY7" fmla="*/ 35528 h 55721"/>
                    <a:gd name="connsiteX8" fmla="*/ 0 w 58578"/>
                    <a:gd name="connsiteY8" fmla="*/ 21241 h 55721"/>
                    <a:gd name="connsiteX9" fmla="*/ 20193 w 58578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579" y="21241"/>
                      </a:lnTo>
                      <a:lnTo>
                        <a:pt x="43910" y="35528"/>
                      </a:lnTo>
                      <a:lnTo>
                        <a:pt x="47435" y="55721"/>
                      </a:lnTo>
                      <a:lnTo>
                        <a:pt x="29337" y="46196"/>
                      </a:lnTo>
                      <a:lnTo>
                        <a:pt x="11144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193" y="18288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72" name="Forme libre : forme 4571">
                  <a:extLst>
                    <a:ext uri="{FF2B5EF4-FFF2-40B4-BE49-F238E27FC236}">
                      <a16:creationId xmlns:a16="http://schemas.microsoft.com/office/drawing/2014/main" id="{A14CE418-D2D5-E11E-CB43-4EEFE12543C0}"/>
                    </a:ext>
                  </a:extLst>
                </p:cNvPr>
                <p:cNvSpPr/>
                <p:nvPr/>
              </p:nvSpPr>
              <p:spPr>
                <a:xfrm>
                  <a:off x="18980671" y="5180456"/>
                  <a:ext cx="58578" cy="55721"/>
                </a:xfrm>
                <a:custGeom>
                  <a:avLst/>
                  <a:gdLst>
                    <a:gd name="connsiteX0" fmla="*/ 29242 w 58578"/>
                    <a:gd name="connsiteY0" fmla="*/ 0 h 55721"/>
                    <a:gd name="connsiteX1" fmla="*/ 38386 w 58578"/>
                    <a:gd name="connsiteY1" fmla="*/ 18288 h 55721"/>
                    <a:gd name="connsiteX2" fmla="*/ 58579 w 58578"/>
                    <a:gd name="connsiteY2" fmla="*/ 21241 h 55721"/>
                    <a:gd name="connsiteX3" fmla="*/ 43911 w 58578"/>
                    <a:gd name="connsiteY3" fmla="*/ 35528 h 55721"/>
                    <a:gd name="connsiteX4" fmla="*/ 47435 w 58578"/>
                    <a:gd name="connsiteY4" fmla="*/ 55721 h 55721"/>
                    <a:gd name="connsiteX5" fmla="*/ 29242 w 58578"/>
                    <a:gd name="connsiteY5" fmla="*/ 46196 h 55721"/>
                    <a:gd name="connsiteX6" fmla="*/ 11145 w 58578"/>
                    <a:gd name="connsiteY6" fmla="*/ 55721 h 55721"/>
                    <a:gd name="connsiteX7" fmla="*/ 14669 w 58578"/>
                    <a:gd name="connsiteY7" fmla="*/ 35528 h 55721"/>
                    <a:gd name="connsiteX8" fmla="*/ 0 w 58578"/>
                    <a:gd name="connsiteY8" fmla="*/ 21241 h 55721"/>
                    <a:gd name="connsiteX9" fmla="*/ 20193 w 58578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242" y="0"/>
                      </a:moveTo>
                      <a:lnTo>
                        <a:pt x="38386" y="18288"/>
                      </a:lnTo>
                      <a:lnTo>
                        <a:pt x="58579" y="21241"/>
                      </a:lnTo>
                      <a:lnTo>
                        <a:pt x="43911" y="35528"/>
                      </a:lnTo>
                      <a:lnTo>
                        <a:pt x="47435" y="55721"/>
                      </a:lnTo>
                      <a:lnTo>
                        <a:pt x="29242" y="46196"/>
                      </a:lnTo>
                      <a:lnTo>
                        <a:pt x="11145" y="55721"/>
                      </a:lnTo>
                      <a:lnTo>
                        <a:pt x="14669" y="35528"/>
                      </a:lnTo>
                      <a:lnTo>
                        <a:pt x="0" y="21241"/>
                      </a:lnTo>
                      <a:lnTo>
                        <a:pt x="20193" y="18288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73" name="Forme libre : forme 4572">
                  <a:extLst>
                    <a:ext uri="{FF2B5EF4-FFF2-40B4-BE49-F238E27FC236}">
                      <a16:creationId xmlns:a16="http://schemas.microsoft.com/office/drawing/2014/main" id="{85DA7622-3E43-6B71-8FE9-19527695B79A}"/>
                    </a:ext>
                  </a:extLst>
                </p:cNvPr>
                <p:cNvSpPr/>
                <p:nvPr/>
              </p:nvSpPr>
              <p:spPr>
                <a:xfrm>
                  <a:off x="19113069" y="5180456"/>
                  <a:ext cx="58578" cy="55721"/>
                </a:xfrm>
                <a:custGeom>
                  <a:avLst/>
                  <a:gdLst>
                    <a:gd name="connsiteX0" fmla="*/ 29337 w 58578"/>
                    <a:gd name="connsiteY0" fmla="*/ 0 h 55721"/>
                    <a:gd name="connsiteX1" fmla="*/ 38386 w 58578"/>
                    <a:gd name="connsiteY1" fmla="*/ 18288 h 55721"/>
                    <a:gd name="connsiteX2" fmla="*/ 58579 w 58578"/>
                    <a:gd name="connsiteY2" fmla="*/ 21241 h 55721"/>
                    <a:gd name="connsiteX3" fmla="*/ 43910 w 58578"/>
                    <a:gd name="connsiteY3" fmla="*/ 35528 h 55721"/>
                    <a:gd name="connsiteX4" fmla="*/ 47434 w 58578"/>
                    <a:gd name="connsiteY4" fmla="*/ 55721 h 55721"/>
                    <a:gd name="connsiteX5" fmla="*/ 29337 w 58578"/>
                    <a:gd name="connsiteY5" fmla="*/ 46196 h 55721"/>
                    <a:gd name="connsiteX6" fmla="*/ 11144 w 58578"/>
                    <a:gd name="connsiteY6" fmla="*/ 55721 h 55721"/>
                    <a:gd name="connsiteX7" fmla="*/ 14668 w 58578"/>
                    <a:gd name="connsiteY7" fmla="*/ 35528 h 55721"/>
                    <a:gd name="connsiteX8" fmla="*/ 0 w 58578"/>
                    <a:gd name="connsiteY8" fmla="*/ 21241 h 55721"/>
                    <a:gd name="connsiteX9" fmla="*/ 20193 w 58578"/>
                    <a:gd name="connsiteY9" fmla="*/ 18288 h 5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721">
                      <a:moveTo>
                        <a:pt x="29337" y="0"/>
                      </a:moveTo>
                      <a:lnTo>
                        <a:pt x="38386" y="18288"/>
                      </a:lnTo>
                      <a:lnTo>
                        <a:pt x="58579" y="21241"/>
                      </a:lnTo>
                      <a:lnTo>
                        <a:pt x="43910" y="35528"/>
                      </a:lnTo>
                      <a:lnTo>
                        <a:pt x="47434" y="55721"/>
                      </a:lnTo>
                      <a:lnTo>
                        <a:pt x="29337" y="46196"/>
                      </a:lnTo>
                      <a:lnTo>
                        <a:pt x="11144" y="55721"/>
                      </a:lnTo>
                      <a:lnTo>
                        <a:pt x="14668" y="35528"/>
                      </a:lnTo>
                      <a:lnTo>
                        <a:pt x="0" y="21241"/>
                      </a:lnTo>
                      <a:lnTo>
                        <a:pt x="20193" y="18288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4542" name="Graphique 9">
              <a:extLst>
                <a:ext uri="{FF2B5EF4-FFF2-40B4-BE49-F238E27FC236}">
                  <a16:creationId xmlns:a16="http://schemas.microsoft.com/office/drawing/2014/main" id="{3B44923A-B8E4-660C-F66B-43385A19BE3E}"/>
                </a:ext>
              </a:extLst>
            </p:cNvPr>
            <p:cNvGrpSpPr/>
            <p:nvPr/>
          </p:nvGrpSpPr>
          <p:grpSpPr>
            <a:xfrm>
              <a:off x="16729241" y="5830972"/>
              <a:ext cx="469125" cy="280461"/>
              <a:chOff x="18621438" y="5773578"/>
              <a:chExt cx="460293" cy="275181"/>
            </a:xfrm>
          </p:grpSpPr>
          <p:grpSp>
            <p:nvGrpSpPr>
              <p:cNvPr id="4543" name="Graphique 9">
                <a:extLst>
                  <a:ext uri="{FF2B5EF4-FFF2-40B4-BE49-F238E27FC236}">
                    <a16:creationId xmlns:a16="http://schemas.microsoft.com/office/drawing/2014/main" id="{3A286B26-3D18-653E-EFAD-7EDC16DE187E}"/>
                  </a:ext>
                </a:extLst>
              </p:cNvPr>
              <p:cNvGrpSpPr/>
              <p:nvPr/>
            </p:nvGrpSpPr>
            <p:grpSpPr>
              <a:xfrm>
                <a:off x="18823890" y="5850921"/>
                <a:ext cx="257841" cy="150399"/>
                <a:chOff x="18823890" y="5850921"/>
                <a:chExt cx="257841" cy="150399"/>
              </a:xfrm>
              <a:solidFill>
                <a:srgbClr val="E30613"/>
              </a:solidFill>
            </p:grpSpPr>
            <p:sp>
              <p:nvSpPr>
                <p:cNvPr id="4555" name="Forme libre : forme 4554">
                  <a:extLst>
                    <a:ext uri="{FF2B5EF4-FFF2-40B4-BE49-F238E27FC236}">
                      <a16:creationId xmlns:a16="http://schemas.microsoft.com/office/drawing/2014/main" id="{DD11B38F-7AC4-FC02-064D-0427E5D8F7CD}"/>
                    </a:ext>
                  </a:extLst>
                </p:cNvPr>
                <p:cNvSpPr/>
                <p:nvPr/>
              </p:nvSpPr>
              <p:spPr>
                <a:xfrm>
                  <a:off x="18824366" y="5861779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56" name="Forme libre : forme 4555">
                  <a:extLst>
                    <a:ext uri="{FF2B5EF4-FFF2-40B4-BE49-F238E27FC236}">
                      <a16:creationId xmlns:a16="http://schemas.microsoft.com/office/drawing/2014/main" id="{D8320310-3EB4-5C73-6B99-68AED42911B2}"/>
                    </a:ext>
                  </a:extLst>
                </p:cNvPr>
                <p:cNvSpPr/>
                <p:nvPr/>
              </p:nvSpPr>
              <p:spPr>
                <a:xfrm>
                  <a:off x="18855799" y="5850921"/>
                  <a:ext cx="24479" cy="64769"/>
                </a:xfrm>
                <a:custGeom>
                  <a:avLst/>
                  <a:gdLst>
                    <a:gd name="connsiteX0" fmla="*/ 3048 w 24479"/>
                    <a:gd name="connsiteY0" fmla="*/ 13906 h 64769"/>
                    <a:gd name="connsiteX1" fmla="*/ 12192 w 24479"/>
                    <a:gd name="connsiteY1" fmla="*/ 10287 h 64769"/>
                    <a:gd name="connsiteX2" fmla="*/ 21336 w 24479"/>
                    <a:gd name="connsiteY2" fmla="*/ 13906 h 64769"/>
                    <a:gd name="connsiteX3" fmla="*/ 24479 w 24479"/>
                    <a:gd name="connsiteY3" fmla="*/ 23717 h 64769"/>
                    <a:gd name="connsiteX4" fmla="*/ 24479 w 24479"/>
                    <a:gd name="connsiteY4" fmla="*/ 51339 h 64769"/>
                    <a:gd name="connsiteX5" fmla="*/ 21336 w 24479"/>
                    <a:gd name="connsiteY5" fmla="*/ 61150 h 64769"/>
                    <a:gd name="connsiteX6" fmla="*/ 12192 w 24479"/>
                    <a:gd name="connsiteY6" fmla="*/ 64770 h 64769"/>
                    <a:gd name="connsiteX7" fmla="*/ 3143 w 24479"/>
                    <a:gd name="connsiteY7" fmla="*/ 61150 h 64769"/>
                    <a:gd name="connsiteX8" fmla="*/ 0 w 24479"/>
                    <a:gd name="connsiteY8" fmla="*/ 51339 h 64769"/>
                    <a:gd name="connsiteX9" fmla="*/ 0 w 24479"/>
                    <a:gd name="connsiteY9" fmla="*/ 23717 h 64769"/>
                    <a:gd name="connsiteX10" fmla="*/ 3048 w 24479"/>
                    <a:gd name="connsiteY10" fmla="*/ 13906 h 64769"/>
                    <a:gd name="connsiteX11" fmla="*/ 12097 w 24479"/>
                    <a:gd name="connsiteY11" fmla="*/ 3238 h 64769"/>
                    <a:gd name="connsiteX12" fmla="*/ 8097 w 24479"/>
                    <a:gd name="connsiteY12" fmla="*/ 7715 h 64769"/>
                    <a:gd name="connsiteX13" fmla="*/ 2953 w 24479"/>
                    <a:gd name="connsiteY13" fmla="*/ 7715 h 64769"/>
                    <a:gd name="connsiteX14" fmla="*/ 9525 w 24479"/>
                    <a:gd name="connsiteY14" fmla="*/ 0 h 64769"/>
                    <a:gd name="connsiteX15" fmla="*/ 14764 w 24479"/>
                    <a:gd name="connsiteY15" fmla="*/ 0 h 64769"/>
                    <a:gd name="connsiteX16" fmla="*/ 21431 w 24479"/>
                    <a:gd name="connsiteY16" fmla="*/ 7715 h 64769"/>
                    <a:gd name="connsiteX17" fmla="*/ 16288 w 24479"/>
                    <a:gd name="connsiteY17" fmla="*/ 7715 h 64769"/>
                    <a:gd name="connsiteX18" fmla="*/ 12097 w 24479"/>
                    <a:gd name="connsiteY18" fmla="*/ 3238 h 64769"/>
                    <a:gd name="connsiteX19" fmla="*/ 12192 w 24479"/>
                    <a:gd name="connsiteY19" fmla="*/ 15716 h 64769"/>
                    <a:gd name="connsiteX20" fmla="*/ 5905 w 24479"/>
                    <a:gd name="connsiteY20" fmla="*/ 23431 h 64769"/>
                    <a:gd name="connsiteX21" fmla="*/ 5905 w 24479"/>
                    <a:gd name="connsiteY21" fmla="*/ 51625 h 64769"/>
                    <a:gd name="connsiteX22" fmla="*/ 12192 w 24479"/>
                    <a:gd name="connsiteY22" fmla="*/ 59341 h 64769"/>
                    <a:gd name="connsiteX23" fmla="*/ 18479 w 24479"/>
                    <a:gd name="connsiteY23" fmla="*/ 51625 h 64769"/>
                    <a:gd name="connsiteX24" fmla="*/ 18479 w 24479"/>
                    <a:gd name="connsiteY24" fmla="*/ 23431 h 64769"/>
                    <a:gd name="connsiteX25" fmla="*/ 12192 w 24479"/>
                    <a:gd name="connsiteY25" fmla="*/ 15716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79" h="64769">
                      <a:moveTo>
                        <a:pt x="3048" y="13906"/>
                      </a:moveTo>
                      <a:cubicBezTo>
                        <a:pt x="5144" y="11525"/>
                        <a:pt x="8191" y="10287"/>
                        <a:pt x="12192" y="10287"/>
                      </a:cubicBezTo>
                      <a:cubicBezTo>
                        <a:pt x="16193" y="10287"/>
                        <a:pt x="19241" y="11525"/>
                        <a:pt x="21336" y="13906"/>
                      </a:cubicBezTo>
                      <a:cubicBezTo>
                        <a:pt x="23432" y="16287"/>
                        <a:pt x="24479" y="19526"/>
                        <a:pt x="24479" y="23717"/>
                      </a:cubicBezTo>
                      <a:lnTo>
                        <a:pt x="24479" y="51339"/>
                      </a:lnTo>
                      <a:cubicBezTo>
                        <a:pt x="24479" y="55530"/>
                        <a:pt x="23432" y="58769"/>
                        <a:pt x="21336" y="61150"/>
                      </a:cubicBezTo>
                      <a:cubicBezTo>
                        <a:pt x="19241" y="63532"/>
                        <a:pt x="16193" y="64770"/>
                        <a:pt x="12192" y="64770"/>
                      </a:cubicBezTo>
                      <a:cubicBezTo>
                        <a:pt x="8191" y="64770"/>
                        <a:pt x="5239" y="63532"/>
                        <a:pt x="3143" y="61150"/>
                      </a:cubicBezTo>
                      <a:cubicBezTo>
                        <a:pt x="1048" y="58769"/>
                        <a:pt x="0" y="55530"/>
                        <a:pt x="0" y="51339"/>
                      </a:cubicBezTo>
                      <a:lnTo>
                        <a:pt x="0" y="23717"/>
                      </a:lnTo>
                      <a:cubicBezTo>
                        <a:pt x="0" y="19621"/>
                        <a:pt x="1048" y="16287"/>
                        <a:pt x="3048" y="13906"/>
                      </a:cubicBezTo>
                      <a:close/>
                      <a:moveTo>
                        <a:pt x="12097" y="3238"/>
                      </a:moveTo>
                      <a:lnTo>
                        <a:pt x="8097" y="7715"/>
                      </a:lnTo>
                      <a:lnTo>
                        <a:pt x="2953" y="7715"/>
                      </a:lnTo>
                      <a:lnTo>
                        <a:pt x="9525" y="0"/>
                      </a:lnTo>
                      <a:lnTo>
                        <a:pt x="14764" y="0"/>
                      </a:lnTo>
                      <a:lnTo>
                        <a:pt x="21431" y="7715"/>
                      </a:lnTo>
                      <a:lnTo>
                        <a:pt x="16288" y="7715"/>
                      </a:lnTo>
                      <a:lnTo>
                        <a:pt x="12097" y="3238"/>
                      </a:lnTo>
                      <a:close/>
                      <a:moveTo>
                        <a:pt x="12192" y="15716"/>
                      </a:moveTo>
                      <a:cubicBezTo>
                        <a:pt x="8001" y="15716"/>
                        <a:pt x="5905" y="18288"/>
                        <a:pt x="5905" y="23431"/>
                      </a:cubicBezTo>
                      <a:lnTo>
                        <a:pt x="5905" y="51625"/>
                      </a:lnTo>
                      <a:cubicBezTo>
                        <a:pt x="5905" y="56769"/>
                        <a:pt x="8001" y="59341"/>
                        <a:pt x="12192" y="59341"/>
                      </a:cubicBezTo>
                      <a:cubicBezTo>
                        <a:pt x="16383" y="59341"/>
                        <a:pt x="18479" y="56769"/>
                        <a:pt x="18479" y="51625"/>
                      </a:cubicBezTo>
                      <a:lnTo>
                        <a:pt x="18479" y="23431"/>
                      </a:lnTo>
                      <a:cubicBezTo>
                        <a:pt x="18479" y="18288"/>
                        <a:pt x="16383" y="15716"/>
                        <a:pt x="12192" y="1571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57" name="Forme libre : forme 4556">
                  <a:extLst>
                    <a:ext uri="{FF2B5EF4-FFF2-40B4-BE49-F238E27FC236}">
                      <a16:creationId xmlns:a16="http://schemas.microsoft.com/office/drawing/2014/main" id="{52FC5C8F-92E7-42D5-51BC-8797FECE17E5}"/>
                    </a:ext>
                  </a:extLst>
                </p:cNvPr>
                <p:cNvSpPr/>
                <p:nvPr/>
              </p:nvSpPr>
              <p:spPr>
                <a:xfrm>
                  <a:off x="18884469" y="5861779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1 w 25526"/>
                    <a:gd name="connsiteY1" fmla="*/ 53340 h 53340"/>
                    <a:gd name="connsiteX2" fmla="*/ 9811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58" name="Forme libre : forme 4557">
                  <a:extLst>
                    <a:ext uri="{FF2B5EF4-FFF2-40B4-BE49-F238E27FC236}">
                      <a16:creationId xmlns:a16="http://schemas.microsoft.com/office/drawing/2014/main" id="{13288340-F214-A7FD-9E73-6101CF7E7718}"/>
                    </a:ext>
                  </a:extLst>
                </p:cNvPr>
                <p:cNvSpPr/>
                <p:nvPr/>
              </p:nvSpPr>
              <p:spPr>
                <a:xfrm>
                  <a:off x="18914949" y="5861779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59" name="Forme libre : forme 4558">
                  <a:extLst>
                    <a:ext uri="{FF2B5EF4-FFF2-40B4-BE49-F238E27FC236}">
                      <a16:creationId xmlns:a16="http://schemas.microsoft.com/office/drawing/2014/main" id="{A1FC202A-D9EB-10E1-8B22-325706990ED9}"/>
                    </a:ext>
                  </a:extLst>
                </p:cNvPr>
                <p:cNvSpPr/>
                <p:nvPr/>
              </p:nvSpPr>
              <p:spPr>
                <a:xfrm>
                  <a:off x="18943048" y="5861779"/>
                  <a:ext cx="21145" cy="53340"/>
                </a:xfrm>
                <a:custGeom>
                  <a:avLst/>
                  <a:gdLst>
                    <a:gd name="connsiteX0" fmla="*/ 21145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5 w 21145"/>
                    <a:gd name="connsiteY5" fmla="*/ 47911 h 53340"/>
                    <a:gd name="connsiteX6" fmla="*/ 21145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5" y="47911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0" name="Forme libre : forme 4559">
                  <a:extLst>
                    <a:ext uri="{FF2B5EF4-FFF2-40B4-BE49-F238E27FC236}">
                      <a16:creationId xmlns:a16="http://schemas.microsoft.com/office/drawing/2014/main" id="{F20ACBCF-6268-C61A-5FC9-094E9BBB2021}"/>
                    </a:ext>
                  </a:extLst>
                </p:cNvPr>
                <p:cNvSpPr/>
                <p:nvPr/>
              </p:nvSpPr>
              <p:spPr>
                <a:xfrm>
                  <a:off x="18823890" y="5946933"/>
                  <a:ext cx="24097" cy="54387"/>
                </a:xfrm>
                <a:custGeom>
                  <a:avLst/>
                  <a:gdLst>
                    <a:gd name="connsiteX0" fmla="*/ 12002 w 24097"/>
                    <a:gd name="connsiteY0" fmla="*/ 0 h 54387"/>
                    <a:gd name="connsiteX1" fmla="*/ 21050 w 24097"/>
                    <a:gd name="connsiteY1" fmla="*/ 3620 h 54387"/>
                    <a:gd name="connsiteX2" fmla="*/ 24098 w 24097"/>
                    <a:gd name="connsiteY2" fmla="*/ 13431 h 54387"/>
                    <a:gd name="connsiteX3" fmla="*/ 24098 w 24097"/>
                    <a:gd name="connsiteY3" fmla="*/ 18193 h 54387"/>
                    <a:gd name="connsiteX4" fmla="*/ 18479 w 24097"/>
                    <a:gd name="connsiteY4" fmla="*/ 18193 h 54387"/>
                    <a:gd name="connsiteX5" fmla="*/ 18479 w 24097"/>
                    <a:gd name="connsiteY5" fmla="*/ 13049 h 54387"/>
                    <a:gd name="connsiteX6" fmla="*/ 12192 w 24097"/>
                    <a:gd name="connsiteY6" fmla="*/ 5334 h 54387"/>
                    <a:gd name="connsiteX7" fmla="*/ 5905 w 24097"/>
                    <a:gd name="connsiteY7" fmla="*/ 13049 h 54387"/>
                    <a:gd name="connsiteX8" fmla="*/ 5905 w 24097"/>
                    <a:gd name="connsiteY8" fmla="*/ 41243 h 54387"/>
                    <a:gd name="connsiteX9" fmla="*/ 12192 w 24097"/>
                    <a:gd name="connsiteY9" fmla="*/ 48959 h 54387"/>
                    <a:gd name="connsiteX10" fmla="*/ 18479 w 24097"/>
                    <a:gd name="connsiteY10" fmla="*/ 41243 h 54387"/>
                    <a:gd name="connsiteX11" fmla="*/ 18479 w 24097"/>
                    <a:gd name="connsiteY11" fmla="*/ 34290 h 54387"/>
                    <a:gd name="connsiteX12" fmla="*/ 24098 w 24097"/>
                    <a:gd name="connsiteY12" fmla="*/ 34290 h 54387"/>
                    <a:gd name="connsiteX13" fmla="*/ 24098 w 24097"/>
                    <a:gd name="connsiteY13" fmla="*/ 40958 h 54387"/>
                    <a:gd name="connsiteX14" fmla="*/ 21050 w 24097"/>
                    <a:gd name="connsiteY14" fmla="*/ 50768 h 54387"/>
                    <a:gd name="connsiteX15" fmla="*/ 12002 w 24097"/>
                    <a:gd name="connsiteY15" fmla="*/ 54388 h 54387"/>
                    <a:gd name="connsiteX16" fmla="*/ 3048 w 24097"/>
                    <a:gd name="connsiteY16" fmla="*/ 50768 h 54387"/>
                    <a:gd name="connsiteX17" fmla="*/ 0 w 24097"/>
                    <a:gd name="connsiteY17" fmla="*/ 40958 h 54387"/>
                    <a:gd name="connsiteX18" fmla="*/ 0 w 24097"/>
                    <a:gd name="connsiteY18" fmla="*/ 13335 h 54387"/>
                    <a:gd name="connsiteX19" fmla="*/ 3048 w 24097"/>
                    <a:gd name="connsiteY19" fmla="*/ 3524 h 54387"/>
                    <a:gd name="connsiteX20" fmla="*/ 12002 w 24097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7" h="54387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0" y="6001"/>
                        <a:pt x="24098" y="9240"/>
                        <a:pt x="24098" y="13431"/>
                      </a:cubicBezTo>
                      <a:lnTo>
                        <a:pt x="24098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9"/>
                        <a:pt x="23050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9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2" y="5905"/>
                        <a:pt x="3048" y="3524"/>
                      </a:cubicBezTo>
                      <a:cubicBezTo>
                        <a:pt x="5048" y="1238"/>
                        <a:pt x="8096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1" name="Forme libre : forme 4560">
                  <a:extLst>
                    <a:ext uri="{FF2B5EF4-FFF2-40B4-BE49-F238E27FC236}">
                      <a16:creationId xmlns:a16="http://schemas.microsoft.com/office/drawing/2014/main" id="{9165C9AF-4180-D017-F0C7-8841528E1816}"/>
                    </a:ext>
                  </a:extLst>
                </p:cNvPr>
                <p:cNvSpPr/>
                <p:nvPr/>
              </p:nvSpPr>
              <p:spPr>
                <a:xfrm>
                  <a:off x="18852465" y="5947504"/>
                  <a:ext cx="28955" cy="53340"/>
                </a:xfrm>
                <a:custGeom>
                  <a:avLst/>
                  <a:gdLst>
                    <a:gd name="connsiteX0" fmla="*/ 21145 w 28955"/>
                    <a:gd name="connsiteY0" fmla="*/ 42577 h 53340"/>
                    <a:gd name="connsiteX1" fmla="*/ 7620 w 28955"/>
                    <a:gd name="connsiteY1" fmla="*/ 42577 h 53340"/>
                    <a:gd name="connsiteX2" fmla="*/ 5524 w 28955"/>
                    <a:gd name="connsiteY2" fmla="*/ 53340 h 53340"/>
                    <a:gd name="connsiteX3" fmla="*/ 0 w 28955"/>
                    <a:gd name="connsiteY3" fmla="*/ 53340 h 53340"/>
                    <a:gd name="connsiteX4" fmla="*/ 10192 w 28955"/>
                    <a:gd name="connsiteY4" fmla="*/ 0 h 53340"/>
                    <a:gd name="connsiteX5" fmla="*/ 18764 w 28955"/>
                    <a:gd name="connsiteY5" fmla="*/ 0 h 53340"/>
                    <a:gd name="connsiteX6" fmla="*/ 28956 w 28955"/>
                    <a:gd name="connsiteY6" fmla="*/ 53340 h 53340"/>
                    <a:gd name="connsiteX7" fmla="*/ 23050 w 28955"/>
                    <a:gd name="connsiteY7" fmla="*/ 53340 h 53340"/>
                    <a:gd name="connsiteX8" fmla="*/ 21145 w 28955"/>
                    <a:gd name="connsiteY8" fmla="*/ 42577 h 53340"/>
                    <a:gd name="connsiteX9" fmla="*/ 14288 w 28955"/>
                    <a:gd name="connsiteY9" fmla="*/ 6668 h 53340"/>
                    <a:gd name="connsiteX10" fmla="*/ 8382 w 28955"/>
                    <a:gd name="connsiteY10" fmla="*/ 37434 h 53340"/>
                    <a:gd name="connsiteX11" fmla="*/ 20288 w 28955"/>
                    <a:gd name="connsiteY11" fmla="*/ 37434 h 53340"/>
                    <a:gd name="connsiteX12" fmla="*/ 14288 w 28955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40">
                      <a:moveTo>
                        <a:pt x="21145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5" y="42577"/>
                      </a:lnTo>
                      <a:close/>
                      <a:moveTo>
                        <a:pt x="14288" y="6668"/>
                      </a:moveTo>
                      <a:lnTo>
                        <a:pt x="8382" y="37434"/>
                      </a:lnTo>
                      <a:lnTo>
                        <a:pt x="20288" y="37434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2" name="Forme libre : forme 4561">
                  <a:extLst>
                    <a:ext uri="{FF2B5EF4-FFF2-40B4-BE49-F238E27FC236}">
                      <a16:creationId xmlns:a16="http://schemas.microsoft.com/office/drawing/2014/main" id="{C1F23BCA-B3C2-77C1-0083-9ACA6F496069}"/>
                    </a:ext>
                  </a:extLst>
                </p:cNvPr>
                <p:cNvSpPr/>
                <p:nvPr/>
              </p:nvSpPr>
              <p:spPr>
                <a:xfrm>
                  <a:off x="18886946" y="5947504"/>
                  <a:ext cx="33813" cy="53340"/>
                </a:xfrm>
                <a:custGeom>
                  <a:avLst/>
                  <a:gdLst>
                    <a:gd name="connsiteX0" fmla="*/ 28194 w 33813"/>
                    <a:gd name="connsiteY0" fmla="*/ 10478 h 53340"/>
                    <a:gd name="connsiteX1" fmla="*/ 19717 w 33813"/>
                    <a:gd name="connsiteY1" fmla="*/ 53340 h 53340"/>
                    <a:gd name="connsiteX2" fmla="*/ 14001 w 33813"/>
                    <a:gd name="connsiteY2" fmla="*/ 53340 h 53340"/>
                    <a:gd name="connsiteX3" fmla="*/ 5143 w 33813"/>
                    <a:gd name="connsiteY3" fmla="*/ 10859 h 53340"/>
                    <a:gd name="connsiteX4" fmla="*/ 5143 w 33813"/>
                    <a:gd name="connsiteY4" fmla="*/ 53340 h 53340"/>
                    <a:gd name="connsiteX5" fmla="*/ 0 w 33813"/>
                    <a:gd name="connsiteY5" fmla="*/ 53340 h 53340"/>
                    <a:gd name="connsiteX6" fmla="*/ 0 w 33813"/>
                    <a:gd name="connsiteY6" fmla="*/ 0 h 53340"/>
                    <a:gd name="connsiteX7" fmla="*/ 8287 w 33813"/>
                    <a:gd name="connsiteY7" fmla="*/ 0 h 53340"/>
                    <a:gd name="connsiteX8" fmla="*/ 17050 w 33813"/>
                    <a:gd name="connsiteY8" fmla="*/ 42577 h 53340"/>
                    <a:gd name="connsiteX9" fmla="*/ 25527 w 33813"/>
                    <a:gd name="connsiteY9" fmla="*/ 0 h 53340"/>
                    <a:gd name="connsiteX10" fmla="*/ 33814 w 33813"/>
                    <a:gd name="connsiteY10" fmla="*/ 0 h 53340"/>
                    <a:gd name="connsiteX11" fmla="*/ 33814 w 33813"/>
                    <a:gd name="connsiteY11" fmla="*/ 53340 h 53340"/>
                    <a:gd name="connsiteX12" fmla="*/ 28194 w 33813"/>
                    <a:gd name="connsiteY12" fmla="*/ 53340 h 53340"/>
                    <a:gd name="connsiteX13" fmla="*/ 28194 w 33813"/>
                    <a:gd name="connsiteY13" fmla="*/ 1047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3813" h="53340">
                      <a:moveTo>
                        <a:pt x="28194" y="10478"/>
                      </a:moveTo>
                      <a:lnTo>
                        <a:pt x="19717" y="53340"/>
                      </a:lnTo>
                      <a:lnTo>
                        <a:pt x="14001" y="53340"/>
                      </a:lnTo>
                      <a:lnTo>
                        <a:pt x="5143" y="10859"/>
                      </a:lnTo>
                      <a:lnTo>
                        <a:pt x="5143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8287" y="0"/>
                      </a:lnTo>
                      <a:lnTo>
                        <a:pt x="17050" y="42577"/>
                      </a:lnTo>
                      <a:lnTo>
                        <a:pt x="25527" y="0"/>
                      </a:lnTo>
                      <a:lnTo>
                        <a:pt x="33814" y="0"/>
                      </a:lnTo>
                      <a:lnTo>
                        <a:pt x="33814" y="53340"/>
                      </a:lnTo>
                      <a:lnTo>
                        <a:pt x="28194" y="53340"/>
                      </a:lnTo>
                      <a:lnTo>
                        <a:pt x="28194" y="1047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3" name="Forme libre : forme 4562">
                  <a:extLst>
                    <a:ext uri="{FF2B5EF4-FFF2-40B4-BE49-F238E27FC236}">
                      <a16:creationId xmlns:a16="http://schemas.microsoft.com/office/drawing/2014/main" id="{CE3099A3-F72F-E250-B89A-A5B39B6BD6E5}"/>
                    </a:ext>
                  </a:extLst>
                </p:cNvPr>
                <p:cNvSpPr/>
                <p:nvPr/>
              </p:nvSpPr>
              <p:spPr>
                <a:xfrm>
                  <a:off x="18927618" y="5947504"/>
                  <a:ext cx="23621" cy="53340"/>
                </a:xfrm>
                <a:custGeom>
                  <a:avLst/>
                  <a:gdLst>
                    <a:gd name="connsiteX0" fmla="*/ 0 w 23621"/>
                    <a:gd name="connsiteY0" fmla="*/ 0 h 53340"/>
                    <a:gd name="connsiteX1" fmla="*/ 11620 w 23621"/>
                    <a:gd name="connsiteY1" fmla="*/ 0 h 53340"/>
                    <a:gd name="connsiteX2" fmla="*/ 23622 w 23621"/>
                    <a:gd name="connsiteY2" fmla="*/ 13050 h 53340"/>
                    <a:gd name="connsiteX3" fmla="*/ 23622 w 23621"/>
                    <a:gd name="connsiteY3" fmla="*/ 19431 h 53340"/>
                    <a:gd name="connsiteX4" fmla="*/ 11239 w 23621"/>
                    <a:gd name="connsiteY4" fmla="*/ 32290 h 53340"/>
                    <a:gd name="connsiteX5" fmla="*/ 6000 w 23621"/>
                    <a:gd name="connsiteY5" fmla="*/ 32290 h 53340"/>
                    <a:gd name="connsiteX6" fmla="*/ 6000 w 23621"/>
                    <a:gd name="connsiteY6" fmla="*/ 53340 h 53340"/>
                    <a:gd name="connsiteX7" fmla="*/ 95 w 23621"/>
                    <a:gd name="connsiteY7" fmla="*/ 53340 h 53340"/>
                    <a:gd name="connsiteX8" fmla="*/ 95 w 23621"/>
                    <a:gd name="connsiteY8" fmla="*/ 0 h 53340"/>
                    <a:gd name="connsiteX9" fmla="*/ 6000 w 23621"/>
                    <a:gd name="connsiteY9" fmla="*/ 26956 h 53340"/>
                    <a:gd name="connsiteX10" fmla="*/ 11239 w 23621"/>
                    <a:gd name="connsiteY10" fmla="*/ 26956 h 53340"/>
                    <a:gd name="connsiteX11" fmla="*/ 16192 w 23621"/>
                    <a:gd name="connsiteY11" fmla="*/ 25241 h 53340"/>
                    <a:gd name="connsiteX12" fmla="*/ 17812 w 23621"/>
                    <a:gd name="connsiteY12" fmla="*/ 19717 h 53340"/>
                    <a:gd name="connsiteX13" fmla="*/ 17812 w 23621"/>
                    <a:gd name="connsiteY13" fmla="*/ 12668 h 53340"/>
                    <a:gd name="connsiteX14" fmla="*/ 16383 w 23621"/>
                    <a:gd name="connsiteY14" fmla="*/ 7144 h 53340"/>
                    <a:gd name="connsiteX15" fmla="*/ 11716 w 23621"/>
                    <a:gd name="connsiteY15" fmla="*/ 5334 h 53340"/>
                    <a:gd name="connsiteX16" fmla="*/ 6000 w 23621"/>
                    <a:gd name="connsiteY16" fmla="*/ 5334 h 53340"/>
                    <a:gd name="connsiteX17" fmla="*/ 6000 w 23621"/>
                    <a:gd name="connsiteY17" fmla="*/ 2695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1" h="53340">
                      <a:moveTo>
                        <a:pt x="0" y="0"/>
                      </a:moveTo>
                      <a:lnTo>
                        <a:pt x="11620" y="0"/>
                      </a:lnTo>
                      <a:cubicBezTo>
                        <a:pt x="19621" y="0"/>
                        <a:pt x="23622" y="4382"/>
                        <a:pt x="23622" y="13050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39" y="32290"/>
                      </a:cubicBezTo>
                      <a:lnTo>
                        <a:pt x="6000" y="32290"/>
                      </a:lnTo>
                      <a:lnTo>
                        <a:pt x="6000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0" y="26956"/>
                      </a:moveTo>
                      <a:lnTo>
                        <a:pt x="11239" y="26956"/>
                      </a:lnTo>
                      <a:cubicBezTo>
                        <a:pt x="13430" y="26956"/>
                        <a:pt x="15144" y="26384"/>
                        <a:pt x="16192" y="25241"/>
                      </a:cubicBezTo>
                      <a:cubicBezTo>
                        <a:pt x="17240" y="24099"/>
                        <a:pt x="17812" y="22289"/>
                        <a:pt x="17812" y="19717"/>
                      </a:cubicBezTo>
                      <a:lnTo>
                        <a:pt x="17812" y="12668"/>
                      </a:lnTo>
                      <a:cubicBezTo>
                        <a:pt x="17812" y="10192"/>
                        <a:pt x="17335" y="8287"/>
                        <a:pt x="16383" y="7144"/>
                      </a:cubicBezTo>
                      <a:cubicBezTo>
                        <a:pt x="15430" y="5906"/>
                        <a:pt x="13906" y="5334"/>
                        <a:pt x="11716" y="5334"/>
                      </a:cubicBezTo>
                      <a:lnTo>
                        <a:pt x="6000" y="5334"/>
                      </a:lnTo>
                      <a:lnTo>
                        <a:pt x="6000" y="2695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4" name="Forme libre : forme 4563">
                  <a:extLst>
                    <a:ext uri="{FF2B5EF4-FFF2-40B4-BE49-F238E27FC236}">
                      <a16:creationId xmlns:a16="http://schemas.microsoft.com/office/drawing/2014/main" id="{1678752F-E5D0-3FD4-C1E1-D6D165DCC1CB}"/>
                    </a:ext>
                  </a:extLst>
                </p:cNvPr>
                <p:cNvSpPr/>
                <p:nvPr/>
              </p:nvSpPr>
              <p:spPr>
                <a:xfrm>
                  <a:off x="18954097" y="5947504"/>
                  <a:ext cx="28955" cy="53340"/>
                </a:xfrm>
                <a:custGeom>
                  <a:avLst/>
                  <a:gdLst>
                    <a:gd name="connsiteX0" fmla="*/ 21146 w 28955"/>
                    <a:gd name="connsiteY0" fmla="*/ 42577 h 53340"/>
                    <a:gd name="connsiteX1" fmla="*/ 7620 w 28955"/>
                    <a:gd name="connsiteY1" fmla="*/ 42577 h 53340"/>
                    <a:gd name="connsiteX2" fmla="*/ 5525 w 28955"/>
                    <a:gd name="connsiteY2" fmla="*/ 53340 h 53340"/>
                    <a:gd name="connsiteX3" fmla="*/ 0 w 28955"/>
                    <a:gd name="connsiteY3" fmla="*/ 53340 h 53340"/>
                    <a:gd name="connsiteX4" fmla="*/ 10192 w 28955"/>
                    <a:gd name="connsiteY4" fmla="*/ 0 h 53340"/>
                    <a:gd name="connsiteX5" fmla="*/ 18765 w 28955"/>
                    <a:gd name="connsiteY5" fmla="*/ 0 h 53340"/>
                    <a:gd name="connsiteX6" fmla="*/ 28956 w 28955"/>
                    <a:gd name="connsiteY6" fmla="*/ 53340 h 53340"/>
                    <a:gd name="connsiteX7" fmla="*/ 23050 w 28955"/>
                    <a:gd name="connsiteY7" fmla="*/ 53340 h 53340"/>
                    <a:gd name="connsiteX8" fmla="*/ 21146 w 28955"/>
                    <a:gd name="connsiteY8" fmla="*/ 42577 h 53340"/>
                    <a:gd name="connsiteX9" fmla="*/ 14288 w 28955"/>
                    <a:gd name="connsiteY9" fmla="*/ 6668 h 53340"/>
                    <a:gd name="connsiteX10" fmla="*/ 8382 w 28955"/>
                    <a:gd name="connsiteY10" fmla="*/ 37434 h 53340"/>
                    <a:gd name="connsiteX11" fmla="*/ 20288 w 28955"/>
                    <a:gd name="connsiteY11" fmla="*/ 37434 h 53340"/>
                    <a:gd name="connsiteX12" fmla="*/ 14288 w 28955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5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4"/>
                      </a:lnTo>
                      <a:lnTo>
                        <a:pt x="20288" y="37434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5" name="Forme libre : forme 4564">
                  <a:extLst>
                    <a:ext uri="{FF2B5EF4-FFF2-40B4-BE49-F238E27FC236}">
                      <a16:creationId xmlns:a16="http://schemas.microsoft.com/office/drawing/2014/main" id="{E38BAFFF-CA1E-09AA-4B3B-24A66C68FAC9}"/>
                    </a:ext>
                  </a:extLst>
                </p:cNvPr>
                <p:cNvSpPr/>
                <p:nvPr/>
              </p:nvSpPr>
              <p:spPr>
                <a:xfrm>
                  <a:off x="18988577" y="5947504"/>
                  <a:ext cx="25146" cy="53340"/>
                </a:xfrm>
                <a:custGeom>
                  <a:avLst/>
                  <a:gdLst>
                    <a:gd name="connsiteX0" fmla="*/ 5334 w 25146"/>
                    <a:gd name="connsiteY0" fmla="*/ 10192 h 53340"/>
                    <a:gd name="connsiteX1" fmla="*/ 5334 w 25146"/>
                    <a:gd name="connsiteY1" fmla="*/ 53340 h 53340"/>
                    <a:gd name="connsiteX2" fmla="*/ 0 w 25146"/>
                    <a:gd name="connsiteY2" fmla="*/ 53340 h 53340"/>
                    <a:gd name="connsiteX3" fmla="*/ 0 w 25146"/>
                    <a:gd name="connsiteY3" fmla="*/ 0 h 53340"/>
                    <a:gd name="connsiteX4" fmla="*/ 7525 w 25146"/>
                    <a:gd name="connsiteY4" fmla="*/ 0 h 53340"/>
                    <a:gd name="connsiteX5" fmla="*/ 19908 w 25146"/>
                    <a:gd name="connsiteY5" fmla="*/ 38577 h 53340"/>
                    <a:gd name="connsiteX6" fmla="*/ 19908 w 25146"/>
                    <a:gd name="connsiteY6" fmla="*/ 0 h 53340"/>
                    <a:gd name="connsiteX7" fmla="*/ 25146 w 25146"/>
                    <a:gd name="connsiteY7" fmla="*/ 0 h 53340"/>
                    <a:gd name="connsiteX8" fmla="*/ 25146 w 25146"/>
                    <a:gd name="connsiteY8" fmla="*/ 53340 h 53340"/>
                    <a:gd name="connsiteX9" fmla="*/ 18955 w 25146"/>
                    <a:gd name="connsiteY9" fmla="*/ 53340 h 53340"/>
                    <a:gd name="connsiteX10" fmla="*/ 5334 w 25146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6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8" y="38577"/>
                      </a:lnTo>
                      <a:lnTo>
                        <a:pt x="19908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6" name="Forme libre : forme 4565">
                  <a:extLst>
                    <a:ext uri="{FF2B5EF4-FFF2-40B4-BE49-F238E27FC236}">
                      <a16:creationId xmlns:a16="http://schemas.microsoft.com/office/drawing/2014/main" id="{AEF9FD98-D8B6-D75C-5DFF-EB21DF743FD6}"/>
                    </a:ext>
                  </a:extLst>
                </p:cNvPr>
                <p:cNvSpPr/>
                <p:nvPr/>
              </p:nvSpPr>
              <p:spPr>
                <a:xfrm>
                  <a:off x="19020581" y="5947504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5 w 5905"/>
                    <a:gd name="connsiteY1" fmla="*/ 0 h 53340"/>
                    <a:gd name="connsiteX2" fmla="*/ 5905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7" name="Forme libre : forme 4566">
                  <a:extLst>
                    <a:ext uri="{FF2B5EF4-FFF2-40B4-BE49-F238E27FC236}">
                      <a16:creationId xmlns:a16="http://schemas.microsoft.com/office/drawing/2014/main" id="{00F1798A-4387-B44C-1F7B-DA8D09517E3A}"/>
                    </a:ext>
                  </a:extLst>
                </p:cNvPr>
                <p:cNvSpPr/>
                <p:nvPr/>
              </p:nvSpPr>
              <p:spPr>
                <a:xfrm>
                  <a:off x="19033345" y="5947504"/>
                  <a:ext cx="21145" cy="53340"/>
                </a:xfrm>
                <a:custGeom>
                  <a:avLst/>
                  <a:gdLst>
                    <a:gd name="connsiteX0" fmla="*/ 21145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5 w 21145"/>
                    <a:gd name="connsiteY5" fmla="*/ 47911 h 53340"/>
                    <a:gd name="connsiteX6" fmla="*/ 21145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5" y="47911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68" name="Forme libre : forme 4567">
                  <a:extLst>
                    <a:ext uri="{FF2B5EF4-FFF2-40B4-BE49-F238E27FC236}">
                      <a16:creationId xmlns:a16="http://schemas.microsoft.com/office/drawing/2014/main" id="{8F64D157-24D0-C910-97C5-7DB86107C137}"/>
                    </a:ext>
                  </a:extLst>
                </p:cNvPr>
                <p:cNvSpPr/>
                <p:nvPr/>
              </p:nvSpPr>
              <p:spPr>
                <a:xfrm>
                  <a:off x="19059824" y="5947504"/>
                  <a:ext cx="21907" cy="53340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544" name="Graphique 9">
                <a:extLst>
                  <a:ext uri="{FF2B5EF4-FFF2-40B4-BE49-F238E27FC236}">
                    <a16:creationId xmlns:a16="http://schemas.microsoft.com/office/drawing/2014/main" id="{F61509B7-34C9-334B-A0DD-5EDD6F696F1A}"/>
                  </a:ext>
                </a:extLst>
              </p:cNvPr>
              <p:cNvGrpSpPr/>
              <p:nvPr/>
            </p:nvGrpSpPr>
            <p:grpSpPr>
              <a:xfrm>
                <a:off x="18621438" y="5814358"/>
                <a:ext cx="180795" cy="234401"/>
                <a:chOff x="18621438" y="5814358"/>
                <a:chExt cx="180795" cy="234401"/>
              </a:xfrm>
            </p:grpSpPr>
            <p:sp>
              <p:nvSpPr>
                <p:cNvPr id="4550" name="Forme libre : forme 4549">
                  <a:extLst>
                    <a:ext uri="{FF2B5EF4-FFF2-40B4-BE49-F238E27FC236}">
                      <a16:creationId xmlns:a16="http://schemas.microsoft.com/office/drawing/2014/main" id="{0738FEDB-92DB-3894-0BBC-D45BA3C4A53D}"/>
                    </a:ext>
                  </a:extLst>
                </p:cNvPr>
                <p:cNvSpPr/>
                <p:nvPr/>
              </p:nvSpPr>
              <p:spPr>
                <a:xfrm>
                  <a:off x="18621438" y="5814358"/>
                  <a:ext cx="180795" cy="234401"/>
                </a:xfrm>
                <a:custGeom>
                  <a:avLst/>
                  <a:gdLst>
                    <a:gd name="connsiteX0" fmla="*/ 179116 w 180795"/>
                    <a:gd name="connsiteY0" fmla="*/ 72187 h 234401"/>
                    <a:gd name="connsiteX1" fmla="*/ 67674 w 180795"/>
                    <a:gd name="connsiteY1" fmla="*/ 2845 h 234401"/>
                    <a:gd name="connsiteX2" fmla="*/ 19382 w 180795"/>
                    <a:gd name="connsiteY2" fmla="*/ 146291 h 234401"/>
                    <a:gd name="connsiteX3" fmla="*/ 88724 w 180795"/>
                    <a:gd name="connsiteY3" fmla="*/ 233159 h 234401"/>
                    <a:gd name="connsiteX4" fmla="*/ 92058 w 180795"/>
                    <a:gd name="connsiteY4" fmla="*/ 233064 h 234401"/>
                    <a:gd name="connsiteX5" fmla="*/ 159876 w 180795"/>
                    <a:gd name="connsiteY5" fmla="*/ 148291 h 234401"/>
                    <a:gd name="connsiteX6" fmla="*/ 180735 w 180795"/>
                    <a:gd name="connsiteY6" fmla="*/ 90570 h 234401"/>
                    <a:gd name="connsiteX7" fmla="*/ 179116 w 180795"/>
                    <a:gd name="connsiteY7" fmla="*/ 72187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95" h="234401">
                      <a:moveTo>
                        <a:pt x="179116" y="72187"/>
                      </a:moveTo>
                      <a:cubicBezTo>
                        <a:pt x="168639" y="21514"/>
                        <a:pt x="117966" y="-9919"/>
                        <a:pt x="67674" y="2845"/>
                      </a:cubicBezTo>
                      <a:cubicBezTo>
                        <a:pt x="4904" y="18846"/>
                        <a:pt x="-21004" y="95428"/>
                        <a:pt x="19382" y="146291"/>
                      </a:cubicBezTo>
                      <a:cubicBezTo>
                        <a:pt x="42433" y="175343"/>
                        <a:pt x="65578" y="204108"/>
                        <a:pt x="88724" y="233159"/>
                      </a:cubicBezTo>
                      <a:cubicBezTo>
                        <a:pt x="90248" y="234969"/>
                        <a:pt x="90724" y="234683"/>
                        <a:pt x="92058" y="233064"/>
                      </a:cubicBezTo>
                      <a:cubicBezTo>
                        <a:pt x="114632" y="204775"/>
                        <a:pt x="137206" y="176486"/>
                        <a:pt x="159876" y="148291"/>
                      </a:cubicBezTo>
                      <a:cubicBezTo>
                        <a:pt x="173401" y="131432"/>
                        <a:pt x="180640" y="112287"/>
                        <a:pt x="180735" y="90570"/>
                      </a:cubicBezTo>
                      <a:cubicBezTo>
                        <a:pt x="181021" y="84379"/>
                        <a:pt x="180259" y="78188"/>
                        <a:pt x="179116" y="72187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4551" name="Graphique 9">
                  <a:extLst>
                    <a:ext uri="{FF2B5EF4-FFF2-40B4-BE49-F238E27FC236}">
                      <a16:creationId xmlns:a16="http://schemas.microsoft.com/office/drawing/2014/main" id="{EB98DFBA-03A4-B616-217B-EEF709A3E483}"/>
                    </a:ext>
                  </a:extLst>
                </p:cNvPr>
                <p:cNvGrpSpPr/>
                <p:nvPr/>
              </p:nvGrpSpPr>
              <p:grpSpPr>
                <a:xfrm>
                  <a:off x="18656899" y="5865763"/>
                  <a:ext cx="110222" cy="74407"/>
                  <a:chOff x="18656899" y="5865763"/>
                  <a:chExt cx="110222" cy="74407"/>
                </a:xfrm>
                <a:solidFill>
                  <a:srgbClr val="FFFFFF"/>
                </a:solidFill>
              </p:grpSpPr>
              <p:sp>
                <p:nvSpPr>
                  <p:cNvPr id="4552" name="Forme libre : forme 4551">
                    <a:extLst>
                      <a:ext uri="{FF2B5EF4-FFF2-40B4-BE49-F238E27FC236}">
                        <a16:creationId xmlns:a16="http://schemas.microsoft.com/office/drawing/2014/main" id="{84E4FFDE-6E8A-7EF5-E392-AF94485D2044}"/>
                      </a:ext>
                    </a:extLst>
                  </p:cNvPr>
                  <p:cNvSpPr/>
                  <p:nvPr/>
                </p:nvSpPr>
                <p:spPr>
                  <a:xfrm>
                    <a:off x="18656899" y="5865763"/>
                    <a:ext cx="110222" cy="74407"/>
                  </a:xfrm>
                  <a:custGeom>
                    <a:avLst/>
                    <a:gdLst>
                      <a:gd name="connsiteX0" fmla="*/ 108889 w 110222"/>
                      <a:gd name="connsiteY0" fmla="*/ 38307 h 74407"/>
                      <a:gd name="connsiteX1" fmla="*/ 8591 w 110222"/>
                      <a:gd name="connsiteY1" fmla="*/ 38307 h 74407"/>
                      <a:gd name="connsiteX2" fmla="*/ 7162 w 110222"/>
                      <a:gd name="connsiteY2" fmla="*/ 36879 h 74407"/>
                      <a:gd name="connsiteX3" fmla="*/ 7162 w 110222"/>
                      <a:gd name="connsiteY3" fmla="*/ 1445 h 74407"/>
                      <a:gd name="connsiteX4" fmla="*/ 5638 w 110222"/>
                      <a:gd name="connsiteY4" fmla="*/ 17 h 74407"/>
                      <a:gd name="connsiteX5" fmla="*/ 1352 w 110222"/>
                      <a:gd name="connsiteY5" fmla="*/ 17 h 74407"/>
                      <a:gd name="connsiteX6" fmla="*/ 18 w 110222"/>
                      <a:gd name="connsiteY6" fmla="*/ 1350 h 74407"/>
                      <a:gd name="connsiteX7" fmla="*/ 18 w 110222"/>
                      <a:gd name="connsiteY7" fmla="*/ 73074 h 74407"/>
                      <a:gd name="connsiteX8" fmla="*/ 18 w 110222"/>
                      <a:gd name="connsiteY8" fmla="*/ 73645 h 74407"/>
                      <a:gd name="connsiteX9" fmla="*/ 780 w 110222"/>
                      <a:gd name="connsiteY9" fmla="*/ 74407 h 74407"/>
                      <a:gd name="connsiteX10" fmla="*/ 6019 w 110222"/>
                      <a:gd name="connsiteY10" fmla="*/ 74407 h 74407"/>
                      <a:gd name="connsiteX11" fmla="*/ 7162 w 110222"/>
                      <a:gd name="connsiteY11" fmla="*/ 73264 h 74407"/>
                      <a:gd name="connsiteX12" fmla="*/ 7162 w 110222"/>
                      <a:gd name="connsiteY12" fmla="*/ 56691 h 74407"/>
                      <a:gd name="connsiteX13" fmla="*/ 8686 w 110222"/>
                      <a:gd name="connsiteY13" fmla="*/ 55167 h 74407"/>
                      <a:gd name="connsiteX14" fmla="*/ 101555 w 110222"/>
                      <a:gd name="connsiteY14" fmla="*/ 55167 h 74407"/>
                      <a:gd name="connsiteX15" fmla="*/ 102222 w 110222"/>
                      <a:gd name="connsiteY15" fmla="*/ 55167 h 74407"/>
                      <a:gd name="connsiteX16" fmla="*/ 103079 w 110222"/>
                      <a:gd name="connsiteY16" fmla="*/ 56024 h 74407"/>
                      <a:gd name="connsiteX17" fmla="*/ 103079 w 110222"/>
                      <a:gd name="connsiteY17" fmla="*/ 62596 h 74407"/>
                      <a:gd name="connsiteX18" fmla="*/ 103079 w 110222"/>
                      <a:gd name="connsiteY18" fmla="*/ 73360 h 74407"/>
                      <a:gd name="connsiteX19" fmla="*/ 103650 w 110222"/>
                      <a:gd name="connsiteY19" fmla="*/ 74312 h 74407"/>
                      <a:gd name="connsiteX20" fmla="*/ 110222 w 110222"/>
                      <a:gd name="connsiteY20" fmla="*/ 74217 h 74407"/>
                      <a:gd name="connsiteX21" fmla="*/ 110222 w 110222"/>
                      <a:gd name="connsiteY21" fmla="*/ 38212 h 74407"/>
                      <a:gd name="connsiteX22" fmla="*/ 108889 w 110222"/>
                      <a:gd name="connsiteY22" fmla="*/ 38307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2" h="74407">
                        <a:moveTo>
                          <a:pt x="108889" y="38307"/>
                        </a:moveTo>
                        <a:cubicBezTo>
                          <a:pt x="75456" y="38307"/>
                          <a:pt x="42024" y="38307"/>
                          <a:pt x="8591" y="38307"/>
                        </a:cubicBezTo>
                        <a:cubicBezTo>
                          <a:pt x="7162" y="38307"/>
                          <a:pt x="7162" y="38307"/>
                          <a:pt x="7162" y="36879"/>
                        </a:cubicBezTo>
                        <a:cubicBezTo>
                          <a:pt x="7162" y="25068"/>
                          <a:pt x="7162" y="13256"/>
                          <a:pt x="7162" y="1445"/>
                        </a:cubicBezTo>
                        <a:cubicBezTo>
                          <a:pt x="7162" y="-174"/>
                          <a:pt x="7353" y="17"/>
                          <a:pt x="5638" y="17"/>
                        </a:cubicBezTo>
                        <a:cubicBezTo>
                          <a:pt x="4209" y="17"/>
                          <a:pt x="2781" y="112"/>
                          <a:pt x="1352" y="17"/>
                        </a:cubicBezTo>
                        <a:cubicBezTo>
                          <a:pt x="304" y="-78"/>
                          <a:pt x="18" y="207"/>
                          <a:pt x="18" y="1350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4"/>
                          <a:pt x="18" y="73645"/>
                        </a:cubicBezTo>
                        <a:cubicBezTo>
                          <a:pt x="-77" y="74312"/>
                          <a:pt x="209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2" y="74407"/>
                          <a:pt x="7162" y="74121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1"/>
                        </a:cubicBezTo>
                        <a:cubicBezTo>
                          <a:pt x="7162" y="55071"/>
                          <a:pt x="6972" y="55167"/>
                          <a:pt x="8686" y="55167"/>
                        </a:cubicBezTo>
                        <a:cubicBezTo>
                          <a:pt x="39642" y="55167"/>
                          <a:pt x="70599" y="55167"/>
                          <a:pt x="101555" y="55167"/>
                        </a:cubicBezTo>
                        <a:cubicBezTo>
                          <a:pt x="101745" y="55167"/>
                          <a:pt x="102031" y="55167"/>
                          <a:pt x="102222" y="55167"/>
                        </a:cubicBezTo>
                        <a:cubicBezTo>
                          <a:pt x="102888" y="55071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5"/>
                          <a:pt x="103079" y="62596"/>
                        </a:cubicBezTo>
                        <a:cubicBezTo>
                          <a:pt x="103079" y="66216"/>
                          <a:pt x="103079" y="69740"/>
                          <a:pt x="103079" y="73360"/>
                        </a:cubicBez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2" y="74407"/>
                          <a:pt x="110222" y="74217"/>
                        </a:cubicBezTo>
                        <a:cubicBezTo>
                          <a:pt x="110222" y="62215"/>
                          <a:pt x="110222" y="50213"/>
                          <a:pt x="110222" y="38212"/>
                        </a:cubicBezTo>
                        <a:cubicBezTo>
                          <a:pt x="109651" y="38307"/>
                          <a:pt x="109270" y="38307"/>
                          <a:pt x="108889" y="383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53" name="Forme libre : forme 4552">
                    <a:extLst>
                      <a:ext uri="{FF2B5EF4-FFF2-40B4-BE49-F238E27FC236}">
                        <a16:creationId xmlns:a16="http://schemas.microsoft.com/office/drawing/2014/main" id="{E2356295-B924-E9BA-7802-E6005D4E8D2E}"/>
                      </a:ext>
                    </a:extLst>
                  </p:cNvPr>
                  <p:cNvSpPr/>
                  <p:nvPr/>
                </p:nvSpPr>
                <p:spPr>
                  <a:xfrm>
                    <a:off x="18690397" y="5882544"/>
                    <a:ext cx="71884" cy="19240"/>
                  </a:xfrm>
                  <a:custGeom>
                    <a:avLst/>
                    <a:gdLst>
                      <a:gd name="connsiteX0" fmla="*/ 1191 w 71884"/>
                      <a:gd name="connsiteY0" fmla="*/ 19240 h 19240"/>
                      <a:gd name="connsiteX1" fmla="*/ 35957 w 71884"/>
                      <a:gd name="connsiteY1" fmla="*/ 19240 h 19240"/>
                      <a:gd name="connsiteX2" fmla="*/ 70342 w 71884"/>
                      <a:gd name="connsiteY2" fmla="*/ 19240 h 19240"/>
                      <a:gd name="connsiteX3" fmla="*/ 71199 w 71884"/>
                      <a:gd name="connsiteY3" fmla="*/ 19240 h 19240"/>
                      <a:gd name="connsiteX4" fmla="*/ 71866 w 71884"/>
                      <a:gd name="connsiteY4" fmla="*/ 18573 h 19240"/>
                      <a:gd name="connsiteX5" fmla="*/ 71676 w 71884"/>
                      <a:gd name="connsiteY5" fmla="*/ 6382 h 19240"/>
                      <a:gd name="connsiteX6" fmla="*/ 69866 w 71884"/>
                      <a:gd name="connsiteY6" fmla="*/ 2095 h 19240"/>
                      <a:gd name="connsiteX7" fmla="*/ 64055 w 71884"/>
                      <a:gd name="connsiteY7" fmla="*/ 0 h 19240"/>
                      <a:gd name="connsiteX8" fmla="*/ 52340 w 71884"/>
                      <a:gd name="connsiteY8" fmla="*/ 0 h 19240"/>
                      <a:gd name="connsiteX9" fmla="*/ 8239 w 71884"/>
                      <a:gd name="connsiteY9" fmla="*/ 0 h 19240"/>
                      <a:gd name="connsiteX10" fmla="*/ 48 w 71884"/>
                      <a:gd name="connsiteY10" fmla="*/ 8096 h 19240"/>
                      <a:gd name="connsiteX11" fmla="*/ 48 w 71884"/>
                      <a:gd name="connsiteY11" fmla="*/ 18002 h 19240"/>
                      <a:gd name="connsiteX12" fmla="*/ 1191 w 71884"/>
                      <a:gd name="connsiteY12" fmla="*/ 19240 h 19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84" h="19240">
                        <a:moveTo>
                          <a:pt x="1191" y="19240"/>
                        </a:moveTo>
                        <a:cubicBezTo>
                          <a:pt x="12811" y="19240"/>
                          <a:pt x="24336" y="19240"/>
                          <a:pt x="35957" y="19240"/>
                        </a:cubicBezTo>
                        <a:cubicBezTo>
                          <a:pt x="47387" y="19240"/>
                          <a:pt x="58817" y="19240"/>
                          <a:pt x="70342" y="19240"/>
                        </a:cubicBezTo>
                        <a:cubicBezTo>
                          <a:pt x="70628" y="19240"/>
                          <a:pt x="70914" y="19240"/>
                          <a:pt x="71199" y="19240"/>
                        </a:cubicBezTo>
                        <a:cubicBezTo>
                          <a:pt x="71676" y="19240"/>
                          <a:pt x="71961" y="19050"/>
                          <a:pt x="71866" y="18573"/>
                        </a:cubicBezTo>
                        <a:cubicBezTo>
                          <a:pt x="71771" y="14478"/>
                          <a:pt x="72057" y="10477"/>
                          <a:pt x="71676" y="6382"/>
                        </a:cubicBezTo>
                        <a:cubicBezTo>
                          <a:pt x="71485" y="4763"/>
                          <a:pt x="71009" y="3334"/>
                          <a:pt x="69866" y="2095"/>
                        </a:cubicBezTo>
                        <a:cubicBezTo>
                          <a:pt x="68246" y="476"/>
                          <a:pt x="66247" y="0"/>
                          <a:pt x="64055" y="0"/>
                        </a:cubicBezTo>
                        <a:cubicBezTo>
                          <a:pt x="60150" y="0"/>
                          <a:pt x="56245" y="0"/>
                          <a:pt x="52340" y="0"/>
                        </a:cubicBezTo>
                        <a:cubicBezTo>
                          <a:pt x="37672" y="0"/>
                          <a:pt x="22908" y="0"/>
                          <a:pt x="8239" y="0"/>
                        </a:cubicBezTo>
                        <a:cubicBezTo>
                          <a:pt x="2714" y="0"/>
                          <a:pt x="143" y="2571"/>
                          <a:pt x="48" y="8096"/>
                        </a:cubicBezTo>
                        <a:cubicBezTo>
                          <a:pt x="-48" y="11430"/>
                          <a:pt x="48" y="14668"/>
                          <a:pt x="48" y="18002"/>
                        </a:cubicBezTo>
                        <a:cubicBezTo>
                          <a:pt x="-143" y="18955"/>
                          <a:pt x="238" y="19240"/>
                          <a:pt x="1191" y="192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54" name="Forme libre : forme 4553">
                    <a:extLst>
                      <a:ext uri="{FF2B5EF4-FFF2-40B4-BE49-F238E27FC236}">
                        <a16:creationId xmlns:a16="http://schemas.microsoft.com/office/drawing/2014/main" id="{BBE3BB26-CE46-4201-BE2F-9973749CE703}"/>
                      </a:ext>
                    </a:extLst>
                  </p:cNvPr>
                  <p:cNvSpPr/>
                  <p:nvPr/>
                </p:nvSpPr>
                <p:spPr>
                  <a:xfrm>
                    <a:off x="18665870" y="5882067"/>
                    <a:ext cx="20097" cy="20098"/>
                  </a:xfrm>
                  <a:custGeom>
                    <a:avLst/>
                    <a:gdLst>
                      <a:gd name="connsiteX0" fmla="*/ 10096 w 20097"/>
                      <a:gd name="connsiteY0" fmla="*/ 20098 h 20098"/>
                      <a:gd name="connsiteX1" fmla="*/ 20098 w 20097"/>
                      <a:gd name="connsiteY1" fmla="*/ 10096 h 20098"/>
                      <a:gd name="connsiteX2" fmla="*/ 10001 w 20097"/>
                      <a:gd name="connsiteY2" fmla="*/ 0 h 20098"/>
                      <a:gd name="connsiteX3" fmla="*/ 0 w 20097"/>
                      <a:gd name="connsiteY3" fmla="*/ 10002 h 20098"/>
                      <a:gd name="connsiteX4" fmla="*/ 10096 w 20097"/>
                      <a:gd name="connsiteY4" fmla="*/ 20098 h 20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8">
                        <a:moveTo>
                          <a:pt x="10096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8"/>
                          <a:pt x="15430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2"/>
                        </a:cubicBezTo>
                        <a:cubicBezTo>
                          <a:pt x="0" y="15526"/>
                          <a:pt x="4572" y="20098"/>
                          <a:pt x="10096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545" name="Graphique 9">
                <a:extLst>
                  <a:ext uri="{FF2B5EF4-FFF2-40B4-BE49-F238E27FC236}">
                    <a16:creationId xmlns:a16="http://schemas.microsoft.com/office/drawing/2014/main" id="{7D8A92B4-A84D-29F3-9E3E-704DBEBEFDDF}"/>
                  </a:ext>
                </a:extLst>
              </p:cNvPr>
              <p:cNvGrpSpPr/>
              <p:nvPr/>
            </p:nvGrpSpPr>
            <p:grpSpPr>
              <a:xfrm>
                <a:off x="18822843" y="5773578"/>
                <a:ext cx="190975" cy="55816"/>
                <a:chOff x="18822843" y="5773578"/>
                <a:chExt cx="190975" cy="55816"/>
              </a:xfrm>
              <a:solidFill>
                <a:srgbClr val="E30613"/>
              </a:solidFill>
            </p:grpSpPr>
            <p:sp>
              <p:nvSpPr>
                <p:cNvPr id="4546" name="Forme libre : forme 4545">
                  <a:extLst>
                    <a:ext uri="{FF2B5EF4-FFF2-40B4-BE49-F238E27FC236}">
                      <a16:creationId xmlns:a16="http://schemas.microsoft.com/office/drawing/2014/main" id="{FB0EFF3D-961F-B005-2F58-AC3796457467}"/>
                    </a:ext>
                  </a:extLst>
                </p:cNvPr>
                <p:cNvSpPr/>
                <p:nvPr/>
              </p:nvSpPr>
              <p:spPr>
                <a:xfrm>
                  <a:off x="18889041" y="5773578"/>
                  <a:ext cx="58578" cy="55816"/>
                </a:xfrm>
                <a:custGeom>
                  <a:avLst/>
                  <a:gdLst>
                    <a:gd name="connsiteX0" fmla="*/ 29337 w 58578"/>
                    <a:gd name="connsiteY0" fmla="*/ 0 h 55816"/>
                    <a:gd name="connsiteX1" fmla="*/ 38386 w 58578"/>
                    <a:gd name="connsiteY1" fmla="*/ 18383 h 55816"/>
                    <a:gd name="connsiteX2" fmla="*/ 58579 w 58578"/>
                    <a:gd name="connsiteY2" fmla="*/ 21336 h 55816"/>
                    <a:gd name="connsiteX3" fmla="*/ 44005 w 58578"/>
                    <a:gd name="connsiteY3" fmla="*/ 35623 h 55816"/>
                    <a:gd name="connsiteX4" fmla="*/ 47435 w 58578"/>
                    <a:gd name="connsiteY4" fmla="*/ 55816 h 55816"/>
                    <a:gd name="connsiteX5" fmla="*/ 29337 w 58578"/>
                    <a:gd name="connsiteY5" fmla="*/ 46291 h 55816"/>
                    <a:gd name="connsiteX6" fmla="*/ 11239 w 58578"/>
                    <a:gd name="connsiteY6" fmla="*/ 55816 h 55816"/>
                    <a:gd name="connsiteX7" fmla="*/ 14669 w 58578"/>
                    <a:gd name="connsiteY7" fmla="*/ 35623 h 55816"/>
                    <a:gd name="connsiteX8" fmla="*/ 0 w 58578"/>
                    <a:gd name="connsiteY8" fmla="*/ 21336 h 55816"/>
                    <a:gd name="connsiteX9" fmla="*/ 20288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337" y="0"/>
                      </a:moveTo>
                      <a:lnTo>
                        <a:pt x="38386" y="18383"/>
                      </a:lnTo>
                      <a:lnTo>
                        <a:pt x="58579" y="21336"/>
                      </a:lnTo>
                      <a:lnTo>
                        <a:pt x="44005" y="35623"/>
                      </a:lnTo>
                      <a:lnTo>
                        <a:pt x="47435" y="55816"/>
                      </a:lnTo>
                      <a:lnTo>
                        <a:pt x="29337" y="46291"/>
                      </a:lnTo>
                      <a:lnTo>
                        <a:pt x="11239" y="55816"/>
                      </a:lnTo>
                      <a:lnTo>
                        <a:pt x="14669" y="35623"/>
                      </a:lnTo>
                      <a:lnTo>
                        <a:pt x="0" y="21336"/>
                      </a:lnTo>
                      <a:lnTo>
                        <a:pt x="20288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47" name="Forme libre : forme 4546">
                  <a:extLst>
                    <a:ext uri="{FF2B5EF4-FFF2-40B4-BE49-F238E27FC236}">
                      <a16:creationId xmlns:a16="http://schemas.microsoft.com/office/drawing/2014/main" id="{A3244575-C632-4EF6-D713-21A664FD3E5C}"/>
                    </a:ext>
                  </a:extLst>
                </p:cNvPr>
                <p:cNvSpPr/>
                <p:nvPr/>
              </p:nvSpPr>
              <p:spPr>
                <a:xfrm>
                  <a:off x="18822843" y="5773578"/>
                  <a:ext cx="58578" cy="55816"/>
                </a:xfrm>
                <a:custGeom>
                  <a:avLst/>
                  <a:gdLst>
                    <a:gd name="connsiteX0" fmla="*/ 29337 w 58578"/>
                    <a:gd name="connsiteY0" fmla="*/ 0 h 55816"/>
                    <a:gd name="connsiteX1" fmla="*/ 38385 w 58578"/>
                    <a:gd name="connsiteY1" fmla="*/ 18383 h 55816"/>
                    <a:gd name="connsiteX2" fmla="*/ 58578 w 58578"/>
                    <a:gd name="connsiteY2" fmla="*/ 21336 h 55816"/>
                    <a:gd name="connsiteX3" fmla="*/ 44005 w 58578"/>
                    <a:gd name="connsiteY3" fmla="*/ 35623 h 55816"/>
                    <a:gd name="connsiteX4" fmla="*/ 47434 w 58578"/>
                    <a:gd name="connsiteY4" fmla="*/ 55816 h 55816"/>
                    <a:gd name="connsiteX5" fmla="*/ 29337 w 58578"/>
                    <a:gd name="connsiteY5" fmla="*/ 46291 h 55816"/>
                    <a:gd name="connsiteX6" fmla="*/ 11239 w 58578"/>
                    <a:gd name="connsiteY6" fmla="*/ 55816 h 55816"/>
                    <a:gd name="connsiteX7" fmla="*/ 14668 w 58578"/>
                    <a:gd name="connsiteY7" fmla="*/ 35623 h 55816"/>
                    <a:gd name="connsiteX8" fmla="*/ 0 w 58578"/>
                    <a:gd name="connsiteY8" fmla="*/ 21336 h 55816"/>
                    <a:gd name="connsiteX9" fmla="*/ 20288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337" y="0"/>
                      </a:moveTo>
                      <a:lnTo>
                        <a:pt x="38385" y="18383"/>
                      </a:lnTo>
                      <a:lnTo>
                        <a:pt x="58578" y="21336"/>
                      </a:lnTo>
                      <a:lnTo>
                        <a:pt x="44005" y="35623"/>
                      </a:lnTo>
                      <a:lnTo>
                        <a:pt x="47434" y="55816"/>
                      </a:lnTo>
                      <a:lnTo>
                        <a:pt x="29337" y="46291"/>
                      </a:lnTo>
                      <a:lnTo>
                        <a:pt x="11239" y="55816"/>
                      </a:lnTo>
                      <a:lnTo>
                        <a:pt x="14668" y="35623"/>
                      </a:lnTo>
                      <a:lnTo>
                        <a:pt x="0" y="21336"/>
                      </a:lnTo>
                      <a:lnTo>
                        <a:pt x="20288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48" name="Forme libre : forme 4547">
                  <a:extLst>
                    <a:ext uri="{FF2B5EF4-FFF2-40B4-BE49-F238E27FC236}">
                      <a16:creationId xmlns:a16="http://schemas.microsoft.com/office/drawing/2014/main" id="{587D5C6C-FDD3-234C-6340-02027D2C57D6}"/>
                    </a:ext>
                  </a:extLst>
                </p:cNvPr>
                <p:cNvSpPr/>
                <p:nvPr/>
              </p:nvSpPr>
              <p:spPr>
                <a:xfrm>
                  <a:off x="18955240" y="5773578"/>
                  <a:ext cx="58578" cy="55816"/>
                </a:xfrm>
                <a:custGeom>
                  <a:avLst/>
                  <a:gdLst>
                    <a:gd name="connsiteX0" fmla="*/ 29337 w 58578"/>
                    <a:gd name="connsiteY0" fmla="*/ 0 h 55816"/>
                    <a:gd name="connsiteX1" fmla="*/ 38386 w 58578"/>
                    <a:gd name="connsiteY1" fmla="*/ 18383 h 55816"/>
                    <a:gd name="connsiteX2" fmla="*/ 58579 w 58578"/>
                    <a:gd name="connsiteY2" fmla="*/ 21336 h 55816"/>
                    <a:gd name="connsiteX3" fmla="*/ 44005 w 58578"/>
                    <a:gd name="connsiteY3" fmla="*/ 35623 h 55816"/>
                    <a:gd name="connsiteX4" fmla="*/ 47434 w 58578"/>
                    <a:gd name="connsiteY4" fmla="*/ 55816 h 55816"/>
                    <a:gd name="connsiteX5" fmla="*/ 29337 w 58578"/>
                    <a:gd name="connsiteY5" fmla="*/ 46291 h 55816"/>
                    <a:gd name="connsiteX6" fmla="*/ 11239 w 58578"/>
                    <a:gd name="connsiteY6" fmla="*/ 55816 h 55816"/>
                    <a:gd name="connsiteX7" fmla="*/ 14668 w 58578"/>
                    <a:gd name="connsiteY7" fmla="*/ 35623 h 55816"/>
                    <a:gd name="connsiteX8" fmla="*/ 0 w 58578"/>
                    <a:gd name="connsiteY8" fmla="*/ 21336 h 55816"/>
                    <a:gd name="connsiteX9" fmla="*/ 20288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337" y="0"/>
                      </a:moveTo>
                      <a:lnTo>
                        <a:pt x="38386" y="18383"/>
                      </a:lnTo>
                      <a:lnTo>
                        <a:pt x="58579" y="21336"/>
                      </a:lnTo>
                      <a:lnTo>
                        <a:pt x="44005" y="35623"/>
                      </a:lnTo>
                      <a:lnTo>
                        <a:pt x="47434" y="55816"/>
                      </a:lnTo>
                      <a:lnTo>
                        <a:pt x="29337" y="46291"/>
                      </a:lnTo>
                      <a:lnTo>
                        <a:pt x="11239" y="55816"/>
                      </a:lnTo>
                      <a:lnTo>
                        <a:pt x="14668" y="35623"/>
                      </a:lnTo>
                      <a:lnTo>
                        <a:pt x="0" y="21336"/>
                      </a:lnTo>
                      <a:lnTo>
                        <a:pt x="20288" y="18383"/>
                      </a:lnTo>
                      <a:close/>
                    </a:path>
                  </a:pathLst>
                </a:custGeom>
                <a:solidFill>
                  <a:srgbClr val="009F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pic>
        <p:nvPicPr>
          <p:cNvPr id="2626" name="Graphique 2625">
            <a:extLst>
              <a:ext uri="{FF2B5EF4-FFF2-40B4-BE49-F238E27FC236}">
                <a16:creationId xmlns:a16="http://schemas.microsoft.com/office/drawing/2014/main" id="{99C0F28A-DEA4-331B-03F4-AE34EA25FE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4363" t="9698" r="38186" b="69711"/>
          <a:stretch/>
        </p:blipFill>
        <p:spPr>
          <a:xfrm>
            <a:off x="5626461" y="-1952355"/>
            <a:ext cx="1662074" cy="1733307"/>
          </a:xfrm>
          <a:prstGeom prst="rect">
            <a:avLst/>
          </a:prstGeom>
          <a:effectLst>
            <a:outerShdw blurRad="2667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953" name="Graphique 9">
            <a:extLst>
              <a:ext uri="{FF2B5EF4-FFF2-40B4-BE49-F238E27FC236}">
                <a16:creationId xmlns:a16="http://schemas.microsoft.com/office/drawing/2014/main" id="{406FD075-2BBF-8A77-B51F-218016F20DD2}"/>
              </a:ext>
            </a:extLst>
          </p:cNvPr>
          <p:cNvGrpSpPr/>
          <p:nvPr/>
        </p:nvGrpSpPr>
        <p:grpSpPr>
          <a:xfrm>
            <a:off x="5581308" y="8030495"/>
            <a:ext cx="1956199" cy="3174596"/>
            <a:chOff x="13355207" y="84581"/>
            <a:chExt cx="1117758" cy="1813941"/>
          </a:xfrm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4" name="Forme libre : forme 953">
              <a:extLst>
                <a:ext uri="{FF2B5EF4-FFF2-40B4-BE49-F238E27FC236}">
                  <a16:creationId xmlns:a16="http://schemas.microsoft.com/office/drawing/2014/main" id="{A5AA49F9-D4BC-58FF-CEF1-1F8411F9D1F4}"/>
                </a:ext>
              </a:extLst>
            </p:cNvPr>
            <p:cNvSpPr/>
            <p:nvPr/>
          </p:nvSpPr>
          <p:spPr>
            <a:xfrm>
              <a:off x="13355207" y="84581"/>
              <a:ext cx="1117758" cy="1813941"/>
            </a:xfrm>
            <a:custGeom>
              <a:avLst/>
              <a:gdLst>
                <a:gd name="connsiteX0" fmla="*/ 1066324 w 1117758"/>
                <a:gd name="connsiteY0" fmla="*/ 1813941 h 1813941"/>
                <a:gd name="connsiteX1" fmla="*/ 51435 w 1117758"/>
                <a:gd name="connsiteY1" fmla="*/ 1813941 h 1813941"/>
                <a:gd name="connsiteX2" fmla="*/ 0 w 1117758"/>
                <a:gd name="connsiteY2" fmla="*/ 1762506 h 1813941"/>
                <a:gd name="connsiteX3" fmla="*/ 0 w 1117758"/>
                <a:gd name="connsiteY3" fmla="*/ 51435 h 1813941"/>
                <a:gd name="connsiteX4" fmla="*/ 51435 w 1117758"/>
                <a:gd name="connsiteY4" fmla="*/ 0 h 1813941"/>
                <a:gd name="connsiteX5" fmla="*/ 1066324 w 1117758"/>
                <a:gd name="connsiteY5" fmla="*/ 0 h 1813941"/>
                <a:gd name="connsiteX6" fmla="*/ 1117759 w 1117758"/>
                <a:gd name="connsiteY6" fmla="*/ 51435 h 1813941"/>
                <a:gd name="connsiteX7" fmla="*/ 1117759 w 1117758"/>
                <a:gd name="connsiteY7" fmla="*/ 1762506 h 1813941"/>
                <a:gd name="connsiteX8" fmla="*/ 1066324 w 1117758"/>
                <a:gd name="connsiteY8" fmla="*/ 1813941 h 181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7758" h="1813941">
                  <a:moveTo>
                    <a:pt x="1066324" y="1813941"/>
                  </a:moveTo>
                  <a:lnTo>
                    <a:pt x="51435" y="1813941"/>
                  </a:lnTo>
                  <a:cubicBezTo>
                    <a:pt x="23051" y="1813941"/>
                    <a:pt x="0" y="1790891"/>
                    <a:pt x="0" y="1762506"/>
                  </a:cubicBezTo>
                  <a:lnTo>
                    <a:pt x="0" y="51435"/>
                  </a:lnTo>
                  <a:cubicBezTo>
                    <a:pt x="0" y="23051"/>
                    <a:pt x="23051" y="0"/>
                    <a:pt x="51435" y="0"/>
                  </a:cubicBezTo>
                  <a:lnTo>
                    <a:pt x="1066324" y="0"/>
                  </a:lnTo>
                  <a:cubicBezTo>
                    <a:pt x="1094708" y="0"/>
                    <a:pt x="1117759" y="23051"/>
                    <a:pt x="1117759" y="51435"/>
                  </a:cubicBezTo>
                  <a:lnTo>
                    <a:pt x="1117759" y="1762506"/>
                  </a:lnTo>
                  <a:cubicBezTo>
                    <a:pt x="1117759" y="1790891"/>
                    <a:pt x="1094708" y="1813941"/>
                    <a:pt x="1066324" y="1813941"/>
                  </a:cubicBez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5" name="Forme libre : forme 954">
              <a:extLst>
                <a:ext uri="{FF2B5EF4-FFF2-40B4-BE49-F238E27FC236}">
                  <a16:creationId xmlns:a16="http://schemas.microsoft.com/office/drawing/2014/main" id="{B2539398-8813-AD5D-EB29-6D0A5413A217}"/>
                </a:ext>
              </a:extLst>
            </p:cNvPr>
            <p:cNvSpPr/>
            <p:nvPr/>
          </p:nvSpPr>
          <p:spPr>
            <a:xfrm>
              <a:off x="13708870" y="375760"/>
              <a:ext cx="489584" cy="1429797"/>
            </a:xfrm>
            <a:custGeom>
              <a:avLst/>
              <a:gdLst>
                <a:gd name="connsiteX0" fmla="*/ 463582 w 489584"/>
                <a:gd name="connsiteY0" fmla="*/ 634175 h 1429797"/>
                <a:gd name="connsiteX1" fmla="*/ 433864 w 489584"/>
                <a:gd name="connsiteY1" fmla="*/ 567404 h 1429797"/>
                <a:gd name="connsiteX2" fmla="*/ 396812 w 489584"/>
                <a:gd name="connsiteY2" fmla="*/ 508064 h 1429797"/>
                <a:gd name="connsiteX3" fmla="*/ 383858 w 489584"/>
                <a:gd name="connsiteY3" fmla="*/ 471011 h 1429797"/>
                <a:gd name="connsiteX4" fmla="*/ 331946 w 489584"/>
                <a:gd name="connsiteY4" fmla="*/ 428339 h 1429797"/>
                <a:gd name="connsiteX5" fmla="*/ 313372 w 489584"/>
                <a:gd name="connsiteY5" fmla="*/ 320802 h 1429797"/>
                <a:gd name="connsiteX6" fmla="*/ 254032 w 489584"/>
                <a:gd name="connsiteY6" fmla="*/ 172402 h 1429797"/>
                <a:gd name="connsiteX7" fmla="*/ 229934 w 489584"/>
                <a:gd name="connsiteY7" fmla="*/ 103537 h 1429797"/>
                <a:gd name="connsiteX8" fmla="*/ 211360 w 489584"/>
                <a:gd name="connsiteY8" fmla="*/ 51625 h 1429797"/>
                <a:gd name="connsiteX9" fmla="*/ 152019 w 489584"/>
                <a:gd name="connsiteY9" fmla="*/ 66675 h 1429797"/>
                <a:gd name="connsiteX10" fmla="*/ 129730 w 489584"/>
                <a:gd name="connsiteY10" fmla="*/ 33338 h 1429797"/>
                <a:gd name="connsiteX11" fmla="*/ 92678 w 489584"/>
                <a:gd name="connsiteY11" fmla="*/ 24098 h 1429797"/>
                <a:gd name="connsiteX12" fmla="*/ 59341 w 489584"/>
                <a:gd name="connsiteY12" fmla="*/ 0 h 1429797"/>
                <a:gd name="connsiteX13" fmla="*/ 0 w 489584"/>
                <a:gd name="connsiteY13" fmla="*/ 27813 h 1429797"/>
                <a:gd name="connsiteX14" fmla="*/ 0 w 489584"/>
                <a:gd name="connsiteY14" fmla="*/ 66770 h 1429797"/>
                <a:gd name="connsiteX15" fmla="*/ 27813 w 489584"/>
                <a:gd name="connsiteY15" fmla="*/ 133541 h 1429797"/>
                <a:gd name="connsiteX16" fmla="*/ 64865 w 489584"/>
                <a:gd name="connsiteY16" fmla="*/ 213265 h 1429797"/>
                <a:gd name="connsiteX17" fmla="*/ 90868 w 489584"/>
                <a:gd name="connsiteY17" fmla="*/ 330137 h 1429797"/>
                <a:gd name="connsiteX18" fmla="*/ 107537 w 489584"/>
                <a:gd name="connsiteY18" fmla="*/ 437674 h 1429797"/>
                <a:gd name="connsiteX19" fmla="*/ 174879 w 489584"/>
                <a:gd name="connsiteY19" fmla="*/ 619411 h 1429797"/>
                <a:gd name="connsiteX20" fmla="*/ 248507 w 489584"/>
                <a:gd name="connsiteY20" fmla="*/ 786289 h 1429797"/>
                <a:gd name="connsiteX21" fmla="*/ 272606 w 489584"/>
                <a:gd name="connsiteY21" fmla="*/ 932783 h 1429797"/>
                <a:gd name="connsiteX22" fmla="*/ 280035 w 489584"/>
                <a:gd name="connsiteY22" fmla="*/ 1012508 h 1429797"/>
                <a:gd name="connsiteX23" fmla="*/ 257747 w 489584"/>
                <a:gd name="connsiteY23" fmla="*/ 1114520 h 1429797"/>
                <a:gd name="connsiteX24" fmla="*/ 248507 w 489584"/>
                <a:gd name="connsiteY24" fmla="*/ 1259205 h 1429797"/>
                <a:gd name="connsiteX25" fmla="*/ 250317 w 489584"/>
                <a:gd name="connsiteY25" fmla="*/ 1359313 h 1429797"/>
                <a:gd name="connsiteX26" fmla="*/ 292989 w 489584"/>
                <a:gd name="connsiteY26" fmla="*/ 1368552 h 1429797"/>
                <a:gd name="connsiteX27" fmla="*/ 309658 w 489584"/>
                <a:gd name="connsiteY27" fmla="*/ 1392650 h 1429797"/>
                <a:gd name="connsiteX28" fmla="*/ 300418 w 489584"/>
                <a:gd name="connsiteY28" fmla="*/ 1411224 h 1429797"/>
                <a:gd name="connsiteX29" fmla="*/ 441389 w 489584"/>
                <a:gd name="connsiteY29" fmla="*/ 1429798 h 1429797"/>
                <a:gd name="connsiteX30" fmla="*/ 472916 w 489584"/>
                <a:gd name="connsiteY30" fmla="*/ 1400080 h 1429797"/>
                <a:gd name="connsiteX31" fmla="*/ 489585 w 489584"/>
                <a:gd name="connsiteY31" fmla="*/ 1331500 h 1429797"/>
                <a:gd name="connsiteX32" fmla="*/ 489585 w 489584"/>
                <a:gd name="connsiteY32" fmla="*/ 1283303 h 1429797"/>
                <a:gd name="connsiteX33" fmla="*/ 478441 w 489584"/>
                <a:gd name="connsiteY33" fmla="*/ 1233202 h 1429797"/>
                <a:gd name="connsiteX34" fmla="*/ 478441 w 489584"/>
                <a:gd name="connsiteY34" fmla="*/ 1136809 h 1429797"/>
                <a:gd name="connsiteX35" fmla="*/ 489585 w 489584"/>
                <a:gd name="connsiteY35" fmla="*/ 1068229 h 1429797"/>
                <a:gd name="connsiteX36" fmla="*/ 439483 w 489584"/>
                <a:gd name="connsiteY36" fmla="*/ 1018127 h 1429797"/>
                <a:gd name="connsiteX37" fmla="*/ 419100 w 489584"/>
                <a:gd name="connsiteY37" fmla="*/ 966216 h 1429797"/>
                <a:gd name="connsiteX38" fmla="*/ 426530 w 489584"/>
                <a:gd name="connsiteY38" fmla="*/ 927259 h 1429797"/>
                <a:gd name="connsiteX39" fmla="*/ 458057 w 489584"/>
                <a:gd name="connsiteY39" fmla="*/ 879062 h 1429797"/>
                <a:gd name="connsiteX40" fmla="*/ 465487 w 489584"/>
                <a:gd name="connsiteY40" fmla="*/ 854869 h 1429797"/>
                <a:gd name="connsiteX41" fmla="*/ 417290 w 489584"/>
                <a:gd name="connsiteY41" fmla="*/ 808482 h 1429797"/>
                <a:gd name="connsiteX42" fmla="*/ 398716 w 489584"/>
                <a:gd name="connsiteY42" fmla="*/ 775145 h 1429797"/>
                <a:gd name="connsiteX43" fmla="*/ 383858 w 489584"/>
                <a:gd name="connsiteY43" fmla="*/ 758476 h 1429797"/>
                <a:gd name="connsiteX44" fmla="*/ 383858 w 489584"/>
                <a:gd name="connsiteY44" fmla="*/ 714851 h 1429797"/>
                <a:gd name="connsiteX45" fmla="*/ 376428 w 489584"/>
                <a:gd name="connsiteY45" fmla="*/ 675513 h 1429797"/>
                <a:gd name="connsiteX46" fmla="*/ 391287 w 489584"/>
                <a:gd name="connsiteY46" fmla="*/ 654558 h 1429797"/>
                <a:gd name="connsiteX47" fmla="*/ 430244 w 489584"/>
                <a:gd name="connsiteY47" fmla="*/ 649033 h 1429797"/>
                <a:gd name="connsiteX48" fmla="*/ 463582 w 489584"/>
                <a:gd name="connsiteY48" fmla="*/ 634175 h 14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89584" h="1429797">
                  <a:moveTo>
                    <a:pt x="463582" y="634175"/>
                  </a:moveTo>
                  <a:lnTo>
                    <a:pt x="433864" y="567404"/>
                  </a:lnTo>
                  <a:lnTo>
                    <a:pt x="396812" y="508064"/>
                  </a:lnTo>
                  <a:lnTo>
                    <a:pt x="383858" y="471011"/>
                  </a:lnTo>
                  <a:lnTo>
                    <a:pt x="331946" y="428339"/>
                  </a:lnTo>
                  <a:lnTo>
                    <a:pt x="313372" y="320802"/>
                  </a:lnTo>
                  <a:lnTo>
                    <a:pt x="254032" y="172402"/>
                  </a:lnTo>
                  <a:lnTo>
                    <a:pt x="229934" y="103537"/>
                  </a:lnTo>
                  <a:lnTo>
                    <a:pt x="211360" y="51625"/>
                  </a:lnTo>
                  <a:lnTo>
                    <a:pt x="152019" y="66675"/>
                  </a:lnTo>
                  <a:lnTo>
                    <a:pt x="129730" y="33338"/>
                  </a:lnTo>
                  <a:lnTo>
                    <a:pt x="92678" y="24098"/>
                  </a:lnTo>
                  <a:lnTo>
                    <a:pt x="59341" y="0"/>
                  </a:lnTo>
                  <a:lnTo>
                    <a:pt x="0" y="27813"/>
                  </a:lnTo>
                  <a:lnTo>
                    <a:pt x="0" y="66770"/>
                  </a:lnTo>
                  <a:lnTo>
                    <a:pt x="27813" y="133541"/>
                  </a:lnTo>
                  <a:lnTo>
                    <a:pt x="64865" y="213265"/>
                  </a:lnTo>
                  <a:lnTo>
                    <a:pt x="90868" y="330137"/>
                  </a:lnTo>
                  <a:lnTo>
                    <a:pt x="107537" y="437674"/>
                  </a:lnTo>
                  <a:lnTo>
                    <a:pt x="174879" y="619411"/>
                  </a:lnTo>
                  <a:lnTo>
                    <a:pt x="248507" y="786289"/>
                  </a:lnTo>
                  <a:lnTo>
                    <a:pt x="272606" y="932783"/>
                  </a:lnTo>
                  <a:lnTo>
                    <a:pt x="280035" y="1012508"/>
                  </a:lnTo>
                  <a:cubicBezTo>
                    <a:pt x="280035" y="1012508"/>
                    <a:pt x="265176" y="1105281"/>
                    <a:pt x="257747" y="1114520"/>
                  </a:cubicBezTo>
                  <a:cubicBezTo>
                    <a:pt x="250317" y="1123759"/>
                    <a:pt x="248507" y="1248061"/>
                    <a:pt x="248507" y="1259205"/>
                  </a:cubicBezTo>
                  <a:cubicBezTo>
                    <a:pt x="248507" y="1270349"/>
                    <a:pt x="250317" y="1359313"/>
                    <a:pt x="250317" y="1359313"/>
                  </a:cubicBezTo>
                  <a:lnTo>
                    <a:pt x="292989" y="1368552"/>
                  </a:lnTo>
                  <a:lnTo>
                    <a:pt x="309658" y="1392650"/>
                  </a:lnTo>
                  <a:lnTo>
                    <a:pt x="300418" y="1411224"/>
                  </a:lnTo>
                  <a:lnTo>
                    <a:pt x="441389" y="1429798"/>
                  </a:lnTo>
                  <a:lnTo>
                    <a:pt x="472916" y="1400080"/>
                  </a:lnTo>
                  <a:lnTo>
                    <a:pt x="489585" y="1331500"/>
                  </a:lnTo>
                  <a:lnTo>
                    <a:pt x="489585" y="1283303"/>
                  </a:lnTo>
                  <a:lnTo>
                    <a:pt x="478441" y="1233202"/>
                  </a:lnTo>
                  <a:cubicBezTo>
                    <a:pt x="478441" y="1233202"/>
                    <a:pt x="478441" y="1142333"/>
                    <a:pt x="478441" y="1136809"/>
                  </a:cubicBezTo>
                  <a:cubicBezTo>
                    <a:pt x="478441" y="1131284"/>
                    <a:pt x="489585" y="1068229"/>
                    <a:pt x="489585" y="1068229"/>
                  </a:cubicBezTo>
                  <a:lnTo>
                    <a:pt x="439483" y="1018127"/>
                  </a:lnTo>
                  <a:lnTo>
                    <a:pt x="419100" y="966216"/>
                  </a:lnTo>
                  <a:lnTo>
                    <a:pt x="426530" y="927259"/>
                  </a:lnTo>
                  <a:lnTo>
                    <a:pt x="458057" y="879062"/>
                  </a:lnTo>
                  <a:lnTo>
                    <a:pt x="465487" y="854869"/>
                  </a:lnTo>
                  <a:lnTo>
                    <a:pt x="417290" y="808482"/>
                  </a:lnTo>
                  <a:lnTo>
                    <a:pt x="398716" y="775145"/>
                  </a:lnTo>
                  <a:lnTo>
                    <a:pt x="383858" y="758476"/>
                  </a:lnTo>
                  <a:lnTo>
                    <a:pt x="383858" y="714851"/>
                  </a:lnTo>
                  <a:lnTo>
                    <a:pt x="376428" y="675513"/>
                  </a:lnTo>
                  <a:lnTo>
                    <a:pt x="391287" y="654558"/>
                  </a:lnTo>
                  <a:lnTo>
                    <a:pt x="430244" y="649033"/>
                  </a:lnTo>
                  <a:lnTo>
                    <a:pt x="463582" y="63417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6" name="Forme libre : forme 955">
              <a:extLst>
                <a:ext uri="{FF2B5EF4-FFF2-40B4-BE49-F238E27FC236}">
                  <a16:creationId xmlns:a16="http://schemas.microsoft.com/office/drawing/2014/main" id="{F228C61C-4604-9ACC-932A-8E19AED112D3}"/>
                </a:ext>
              </a:extLst>
            </p:cNvPr>
            <p:cNvSpPr/>
            <p:nvPr/>
          </p:nvSpPr>
          <p:spPr>
            <a:xfrm>
              <a:off x="14186735" y="1141067"/>
              <a:ext cx="200025" cy="259314"/>
            </a:xfrm>
            <a:custGeom>
              <a:avLst/>
              <a:gdLst>
                <a:gd name="connsiteX0" fmla="*/ 198124 w 200025"/>
                <a:gd name="connsiteY0" fmla="*/ 79846 h 259314"/>
                <a:gd name="connsiteX1" fmla="*/ 74871 w 200025"/>
                <a:gd name="connsiteY1" fmla="*/ 3170 h 259314"/>
                <a:gd name="connsiteX2" fmla="*/ 21436 w 200025"/>
                <a:gd name="connsiteY2" fmla="*/ 161856 h 259314"/>
                <a:gd name="connsiteX3" fmla="*/ 98112 w 200025"/>
                <a:gd name="connsiteY3" fmla="*/ 257964 h 259314"/>
                <a:gd name="connsiteX4" fmla="*/ 101827 w 200025"/>
                <a:gd name="connsiteY4" fmla="*/ 257868 h 259314"/>
                <a:gd name="connsiteX5" fmla="*/ 176884 w 200025"/>
                <a:gd name="connsiteY5" fmla="*/ 164142 h 259314"/>
                <a:gd name="connsiteX6" fmla="*/ 199934 w 200025"/>
                <a:gd name="connsiteY6" fmla="*/ 100230 h 259314"/>
                <a:gd name="connsiteX7" fmla="*/ 198124 w 200025"/>
                <a:gd name="connsiteY7" fmla="*/ 79846 h 259314"/>
                <a:gd name="connsiteX8" fmla="*/ 100017 w 200025"/>
                <a:gd name="connsiteY8" fmla="*/ 141473 h 259314"/>
                <a:gd name="connsiteX9" fmla="*/ 57916 w 200025"/>
                <a:gd name="connsiteY9" fmla="*/ 99372 h 259314"/>
                <a:gd name="connsiteX10" fmla="*/ 100017 w 200025"/>
                <a:gd name="connsiteY10" fmla="*/ 57177 h 259314"/>
                <a:gd name="connsiteX11" fmla="*/ 142213 w 200025"/>
                <a:gd name="connsiteY11" fmla="*/ 99372 h 259314"/>
                <a:gd name="connsiteX12" fmla="*/ 100017 w 200025"/>
                <a:gd name="connsiteY12" fmla="*/ 141473 h 2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59314">
                  <a:moveTo>
                    <a:pt x="198124" y="79846"/>
                  </a:moveTo>
                  <a:cubicBezTo>
                    <a:pt x="186599" y="23839"/>
                    <a:pt x="130497" y="-11022"/>
                    <a:pt x="74871" y="3170"/>
                  </a:cubicBezTo>
                  <a:cubicBezTo>
                    <a:pt x="5434" y="20886"/>
                    <a:pt x="-23237" y="105563"/>
                    <a:pt x="21436" y="161856"/>
                  </a:cubicBezTo>
                  <a:cubicBezTo>
                    <a:pt x="46867" y="193956"/>
                    <a:pt x="72585" y="225864"/>
                    <a:pt x="98112" y="257964"/>
                  </a:cubicBezTo>
                  <a:cubicBezTo>
                    <a:pt x="99731" y="259964"/>
                    <a:pt x="100398" y="259583"/>
                    <a:pt x="101827" y="257868"/>
                  </a:cubicBezTo>
                  <a:cubicBezTo>
                    <a:pt x="126782" y="226626"/>
                    <a:pt x="151738" y="195289"/>
                    <a:pt x="176884" y="164142"/>
                  </a:cubicBezTo>
                  <a:cubicBezTo>
                    <a:pt x="191838" y="145473"/>
                    <a:pt x="199839" y="124328"/>
                    <a:pt x="199934" y="100230"/>
                  </a:cubicBezTo>
                  <a:cubicBezTo>
                    <a:pt x="200315" y="93276"/>
                    <a:pt x="199458" y="86513"/>
                    <a:pt x="198124" y="79846"/>
                  </a:cubicBezTo>
                  <a:close/>
                  <a:moveTo>
                    <a:pt x="100017" y="141473"/>
                  </a:moveTo>
                  <a:cubicBezTo>
                    <a:pt x="76871" y="141473"/>
                    <a:pt x="57916" y="122518"/>
                    <a:pt x="57916" y="99372"/>
                  </a:cubicBezTo>
                  <a:cubicBezTo>
                    <a:pt x="57916" y="76036"/>
                    <a:pt x="76871" y="57177"/>
                    <a:pt x="100017" y="57177"/>
                  </a:cubicBezTo>
                  <a:cubicBezTo>
                    <a:pt x="123353" y="57177"/>
                    <a:pt x="142213" y="76131"/>
                    <a:pt x="142213" y="99372"/>
                  </a:cubicBezTo>
                  <a:cubicBezTo>
                    <a:pt x="142308" y="122518"/>
                    <a:pt x="123353" y="141473"/>
                    <a:pt x="100017" y="141473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957" name="Graphique 9">
              <a:extLst>
                <a:ext uri="{FF2B5EF4-FFF2-40B4-BE49-F238E27FC236}">
                  <a16:creationId xmlns:a16="http://schemas.microsoft.com/office/drawing/2014/main" id="{F2BA224C-6A66-B614-EAB7-C5E49E872787}"/>
                </a:ext>
              </a:extLst>
            </p:cNvPr>
            <p:cNvGrpSpPr/>
            <p:nvPr/>
          </p:nvGrpSpPr>
          <p:grpSpPr>
            <a:xfrm>
              <a:off x="13454047" y="157733"/>
              <a:ext cx="163528" cy="166020"/>
              <a:chOff x="13454047" y="157733"/>
              <a:chExt cx="163528" cy="166020"/>
            </a:xfrm>
            <a:solidFill>
              <a:srgbClr val="E30613"/>
            </a:solidFill>
          </p:grpSpPr>
          <p:sp>
            <p:nvSpPr>
              <p:cNvPr id="983" name="Forme libre : forme 982">
                <a:extLst>
                  <a:ext uri="{FF2B5EF4-FFF2-40B4-BE49-F238E27FC236}">
                    <a16:creationId xmlns:a16="http://schemas.microsoft.com/office/drawing/2014/main" id="{15A42166-5328-AF08-EF49-94D125CC49ED}"/>
                  </a:ext>
                </a:extLst>
              </p:cNvPr>
              <p:cNvSpPr/>
              <p:nvPr/>
            </p:nvSpPr>
            <p:spPr>
              <a:xfrm>
                <a:off x="13454047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4" name="Forme libre : forme 983">
                <a:extLst>
                  <a:ext uri="{FF2B5EF4-FFF2-40B4-BE49-F238E27FC236}">
                    <a16:creationId xmlns:a16="http://schemas.microsoft.com/office/drawing/2014/main" id="{E1F1EC97-7392-4C4D-09ED-7D6B7C349A7A}"/>
                  </a:ext>
                </a:extLst>
              </p:cNvPr>
              <p:cNvSpPr/>
              <p:nvPr/>
            </p:nvSpPr>
            <p:spPr>
              <a:xfrm>
                <a:off x="13512436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3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5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2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3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5" y="16954"/>
                    </a:cubicBezTo>
                    <a:cubicBezTo>
                      <a:pt x="1077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3936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5" name="Forme libre : forme 984">
                <a:extLst>
                  <a:ext uri="{FF2B5EF4-FFF2-40B4-BE49-F238E27FC236}">
                    <a16:creationId xmlns:a16="http://schemas.microsoft.com/office/drawing/2014/main" id="{64DEFDDE-CF6D-00E3-F588-1F1BAD45C870}"/>
                  </a:ext>
                </a:extLst>
              </p:cNvPr>
              <p:cNvSpPr/>
              <p:nvPr/>
            </p:nvSpPr>
            <p:spPr>
              <a:xfrm>
                <a:off x="13570729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7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4" y="29813"/>
                      <a:pt x="38224" y="30670"/>
                    </a:cubicBezTo>
                    <a:cubicBezTo>
                      <a:pt x="38796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3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7" y="30575"/>
                    </a:cubicBezTo>
                    <a:cubicBezTo>
                      <a:pt x="8887" y="29623"/>
                      <a:pt x="8697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984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6" name="Forme libre : forme 985">
                <a:extLst>
                  <a:ext uri="{FF2B5EF4-FFF2-40B4-BE49-F238E27FC236}">
                    <a16:creationId xmlns:a16="http://schemas.microsoft.com/office/drawing/2014/main" id="{4610D2EC-16DF-0C0B-62E7-ABA442D534FF}"/>
                  </a:ext>
                </a:extLst>
              </p:cNvPr>
              <p:cNvSpPr/>
              <p:nvPr/>
            </p:nvSpPr>
            <p:spPr>
              <a:xfrm>
                <a:off x="13492176" y="216312"/>
                <a:ext cx="87534" cy="107346"/>
              </a:xfrm>
              <a:custGeom>
                <a:avLst/>
                <a:gdLst>
                  <a:gd name="connsiteX0" fmla="*/ 87439 w 87534"/>
                  <a:gd name="connsiteY0" fmla="*/ 53721 h 107346"/>
                  <a:gd name="connsiteX1" fmla="*/ 87439 w 87534"/>
                  <a:gd name="connsiteY1" fmla="*/ 101822 h 107346"/>
                  <a:gd name="connsiteX2" fmla="*/ 82010 w 87534"/>
                  <a:gd name="connsiteY2" fmla="*/ 107347 h 107346"/>
                  <a:gd name="connsiteX3" fmla="*/ 60008 w 87534"/>
                  <a:gd name="connsiteY3" fmla="*/ 107347 h 107346"/>
                  <a:gd name="connsiteX4" fmla="*/ 58293 w 87534"/>
                  <a:gd name="connsiteY4" fmla="*/ 105537 h 107346"/>
                  <a:gd name="connsiteX5" fmla="*/ 58293 w 87534"/>
                  <a:gd name="connsiteY5" fmla="*/ 83630 h 107346"/>
                  <a:gd name="connsiteX6" fmla="*/ 52483 w 87534"/>
                  <a:gd name="connsiteY6" fmla="*/ 77819 h 107346"/>
                  <a:gd name="connsiteX7" fmla="*/ 34957 w 87534"/>
                  <a:gd name="connsiteY7" fmla="*/ 77819 h 107346"/>
                  <a:gd name="connsiteX8" fmla="*/ 29147 w 87534"/>
                  <a:gd name="connsiteY8" fmla="*/ 83725 h 107346"/>
                  <a:gd name="connsiteX9" fmla="*/ 29147 w 87534"/>
                  <a:gd name="connsiteY9" fmla="*/ 105918 h 107346"/>
                  <a:gd name="connsiteX10" fmla="*/ 27718 w 87534"/>
                  <a:gd name="connsiteY10" fmla="*/ 107347 h 107346"/>
                  <a:gd name="connsiteX11" fmla="*/ 5048 w 87534"/>
                  <a:gd name="connsiteY11" fmla="*/ 107347 h 107346"/>
                  <a:gd name="connsiteX12" fmla="*/ 0 w 87534"/>
                  <a:gd name="connsiteY12" fmla="*/ 102299 h 107346"/>
                  <a:gd name="connsiteX13" fmla="*/ 0 w 87534"/>
                  <a:gd name="connsiteY13" fmla="*/ 5048 h 107346"/>
                  <a:gd name="connsiteX14" fmla="*/ 4953 w 87534"/>
                  <a:gd name="connsiteY14" fmla="*/ 0 h 107346"/>
                  <a:gd name="connsiteX15" fmla="*/ 82582 w 87534"/>
                  <a:gd name="connsiteY15" fmla="*/ 0 h 107346"/>
                  <a:gd name="connsiteX16" fmla="*/ 87535 w 87534"/>
                  <a:gd name="connsiteY16" fmla="*/ 5239 h 107346"/>
                  <a:gd name="connsiteX17" fmla="*/ 87439 w 87534"/>
                  <a:gd name="connsiteY17" fmla="*/ 53721 h 107346"/>
                  <a:gd name="connsiteX18" fmla="*/ 29051 w 87534"/>
                  <a:gd name="connsiteY18" fmla="*/ 24479 h 107346"/>
                  <a:gd name="connsiteX19" fmla="*/ 24289 w 87534"/>
                  <a:gd name="connsiteY19" fmla="*/ 19526 h 107346"/>
                  <a:gd name="connsiteX20" fmla="*/ 19336 w 87534"/>
                  <a:gd name="connsiteY20" fmla="*/ 24289 h 107346"/>
                  <a:gd name="connsiteX21" fmla="*/ 24098 w 87534"/>
                  <a:gd name="connsiteY21" fmla="*/ 29242 h 107346"/>
                  <a:gd name="connsiteX22" fmla="*/ 29051 w 87534"/>
                  <a:gd name="connsiteY22" fmla="*/ 24479 h 107346"/>
                  <a:gd name="connsiteX23" fmla="*/ 48577 w 87534"/>
                  <a:gd name="connsiteY23" fmla="*/ 24384 h 107346"/>
                  <a:gd name="connsiteX24" fmla="*/ 43720 w 87534"/>
                  <a:gd name="connsiteY24" fmla="*/ 19622 h 107346"/>
                  <a:gd name="connsiteX25" fmla="*/ 38957 w 87534"/>
                  <a:gd name="connsiteY25" fmla="*/ 24479 h 107346"/>
                  <a:gd name="connsiteX26" fmla="*/ 43815 w 87534"/>
                  <a:gd name="connsiteY26" fmla="*/ 29242 h 107346"/>
                  <a:gd name="connsiteX27" fmla="*/ 48577 w 87534"/>
                  <a:gd name="connsiteY27" fmla="*/ 24384 h 107346"/>
                  <a:gd name="connsiteX28" fmla="*/ 63246 w 87534"/>
                  <a:gd name="connsiteY28" fmla="*/ 19526 h 107346"/>
                  <a:gd name="connsiteX29" fmla="*/ 58293 w 87534"/>
                  <a:gd name="connsiteY29" fmla="*/ 24289 h 107346"/>
                  <a:gd name="connsiteX30" fmla="*/ 63056 w 87534"/>
                  <a:gd name="connsiteY30" fmla="*/ 29242 h 107346"/>
                  <a:gd name="connsiteX31" fmla="*/ 68009 w 87534"/>
                  <a:gd name="connsiteY31" fmla="*/ 24479 h 107346"/>
                  <a:gd name="connsiteX32" fmla="*/ 63246 w 87534"/>
                  <a:gd name="connsiteY32" fmla="*/ 19526 h 107346"/>
                  <a:gd name="connsiteX33" fmla="*/ 24289 w 87534"/>
                  <a:gd name="connsiteY33" fmla="*/ 48768 h 107346"/>
                  <a:gd name="connsiteX34" fmla="*/ 29147 w 87534"/>
                  <a:gd name="connsiteY34" fmla="*/ 43910 h 107346"/>
                  <a:gd name="connsiteX35" fmla="*/ 24289 w 87534"/>
                  <a:gd name="connsiteY35" fmla="*/ 39053 h 107346"/>
                  <a:gd name="connsiteX36" fmla="*/ 19431 w 87534"/>
                  <a:gd name="connsiteY36" fmla="*/ 43910 h 107346"/>
                  <a:gd name="connsiteX37" fmla="*/ 24289 w 87534"/>
                  <a:gd name="connsiteY37" fmla="*/ 48768 h 107346"/>
                  <a:gd name="connsiteX38" fmla="*/ 48577 w 87534"/>
                  <a:gd name="connsiteY38" fmla="*/ 43815 h 107346"/>
                  <a:gd name="connsiteX39" fmla="*/ 43720 w 87534"/>
                  <a:gd name="connsiteY39" fmla="*/ 38957 h 107346"/>
                  <a:gd name="connsiteX40" fmla="*/ 38862 w 87534"/>
                  <a:gd name="connsiteY40" fmla="*/ 43815 h 107346"/>
                  <a:gd name="connsiteX41" fmla="*/ 43720 w 87534"/>
                  <a:gd name="connsiteY41" fmla="*/ 48673 h 107346"/>
                  <a:gd name="connsiteX42" fmla="*/ 48577 w 87534"/>
                  <a:gd name="connsiteY42" fmla="*/ 43815 h 107346"/>
                  <a:gd name="connsiteX43" fmla="*/ 68009 w 87534"/>
                  <a:gd name="connsiteY43" fmla="*/ 43910 h 107346"/>
                  <a:gd name="connsiteX44" fmla="*/ 63151 w 87534"/>
                  <a:gd name="connsiteY44" fmla="*/ 39053 h 107346"/>
                  <a:gd name="connsiteX45" fmla="*/ 58293 w 87534"/>
                  <a:gd name="connsiteY45" fmla="*/ 43910 h 107346"/>
                  <a:gd name="connsiteX46" fmla="*/ 63151 w 87534"/>
                  <a:gd name="connsiteY46" fmla="*/ 48768 h 107346"/>
                  <a:gd name="connsiteX47" fmla="*/ 68009 w 87534"/>
                  <a:gd name="connsiteY47" fmla="*/ 43910 h 107346"/>
                  <a:gd name="connsiteX48" fmla="*/ 24289 w 87534"/>
                  <a:gd name="connsiteY48" fmla="*/ 68199 h 107346"/>
                  <a:gd name="connsiteX49" fmla="*/ 29147 w 87534"/>
                  <a:gd name="connsiteY49" fmla="*/ 63341 h 107346"/>
                  <a:gd name="connsiteX50" fmla="*/ 24289 w 87534"/>
                  <a:gd name="connsiteY50" fmla="*/ 58484 h 107346"/>
                  <a:gd name="connsiteX51" fmla="*/ 19431 w 87534"/>
                  <a:gd name="connsiteY51" fmla="*/ 63341 h 107346"/>
                  <a:gd name="connsiteX52" fmla="*/ 24289 w 87534"/>
                  <a:gd name="connsiteY52" fmla="*/ 68199 h 107346"/>
                  <a:gd name="connsiteX53" fmla="*/ 48577 w 87534"/>
                  <a:gd name="connsiteY53" fmla="*/ 63246 h 107346"/>
                  <a:gd name="connsiteX54" fmla="*/ 43720 w 87534"/>
                  <a:gd name="connsiteY54" fmla="*/ 58484 h 107346"/>
                  <a:gd name="connsiteX55" fmla="*/ 38957 w 87534"/>
                  <a:gd name="connsiteY55" fmla="*/ 63341 h 107346"/>
                  <a:gd name="connsiteX56" fmla="*/ 43815 w 87534"/>
                  <a:gd name="connsiteY56" fmla="*/ 68104 h 107346"/>
                  <a:gd name="connsiteX57" fmla="*/ 48577 w 87534"/>
                  <a:gd name="connsiteY57" fmla="*/ 63246 h 107346"/>
                  <a:gd name="connsiteX58" fmla="*/ 68009 w 87534"/>
                  <a:gd name="connsiteY58" fmla="*/ 63341 h 107346"/>
                  <a:gd name="connsiteX59" fmla="*/ 63151 w 87534"/>
                  <a:gd name="connsiteY59" fmla="*/ 58484 h 107346"/>
                  <a:gd name="connsiteX60" fmla="*/ 58293 w 87534"/>
                  <a:gd name="connsiteY60" fmla="*/ 63341 h 107346"/>
                  <a:gd name="connsiteX61" fmla="*/ 63151 w 87534"/>
                  <a:gd name="connsiteY61" fmla="*/ 68199 h 107346"/>
                  <a:gd name="connsiteX62" fmla="*/ 68009 w 87534"/>
                  <a:gd name="connsiteY62" fmla="*/ 63341 h 10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87534" h="107346">
                    <a:moveTo>
                      <a:pt x="87439" y="53721"/>
                    </a:moveTo>
                    <a:cubicBezTo>
                      <a:pt x="87439" y="69723"/>
                      <a:pt x="87439" y="85820"/>
                      <a:pt x="87439" y="101822"/>
                    </a:cubicBezTo>
                    <a:cubicBezTo>
                      <a:pt x="87439" y="105442"/>
                      <a:pt x="85535" y="107347"/>
                      <a:pt x="82010" y="107347"/>
                    </a:cubicBezTo>
                    <a:cubicBezTo>
                      <a:pt x="74676" y="107347"/>
                      <a:pt x="67342" y="107252"/>
                      <a:pt x="60008" y="107347"/>
                    </a:cubicBezTo>
                    <a:cubicBezTo>
                      <a:pt x="58484" y="107347"/>
                      <a:pt x="58293" y="106871"/>
                      <a:pt x="58293" y="105537"/>
                    </a:cubicBezTo>
                    <a:cubicBezTo>
                      <a:pt x="58388" y="98203"/>
                      <a:pt x="58293" y="90964"/>
                      <a:pt x="58293" y="83630"/>
                    </a:cubicBezTo>
                    <a:cubicBezTo>
                      <a:pt x="58293" y="79629"/>
                      <a:pt x="56388" y="77819"/>
                      <a:pt x="52483" y="77819"/>
                    </a:cubicBezTo>
                    <a:cubicBezTo>
                      <a:pt x="46673" y="77819"/>
                      <a:pt x="40862" y="77819"/>
                      <a:pt x="34957" y="77819"/>
                    </a:cubicBezTo>
                    <a:cubicBezTo>
                      <a:pt x="31051" y="77819"/>
                      <a:pt x="29147" y="79724"/>
                      <a:pt x="29147" y="83725"/>
                    </a:cubicBezTo>
                    <a:cubicBezTo>
                      <a:pt x="29147" y="91154"/>
                      <a:pt x="29147" y="98489"/>
                      <a:pt x="29147" y="105918"/>
                    </a:cubicBezTo>
                    <a:cubicBezTo>
                      <a:pt x="29147" y="107061"/>
                      <a:pt x="28861" y="107347"/>
                      <a:pt x="27718" y="107347"/>
                    </a:cubicBezTo>
                    <a:cubicBezTo>
                      <a:pt x="20193" y="107252"/>
                      <a:pt x="12573" y="107347"/>
                      <a:pt x="5048" y="107347"/>
                    </a:cubicBezTo>
                    <a:cubicBezTo>
                      <a:pt x="2000" y="107347"/>
                      <a:pt x="0" y="105347"/>
                      <a:pt x="0" y="102299"/>
                    </a:cubicBezTo>
                    <a:cubicBezTo>
                      <a:pt x="0" y="69914"/>
                      <a:pt x="0" y="37529"/>
                      <a:pt x="0" y="5048"/>
                    </a:cubicBezTo>
                    <a:cubicBezTo>
                      <a:pt x="0" y="2096"/>
                      <a:pt x="2000" y="0"/>
                      <a:pt x="4953" y="0"/>
                    </a:cubicBezTo>
                    <a:cubicBezTo>
                      <a:pt x="30861" y="0"/>
                      <a:pt x="56674" y="0"/>
                      <a:pt x="82582" y="0"/>
                    </a:cubicBezTo>
                    <a:cubicBezTo>
                      <a:pt x="85535" y="0"/>
                      <a:pt x="87535" y="2096"/>
                      <a:pt x="87535" y="5239"/>
                    </a:cubicBezTo>
                    <a:cubicBezTo>
                      <a:pt x="87439" y="21431"/>
                      <a:pt x="87439" y="37624"/>
                      <a:pt x="87439" y="53721"/>
                    </a:cubicBezTo>
                    <a:close/>
                    <a:moveTo>
                      <a:pt x="29051" y="24479"/>
                    </a:moveTo>
                    <a:cubicBezTo>
                      <a:pt x="29051" y="21908"/>
                      <a:pt x="26861" y="19622"/>
                      <a:pt x="24289" y="19526"/>
                    </a:cubicBezTo>
                    <a:cubicBezTo>
                      <a:pt x="21717" y="19526"/>
                      <a:pt x="19431" y="21717"/>
                      <a:pt x="19336" y="24289"/>
                    </a:cubicBezTo>
                    <a:cubicBezTo>
                      <a:pt x="19336" y="26861"/>
                      <a:pt x="21526" y="29147"/>
                      <a:pt x="24098" y="29242"/>
                    </a:cubicBezTo>
                    <a:cubicBezTo>
                      <a:pt x="26670" y="29337"/>
                      <a:pt x="29051" y="27051"/>
                      <a:pt x="29051" y="24479"/>
                    </a:cubicBezTo>
                    <a:close/>
                    <a:moveTo>
                      <a:pt x="48577" y="24384"/>
                    </a:moveTo>
                    <a:cubicBezTo>
                      <a:pt x="48577" y="21812"/>
                      <a:pt x="46196" y="19526"/>
                      <a:pt x="43720" y="19622"/>
                    </a:cubicBezTo>
                    <a:cubicBezTo>
                      <a:pt x="41148" y="19622"/>
                      <a:pt x="38862" y="22003"/>
                      <a:pt x="38957" y="24479"/>
                    </a:cubicBezTo>
                    <a:cubicBezTo>
                      <a:pt x="38957" y="27051"/>
                      <a:pt x="41338" y="29337"/>
                      <a:pt x="43815" y="29242"/>
                    </a:cubicBezTo>
                    <a:cubicBezTo>
                      <a:pt x="46291" y="29242"/>
                      <a:pt x="48577" y="26956"/>
                      <a:pt x="48577" y="24384"/>
                    </a:cubicBezTo>
                    <a:close/>
                    <a:moveTo>
                      <a:pt x="63246" y="19526"/>
                    </a:moveTo>
                    <a:cubicBezTo>
                      <a:pt x="60674" y="19431"/>
                      <a:pt x="58388" y="21717"/>
                      <a:pt x="58293" y="24289"/>
                    </a:cubicBezTo>
                    <a:cubicBezTo>
                      <a:pt x="58198" y="26861"/>
                      <a:pt x="60484" y="29147"/>
                      <a:pt x="63056" y="29242"/>
                    </a:cubicBezTo>
                    <a:cubicBezTo>
                      <a:pt x="65627" y="29337"/>
                      <a:pt x="67913" y="27051"/>
                      <a:pt x="68009" y="24479"/>
                    </a:cubicBezTo>
                    <a:cubicBezTo>
                      <a:pt x="68009" y="22003"/>
                      <a:pt x="65818" y="19622"/>
                      <a:pt x="63246" y="19526"/>
                    </a:cubicBezTo>
                    <a:close/>
                    <a:moveTo>
                      <a:pt x="24289" y="48768"/>
                    </a:moveTo>
                    <a:cubicBezTo>
                      <a:pt x="26861" y="48768"/>
                      <a:pt x="29147" y="46482"/>
                      <a:pt x="29147" y="43910"/>
                    </a:cubicBezTo>
                    <a:cubicBezTo>
                      <a:pt x="29147" y="41339"/>
                      <a:pt x="26861" y="39053"/>
                      <a:pt x="24289" y="39053"/>
                    </a:cubicBezTo>
                    <a:cubicBezTo>
                      <a:pt x="21717" y="39053"/>
                      <a:pt x="19431" y="41339"/>
                      <a:pt x="19431" y="43910"/>
                    </a:cubicBezTo>
                    <a:cubicBezTo>
                      <a:pt x="19431" y="46482"/>
                      <a:pt x="21717" y="48768"/>
                      <a:pt x="24289" y="48768"/>
                    </a:cubicBezTo>
                    <a:close/>
                    <a:moveTo>
                      <a:pt x="48577" y="43815"/>
                    </a:moveTo>
                    <a:cubicBezTo>
                      <a:pt x="48577" y="41243"/>
                      <a:pt x="46291" y="38957"/>
                      <a:pt x="43720" y="38957"/>
                    </a:cubicBezTo>
                    <a:cubicBezTo>
                      <a:pt x="41148" y="38957"/>
                      <a:pt x="38862" y="41243"/>
                      <a:pt x="38862" y="43815"/>
                    </a:cubicBezTo>
                    <a:cubicBezTo>
                      <a:pt x="38862" y="46387"/>
                      <a:pt x="41148" y="48673"/>
                      <a:pt x="43720" y="48673"/>
                    </a:cubicBezTo>
                    <a:cubicBezTo>
                      <a:pt x="46291" y="48673"/>
                      <a:pt x="48577" y="46387"/>
                      <a:pt x="48577" y="43815"/>
                    </a:cubicBezTo>
                    <a:close/>
                    <a:moveTo>
                      <a:pt x="68009" y="43910"/>
                    </a:moveTo>
                    <a:cubicBezTo>
                      <a:pt x="68009" y="41339"/>
                      <a:pt x="65723" y="39053"/>
                      <a:pt x="63151" y="39053"/>
                    </a:cubicBezTo>
                    <a:cubicBezTo>
                      <a:pt x="60579" y="39053"/>
                      <a:pt x="58293" y="41339"/>
                      <a:pt x="58293" y="43910"/>
                    </a:cubicBezTo>
                    <a:cubicBezTo>
                      <a:pt x="58293" y="46482"/>
                      <a:pt x="60579" y="48768"/>
                      <a:pt x="63151" y="48768"/>
                    </a:cubicBezTo>
                    <a:cubicBezTo>
                      <a:pt x="65627" y="48768"/>
                      <a:pt x="68009" y="46482"/>
                      <a:pt x="68009" y="43910"/>
                    </a:cubicBezTo>
                    <a:close/>
                    <a:moveTo>
                      <a:pt x="24289" y="68199"/>
                    </a:moveTo>
                    <a:cubicBezTo>
                      <a:pt x="26861" y="68199"/>
                      <a:pt x="29147" y="65913"/>
                      <a:pt x="29147" y="63341"/>
                    </a:cubicBezTo>
                    <a:cubicBezTo>
                      <a:pt x="29147" y="60770"/>
                      <a:pt x="26861" y="58484"/>
                      <a:pt x="24289" y="58484"/>
                    </a:cubicBezTo>
                    <a:cubicBezTo>
                      <a:pt x="21717" y="58484"/>
                      <a:pt x="19431" y="60770"/>
                      <a:pt x="19431" y="63341"/>
                    </a:cubicBezTo>
                    <a:cubicBezTo>
                      <a:pt x="19431" y="65913"/>
                      <a:pt x="21717" y="68199"/>
                      <a:pt x="24289" y="68199"/>
                    </a:cubicBezTo>
                    <a:close/>
                    <a:moveTo>
                      <a:pt x="48577" y="63246"/>
                    </a:moveTo>
                    <a:cubicBezTo>
                      <a:pt x="48577" y="60674"/>
                      <a:pt x="46196" y="58388"/>
                      <a:pt x="43720" y="58484"/>
                    </a:cubicBezTo>
                    <a:cubicBezTo>
                      <a:pt x="41148" y="58484"/>
                      <a:pt x="38862" y="60865"/>
                      <a:pt x="38957" y="63341"/>
                    </a:cubicBezTo>
                    <a:cubicBezTo>
                      <a:pt x="38957" y="65913"/>
                      <a:pt x="41338" y="68199"/>
                      <a:pt x="43815" y="68104"/>
                    </a:cubicBezTo>
                    <a:cubicBezTo>
                      <a:pt x="46291" y="68104"/>
                      <a:pt x="48577" y="65818"/>
                      <a:pt x="48577" y="63246"/>
                    </a:cubicBezTo>
                    <a:close/>
                    <a:moveTo>
                      <a:pt x="68009" y="63341"/>
                    </a:moveTo>
                    <a:cubicBezTo>
                      <a:pt x="68009" y="60770"/>
                      <a:pt x="65723" y="58484"/>
                      <a:pt x="63151" y="58484"/>
                    </a:cubicBezTo>
                    <a:cubicBezTo>
                      <a:pt x="60579" y="58484"/>
                      <a:pt x="58293" y="60770"/>
                      <a:pt x="58293" y="63341"/>
                    </a:cubicBezTo>
                    <a:cubicBezTo>
                      <a:pt x="58293" y="65913"/>
                      <a:pt x="60579" y="68199"/>
                      <a:pt x="63151" y="68199"/>
                    </a:cubicBezTo>
                    <a:cubicBezTo>
                      <a:pt x="65723" y="68199"/>
                      <a:pt x="68009" y="65913"/>
                      <a:pt x="68009" y="6334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7" name="Forme libre : forme 986">
                <a:extLst>
                  <a:ext uri="{FF2B5EF4-FFF2-40B4-BE49-F238E27FC236}">
                    <a16:creationId xmlns:a16="http://schemas.microsoft.com/office/drawing/2014/main" id="{E9F57FF8-CA3B-97B9-8504-6A23E023E494}"/>
                  </a:ext>
                </a:extLst>
              </p:cNvPr>
              <p:cNvSpPr/>
              <p:nvPr/>
            </p:nvSpPr>
            <p:spPr>
              <a:xfrm>
                <a:off x="13531038" y="304037"/>
                <a:ext cx="9810" cy="19716"/>
              </a:xfrm>
              <a:custGeom>
                <a:avLst/>
                <a:gdLst>
                  <a:gd name="connsiteX0" fmla="*/ 9716 w 9810"/>
                  <a:gd name="connsiteY0" fmla="*/ 9906 h 19716"/>
                  <a:gd name="connsiteX1" fmla="*/ 9716 w 9810"/>
                  <a:gd name="connsiteY1" fmla="*/ 18479 h 19716"/>
                  <a:gd name="connsiteX2" fmla="*/ 8477 w 9810"/>
                  <a:gd name="connsiteY2" fmla="*/ 19717 h 19716"/>
                  <a:gd name="connsiteX3" fmla="*/ 1238 w 9810"/>
                  <a:gd name="connsiteY3" fmla="*/ 19717 h 19716"/>
                  <a:gd name="connsiteX4" fmla="*/ 0 w 9810"/>
                  <a:gd name="connsiteY4" fmla="*/ 18574 h 19716"/>
                  <a:gd name="connsiteX5" fmla="*/ 0 w 9810"/>
                  <a:gd name="connsiteY5" fmla="*/ 1143 h 19716"/>
                  <a:gd name="connsiteX6" fmla="*/ 1238 w 9810"/>
                  <a:gd name="connsiteY6" fmla="*/ 0 h 19716"/>
                  <a:gd name="connsiteX7" fmla="*/ 8477 w 9810"/>
                  <a:gd name="connsiteY7" fmla="*/ 0 h 19716"/>
                  <a:gd name="connsiteX8" fmla="*/ 9811 w 9810"/>
                  <a:gd name="connsiteY8" fmla="*/ 1238 h 19716"/>
                  <a:gd name="connsiteX9" fmla="*/ 9716 w 9810"/>
                  <a:gd name="connsiteY9" fmla="*/ 9906 h 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10" h="19716">
                    <a:moveTo>
                      <a:pt x="9716" y="9906"/>
                    </a:moveTo>
                    <a:cubicBezTo>
                      <a:pt x="9716" y="12764"/>
                      <a:pt x="9716" y="15621"/>
                      <a:pt x="9716" y="18479"/>
                    </a:cubicBezTo>
                    <a:cubicBezTo>
                      <a:pt x="9716" y="19526"/>
                      <a:pt x="9430" y="19717"/>
                      <a:pt x="8477" y="19717"/>
                    </a:cubicBezTo>
                    <a:cubicBezTo>
                      <a:pt x="6096" y="19621"/>
                      <a:pt x="3620" y="19621"/>
                      <a:pt x="1238" y="19717"/>
                    </a:cubicBezTo>
                    <a:cubicBezTo>
                      <a:pt x="381" y="19717"/>
                      <a:pt x="0" y="19526"/>
                      <a:pt x="0" y="18574"/>
                    </a:cubicBezTo>
                    <a:cubicBezTo>
                      <a:pt x="0" y="12764"/>
                      <a:pt x="0" y="6953"/>
                      <a:pt x="0" y="1143"/>
                    </a:cubicBezTo>
                    <a:cubicBezTo>
                      <a:pt x="0" y="191"/>
                      <a:pt x="286" y="0"/>
                      <a:pt x="1238" y="0"/>
                    </a:cubicBezTo>
                    <a:cubicBezTo>
                      <a:pt x="3620" y="95"/>
                      <a:pt x="6096" y="95"/>
                      <a:pt x="8477" y="0"/>
                    </a:cubicBezTo>
                    <a:cubicBezTo>
                      <a:pt x="9430" y="0"/>
                      <a:pt x="9811" y="191"/>
                      <a:pt x="9811" y="1238"/>
                    </a:cubicBezTo>
                    <a:cubicBezTo>
                      <a:pt x="9620" y="4001"/>
                      <a:pt x="9716" y="6953"/>
                      <a:pt x="9716" y="990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58" name="Graphique 9">
              <a:extLst>
                <a:ext uri="{FF2B5EF4-FFF2-40B4-BE49-F238E27FC236}">
                  <a16:creationId xmlns:a16="http://schemas.microsoft.com/office/drawing/2014/main" id="{C483B733-548A-BBE9-D581-1E1912AEB7FC}"/>
                </a:ext>
              </a:extLst>
            </p:cNvPr>
            <p:cNvGrpSpPr/>
            <p:nvPr/>
          </p:nvGrpSpPr>
          <p:grpSpPr>
            <a:xfrm>
              <a:off x="14057849" y="462372"/>
              <a:ext cx="137633" cy="185729"/>
              <a:chOff x="14057849" y="462372"/>
              <a:chExt cx="137633" cy="185729"/>
            </a:xfrm>
            <a:solidFill>
              <a:srgbClr val="E30613"/>
            </a:solidFill>
          </p:grpSpPr>
          <p:sp>
            <p:nvSpPr>
              <p:cNvPr id="980" name="Forme libre : forme 979">
                <a:extLst>
                  <a:ext uri="{FF2B5EF4-FFF2-40B4-BE49-F238E27FC236}">
                    <a16:creationId xmlns:a16="http://schemas.microsoft.com/office/drawing/2014/main" id="{3A8E2390-B717-63B9-BEF9-AF106125F80C}"/>
                  </a:ext>
                </a:extLst>
              </p:cNvPr>
              <p:cNvSpPr/>
              <p:nvPr/>
            </p:nvSpPr>
            <p:spPr>
              <a:xfrm>
                <a:off x="14068656" y="462372"/>
                <a:ext cx="126825" cy="185729"/>
              </a:xfrm>
              <a:custGeom>
                <a:avLst/>
                <a:gdLst>
                  <a:gd name="connsiteX0" fmla="*/ 12070 w 126825"/>
                  <a:gd name="connsiteY0" fmla="*/ 1495 h 185729"/>
                  <a:gd name="connsiteX1" fmla="*/ 13022 w 126825"/>
                  <a:gd name="connsiteY1" fmla="*/ 1590 h 185729"/>
                  <a:gd name="connsiteX2" fmla="*/ 32358 w 126825"/>
                  <a:gd name="connsiteY2" fmla="*/ 66 h 185729"/>
                  <a:gd name="connsiteX3" fmla="*/ 46455 w 126825"/>
                  <a:gd name="connsiteY3" fmla="*/ 6543 h 185729"/>
                  <a:gd name="connsiteX4" fmla="*/ 64552 w 126825"/>
                  <a:gd name="connsiteY4" fmla="*/ 32070 h 185729"/>
                  <a:gd name="connsiteX5" fmla="*/ 66934 w 126825"/>
                  <a:gd name="connsiteY5" fmla="*/ 33403 h 185729"/>
                  <a:gd name="connsiteX6" fmla="*/ 85126 w 126825"/>
                  <a:gd name="connsiteY6" fmla="*/ 33022 h 185729"/>
                  <a:gd name="connsiteX7" fmla="*/ 109034 w 126825"/>
                  <a:gd name="connsiteY7" fmla="*/ 47786 h 185729"/>
                  <a:gd name="connsiteX8" fmla="*/ 116940 w 126825"/>
                  <a:gd name="connsiteY8" fmla="*/ 66074 h 185729"/>
                  <a:gd name="connsiteX9" fmla="*/ 126370 w 126825"/>
                  <a:gd name="connsiteY9" fmla="*/ 102650 h 185729"/>
                  <a:gd name="connsiteX10" fmla="*/ 114749 w 126825"/>
                  <a:gd name="connsiteY10" fmla="*/ 132940 h 185729"/>
                  <a:gd name="connsiteX11" fmla="*/ 98366 w 126825"/>
                  <a:gd name="connsiteY11" fmla="*/ 143417 h 185729"/>
                  <a:gd name="connsiteX12" fmla="*/ 96652 w 126825"/>
                  <a:gd name="connsiteY12" fmla="*/ 145989 h 185729"/>
                  <a:gd name="connsiteX13" fmla="*/ 94270 w 126825"/>
                  <a:gd name="connsiteY13" fmla="*/ 164468 h 185729"/>
                  <a:gd name="connsiteX14" fmla="*/ 85984 w 126825"/>
                  <a:gd name="connsiteY14" fmla="*/ 175802 h 185729"/>
                  <a:gd name="connsiteX15" fmla="*/ 67219 w 126825"/>
                  <a:gd name="connsiteY15" fmla="*/ 184470 h 185729"/>
                  <a:gd name="connsiteX16" fmla="*/ 48265 w 126825"/>
                  <a:gd name="connsiteY16" fmla="*/ 177993 h 185729"/>
                  <a:gd name="connsiteX17" fmla="*/ 49598 w 126825"/>
                  <a:gd name="connsiteY17" fmla="*/ 174278 h 185729"/>
                  <a:gd name="connsiteX18" fmla="*/ 51027 w 126825"/>
                  <a:gd name="connsiteY18" fmla="*/ 173707 h 185729"/>
                  <a:gd name="connsiteX19" fmla="*/ 61981 w 126825"/>
                  <a:gd name="connsiteY19" fmla="*/ 138369 h 185729"/>
                  <a:gd name="connsiteX20" fmla="*/ 30929 w 126825"/>
                  <a:gd name="connsiteY20" fmla="*/ 127415 h 185729"/>
                  <a:gd name="connsiteX21" fmla="*/ 28357 w 126825"/>
                  <a:gd name="connsiteY21" fmla="*/ 126272 h 185729"/>
                  <a:gd name="connsiteX22" fmla="*/ 15594 w 126825"/>
                  <a:gd name="connsiteY22" fmla="*/ 85029 h 185729"/>
                  <a:gd name="connsiteX23" fmla="*/ 11784 w 126825"/>
                  <a:gd name="connsiteY23" fmla="*/ 71027 h 185729"/>
                  <a:gd name="connsiteX24" fmla="*/ 12927 w 126825"/>
                  <a:gd name="connsiteY24" fmla="*/ 69218 h 185729"/>
                  <a:gd name="connsiteX25" fmla="*/ 18451 w 126825"/>
                  <a:gd name="connsiteY25" fmla="*/ 67503 h 185729"/>
                  <a:gd name="connsiteX26" fmla="*/ 28072 w 126825"/>
                  <a:gd name="connsiteY26" fmla="*/ 29022 h 185729"/>
                  <a:gd name="connsiteX27" fmla="*/ 2354 w 126825"/>
                  <a:gd name="connsiteY27" fmla="*/ 19878 h 185729"/>
                  <a:gd name="connsiteX28" fmla="*/ 163 w 126825"/>
                  <a:gd name="connsiteY28" fmla="*/ 18545 h 185729"/>
                  <a:gd name="connsiteX29" fmla="*/ 1021 w 126825"/>
                  <a:gd name="connsiteY29" fmla="*/ 10639 h 185729"/>
                  <a:gd name="connsiteX30" fmla="*/ 7974 w 126825"/>
                  <a:gd name="connsiteY30" fmla="*/ 2638 h 185729"/>
                  <a:gd name="connsiteX31" fmla="*/ 12070 w 126825"/>
                  <a:gd name="connsiteY31" fmla="*/ 1495 h 185729"/>
                  <a:gd name="connsiteX32" fmla="*/ 82459 w 126825"/>
                  <a:gd name="connsiteY32" fmla="*/ 77314 h 185729"/>
                  <a:gd name="connsiteX33" fmla="*/ 88555 w 126825"/>
                  <a:gd name="connsiteY33" fmla="*/ 80647 h 185729"/>
                  <a:gd name="connsiteX34" fmla="*/ 103891 w 126825"/>
                  <a:gd name="connsiteY34" fmla="*/ 75980 h 185729"/>
                  <a:gd name="connsiteX35" fmla="*/ 106939 w 126825"/>
                  <a:gd name="connsiteY35" fmla="*/ 69979 h 185729"/>
                  <a:gd name="connsiteX36" fmla="*/ 100557 w 126825"/>
                  <a:gd name="connsiteY36" fmla="*/ 54454 h 185729"/>
                  <a:gd name="connsiteX37" fmla="*/ 85126 w 126825"/>
                  <a:gd name="connsiteY37" fmla="*/ 43786 h 185729"/>
                  <a:gd name="connsiteX38" fmla="*/ 78459 w 126825"/>
                  <a:gd name="connsiteY38" fmla="*/ 43500 h 185729"/>
                  <a:gd name="connsiteX39" fmla="*/ 74077 w 126825"/>
                  <a:gd name="connsiteY39" fmla="*/ 49405 h 185729"/>
                  <a:gd name="connsiteX40" fmla="*/ 78364 w 126825"/>
                  <a:gd name="connsiteY40" fmla="*/ 63502 h 185729"/>
                  <a:gd name="connsiteX41" fmla="*/ 82459 w 126825"/>
                  <a:gd name="connsiteY41" fmla="*/ 77314 h 185729"/>
                  <a:gd name="connsiteX42" fmla="*/ 96842 w 126825"/>
                  <a:gd name="connsiteY42" fmla="*/ 125320 h 185729"/>
                  <a:gd name="connsiteX43" fmla="*/ 104081 w 126825"/>
                  <a:gd name="connsiteY43" fmla="*/ 127796 h 185729"/>
                  <a:gd name="connsiteX44" fmla="*/ 114940 w 126825"/>
                  <a:gd name="connsiteY44" fmla="*/ 115509 h 185729"/>
                  <a:gd name="connsiteX45" fmla="*/ 115416 w 126825"/>
                  <a:gd name="connsiteY45" fmla="*/ 101793 h 185729"/>
                  <a:gd name="connsiteX46" fmla="*/ 113035 w 126825"/>
                  <a:gd name="connsiteY46" fmla="*/ 90839 h 185729"/>
                  <a:gd name="connsiteX47" fmla="*/ 107129 w 126825"/>
                  <a:gd name="connsiteY47" fmla="*/ 87410 h 185729"/>
                  <a:gd name="connsiteX48" fmla="*/ 91794 w 126825"/>
                  <a:gd name="connsiteY48" fmla="*/ 91982 h 185729"/>
                  <a:gd name="connsiteX49" fmla="*/ 88651 w 126825"/>
                  <a:gd name="connsiteY49" fmla="*/ 98078 h 185729"/>
                  <a:gd name="connsiteX50" fmla="*/ 92746 w 126825"/>
                  <a:gd name="connsiteY50" fmla="*/ 111699 h 185729"/>
                  <a:gd name="connsiteX51" fmla="*/ 96842 w 126825"/>
                  <a:gd name="connsiteY51" fmla="*/ 125320 h 18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26825" h="185729">
                    <a:moveTo>
                      <a:pt x="12070" y="1495"/>
                    </a:moveTo>
                    <a:cubicBezTo>
                      <a:pt x="12355" y="1495"/>
                      <a:pt x="12641" y="1590"/>
                      <a:pt x="13022" y="1590"/>
                    </a:cubicBezTo>
                    <a:cubicBezTo>
                      <a:pt x="19499" y="1114"/>
                      <a:pt x="25881" y="638"/>
                      <a:pt x="32358" y="66"/>
                    </a:cubicBezTo>
                    <a:cubicBezTo>
                      <a:pt x="38359" y="-410"/>
                      <a:pt x="43026" y="1685"/>
                      <a:pt x="46455" y="6543"/>
                    </a:cubicBezTo>
                    <a:cubicBezTo>
                      <a:pt x="52456" y="15020"/>
                      <a:pt x="58552" y="23497"/>
                      <a:pt x="64552" y="32070"/>
                    </a:cubicBezTo>
                    <a:cubicBezTo>
                      <a:pt x="65124" y="32927"/>
                      <a:pt x="65695" y="33499"/>
                      <a:pt x="66934" y="33403"/>
                    </a:cubicBezTo>
                    <a:cubicBezTo>
                      <a:pt x="73030" y="32642"/>
                      <a:pt x="79030" y="32451"/>
                      <a:pt x="85126" y="33022"/>
                    </a:cubicBezTo>
                    <a:cubicBezTo>
                      <a:pt x="95509" y="33975"/>
                      <a:pt x="103605" y="39023"/>
                      <a:pt x="109034" y="47786"/>
                    </a:cubicBezTo>
                    <a:cubicBezTo>
                      <a:pt x="112558" y="53406"/>
                      <a:pt x="114559" y="59883"/>
                      <a:pt x="116940" y="66074"/>
                    </a:cubicBezTo>
                    <a:cubicBezTo>
                      <a:pt x="121417" y="77981"/>
                      <a:pt x="124465" y="90172"/>
                      <a:pt x="126370" y="102650"/>
                    </a:cubicBezTo>
                    <a:cubicBezTo>
                      <a:pt x="128275" y="114938"/>
                      <a:pt x="124179" y="125034"/>
                      <a:pt x="114749" y="132940"/>
                    </a:cubicBezTo>
                    <a:cubicBezTo>
                      <a:pt x="109701" y="137131"/>
                      <a:pt x="104081" y="140465"/>
                      <a:pt x="98366" y="143417"/>
                    </a:cubicBezTo>
                    <a:cubicBezTo>
                      <a:pt x="97128" y="144084"/>
                      <a:pt x="96747" y="144751"/>
                      <a:pt x="96652" y="145989"/>
                    </a:cubicBezTo>
                    <a:cubicBezTo>
                      <a:pt x="95890" y="152180"/>
                      <a:pt x="95128" y="158276"/>
                      <a:pt x="94270" y="164468"/>
                    </a:cubicBezTo>
                    <a:cubicBezTo>
                      <a:pt x="93508" y="169706"/>
                      <a:pt x="90746" y="173516"/>
                      <a:pt x="85984" y="175802"/>
                    </a:cubicBezTo>
                    <a:cubicBezTo>
                      <a:pt x="79697" y="178660"/>
                      <a:pt x="73506" y="181613"/>
                      <a:pt x="67219" y="184470"/>
                    </a:cubicBezTo>
                    <a:cubicBezTo>
                      <a:pt x="60361" y="187613"/>
                      <a:pt x="51789" y="184661"/>
                      <a:pt x="48265" y="177993"/>
                    </a:cubicBezTo>
                    <a:cubicBezTo>
                      <a:pt x="46836" y="175326"/>
                      <a:pt x="46836" y="175326"/>
                      <a:pt x="49598" y="174278"/>
                    </a:cubicBezTo>
                    <a:cubicBezTo>
                      <a:pt x="50074" y="174088"/>
                      <a:pt x="50551" y="173993"/>
                      <a:pt x="51027" y="173707"/>
                    </a:cubicBezTo>
                    <a:cubicBezTo>
                      <a:pt x="64362" y="167135"/>
                      <a:pt x="69315" y="151228"/>
                      <a:pt x="61981" y="138369"/>
                    </a:cubicBezTo>
                    <a:cubicBezTo>
                      <a:pt x="55599" y="127129"/>
                      <a:pt x="42073" y="122939"/>
                      <a:pt x="30929" y="127415"/>
                    </a:cubicBezTo>
                    <a:cubicBezTo>
                      <a:pt x="29310" y="128082"/>
                      <a:pt x="28929" y="127892"/>
                      <a:pt x="28357" y="126272"/>
                    </a:cubicBezTo>
                    <a:cubicBezTo>
                      <a:pt x="23785" y="112651"/>
                      <a:pt x="19594" y="98840"/>
                      <a:pt x="15594" y="85029"/>
                    </a:cubicBezTo>
                    <a:cubicBezTo>
                      <a:pt x="14260" y="80362"/>
                      <a:pt x="13117" y="75695"/>
                      <a:pt x="11784" y="71027"/>
                    </a:cubicBezTo>
                    <a:cubicBezTo>
                      <a:pt x="11403" y="69789"/>
                      <a:pt x="11689" y="69408"/>
                      <a:pt x="12927" y="69218"/>
                    </a:cubicBezTo>
                    <a:cubicBezTo>
                      <a:pt x="14832" y="69027"/>
                      <a:pt x="16642" y="68265"/>
                      <a:pt x="18451" y="67503"/>
                    </a:cubicBezTo>
                    <a:cubicBezTo>
                      <a:pt x="33406" y="60740"/>
                      <a:pt x="38168" y="41881"/>
                      <a:pt x="28072" y="29022"/>
                    </a:cubicBezTo>
                    <a:cubicBezTo>
                      <a:pt x="21499" y="20735"/>
                      <a:pt x="12832" y="17687"/>
                      <a:pt x="2354" y="19878"/>
                    </a:cubicBezTo>
                    <a:cubicBezTo>
                      <a:pt x="1021" y="20164"/>
                      <a:pt x="449" y="20164"/>
                      <a:pt x="163" y="18545"/>
                    </a:cubicBezTo>
                    <a:cubicBezTo>
                      <a:pt x="-218" y="15782"/>
                      <a:pt x="68" y="13211"/>
                      <a:pt x="1021" y="10639"/>
                    </a:cubicBezTo>
                    <a:cubicBezTo>
                      <a:pt x="2354" y="7115"/>
                      <a:pt x="4926" y="4638"/>
                      <a:pt x="7974" y="2638"/>
                    </a:cubicBezTo>
                    <a:cubicBezTo>
                      <a:pt x="9212" y="2352"/>
                      <a:pt x="10641" y="1876"/>
                      <a:pt x="12070" y="1495"/>
                    </a:cubicBezTo>
                    <a:close/>
                    <a:moveTo>
                      <a:pt x="82459" y="77314"/>
                    </a:moveTo>
                    <a:cubicBezTo>
                      <a:pt x="83412" y="80457"/>
                      <a:pt x="85507" y="81600"/>
                      <a:pt x="88555" y="80647"/>
                    </a:cubicBezTo>
                    <a:cubicBezTo>
                      <a:pt x="93699" y="79123"/>
                      <a:pt x="98842" y="77599"/>
                      <a:pt x="103891" y="75980"/>
                    </a:cubicBezTo>
                    <a:cubicBezTo>
                      <a:pt x="106748" y="75123"/>
                      <a:pt x="107891" y="72837"/>
                      <a:pt x="106939" y="69979"/>
                    </a:cubicBezTo>
                    <a:cubicBezTo>
                      <a:pt x="105034" y="64741"/>
                      <a:pt x="103129" y="59407"/>
                      <a:pt x="100557" y="54454"/>
                    </a:cubicBezTo>
                    <a:cubicBezTo>
                      <a:pt x="97318" y="48263"/>
                      <a:pt x="91984" y="44738"/>
                      <a:pt x="85126" y="43786"/>
                    </a:cubicBezTo>
                    <a:cubicBezTo>
                      <a:pt x="82936" y="43500"/>
                      <a:pt x="80650" y="43500"/>
                      <a:pt x="78459" y="43500"/>
                    </a:cubicBezTo>
                    <a:cubicBezTo>
                      <a:pt x="75030" y="43500"/>
                      <a:pt x="73125" y="46072"/>
                      <a:pt x="74077" y="49405"/>
                    </a:cubicBezTo>
                    <a:cubicBezTo>
                      <a:pt x="75506" y="54168"/>
                      <a:pt x="76935" y="58835"/>
                      <a:pt x="78364" y="63502"/>
                    </a:cubicBezTo>
                    <a:cubicBezTo>
                      <a:pt x="79697" y="68170"/>
                      <a:pt x="81031" y="72742"/>
                      <a:pt x="82459" y="77314"/>
                    </a:cubicBezTo>
                    <a:close/>
                    <a:moveTo>
                      <a:pt x="96842" y="125320"/>
                    </a:moveTo>
                    <a:cubicBezTo>
                      <a:pt x="97985" y="129035"/>
                      <a:pt x="100843" y="129892"/>
                      <a:pt x="104081" y="127796"/>
                    </a:cubicBezTo>
                    <a:cubicBezTo>
                      <a:pt x="108844" y="124653"/>
                      <a:pt x="112844" y="121034"/>
                      <a:pt x="114940" y="115509"/>
                    </a:cubicBezTo>
                    <a:cubicBezTo>
                      <a:pt x="116654" y="110937"/>
                      <a:pt x="116368" y="106365"/>
                      <a:pt x="115416" y="101793"/>
                    </a:cubicBezTo>
                    <a:cubicBezTo>
                      <a:pt x="114654" y="98173"/>
                      <a:pt x="113892" y="94459"/>
                      <a:pt x="113035" y="90839"/>
                    </a:cubicBezTo>
                    <a:cubicBezTo>
                      <a:pt x="112273" y="87791"/>
                      <a:pt x="110177" y="86553"/>
                      <a:pt x="107129" y="87410"/>
                    </a:cubicBezTo>
                    <a:cubicBezTo>
                      <a:pt x="101986" y="88934"/>
                      <a:pt x="96842" y="90458"/>
                      <a:pt x="91794" y="91982"/>
                    </a:cubicBezTo>
                    <a:cubicBezTo>
                      <a:pt x="88841" y="92935"/>
                      <a:pt x="87698" y="95030"/>
                      <a:pt x="88651" y="98078"/>
                    </a:cubicBezTo>
                    <a:cubicBezTo>
                      <a:pt x="89984" y="102650"/>
                      <a:pt x="91413" y="107127"/>
                      <a:pt x="92746" y="111699"/>
                    </a:cubicBezTo>
                    <a:cubicBezTo>
                      <a:pt x="94175" y="116271"/>
                      <a:pt x="95509" y="120843"/>
                      <a:pt x="96842" y="12532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1" name="Forme libre : forme 980">
                <a:extLst>
                  <a:ext uri="{FF2B5EF4-FFF2-40B4-BE49-F238E27FC236}">
                    <a16:creationId xmlns:a16="http://schemas.microsoft.com/office/drawing/2014/main" id="{2EE7F50D-1CF9-4092-72EC-85BB932FAE09}"/>
                  </a:ext>
                </a:extLst>
              </p:cNvPr>
              <p:cNvSpPr/>
              <p:nvPr/>
            </p:nvSpPr>
            <p:spPr>
              <a:xfrm>
                <a:off x="14057849" y="488321"/>
                <a:ext cx="37284" cy="37197"/>
              </a:xfrm>
              <a:custGeom>
                <a:avLst/>
                <a:gdLst>
                  <a:gd name="connsiteX0" fmla="*/ 24020 w 37284"/>
                  <a:gd name="connsiteY0" fmla="*/ 36410 h 37197"/>
                  <a:gd name="connsiteX1" fmla="*/ 36498 w 37284"/>
                  <a:gd name="connsiteY1" fmla="*/ 13265 h 37197"/>
                  <a:gd name="connsiteX2" fmla="*/ 13257 w 37284"/>
                  <a:gd name="connsiteY2" fmla="*/ 787 h 37197"/>
                  <a:gd name="connsiteX3" fmla="*/ 779 w 37284"/>
                  <a:gd name="connsiteY3" fmla="*/ 24028 h 37197"/>
                  <a:gd name="connsiteX4" fmla="*/ 24020 w 37284"/>
                  <a:gd name="connsiteY4" fmla="*/ 36410 h 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84" h="37197">
                    <a:moveTo>
                      <a:pt x="24020" y="36410"/>
                    </a:moveTo>
                    <a:cubicBezTo>
                      <a:pt x="33831" y="33458"/>
                      <a:pt x="39451" y="23075"/>
                      <a:pt x="36498" y="13265"/>
                    </a:cubicBezTo>
                    <a:cubicBezTo>
                      <a:pt x="33545" y="3454"/>
                      <a:pt x="23068" y="-2166"/>
                      <a:pt x="13257" y="787"/>
                    </a:cubicBezTo>
                    <a:cubicBezTo>
                      <a:pt x="3541" y="3740"/>
                      <a:pt x="-2174" y="14312"/>
                      <a:pt x="779" y="24028"/>
                    </a:cubicBezTo>
                    <a:cubicBezTo>
                      <a:pt x="3732" y="33743"/>
                      <a:pt x="14210" y="39363"/>
                      <a:pt x="24020" y="3641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2" name="Forme libre : forme 981">
                <a:extLst>
                  <a:ext uri="{FF2B5EF4-FFF2-40B4-BE49-F238E27FC236}">
                    <a16:creationId xmlns:a16="http://schemas.microsoft.com/office/drawing/2014/main" id="{7F15C66E-73E6-6A95-6EEE-0CC30602DC8A}"/>
                  </a:ext>
                </a:extLst>
              </p:cNvPr>
              <p:cNvSpPr/>
              <p:nvPr/>
            </p:nvSpPr>
            <p:spPr>
              <a:xfrm>
                <a:off x="14089897" y="594759"/>
                <a:ext cx="37343" cy="37248"/>
              </a:xfrm>
              <a:custGeom>
                <a:avLst/>
                <a:gdLst>
                  <a:gd name="connsiteX0" fmla="*/ 13212 w 37343"/>
                  <a:gd name="connsiteY0" fmla="*/ 838 h 37248"/>
                  <a:gd name="connsiteX1" fmla="*/ 830 w 37343"/>
                  <a:gd name="connsiteY1" fmla="*/ 24079 h 37248"/>
                  <a:gd name="connsiteX2" fmla="*/ 24166 w 37343"/>
                  <a:gd name="connsiteY2" fmla="*/ 36462 h 37248"/>
                  <a:gd name="connsiteX3" fmla="*/ 36549 w 37343"/>
                  <a:gd name="connsiteY3" fmla="*/ 13221 h 37248"/>
                  <a:gd name="connsiteX4" fmla="*/ 13212 w 37343"/>
                  <a:gd name="connsiteY4" fmla="*/ 838 h 3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43" h="37248">
                    <a:moveTo>
                      <a:pt x="13212" y="838"/>
                    </a:moveTo>
                    <a:cubicBezTo>
                      <a:pt x="3402" y="3791"/>
                      <a:pt x="-2218" y="14268"/>
                      <a:pt x="830" y="24079"/>
                    </a:cubicBezTo>
                    <a:cubicBezTo>
                      <a:pt x="3783" y="33795"/>
                      <a:pt x="14451" y="39414"/>
                      <a:pt x="24166" y="36462"/>
                    </a:cubicBezTo>
                    <a:cubicBezTo>
                      <a:pt x="33977" y="33414"/>
                      <a:pt x="39502" y="22936"/>
                      <a:pt x="36549" y="13221"/>
                    </a:cubicBezTo>
                    <a:cubicBezTo>
                      <a:pt x="33501" y="3315"/>
                      <a:pt x="23023" y="-2210"/>
                      <a:pt x="13212" y="838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59" name="Graphique 9">
              <a:extLst>
                <a:ext uri="{FF2B5EF4-FFF2-40B4-BE49-F238E27FC236}">
                  <a16:creationId xmlns:a16="http://schemas.microsoft.com/office/drawing/2014/main" id="{DA908CE7-DA22-C471-3330-B0D3353CDEDE}"/>
                </a:ext>
              </a:extLst>
            </p:cNvPr>
            <p:cNvGrpSpPr/>
            <p:nvPr/>
          </p:nvGrpSpPr>
          <p:grpSpPr>
            <a:xfrm>
              <a:off x="13608000" y="322730"/>
              <a:ext cx="658844" cy="827793"/>
              <a:chOff x="13608000" y="322730"/>
              <a:chExt cx="658844" cy="827793"/>
            </a:xfrm>
            <a:solidFill>
              <a:srgbClr val="E30613"/>
            </a:solidFill>
          </p:grpSpPr>
          <p:sp>
            <p:nvSpPr>
              <p:cNvPr id="977" name="Forme libre : forme 976">
                <a:extLst>
                  <a:ext uri="{FF2B5EF4-FFF2-40B4-BE49-F238E27FC236}">
                    <a16:creationId xmlns:a16="http://schemas.microsoft.com/office/drawing/2014/main" id="{CB5D1C43-8CD6-BA98-C30C-94F8F8316752}"/>
                  </a:ext>
                </a:extLst>
              </p:cNvPr>
              <p:cNvSpPr/>
              <p:nvPr/>
            </p:nvSpPr>
            <p:spPr>
              <a:xfrm>
                <a:off x="13608000" y="322730"/>
                <a:ext cx="19145" cy="18930"/>
              </a:xfrm>
              <a:custGeom>
                <a:avLst/>
                <a:gdLst>
                  <a:gd name="connsiteX0" fmla="*/ 9620 w 19145"/>
                  <a:gd name="connsiteY0" fmla="*/ 18931 h 18930"/>
                  <a:gd name="connsiteX1" fmla="*/ 2857 w 19145"/>
                  <a:gd name="connsiteY1" fmla="*/ 16169 h 18930"/>
                  <a:gd name="connsiteX2" fmla="*/ 0 w 19145"/>
                  <a:gd name="connsiteY2" fmla="*/ 9406 h 18930"/>
                  <a:gd name="connsiteX3" fmla="*/ 190 w 19145"/>
                  <a:gd name="connsiteY3" fmla="*/ 7596 h 18930"/>
                  <a:gd name="connsiteX4" fmla="*/ 762 w 19145"/>
                  <a:gd name="connsiteY4" fmla="*/ 5786 h 18930"/>
                  <a:gd name="connsiteX5" fmla="*/ 1619 w 19145"/>
                  <a:gd name="connsiteY5" fmla="*/ 4072 h 18930"/>
                  <a:gd name="connsiteX6" fmla="*/ 2857 w 19145"/>
                  <a:gd name="connsiteY6" fmla="*/ 2643 h 18930"/>
                  <a:gd name="connsiteX7" fmla="*/ 16288 w 19145"/>
                  <a:gd name="connsiteY7" fmla="*/ 2643 h 18930"/>
                  <a:gd name="connsiteX8" fmla="*/ 17526 w 19145"/>
                  <a:gd name="connsiteY8" fmla="*/ 4072 h 18930"/>
                  <a:gd name="connsiteX9" fmla="*/ 18383 w 19145"/>
                  <a:gd name="connsiteY9" fmla="*/ 5786 h 18930"/>
                  <a:gd name="connsiteX10" fmla="*/ 18955 w 19145"/>
                  <a:gd name="connsiteY10" fmla="*/ 7596 h 18930"/>
                  <a:gd name="connsiteX11" fmla="*/ 19145 w 19145"/>
                  <a:gd name="connsiteY11" fmla="*/ 9406 h 18930"/>
                  <a:gd name="connsiteX12" fmla="*/ 16288 w 19145"/>
                  <a:gd name="connsiteY12" fmla="*/ 16169 h 18930"/>
                  <a:gd name="connsiteX13" fmla="*/ 9620 w 19145"/>
                  <a:gd name="connsiteY13" fmla="*/ 18931 h 18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45" h="18930">
                    <a:moveTo>
                      <a:pt x="9620" y="18931"/>
                    </a:moveTo>
                    <a:cubicBezTo>
                      <a:pt x="7048" y="18931"/>
                      <a:pt x="4667" y="17883"/>
                      <a:pt x="2857" y="16169"/>
                    </a:cubicBezTo>
                    <a:cubicBezTo>
                      <a:pt x="1048" y="14359"/>
                      <a:pt x="0" y="11882"/>
                      <a:pt x="0" y="9406"/>
                    </a:cubicBezTo>
                    <a:cubicBezTo>
                      <a:pt x="0" y="8834"/>
                      <a:pt x="95" y="8168"/>
                      <a:pt x="190" y="7596"/>
                    </a:cubicBezTo>
                    <a:cubicBezTo>
                      <a:pt x="381" y="6929"/>
                      <a:pt x="571" y="6358"/>
                      <a:pt x="762" y="5786"/>
                    </a:cubicBezTo>
                    <a:cubicBezTo>
                      <a:pt x="1048" y="5215"/>
                      <a:pt x="1333" y="4643"/>
                      <a:pt x="1619" y="4072"/>
                    </a:cubicBezTo>
                    <a:cubicBezTo>
                      <a:pt x="2000" y="3596"/>
                      <a:pt x="2381" y="3119"/>
                      <a:pt x="2857" y="2643"/>
                    </a:cubicBezTo>
                    <a:cubicBezTo>
                      <a:pt x="6382" y="-881"/>
                      <a:pt x="12763" y="-881"/>
                      <a:pt x="16288" y="2643"/>
                    </a:cubicBezTo>
                    <a:cubicBezTo>
                      <a:pt x="16764" y="3119"/>
                      <a:pt x="17145" y="3596"/>
                      <a:pt x="17526" y="4072"/>
                    </a:cubicBezTo>
                    <a:cubicBezTo>
                      <a:pt x="17812" y="4643"/>
                      <a:pt x="18097" y="5215"/>
                      <a:pt x="18383" y="5786"/>
                    </a:cubicBezTo>
                    <a:cubicBezTo>
                      <a:pt x="18574" y="6358"/>
                      <a:pt x="18764" y="6929"/>
                      <a:pt x="18955" y="7596"/>
                    </a:cubicBezTo>
                    <a:cubicBezTo>
                      <a:pt x="19050" y="8168"/>
                      <a:pt x="19145" y="8834"/>
                      <a:pt x="19145" y="9406"/>
                    </a:cubicBezTo>
                    <a:cubicBezTo>
                      <a:pt x="19145" y="11882"/>
                      <a:pt x="18097" y="14359"/>
                      <a:pt x="16288" y="16169"/>
                    </a:cubicBezTo>
                    <a:cubicBezTo>
                      <a:pt x="14478" y="17883"/>
                      <a:pt x="12097" y="18931"/>
                      <a:pt x="9620" y="1893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8" name="Forme libre : forme 977">
                <a:extLst>
                  <a:ext uri="{FF2B5EF4-FFF2-40B4-BE49-F238E27FC236}">
                    <a16:creationId xmlns:a16="http://schemas.microsoft.com/office/drawing/2014/main" id="{AA99898B-49F1-B3ED-413F-4808C8D47D75}"/>
                  </a:ext>
                </a:extLst>
              </p:cNvPr>
              <p:cNvSpPr/>
              <p:nvPr/>
            </p:nvSpPr>
            <p:spPr>
              <a:xfrm>
                <a:off x="13655790" y="324967"/>
                <a:ext cx="606588" cy="777646"/>
              </a:xfrm>
              <a:custGeom>
                <a:avLst/>
                <a:gdLst>
                  <a:gd name="connsiteX0" fmla="*/ 587623 w 606588"/>
                  <a:gd name="connsiteY0" fmla="*/ 769740 h 777646"/>
                  <a:gd name="connsiteX1" fmla="*/ 595529 w 606588"/>
                  <a:gd name="connsiteY1" fmla="*/ 758787 h 777646"/>
                  <a:gd name="connsiteX2" fmla="*/ 595529 w 606588"/>
                  <a:gd name="connsiteY2" fmla="*/ 758787 h 777646"/>
                  <a:gd name="connsiteX3" fmla="*/ 606482 w 606588"/>
                  <a:gd name="connsiteY3" fmla="*/ 766597 h 777646"/>
                  <a:gd name="connsiteX4" fmla="*/ 606482 w 606588"/>
                  <a:gd name="connsiteY4" fmla="*/ 766597 h 777646"/>
                  <a:gd name="connsiteX5" fmla="*/ 598577 w 606588"/>
                  <a:gd name="connsiteY5" fmla="*/ 777551 h 777646"/>
                  <a:gd name="connsiteX6" fmla="*/ 598577 w 606588"/>
                  <a:gd name="connsiteY6" fmla="*/ 777551 h 777646"/>
                  <a:gd name="connsiteX7" fmla="*/ 597053 w 606588"/>
                  <a:gd name="connsiteY7" fmla="*/ 777646 h 777646"/>
                  <a:gd name="connsiteX8" fmla="*/ 597053 w 606588"/>
                  <a:gd name="connsiteY8" fmla="*/ 777646 h 777646"/>
                  <a:gd name="connsiteX9" fmla="*/ 587623 w 606588"/>
                  <a:gd name="connsiteY9" fmla="*/ 769740 h 777646"/>
                  <a:gd name="connsiteX10" fmla="*/ 578003 w 606588"/>
                  <a:gd name="connsiteY10" fmla="*/ 723735 h 777646"/>
                  <a:gd name="connsiteX11" fmla="*/ 584861 w 606588"/>
                  <a:gd name="connsiteY11" fmla="*/ 712209 h 777646"/>
                  <a:gd name="connsiteX12" fmla="*/ 584861 w 606588"/>
                  <a:gd name="connsiteY12" fmla="*/ 712209 h 777646"/>
                  <a:gd name="connsiteX13" fmla="*/ 596481 w 606588"/>
                  <a:gd name="connsiteY13" fmla="*/ 719067 h 777646"/>
                  <a:gd name="connsiteX14" fmla="*/ 596481 w 606588"/>
                  <a:gd name="connsiteY14" fmla="*/ 719067 h 777646"/>
                  <a:gd name="connsiteX15" fmla="*/ 596481 w 606588"/>
                  <a:gd name="connsiteY15" fmla="*/ 719067 h 777646"/>
                  <a:gd name="connsiteX16" fmla="*/ 596481 w 606588"/>
                  <a:gd name="connsiteY16" fmla="*/ 719067 h 777646"/>
                  <a:gd name="connsiteX17" fmla="*/ 589528 w 606588"/>
                  <a:gd name="connsiteY17" fmla="*/ 730688 h 777646"/>
                  <a:gd name="connsiteX18" fmla="*/ 589528 w 606588"/>
                  <a:gd name="connsiteY18" fmla="*/ 730688 h 777646"/>
                  <a:gd name="connsiteX19" fmla="*/ 587242 w 606588"/>
                  <a:gd name="connsiteY19" fmla="*/ 730974 h 777646"/>
                  <a:gd name="connsiteX20" fmla="*/ 587242 w 606588"/>
                  <a:gd name="connsiteY20" fmla="*/ 730974 h 777646"/>
                  <a:gd name="connsiteX21" fmla="*/ 578003 w 606588"/>
                  <a:gd name="connsiteY21" fmla="*/ 723735 h 777646"/>
                  <a:gd name="connsiteX22" fmla="*/ 564763 w 606588"/>
                  <a:gd name="connsiteY22" fmla="*/ 678491 h 777646"/>
                  <a:gd name="connsiteX23" fmla="*/ 570859 w 606588"/>
                  <a:gd name="connsiteY23" fmla="*/ 666489 h 777646"/>
                  <a:gd name="connsiteX24" fmla="*/ 570859 w 606588"/>
                  <a:gd name="connsiteY24" fmla="*/ 666489 h 777646"/>
                  <a:gd name="connsiteX25" fmla="*/ 582860 w 606588"/>
                  <a:gd name="connsiteY25" fmla="*/ 672585 h 777646"/>
                  <a:gd name="connsiteX26" fmla="*/ 582860 w 606588"/>
                  <a:gd name="connsiteY26" fmla="*/ 672585 h 777646"/>
                  <a:gd name="connsiteX27" fmla="*/ 576860 w 606588"/>
                  <a:gd name="connsiteY27" fmla="*/ 684587 h 777646"/>
                  <a:gd name="connsiteX28" fmla="*/ 576860 w 606588"/>
                  <a:gd name="connsiteY28" fmla="*/ 684587 h 777646"/>
                  <a:gd name="connsiteX29" fmla="*/ 573812 w 606588"/>
                  <a:gd name="connsiteY29" fmla="*/ 685063 h 777646"/>
                  <a:gd name="connsiteX30" fmla="*/ 573812 w 606588"/>
                  <a:gd name="connsiteY30" fmla="*/ 685063 h 777646"/>
                  <a:gd name="connsiteX31" fmla="*/ 564763 w 606588"/>
                  <a:gd name="connsiteY31" fmla="*/ 678491 h 777646"/>
                  <a:gd name="connsiteX32" fmla="*/ 548475 w 606588"/>
                  <a:gd name="connsiteY32" fmla="*/ 634295 h 777646"/>
                  <a:gd name="connsiteX33" fmla="*/ 553714 w 606588"/>
                  <a:gd name="connsiteY33" fmla="*/ 621912 h 777646"/>
                  <a:gd name="connsiteX34" fmla="*/ 553714 w 606588"/>
                  <a:gd name="connsiteY34" fmla="*/ 621912 h 777646"/>
                  <a:gd name="connsiteX35" fmla="*/ 566096 w 606588"/>
                  <a:gd name="connsiteY35" fmla="*/ 627151 h 777646"/>
                  <a:gd name="connsiteX36" fmla="*/ 566096 w 606588"/>
                  <a:gd name="connsiteY36" fmla="*/ 627151 h 777646"/>
                  <a:gd name="connsiteX37" fmla="*/ 566192 w 606588"/>
                  <a:gd name="connsiteY37" fmla="*/ 627151 h 777646"/>
                  <a:gd name="connsiteX38" fmla="*/ 566192 w 606588"/>
                  <a:gd name="connsiteY38" fmla="*/ 627151 h 777646"/>
                  <a:gd name="connsiteX39" fmla="*/ 560953 w 606588"/>
                  <a:gd name="connsiteY39" fmla="*/ 639534 h 777646"/>
                  <a:gd name="connsiteX40" fmla="*/ 560953 w 606588"/>
                  <a:gd name="connsiteY40" fmla="*/ 639534 h 777646"/>
                  <a:gd name="connsiteX41" fmla="*/ 557333 w 606588"/>
                  <a:gd name="connsiteY41" fmla="*/ 640200 h 777646"/>
                  <a:gd name="connsiteX42" fmla="*/ 557333 w 606588"/>
                  <a:gd name="connsiteY42" fmla="*/ 640200 h 777646"/>
                  <a:gd name="connsiteX43" fmla="*/ 548475 w 606588"/>
                  <a:gd name="connsiteY43" fmla="*/ 634295 h 777646"/>
                  <a:gd name="connsiteX44" fmla="*/ 529139 w 606588"/>
                  <a:gd name="connsiteY44" fmla="*/ 591337 h 777646"/>
                  <a:gd name="connsiteX45" fmla="*/ 533426 w 606588"/>
                  <a:gd name="connsiteY45" fmla="*/ 578574 h 777646"/>
                  <a:gd name="connsiteX46" fmla="*/ 533426 w 606588"/>
                  <a:gd name="connsiteY46" fmla="*/ 578574 h 777646"/>
                  <a:gd name="connsiteX47" fmla="*/ 546189 w 606588"/>
                  <a:gd name="connsiteY47" fmla="*/ 582955 h 777646"/>
                  <a:gd name="connsiteX48" fmla="*/ 546189 w 606588"/>
                  <a:gd name="connsiteY48" fmla="*/ 582955 h 777646"/>
                  <a:gd name="connsiteX49" fmla="*/ 541903 w 606588"/>
                  <a:gd name="connsiteY49" fmla="*/ 595719 h 777646"/>
                  <a:gd name="connsiteX50" fmla="*/ 541903 w 606588"/>
                  <a:gd name="connsiteY50" fmla="*/ 595719 h 777646"/>
                  <a:gd name="connsiteX51" fmla="*/ 537712 w 606588"/>
                  <a:gd name="connsiteY51" fmla="*/ 596671 h 777646"/>
                  <a:gd name="connsiteX52" fmla="*/ 537712 w 606588"/>
                  <a:gd name="connsiteY52" fmla="*/ 596671 h 777646"/>
                  <a:gd name="connsiteX53" fmla="*/ 529139 w 606588"/>
                  <a:gd name="connsiteY53" fmla="*/ 591337 h 777646"/>
                  <a:gd name="connsiteX54" fmla="*/ 506660 w 606588"/>
                  <a:gd name="connsiteY54" fmla="*/ 550094 h 777646"/>
                  <a:gd name="connsiteX55" fmla="*/ 509899 w 606588"/>
                  <a:gd name="connsiteY55" fmla="*/ 537045 h 777646"/>
                  <a:gd name="connsiteX56" fmla="*/ 509899 w 606588"/>
                  <a:gd name="connsiteY56" fmla="*/ 537045 h 777646"/>
                  <a:gd name="connsiteX57" fmla="*/ 522948 w 606588"/>
                  <a:gd name="connsiteY57" fmla="*/ 540283 h 777646"/>
                  <a:gd name="connsiteX58" fmla="*/ 522948 w 606588"/>
                  <a:gd name="connsiteY58" fmla="*/ 540283 h 777646"/>
                  <a:gd name="connsiteX59" fmla="*/ 522948 w 606588"/>
                  <a:gd name="connsiteY59" fmla="*/ 540283 h 777646"/>
                  <a:gd name="connsiteX60" fmla="*/ 522948 w 606588"/>
                  <a:gd name="connsiteY60" fmla="*/ 540283 h 777646"/>
                  <a:gd name="connsiteX61" fmla="*/ 519710 w 606588"/>
                  <a:gd name="connsiteY61" fmla="*/ 553428 h 777646"/>
                  <a:gd name="connsiteX62" fmla="*/ 519710 w 606588"/>
                  <a:gd name="connsiteY62" fmla="*/ 553428 h 777646"/>
                  <a:gd name="connsiteX63" fmla="*/ 514852 w 606588"/>
                  <a:gd name="connsiteY63" fmla="*/ 554761 h 777646"/>
                  <a:gd name="connsiteX64" fmla="*/ 514852 w 606588"/>
                  <a:gd name="connsiteY64" fmla="*/ 554761 h 777646"/>
                  <a:gd name="connsiteX65" fmla="*/ 506660 w 606588"/>
                  <a:gd name="connsiteY65" fmla="*/ 550094 h 777646"/>
                  <a:gd name="connsiteX66" fmla="*/ 480657 w 606588"/>
                  <a:gd name="connsiteY66" fmla="*/ 511137 h 777646"/>
                  <a:gd name="connsiteX67" fmla="*/ 482657 w 606588"/>
                  <a:gd name="connsiteY67" fmla="*/ 497802 h 777646"/>
                  <a:gd name="connsiteX68" fmla="*/ 482657 w 606588"/>
                  <a:gd name="connsiteY68" fmla="*/ 497802 h 777646"/>
                  <a:gd name="connsiteX69" fmla="*/ 495992 w 606588"/>
                  <a:gd name="connsiteY69" fmla="*/ 499802 h 777646"/>
                  <a:gd name="connsiteX70" fmla="*/ 495992 w 606588"/>
                  <a:gd name="connsiteY70" fmla="*/ 499802 h 777646"/>
                  <a:gd name="connsiteX71" fmla="*/ 495992 w 606588"/>
                  <a:gd name="connsiteY71" fmla="*/ 499802 h 777646"/>
                  <a:gd name="connsiteX72" fmla="*/ 495992 w 606588"/>
                  <a:gd name="connsiteY72" fmla="*/ 499802 h 777646"/>
                  <a:gd name="connsiteX73" fmla="*/ 493992 w 606588"/>
                  <a:gd name="connsiteY73" fmla="*/ 513137 h 777646"/>
                  <a:gd name="connsiteX74" fmla="*/ 493992 w 606588"/>
                  <a:gd name="connsiteY74" fmla="*/ 513137 h 777646"/>
                  <a:gd name="connsiteX75" fmla="*/ 488372 w 606588"/>
                  <a:gd name="connsiteY75" fmla="*/ 514947 h 777646"/>
                  <a:gd name="connsiteX76" fmla="*/ 488372 w 606588"/>
                  <a:gd name="connsiteY76" fmla="*/ 514947 h 777646"/>
                  <a:gd name="connsiteX77" fmla="*/ 480657 w 606588"/>
                  <a:gd name="connsiteY77" fmla="*/ 511137 h 777646"/>
                  <a:gd name="connsiteX78" fmla="*/ 452558 w 606588"/>
                  <a:gd name="connsiteY78" fmla="*/ 471513 h 777646"/>
                  <a:gd name="connsiteX79" fmla="*/ 455797 w 606588"/>
                  <a:gd name="connsiteY79" fmla="*/ 458463 h 777646"/>
                  <a:gd name="connsiteX80" fmla="*/ 455797 w 606588"/>
                  <a:gd name="connsiteY80" fmla="*/ 458463 h 777646"/>
                  <a:gd name="connsiteX81" fmla="*/ 468941 w 606588"/>
                  <a:gd name="connsiteY81" fmla="*/ 461607 h 777646"/>
                  <a:gd name="connsiteX82" fmla="*/ 468941 w 606588"/>
                  <a:gd name="connsiteY82" fmla="*/ 461607 h 777646"/>
                  <a:gd name="connsiteX83" fmla="*/ 465703 w 606588"/>
                  <a:gd name="connsiteY83" fmla="*/ 474751 h 777646"/>
                  <a:gd name="connsiteX84" fmla="*/ 465703 w 606588"/>
                  <a:gd name="connsiteY84" fmla="*/ 474751 h 777646"/>
                  <a:gd name="connsiteX85" fmla="*/ 460750 w 606588"/>
                  <a:gd name="connsiteY85" fmla="*/ 476085 h 777646"/>
                  <a:gd name="connsiteX86" fmla="*/ 460750 w 606588"/>
                  <a:gd name="connsiteY86" fmla="*/ 476085 h 777646"/>
                  <a:gd name="connsiteX87" fmla="*/ 452558 w 606588"/>
                  <a:gd name="connsiteY87" fmla="*/ 471513 h 777646"/>
                  <a:gd name="connsiteX88" fmla="*/ 430651 w 606588"/>
                  <a:gd name="connsiteY88" fmla="*/ 427507 h 777646"/>
                  <a:gd name="connsiteX89" fmla="*/ 435890 w 606588"/>
                  <a:gd name="connsiteY89" fmla="*/ 415125 h 777646"/>
                  <a:gd name="connsiteX90" fmla="*/ 435890 w 606588"/>
                  <a:gd name="connsiteY90" fmla="*/ 415125 h 777646"/>
                  <a:gd name="connsiteX91" fmla="*/ 448272 w 606588"/>
                  <a:gd name="connsiteY91" fmla="*/ 420363 h 777646"/>
                  <a:gd name="connsiteX92" fmla="*/ 448272 w 606588"/>
                  <a:gd name="connsiteY92" fmla="*/ 420363 h 777646"/>
                  <a:gd name="connsiteX93" fmla="*/ 443033 w 606588"/>
                  <a:gd name="connsiteY93" fmla="*/ 432746 h 777646"/>
                  <a:gd name="connsiteX94" fmla="*/ 443033 w 606588"/>
                  <a:gd name="connsiteY94" fmla="*/ 432746 h 777646"/>
                  <a:gd name="connsiteX95" fmla="*/ 439509 w 606588"/>
                  <a:gd name="connsiteY95" fmla="*/ 433508 h 777646"/>
                  <a:gd name="connsiteX96" fmla="*/ 439509 w 606588"/>
                  <a:gd name="connsiteY96" fmla="*/ 433508 h 777646"/>
                  <a:gd name="connsiteX97" fmla="*/ 430651 w 606588"/>
                  <a:gd name="connsiteY97" fmla="*/ 427507 h 777646"/>
                  <a:gd name="connsiteX98" fmla="*/ 415125 w 606588"/>
                  <a:gd name="connsiteY98" fmla="*/ 381406 h 777646"/>
                  <a:gd name="connsiteX99" fmla="*/ 421602 w 606588"/>
                  <a:gd name="connsiteY99" fmla="*/ 369595 h 777646"/>
                  <a:gd name="connsiteX100" fmla="*/ 421602 w 606588"/>
                  <a:gd name="connsiteY100" fmla="*/ 369595 h 777646"/>
                  <a:gd name="connsiteX101" fmla="*/ 433413 w 606588"/>
                  <a:gd name="connsiteY101" fmla="*/ 376167 h 777646"/>
                  <a:gd name="connsiteX102" fmla="*/ 433413 w 606588"/>
                  <a:gd name="connsiteY102" fmla="*/ 376167 h 777646"/>
                  <a:gd name="connsiteX103" fmla="*/ 426841 w 606588"/>
                  <a:gd name="connsiteY103" fmla="*/ 387883 h 777646"/>
                  <a:gd name="connsiteX104" fmla="*/ 426841 w 606588"/>
                  <a:gd name="connsiteY104" fmla="*/ 387883 h 777646"/>
                  <a:gd name="connsiteX105" fmla="*/ 424269 w 606588"/>
                  <a:gd name="connsiteY105" fmla="*/ 388264 h 777646"/>
                  <a:gd name="connsiteX106" fmla="*/ 424269 w 606588"/>
                  <a:gd name="connsiteY106" fmla="*/ 388264 h 777646"/>
                  <a:gd name="connsiteX107" fmla="*/ 415125 w 606588"/>
                  <a:gd name="connsiteY107" fmla="*/ 381406 h 777646"/>
                  <a:gd name="connsiteX108" fmla="*/ 402647 w 606588"/>
                  <a:gd name="connsiteY108" fmla="*/ 335115 h 777646"/>
                  <a:gd name="connsiteX109" fmla="*/ 409410 w 606588"/>
                  <a:gd name="connsiteY109" fmla="*/ 323399 h 777646"/>
                  <a:gd name="connsiteX110" fmla="*/ 409410 w 606588"/>
                  <a:gd name="connsiteY110" fmla="*/ 323399 h 777646"/>
                  <a:gd name="connsiteX111" fmla="*/ 421126 w 606588"/>
                  <a:gd name="connsiteY111" fmla="*/ 330257 h 777646"/>
                  <a:gd name="connsiteX112" fmla="*/ 421126 w 606588"/>
                  <a:gd name="connsiteY112" fmla="*/ 330257 h 777646"/>
                  <a:gd name="connsiteX113" fmla="*/ 421126 w 606588"/>
                  <a:gd name="connsiteY113" fmla="*/ 330257 h 777646"/>
                  <a:gd name="connsiteX114" fmla="*/ 421126 w 606588"/>
                  <a:gd name="connsiteY114" fmla="*/ 330257 h 777646"/>
                  <a:gd name="connsiteX115" fmla="*/ 414363 w 606588"/>
                  <a:gd name="connsiteY115" fmla="*/ 341877 h 777646"/>
                  <a:gd name="connsiteX116" fmla="*/ 414363 w 606588"/>
                  <a:gd name="connsiteY116" fmla="*/ 341877 h 777646"/>
                  <a:gd name="connsiteX117" fmla="*/ 411887 w 606588"/>
                  <a:gd name="connsiteY117" fmla="*/ 342163 h 777646"/>
                  <a:gd name="connsiteX118" fmla="*/ 411887 w 606588"/>
                  <a:gd name="connsiteY118" fmla="*/ 342163 h 777646"/>
                  <a:gd name="connsiteX119" fmla="*/ 402647 w 606588"/>
                  <a:gd name="connsiteY119" fmla="*/ 335115 h 777646"/>
                  <a:gd name="connsiteX120" fmla="*/ 389884 w 606588"/>
                  <a:gd name="connsiteY120" fmla="*/ 289490 h 777646"/>
                  <a:gd name="connsiteX121" fmla="*/ 396170 w 606588"/>
                  <a:gd name="connsiteY121" fmla="*/ 277584 h 777646"/>
                  <a:gd name="connsiteX122" fmla="*/ 396170 w 606588"/>
                  <a:gd name="connsiteY122" fmla="*/ 277584 h 777646"/>
                  <a:gd name="connsiteX123" fmla="*/ 408077 w 606588"/>
                  <a:gd name="connsiteY123" fmla="*/ 283965 h 777646"/>
                  <a:gd name="connsiteX124" fmla="*/ 408077 w 606588"/>
                  <a:gd name="connsiteY124" fmla="*/ 283965 h 777646"/>
                  <a:gd name="connsiteX125" fmla="*/ 408077 w 606588"/>
                  <a:gd name="connsiteY125" fmla="*/ 283965 h 777646"/>
                  <a:gd name="connsiteX126" fmla="*/ 408077 w 606588"/>
                  <a:gd name="connsiteY126" fmla="*/ 283965 h 777646"/>
                  <a:gd name="connsiteX127" fmla="*/ 401790 w 606588"/>
                  <a:gd name="connsiteY127" fmla="*/ 295872 h 777646"/>
                  <a:gd name="connsiteX128" fmla="*/ 401790 w 606588"/>
                  <a:gd name="connsiteY128" fmla="*/ 295872 h 777646"/>
                  <a:gd name="connsiteX129" fmla="*/ 398933 w 606588"/>
                  <a:gd name="connsiteY129" fmla="*/ 296253 h 777646"/>
                  <a:gd name="connsiteX130" fmla="*/ 398933 w 606588"/>
                  <a:gd name="connsiteY130" fmla="*/ 296253 h 777646"/>
                  <a:gd name="connsiteX131" fmla="*/ 389884 w 606588"/>
                  <a:gd name="connsiteY131" fmla="*/ 289490 h 777646"/>
                  <a:gd name="connsiteX132" fmla="*/ 374549 w 606588"/>
                  <a:gd name="connsiteY132" fmla="*/ 245008 h 777646"/>
                  <a:gd name="connsiteX133" fmla="*/ 379978 w 606588"/>
                  <a:gd name="connsiteY133" fmla="*/ 232721 h 777646"/>
                  <a:gd name="connsiteX134" fmla="*/ 379978 w 606588"/>
                  <a:gd name="connsiteY134" fmla="*/ 232721 h 777646"/>
                  <a:gd name="connsiteX135" fmla="*/ 392265 w 606588"/>
                  <a:gd name="connsiteY135" fmla="*/ 238245 h 777646"/>
                  <a:gd name="connsiteX136" fmla="*/ 392265 w 606588"/>
                  <a:gd name="connsiteY136" fmla="*/ 238245 h 777646"/>
                  <a:gd name="connsiteX137" fmla="*/ 386836 w 606588"/>
                  <a:gd name="connsiteY137" fmla="*/ 250533 h 777646"/>
                  <a:gd name="connsiteX138" fmla="*/ 386836 w 606588"/>
                  <a:gd name="connsiteY138" fmla="*/ 250533 h 777646"/>
                  <a:gd name="connsiteX139" fmla="*/ 383407 w 606588"/>
                  <a:gd name="connsiteY139" fmla="*/ 251104 h 777646"/>
                  <a:gd name="connsiteX140" fmla="*/ 383407 w 606588"/>
                  <a:gd name="connsiteY140" fmla="*/ 251104 h 777646"/>
                  <a:gd name="connsiteX141" fmla="*/ 374549 w 606588"/>
                  <a:gd name="connsiteY141" fmla="*/ 245008 h 777646"/>
                  <a:gd name="connsiteX142" fmla="*/ 355975 w 606588"/>
                  <a:gd name="connsiteY142" fmla="*/ 201860 h 777646"/>
                  <a:gd name="connsiteX143" fmla="*/ 360547 w 606588"/>
                  <a:gd name="connsiteY143" fmla="*/ 189192 h 777646"/>
                  <a:gd name="connsiteX144" fmla="*/ 360547 w 606588"/>
                  <a:gd name="connsiteY144" fmla="*/ 189192 h 777646"/>
                  <a:gd name="connsiteX145" fmla="*/ 373215 w 606588"/>
                  <a:gd name="connsiteY145" fmla="*/ 193668 h 777646"/>
                  <a:gd name="connsiteX146" fmla="*/ 373215 w 606588"/>
                  <a:gd name="connsiteY146" fmla="*/ 193668 h 777646"/>
                  <a:gd name="connsiteX147" fmla="*/ 368738 w 606588"/>
                  <a:gd name="connsiteY147" fmla="*/ 206337 h 777646"/>
                  <a:gd name="connsiteX148" fmla="*/ 368738 w 606588"/>
                  <a:gd name="connsiteY148" fmla="*/ 206337 h 777646"/>
                  <a:gd name="connsiteX149" fmla="*/ 364643 w 606588"/>
                  <a:gd name="connsiteY149" fmla="*/ 207289 h 777646"/>
                  <a:gd name="connsiteX150" fmla="*/ 364643 w 606588"/>
                  <a:gd name="connsiteY150" fmla="*/ 207289 h 777646"/>
                  <a:gd name="connsiteX151" fmla="*/ 355975 w 606588"/>
                  <a:gd name="connsiteY151" fmla="*/ 201860 h 777646"/>
                  <a:gd name="connsiteX152" fmla="*/ 334353 w 606588"/>
                  <a:gd name="connsiteY152" fmla="*/ 160045 h 777646"/>
                  <a:gd name="connsiteX153" fmla="*/ 337973 w 606588"/>
                  <a:gd name="connsiteY153" fmla="*/ 147091 h 777646"/>
                  <a:gd name="connsiteX154" fmla="*/ 337973 w 606588"/>
                  <a:gd name="connsiteY154" fmla="*/ 147091 h 777646"/>
                  <a:gd name="connsiteX155" fmla="*/ 351022 w 606588"/>
                  <a:gd name="connsiteY155" fmla="*/ 150711 h 777646"/>
                  <a:gd name="connsiteX156" fmla="*/ 351022 w 606588"/>
                  <a:gd name="connsiteY156" fmla="*/ 150711 h 777646"/>
                  <a:gd name="connsiteX157" fmla="*/ 347307 w 606588"/>
                  <a:gd name="connsiteY157" fmla="*/ 163665 h 777646"/>
                  <a:gd name="connsiteX158" fmla="*/ 347307 w 606588"/>
                  <a:gd name="connsiteY158" fmla="*/ 163665 h 777646"/>
                  <a:gd name="connsiteX159" fmla="*/ 342640 w 606588"/>
                  <a:gd name="connsiteY159" fmla="*/ 164903 h 777646"/>
                  <a:gd name="connsiteX160" fmla="*/ 342640 w 606588"/>
                  <a:gd name="connsiteY160" fmla="*/ 164903 h 777646"/>
                  <a:gd name="connsiteX161" fmla="*/ 334353 w 606588"/>
                  <a:gd name="connsiteY161" fmla="*/ 160045 h 777646"/>
                  <a:gd name="connsiteX162" fmla="*/ 310160 w 606588"/>
                  <a:gd name="connsiteY162" fmla="*/ 119850 h 777646"/>
                  <a:gd name="connsiteX163" fmla="*/ 312731 w 606588"/>
                  <a:gd name="connsiteY163" fmla="*/ 106610 h 777646"/>
                  <a:gd name="connsiteX164" fmla="*/ 312731 w 606588"/>
                  <a:gd name="connsiteY164" fmla="*/ 106610 h 777646"/>
                  <a:gd name="connsiteX165" fmla="*/ 325971 w 606588"/>
                  <a:gd name="connsiteY165" fmla="*/ 109277 h 777646"/>
                  <a:gd name="connsiteX166" fmla="*/ 325971 w 606588"/>
                  <a:gd name="connsiteY166" fmla="*/ 109277 h 777646"/>
                  <a:gd name="connsiteX167" fmla="*/ 323304 w 606588"/>
                  <a:gd name="connsiteY167" fmla="*/ 122421 h 777646"/>
                  <a:gd name="connsiteX168" fmla="*/ 323304 w 606588"/>
                  <a:gd name="connsiteY168" fmla="*/ 122421 h 777646"/>
                  <a:gd name="connsiteX169" fmla="*/ 318065 w 606588"/>
                  <a:gd name="connsiteY169" fmla="*/ 124041 h 777646"/>
                  <a:gd name="connsiteX170" fmla="*/ 318065 w 606588"/>
                  <a:gd name="connsiteY170" fmla="*/ 124041 h 777646"/>
                  <a:gd name="connsiteX171" fmla="*/ 310160 w 606588"/>
                  <a:gd name="connsiteY171" fmla="*/ 119850 h 777646"/>
                  <a:gd name="connsiteX172" fmla="*/ 278727 w 606588"/>
                  <a:gd name="connsiteY172" fmla="*/ 88989 h 777646"/>
                  <a:gd name="connsiteX173" fmla="*/ 276441 w 606588"/>
                  <a:gd name="connsiteY173" fmla="*/ 75749 h 777646"/>
                  <a:gd name="connsiteX174" fmla="*/ 276441 w 606588"/>
                  <a:gd name="connsiteY174" fmla="*/ 75749 h 777646"/>
                  <a:gd name="connsiteX175" fmla="*/ 289776 w 606588"/>
                  <a:gd name="connsiteY175" fmla="*/ 73368 h 777646"/>
                  <a:gd name="connsiteX176" fmla="*/ 289776 w 606588"/>
                  <a:gd name="connsiteY176" fmla="*/ 73368 h 777646"/>
                  <a:gd name="connsiteX177" fmla="*/ 292062 w 606588"/>
                  <a:gd name="connsiteY177" fmla="*/ 86703 h 777646"/>
                  <a:gd name="connsiteX178" fmla="*/ 292062 w 606588"/>
                  <a:gd name="connsiteY178" fmla="*/ 86703 h 777646"/>
                  <a:gd name="connsiteX179" fmla="*/ 284252 w 606588"/>
                  <a:gd name="connsiteY179" fmla="*/ 90703 h 777646"/>
                  <a:gd name="connsiteX180" fmla="*/ 284252 w 606588"/>
                  <a:gd name="connsiteY180" fmla="*/ 90703 h 777646"/>
                  <a:gd name="connsiteX181" fmla="*/ 278727 w 606588"/>
                  <a:gd name="connsiteY181" fmla="*/ 88989 h 777646"/>
                  <a:gd name="connsiteX182" fmla="*/ 238627 w 606588"/>
                  <a:gd name="connsiteY182" fmla="*/ 66795 h 777646"/>
                  <a:gd name="connsiteX183" fmla="*/ 233769 w 606588"/>
                  <a:gd name="connsiteY183" fmla="*/ 54222 h 777646"/>
                  <a:gd name="connsiteX184" fmla="*/ 233769 w 606588"/>
                  <a:gd name="connsiteY184" fmla="*/ 54222 h 777646"/>
                  <a:gd name="connsiteX185" fmla="*/ 246342 w 606588"/>
                  <a:gd name="connsiteY185" fmla="*/ 49365 h 777646"/>
                  <a:gd name="connsiteX186" fmla="*/ 246342 w 606588"/>
                  <a:gd name="connsiteY186" fmla="*/ 49365 h 777646"/>
                  <a:gd name="connsiteX187" fmla="*/ 251200 w 606588"/>
                  <a:gd name="connsiteY187" fmla="*/ 61938 h 777646"/>
                  <a:gd name="connsiteX188" fmla="*/ 251200 w 606588"/>
                  <a:gd name="connsiteY188" fmla="*/ 61938 h 777646"/>
                  <a:gd name="connsiteX189" fmla="*/ 242532 w 606588"/>
                  <a:gd name="connsiteY189" fmla="*/ 67653 h 777646"/>
                  <a:gd name="connsiteX190" fmla="*/ 242532 w 606588"/>
                  <a:gd name="connsiteY190" fmla="*/ 67653 h 777646"/>
                  <a:gd name="connsiteX191" fmla="*/ 238627 w 606588"/>
                  <a:gd name="connsiteY191" fmla="*/ 66795 h 777646"/>
                  <a:gd name="connsiteX192" fmla="*/ 194907 w 606588"/>
                  <a:gd name="connsiteY192" fmla="*/ 50698 h 777646"/>
                  <a:gd name="connsiteX193" fmla="*/ 188525 w 606588"/>
                  <a:gd name="connsiteY193" fmla="*/ 38792 h 777646"/>
                  <a:gd name="connsiteX194" fmla="*/ 188525 w 606588"/>
                  <a:gd name="connsiteY194" fmla="*/ 38792 h 777646"/>
                  <a:gd name="connsiteX195" fmla="*/ 200432 w 606588"/>
                  <a:gd name="connsiteY195" fmla="*/ 32505 h 777646"/>
                  <a:gd name="connsiteX196" fmla="*/ 200432 w 606588"/>
                  <a:gd name="connsiteY196" fmla="*/ 32505 h 777646"/>
                  <a:gd name="connsiteX197" fmla="*/ 206813 w 606588"/>
                  <a:gd name="connsiteY197" fmla="*/ 44412 h 777646"/>
                  <a:gd name="connsiteX198" fmla="*/ 206813 w 606588"/>
                  <a:gd name="connsiteY198" fmla="*/ 44412 h 777646"/>
                  <a:gd name="connsiteX199" fmla="*/ 197669 w 606588"/>
                  <a:gd name="connsiteY199" fmla="*/ 51079 h 777646"/>
                  <a:gd name="connsiteX200" fmla="*/ 197669 w 606588"/>
                  <a:gd name="connsiteY200" fmla="*/ 51079 h 777646"/>
                  <a:gd name="connsiteX201" fmla="*/ 194907 w 606588"/>
                  <a:gd name="connsiteY201" fmla="*/ 50698 h 777646"/>
                  <a:gd name="connsiteX202" fmla="*/ 149378 w 606588"/>
                  <a:gd name="connsiteY202" fmla="*/ 38792 h 777646"/>
                  <a:gd name="connsiteX203" fmla="*/ 142139 w 606588"/>
                  <a:gd name="connsiteY203" fmla="*/ 27362 h 777646"/>
                  <a:gd name="connsiteX204" fmla="*/ 142139 w 606588"/>
                  <a:gd name="connsiteY204" fmla="*/ 27362 h 777646"/>
                  <a:gd name="connsiteX205" fmla="*/ 153473 w 606588"/>
                  <a:gd name="connsiteY205" fmla="*/ 20218 h 777646"/>
                  <a:gd name="connsiteX206" fmla="*/ 153473 w 606588"/>
                  <a:gd name="connsiteY206" fmla="*/ 20218 h 777646"/>
                  <a:gd name="connsiteX207" fmla="*/ 160712 w 606588"/>
                  <a:gd name="connsiteY207" fmla="*/ 31553 h 777646"/>
                  <a:gd name="connsiteX208" fmla="*/ 160712 w 606588"/>
                  <a:gd name="connsiteY208" fmla="*/ 31553 h 777646"/>
                  <a:gd name="connsiteX209" fmla="*/ 151473 w 606588"/>
                  <a:gd name="connsiteY209" fmla="*/ 38982 h 777646"/>
                  <a:gd name="connsiteX210" fmla="*/ 151473 w 606588"/>
                  <a:gd name="connsiteY210" fmla="*/ 38982 h 777646"/>
                  <a:gd name="connsiteX211" fmla="*/ 149378 w 606588"/>
                  <a:gd name="connsiteY211" fmla="*/ 38792 h 777646"/>
                  <a:gd name="connsiteX212" fmla="*/ 102991 w 606588"/>
                  <a:gd name="connsiteY212" fmla="*/ 29934 h 777646"/>
                  <a:gd name="connsiteX213" fmla="*/ 102991 w 606588"/>
                  <a:gd name="connsiteY213" fmla="*/ 29934 h 777646"/>
                  <a:gd name="connsiteX214" fmla="*/ 95085 w 606588"/>
                  <a:gd name="connsiteY214" fmla="*/ 18980 h 777646"/>
                  <a:gd name="connsiteX215" fmla="*/ 95085 w 606588"/>
                  <a:gd name="connsiteY215" fmla="*/ 18980 h 777646"/>
                  <a:gd name="connsiteX216" fmla="*/ 106039 w 606588"/>
                  <a:gd name="connsiteY216" fmla="*/ 11074 h 777646"/>
                  <a:gd name="connsiteX217" fmla="*/ 106039 w 606588"/>
                  <a:gd name="connsiteY217" fmla="*/ 11074 h 777646"/>
                  <a:gd name="connsiteX218" fmla="*/ 113849 w 606588"/>
                  <a:gd name="connsiteY218" fmla="*/ 22028 h 777646"/>
                  <a:gd name="connsiteX219" fmla="*/ 113849 w 606588"/>
                  <a:gd name="connsiteY219" fmla="*/ 22028 h 777646"/>
                  <a:gd name="connsiteX220" fmla="*/ 104515 w 606588"/>
                  <a:gd name="connsiteY220" fmla="*/ 30029 h 777646"/>
                  <a:gd name="connsiteX221" fmla="*/ 104515 w 606588"/>
                  <a:gd name="connsiteY221" fmla="*/ 30029 h 777646"/>
                  <a:gd name="connsiteX222" fmla="*/ 102991 w 606588"/>
                  <a:gd name="connsiteY222" fmla="*/ 29934 h 777646"/>
                  <a:gd name="connsiteX223" fmla="*/ 56033 w 606588"/>
                  <a:gd name="connsiteY223" fmla="*/ 23457 h 777646"/>
                  <a:gd name="connsiteX224" fmla="*/ 47651 w 606588"/>
                  <a:gd name="connsiteY224" fmla="*/ 12884 h 777646"/>
                  <a:gd name="connsiteX225" fmla="*/ 47651 w 606588"/>
                  <a:gd name="connsiteY225" fmla="*/ 12884 h 777646"/>
                  <a:gd name="connsiteX226" fmla="*/ 58223 w 606588"/>
                  <a:gd name="connsiteY226" fmla="*/ 4502 h 777646"/>
                  <a:gd name="connsiteX227" fmla="*/ 58223 w 606588"/>
                  <a:gd name="connsiteY227" fmla="*/ 4502 h 777646"/>
                  <a:gd name="connsiteX228" fmla="*/ 66510 w 606588"/>
                  <a:gd name="connsiteY228" fmla="*/ 15075 h 777646"/>
                  <a:gd name="connsiteX229" fmla="*/ 66510 w 606588"/>
                  <a:gd name="connsiteY229" fmla="*/ 15075 h 777646"/>
                  <a:gd name="connsiteX230" fmla="*/ 57080 w 606588"/>
                  <a:gd name="connsiteY230" fmla="*/ 23552 h 777646"/>
                  <a:gd name="connsiteX231" fmla="*/ 57080 w 606588"/>
                  <a:gd name="connsiteY231" fmla="*/ 23552 h 777646"/>
                  <a:gd name="connsiteX232" fmla="*/ 56033 w 606588"/>
                  <a:gd name="connsiteY232" fmla="*/ 23457 h 777646"/>
                  <a:gd name="connsiteX233" fmla="*/ 8789 w 606588"/>
                  <a:gd name="connsiteY233" fmla="*/ 19075 h 777646"/>
                  <a:gd name="connsiteX234" fmla="*/ 26 w 606588"/>
                  <a:gd name="connsiteY234" fmla="*/ 8883 h 777646"/>
                  <a:gd name="connsiteX235" fmla="*/ 26 w 606588"/>
                  <a:gd name="connsiteY235" fmla="*/ 8883 h 777646"/>
                  <a:gd name="connsiteX236" fmla="*/ 10122 w 606588"/>
                  <a:gd name="connsiteY236" fmla="*/ 25 h 777646"/>
                  <a:gd name="connsiteX237" fmla="*/ 10122 w 606588"/>
                  <a:gd name="connsiteY237" fmla="*/ 25 h 777646"/>
                  <a:gd name="connsiteX238" fmla="*/ 10217 w 606588"/>
                  <a:gd name="connsiteY238" fmla="*/ 25 h 777646"/>
                  <a:gd name="connsiteX239" fmla="*/ 10217 w 606588"/>
                  <a:gd name="connsiteY239" fmla="*/ 25 h 777646"/>
                  <a:gd name="connsiteX240" fmla="*/ 18980 w 606588"/>
                  <a:gd name="connsiteY240" fmla="*/ 10217 h 777646"/>
                  <a:gd name="connsiteX241" fmla="*/ 18980 w 606588"/>
                  <a:gd name="connsiteY241" fmla="*/ 10217 h 777646"/>
                  <a:gd name="connsiteX242" fmla="*/ 9455 w 606588"/>
                  <a:gd name="connsiteY242" fmla="*/ 19075 h 777646"/>
                  <a:gd name="connsiteX243" fmla="*/ 9455 w 606588"/>
                  <a:gd name="connsiteY243" fmla="*/ 19075 h 777646"/>
                  <a:gd name="connsiteX244" fmla="*/ 8789 w 606588"/>
                  <a:gd name="connsiteY244" fmla="*/ 19075 h 77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</a:cxnLst>
                <a:rect l="l" t="t" r="r" b="b"/>
                <a:pathLst>
                  <a:path w="606588" h="777646">
                    <a:moveTo>
                      <a:pt x="587623" y="769740"/>
                    </a:moveTo>
                    <a:cubicBezTo>
                      <a:pt x="586766" y="764502"/>
                      <a:pt x="590290" y="759644"/>
                      <a:pt x="595529" y="758787"/>
                    </a:cubicBezTo>
                    <a:lnTo>
                      <a:pt x="595529" y="758787"/>
                    </a:lnTo>
                    <a:cubicBezTo>
                      <a:pt x="600672" y="757929"/>
                      <a:pt x="605625" y="761454"/>
                      <a:pt x="606482" y="766597"/>
                    </a:cubicBezTo>
                    <a:lnTo>
                      <a:pt x="606482" y="766597"/>
                    </a:lnTo>
                    <a:cubicBezTo>
                      <a:pt x="607244" y="771836"/>
                      <a:pt x="603815" y="776694"/>
                      <a:pt x="598577" y="777551"/>
                    </a:cubicBezTo>
                    <a:lnTo>
                      <a:pt x="598577" y="777551"/>
                    </a:lnTo>
                    <a:cubicBezTo>
                      <a:pt x="598100" y="777646"/>
                      <a:pt x="597529" y="777646"/>
                      <a:pt x="597053" y="777646"/>
                    </a:cubicBezTo>
                    <a:lnTo>
                      <a:pt x="597053" y="777646"/>
                    </a:lnTo>
                    <a:cubicBezTo>
                      <a:pt x="592385" y="777646"/>
                      <a:pt x="588385" y="774408"/>
                      <a:pt x="587623" y="769740"/>
                    </a:cubicBezTo>
                    <a:close/>
                    <a:moveTo>
                      <a:pt x="578003" y="723735"/>
                    </a:moveTo>
                    <a:cubicBezTo>
                      <a:pt x="576669" y="718686"/>
                      <a:pt x="579812" y="713448"/>
                      <a:pt x="584861" y="712209"/>
                    </a:cubicBezTo>
                    <a:lnTo>
                      <a:pt x="584861" y="712209"/>
                    </a:lnTo>
                    <a:cubicBezTo>
                      <a:pt x="590004" y="710876"/>
                      <a:pt x="595148" y="714019"/>
                      <a:pt x="596481" y="719067"/>
                    </a:cubicBezTo>
                    <a:lnTo>
                      <a:pt x="596481" y="719067"/>
                    </a:lnTo>
                    <a:lnTo>
                      <a:pt x="596481" y="719067"/>
                    </a:lnTo>
                    <a:lnTo>
                      <a:pt x="596481" y="719067"/>
                    </a:lnTo>
                    <a:cubicBezTo>
                      <a:pt x="597719" y="724211"/>
                      <a:pt x="594671" y="729354"/>
                      <a:pt x="589528" y="730688"/>
                    </a:cubicBezTo>
                    <a:lnTo>
                      <a:pt x="589528" y="730688"/>
                    </a:lnTo>
                    <a:cubicBezTo>
                      <a:pt x="588766" y="730878"/>
                      <a:pt x="588004" y="730974"/>
                      <a:pt x="587242" y="730974"/>
                    </a:cubicBezTo>
                    <a:lnTo>
                      <a:pt x="587242" y="730974"/>
                    </a:lnTo>
                    <a:cubicBezTo>
                      <a:pt x="582956" y="730974"/>
                      <a:pt x="579050" y="728021"/>
                      <a:pt x="578003" y="723735"/>
                    </a:cubicBezTo>
                    <a:close/>
                    <a:moveTo>
                      <a:pt x="564763" y="678491"/>
                    </a:moveTo>
                    <a:cubicBezTo>
                      <a:pt x="563144" y="673538"/>
                      <a:pt x="565811" y="668109"/>
                      <a:pt x="570859" y="666489"/>
                    </a:cubicBezTo>
                    <a:lnTo>
                      <a:pt x="570859" y="666489"/>
                    </a:lnTo>
                    <a:cubicBezTo>
                      <a:pt x="575812" y="664870"/>
                      <a:pt x="581241" y="667537"/>
                      <a:pt x="582860" y="672585"/>
                    </a:cubicBezTo>
                    <a:lnTo>
                      <a:pt x="582860" y="672585"/>
                    </a:lnTo>
                    <a:cubicBezTo>
                      <a:pt x="584480" y="677538"/>
                      <a:pt x="581813" y="682968"/>
                      <a:pt x="576860" y="684587"/>
                    </a:cubicBezTo>
                    <a:lnTo>
                      <a:pt x="576860" y="684587"/>
                    </a:lnTo>
                    <a:cubicBezTo>
                      <a:pt x="575812" y="684873"/>
                      <a:pt x="574859" y="685063"/>
                      <a:pt x="573812" y="685063"/>
                    </a:cubicBezTo>
                    <a:lnTo>
                      <a:pt x="573812" y="685063"/>
                    </a:lnTo>
                    <a:cubicBezTo>
                      <a:pt x="569811" y="685063"/>
                      <a:pt x="566096" y="682587"/>
                      <a:pt x="564763" y="678491"/>
                    </a:cubicBezTo>
                    <a:close/>
                    <a:moveTo>
                      <a:pt x="548475" y="634295"/>
                    </a:moveTo>
                    <a:cubicBezTo>
                      <a:pt x="546475" y="629437"/>
                      <a:pt x="548856" y="623913"/>
                      <a:pt x="553714" y="621912"/>
                    </a:cubicBezTo>
                    <a:lnTo>
                      <a:pt x="553714" y="621912"/>
                    </a:lnTo>
                    <a:cubicBezTo>
                      <a:pt x="558572" y="619912"/>
                      <a:pt x="564191" y="622198"/>
                      <a:pt x="566096" y="627151"/>
                    </a:cubicBezTo>
                    <a:lnTo>
                      <a:pt x="566096" y="627151"/>
                    </a:lnTo>
                    <a:cubicBezTo>
                      <a:pt x="566096" y="627151"/>
                      <a:pt x="566096" y="627151"/>
                      <a:pt x="566192" y="627151"/>
                    </a:cubicBezTo>
                    <a:lnTo>
                      <a:pt x="566192" y="627151"/>
                    </a:lnTo>
                    <a:cubicBezTo>
                      <a:pt x="568097" y="632009"/>
                      <a:pt x="565811" y="637533"/>
                      <a:pt x="560953" y="639534"/>
                    </a:cubicBezTo>
                    <a:lnTo>
                      <a:pt x="560953" y="639534"/>
                    </a:lnTo>
                    <a:cubicBezTo>
                      <a:pt x="559715" y="640010"/>
                      <a:pt x="558572" y="640200"/>
                      <a:pt x="557333" y="640200"/>
                    </a:cubicBezTo>
                    <a:lnTo>
                      <a:pt x="557333" y="640200"/>
                    </a:lnTo>
                    <a:cubicBezTo>
                      <a:pt x="553619" y="640200"/>
                      <a:pt x="549999" y="638010"/>
                      <a:pt x="548475" y="634295"/>
                    </a:cubicBezTo>
                    <a:close/>
                    <a:moveTo>
                      <a:pt x="529139" y="591337"/>
                    </a:moveTo>
                    <a:cubicBezTo>
                      <a:pt x="526853" y="586670"/>
                      <a:pt x="528758" y="580955"/>
                      <a:pt x="533426" y="578574"/>
                    </a:cubicBezTo>
                    <a:lnTo>
                      <a:pt x="533426" y="578574"/>
                    </a:lnTo>
                    <a:cubicBezTo>
                      <a:pt x="538188" y="576288"/>
                      <a:pt x="543903" y="578193"/>
                      <a:pt x="546189" y="582955"/>
                    </a:cubicBezTo>
                    <a:lnTo>
                      <a:pt x="546189" y="582955"/>
                    </a:lnTo>
                    <a:cubicBezTo>
                      <a:pt x="548570" y="587622"/>
                      <a:pt x="546665" y="593337"/>
                      <a:pt x="541903" y="595719"/>
                    </a:cubicBezTo>
                    <a:lnTo>
                      <a:pt x="541903" y="595719"/>
                    </a:lnTo>
                    <a:cubicBezTo>
                      <a:pt x="540569" y="596385"/>
                      <a:pt x="539141" y="596671"/>
                      <a:pt x="537712" y="596671"/>
                    </a:cubicBezTo>
                    <a:lnTo>
                      <a:pt x="537712" y="596671"/>
                    </a:lnTo>
                    <a:cubicBezTo>
                      <a:pt x="534188" y="596671"/>
                      <a:pt x="530854" y="594766"/>
                      <a:pt x="529139" y="591337"/>
                    </a:cubicBezTo>
                    <a:close/>
                    <a:moveTo>
                      <a:pt x="506660" y="550094"/>
                    </a:moveTo>
                    <a:cubicBezTo>
                      <a:pt x="503898" y="545617"/>
                      <a:pt x="505422" y="539807"/>
                      <a:pt x="509899" y="537045"/>
                    </a:cubicBezTo>
                    <a:lnTo>
                      <a:pt x="509899" y="537045"/>
                    </a:lnTo>
                    <a:cubicBezTo>
                      <a:pt x="514376" y="534378"/>
                      <a:pt x="520281" y="535806"/>
                      <a:pt x="522948" y="540283"/>
                    </a:cubicBezTo>
                    <a:lnTo>
                      <a:pt x="522948" y="540283"/>
                    </a:lnTo>
                    <a:lnTo>
                      <a:pt x="522948" y="540283"/>
                    </a:lnTo>
                    <a:lnTo>
                      <a:pt x="522948" y="540283"/>
                    </a:lnTo>
                    <a:cubicBezTo>
                      <a:pt x="525710" y="544855"/>
                      <a:pt x="524186" y="550665"/>
                      <a:pt x="519710" y="553428"/>
                    </a:cubicBezTo>
                    <a:lnTo>
                      <a:pt x="519710" y="553428"/>
                    </a:lnTo>
                    <a:cubicBezTo>
                      <a:pt x="518186" y="554285"/>
                      <a:pt x="516471" y="554761"/>
                      <a:pt x="514852" y="554761"/>
                    </a:cubicBezTo>
                    <a:lnTo>
                      <a:pt x="514852" y="554761"/>
                    </a:lnTo>
                    <a:cubicBezTo>
                      <a:pt x="511613" y="554761"/>
                      <a:pt x="508470" y="553142"/>
                      <a:pt x="506660" y="550094"/>
                    </a:cubicBezTo>
                    <a:close/>
                    <a:moveTo>
                      <a:pt x="480657" y="511137"/>
                    </a:moveTo>
                    <a:cubicBezTo>
                      <a:pt x="477514" y="506850"/>
                      <a:pt x="478466" y="500945"/>
                      <a:pt x="482657" y="497802"/>
                    </a:cubicBezTo>
                    <a:lnTo>
                      <a:pt x="482657" y="497802"/>
                    </a:lnTo>
                    <a:cubicBezTo>
                      <a:pt x="486944" y="494658"/>
                      <a:pt x="492849" y="495611"/>
                      <a:pt x="495992" y="499802"/>
                    </a:cubicBezTo>
                    <a:lnTo>
                      <a:pt x="495992" y="499802"/>
                    </a:lnTo>
                    <a:lnTo>
                      <a:pt x="495992" y="499802"/>
                    </a:lnTo>
                    <a:lnTo>
                      <a:pt x="495992" y="499802"/>
                    </a:lnTo>
                    <a:cubicBezTo>
                      <a:pt x="499136" y="503993"/>
                      <a:pt x="498183" y="509994"/>
                      <a:pt x="493992" y="513137"/>
                    </a:cubicBezTo>
                    <a:lnTo>
                      <a:pt x="493992" y="513137"/>
                    </a:lnTo>
                    <a:cubicBezTo>
                      <a:pt x="492278" y="514375"/>
                      <a:pt x="490277" y="514947"/>
                      <a:pt x="488372" y="514947"/>
                    </a:cubicBezTo>
                    <a:lnTo>
                      <a:pt x="488372" y="514947"/>
                    </a:lnTo>
                    <a:cubicBezTo>
                      <a:pt x="485420" y="514947"/>
                      <a:pt x="482562" y="513613"/>
                      <a:pt x="480657" y="511137"/>
                    </a:cubicBezTo>
                    <a:close/>
                    <a:moveTo>
                      <a:pt x="452558" y="471513"/>
                    </a:moveTo>
                    <a:cubicBezTo>
                      <a:pt x="449891" y="467036"/>
                      <a:pt x="451320" y="461130"/>
                      <a:pt x="455797" y="458463"/>
                    </a:cubicBezTo>
                    <a:lnTo>
                      <a:pt x="455797" y="458463"/>
                    </a:lnTo>
                    <a:cubicBezTo>
                      <a:pt x="460274" y="455701"/>
                      <a:pt x="466179" y="457130"/>
                      <a:pt x="468941" y="461607"/>
                    </a:cubicBezTo>
                    <a:lnTo>
                      <a:pt x="468941" y="461607"/>
                    </a:lnTo>
                    <a:cubicBezTo>
                      <a:pt x="471608" y="466083"/>
                      <a:pt x="470180" y="471989"/>
                      <a:pt x="465703" y="474751"/>
                    </a:cubicBezTo>
                    <a:lnTo>
                      <a:pt x="465703" y="474751"/>
                    </a:lnTo>
                    <a:cubicBezTo>
                      <a:pt x="464179" y="475608"/>
                      <a:pt x="462464" y="476085"/>
                      <a:pt x="460750" y="476085"/>
                    </a:cubicBezTo>
                    <a:lnTo>
                      <a:pt x="460750" y="476085"/>
                    </a:lnTo>
                    <a:cubicBezTo>
                      <a:pt x="457511" y="476085"/>
                      <a:pt x="454368" y="474465"/>
                      <a:pt x="452558" y="471513"/>
                    </a:cubicBezTo>
                    <a:close/>
                    <a:moveTo>
                      <a:pt x="430651" y="427507"/>
                    </a:moveTo>
                    <a:cubicBezTo>
                      <a:pt x="428651" y="422649"/>
                      <a:pt x="431032" y="417125"/>
                      <a:pt x="435890" y="415125"/>
                    </a:cubicBezTo>
                    <a:lnTo>
                      <a:pt x="435890" y="415125"/>
                    </a:lnTo>
                    <a:cubicBezTo>
                      <a:pt x="440747" y="413124"/>
                      <a:pt x="446367" y="415506"/>
                      <a:pt x="448272" y="420363"/>
                    </a:cubicBezTo>
                    <a:lnTo>
                      <a:pt x="448272" y="420363"/>
                    </a:lnTo>
                    <a:cubicBezTo>
                      <a:pt x="450272" y="425221"/>
                      <a:pt x="447891" y="430841"/>
                      <a:pt x="443033" y="432746"/>
                    </a:cubicBezTo>
                    <a:lnTo>
                      <a:pt x="443033" y="432746"/>
                    </a:lnTo>
                    <a:cubicBezTo>
                      <a:pt x="441890" y="433222"/>
                      <a:pt x="440652" y="433508"/>
                      <a:pt x="439509" y="433508"/>
                    </a:cubicBezTo>
                    <a:lnTo>
                      <a:pt x="439509" y="433508"/>
                    </a:lnTo>
                    <a:cubicBezTo>
                      <a:pt x="435699" y="433508"/>
                      <a:pt x="432175" y="431222"/>
                      <a:pt x="430651" y="427507"/>
                    </a:cubicBezTo>
                    <a:close/>
                    <a:moveTo>
                      <a:pt x="415125" y="381406"/>
                    </a:moveTo>
                    <a:cubicBezTo>
                      <a:pt x="413601" y="376358"/>
                      <a:pt x="416554" y="371024"/>
                      <a:pt x="421602" y="369595"/>
                    </a:cubicBezTo>
                    <a:lnTo>
                      <a:pt x="421602" y="369595"/>
                    </a:lnTo>
                    <a:cubicBezTo>
                      <a:pt x="426650" y="368166"/>
                      <a:pt x="431984" y="371119"/>
                      <a:pt x="433413" y="376167"/>
                    </a:cubicBezTo>
                    <a:lnTo>
                      <a:pt x="433413" y="376167"/>
                    </a:lnTo>
                    <a:cubicBezTo>
                      <a:pt x="434842" y="381216"/>
                      <a:pt x="431889" y="386454"/>
                      <a:pt x="426841" y="387883"/>
                    </a:cubicBezTo>
                    <a:lnTo>
                      <a:pt x="426841" y="387883"/>
                    </a:lnTo>
                    <a:cubicBezTo>
                      <a:pt x="425984" y="388169"/>
                      <a:pt x="425126" y="388264"/>
                      <a:pt x="424269" y="388264"/>
                    </a:cubicBezTo>
                    <a:lnTo>
                      <a:pt x="424269" y="388264"/>
                    </a:lnTo>
                    <a:cubicBezTo>
                      <a:pt x="420078" y="388264"/>
                      <a:pt x="416268" y="385597"/>
                      <a:pt x="415125" y="381406"/>
                    </a:cubicBezTo>
                    <a:close/>
                    <a:moveTo>
                      <a:pt x="402647" y="335115"/>
                    </a:moveTo>
                    <a:cubicBezTo>
                      <a:pt x="401314" y="329971"/>
                      <a:pt x="404362" y="324828"/>
                      <a:pt x="409410" y="323399"/>
                    </a:cubicBezTo>
                    <a:lnTo>
                      <a:pt x="409410" y="323399"/>
                    </a:lnTo>
                    <a:cubicBezTo>
                      <a:pt x="414554" y="322065"/>
                      <a:pt x="419792" y="325113"/>
                      <a:pt x="421126" y="330257"/>
                    </a:cubicBezTo>
                    <a:lnTo>
                      <a:pt x="421126" y="330257"/>
                    </a:lnTo>
                    <a:lnTo>
                      <a:pt x="421126" y="330257"/>
                    </a:lnTo>
                    <a:lnTo>
                      <a:pt x="421126" y="330257"/>
                    </a:lnTo>
                    <a:cubicBezTo>
                      <a:pt x="422459" y="335305"/>
                      <a:pt x="419411" y="340544"/>
                      <a:pt x="414363" y="341877"/>
                    </a:cubicBezTo>
                    <a:lnTo>
                      <a:pt x="414363" y="341877"/>
                    </a:lnTo>
                    <a:cubicBezTo>
                      <a:pt x="413506" y="342068"/>
                      <a:pt x="412649" y="342163"/>
                      <a:pt x="411887" y="342163"/>
                    </a:cubicBezTo>
                    <a:lnTo>
                      <a:pt x="411887" y="342163"/>
                    </a:lnTo>
                    <a:cubicBezTo>
                      <a:pt x="407696" y="342163"/>
                      <a:pt x="403790" y="339401"/>
                      <a:pt x="402647" y="335115"/>
                    </a:cubicBezTo>
                    <a:close/>
                    <a:moveTo>
                      <a:pt x="389884" y="289490"/>
                    </a:moveTo>
                    <a:cubicBezTo>
                      <a:pt x="388265" y="284537"/>
                      <a:pt x="391122" y="279203"/>
                      <a:pt x="396170" y="277584"/>
                    </a:cubicBezTo>
                    <a:lnTo>
                      <a:pt x="396170" y="277584"/>
                    </a:lnTo>
                    <a:cubicBezTo>
                      <a:pt x="401219" y="276060"/>
                      <a:pt x="406553" y="278917"/>
                      <a:pt x="408077" y="283965"/>
                    </a:cubicBezTo>
                    <a:lnTo>
                      <a:pt x="408077" y="283965"/>
                    </a:lnTo>
                    <a:lnTo>
                      <a:pt x="408077" y="283965"/>
                    </a:lnTo>
                    <a:lnTo>
                      <a:pt x="408077" y="283965"/>
                    </a:lnTo>
                    <a:cubicBezTo>
                      <a:pt x="409601" y="288918"/>
                      <a:pt x="406743" y="294252"/>
                      <a:pt x="401790" y="295872"/>
                    </a:cubicBezTo>
                    <a:lnTo>
                      <a:pt x="401790" y="295872"/>
                    </a:lnTo>
                    <a:cubicBezTo>
                      <a:pt x="400838" y="296157"/>
                      <a:pt x="399885" y="296253"/>
                      <a:pt x="398933" y="296253"/>
                    </a:cubicBezTo>
                    <a:lnTo>
                      <a:pt x="398933" y="296253"/>
                    </a:lnTo>
                    <a:cubicBezTo>
                      <a:pt x="394932" y="296253"/>
                      <a:pt x="391122" y="293586"/>
                      <a:pt x="389884" y="289490"/>
                    </a:cubicBezTo>
                    <a:close/>
                    <a:moveTo>
                      <a:pt x="374549" y="245008"/>
                    </a:moveTo>
                    <a:cubicBezTo>
                      <a:pt x="372644" y="240150"/>
                      <a:pt x="375120" y="234626"/>
                      <a:pt x="379978" y="232721"/>
                    </a:cubicBezTo>
                    <a:lnTo>
                      <a:pt x="379978" y="232721"/>
                    </a:lnTo>
                    <a:cubicBezTo>
                      <a:pt x="384931" y="230816"/>
                      <a:pt x="390455" y="233292"/>
                      <a:pt x="392265" y="238245"/>
                    </a:cubicBezTo>
                    <a:lnTo>
                      <a:pt x="392265" y="238245"/>
                    </a:lnTo>
                    <a:cubicBezTo>
                      <a:pt x="394170" y="243103"/>
                      <a:pt x="391789" y="248628"/>
                      <a:pt x="386836" y="250533"/>
                    </a:cubicBezTo>
                    <a:lnTo>
                      <a:pt x="386836" y="250533"/>
                    </a:lnTo>
                    <a:cubicBezTo>
                      <a:pt x="385693" y="250914"/>
                      <a:pt x="384550" y="251104"/>
                      <a:pt x="383407" y="251104"/>
                    </a:cubicBezTo>
                    <a:lnTo>
                      <a:pt x="383407" y="251104"/>
                    </a:lnTo>
                    <a:cubicBezTo>
                      <a:pt x="379597" y="251104"/>
                      <a:pt x="375977" y="248818"/>
                      <a:pt x="374549" y="245008"/>
                    </a:cubicBezTo>
                    <a:close/>
                    <a:moveTo>
                      <a:pt x="355975" y="201860"/>
                    </a:moveTo>
                    <a:cubicBezTo>
                      <a:pt x="353784" y="197097"/>
                      <a:pt x="355784" y="191382"/>
                      <a:pt x="360547" y="189192"/>
                    </a:cubicBezTo>
                    <a:lnTo>
                      <a:pt x="360547" y="189192"/>
                    </a:lnTo>
                    <a:cubicBezTo>
                      <a:pt x="365309" y="186906"/>
                      <a:pt x="370929" y="188906"/>
                      <a:pt x="373215" y="193668"/>
                    </a:cubicBezTo>
                    <a:lnTo>
                      <a:pt x="373215" y="193668"/>
                    </a:lnTo>
                    <a:cubicBezTo>
                      <a:pt x="375501" y="198431"/>
                      <a:pt x="373406" y="204146"/>
                      <a:pt x="368738" y="206337"/>
                    </a:cubicBezTo>
                    <a:lnTo>
                      <a:pt x="368738" y="206337"/>
                    </a:lnTo>
                    <a:cubicBezTo>
                      <a:pt x="367405" y="207003"/>
                      <a:pt x="365976" y="207289"/>
                      <a:pt x="364643" y="207289"/>
                    </a:cubicBezTo>
                    <a:lnTo>
                      <a:pt x="364643" y="207289"/>
                    </a:lnTo>
                    <a:cubicBezTo>
                      <a:pt x="361023" y="207289"/>
                      <a:pt x="357594" y="205289"/>
                      <a:pt x="355975" y="201860"/>
                    </a:cubicBezTo>
                    <a:close/>
                    <a:moveTo>
                      <a:pt x="334353" y="160045"/>
                    </a:moveTo>
                    <a:cubicBezTo>
                      <a:pt x="331781" y="155473"/>
                      <a:pt x="333401" y="149663"/>
                      <a:pt x="337973" y="147091"/>
                    </a:cubicBezTo>
                    <a:lnTo>
                      <a:pt x="337973" y="147091"/>
                    </a:lnTo>
                    <a:cubicBezTo>
                      <a:pt x="342640" y="144519"/>
                      <a:pt x="348355" y="146139"/>
                      <a:pt x="351022" y="150711"/>
                    </a:cubicBezTo>
                    <a:lnTo>
                      <a:pt x="351022" y="150711"/>
                    </a:lnTo>
                    <a:cubicBezTo>
                      <a:pt x="353498" y="155283"/>
                      <a:pt x="351879" y="161093"/>
                      <a:pt x="347307" y="163665"/>
                    </a:cubicBezTo>
                    <a:lnTo>
                      <a:pt x="347307" y="163665"/>
                    </a:lnTo>
                    <a:cubicBezTo>
                      <a:pt x="345878" y="164522"/>
                      <a:pt x="344259" y="164903"/>
                      <a:pt x="342640" y="164903"/>
                    </a:cubicBezTo>
                    <a:lnTo>
                      <a:pt x="342640" y="164903"/>
                    </a:lnTo>
                    <a:cubicBezTo>
                      <a:pt x="339306" y="164903"/>
                      <a:pt x="336068" y="163188"/>
                      <a:pt x="334353" y="160045"/>
                    </a:cubicBezTo>
                    <a:close/>
                    <a:moveTo>
                      <a:pt x="310160" y="119850"/>
                    </a:moveTo>
                    <a:cubicBezTo>
                      <a:pt x="307207" y="115468"/>
                      <a:pt x="308350" y="109563"/>
                      <a:pt x="312731" y="106610"/>
                    </a:cubicBezTo>
                    <a:lnTo>
                      <a:pt x="312731" y="106610"/>
                    </a:lnTo>
                    <a:cubicBezTo>
                      <a:pt x="317113" y="103657"/>
                      <a:pt x="323018" y="104895"/>
                      <a:pt x="325971" y="109277"/>
                    </a:cubicBezTo>
                    <a:lnTo>
                      <a:pt x="325971" y="109277"/>
                    </a:lnTo>
                    <a:cubicBezTo>
                      <a:pt x="328829" y="113658"/>
                      <a:pt x="327686" y="119564"/>
                      <a:pt x="323304" y="122421"/>
                    </a:cubicBezTo>
                    <a:lnTo>
                      <a:pt x="323304" y="122421"/>
                    </a:lnTo>
                    <a:cubicBezTo>
                      <a:pt x="321685" y="123564"/>
                      <a:pt x="319875" y="124041"/>
                      <a:pt x="318065" y="124041"/>
                    </a:cubicBezTo>
                    <a:lnTo>
                      <a:pt x="318065" y="124041"/>
                    </a:lnTo>
                    <a:cubicBezTo>
                      <a:pt x="315017" y="124041"/>
                      <a:pt x="311969" y="122612"/>
                      <a:pt x="310160" y="119850"/>
                    </a:cubicBezTo>
                    <a:close/>
                    <a:moveTo>
                      <a:pt x="278727" y="88989"/>
                    </a:moveTo>
                    <a:cubicBezTo>
                      <a:pt x="274441" y="85941"/>
                      <a:pt x="273393" y="80035"/>
                      <a:pt x="276441" y="75749"/>
                    </a:cubicBezTo>
                    <a:lnTo>
                      <a:pt x="276441" y="75749"/>
                    </a:lnTo>
                    <a:cubicBezTo>
                      <a:pt x="279489" y="71463"/>
                      <a:pt x="285395" y="70415"/>
                      <a:pt x="289776" y="73368"/>
                    </a:cubicBezTo>
                    <a:lnTo>
                      <a:pt x="289776" y="73368"/>
                    </a:lnTo>
                    <a:cubicBezTo>
                      <a:pt x="294062" y="76416"/>
                      <a:pt x="295110" y="82416"/>
                      <a:pt x="292062" y="86703"/>
                    </a:cubicBezTo>
                    <a:lnTo>
                      <a:pt x="292062" y="86703"/>
                    </a:lnTo>
                    <a:cubicBezTo>
                      <a:pt x="290157" y="89274"/>
                      <a:pt x="287204" y="90703"/>
                      <a:pt x="284252" y="90703"/>
                    </a:cubicBezTo>
                    <a:lnTo>
                      <a:pt x="284252" y="90703"/>
                    </a:lnTo>
                    <a:cubicBezTo>
                      <a:pt x="282347" y="90703"/>
                      <a:pt x="280442" y="90132"/>
                      <a:pt x="278727" y="88989"/>
                    </a:cubicBezTo>
                    <a:close/>
                    <a:moveTo>
                      <a:pt x="238627" y="66795"/>
                    </a:moveTo>
                    <a:cubicBezTo>
                      <a:pt x="233864" y="64700"/>
                      <a:pt x="231674" y="59080"/>
                      <a:pt x="233769" y="54222"/>
                    </a:cubicBezTo>
                    <a:lnTo>
                      <a:pt x="233769" y="54222"/>
                    </a:lnTo>
                    <a:cubicBezTo>
                      <a:pt x="235960" y="49460"/>
                      <a:pt x="241580" y="47269"/>
                      <a:pt x="246342" y="49365"/>
                    </a:cubicBezTo>
                    <a:lnTo>
                      <a:pt x="246342" y="49365"/>
                    </a:lnTo>
                    <a:cubicBezTo>
                      <a:pt x="251200" y="51555"/>
                      <a:pt x="253295" y="57175"/>
                      <a:pt x="251200" y="61938"/>
                    </a:cubicBezTo>
                    <a:lnTo>
                      <a:pt x="251200" y="61938"/>
                    </a:lnTo>
                    <a:cubicBezTo>
                      <a:pt x="249676" y="65557"/>
                      <a:pt x="246152" y="67653"/>
                      <a:pt x="242532" y="67653"/>
                    </a:cubicBezTo>
                    <a:lnTo>
                      <a:pt x="242532" y="67653"/>
                    </a:lnTo>
                    <a:cubicBezTo>
                      <a:pt x="241199" y="67653"/>
                      <a:pt x="239865" y="67367"/>
                      <a:pt x="238627" y="66795"/>
                    </a:cubicBezTo>
                    <a:close/>
                    <a:moveTo>
                      <a:pt x="194907" y="50698"/>
                    </a:moveTo>
                    <a:cubicBezTo>
                      <a:pt x="189859" y="49174"/>
                      <a:pt x="187001" y="43840"/>
                      <a:pt x="188525" y="38792"/>
                    </a:cubicBezTo>
                    <a:lnTo>
                      <a:pt x="188525" y="38792"/>
                    </a:lnTo>
                    <a:cubicBezTo>
                      <a:pt x="190145" y="33744"/>
                      <a:pt x="195383" y="30981"/>
                      <a:pt x="200432" y="32505"/>
                    </a:cubicBezTo>
                    <a:lnTo>
                      <a:pt x="200432" y="32505"/>
                    </a:lnTo>
                    <a:cubicBezTo>
                      <a:pt x="205480" y="34029"/>
                      <a:pt x="208337" y="39363"/>
                      <a:pt x="206813" y="44412"/>
                    </a:cubicBezTo>
                    <a:lnTo>
                      <a:pt x="206813" y="44412"/>
                    </a:lnTo>
                    <a:cubicBezTo>
                      <a:pt x="205480" y="48507"/>
                      <a:pt x="201765" y="51079"/>
                      <a:pt x="197669" y="51079"/>
                    </a:cubicBezTo>
                    <a:lnTo>
                      <a:pt x="197669" y="51079"/>
                    </a:lnTo>
                    <a:cubicBezTo>
                      <a:pt x="196717" y="51079"/>
                      <a:pt x="195764" y="50984"/>
                      <a:pt x="194907" y="50698"/>
                    </a:cubicBezTo>
                    <a:close/>
                    <a:moveTo>
                      <a:pt x="149378" y="38792"/>
                    </a:moveTo>
                    <a:cubicBezTo>
                      <a:pt x="144234" y="37649"/>
                      <a:pt x="140996" y="32505"/>
                      <a:pt x="142139" y="27362"/>
                    </a:cubicBezTo>
                    <a:lnTo>
                      <a:pt x="142139" y="27362"/>
                    </a:lnTo>
                    <a:cubicBezTo>
                      <a:pt x="143282" y="22218"/>
                      <a:pt x="148330" y="18980"/>
                      <a:pt x="153473" y="20218"/>
                    </a:cubicBezTo>
                    <a:lnTo>
                      <a:pt x="153473" y="20218"/>
                    </a:lnTo>
                    <a:cubicBezTo>
                      <a:pt x="158617" y="21266"/>
                      <a:pt x="161855" y="26409"/>
                      <a:pt x="160712" y="31553"/>
                    </a:cubicBezTo>
                    <a:lnTo>
                      <a:pt x="160712" y="31553"/>
                    </a:lnTo>
                    <a:cubicBezTo>
                      <a:pt x="159760" y="35934"/>
                      <a:pt x="155759" y="38982"/>
                      <a:pt x="151473" y="38982"/>
                    </a:cubicBezTo>
                    <a:lnTo>
                      <a:pt x="151473" y="38982"/>
                    </a:lnTo>
                    <a:cubicBezTo>
                      <a:pt x="150711" y="38982"/>
                      <a:pt x="150044" y="38887"/>
                      <a:pt x="149378" y="38792"/>
                    </a:cubicBezTo>
                    <a:close/>
                    <a:moveTo>
                      <a:pt x="102991" y="29934"/>
                    </a:moveTo>
                    <a:lnTo>
                      <a:pt x="102991" y="29934"/>
                    </a:lnTo>
                    <a:cubicBezTo>
                      <a:pt x="97752" y="29076"/>
                      <a:pt x="94228" y="24219"/>
                      <a:pt x="95085" y="18980"/>
                    </a:cubicBezTo>
                    <a:lnTo>
                      <a:pt x="95085" y="18980"/>
                    </a:lnTo>
                    <a:cubicBezTo>
                      <a:pt x="95942" y="13741"/>
                      <a:pt x="100800" y="10217"/>
                      <a:pt x="106039" y="11074"/>
                    </a:cubicBezTo>
                    <a:lnTo>
                      <a:pt x="106039" y="11074"/>
                    </a:lnTo>
                    <a:cubicBezTo>
                      <a:pt x="111182" y="11931"/>
                      <a:pt x="114707" y="16789"/>
                      <a:pt x="113849" y="22028"/>
                    </a:cubicBezTo>
                    <a:lnTo>
                      <a:pt x="113849" y="22028"/>
                    </a:lnTo>
                    <a:cubicBezTo>
                      <a:pt x="113087" y="26695"/>
                      <a:pt x="109087" y="30029"/>
                      <a:pt x="104515" y="30029"/>
                    </a:cubicBezTo>
                    <a:lnTo>
                      <a:pt x="104515" y="30029"/>
                    </a:lnTo>
                    <a:cubicBezTo>
                      <a:pt x="103943" y="30029"/>
                      <a:pt x="103467" y="29934"/>
                      <a:pt x="102991" y="29934"/>
                    </a:cubicBezTo>
                    <a:close/>
                    <a:moveTo>
                      <a:pt x="56033" y="23457"/>
                    </a:moveTo>
                    <a:cubicBezTo>
                      <a:pt x="50794" y="22885"/>
                      <a:pt x="47079" y="18123"/>
                      <a:pt x="47651" y="12884"/>
                    </a:cubicBezTo>
                    <a:lnTo>
                      <a:pt x="47651" y="12884"/>
                    </a:lnTo>
                    <a:cubicBezTo>
                      <a:pt x="48222" y="7645"/>
                      <a:pt x="52985" y="3930"/>
                      <a:pt x="58223" y="4502"/>
                    </a:cubicBezTo>
                    <a:lnTo>
                      <a:pt x="58223" y="4502"/>
                    </a:lnTo>
                    <a:cubicBezTo>
                      <a:pt x="63462" y="5073"/>
                      <a:pt x="67177" y="9836"/>
                      <a:pt x="66510" y="15075"/>
                    </a:cubicBezTo>
                    <a:lnTo>
                      <a:pt x="66510" y="15075"/>
                    </a:lnTo>
                    <a:cubicBezTo>
                      <a:pt x="66034" y="19932"/>
                      <a:pt x="61843" y="23552"/>
                      <a:pt x="57080" y="23552"/>
                    </a:cubicBezTo>
                    <a:lnTo>
                      <a:pt x="57080" y="23552"/>
                    </a:lnTo>
                    <a:cubicBezTo>
                      <a:pt x="56699" y="23552"/>
                      <a:pt x="56414" y="23457"/>
                      <a:pt x="56033" y="23457"/>
                    </a:cubicBezTo>
                    <a:close/>
                    <a:moveTo>
                      <a:pt x="8789" y="19075"/>
                    </a:moveTo>
                    <a:cubicBezTo>
                      <a:pt x="3550" y="18694"/>
                      <a:pt x="-355" y="14122"/>
                      <a:pt x="26" y="8883"/>
                    </a:cubicBezTo>
                    <a:lnTo>
                      <a:pt x="26" y="8883"/>
                    </a:lnTo>
                    <a:cubicBezTo>
                      <a:pt x="407" y="3645"/>
                      <a:pt x="4883" y="-356"/>
                      <a:pt x="10122" y="25"/>
                    </a:cubicBezTo>
                    <a:lnTo>
                      <a:pt x="10122" y="25"/>
                    </a:lnTo>
                    <a:cubicBezTo>
                      <a:pt x="10122" y="25"/>
                      <a:pt x="10122" y="25"/>
                      <a:pt x="10217" y="25"/>
                    </a:cubicBezTo>
                    <a:lnTo>
                      <a:pt x="10217" y="25"/>
                    </a:lnTo>
                    <a:cubicBezTo>
                      <a:pt x="15456" y="406"/>
                      <a:pt x="19361" y="4978"/>
                      <a:pt x="18980" y="10217"/>
                    </a:cubicBezTo>
                    <a:lnTo>
                      <a:pt x="18980" y="10217"/>
                    </a:lnTo>
                    <a:cubicBezTo>
                      <a:pt x="18599" y="15265"/>
                      <a:pt x="14408" y="19075"/>
                      <a:pt x="9455" y="19075"/>
                    </a:cubicBezTo>
                    <a:lnTo>
                      <a:pt x="9455" y="19075"/>
                    </a:lnTo>
                    <a:cubicBezTo>
                      <a:pt x="9265" y="19075"/>
                      <a:pt x="8979" y="19075"/>
                      <a:pt x="8789" y="19075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9" name="Forme libre : forme 978">
                <a:extLst>
                  <a:ext uri="{FF2B5EF4-FFF2-40B4-BE49-F238E27FC236}">
                    <a16:creationId xmlns:a16="http://schemas.microsoft.com/office/drawing/2014/main" id="{B2DA9337-01F0-5876-E34D-23617DE4A0E5}"/>
                  </a:ext>
                </a:extLst>
              </p:cNvPr>
              <p:cNvSpPr/>
              <p:nvPr/>
            </p:nvSpPr>
            <p:spPr>
              <a:xfrm>
                <a:off x="14247794" y="1131551"/>
                <a:ext cx="19050" cy="18973"/>
              </a:xfrm>
              <a:custGeom>
                <a:avLst/>
                <a:gdLst>
                  <a:gd name="connsiteX0" fmla="*/ 9620 w 19050"/>
                  <a:gd name="connsiteY0" fmla="*/ 18973 h 18973"/>
                  <a:gd name="connsiteX1" fmla="*/ 2858 w 19050"/>
                  <a:gd name="connsiteY1" fmla="*/ 16211 h 18973"/>
                  <a:gd name="connsiteX2" fmla="*/ 0 w 19050"/>
                  <a:gd name="connsiteY2" fmla="*/ 9543 h 18973"/>
                  <a:gd name="connsiteX3" fmla="*/ 2858 w 19050"/>
                  <a:gd name="connsiteY3" fmla="*/ 2780 h 18973"/>
                  <a:gd name="connsiteX4" fmla="*/ 13240 w 19050"/>
                  <a:gd name="connsiteY4" fmla="*/ 685 h 18973"/>
                  <a:gd name="connsiteX5" fmla="*/ 16288 w 19050"/>
                  <a:gd name="connsiteY5" fmla="*/ 2780 h 18973"/>
                  <a:gd name="connsiteX6" fmla="*/ 19050 w 19050"/>
                  <a:gd name="connsiteY6" fmla="*/ 9543 h 18973"/>
                  <a:gd name="connsiteX7" fmla="*/ 16288 w 19050"/>
                  <a:gd name="connsiteY7" fmla="*/ 16211 h 18973"/>
                  <a:gd name="connsiteX8" fmla="*/ 13240 w 19050"/>
                  <a:gd name="connsiteY8" fmla="*/ 18306 h 18973"/>
                  <a:gd name="connsiteX9" fmla="*/ 9620 w 19050"/>
                  <a:gd name="connsiteY9" fmla="*/ 18973 h 1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" h="18973">
                    <a:moveTo>
                      <a:pt x="9620" y="18973"/>
                    </a:moveTo>
                    <a:cubicBezTo>
                      <a:pt x="7048" y="18973"/>
                      <a:pt x="4572" y="18021"/>
                      <a:pt x="2858" y="16211"/>
                    </a:cubicBezTo>
                    <a:cubicBezTo>
                      <a:pt x="1048" y="14496"/>
                      <a:pt x="0" y="12020"/>
                      <a:pt x="0" y="9543"/>
                    </a:cubicBezTo>
                    <a:cubicBezTo>
                      <a:pt x="0" y="6972"/>
                      <a:pt x="1048" y="4495"/>
                      <a:pt x="2858" y="2780"/>
                    </a:cubicBezTo>
                    <a:cubicBezTo>
                      <a:pt x="5525" y="113"/>
                      <a:pt x="9716" y="-744"/>
                      <a:pt x="13240" y="685"/>
                    </a:cubicBezTo>
                    <a:cubicBezTo>
                      <a:pt x="14383" y="1161"/>
                      <a:pt x="15431" y="1828"/>
                      <a:pt x="16288" y="2780"/>
                    </a:cubicBezTo>
                    <a:cubicBezTo>
                      <a:pt x="18098" y="4495"/>
                      <a:pt x="19050" y="6972"/>
                      <a:pt x="19050" y="9543"/>
                    </a:cubicBezTo>
                    <a:cubicBezTo>
                      <a:pt x="19050" y="12020"/>
                      <a:pt x="18098" y="14496"/>
                      <a:pt x="16288" y="16211"/>
                    </a:cubicBezTo>
                    <a:cubicBezTo>
                      <a:pt x="15431" y="17068"/>
                      <a:pt x="14383" y="17830"/>
                      <a:pt x="13240" y="18306"/>
                    </a:cubicBezTo>
                    <a:cubicBezTo>
                      <a:pt x="12097" y="18782"/>
                      <a:pt x="10858" y="18973"/>
                      <a:pt x="9620" y="18973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60" name="Graphique 9">
              <a:extLst>
                <a:ext uri="{FF2B5EF4-FFF2-40B4-BE49-F238E27FC236}">
                  <a16:creationId xmlns:a16="http://schemas.microsoft.com/office/drawing/2014/main" id="{C0B62E90-8643-E9B7-452E-4E5B148FE3D4}"/>
                </a:ext>
              </a:extLst>
            </p:cNvPr>
            <p:cNvGrpSpPr/>
            <p:nvPr/>
          </p:nvGrpSpPr>
          <p:grpSpPr>
            <a:xfrm>
              <a:off x="13652101" y="143827"/>
              <a:ext cx="311943" cy="64769"/>
              <a:chOff x="13652101" y="143827"/>
              <a:chExt cx="311943" cy="64769"/>
            </a:xfrm>
            <a:solidFill>
              <a:srgbClr val="E30613"/>
            </a:solidFill>
          </p:grpSpPr>
          <p:sp>
            <p:nvSpPr>
              <p:cNvPr id="967" name="Forme libre : forme 966">
                <a:extLst>
                  <a:ext uri="{FF2B5EF4-FFF2-40B4-BE49-F238E27FC236}">
                    <a16:creationId xmlns:a16="http://schemas.microsoft.com/office/drawing/2014/main" id="{0C637E29-7054-5A65-94F2-48A8C794C830}"/>
                  </a:ext>
                </a:extLst>
              </p:cNvPr>
              <p:cNvSpPr/>
              <p:nvPr/>
            </p:nvSpPr>
            <p:spPr>
              <a:xfrm>
                <a:off x="13652101" y="154114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2 w 24002"/>
                  <a:gd name="connsiteY1" fmla="*/ 0 h 54387"/>
                  <a:gd name="connsiteX2" fmla="*/ 20860 w 24002"/>
                  <a:gd name="connsiteY2" fmla="*/ 3524 h 54387"/>
                  <a:gd name="connsiteX3" fmla="*/ 23908 w 24002"/>
                  <a:gd name="connsiteY3" fmla="*/ 13335 h 54387"/>
                  <a:gd name="connsiteX4" fmla="*/ 23908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30 w 24002"/>
                  <a:gd name="connsiteY9" fmla="*/ 18193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6 w 24002"/>
                  <a:gd name="connsiteY12" fmla="*/ 29718 h 54387"/>
                  <a:gd name="connsiteX13" fmla="*/ 22669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4 h 54387"/>
                  <a:gd name="connsiteX16" fmla="*/ 12002 w 24002"/>
                  <a:gd name="connsiteY16" fmla="*/ 54388 h 54387"/>
                  <a:gd name="connsiteX17" fmla="*/ 3048 w 24002"/>
                  <a:gd name="connsiteY17" fmla="*/ 50864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9 h 54387"/>
                  <a:gd name="connsiteX22" fmla="*/ 11811 w 24002"/>
                  <a:gd name="connsiteY22" fmla="*/ 48958 h 54387"/>
                  <a:gd name="connsiteX23" fmla="*/ 18097 w 24002"/>
                  <a:gd name="connsiteY23" fmla="*/ 41339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0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3" y="1143"/>
                      <a:pt x="8096" y="0"/>
                      <a:pt x="12002" y="0"/>
                    </a:cubicBezTo>
                    <a:cubicBezTo>
                      <a:pt x="15907" y="0"/>
                      <a:pt x="18860" y="1143"/>
                      <a:pt x="20860" y="3524"/>
                    </a:cubicBezTo>
                    <a:cubicBezTo>
                      <a:pt x="22860" y="5905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3"/>
                      <a:pt x="7430" y="18193"/>
                    </a:cubicBezTo>
                    <a:cubicBezTo>
                      <a:pt x="8287" y="19812"/>
                      <a:pt x="9430" y="21145"/>
                      <a:pt x="10763" y="22193"/>
                    </a:cubicBezTo>
                    <a:cubicBezTo>
                      <a:pt x="12097" y="23241"/>
                      <a:pt x="13526" y="24479"/>
                      <a:pt x="15049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69" y="34576"/>
                    </a:cubicBezTo>
                    <a:cubicBezTo>
                      <a:pt x="23527" y="36576"/>
                      <a:pt x="24003" y="38671"/>
                      <a:pt x="24003" y="41053"/>
                    </a:cubicBezTo>
                    <a:cubicBezTo>
                      <a:pt x="24003" y="45244"/>
                      <a:pt x="22955" y="48482"/>
                      <a:pt x="20955" y="50864"/>
                    </a:cubicBezTo>
                    <a:cubicBezTo>
                      <a:pt x="18955" y="53245"/>
                      <a:pt x="15907" y="54388"/>
                      <a:pt x="12002" y="54388"/>
                    </a:cubicBezTo>
                    <a:cubicBezTo>
                      <a:pt x="8096" y="54388"/>
                      <a:pt x="5048" y="53245"/>
                      <a:pt x="3048" y="50864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9"/>
                    </a:lnTo>
                    <a:cubicBezTo>
                      <a:pt x="5524" y="46387"/>
                      <a:pt x="7620" y="48958"/>
                      <a:pt x="11811" y="48958"/>
                    </a:cubicBezTo>
                    <a:cubicBezTo>
                      <a:pt x="16002" y="48958"/>
                      <a:pt x="18097" y="46387"/>
                      <a:pt x="18097" y="41339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6" y="32195"/>
                      <a:pt x="12383" y="31147"/>
                      <a:pt x="11144" y="30099"/>
                    </a:cubicBezTo>
                    <a:cubicBezTo>
                      <a:pt x="9906" y="29051"/>
                      <a:pt x="8572" y="28003"/>
                      <a:pt x="7334" y="26860"/>
                    </a:cubicBezTo>
                    <a:cubicBezTo>
                      <a:pt x="6096" y="25717"/>
                      <a:pt x="4953" y="24575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7" y="17240"/>
                      <a:pt x="381" y="15335"/>
                      <a:pt x="381" y="13335"/>
                    </a:cubicBezTo>
                    <a:cubicBezTo>
                      <a:pt x="191" y="9144"/>
                      <a:pt x="1143" y="5905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8" name="Forme libre : forme 967">
                <a:extLst>
                  <a:ext uri="{FF2B5EF4-FFF2-40B4-BE49-F238E27FC236}">
                    <a16:creationId xmlns:a16="http://schemas.microsoft.com/office/drawing/2014/main" id="{9FD58326-664F-C72D-1662-DB05524DC5EF}"/>
                  </a:ext>
                </a:extLst>
              </p:cNvPr>
              <p:cNvSpPr/>
              <p:nvPr/>
            </p:nvSpPr>
            <p:spPr>
              <a:xfrm>
                <a:off x="13682009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9" name="Forme libre : forme 968">
                <a:extLst>
                  <a:ext uri="{FF2B5EF4-FFF2-40B4-BE49-F238E27FC236}">
                    <a16:creationId xmlns:a16="http://schemas.microsoft.com/office/drawing/2014/main" id="{22D1565F-1FD3-0851-3AC8-6C7C6CDB6441}"/>
                  </a:ext>
                </a:extLst>
              </p:cNvPr>
              <p:cNvSpPr/>
              <p:nvPr/>
            </p:nvSpPr>
            <p:spPr>
              <a:xfrm>
                <a:off x="13712203" y="154685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7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0" name="Forme libre : forme 969">
                <a:extLst>
                  <a:ext uri="{FF2B5EF4-FFF2-40B4-BE49-F238E27FC236}">
                    <a16:creationId xmlns:a16="http://schemas.microsoft.com/office/drawing/2014/main" id="{A5BDCD7B-CBCF-F02D-824C-A96A3352783B}"/>
                  </a:ext>
                </a:extLst>
              </p:cNvPr>
              <p:cNvSpPr/>
              <p:nvPr/>
            </p:nvSpPr>
            <p:spPr>
              <a:xfrm>
                <a:off x="13746684" y="154685"/>
                <a:ext cx="25146" cy="53340"/>
              </a:xfrm>
              <a:custGeom>
                <a:avLst/>
                <a:gdLst>
                  <a:gd name="connsiteX0" fmla="*/ 5334 w 25146"/>
                  <a:gd name="connsiteY0" fmla="*/ 10192 h 53340"/>
                  <a:gd name="connsiteX1" fmla="*/ 5334 w 25146"/>
                  <a:gd name="connsiteY1" fmla="*/ 53340 h 53340"/>
                  <a:gd name="connsiteX2" fmla="*/ 0 w 25146"/>
                  <a:gd name="connsiteY2" fmla="*/ 53340 h 53340"/>
                  <a:gd name="connsiteX3" fmla="*/ 0 w 25146"/>
                  <a:gd name="connsiteY3" fmla="*/ 0 h 53340"/>
                  <a:gd name="connsiteX4" fmla="*/ 7525 w 25146"/>
                  <a:gd name="connsiteY4" fmla="*/ 0 h 53340"/>
                  <a:gd name="connsiteX5" fmla="*/ 19907 w 25146"/>
                  <a:gd name="connsiteY5" fmla="*/ 38576 h 53340"/>
                  <a:gd name="connsiteX6" fmla="*/ 19907 w 25146"/>
                  <a:gd name="connsiteY6" fmla="*/ 0 h 53340"/>
                  <a:gd name="connsiteX7" fmla="*/ 25146 w 25146"/>
                  <a:gd name="connsiteY7" fmla="*/ 0 h 53340"/>
                  <a:gd name="connsiteX8" fmla="*/ 25146 w 25146"/>
                  <a:gd name="connsiteY8" fmla="*/ 53340 h 53340"/>
                  <a:gd name="connsiteX9" fmla="*/ 18955 w 25146"/>
                  <a:gd name="connsiteY9" fmla="*/ 53340 h 53340"/>
                  <a:gd name="connsiteX10" fmla="*/ 5334 w 25146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6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1" name="Forme libre : forme 970">
                <a:extLst>
                  <a:ext uri="{FF2B5EF4-FFF2-40B4-BE49-F238E27FC236}">
                    <a16:creationId xmlns:a16="http://schemas.microsoft.com/office/drawing/2014/main" id="{40BE4A63-EA20-A754-9327-387447AD4C72}"/>
                  </a:ext>
                </a:extLst>
              </p:cNvPr>
              <p:cNvSpPr/>
              <p:nvPr/>
            </p:nvSpPr>
            <p:spPr>
              <a:xfrm>
                <a:off x="13777164" y="154685"/>
                <a:ext cx="28956" cy="53340"/>
              </a:xfrm>
              <a:custGeom>
                <a:avLst/>
                <a:gdLst>
                  <a:gd name="connsiteX0" fmla="*/ 21050 w 28956"/>
                  <a:gd name="connsiteY0" fmla="*/ 42577 h 53340"/>
                  <a:gd name="connsiteX1" fmla="*/ 7525 w 28956"/>
                  <a:gd name="connsiteY1" fmla="*/ 42577 h 53340"/>
                  <a:gd name="connsiteX2" fmla="*/ 5429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050 w 28956"/>
                  <a:gd name="connsiteY8" fmla="*/ 42577 h 53340"/>
                  <a:gd name="connsiteX9" fmla="*/ 14192 w 28956"/>
                  <a:gd name="connsiteY9" fmla="*/ 6667 h 53340"/>
                  <a:gd name="connsiteX10" fmla="*/ 8287 w 28956"/>
                  <a:gd name="connsiteY10" fmla="*/ 37433 h 53340"/>
                  <a:gd name="connsiteX11" fmla="*/ 20193 w 28956"/>
                  <a:gd name="connsiteY11" fmla="*/ 37433 h 53340"/>
                  <a:gd name="connsiteX12" fmla="*/ 14192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050" y="42577"/>
                    </a:moveTo>
                    <a:lnTo>
                      <a:pt x="7525" y="42577"/>
                    </a:lnTo>
                    <a:lnTo>
                      <a:pt x="5429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050" y="42577"/>
                    </a:lnTo>
                    <a:close/>
                    <a:moveTo>
                      <a:pt x="14192" y="6667"/>
                    </a:moveTo>
                    <a:lnTo>
                      <a:pt x="8287" y="37433"/>
                    </a:lnTo>
                    <a:lnTo>
                      <a:pt x="20193" y="37433"/>
                    </a:lnTo>
                    <a:lnTo>
                      <a:pt x="14192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2" name="Forme libre : forme 971">
                <a:extLst>
                  <a:ext uri="{FF2B5EF4-FFF2-40B4-BE49-F238E27FC236}">
                    <a16:creationId xmlns:a16="http://schemas.microsoft.com/office/drawing/2014/main" id="{843C369E-E6C5-F44D-A88B-8CF2428E88AB}"/>
                  </a:ext>
                </a:extLst>
              </p:cNvPr>
              <p:cNvSpPr/>
              <p:nvPr/>
            </p:nvSpPr>
            <p:spPr>
              <a:xfrm>
                <a:off x="13824218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3" name="Forme libre : forme 972">
                <a:extLst>
                  <a:ext uri="{FF2B5EF4-FFF2-40B4-BE49-F238E27FC236}">
                    <a16:creationId xmlns:a16="http://schemas.microsoft.com/office/drawing/2014/main" id="{5165C9AD-4CF3-9844-9893-C40D12F34FEE}"/>
                  </a:ext>
                </a:extLst>
              </p:cNvPr>
              <p:cNvSpPr/>
              <p:nvPr/>
            </p:nvSpPr>
            <p:spPr>
              <a:xfrm>
                <a:off x="13855644" y="143827"/>
                <a:ext cx="24485" cy="64769"/>
              </a:xfrm>
              <a:custGeom>
                <a:avLst/>
                <a:gdLst>
                  <a:gd name="connsiteX0" fmla="*/ 3054 w 24485"/>
                  <a:gd name="connsiteY0" fmla="*/ 13907 h 64769"/>
                  <a:gd name="connsiteX1" fmla="*/ 12198 w 24485"/>
                  <a:gd name="connsiteY1" fmla="*/ 10287 h 64769"/>
                  <a:gd name="connsiteX2" fmla="*/ 21342 w 24485"/>
                  <a:gd name="connsiteY2" fmla="*/ 13907 h 64769"/>
                  <a:gd name="connsiteX3" fmla="*/ 24485 w 24485"/>
                  <a:gd name="connsiteY3" fmla="*/ 23717 h 64769"/>
                  <a:gd name="connsiteX4" fmla="*/ 24485 w 24485"/>
                  <a:gd name="connsiteY4" fmla="*/ 51340 h 64769"/>
                  <a:gd name="connsiteX5" fmla="*/ 21342 w 24485"/>
                  <a:gd name="connsiteY5" fmla="*/ 61151 h 64769"/>
                  <a:gd name="connsiteX6" fmla="*/ 12198 w 24485"/>
                  <a:gd name="connsiteY6" fmla="*/ 64770 h 64769"/>
                  <a:gd name="connsiteX7" fmla="*/ 3149 w 24485"/>
                  <a:gd name="connsiteY7" fmla="*/ 61151 h 64769"/>
                  <a:gd name="connsiteX8" fmla="*/ 6 w 24485"/>
                  <a:gd name="connsiteY8" fmla="*/ 51340 h 64769"/>
                  <a:gd name="connsiteX9" fmla="*/ 6 w 24485"/>
                  <a:gd name="connsiteY9" fmla="*/ 23717 h 64769"/>
                  <a:gd name="connsiteX10" fmla="*/ 3054 w 24485"/>
                  <a:gd name="connsiteY10" fmla="*/ 13907 h 64769"/>
                  <a:gd name="connsiteX11" fmla="*/ 12007 w 24485"/>
                  <a:gd name="connsiteY11" fmla="*/ 3238 h 64769"/>
                  <a:gd name="connsiteX12" fmla="*/ 8007 w 24485"/>
                  <a:gd name="connsiteY12" fmla="*/ 7715 h 64769"/>
                  <a:gd name="connsiteX13" fmla="*/ 2863 w 24485"/>
                  <a:gd name="connsiteY13" fmla="*/ 7715 h 64769"/>
                  <a:gd name="connsiteX14" fmla="*/ 9436 w 24485"/>
                  <a:gd name="connsiteY14" fmla="*/ 0 h 64769"/>
                  <a:gd name="connsiteX15" fmla="*/ 14674 w 24485"/>
                  <a:gd name="connsiteY15" fmla="*/ 0 h 64769"/>
                  <a:gd name="connsiteX16" fmla="*/ 21342 w 24485"/>
                  <a:gd name="connsiteY16" fmla="*/ 7715 h 64769"/>
                  <a:gd name="connsiteX17" fmla="*/ 16198 w 24485"/>
                  <a:gd name="connsiteY17" fmla="*/ 7715 h 64769"/>
                  <a:gd name="connsiteX18" fmla="*/ 12007 w 24485"/>
                  <a:gd name="connsiteY18" fmla="*/ 3238 h 64769"/>
                  <a:gd name="connsiteX19" fmla="*/ 12103 w 24485"/>
                  <a:gd name="connsiteY19" fmla="*/ 15716 h 64769"/>
                  <a:gd name="connsiteX20" fmla="*/ 5816 w 24485"/>
                  <a:gd name="connsiteY20" fmla="*/ 23432 h 64769"/>
                  <a:gd name="connsiteX21" fmla="*/ 5816 w 24485"/>
                  <a:gd name="connsiteY21" fmla="*/ 51626 h 64769"/>
                  <a:gd name="connsiteX22" fmla="*/ 12103 w 24485"/>
                  <a:gd name="connsiteY22" fmla="*/ 59341 h 64769"/>
                  <a:gd name="connsiteX23" fmla="*/ 18389 w 24485"/>
                  <a:gd name="connsiteY23" fmla="*/ 51626 h 64769"/>
                  <a:gd name="connsiteX24" fmla="*/ 18389 w 24485"/>
                  <a:gd name="connsiteY24" fmla="*/ 23432 h 64769"/>
                  <a:gd name="connsiteX25" fmla="*/ 12103 w 24485"/>
                  <a:gd name="connsiteY25" fmla="*/ 15716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85" h="64769">
                    <a:moveTo>
                      <a:pt x="3054" y="13907"/>
                    </a:moveTo>
                    <a:cubicBezTo>
                      <a:pt x="5149" y="11525"/>
                      <a:pt x="8197" y="10287"/>
                      <a:pt x="12198" y="10287"/>
                    </a:cubicBezTo>
                    <a:cubicBezTo>
                      <a:pt x="16198" y="10287"/>
                      <a:pt x="19246" y="11525"/>
                      <a:pt x="21342" y="13907"/>
                    </a:cubicBezTo>
                    <a:cubicBezTo>
                      <a:pt x="23437" y="16288"/>
                      <a:pt x="24485" y="19526"/>
                      <a:pt x="24485" y="23717"/>
                    </a:cubicBezTo>
                    <a:lnTo>
                      <a:pt x="24485" y="51340"/>
                    </a:lnTo>
                    <a:cubicBezTo>
                      <a:pt x="24485" y="55531"/>
                      <a:pt x="23437" y="58769"/>
                      <a:pt x="21342" y="61151"/>
                    </a:cubicBezTo>
                    <a:cubicBezTo>
                      <a:pt x="19246" y="63532"/>
                      <a:pt x="16198" y="64770"/>
                      <a:pt x="12198" y="64770"/>
                    </a:cubicBezTo>
                    <a:cubicBezTo>
                      <a:pt x="8197" y="64770"/>
                      <a:pt x="5245" y="63532"/>
                      <a:pt x="3149" y="61151"/>
                    </a:cubicBezTo>
                    <a:cubicBezTo>
                      <a:pt x="1054" y="58769"/>
                      <a:pt x="6" y="55531"/>
                      <a:pt x="6" y="51340"/>
                    </a:cubicBezTo>
                    <a:lnTo>
                      <a:pt x="6" y="23717"/>
                    </a:lnTo>
                    <a:cubicBezTo>
                      <a:pt x="-89" y="19621"/>
                      <a:pt x="958" y="16288"/>
                      <a:pt x="3054" y="13907"/>
                    </a:cubicBezTo>
                    <a:close/>
                    <a:moveTo>
                      <a:pt x="12007" y="3238"/>
                    </a:moveTo>
                    <a:lnTo>
                      <a:pt x="8007" y="7715"/>
                    </a:lnTo>
                    <a:lnTo>
                      <a:pt x="2863" y="7715"/>
                    </a:lnTo>
                    <a:lnTo>
                      <a:pt x="9436" y="0"/>
                    </a:lnTo>
                    <a:lnTo>
                      <a:pt x="14674" y="0"/>
                    </a:lnTo>
                    <a:lnTo>
                      <a:pt x="21342" y="7715"/>
                    </a:lnTo>
                    <a:lnTo>
                      <a:pt x="16198" y="7715"/>
                    </a:lnTo>
                    <a:lnTo>
                      <a:pt x="12007" y="3238"/>
                    </a:lnTo>
                    <a:close/>
                    <a:moveTo>
                      <a:pt x="12103" y="15716"/>
                    </a:moveTo>
                    <a:cubicBezTo>
                      <a:pt x="7912" y="15716"/>
                      <a:pt x="5816" y="18288"/>
                      <a:pt x="5816" y="23432"/>
                    </a:cubicBezTo>
                    <a:lnTo>
                      <a:pt x="5816" y="51626"/>
                    </a:lnTo>
                    <a:cubicBezTo>
                      <a:pt x="5816" y="56769"/>
                      <a:pt x="7912" y="59341"/>
                      <a:pt x="12103" y="59341"/>
                    </a:cubicBezTo>
                    <a:cubicBezTo>
                      <a:pt x="16294" y="59341"/>
                      <a:pt x="18389" y="56769"/>
                      <a:pt x="18389" y="51626"/>
                    </a:cubicBezTo>
                    <a:lnTo>
                      <a:pt x="18389" y="23432"/>
                    </a:lnTo>
                    <a:cubicBezTo>
                      <a:pt x="18484" y="18288"/>
                      <a:pt x="16294" y="15716"/>
                      <a:pt x="12103" y="157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4" name="Forme libre : forme 973">
                <a:extLst>
                  <a:ext uri="{FF2B5EF4-FFF2-40B4-BE49-F238E27FC236}">
                    <a16:creationId xmlns:a16="http://schemas.microsoft.com/office/drawing/2014/main" id="{0D342F98-23EC-378E-D53A-CC8E2C5AA7B9}"/>
                  </a:ext>
                </a:extLst>
              </p:cNvPr>
              <p:cNvSpPr/>
              <p:nvPr/>
            </p:nvSpPr>
            <p:spPr>
              <a:xfrm>
                <a:off x="13884320" y="154685"/>
                <a:ext cx="25527" cy="53340"/>
              </a:xfrm>
              <a:custGeom>
                <a:avLst/>
                <a:gdLst>
                  <a:gd name="connsiteX0" fmla="*/ 15716 w 25527"/>
                  <a:gd name="connsiteY0" fmla="*/ 53340 h 53340"/>
                  <a:gd name="connsiteX1" fmla="*/ 9811 w 25527"/>
                  <a:gd name="connsiteY1" fmla="*/ 53340 h 53340"/>
                  <a:gd name="connsiteX2" fmla="*/ 9811 w 25527"/>
                  <a:gd name="connsiteY2" fmla="*/ 5429 h 53340"/>
                  <a:gd name="connsiteX3" fmla="*/ 0 w 25527"/>
                  <a:gd name="connsiteY3" fmla="*/ 5429 h 53340"/>
                  <a:gd name="connsiteX4" fmla="*/ 0 w 25527"/>
                  <a:gd name="connsiteY4" fmla="*/ 0 h 53340"/>
                  <a:gd name="connsiteX5" fmla="*/ 25527 w 25527"/>
                  <a:gd name="connsiteY5" fmla="*/ 0 h 53340"/>
                  <a:gd name="connsiteX6" fmla="*/ 25527 w 25527"/>
                  <a:gd name="connsiteY6" fmla="*/ 5429 h 53340"/>
                  <a:gd name="connsiteX7" fmla="*/ 15716 w 25527"/>
                  <a:gd name="connsiteY7" fmla="*/ 5429 h 53340"/>
                  <a:gd name="connsiteX8" fmla="*/ 15716 w 25527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7" h="53340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5" name="Forme libre : forme 974">
                <a:extLst>
                  <a:ext uri="{FF2B5EF4-FFF2-40B4-BE49-F238E27FC236}">
                    <a16:creationId xmlns:a16="http://schemas.microsoft.com/office/drawing/2014/main" id="{42AC8449-7205-22F4-F297-B28DB5AFA40D}"/>
                  </a:ext>
                </a:extLst>
              </p:cNvPr>
              <p:cNvSpPr/>
              <p:nvPr/>
            </p:nvSpPr>
            <p:spPr>
              <a:xfrm>
                <a:off x="13914705" y="154685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6" name="Forme libre : forme 975">
                <a:extLst>
                  <a:ext uri="{FF2B5EF4-FFF2-40B4-BE49-F238E27FC236}">
                    <a16:creationId xmlns:a16="http://schemas.microsoft.com/office/drawing/2014/main" id="{9E05B8F9-50AD-C2C0-8B14-825EE3B92CE1}"/>
                  </a:ext>
                </a:extLst>
              </p:cNvPr>
              <p:cNvSpPr/>
              <p:nvPr/>
            </p:nvSpPr>
            <p:spPr>
              <a:xfrm>
                <a:off x="13942899" y="154685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61" name="Graphique 9">
              <a:extLst>
                <a:ext uri="{FF2B5EF4-FFF2-40B4-BE49-F238E27FC236}">
                  <a16:creationId xmlns:a16="http://schemas.microsoft.com/office/drawing/2014/main" id="{766B57CE-13BC-5714-DFC0-8F24D31D31D9}"/>
                </a:ext>
              </a:extLst>
            </p:cNvPr>
            <p:cNvGrpSpPr/>
            <p:nvPr/>
          </p:nvGrpSpPr>
          <p:grpSpPr>
            <a:xfrm>
              <a:off x="13652387" y="229170"/>
              <a:ext cx="158591" cy="54578"/>
              <a:chOff x="13652387" y="229170"/>
              <a:chExt cx="158591" cy="54578"/>
            </a:xfrm>
            <a:solidFill>
              <a:srgbClr val="E30613"/>
            </a:solidFill>
          </p:grpSpPr>
          <p:sp>
            <p:nvSpPr>
              <p:cNvPr id="962" name="Forme libre : forme 961">
                <a:extLst>
                  <a:ext uri="{FF2B5EF4-FFF2-40B4-BE49-F238E27FC236}">
                    <a16:creationId xmlns:a16="http://schemas.microsoft.com/office/drawing/2014/main" id="{FC1A32EC-394F-F222-3004-62B4DD6EB4FB}"/>
                  </a:ext>
                </a:extLst>
              </p:cNvPr>
              <p:cNvSpPr/>
              <p:nvPr/>
            </p:nvSpPr>
            <p:spPr>
              <a:xfrm>
                <a:off x="13652387" y="229266"/>
                <a:ext cx="25145" cy="54387"/>
              </a:xfrm>
              <a:custGeom>
                <a:avLst/>
                <a:gdLst>
                  <a:gd name="connsiteX0" fmla="*/ 16669 w 25145"/>
                  <a:gd name="connsiteY0" fmla="*/ 16669 h 54387"/>
                  <a:gd name="connsiteX1" fmla="*/ 16669 w 25145"/>
                  <a:gd name="connsiteY1" fmla="*/ 13621 h 54387"/>
                  <a:gd name="connsiteX2" fmla="*/ 15526 w 25145"/>
                  <a:gd name="connsiteY2" fmla="*/ 8858 h 54387"/>
                  <a:gd name="connsiteX3" fmla="*/ 12287 w 25145"/>
                  <a:gd name="connsiteY3" fmla="*/ 7525 h 54387"/>
                  <a:gd name="connsiteX4" fmla="*/ 7906 w 25145"/>
                  <a:gd name="connsiteY4" fmla="*/ 12764 h 54387"/>
                  <a:gd name="connsiteX5" fmla="*/ 7906 w 25145"/>
                  <a:gd name="connsiteY5" fmla="*/ 16193 h 54387"/>
                  <a:gd name="connsiteX6" fmla="*/ 0 w 25145"/>
                  <a:gd name="connsiteY6" fmla="*/ 16193 h 54387"/>
                  <a:gd name="connsiteX7" fmla="*/ 0 w 25145"/>
                  <a:gd name="connsiteY7" fmla="*/ 13335 h 54387"/>
                  <a:gd name="connsiteX8" fmla="*/ 3239 w 25145"/>
                  <a:gd name="connsiteY8" fmla="*/ 3429 h 54387"/>
                  <a:gd name="connsiteX9" fmla="*/ 12573 w 25145"/>
                  <a:gd name="connsiteY9" fmla="*/ 0 h 54387"/>
                  <a:gd name="connsiteX10" fmla="*/ 21907 w 25145"/>
                  <a:gd name="connsiteY10" fmla="*/ 3429 h 54387"/>
                  <a:gd name="connsiteX11" fmla="*/ 25146 w 25145"/>
                  <a:gd name="connsiteY11" fmla="*/ 13335 h 54387"/>
                  <a:gd name="connsiteX12" fmla="*/ 25146 w 25145"/>
                  <a:gd name="connsiteY12" fmla="*/ 14669 h 54387"/>
                  <a:gd name="connsiteX13" fmla="*/ 19241 w 25145"/>
                  <a:gd name="connsiteY13" fmla="*/ 25622 h 54387"/>
                  <a:gd name="connsiteX14" fmla="*/ 25146 w 25145"/>
                  <a:gd name="connsiteY14" fmla="*/ 36862 h 54387"/>
                  <a:gd name="connsiteX15" fmla="*/ 25146 w 25145"/>
                  <a:gd name="connsiteY15" fmla="*/ 41053 h 54387"/>
                  <a:gd name="connsiteX16" fmla="*/ 21907 w 25145"/>
                  <a:gd name="connsiteY16" fmla="*/ 50959 h 54387"/>
                  <a:gd name="connsiteX17" fmla="*/ 12573 w 25145"/>
                  <a:gd name="connsiteY17" fmla="*/ 54388 h 54387"/>
                  <a:gd name="connsiteX18" fmla="*/ 3239 w 25145"/>
                  <a:gd name="connsiteY18" fmla="*/ 50959 h 54387"/>
                  <a:gd name="connsiteX19" fmla="*/ 0 w 25145"/>
                  <a:gd name="connsiteY19" fmla="*/ 41053 h 54387"/>
                  <a:gd name="connsiteX20" fmla="*/ 0 w 25145"/>
                  <a:gd name="connsiteY20" fmla="*/ 36671 h 54387"/>
                  <a:gd name="connsiteX21" fmla="*/ 7906 w 25145"/>
                  <a:gd name="connsiteY21" fmla="*/ 36671 h 54387"/>
                  <a:gd name="connsiteX22" fmla="*/ 7906 w 25145"/>
                  <a:gd name="connsiteY22" fmla="*/ 41624 h 54387"/>
                  <a:gd name="connsiteX23" fmla="*/ 12287 w 25145"/>
                  <a:gd name="connsiteY23" fmla="*/ 46863 h 54387"/>
                  <a:gd name="connsiteX24" fmla="*/ 15526 w 25145"/>
                  <a:gd name="connsiteY24" fmla="*/ 45530 h 54387"/>
                  <a:gd name="connsiteX25" fmla="*/ 16669 w 25145"/>
                  <a:gd name="connsiteY25" fmla="*/ 40862 h 54387"/>
                  <a:gd name="connsiteX26" fmla="*/ 16669 w 25145"/>
                  <a:gd name="connsiteY26" fmla="*/ 36671 h 54387"/>
                  <a:gd name="connsiteX27" fmla="*/ 15335 w 25145"/>
                  <a:gd name="connsiteY27" fmla="*/ 31433 h 54387"/>
                  <a:gd name="connsiteX28" fmla="*/ 11144 w 25145"/>
                  <a:gd name="connsiteY28" fmla="*/ 29908 h 54387"/>
                  <a:gd name="connsiteX29" fmla="*/ 8287 w 25145"/>
                  <a:gd name="connsiteY29" fmla="*/ 29908 h 54387"/>
                  <a:gd name="connsiteX30" fmla="*/ 8287 w 25145"/>
                  <a:gd name="connsiteY30" fmla="*/ 22289 h 54387"/>
                  <a:gd name="connsiteX31" fmla="*/ 11525 w 25145"/>
                  <a:gd name="connsiteY31" fmla="*/ 22289 h 54387"/>
                  <a:gd name="connsiteX32" fmla="*/ 15335 w 25145"/>
                  <a:gd name="connsiteY32" fmla="*/ 20955 h 54387"/>
                  <a:gd name="connsiteX33" fmla="*/ 16669 w 25145"/>
                  <a:gd name="connsiteY33" fmla="*/ 16669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145" h="54387">
                    <a:moveTo>
                      <a:pt x="16669" y="16669"/>
                    </a:moveTo>
                    <a:lnTo>
                      <a:pt x="16669" y="13621"/>
                    </a:lnTo>
                    <a:cubicBezTo>
                      <a:pt x="16669" y="11335"/>
                      <a:pt x="16288" y="9716"/>
                      <a:pt x="15526" y="8858"/>
                    </a:cubicBezTo>
                    <a:cubicBezTo>
                      <a:pt x="14764" y="8001"/>
                      <a:pt x="13716" y="7525"/>
                      <a:pt x="12287" y="7525"/>
                    </a:cubicBezTo>
                    <a:cubicBezTo>
                      <a:pt x="9430" y="7525"/>
                      <a:pt x="7906" y="9239"/>
                      <a:pt x="7906" y="12764"/>
                    </a:cubicBezTo>
                    <a:lnTo>
                      <a:pt x="7906" y="16193"/>
                    </a:lnTo>
                    <a:lnTo>
                      <a:pt x="0" y="16193"/>
                    </a:lnTo>
                    <a:lnTo>
                      <a:pt x="0" y="13335"/>
                    </a:lnTo>
                    <a:cubicBezTo>
                      <a:pt x="0" y="9049"/>
                      <a:pt x="1048" y="5715"/>
                      <a:pt x="3239" y="3429"/>
                    </a:cubicBezTo>
                    <a:cubicBezTo>
                      <a:pt x="5429" y="1143"/>
                      <a:pt x="8477" y="0"/>
                      <a:pt x="12573" y="0"/>
                    </a:cubicBezTo>
                    <a:cubicBezTo>
                      <a:pt x="16669" y="0"/>
                      <a:pt x="19717" y="1143"/>
                      <a:pt x="21907" y="3429"/>
                    </a:cubicBezTo>
                    <a:cubicBezTo>
                      <a:pt x="24098" y="5715"/>
                      <a:pt x="25146" y="9049"/>
                      <a:pt x="25146" y="13335"/>
                    </a:cubicBezTo>
                    <a:lnTo>
                      <a:pt x="25146" y="14669"/>
                    </a:lnTo>
                    <a:cubicBezTo>
                      <a:pt x="25146" y="20383"/>
                      <a:pt x="23146" y="24003"/>
                      <a:pt x="19241" y="25622"/>
                    </a:cubicBezTo>
                    <a:cubicBezTo>
                      <a:pt x="23146" y="27337"/>
                      <a:pt x="25146" y="31052"/>
                      <a:pt x="25146" y="36862"/>
                    </a:cubicBezTo>
                    <a:lnTo>
                      <a:pt x="25146" y="41053"/>
                    </a:lnTo>
                    <a:cubicBezTo>
                      <a:pt x="25146" y="45339"/>
                      <a:pt x="24098" y="48673"/>
                      <a:pt x="21907" y="50959"/>
                    </a:cubicBezTo>
                    <a:cubicBezTo>
                      <a:pt x="19717" y="53245"/>
                      <a:pt x="16669" y="54388"/>
                      <a:pt x="12573" y="54388"/>
                    </a:cubicBezTo>
                    <a:cubicBezTo>
                      <a:pt x="8477" y="54388"/>
                      <a:pt x="5429" y="53245"/>
                      <a:pt x="3239" y="50959"/>
                    </a:cubicBezTo>
                    <a:cubicBezTo>
                      <a:pt x="1048" y="48673"/>
                      <a:pt x="0" y="45339"/>
                      <a:pt x="0" y="41053"/>
                    </a:cubicBezTo>
                    <a:lnTo>
                      <a:pt x="0" y="36671"/>
                    </a:lnTo>
                    <a:lnTo>
                      <a:pt x="7906" y="36671"/>
                    </a:lnTo>
                    <a:lnTo>
                      <a:pt x="7906" y="41624"/>
                    </a:lnTo>
                    <a:cubicBezTo>
                      <a:pt x="7906" y="45148"/>
                      <a:pt x="9334" y="46863"/>
                      <a:pt x="12287" y="46863"/>
                    </a:cubicBezTo>
                    <a:cubicBezTo>
                      <a:pt x="13716" y="46863"/>
                      <a:pt x="14764" y="46387"/>
                      <a:pt x="15526" y="45530"/>
                    </a:cubicBezTo>
                    <a:cubicBezTo>
                      <a:pt x="16288" y="44672"/>
                      <a:pt x="16669" y="43053"/>
                      <a:pt x="16669" y="40862"/>
                    </a:cubicBezTo>
                    <a:lnTo>
                      <a:pt x="16669" y="36671"/>
                    </a:lnTo>
                    <a:cubicBezTo>
                      <a:pt x="16669" y="34195"/>
                      <a:pt x="16193" y="32480"/>
                      <a:pt x="15335" y="31433"/>
                    </a:cubicBezTo>
                    <a:cubicBezTo>
                      <a:pt x="14478" y="30385"/>
                      <a:pt x="13049" y="29908"/>
                      <a:pt x="11144" y="29908"/>
                    </a:cubicBezTo>
                    <a:lnTo>
                      <a:pt x="8287" y="29908"/>
                    </a:lnTo>
                    <a:lnTo>
                      <a:pt x="8287" y="22289"/>
                    </a:lnTo>
                    <a:lnTo>
                      <a:pt x="11525" y="22289"/>
                    </a:lnTo>
                    <a:cubicBezTo>
                      <a:pt x="13240" y="22289"/>
                      <a:pt x="14478" y="21812"/>
                      <a:pt x="15335" y="20955"/>
                    </a:cubicBezTo>
                    <a:cubicBezTo>
                      <a:pt x="16193" y="20098"/>
                      <a:pt x="16669" y="18669"/>
                      <a:pt x="16669" y="16669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3" name="Forme libre : forme 962">
                <a:extLst>
                  <a:ext uri="{FF2B5EF4-FFF2-40B4-BE49-F238E27FC236}">
                    <a16:creationId xmlns:a16="http://schemas.microsoft.com/office/drawing/2014/main" id="{4D86813C-AE47-1FE2-7004-26DB1573D3AD}"/>
                  </a:ext>
                </a:extLst>
              </p:cNvPr>
              <p:cNvSpPr/>
              <p:nvPr/>
            </p:nvSpPr>
            <p:spPr>
              <a:xfrm>
                <a:off x="13683152" y="229170"/>
                <a:ext cx="25336" cy="54578"/>
              </a:xfrm>
              <a:custGeom>
                <a:avLst/>
                <a:gdLst>
                  <a:gd name="connsiteX0" fmla="*/ 0 w 25336"/>
                  <a:gd name="connsiteY0" fmla="*/ 41148 h 54578"/>
                  <a:gd name="connsiteX1" fmla="*/ 0 w 25336"/>
                  <a:gd name="connsiteY1" fmla="*/ 13430 h 54578"/>
                  <a:gd name="connsiteX2" fmla="*/ 3239 w 25336"/>
                  <a:gd name="connsiteY2" fmla="*/ 3524 h 54578"/>
                  <a:gd name="connsiteX3" fmla="*/ 12668 w 25336"/>
                  <a:gd name="connsiteY3" fmla="*/ 0 h 54578"/>
                  <a:gd name="connsiteX4" fmla="*/ 22098 w 25336"/>
                  <a:gd name="connsiteY4" fmla="*/ 3524 h 54578"/>
                  <a:gd name="connsiteX5" fmla="*/ 25336 w 25336"/>
                  <a:gd name="connsiteY5" fmla="*/ 13430 h 54578"/>
                  <a:gd name="connsiteX6" fmla="*/ 25336 w 25336"/>
                  <a:gd name="connsiteY6" fmla="*/ 41148 h 54578"/>
                  <a:gd name="connsiteX7" fmla="*/ 22098 w 25336"/>
                  <a:gd name="connsiteY7" fmla="*/ 51054 h 54578"/>
                  <a:gd name="connsiteX8" fmla="*/ 12668 w 25336"/>
                  <a:gd name="connsiteY8" fmla="*/ 54578 h 54578"/>
                  <a:gd name="connsiteX9" fmla="*/ 3239 w 25336"/>
                  <a:gd name="connsiteY9" fmla="*/ 51054 h 54578"/>
                  <a:gd name="connsiteX10" fmla="*/ 0 w 25336"/>
                  <a:gd name="connsiteY10" fmla="*/ 41148 h 54578"/>
                  <a:gd name="connsiteX11" fmla="*/ 8382 w 25336"/>
                  <a:gd name="connsiteY11" fmla="*/ 12954 h 54578"/>
                  <a:gd name="connsiteX12" fmla="*/ 8382 w 25336"/>
                  <a:gd name="connsiteY12" fmla="*/ 41720 h 54578"/>
                  <a:gd name="connsiteX13" fmla="*/ 12764 w 25336"/>
                  <a:gd name="connsiteY13" fmla="*/ 46958 h 54578"/>
                  <a:gd name="connsiteX14" fmla="*/ 17145 w 25336"/>
                  <a:gd name="connsiteY14" fmla="*/ 41720 h 54578"/>
                  <a:gd name="connsiteX15" fmla="*/ 17145 w 25336"/>
                  <a:gd name="connsiteY15" fmla="*/ 12954 h 54578"/>
                  <a:gd name="connsiteX16" fmla="*/ 12764 w 25336"/>
                  <a:gd name="connsiteY16" fmla="*/ 7715 h 54578"/>
                  <a:gd name="connsiteX17" fmla="*/ 8382 w 25336"/>
                  <a:gd name="connsiteY17" fmla="*/ 12954 h 5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36" h="54578">
                    <a:moveTo>
                      <a:pt x="0" y="41148"/>
                    </a:moveTo>
                    <a:lnTo>
                      <a:pt x="0" y="13430"/>
                    </a:lnTo>
                    <a:cubicBezTo>
                      <a:pt x="0" y="9144"/>
                      <a:pt x="1048" y="5906"/>
                      <a:pt x="3239" y="3524"/>
                    </a:cubicBezTo>
                    <a:cubicBezTo>
                      <a:pt x="5429" y="1143"/>
                      <a:pt x="8573" y="0"/>
                      <a:pt x="12668" y="0"/>
                    </a:cubicBezTo>
                    <a:cubicBezTo>
                      <a:pt x="16764" y="0"/>
                      <a:pt x="19907" y="1143"/>
                      <a:pt x="22098" y="3524"/>
                    </a:cubicBezTo>
                    <a:cubicBezTo>
                      <a:pt x="24289" y="5906"/>
                      <a:pt x="25336" y="9144"/>
                      <a:pt x="25336" y="13430"/>
                    </a:cubicBezTo>
                    <a:lnTo>
                      <a:pt x="25336" y="41148"/>
                    </a:lnTo>
                    <a:cubicBezTo>
                      <a:pt x="25336" y="45434"/>
                      <a:pt x="24289" y="48673"/>
                      <a:pt x="22098" y="51054"/>
                    </a:cubicBezTo>
                    <a:cubicBezTo>
                      <a:pt x="19907" y="53435"/>
                      <a:pt x="16764" y="54578"/>
                      <a:pt x="12668" y="54578"/>
                    </a:cubicBezTo>
                    <a:cubicBezTo>
                      <a:pt x="8573" y="54578"/>
                      <a:pt x="5429" y="53435"/>
                      <a:pt x="3239" y="51054"/>
                    </a:cubicBezTo>
                    <a:cubicBezTo>
                      <a:pt x="1048" y="48768"/>
                      <a:pt x="0" y="45434"/>
                      <a:pt x="0" y="41148"/>
                    </a:cubicBezTo>
                    <a:close/>
                    <a:moveTo>
                      <a:pt x="8382" y="12954"/>
                    </a:moveTo>
                    <a:lnTo>
                      <a:pt x="8382" y="41720"/>
                    </a:lnTo>
                    <a:cubicBezTo>
                      <a:pt x="8382" y="45244"/>
                      <a:pt x="9811" y="46958"/>
                      <a:pt x="12764" y="46958"/>
                    </a:cubicBezTo>
                    <a:cubicBezTo>
                      <a:pt x="15716" y="46958"/>
                      <a:pt x="17145" y="45244"/>
                      <a:pt x="17145" y="41720"/>
                    </a:cubicBezTo>
                    <a:lnTo>
                      <a:pt x="17145" y="12954"/>
                    </a:lnTo>
                    <a:cubicBezTo>
                      <a:pt x="17145" y="9430"/>
                      <a:pt x="15716" y="7715"/>
                      <a:pt x="12764" y="7715"/>
                    </a:cubicBezTo>
                    <a:cubicBezTo>
                      <a:pt x="9811" y="7715"/>
                      <a:pt x="8382" y="9430"/>
                      <a:pt x="8382" y="1295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4" name="Forme libre : forme 963">
                <a:extLst>
                  <a:ext uri="{FF2B5EF4-FFF2-40B4-BE49-F238E27FC236}">
                    <a16:creationId xmlns:a16="http://schemas.microsoft.com/office/drawing/2014/main" id="{C109ABC9-2539-6875-7532-6884947BA88E}"/>
                  </a:ext>
                </a:extLst>
              </p:cNvPr>
              <p:cNvSpPr/>
              <p:nvPr/>
            </p:nvSpPr>
            <p:spPr>
              <a:xfrm>
                <a:off x="13727158" y="229837"/>
                <a:ext cx="35242" cy="53340"/>
              </a:xfrm>
              <a:custGeom>
                <a:avLst/>
                <a:gdLst>
                  <a:gd name="connsiteX0" fmla="*/ 11716 w 35242"/>
                  <a:gd name="connsiteY0" fmla="*/ 0 h 53340"/>
                  <a:gd name="connsiteX1" fmla="*/ 17907 w 35242"/>
                  <a:gd name="connsiteY1" fmla="*/ 37910 h 53340"/>
                  <a:gd name="connsiteX2" fmla="*/ 23622 w 35242"/>
                  <a:gd name="connsiteY2" fmla="*/ 0 h 53340"/>
                  <a:gd name="connsiteX3" fmla="*/ 35243 w 35242"/>
                  <a:gd name="connsiteY3" fmla="*/ 0 h 53340"/>
                  <a:gd name="connsiteX4" fmla="*/ 35243 w 35242"/>
                  <a:gd name="connsiteY4" fmla="*/ 53340 h 53340"/>
                  <a:gd name="connsiteX5" fmla="*/ 27337 w 35242"/>
                  <a:gd name="connsiteY5" fmla="*/ 53340 h 53340"/>
                  <a:gd name="connsiteX6" fmla="*/ 27337 w 35242"/>
                  <a:gd name="connsiteY6" fmla="*/ 15049 h 53340"/>
                  <a:gd name="connsiteX7" fmla="*/ 21527 w 35242"/>
                  <a:gd name="connsiteY7" fmla="*/ 53340 h 53340"/>
                  <a:gd name="connsiteX8" fmla="*/ 13621 w 35242"/>
                  <a:gd name="connsiteY8" fmla="*/ 53340 h 53340"/>
                  <a:gd name="connsiteX9" fmla="*/ 7334 w 35242"/>
                  <a:gd name="connsiteY9" fmla="*/ 15621 h 53340"/>
                  <a:gd name="connsiteX10" fmla="*/ 7334 w 35242"/>
                  <a:gd name="connsiteY10" fmla="*/ 53340 h 53340"/>
                  <a:gd name="connsiteX11" fmla="*/ 0 w 35242"/>
                  <a:gd name="connsiteY11" fmla="*/ 53340 h 53340"/>
                  <a:gd name="connsiteX12" fmla="*/ 0 w 35242"/>
                  <a:gd name="connsiteY12" fmla="*/ 0 h 53340"/>
                  <a:gd name="connsiteX13" fmla="*/ 11716 w 35242"/>
                  <a:gd name="connsiteY13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42" h="53340">
                    <a:moveTo>
                      <a:pt x="11716" y="0"/>
                    </a:moveTo>
                    <a:lnTo>
                      <a:pt x="17907" y="37910"/>
                    </a:lnTo>
                    <a:lnTo>
                      <a:pt x="23622" y="0"/>
                    </a:lnTo>
                    <a:lnTo>
                      <a:pt x="35243" y="0"/>
                    </a:lnTo>
                    <a:lnTo>
                      <a:pt x="35243" y="53340"/>
                    </a:lnTo>
                    <a:lnTo>
                      <a:pt x="27337" y="53340"/>
                    </a:lnTo>
                    <a:lnTo>
                      <a:pt x="27337" y="15049"/>
                    </a:lnTo>
                    <a:lnTo>
                      <a:pt x="21527" y="53340"/>
                    </a:lnTo>
                    <a:lnTo>
                      <a:pt x="13621" y="53340"/>
                    </a:lnTo>
                    <a:lnTo>
                      <a:pt x="7334" y="15621"/>
                    </a:lnTo>
                    <a:lnTo>
                      <a:pt x="7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1716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5" name="Forme libre : forme 964">
                <a:extLst>
                  <a:ext uri="{FF2B5EF4-FFF2-40B4-BE49-F238E27FC236}">
                    <a16:creationId xmlns:a16="http://schemas.microsoft.com/office/drawing/2014/main" id="{AA1F9B8A-38C9-55EE-E3F7-4F75A5DAB981}"/>
                  </a:ext>
                </a:extLst>
              </p:cNvPr>
              <p:cNvSpPr/>
              <p:nvPr/>
            </p:nvSpPr>
            <p:spPr>
              <a:xfrm>
                <a:off x="13769353" y="229837"/>
                <a:ext cx="8382" cy="53340"/>
              </a:xfrm>
              <a:custGeom>
                <a:avLst/>
                <a:gdLst>
                  <a:gd name="connsiteX0" fmla="*/ 0 w 8382"/>
                  <a:gd name="connsiteY0" fmla="*/ 53340 h 53340"/>
                  <a:gd name="connsiteX1" fmla="*/ 0 w 8382"/>
                  <a:gd name="connsiteY1" fmla="*/ 0 h 53340"/>
                  <a:gd name="connsiteX2" fmla="*/ 8382 w 8382"/>
                  <a:gd name="connsiteY2" fmla="*/ 0 h 53340"/>
                  <a:gd name="connsiteX3" fmla="*/ 8382 w 8382"/>
                  <a:gd name="connsiteY3" fmla="*/ 53340 h 53340"/>
                  <a:gd name="connsiteX4" fmla="*/ 0 w 8382"/>
                  <a:gd name="connsiteY4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" h="53340">
                    <a:moveTo>
                      <a:pt x="0" y="53340"/>
                    </a:moveTo>
                    <a:lnTo>
                      <a:pt x="0" y="0"/>
                    </a:lnTo>
                    <a:lnTo>
                      <a:pt x="8382" y="0"/>
                    </a:lnTo>
                    <a:lnTo>
                      <a:pt x="8382" y="53340"/>
                    </a:lnTo>
                    <a:lnTo>
                      <a:pt x="0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66" name="Forme libre : forme 965">
                <a:extLst>
                  <a:ext uri="{FF2B5EF4-FFF2-40B4-BE49-F238E27FC236}">
                    <a16:creationId xmlns:a16="http://schemas.microsoft.com/office/drawing/2014/main" id="{33F3DE87-DDF4-BF31-8FE7-3858A77E9FE6}"/>
                  </a:ext>
                </a:extLst>
              </p:cNvPr>
              <p:cNvSpPr/>
              <p:nvPr/>
            </p:nvSpPr>
            <p:spPr>
              <a:xfrm>
                <a:off x="13784498" y="229837"/>
                <a:ext cx="26479" cy="53340"/>
              </a:xfrm>
              <a:custGeom>
                <a:avLst/>
                <a:gdLst>
                  <a:gd name="connsiteX0" fmla="*/ 18002 w 26479"/>
                  <a:gd name="connsiteY0" fmla="*/ 53340 h 53340"/>
                  <a:gd name="connsiteX1" fmla="*/ 7525 w 26479"/>
                  <a:gd name="connsiteY1" fmla="*/ 14669 h 53340"/>
                  <a:gd name="connsiteX2" fmla="*/ 7525 w 26479"/>
                  <a:gd name="connsiteY2" fmla="*/ 53340 h 53340"/>
                  <a:gd name="connsiteX3" fmla="*/ 0 w 26479"/>
                  <a:gd name="connsiteY3" fmla="*/ 53340 h 53340"/>
                  <a:gd name="connsiteX4" fmla="*/ 0 w 26479"/>
                  <a:gd name="connsiteY4" fmla="*/ 0 h 53340"/>
                  <a:gd name="connsiteX5" fmla="*/ 10477 w 26479"/>
                  <a:gd name="connsiteY5" fmla="*/ 0 h 53340"/>
                  <a:gd name="connsiteX6" fmla="*/ 19050 w 26479"/>
                  <a:gd name="connsiteY6" fmla="*/ 31909 h 53340"/>
                  <a:gd name="connsiteX7" fmla="*/ 19050 w 26479"/>
                  <a:gd name="connsiteY7" fmla="*/ 0 h 53340"/>
                  <a:gd name="connsiteX8" fmla="*/ 26479 w 26479"/>
                  <a:gd name="connsiteY8" fmla="*/ 0 h 53340"/>
                  <a:gd name="connsiteX9" fmla="*/ 26479 w 26479"/>
                  <a:gd name="connsiteY9" fmla="*/ 53340 h 53340"/>
                  <a:gd name="connsiteX10" fmla="*/ 18002 w 26479"/>
                  <a:gd name="connsiteY10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9" h="53340">
                    <a:moveTo>
                      <a:pt x="18002" y="53340"/>
                    </a:moveTo>
                    <a:lnTo>
                      <a:pt x="7525" y="14669"/>
                    </a:lnTo>
                    <a:lnTo>
                      <a:pt x="752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0477" y="0"/>
                    </a:lnTo>
                    <a:lnTo>
                      <a:pt x="19050" y="31909"/>
                    </a:lnTo>
                    <a:lnTo>
                      <a:pt x="19050" y="0"/>
                    </a:lnTo>
                    <a:lnTo>
                      <a:pt x="26479" y="0"/>
                    </a:lnTo>
                    <a:lnTo>
                      <a:pt x="26479" y="53340"/>
                    </a:lnTo>
                    <a:lnTo>
                      <a:pt x="18002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988" name="Graphique 987">
            <a:extLst>
              <a:ext uri="{FF2B5EF4-FFF2-40B4-BE49-F238E27FC236}">
                <a16:creationId xmlns:a16="http://schemas.microsoft.com/office/drawing/2014/main" id="{873E949C-BB6E-1FD2-65C2-416E5BF6D6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812" t="38589" r="8300" b="11224"/>
          <a:stretch/>
        </p:blipFill>
        <p:spPr>
          <a:xfrm>
            <a:off x="3919537" y="12661768"/>
            <a:ext cx="2295525" cy="1891808"/>
          </a:xfrm>
          <a:prstGeom prst="roundRect">
            <a:avLst>
              <a:gd name="adj" fmla="val 5681"/>
            </a:avLst>
          </a:prstGeom>
          <a:effectLst>
            <a:outerShdw blurRad="266700" dist="38100" dir="2700000" algn="tl" rotWithShape="0">
              <a:prstClr val="black">
                <a:alpha val="37000"/>
              </a:prstClr>
            </a:outerShdw>
          </a:effectLst>
        </p:spPr>
      </p:pic>
      <p:grpSp>
        <p:nvGrpSpPr>
          <p:cNvPr id="1002" name="Groupe 1001">
            <a:extLst>
              <a:ext uri="{FF2B5EF4-FFF2-40B4-BE49-F238E27FC236}">
                <a16:creationId xmlns:a16="http://schemas.microsoft.com/office/drawing/2014/main" id="{C81328CD-ACF0-8348-7456-16E9BDFE522C}"/>
              </a:ext>
            </a:extLst>
          </p:cNvPr>
          <p:cNvGrpSpPr/>
          <p:nvPr/>
        </p:nvGrpSpPr>
        <p:grpSpPr>
          <a:xfrm>
            <a:off x="7237162" y="3076877"/>
            <a:ext cx="1953728" cy="1485205"/>
            <a:chOff x="7237162" y="3076877"/>
            <a:chExt cx="1953728" cy="1485205"/>
          </a:xfrm>
        </p:grpSpPr>
        <p:grpSp>
          <p:nvGrpSpPr>
            <p:cNvPr id="4169" name="Groupe 4168">
              <a:extLst>
                <a:ext uri="{FF2B5EF4-FFF2-40B4-BE49-F238E27FC236}">
                  <a16:creationId xmlns:a16="http://schemas.microsoft.com/office/drawing/2014/main" id="{16061F68-DA5C-B12A-019D-17667D47D654}"/>
                </a:ext>
              </a:extLst>
            </p:cNvPr>
            <p:cNvGrpSpPr/>
            <p:nvPr/>
          </p:nvGrpSpPr>
          <p:grpSpPr>
            <a:xfrm>
              <a:off x="7237162" y="3076877"/>
              <a:ext cx="1793510" cy="1473395"/>
              <a:chOff x="13030154" y="3076877"/>
              <a:chExt cx="1793510" cy="1473395"/>
            </a:xfrm>
          </p:grpSpPr>
          <p:grpSp>
            <p:nvGrpSpPr>
              <p:cNvPr id="4170" name="Graphique 9">
                <a:extLst>
                  <a:ext uri="{FF2B5EF4-FFF2-40B4-BE49-F238E27FC236}">
                    <a16:creationId xmlns:a16="http://schemas.microsoft.com/office/drawing/2014/main" id="{68FDB769-C549-7852-0CFA-6E6959B04F13}"/>
                  </a:ext>
                </a:extLst>
              </p:cNvPr>
              <p:cNvGrpSpPr/>
              <p:nvPr/>
            </p:nvGrpSpPr>
            <p:grpSpPr>
              <a:xfrm>
                <a:off x="13030154" y="3528810"/>
                <a:ext cx="500924" cy="184264"/>
                <a:chOff x="14991982" y="3514759"/>
                <a:chExt cx="491493" cy="180795"/>
              </a:xfrm>
            </p:grpSpPr>
            <p:grpSp>
              <p:nvGrpSpPr>
                <p:cNvPr id="4274" name="Graphique 9">
                  <a:extLst>
                    <a:ext uri="{FF2B5EF4-FFF2-40B4-BE49-F238E27FC236}">
                      <a16:creationId xmlns:a16="http://schemas.microsoft.com/office/drawing/2014/main" id="{06CB2A5C-C768-8BCF-1F0C-CB18FD82B00B}"/>
                    </a:ext>
                  </a:extLst>
                </p:cNvPr>
                <p:cNvGrpSpPr/>
                <p:nvPr/>
              </p:nvGrpSpPr>
              <p:grpSpPr>
                <a:xfrm>
                  <a:off x="14991982" y="3514759"/>
                  <a:ext cx="491493" cy="180795"/>
                  <a:chOff x="14991982" y="3514759"/>
                  <a:chExt cx="491493" cy="180795"/>
                </a:xfrm>
              </p:grpSpPr>
              <p:grpSp>
                <p:nvGrpSpPr>
                  <p:cNvPr id="4282" name="Graphique 9">
                    <a:extLst>
                      <a:ext uri="{FF2B5EF4-FFF2-40B4-BE49-F238E27FC236}">
                        <a16:creationId xmlns:a16="http://schemas.microsoft.com/office/drawing/2014/main" id="{23117D36-18CD-3883-A065-08DF35B14057}"/>
                      </a:ext>
                    </a:extLst>
                  </p:cNvPr>
                  <p:cNvGrpSpPr/>
                  <p:nvPr/>
                </p:nvGrpSpPr>
                <p:grpSpPr>
                  <a:xfrm>
                    <a:off x="14991982" y="3544252"/>
                    <a:ext cx="218884" cy="140208"/>
                    <a:chOff x="14991982" y="3544252"/>
                    <a:chExt cx="218884" cy="140208"/>
                  </a:xfrm>
                  <a:solidFill>
                    <a:srgbClr val="FFFFFF"/>
                  </a:solidFill>
                </p:grpSpPr>
                <p:sp>
                  <p:nvSpPr>
                    <p:cNvPr id="4284" name="Forme libre : forme 4283">
                      <a:extLst>
                        <a:ext uri="{FF2B5EF4-FFF2-40B4-BE49-F238E27FC236}">
                          <a16:creationId xmlns:a16="http://schemas.microsoft.com/office/drawing/2014/main" id="{81CA7F5A-EF06-F84D-91A0-DF8AE237E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1982" y="3544823"/>
                      <a:ext cx="21145" cy="53340"/>
                    </a:xfrm>
                    <a:custGeom>
                      <a:avLst/>
                      <a:gdLst>
                        <a:gd name="connsiteX0" fmla="*/ 21146 w 21145"/>
                        <a:gd name="connsiteY0" fmla="*/ 53340 h 53340"/>
                        <a:gd name="connsiteX1" fmla="*/ 0 w 21145"/>
                        <a:gd name="connsiteY1" fmla="*/ 53340 h 53340"/>
                        <a:gd name="connsiteX2" fmla="*/ 0 w 21145"/>
                        <a:gd name="connsiteY2" fmla="*/ 0 h 53340"/>
                        <a:gd name="connsiteX3" fmla="*/ 5906 w 21145"/>
                        <a:gd name="connsiteY3" fmla="*/ 0 h 53340"/>
                        <a:gd name="connsiteX4" fmla="*/ 5906 w 21145"/>
                        <a:gd name="connsiteY4" fmla="*/ 47911 h 53340"/>
                        <a:gd name="connsiteX5" fmla="*/ 21146 w 21145"/>
                        <a:gd name="connsiteY5" fmla="*/ 47911 h 53340"/>
                        <a:gd name="connsiteX6" fmla="*/ 21146 w 21145"/>
                        <a:gd name="connsiteY6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145" h="53340">
                          <a:moveTo>
                            <a:pt x="21146" y="53340"/>
                          </a:move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6" y="0"/>
                          </a:lnTo>
                          <a:lnTo>
                            <a:pt x="5906" y="47911"/>
                          </a:lnTo>
                          <a:lnTo>
                            <a:pt x="21146" y="47911"/>
                          </a:lnTo>
                          <a:lnTo>
                            <a:pt x="21146" y="533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85" name="Forme libre : forme 4284">
                      <a:extLst>
                        <a:ext uri="{FF2B5EF4-FFF2-40B4-BE49-F238E27FC236}">
                          <a16:creationId xmlns:a16="http://schemas.microsoft.com/office/drawing/2014/main" id="{2103108D-8DBB-4C21-8E05-4B3D60764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8462" y="3544823"/>
                      <a:ext cx="21907" cy="53340"/>
                    </a:xfrm>
                    <a:custGeom>
                      <a:avLst/>
                      <a:gdLst>
                        <a:gd name="connsiteX0" fmla="*/ 5906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6 w 21907"/>
                        <a:gd name="connsiteY3" fmla="*/ 28956 h 53340"/>
                        <a:gd name="connsiteX4" fmla="*/ 5906 w 21907"/>
                        <a:gd name="connsiteY4" fmla="*/ 47911 h 53340"/>
                        <a:gd name="connsiteX5" fmla="*/ 21908 w 21907"/>
                        <a:gd name="connsiteY5" fmla="*/ 47911 h 53340"/>
                        <a:gd name="connsiteX6" fmla="*/ 21908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8 w 21907"/>
                        <a:gd name="connsiteY9" fmla="*/ 0 h 53340"/>
                        <a:gd name="connsiteX10" fmla="*/ 21908 w 21907"/>
                        <a:gd name="connsiteY10" fmla="*/ 5429 h 53340"/>
                        <a:gd name="connsiteX11" fmla="*/ 5906 w 21907"/>
                        <a:gd name="connsiteY11" fmla="*/ 5429 h 53340"/>
                        <a:gd name="connsiteX12" fmla="*/ 5906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6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6" y="28956"/>
                          </a:lnTo>
                          <a:lnTo>
                            <a:pt x="5906" y="47911"/>
                          </a:lnTo>
                          <a:lnTo>
                            <a:pt x="21908" y="47911"/>
                          </a:lnTo>
                          <a:lnTo>
                            <a:pt x="21908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8" y="0"/>
                          </a:lnTo>
                          <a:lnTo>
                            <a:pt x="21908" y="5429"/>
                          </a:lnTo>
                          <a:lnTo>
                            <a:pt x="5906" y="5429"/>
                          </a:lnTo>
                          <a:lnTo>
                            <a:pt x="5906" y="236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86" name="Forme libre : forme 4285">
                      <a:extLst>
                        <a:ext uri="{FF2B5EF4-FFF2-40B4-BE49-F238E27FC236}">
                          <a16:creationId xmlns:a16="http://schemas.microsoft.com/office/drawing/2014/main" id="{B6BBB402-9C6A-B835-0811-F6EA43CA4A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8657" y="3544252"/>
                      <a:ext cx="24098" cy="54483"/>
                    </a:xfrm>
                    <a:custGeom>
                      <a:avLst/>
                      <a:gdLst>
                        <a:gd name="connsiteX0" fmla="*/ 12002 w 24098"/>
                        <a:gd name="connsiteY0" fmla="*/ 0 h 54483"/>
                        <a:gd name="connsiteX1" fmla="*/ 21050 w 24098"/>
                        <a:gd name="connsiteY1" fmla="*/ 3620 h 54483"/>
                        <a:gd name="connsiteX2" fmla="*/ 24098 w 24098"/>
                        <a:gd name="connsiteY2" fmla="*/ 13430 h 54483"/>
                        <a:gd name="connsiteX3" fmla="*/ 24098 w 24098"/>
                        <a:gd name="connsiteY3" fmla="*/ 18002 h 54483"/>
                        <a:gd name="connsiteX4" fmla="*/ 18479 w 24098"/>
                        <a:gd name="connsiteY4" fmla="*/ 18002 h 54483"/>
                        <a:gd name="connsiteX5" fmla="*/ 18479 w 24098"/>
                        <a:gd name="connsiteY5" fmla="*/ 13145 h 54483"/>
                        <a:gd name="connsiteX6" fmla="*/ 12192 w 24098"/>
                        <a:gd name="connsiteY6" fmla="*/ 5429 h 54483"/>
                        <a:gd name="connsiteX7" fmla="*/ 5906 w 24098"/>
                        <a:gd name="connsiteY7" fmla="*/ 13145 h 54483"/>
                        <a:gd name="connsiteX8" fmla="*/ 5906 w 24098"/>
                        <a:gd name="connsiteY8" fmla="*/ 41338 h 54483"/>
                        <a:gd name="connsiteX9" fmla="*/ 12192 w 24098"/>
                        <a:gd name="connsiteY9" fmla="*/ 49054 h 54483"/>
                        <a:gd name="connsiteX10" fmla="*/ 18479 w 24098"/>
                        <a:gd name="connsiteY10" fmla="*/ 41338 h 54483"/>
                        <a:gd name="connsiteX11" fmla="*/ 18479 w 24098"/>
                        <a:gd name="connsiteY11" fmla="*/ 30671 h 54483"/>
                        <a:gd name="connsiteX12" fmla="*/ 12954 w 24098"/>
                        <a:gd name="connsiteY12" fmla="*/ 30671 h 54483"/>
                        <a:gd name="connsiteX13" fmla="*/ 12954 w 24098"/>
                        <a:gd name="connsiteY13" fmla="*/ 25337 h 54483"/>
                        <a:gd name="connsiteX14" fmla="*/ 24098 w 24098"/>
                        <a:gd name="connsiteY14" fmla="*/ 25337 h 54483"/>
                        <a:gd name="connsiteX15" fmla="*/ 24098 w 24098"/>
                        <a:gd name="connsiteY15" fmla="*/ 41053 h 54483"/>
                        <a:gd name="connsiteX16" fmla="*/ 21050 w 24098"/>
                        <a:gd name="connsiteY16" fmla="*/ 50863 h 54483"/>
                        <a:gd name="connsiteX17" fmla="*/ 12002 w 24098"/>
                        <a:gd name="connsiteY17" fmla="*/ 54483 h 54483"/>
                        <a:gd name="connsiteX18" fmla="*/ 3048 w 24098"/>
                        <a:gd name="connsiteY18" fmla="*/ 50863 h 54483"/>
                        <a:gd name="connsiteX19" fmla="*/ 0 w 24098"/>
                        <a:gd name="connsiteY19" fmla="*/ 41053 h 54483"/>
                        <a:gd name="connsiteX20" fmla="*/ 0 w 24098"/>
                        <a:gd name="connsiteY20" fmla="*/ 13430 h 54483"/>
                        <a:gd name="connsiteX21" fmla="*/ 3048 w 24098"/>
                        <a:gd name="connsiteY21" fmla="*/ 3620 h 54483"/>
                        <a:gd name="connsiteX22" fmla="*/ 12002 w 24098"/>
                        <a:gd name="connsiteY22" fmla="*/ 0 h 54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4098" h="54483">
                          <a:moveTo>
                            <a:pt x="12002" y="0"/>
                          </a:moveTo>
                          <a:cubicBezTo>
                            <a:pt x="16002" y="0"/>
                            <a:pt x="19050" y="1238"/>
                            <a:pt x="21050" y="3620"/>
                          </a:cubicBezTo>
                          <a:cubicBezTo>
                            <a:pt x="23050" y="6001"/>
                            <a:pt x="24098" y="9239"/>
                            <a:pt x="24098" y="13430"/>
                          </a:cubicBezTo>
                          <a:lnTo>
                            <a:pt x="24098" y="18002"/>
                          </a:lnTo>
                          <a:lnTo>
                            <a:pt x="18479" y="18002"/>
                          </a:lnTo>
                          <a:lnTo>
                            <a:pt x="18479" y="13145"/>
                          </a:lnTo>
                          <a:cubicBezTo>
                            <a:pt x="18479" y="8001"/>
                            <a:pt x="16383" y="5429"/>
                            <a:pt x="12192" y="5429"/>
                          </a:cubicBezTo>
                          <a:cubicBezTo>
                            <a:pt x="8001" y="5429"/>
                            <a:pt x="5906" y="8001"/>
                            <a:pt x="5906" y="13145"/>
                          </a:cubicBezTo>
                          <a:lnTo>
                            <a:pt x="5906" y="41338"/>
                          </a:lnTo>
                          <a:cubicBezTo>
                            <a:pt x="5906" y="46482"/>
                            <a:pt x="8001" y="49054"/>
                            <a:pt x="12192" y="49054"/>
                          </a:cubicBezTo>
                          <a:cubicBezTo>
                            <a:pt x="16383" y="49054"/>
                            <a:pt x="18479" y="46482"/>
                            <a:pt x="18479" y="41338"/>
                          </a:cubicBezTo>
                          <a:lnTo>
                            <a:pt x="18479" y="30671"/>
                          </a:lnTo>
                          <a:lnTo>
                            <a:pt x="12954" y="30671"/>
                          </a:lnTo>
                          <a:lnTo>
                            <a:pt x="12954" y="25337"/>
                          </a:lnTo>
                          <a:lnTo>
                            <a:pt x="24098" y="25337"/>
                          </a:lnTo>
                          <a:lnTo>
                            <a:pt x="24098" y="41053"/>
                          </a:lnTo>
                          <a:cubicBezTo>
                            <a:pt x="24098" y="45244"/>
                            <a:pt x="23050" y="48482"/>
                            <a:pt x="21050" y="50863"/>
                          </a:cubicBezTo>
                          <a:cubicBezTo>
                            <a:pt x="19050" y="53245"/>
                            <a:pt x="16002" y="54483"/>
                            <a:pt x="12002" y="54483"/>
                          </a:cubicBezTo>
                          <a:cubicBezTo>
                            <a:pt x="8001" y="54483"/>
                            <a:pt x="5048" y="53245"/>
                            <a:pt x="3048" y="50863"/>
                          </a:cubicBezTo>
                          <a:cubicBezTo>
                            <a:pt x="1048" y="48482"/>
                            <a:pt x="0" y="45244"/>
                            <a:pt x="0" y="41053"/>
                          </a:cubicBezTo>
                          <a:lnTo>
                            <a:pt x="0" y="13430"/>
                          </a:lnTo>
                          <a:cubicBezTo>
                            <a:pt x="0" y="9239"/>
                            <a:pt x="953" y="6001"/>
                            <a:pt x="3048" y="3620"/>
                          </a:cubicBezTo>
                          <a:cubicBezTo>
                            <a:pt x="5048" y="1238"/>
                            <a:pt x="8096" y="0"/>
                            <a:pt x="12002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87" name="Forme libre : forme 4286">
                      <a:extLst>
                        <a:ext uri="{FF2B5EF4-FFF2-40B4-BE49-F238E27FC236}">
                          <a16:creationId xmlns:a16="http://schemas.microsoft.com/office/drawing/2014/main" id="{45F6E662-4F3D-4D11-9547-8F0F69E32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89137" y="3544823"/>
                      <a:ext cx="24860" cy="53340"/>
                    </a:xfrm>
                    <a:custGeom>
                      <a:avLst/>
                      <a:gdLst>
                        <a:gd name="connsiteX0" fmla="*/ 0 w 24860"/>
                        <a:gd name="connsiteY0" fmla="*/ 0 h 53340"/>
                        <a:gd name="connsiteX1" fmla="*/ 11906 w 24860"/>
                        <a:gd name="connsiteY1" fmla="*/ 0 h 53340"/>
                        <a:gd name="connsiteX2" fmla="*/ 20955 w 24860"/>
                        <a:gd name="connsiteY2" fmla="*/ 3048 h 53340"/>
                        <a:gd name="connsiteX3" fmla="*/ 23813 w 24860"/>
                        <a:gd name="connsiteY3" fmla="*/ 12192 h 53340"/>
                        <a:gd name="connsiteX4" fmla="*/ 23813 w 24860"/>
                        <a:gd name="connsiteY4" fmla="*/ 16573 h 53340"/>
                        <a:gd name="connsiteX5" fmla="*/ 17145 w 24860"/>
                        <a:gd name="connsiteY5" fmla="*/ 27527 h 53340"/>
                        <a:gd name="connsiteX6" fmla="*/ 23813 w 24860"/>
                        <a:gd name="connsiteY6" fmla="*/ 38671 h 53340"/>
                        <a:gd name="connsiteX7" fmla="*/ 23813 w 24860"/>
                        <a:gd name="connsiteY7" fmla="*/ 46958 h 53340"/>
                        <a:gd name="connsiteX8" fmla="*/ 24860 w 24860"/>
                        <a:gd name="connsiteY8" fmla="*/ 53340 h 53340"/>
                        <a:gd name="connsiteX9" fmla="*/ 18860 w 24860"/>
                        <a:gd name="connsiteY9" fmla="*/ 53340 h 53340"/>
                        <a:gd name="connsiteX10" fmla="*/ 17907 w 24860"/>
                        <a:gd name="connsiteY10" fmla="*/ 46863 h 53340"/>
                        <a:gd name="connsiteX11" fmla="*/ 17907 w 24860"/>
                        <a:gd name="connsiteY11" fmla="*/ 38481 h 53340"/>
                        <a:gd name="connsiteX12" fmla="*/ 16002 w 24860"/>
                        <a:gd name="connsiteY12" fmla="*/ 32385 h 53340"/>
                        <a:gd name="connsiteX13" fmla="*/ 10192 w 24860"/>
                        <a:gd name="connsiteY13" fmla="*/ 30575 h 53340"/>
                        <a:gd name="connsiteX14" fmla="*/ 6001 w 24860"/>
                        <a:gd name="connsiteY14" fmla="*/ 30575 h 53340"/>
                        <a:gd name="connsiteX15" fmla="*/ 6001 w 24860"/>
                        <a:gd name="connsiteY15" fmla="*/ 53340 h 53340"/>
                        <a:gd name="connsiteX16" fmla="*/ 95 w 24860"/>
                        <a:gd name="connsiteY16" fmla="*/ 53340 h 53340"/>
                        <a:gd name="connsiteX17" fmla="*/ 95 w 24860"/>
                        <a:gd name="connsiteY17" fmla="*/ 0 h 53340"/>
                        <a:gd name="connsiteX18" fmla="*/ 5906 w 24860"/>
                        <a:gd name="connsiteY18" fmla="*/ 25146 h 53340"/>
                        <a:gd name="connsiteX19" fmla="*/ 10287 w 24860"/>
                        <a:gd name="connsiteY19" fmla="*/ 25146 h 53340"/>
                        <a:gd name="connsiteX20" fmla="*/ 16002 w 24860"/>
                        <a:gd name="connsiteY20" fmla="*/ 23527 h 53340"/>
                        <a:gd name="connsiteX21" fmla="*/ 17907 w 24860"/>
                        <a:gd name="connsiteY21" fmla="*/ 17812 h 53340"/>
                        <a:gd name="connsiteX22" fmla="*/ 17907 w 24860"/>
                        <a:gd name="connsiteY22" fmla="*/ 12668 h 53340"/>
                        <a:gd name="connsiteX23" fmla="*/ 11716 w 24860"/>
                        <a:gd name="connsiteY23" fmla="*/ 5334 h 53340"/>
                        <a:gd name="connsiteX24" fmla="*/ 5906 w 24860"/>
                        <a:gd name="connsiteY24" fmla="*/ 5334 h 53340"/>
                        <a:gd name="connsiteX25" fmla="*/ 5906 w 24860"/>
                        <a:gd name="connsiteY25" fmla="*/ 2514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860" h="53340">
                          <a:moveTo>
                            <a:pt x="0" y="0"/>
                          </a:moveTo>
                          <a:lnTo>
                            <a:pt x="11906" y="0"/>
                          </a:lnTo>
                          <a:cubicBezTo>
                            <a:pt x="16002" y="0"/>
                            <a:pt x="19050" y="1048"/>
                            <a:pt x="20955" y="3048"/>
                          </a:cubicBezTo>
                          <a:cubicBezTo>
                            <a:pt x="22860" y="5048"/>
                            <a:pt x="23813" y="8096"/>
                            <a:pt x="23813" y="12192"/>
                          </a:cubicBezTo>
                          <a:lnTo>
                            <a:pt x="23813" y="16573"/>
                          </a:lnTo>
                          <a:cubicBezTo>
                            <a:pt x="23813" y="22479"/>
                            <a:pt x="21622" y="26098"/>
                            <a:pt x="17145" y="27527"/>
                          </a:cubicBezTo>
                          <a:cubicBezTo>
                            <a:pt x="21622" y="28861"/>
                            <a:pt x="23813" y="32575"/>
                            <a:pt x="23813" y="38671"/>
                          </a:cubicBezTo>
                          <a:lnTo>
                            <a:pt x="23813" y="46958"/>
                          </a:lnTo>
                          <a:cubicBezTo>
                            <a:pt x="23813" y="49911"/>
                            <a:pt x="24194" y="52006"/>
                            <a:pt x="24860" y="53340"/>
                          </a:cubicBezTo>
                          <a:lnTo>
                            <a:pt x="18860" y="53340"/>
                          </a:lnTo>
                          <a:cubicBezTo>
                            <a:pt x="18193" y="51911"/>
                            <a:pt x="17907" y="49721"/>
                            <a:pt x="17907" y="46863"/>
                          </a:cubicBezTo>
                          <a:lnTo>
                            <a:pt x="17907" y="38481"/>
                          </a:lnTo>
                          <a:cubicBezTo>
                            <a:pt x="17907" y="35623"/>
                            <a:pt x="17240" y="33528"/>
                            <a:pt x="16002" y="32385"/>
                          </a:cubicBezTo>
                          <a:cubicBezTo>
                            <a:pt x="14764" y="31242"/>
                            <a:pt x="12764" y="30575"/>
                            <a:pt x="10192" y="30575"/>
                          </a:cubicBezTo>
                          <a:lnTo>
                            <a:pt x="6001" y="30575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5906" y="25146"/>
                          </a:moveTo>
                          <a:lnTo>
                            <a:pt x="10287" y="25146"/>
                          </a:lnTo>
                          <a:cubicBezTo>
                            <a:pt x="12859" y="25146"/>
                            <a:pt x="14669" y="24574"/>
                            <a:pt x="16002" y="23527"/>
                          </a:cubicBezTo>
                          <a:cubicBezTo>
                            <a:pt x="17336" y="22479"/>
                            <a:pt x="17907" y="20574"/>
                            <a:pt x="17907" y="17812"/>
                          </a:cubicBezTo>
                          <a:lnTo>
                            <a:pt x="17907" y="12668"/>
                          </a:lnTo>
                          <a:cubicBezTo>
                            <a:pt x="17907" y="7811"/>
                            <a:pt x="15812" y="5334"/>
                            <a:pt x="11716" y="5334"/>
                          </a:cubicBezTo>
                          <a:lnTo>
                            <a:pt x="5906" y="5334"/>
                          </a:lnTo>
                          <a:lnTo>
                            <a:pt x="5906" y="2514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88" name="Forme libre : forme 4287">
                      <a:extLst>
                        <a:ext uri="{FF2B5EF4-FFF2-40B4-BE49-F238E27FC236}">
                          <a16:creationId xmlns:a16="http://schemas.microsoft.com/office/drawing/2014/main" id="{4D3B3A8E-C9C2-9A5B-22FE-60DAC9039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8284" y="3544823"/>
                      <a:ext cx="28955" cy="53340"/>
                    </a:xfrm>
                    <a:custGeom>
                      <a:avLst/>
                      <a:gdLst>
                        <a:gd name="connsiteX0" fmla="*/ 21146 w 28955"/>
                        <a:gd name="connsiteY0" fmla="*/ 42577 h 53340"/>
                        <a:gd name="connsiteX1" fmla="*/ 7620 w 28955"/>
                        <a:gd name="connsiteY1" fmla="*/ 42577 h 53340"/>
                        <a:gd name="connsiteX2" fmla="*/ 5524 w 28955"/>
                        <a:gd name="connsiteY2" fmla="*/ 53340 h 53340"/>
                        <a:gd name="connsiteX3" fmla="*/ 0 w 28955"/>
                        <a:gd name="connsiteY3" fmla="*/ 53340 h 53340"/>
                        <a:gd name="connsiteX4" fmla="*/ 10192 w 28955"/>
                        <a:gd name="connsiteY4" fmla="*/ 0 h 53340"/>
                        <a:gd name="connsiteX5" fmla="*/ 18764 w 28955"/>
                        <a:gd name="connsiteY5" fmla="*/ 0 h 53340"/>
                        <a:gd name="connsiteX6" fmla="*/ 28956 w 28955"/>
                        <a:gd name="connsiteY6" fmla="*/ 53340 h 53340"/>
                        <a:gd name="connsiteX7" fmla="*/ 23050 w 28955"/>
                        <a:gd name="connsiteY7" fmla="*/ 53340 h 53340"/>
                        <a:gd name="connsiteX8" fmla="*/ 21146 w 28955"/>
                        <a:gd name="connsiteY8" fmla="*/ 42577 h 53340"/>
                        <a:gd name="connsiteX9" fmla="*/ 14288 w 28955"/>
                        <a:gd name="connsiteY9" fmla="*/ 6667 h 53340"/>
                        <a:gd name="connsiteX10" fmla="*/ 8382 w 28955"/>
                        <a:gd name="connsiteY10" fmla="*/ 37433 h 53340"/>
                        <a:gd name="connsiteX11" fmla="*/ 20288 w 28955"/>
                        <a:gd name="connsiteY11" fmla="*/ 37433 h 53340"/>
                        <a:gd name="connsiteX12" fmla="*/ 14288 w 28955"/>
                        <a:gd name="connsiteY12" fmla="*/ 666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5" h="53340">
                          <a:moveTo>
                            <a:pt x="21146" y="42577"/>
                          </a:moveTo>
                          <a:lnTo>
                            <a:pt x="7620" y="42577"/>
                          </a:lnTo>
                          <a:lnTo>
                            <a:pt x="5524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0" y="53340"/>
                          </a:lnTo>
                          <a:lnTo>
                            <a:pt x="21146" y="42577"/>
                          </a:lnTo>
                          <a:close/>
                          <a:moveTo>
                            <a:pt x="14288" y="6667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89" name="Forme libre : forme 4288">
                      <a:extLst>
                        <a:ext uri="{FF2B5EF4-FFF2-40B4-BE49-F238E27FC236}">
                          <a16:creationId xmlns:a16="http://schemas.microsoft.com/office/drawing/2014/main" id="{91DA8629-F570-1C56-9B14-16EAD8397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2765" y="3544823"/>
                      <a:ext cx="25145" cy="53340"/>
                    </a:xfrm>
                    <a:custGeom>
                      <a:avLst/>
                      <a:gdLst>
                        <a:gd name="connsiteX0" fmla="*/ 5334 w 25145"/>
                        <a:gd name="connsiteY0" fmla="*/ 10192 h 53340"/>
                        <a:gd name="connsiteX1" fmla="*/ 5334 w 25145"/>
                        <a:gd name="connsiteY1" fmla="*/ 53340 h 53340"/>
                        <a:gd name="connsiteX2" fmla="*/ 0 w 25145"/>
                        <a:gd name="connsiteY2" fmla="*/ 53340 h 53340"/>
                        <a:gd name="connsiteX3" fmla="*/ 0 w 25145"/>
                        <a:gd name="connsiteY3" fmla="*/ 0 h 53340"/>
                        <a:gd name="connsiteX4" fmla="*/ 7525 w 25145"/>
                        <a:gd name="connsiteY4" fmla="*/ 0 h 53340"/>
                        <a:gd name="connsiteX5" fmla="*/ 19907 w 25145"/>
                        <a:gd name="connsiteY5" fmla="*/ 38576 h 53340"/>
                        <a:gd name="connsiteX6" fmla="*/ 19907 w 25145"/>
                        <a:gd name="connsiteY6" fmla="*/ 0 h 53340"/>
                        <a:gd name="connsiteX7" fmla="*/ 25146 w 25145"/>
                        <a:gd name="connsiteY7" fmla="*/ 0 h 53340"/>
                        <a:gd name="connsiteX8" fmla="*/ 25146 w 25145"/>
                        <a:gd name="connsiteY8" fmla="*/ 53340 h 53340"/>
                        <a:gd name="connsiteX9" fmla="*/ 18955 w 25145"/>
                        <a:gd name="connsiteY9" fmla="*/ 53340 h 53340"/>
                        <a:gd name="connsiteX10" fmla="*/ 5334 w 25145"/>
                        <a:gd name="connsiteY10" fmla="*/ 1019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145" h="53340">
                          <a:moveTo>
                            <a:pt x="5334" y="10192"/>
                          </a:moveTo>
                          <a:lnTo>
                            <a:pt x="5334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7525" y="0"/>
                          </a:lnTo>
                          <a:lnTo>
                            <a:pt x="19907" y="38576"/>
                          </a:lnTo>
                          <a:lnTo>
                            <a:pt x="19907" y="0"/>
                          </a:lnTo>
                          <a:lnTo>
                            <a:pt x="25146" y="0"/>
                          </a:lnTo>
                          <a:lnTo>
                            <a:pt x="25146" y="53340"/>
                          </a:lnTo>
                          <a:lnTo>
                            <a:pt x="18955" y="53340"/>
                          </a:lnTo>
                          <a:lnTo>
                            <a:pt x="5334" y="1019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90" name="Forme libre : forme 4289">
                      <a:extLst>
                        <a:ext uri="{FF2B5EF4-FFF2-40B4-BE49-F238E27FC236}">
                          <a16:creationId xmlns:a16="http://schemas.microsoft.com/office/drawing/2014/main" id="{D96CA1DC-773B-2464-0794-6B44A04978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4769" y="3544823"/>
                      <a:ext cx="24669" cy="53244"/>
                    </a:xfrm>
                    <a:custGeom>
                      <a:avLst/>
                      <a:gdLst>
                        <a:gd name="connsiteX0" fmla="*/ 0 w 24669"/>
                        <a:gd name="connsiteY0" fmla="*/ 0 h 53244"/>
                        <a:gd name="connsiteX1" fmla="*/ 12478 w 24669"/>
                        <a:gd name="connsiteY1" fmla="*/ 0 h 53244"/>
                        <a:gd name="connsiteX2" fmla="*/ 21622 w 24669"/>
                        <a:gd name="connsiteY2" fmla="*/ 3429 h 53244"/>
                        <a:gd name="connsiteX3" fmla="*/ 24670 w 24669"/>
                        <a:gd name="connsiteY3" fmla="*/ 13240 h 53244"/>
                        <a:gd name="connsiteX4" fmla="*/ 24670 w 24669"/>
                        <a:gd name="connsiteY4" fmla="*/ 40100 h 53244"/>
                        <a:gd name="connsiteX5" fmla="*/ 21622 w 24669"/>
                        <a:gd name="connsiteY5" fmla="*/ 49816 h 53244"/>
                        <a:gd name="connsiteX6" fmla="*/ 12478 w 24669"/>
                        <a:gd name="connsiteY6" fmla="*/ 53245 h 53244"/>
                        <a:gd name="connsiteX7" fmla="*/ 0 w 24669"/>
                        <a:gd name="connsiteY7" fmla="*/ 53245 h 53244"/>
                        <a:gd name="connsiteX8" fmla="*/ 0 w 24669"/>
                        <a:gd name="connsiteY8" fmla="*/ 0 h 53244"/>
                        <a:gd name="connsiteX9" fmla="*/ 5905 w 24669"/>
                        <a:gd name="connsiteY9" fmla="*/ 47911 h 53244"/>
                        <a:gd name="connsiteX10" fmla="*/ 12383 w 24669"/>
                        <a:gd name="connsiteY10" fmla="*/ 47911 h 53244"/>
                        <a:gd name="connsiteX11" fmla="*/ 18669 w 24669"/>
                        <a:gd name="connsiteY11" fmla="*/ 40386 h 53244"/>
                        <a:gd name="connsiteX12" fmla="*/ 18669 w 24669"/>
                        <a:gd name="connsiteY12" fmla="*/ 12954 h 53244"/>
                        <a:gd name="connsiteX13" fmla="*/ 12287 w 24669"/>
                        <a:gd name="connsiteY13" fmla="*/ 5429 h 53244"/>
                        <a:gd name="connsiteX14" fmla="*/ 5905 w 24669"/>
                        <a:gd name="connsiteY14" fmla="*/ 5429 h 53244"/>
                        <a:gd name="connsiteX15" fmla="*/ 5905 w 24669"/>
                        <a:gd name="connsiteY15" fmla="*/ 47911 h 53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669" h="53244">
                          <a:moveTo>
                            <a:pt x="0" y="0"/>
                          </a:moveTo>
                          <a:lnTo>
                            <a:pt x="12478" y="0"/>
                          </a:lnTo>
                          <a:cubicBezTo>
                            <a:pt x="16574" y="0"/>
                            <a:pt x="19621" y="1143"/>
                            <a:pt x="21622" y="3429"/>
                          </a:cubicBezTo>
                          <a:cubicBezTo>
                            <a:pt x="23622" y="5715"/>
                            <a:pt x="24670" y="9049"/>
                            <a:pt x="24670" y="13240"/>
                          </a:cubicBezTo>
                          <a:lnTo>
                            <a:pt x="24670" y="40100"/>
                          </a:lnTo>
                          <a:cubicBezTo>
                            <a:pt x="24670" y="44291"/>
                            <a:pt x="23622" y="47530"/>
                            <a:pt x="21622" y="49816"/>
                          </a:cubicBezTo>
                          <a:cubicBezTo>
                            <a:pt x="19621" y="52102"/>
                            <a:pt x="16574" y="53245"/>
                            <a:pt x="12478" y="53245"/>
                          </a:cubicBezTo>
                          <a:lnTo>
                            <a:pt x="0" y="53245"/>
                          </a:lnTo>
                          <a:lnTo>
                            <a:pt x="0" y="0"/>
                          </a:lnTo>
                          <a:close/>
                          <a:moveTo>
                            <a:pt x="5905" y="47911"/>
                          </a:moveTo>
                          <a:lnTo>
                            <a:pt x="12383" y="47911"/>
                          </a:lnTo>
                          <a:cubicBezTo>
                            <a:pt x="16574" y="47911"/>
                            <a:pt x="18669" y="45434"/>
                            <a:pt x="18669" y="40386"/>
                          </a:cubicBezTo>
                          <a:lnTo>
                            <a:pt x="18669" y="12954"/>
                          </a:lnTo>
                          <a:cubicBezTo>
                            <a:pt x="18669" y="7906"/>
                            <a:pt x="16574" y="5429"/>
                            <a:pt x="12287" y="5429"/>
                          </a:cubicBezTo>
                          <a:lnTo>
                            <a:pt x="5905" y="5429"/>
                          </a:lnTo>
                          <a:lnTo>
                            <a:pt x="5905" y="479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91" name="Forme libre : forme 4290">
                      <a:extLst>
                        <a:ext uri="{FF2B5EF4-FFF2-40B4-BE49-F238E27FC236}">
                          <a16:creationId xmlns:a16="http://schemas.microsoft.com/office/drawing/2014/main" id="{C9FE80F0-9383-917E-E517-68D28EDD91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7234" y="3630548"/>
                      <a:ext cx="23621" cy="53340"/>
                    </a:xfrm>
                    <a:custGeom>
                      <a:avLst/>
                      <a:gdLst>
                        <a:gd name="connsiteX0" fmla="*/ 0 w 23621"/>
                        <a:gd name="connsiteY0" fmla="*/ 0 h 53340"/>
                        <a:gd name="connsiteX1" fmla="*/ 11621 w 23621"/>
                        <a:gd name="connsiteY1" fmla="*/ 0 h 53340"/>
                        <a:gd name="connsiteX2" fmla="*/ 23622 w 23621"/>
                        <a:gd name="connsiteY2" fmla="*/ 13049 h 53340"/>
                        <a:gd name="connsiteX3" fmla="*/ 23622 w 23621"/>
                        <a:gd name="connsiteY3" fmla="*/ 19431 h 53340"/>
                        <a:gd name="connsiteX4" fmla="*/ 11240 w 23621"/>
                        <a:gd name="connsiteY4" fmla="*/ 32290 h 53340"/>
                        <a:gd name="connsiteX5" fmla="*/ 6001 w 23621"/>
                        <a:gd name="connsiteY5" fmla="*/ 32290 h 53340"/>
                        <a:gd name="connsiteX6" fmla="*/ 6001 w 23621"/>
                        <a:gd name="connsiteY6" fmla="*/ 53340 h 53340"/>
                        <a:gd name="connsiteX7" fmla="*/ 95 w 23621"/>
                        <a:gd name="connsiteY7" fmla="*/ 53340 h 53340"/>
                        <a:gd name="connsiteX8" fmla="*/ 95 w 23621"/>
                        <a:gd name="connsiteY8" fmla="*/ 0 h 53340"/>
                        <a:gd name="connsiteX9" fmla="*/ 6001 w 23621"/>
                        <a:gd name="connsiteY9" fmla="*/ 26956 h 53340"/>
                        <a:gd name="connsiteX10" fmla="*/ 11240 w 23621"/>
                        <a:gd name="connsiteY10" fmla="*/ 26956 h 53340"/>
                        <a:gd name="connsiteX11" fmla="*/ 16192 w 23621"/>
                        <a:gd name="connsiteY11" fmla="*/ 25241 h 53340"/>
                        <a:gd name="connsiteX12" fmla="*/ 17812 w 23621"/>
                        <a:gd name="connsiteY12" fmla="*/ 19717 h 53340"/>
                        <a:gd name="connsiteX13" fmla="*/ 17812 w 23621"/>
                        <a:gd name="connsiteY13" fmla="*/ 12668 h 53340"/>
                        <a:gd name="connsiteX14" fmla="*/ 16383 w 23621"/>
                        <a:gd name="connsiteY14" fmla="*/ 7144 h 53340"/>
                        <a:gd name="connsiteX15" fmla="*/ 11716 w 23621"/>
                        <a:gd name="connsiteY15" fmla="*/ 5334 h 53340"/>
                        <a:gd name="connsiteX16" fmla="*/ 6001 w 23621"/>
                        <a:gd name="connsiteY16" fmla="*/ 5334 h 53340"/>
                        <a:gd name="connsiteX17" fmla="*/ 6001 w 23621"/>
                        <a:gd name="connsiteY17" fmla="*/ 2695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3621" h="53340">
                          <a:moveTo>
                            <a:pt x="0" y="0"/>
                          </a:moveTo>
                          <a:lnTo>
                            <a:pt x="11621" y="0"/>
                          </a:lnTo>
                          <a:cubicBezTo>
                            <a:pt x="19621" y="0"/>
                            <a:pt x="23622" y="4381"/>
                            <a:pt x="23622" y="13049"/>
                          </a:cubicBezTo>
                          <a:lnTo>
                            <a:pt x="23622" y="19431"/>
                          </a:lnTo>
                          <a:cubicBezTo>
                            <a:pt x="23622" y="28004"/>
                            <a:pt x="19526" y="32290"/>
                            <a:pt x="11240" y="32290"/>
                          </a:cubicBezTo>
                          <a:lnTo>
                            <a:pt x="6001" y="32290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6001" y="26956"/>
                          </a:moveTo>
                          <a:lnTo>
                            <a:pt x="11240" y="26956"/>
                          </a:lnTo>
                          <a:cubicBezTo>
                            <a:pt x="13430" y="26956"/>
                            <a:pt x="15145" y="26384"/>
                            <a:pt x="16192" y="25241"/>
                          </a:cubicBezTo>
                          <a:cubicBezTo>
                            <a:pt x="17240" y="24098"/>
                            <a:pt x="17812" y="22288"/>
                            <a:pt x="17812" y="19717"/>
                          </a:cubicBezTo>
                          <a:lnTo>
                            <a:pt x="17812" y="12668"/>
                          </a:lnTo>
                          <a:cubicBezTo>
                            <a:pt x="17812" y="10192"/>
                            <a:pt x="17336" y="8287"/>
                            <a:pt x="16383" y="7144"/>
                          </a:cubicBezTo>
                          <a:cubicBezTo>
                            <a:pt x="15430" y="5905"/>
                            <a:pt x="13907" y="5334"/>
                            <a:pt x="11716" y="5334"/>
                          </a:cubicBezTo>
                          <a:lnTo>
                            <a:pt x="6001" y="5334"/>
                          </a:lnTo>
                          <a:lnTo>
                            <a:pt x="6001" y="269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92" name="Forme libre : forme 4291">
                      <a:extLst>
                        <a:ext uri="{FF2B5EF4-FFF2-40B4-BE49-F238E27FC236}">
                          <a16:creationId xmlns:a16="http://schemas.microsoft.com/office/drawing/2014/main" id="{C4A14785-736E-F4D9-C32E-A4B9DCB15F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5809" y="3629977"/>
                      <a:ext cx="24479" cy="54483"/>
                    </a:xfrm>
                    <a:custGeom>
                      <a:avLst/>
                      <a:gdLst>
                        <a:gd name="connsiteX0" fmla="*/ 0 w 24479"/>
                        <a:gd name="connsiteY0" fmla="*/ 41053 h 54483"/>
                        <a:gd name="connsiteX1" fmla="*/ 0 w 24479"/>
                        <a:gd name="connsiteY1" fmla="*/ 13430 h 54483"/>
                        <a:gd name="connsiteX2" fmla="*/ 3048 w 24479"/>
                        <a:gd name="connsiteY2" fmla="*/ 3620 h 54483"/>
                        <a:gd name="connsiteX3" fmla="*/ 12192 w 24479"/>
                        <a:gd name="connsiteY3" fmla="*/ 0 h 54483"/>
                        <a:gd name="connsiteX4" fmla="*/ 21336 w 24479"/>
                        <a:gd name="connsiteY4" fmla="*/ 3620 h 54483"/>
                        <a:gd name="connsiteX5" fmla="*/ 24479 w 24479"/>
                        <a:gd name="connsiteY5" fmla="*/ 13430 h 54483"/>
                        <a:gd name="connsiteX6" fmla="*/ 24479 w 24479"/>
                        <a:gd name="connsiteY6" fmla="*/ 41053 h 54483"/>
                        <a:gd name="connsiteX7" fmla="*/ 21336 w 24479"/>
                        <a:gd name="connsiteY7" fmla="*/ 50863 h 54483"/>
                        <a:gd name="connsiteX8" fmla="*/ 12192 w 24479"/>
                        <a:gd name="connsiteY8" fmla="*/ 54483 h 54483"/>
                        <a:gd name="connsiteX9" fmla="*/ 3143 w 24479"/>
                        <a:gd name="connsiteY9" fmla="*/ 50863 h 54483"/>
                        <a:gd name="connsiteX10" fmla="*/ 0 w 24479"/>
                        <a:gd name="connsiteY10" fmla="*/ 41053 h 54483"/>
                        <a:gd name="connsiteX11" fmla="*/ 5905 w 24479"/>
                        <a:gd name="connsiteY11" fmla="*/ 13145 h 54483"/>
                        <a:gd name="connsiteX12" fmla="*/ 5905 w 24479"/>
                        <a:gd name="connsiteY12" fmla="*/ 41338 h 54483"/>
                        <a:gd name="connsiteX13" fmla="*/ 12192 w 24479"/>
                        <a:gd name="connsiteY13" fmla="*/ 49054 h 54483"/>
                        <a:gd name="connsiteX14" fmla="*/ 18479 w 24479"/>
                        <a:gd name="connsiteY14" fmla="*/ 41338 h 54483"/>
                        <a:gd name="connsiteX15" fmla="*/ 18479 w 24479"/>
                        <a:gd name="connsiteY15" fmla="*/ 13145 h 54483"/>
                        <a:gd name="connsiteX16" fmla="*/ 12192 w 24479"/>
                        <a:gd name="connsiteY16" fmla="*/ 5429 h 54483"/>
                        <a:gd name="connsiteX17" fmla="*/ 5905 w 24479"/>
                        <a:gd name="connsiteY17" fmla="*/ 13145 h 54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4479" h="54483">
                          <a:moveTo>
                            <a:pt x="0" y="41053"/>
                          </a:moveTo>
                          <a:lnTo>
                            <a:pt x="0" y="13430"/>
                          </a:lnTo>
                          <a:cubicBezTo>
                            <a:pt x="0" y="9239"/>
                            <a:pt x="1048" y="6001"/>
                            <a:pt x="3048" y="3620"/>
                          </a:cubicBezTo>
                          <a:cubicBezTo>
                            <a:pt x="5143" y="1238"/>
                            <a:pt x="8192" y="0"/>
                            <a:pt x="12192" y="0"/>
                          </a:cubicBezTo>
                          <a:cubicBezTo>
                            <a:pt x="16192" y="0"/>
                            <a:pt x="19241" y="1238"/>
                            <a:pt x="21336" y="3620"/>
                          </a:cubicBezTo>
                          <a:cubicBezTo>
                            <a:pt x="23432" y="6001"/>
                            <a:pt x="24479" y="9239"/>
                            <a:pt x="24479" y="13430"/>
                          </a:cubicBezTo>
                          <a:lnTo>
                            <a:pt x="24479" y="41053"/>
                          </a:lnTo>
                          <a:cubicBezTo>
                            <a:pt x="24479" y="45244"/>
                            <a:pt x="23432" y="48482"/>
                            <a:pt x="21336" y="50863"/>
                          </a:cubicBezTo>
                          <a:cubicBezTo>
                            <a:pt x="19241" y="53245"/>
                            <a:pt x="16192" y="54483"/>
                            <a:pt x="12192" y="54483"/>
                          </a:cubicBezTo>
                          <a:cubicBezTo>
                            <a:pt x="8192" y="54483"/>
                            <a:pt x="5239" y="53245"/>
                            <a:pt x="3143" y="50863"/>
                          </a:cubicBezTo>
                          <a:cubicBezTo>
                            <a:pt x="1048" y="48482"/>
                            <a:pt x="0" y="45148"/>
                            <a:pt x="0" y="41053"/>
                          </a:cubicBezTo>
                          <a:close/>
                          <a:moveTo>
                            <a:pt x="5905" y="13145"/>
                          </a:moveTo>
                          <a:lnTo>
                            <a:pt x="5905" y="41338"/>
                          </a:lnTo>
                          <a:cubicBezTo>
                            <a:pt x="5905" y="46482"/>
                            <a:pt x="8001" y="49054"/>
                            <a:pt x="12192" y="49054"/>
                          </a:cubicBezTo>
                          <a:cubicBezTo>
                            <a:pt x="16383" y="49054"/>
                            <a:pt x="18479" y="46482"/>
                            <a:pt x="18479" y="41338"/>
                          </a:cubicBezTo>
                          <a:lnTo>
                            <a:pt x="18479" y="13145"/>
                          </a:lnTo>
                          <a:cubicBezTo>
                            <a:pt x="18479" y="8001"/>
                            <a:pt x="16383" y="5429"/>
                            <a:pt x="12192" y="5429"/>
                          </a:cubicBezTo>
                          <a:cubicBezTo>
                            <a:pt x="8001" y="5429"/>
                            <a:pt x="5905" y="8001"/>
                            <a:pt x="5905" y="1314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93" name="Forme libre : forme 4292">
                      <a:extLst>
                        <a:ext uri="{FF2B5EF4-FFF2-40B4-BE49-F238E27FC236}">
                          <a16:creationId xmlns:a16="http://schemas.microsoft.com/office/drawing/2014/main" id="{3579989B-28B0-047B-052D-08803A2F6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6670" y="3630548"/>
                      <a:ext cx="24860" cy="53340"/>
                    </a:xfrm>
                    <a:custGeom>
                      <a:avLst/>
                      <a:gdLst>
                        <a:gd name="connsiteX0" fmla="*/ 0 w 24860"/>
                        <a:gd name="connsiteY0" fmla="*/ 0 h 53340"/>
                        <a:gd name="connsiteX1" fmla="*/ 11906 w 24860"/>
                        <a:gd name="connsiteY1" fmla="*/ 0 h 53340"/>
                        <a:gd name="connsiteX2" fmla="*/ 20955 w 24860"/>
                        <a:gd name="connsiteY2" fmla="*/ 3048 h 53340"/>
                        <a:gd name="connsiteX3" fmla="*/ 23813 w 24860"/>
                        <a:gd name="connsiteY3" fmla="*/ 12192 h 53340"/>
                        <a:gd name="connsiteX4" fmla="*/ 23813 w 24860"/>
                        <a:gd name="connsiteY4" fmla="*/ 16573 h 53340"/>
                        <a:gd name="connsiteX5" fmla="*/ 17145 w 24860"/>
                        <a:gd name="connsiteY5" fmla="*/ 27527 h 53340"/>
                        <a:gd name="connsiteX6" fmla="*/ 23813 w 24860"/>
                        <a:gd name="connsiteY6" fmla="*/ 38671 h 53340"/>
                        <a:gd name="connsiteX7" fmla="*/ 23813 w 24860"/>
                        <a:gd name="connsiteY7" fmla="*/ 46958 h 53340"/>
                        <a:gd name="connsiteX8" fmla="*/ 24860 w 24860"/>
                        <a:gd name="connsiteY8" fmla="*/ 53340 h 53340"/>
                        <a:gd name="connsiteX9" fmla="*/ 18859 w 24860"/>
                        <a:gd name="connsiteY9" fmla="*/ 53340 h 53340"/>
                        <a:gd name="connsiteX10" fmla="*/ 17907 w 24860"/>
                        <a:gd name="connsiteY10" fmla="*/ 46863 h 53340"/>
                        <a:gd name="connsiteX11" fmla="*/ 17907 w 24860"/>
                        <a:gd name="connsiteY11" fmla="*/ 38481 h 53340"/>
                        <a:gd name="connsiteX12" fmla="*/ 16002 w 24860"/>
                        <a:gd name="connsiteY12" fmla="*/ 32385 h 53340"/>
                        <a:gd name="connsiteX13" fmla="*/ 10192 w 24860"/>
                        <a:gd name="connsiteY13" fmla="*/ 30575 h 53340"/>
                        <a:gd name="connsiteX14" fmla="*/ 6001 w 24860"/>
                        <a:gd name="connsiteY14" fmla="*/ 30575 h 53340"/>
                        <a:gd name="connsiteX15" fmla="*/ 6001 w 24860"/>
                        <a:gd name="connsiteY15" fmla="*/ 53340 h 53340"/>
                        <a:gd name="connsiteX16" fmla="*/ 95 w 24860"/>
                        <a:gd name="connsiteY16" fmla="*/ 53340 h 53340"/>
                        <a:gd name="connsiteX17" fmla="*/ 95 w 24860"/>
                        <a:gd name="connsiteY17" fmla="*/ 0 h 53340"/>
                        <a:gd name="connsiteX18" fmla="*/ 6001 w 24860"/>
                        <a:gd name="connsiteY18" fmla="*/ 25146 h 53340"/>
                        <a:gd name="connsiteX19" fmla="*/ 10382 w 24860"/>
                        <a:gd name="connsiteY19" fmla="*/ 25146 h 53340"/>
                        <a:gd name="connsiteX20" fmla="*/ 16097 w 24860"/>
                        <a:gd name="connsiteY20" fmla="*/ 23527 h 53340"/>
                        <a:gd name="connsiteX21" fmla="*/ 18002 w 24860"/>
                        <a:gd name="connsiteY21" fmla="*/ 17812 h 53340"/>
                        <a:gd name="connsiteX22" fmla="*/ 18002 w 24860"/>
                        <a:gd name="connsiteY22" fmla="*/ 12668 h 53340"/>
                        <a:gd name="connsiteX23" fmla="*/ 11811 w 24860"/>
                        <a:gd name="connsiteY23" fmla="*/ 5334 h 53340"/>
                        <a:gd name="connsiteX24" fmla="*/ 6001 w 24860"/>
                        <a:gd name="connsiteY24" fmla="*/ 5334 h 53340"/>
                        <a:gd name="connsiteX25" fmla="*/ 6001 w 24860"/>
                        <a:gd name="connsiteY25" fmla="*/ 2514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860" h="53340">
                          <a:moveTo>
                            <a:pt x="0" y="0"/>
                          </a:moveTo>
                          <a:lnTo>
                            <a:pt x="11906" y="0"/>
                          </a:lnTo>
                          <a:cubicBezTo>
                            <a:pt x="16002" y="0"/>
                            <a:pt x="19050" y="1048"/>
                            <a:pt x="20955" y="3048"/>
                          </a:cubicBezTo>
                          <a:cubicBezTo>
                            <a:pt x="22860" y="5048"/>
                            <a:pt x="23813" y="8096"/>
                            <a:pt x="23813" y="12192"/>
                          </a:cubicBezTo>
                          <a:lnTo>
                            <a:pt x="23813" y="16573"/>
                          </a:lnTo>
                          <a:cubicBezTo>
                            <a:pt x="23813" y="22479"/>
                            <a:pt x="21622" y="26098"/>
                            <a:pt x="17145" y="27527"/>
                          </a:cubicBezTo>
                          <a:cubicBezTo>
                            <a:pt x="21622" y="28861"/>
                            <a:pt x="23813" y="32575"/>
                            <a:pt x="23813" y="38671"/>
                          </a:cubicBezTo>
                          <a:lnTo>
                            <a:pt x="23813" y="46958"/>
                          </a:lnTo>
                          <a:cubicBezTo>
                            <a:pt x="23813" y="49911"/>
                            <a:pt x="24193" y="52006"/>
                            <a:pt x="24860" y="53340"/>
                          </a:cubicBezTo>
                          <a:lnTo>
                            <a:pt x="18859" y="53340"/>
                          </a:lnTo>
                          <a:cubicBezTo>
                            <a:pt x="18193" y="51911"/>
                            <a:pt x="17907" y="49721"/>
                            <a:pt x="17907" y="46863"/>
                          </a:cubicBezTo>
                          <a:lnTo>
                            <a:pt x="17907" y="38481"/>
                          </a:lnTo>
                          <a:cubicBezTo>
                            <a:pt x="17907" y="35623"/>
                            <a:pt x="17240" y="33528"/>
                            <a:pt x="16002" y="32385"/>
                          </a:cubicBezTo>
                          <a:cubicBezTo>
                            <a:pt x="14764" y="31242"/>
                            <a:pt x="12763" y="30575"/>
                            <a:pt x="10192" y="30575"/>
                          </a:cubicBezTo>
                          <a:lnTo>
                            <a:pt x="6001" y="30575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6001" y="25146"/>
                          </a:moveTo>
                          <a:lnTo>
                            <a:pt x="10382" y="25146"/>
                          </a:lnTo>
                          <a:cubicBezTo>
                            <a:pt x="12954" y="25146"/>
                            <a:pt x="14764" y="24574"/>
                            <a:pt x="16097" y="23527"/>
                          </a:cubicBezTo>
                          <a:cubicBezTo>
                            <a:pt x="17431" y="22479"/>
                            <a:pt x="18002" y="20574"/>
                            <a:pt x="18002" y="17812"/>
                          </a:cubicBezTo>
                          <a:lnTo>
                            <a:pt x="18002" y="12668"/>
                          </a:lnTo>
                          <a:cubicBezTo>
                            <a:pt x="18002" y="7811"/>
                            <a:pt x="15907" y="5334"/>
                            <a:pt x="11811" y="5334"/>
                          </a:cubicBezTo>
                          <a:lnTo>
                            <a:pt x="6001" y="5334"/>
                          </a:lnTo>
                          <a:lnTo>
                            <a:pt x="6001" y="2514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94" name="Forme libre : forme 4293">
                      <a:extLst>
                        <a:ext uri="{FF2B5EF4-FFF2-40B4-BE49-F238E27FC236}">
                          <a16:creationId xmlns:a16="http://schemas.microsoft.com/office/drawing/2014/main" id="{63DAC425-8273-9AE5-0D40-A331E0D33A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5340" y="3630548"/>
                      <a:ext cx="25527" cy="53340"/>
                    </a:xfrm>
                    <a:custGeom>
                      <a:avLst/>
                      <a:gdLst>
                        <a:gd name="connsiteX0" fmla="*/ 15716 w 25527"/>
                        <a:gd name="connsiteY0" fmla="*/ 53340 h 53340"/>
                        <a:gd name="connsiteX1" fmla="*/ 9811 w 25527"/>
                        <a:gd name="connsiteY1" fmla="*/ 53340 h 53340"/>
                        <a:gd name="connsiteX2" fmla="*/ 9811 w 25527"/>
                        <a:gd name="connsiteY2" fmla="*/ 5429 h 53340"/>
                        <a:gd name="connsiteX3" fmla="*/ 0 w 25527"/>
                        <a:gd name="connsiteY3" fmla="*/ 5429 h 53340"/>
                        <a:gd name="connsiteX4" fmla="*/ 0 w 25527"/>
                        <a:gd name="connsiteY4" fmla="*/ 0 h 53340"/>
                        <a:gd name="connsiteX5" fmla="*/ 25527 w 25527"/>
                        <a:gd name="connsiteY5" fmla="*/ 0 h 53340"/>
                        <a:gd name="connsiteX6" fmla="*/ 25527 w 25527"/>
                        <a:gd name="connsiteY6" fmla="*/ 5429 h 53340"/>
                        <a:gd name="connsiteX7" fmla="*/ 15716 w 25527"/>
                        <a:gd name="connsiteY7" fmla="*/ 5429 h 53340"/>
                        <a:gd name="connsiteX8" fmla="*/ 15716 w 25527"/>
                        <a:gd name="connsiteY8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527" h="53340">
                          <a:moveTo>
                            <a:pt x="15716" y="53340"/>
                          </a:moveTo>
                          <a:lnTo>
                            <a:pt x="9811" y="53340"/>
                          </a:lnTo>
                          <a:lnTo>
                            <a:pt x="9811" y="5429"/>
                          </a:lnTo>
                          <a:lnTo>
                            <a:pt x="0" y="5429"/>
                          </a:lnTo>
                          <a:lnTo>
                            <a:pt x="0" y="0"/>
                          </a:lnTo>
                          <a:lnTo>
                            <a:pt x="25527" y="0"/>
                          </a:lnTo>
                          <a:lnTo>
                            <a:pt x="25527" y="5429"/>
                          </a:lnTo>
                          <a:lnTo>
                            <a:pt x="15716" y="5429"/>
                          </a:lnTo>
                          <a:lnTo>
                            <a:pt x="15716" y="533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283" name="Forme libre : forme 4282">
                    <a:extLst>
                      <a:ext uri="{FF2B5EF4-FFF2-40B4-BE49-F238E27FC236}">
                        <a16:creationId xmlns:a16="http://schemas.microsoft.com/office/drawing/2014/main" id="{4E414EEB-D22A-8442-262B-9107DA8A80C6}"/>
                      </a:ext>
                    </a:extLst>
                  </p:cNvPr>
                  <p:cNvSpPr/>
                  <p:nvPr/>
                </p:nvSpPr>
                <p:spPr>
                  <a:xfrm>
                    <a:off x="15249075" y="3514759"/>
                    <a:ext cx="234401" cy="180795"/>
                  </a:xfrm>
                  <a:custGeom>
                    <a:avLst/>
                    <a:gdLst>
                      <a:gd name="connsiteX0" fmla="*/ 72187 w 234401"/>
                      <a:gd name="connsiteY0" fmla="*/ 1679 h 180795"/>
                      <a:gd name="connsiteX1" fmla="*/ 2845 w 234401"/>
                      <a:gd name="connsiteY1" fmla="*/ 113122 h 180795"/>
                      <a:gd name="connsiteX2" fmla="*/ 146291 w 234401"/>
                      <a:gd name="connsiteY2" fmla="*/ 161414 h 180795"/>
                      <a:gd name="connsiteX3" fmla="*/ 233159 w 234401"/>
                      <a:gd name="connsiteY3" fmla="*/ 92072 h 180795"/>
                      <a:gd name="connsiteX4" fmla="*/ 233064 w 234401"/>
                      <a:gd name="connsiteY4" fmla="*/ 88738 h 180795"/>
                      <a:gd name="connsiteX5" fmla="*/ 148291 w 234401"/>
                      <a:gd name="connsiteY5" fmla="*/ 20920 h 180795"/>
                      <a:gd name="connsiteX6" fmla="*/ 90570 w 234401"/>
                      <a:gd name="connsiteY6" fmla="*/ 60 h 180795"/>
                      <a:gd name="connsiteX7" fmla="*/ 72187 w 234401"/>
                      <a:gd name="connsiteY7" fmla="*/ 1679 h 180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4401" h="180795">
                        <a:moveTo>
                          <a:pt x="72187" y="1679"/>
                        </a:moveTo>
                        <a:cubicBezTo>
                          <a:pt x="21514" y="12157"/>
                          <a:pt x="-9919" y="62830"/>
                          <a:pt x="2845" y="113122"/>
                        </a:cubicBezTo>
                        <a:cubicBezTo>
                          <a:pt x="18847" y="175892"/>
                          <a:pt x="95428" y="201800"/>
                          <a:pt x="146291" y="161414"/>
                        </a:cubicBezTo>
                        <a:cubicBezTo>
                          <a:pt x="175342" y="138363"/>
                          <a:pt x="204108" y="115217"/>
                          <a:pt x="233159" y="92072"/>
                        </a:cubicBezTo>
                        <a:cubicBezTo>
                          <a:pt x="234969" y="90548"/>
                          <a:pt x="234683" y="90071"/>
                          <a:pt x="233064" y="88738"/>
                        </a:cubicBezTo>
                        <a:cubicBezTo>
                          <a:pt x="204775" y="66164"/>
                          <a:pt x="176485" y="43589"/>
                          <a:pt x="148291" y="20920"/>
                        </a:cubicBezTo>
                        <a:cubicBezTo>
                          <a:pt x="131432" y="7394"/>
                          <a:pt x="112287" y="155"/>
                          <a:pt x="90570" y="60"/>
                        </a:cubicBezTo>
                        <a:cubicBezTo>
                          <a:pt x="84379" y="-225"/>
                          <a:pt x="78283" y="536"/>
                          <a:pt x="72187" y="1679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275" name="Graphique 9">
                  <a:extLst>
                    <a:ext uri="{FF2B5EF4-FFF2-40B4-BE49-F238E27FC236}">
                      <a16:creationId xmlns:a16="http://schemas.microsoft.com/office/drawing/2014/main" id="{1D4CC7CD-8428-691B-5D8E-3A07683FD7FC}"/>
                    </a:ext>
                  </a:extLst>
                </p:cNvPr>
                <p:cNvGrpSpPr/>
                <p:nvPr/>
              </p:nvGrpSpPr>
              <p:grpSpPr>
                <a:xfrm>
                  <a:off x="15285323" y="3536822"/>
                  <a:ext cx="98899" cy="128206"/>
                  <a:chOff x="15285323" y="3536822"/>
                  <a:chExt cx="98899" cy="128206"/>
                </a:xfrm>
                <a:solidFill>
                  <a:srgbClr val="FFFFFF"/>
                </a:solidFill>
              </p:grpSpPr>
              <p:sp>
                <p:nvSpPr>
                  <p:cNvPr id="4276" name="Forme libre : forme 4275">
                    <a:extLst>
                      <a:ext uri="{FF2B5EF4-FFF2-40B4-BE49-F238E27FC236}">
                        <a16:creationId xmlns:a16="http://schemas.microsoft.com/office/drawing/2014/main" id="{8D9A634E-2877-B890-BC8D-4FE29EE20A99}"/>
                      </a:ext>
                    </a:extLst>
                  </p:cNvPr>
                  <p:cNvSpPr/>
                  <p:nvPr/>
                </p:nvSpPr>
                <p:spPr>
                  <a:xfrm>
                    <a:off x="15292780" y="3610199"/>
                    <a:ext cx="84620" cy="54829"/>
                  </a:xfrm>
                  <a:custGeom>
                    <a:avLst/>
                    <a:gdLst>
                      <a:gd name="connsiteX0" fmla="*/ 42198 w 84620"/>
                      <a:gd name="connsiteY0" fmla="*/ 54830 h 54829"/>
                      <a:gd name="connsiteX1" fmla="*/ 22863 w 84620"/>
                      <a:gd name="connsiteY1" fmla="*/ 54830 h 54829"/>
                      <a:gd name="connsiteX2" fmla="*/ 14385 w 84620"/>
                      <a:gd name="connsiteY2" fmla="*/ 48734 h 54829"/>
                      <a:gd name="connsiteX3" fmla="*/ 384 w 84620"/>
                      <a:gd name="connsiteY3" fmla="*/ 19682 h 54829"/>
                      <a:gd name="connsiteX4" fmla="*/ 1050 w 84620"/>
                      <a:gd name="connsiteY4" fmla="*/ 17682 h 54829"/>
                      <a:gd name="connsiteX5" fmla="*/ 41246 w 84620"/>
                      <a:gd name="connsiteY5" fmla="*/ 251 h 54829"/>
                      <a:gd name="connsiteX6" fmla="*/ 43341 w 84620"/>
                      <a:gd name="connsiteY6" fmla="*/ 251 h 54829"/>
                      <a:gd name="connsiteX7" fmla="*/ 83727 w 84620"/>
                      <a:gd name="connsiteY7" fmla="*/ 17777 h 54829"/>
                      <a:gd name="connsiteX8" fmla="*/ 84299 w 84620"/>
                      <a:gd name="connsiteY8" fmla="*/ 19397 h 54829"/>
                      <a:gd name="connsiteX9" fmla="*/ 69821 w 84620"/>
                      <a:gd name="connsiteY9" fmla="*/ 49496 h 54829"/>
                      <a:gd name="connsiteX10" fmla="*/ 62010 w 84620"/>
                      <a:gd name="connsiteY10" fmla="*/ 54734 h 54829"/>
                      <a:gd name="connsiteX11" fmla="*/ 42198 w 84620"/>
                      <a:gd name="connsiteY11" fmla="*/ 54830 h 54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4620" h="54829">
                        <a:moveTo>
                          <a:pt x="42198" y="54830"/>
                        </a:moveTo>
                        <a:cubicBezTo>
                          <a:pt x="35721" y="54830"/>
                          <a:pt x="29244" y="54830"/>
                          <a:pt x="22863" y="54830"/>
                        </a:cubicBezTo>
                        <a:cubicBezTo>
                          <a:pt x="18386" y="54830"/>
                          <a:pt x="15814" y="53020"/>
                          <a:pt x="14385" y="48734"/>
                        </a:cubicBezTo>
                        <a:cubicBezTo>
                          <a:pt x="10956" y="38447"/>
                          <a:pt x="6003" y="28922"/>
                          <a:pt x="384" y="19682"/>
                        </a:cubicBezTo>
                        <a:cubicBezTo>
                          <a:pt x="-283" y="18539"/>
                          <a:pt x="-93" y="18158"/>
                          <a:pt x="1050" y="17682"/>
                        </a:cubicBezTo>
                        <a:cubicBezTo>
                          <a:pt x="14481" y="11872"/>
                          <a:pt x="27815" y="6062"/>
                          <a:pt x="41246" y="251"/>
                        </a:cubicBezTo>
                        <a:cubicBezTo>
                          <a:pt x="42008" y="-35"/>
                          <a:pt x="42579" y="-130"/>
                          <a:pt x="43341" y="251"/>
                        </a:cubicBezTo>
                        <a:cubicBezTo>
                          <a:pt x="56772" y="6157"/>
                          <a:pt x="70297" y="11967"/>
                          <a:pt x="83727" y="17777"/>
                        </a:cubicBezTo>
                        <a:cubicBezTo>
                          <a:pt x="84680" y="18158"/>
                          <a:pt x="84870" y="18444"/>
                          <a:pt x="84299" y="19397"/>
                        </a:cubicBezTo>
                        <a:cubicBezTo>
                          <a:pt x="78489" y="28922"/>
                          <a:pt x="73345" y="38828"/>
                          <a:pt x="69821" y="49496"/>
                        </a:cubicBezTo>
                        <a:cubicBezTo>
                          <a:pt x="68678" y="52924"/>
                          <a:pt x="65820" y="54734"/>
                          <a:pt x="62010" y="54734"/>
                        </a:cubicBezTo>
                        <a:cubicBezTo>
                          <a:pt x="55343" y="54830"/>
                          <a:pt x="48770" y="54830"/>
                          <a:pt x="42198" y="548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77" name="Forme libre : forme 4276">
                    <a:extLst>
                      <a:ext uri="{FF2B5EF4-FFF2-40B4-BE49-F238E27FC236}">
                        <a16:creationId xmlns:a16="http://schemas.microsoft.com/office/drawing/2014/main" id="{B3E0A23D-E3F2-9867-7484-2BB0403E7C40}"/>
                      </a:ext>
                    </a:extLst>
                  </p:cNvPr>
                  <p:cNvSpPr/>
                  <p:nvPr/>
                </p:nvSpPr>
                <p:spPr>
                  <a:xfrm>
                    <a:off x="15285323" y="3590424"/>
                    <a:ext cx="98899" cy="35626"/>
                  </a:xfrm>
                  <a:custGeom>
                    <a:avLst/>
                    <a:gdLst>
                      <a:gd name="connsiteX0" fmla="*/ 98899 w 98899"/>
                      <a:gd name="connsiteY0" fmla="*/ 25170 h 35626"/>
                      <a:gd name="connsiteX1" fmla="*/ 97947 w 98899"/>
                      <a:gd name="connsiteY1" fmla="*/ 28694 h 35626"/>
                      <a:gd name="connsiteX2" fmla="*/ 93946 w 98899"/>
                      <a:gd name="connsiteY2" fmla="*/ 35171 h 35626"/>
                      <a:gd name="connsiteX3" fmla="*/ 92517 w 98899"/>
                      <a:gd name="connsiteY3" fmla="*/ 35362 h 35626"/>
                      <a:gd name="connsiteX4" fmla="*/ 62895 w 98899"/>
                      <a:gd name="connsiteY4" fmla="*/ 22503 h 35626"/>
                      <a:gd name="connsiteX5" fmla="*/ 50703 w 98899"/>
                      <a:gd name="connsiteY5" fmla="*/ 17169 h 35626"/>
                      <a:gd name="connsiteX6" fmla="*/ 48512 w 98899"/>
                      <a:gd name="connsiteY6" fmla="*/ 17169 h 35626"/>
                      <a:gd name="connsiteX7" fmla="*/ 6507 w 98899"/>
                      <a:gd name="connsiteY7" fmla="*/ 35266 h 35626"/>
                      <a:gd name="connsiteX8" fmla="*/ 4697 w 98899"/>
                      <a:gd name="connsiteY8" fmla="*/ 34695 h 35626"/>
                      <a:gd name="connsiteX9" fmla="*/ 1363 w 98899"/>
                      <a:gd name="connsiteY9" fmla="*/ 29361 h 35626"/>
                      <a:gd name="connsiteX10" fmla="*/ 4602 w 98899"/>
                      <a:gd name="connsiteY10" fmla="*/ 18883 h 35626"/>
                      <a:gd name="connsiteX11" fmla="*/ 48512 w 98899"/>
                      <a:gd name="connsiteY11" fmla="*/ 214 h 35626"/>
                      <a:gd name="connsiteX12" fmla="*/ 50607 w 98899"/>
                      <a:gd name="connsiteY12" fmla="*/ 214 h 35626"/>
                      <a:gd name="connsiteX13" fmla="*/ 94994 w 98899"/>
                      <a:gd name="connsiteY13" fmla="*/ 19360 h 35626"/>
                      <a:gd name="connsiteX14" fmla="*/ 98899 w 98899"/>
                      <a:gd name="connsiteY14" fmla="*/ 25170 h 3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8899" h="35626">
                        <a:moveTo>
                          <a:pt x="98899" y="25170"/>
                        </a:moveTo>
                        <a:cubicBezTo>
                          <a:pt x="98899" y="26408"/>
                          <a:pt x="98613" y="27646"/>
                          <a:pt x="97947" y="28694"/>
                        </a:cubicBezTo>
                        <a:cubicBezTo>
                          <a:pt x="96613" y="30885"/>
                          <a:pt x="95280" y="32980"/>
                          <a:pt x="93946" y="35171"/>
                        </a:cubicBezTo>
                        <a:cubicBezTo>
                          <a:pt x="93470" y="35933"/>
                          <a:pt x="92994" y="35552"/>
                          <a:pt x="92517" y="35362"/>
                        </a:cubicBezTo>
                        <a:cubicBezTo>
                          <a:pt x="82611" y="31075"/>
                          <a:pt x="72801" y="26789"/>
                          <a:pt x="62895" y="22503"/>
                        </a:cubicBezTo>
                        <a:cubicBezTo>
                          <a:pt x="58799" y="20693"/>
                          <a:pt x="54703" y="18979"/>
                          <a:pt x="50703" y="17169"/>
                        </a:cubicBezTo>
                        <a:cubicBezTo>
                          <a:pt x="49941" y="16788"/>
                          <a:pt x="49274" y="16788"/>
                          <a:pt x="48512" y="17169"/>
                        </a:cubicBezTo>
                        <a:cubicBezTo>
                          <a:pt x="34510" y="23265"/>
                          <a:pt x="20508" y="29265"/>
                          <a:pt x="6507" y="35266"/>
                        </a:cubicBezTo>
                        <a:cubicBezTo>
                          <a:pt x="5554" y="35647"/>
                          <a:pt x="5173" y="35552"/>
                          <a:pt x="4697" y="34695"/>
                        </a:cubicBezTo>
                        <a:cubicBezTo>
                          <a:pt x="3649" y="32885"/>
                          <a:pt x="2506" y="31075"/>
                          <a:pt x="1363" y="29361"/>
                        </a:cubicBezTo>
                        <a:cubicBezTo>
                          <a:pt x="-1304" y="25074"/>
                          <a:pt x="30" y="20788"/>
                          <a:pt x="4602" y="18883"/>
                        </a:cubicBezTo>
                        <a:cubicBezTo>
                          <a:pt x="19270" y="12692"/>
                          <a:pt x="33843" y="6501"/>
                          <a:pt x="48512" y="214"/>
                        </a:cubicBezTo>
                        <a:cubicBezTo>
                          <a:pt x="49274" y="-71"/>
                          <a:pt x="49845" y="-71"/>
                          <a:pt x="50607" y="214"/>
                        </a:cubicBezTo>
                        <a:cubicBezTo>
                          <a:pt x="65371" y="6596"/>
                          <a:pt x="80230" y="12978"/>
                          <a:pt x="94994" y="19360"/>
                        </a:cubicBezTo>
                        <a:cubicBezTo>
                          <a:pt x="97566" y="20503"/>
                          <a:pt x="98804" y="22407"/>
                          <a:pt x="98899" y="251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78" name="Forme libre : forme 4277">
                    <a:extLst>
                      <a:ext uri="{FF2B5EF4-FFF2-40B4-BE49-F238E27FC236}">
                        <a16:creationId xmlns:a16="http://schemas.microsoft.com/office/drawing/2014/main" id="{16227796-EEAD-070C-8354-9183EFB59A35}"/>
                      </a:ext>
                    </a:extLst>
                  </p:cNvPr>
                  <p:cNvSpPr/>
                  <p:nvPr/>
                </p:nvSpPr>
                <p:spPr>
                  <a:xfrm>
                    <a:off x="15295735" y="3572541"/>
                    <a:ext cx="78962" cy="31408"/>
                  </a:xfrm>
                  <a:custGeom>
                    <a:avLst/>
                    <a:gdLst>
                      <a:gd name="connsiteX0" fmla="*/ 41624 w 78962"/>
                      <a:gd name="connsiteY0" fmla="*/ 15240 h 31408"/>
                      <a:gd name="connsiteX1" fmla="*/ 42577 w 78962"/>
                      <a:gd name="connsiteY1" fmla="*/ 15240 h 31408"/>
                      <a:gd name="connsiteX2" fmla="*/ 43625 w 78962"/>
                      <a:gd name="connsiteY2" fmla="*/ 14192 h 31408"/>
                      <a:gd name="connsiteX3" fmla="*/ 43625 w 78962"/>
                      <a:gd name="connsiteY3" fmla="*/ 7620 h 31408"/>
                      <a:gd name="connsiteX4" fmla="*/ 42577 w 78962"/>
                      <a:gd name="connsiteY4" fmla="*/ 6572 h 31408"/>
                      <a:gd name="connsiteX5" fmla="*/ 36004 w 78962"/>
                      <a:gd name="connsiteY5" fmla="*/ 6572 h 31408"/>
                      <a:gd name="connsiteX6" fmla="*/ 35052 w 78962"/>
                      <a:gd name="connsiteY6" fmla="*/ 7525 h 31408"/>
                      <a:gd name="connsiteX7" fmla="*/ 35052 w 78962"/>
                      <a:gd name="connsiteY7" fmla="*/ 13716 h 31408"/>
                      <a:gd name="connsiteX8" fmla="*/ 36576 w 78962"/>
                      <a:gd name="connsiteY8" fmla="*/ 15240 h 31408"/>
                      <a:gd name="connsiteX9" fmla="*/ 37148 w 78962"/>
                      <a:gd name="connsiteY9" fmla="*/ 15335 h 31408"/>
                      <a:gd name="connsiteX10" fmla="*/ 36100 w 78962"/>
                      <a:gd name="connsiteY10" fmla="*/ 16002 h 31408"/>
                      <a:gd name="connsiteX11" fmla="*/ 1333 w 78962"/>
                      <a:gd name="connsiteY11" fmla="*/ 31051 h 31408"/>
                      <a:gd name="connsiteX12" fmla="*/ 0 w 78962"/>
                      <a:gd name="connsiteY12" fmla="*/ 30194 h 31408"/>
                      <a:gd name="connsiteX13" fmla="*/ 0 w 78962"/>
                      <a:gd name="connsiteY13" fmla="*/ 6477 h 31408"/>
                      <a:gd name="connsiteX14" fmla="*/ 6477 w 78962"/>
                      <a:gd name="connsiteY14" fmla="*/ 0 h 31408"/>
                      <a:gd name="connsiteX15" fmla="*/ 72485 w 78962"/>
                      <a:gd name="connsiteY15" fmla="*/ 0 h 31408"/>
                      <a:gd name="connsiteX16" fmla="*/ 78962 w 78962"/>
                      <a:gd name="connsiteY16" fmla="*/ 6382 h 31408"/>
                      <a:gd name="connsiteX17" fmla="*/ 78962 w 78962"/>
                      <a:gd name="connsiteY17" fmla="*/ 29908 h 31408"/>
                      <a:gd name="connsiteX18" fmla="*/ 77629 w 78962"/>
                      <a:gd name="connsiteY18" fmla="*/ 30766 h 31408"/>
                      <a:gd name="connsiteX19" fmla="*/ 42863 w 78962"/>
                      <a:gd name="connsiteY19" fmla="*/ 16002 h 31408"/>
                      <a:gd name="connsiteX20" fmla="*/ 41815 w 78962"/>
                      <a:gd name="connsiteY20" fmla="*/ 15526 h 31408"/>
                      <a:gd name="connsiteX21" fmla="*/ 41624 w 78962"/>
                      <a:gd name="connsiteY21" fmla="*/ 15240 h 31408"/>
                      <a:gd name="connsiteX22" fmla="*/ 15621 w 78962"/>
                      <a:gd name="connsiteY22" fmla="*/ 11049 h 31408"/>
                      <a:gd name="connsiteX23" fmla="*/ 15621 w 78962"/>
                      <a:gd name="connsiteY23" fmla="*/ 7525 h 31408"/>
                      <a:gd name="connsiteX24" fmla="*/ 14859 w 78962"/>
                      <a:gd name="connsiteY24" fmla="*/ 6667 h 31408"/>
                      <a:gd name="connsiteX25" fmla="*/ 7811 w 78962"/>
                      <a:gd name="connsiteY25" fmla="*/ 6667 h 31408"/>
                      <a:gd name="connsiteX26" fmla="*/ 7049 w 78962"/>
                      <a:gd name="connsiteY26" fmla="*/ 7525 h 31408"/>
                      <a:gd name="connsiteX27" fmla="*/ 7049 w 78962"/>
                      <a:gd name="connsiteY27" fmla="*/ 14478 h 31408"/>
                      <a:gd name="connsiteX28" fmla="*/ 7906 w 78962"/>
                      <a:gd name="connsiteY28" fmla="*/ 15335 h 31408"/>
                      <a:gd name="connsiteX29" fmla="*/ 14859 w 78962"/>
                      <a:gd name="connsiteY29" fmla="*/ 15335 h 31408"/>
                      <a:gd name="connsiteX30" fmla="*/ 15716 w 78962"/>
                      <a:gd name="connsiteY30" fmla="*/ 14383 h 31408"/>
                      <a:gd name="connsiteX31" fmla="*/ 15621 w 78962"/>
                      <a:gd name="connsiteY31" fmla="*/ 11049 h 31408"/>
                      <a:gd name="connsiteX32" fmla="*/ 25337 w 78962"/>
                      <a:gd name="connsiteY32" fmla="*/ 15240 h 31408"/>
                      <a:gd name="connsiteX33" fmla="*/ 28766 w 78962"/>
                      <a:gd name="connsiteY33" fmla="*/ 15240 h 31408"/>
                      <a:gd name="connsiteX34" fmla="*/ 29623 w 78962"/>
                      <a:gd name="connsiteY34" fmla="*/ 14478 h 31408"/>
                      <a:gd name="connsiteX35" fmla="*/ 29623 w 78962"/>
                      <a:gd name="connsiteY35" fmla="*/ 7429 h 31408"/>
                      <a:gd name="connsiteX36" fmla="*/ 28861 w 78962"/>
                      <a:gd name="connsiteY36" fmla="*/ 6667 h 31408"/>
                      <a:gd name="connsiteX37" fmla="*/ 21812 w 78962"/>
                      <a:gd name="connsiteY37" fmla="*/ 6667 h 31408"/>
                      <a:gd name="connsiteX38" fmla="*/ 20955 w 78962"/>
                      <a:gd name="connsiteY38" fmla="*/ 7525 h 31408"/>
                      <a:gd name="connsiteX39" fmla="*/ 20955 w 78962"/>
                      <a:gd name="connsiteY39" fmla="*/ 14478 h 31408"/>
                      <a:gd name="connsiteX40" fmla="*/ 21908 w 78962"/>
                      <a:gd name="connsiteY40" fmla="*/ 15335 h 31408"/>
                      <a:gd name="connsiteX41" fmla="*/ 25337 w 78962"/>
                      <a:gd name="connsiteY41" fmla="*/ 15240 h 31408"/>
                      <a:gd name="connsiteX42" fmla="*/ 53245 w 78962"/>
                      <a:gd name="connsiteY42" fmla="*/ 15240 h 31408"/>
                      <a:gd name="connsiteX43" fmla="*/ 56674 w 78962"/>
                      <a:gd name="connsiteY43" fmla="*/ 15240 h 31408"/>
                      <a:gd name="connsiteX44" fmla="*/ 57531 w 78962"/>
                      <a:gd name="connsiteY44" fmla="*/ 14383 h 31408"/>
                      <a:gd name="connsiteX45" fmla="*/ 57531 w 78962"/>
                      <a:gd name="connsiteY45" fmla="*/ 7334 h 31408"/>
                      <a:gd name="connsiteX46" fmla="*/ 56769 w 78962"/>
                      <a:gd name="connsiteY46" fmla="*/ 6572 h 31408"/>
                      <a:gd name="connsiteX47" fmla="*/ 49721 w 78962"/>
                      <a:gd name="connsiteY47" fmla="*/ 6572 h 31408"/>
                      <a:gd name="connsiteX48" fmla="*/ 48958 w 78962"/>
                      <a:gd name="connsiteY48" fmla="*/ 7334 h 31408"/>
                      <a:gd name="connsiteX49" fmla="*/ 48958 w 78962"/>
                      <a:gd name="connsiteY49" fmla="*/ 14383 h 31408"/>
                      <a:gd name="connsiteX50" fmla="*/ 49816 w 78962"/>
                      <a:gd name="connsiteY50" fmla="*/ 15240 h 31408"/>
                      <a:gd name="connsiteX51" fmla="*/ 53245 w 78962"/>
                      <a:gd name="connsiteY51" fmla="*/ 15240 h 31408"/>
                      <a:gd name="connsiteX52" fmla="*/ 71628 w 78962"/>
                      <a:gd name="connsiteY52" fmla="*/ 10954 h 31408"/>
                      <a:gd name="connsiteX53" fmla="*/ 71628 w 78962"/>
                      <a:gd name="connsiteY53" fmla="*/ 7525 h 31408"/>
                      <a:gd name="connsiteX54" fmla="*/ 70771 w 78962"/>
                      <a:gd name="connsiteY54" fmla="*/ 6572 h 31408"/>
                      <a:gd name="connsiteX55" fmla="*/ 63817 w 78962"/>
                      <a:gd name="connsiteY55" fmla="*/ 6572 h 31408"/>
                      <a:gd name="connsiteX56" fmla="*/ 62960 w 78962"/>
                      <a:gd name="connsiteY56" fmla="*/ 7429 h 31408"/>
                      <a:gd name="connsiteX57" fmla="*/ 62960 w 78962"/>
                      <a:gd name="connsiteY57" fmla="*/ 14383 h 31408"/>
                      <a:gd name="connsiteX58" fmla="*/ 63722 w 78962"/>
                      <a:gd name="connsiteY58" fmla="*/ 15240 h 31408"/>
                      <a:gd name="connsiteX59" fmla="*/ 70771 w 78962"/>
                      <a:gd name="connsiteY59" fmla="*/ 15240 h 31408"/>
                      <a:gd name="connsiteX60" fmla="*/ 71533 w 78962"/>
                      <a:gd name="connsiteY60" fmla="*/ 14478 h 31408"/>
                      <a:gd name="connsiteX61" fmla="*/ 71628 w 78962"/>
                      <a:gd name="connsiteY61" fmla="*/ 10954 h 31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78962" h="31408">
                        <a:moveTo>
                          <a:pt x="41624" y="15240"/>
                        </a:moveTo>
                        <a:cubicBezTo>
                          <a:pt x="41910" y="15240"/>
                          <a:pt x="42196" y="15240"/>
                          <a:pt x="42577" y="15240"/>
                        </a:cubicBezTo>
                        <a:cubicBezTo>
                          <a:pt x="43434" y="15335"/>
                          <a:pt x="43625" y="14954"/>
                          <a:pt x="43625" y="14192"/>
                        </a:cubicBezTo>
                        <a:cubicBezTo>
                          <a:pt x="43625" y="12001"/>
                          <a:pt x="43625" y="9811"/>
                          <a:pt x="43625" y="7620"/>
                        </a:cubicBezTo>
                        <a:cubicBezTo>
                          <a:pt x="43625" y="6763"/>
                          <a:pt x="43339" y="6572"/>
                          <a:pt x="42577" y="6572"/>
                        </a:cubicBezTo>
                        <a:cubicBezTo>
                          <a:pt x="40386" y="6572"/>
                          <a:pt x="38195" y="6572"/>
                          <a:pt x="36004" y="6572"/>
                        </a:cubicBezTo>
                        <a:cubicBezTo>
                          <a:pt x="35242" y="6572"/>
                          <a:pt x="35052" y="6763"/>
                          <a:pt x="35052" y="7525"/>
                        </a:cubicBezTo>
                        <a:cubicBezTo>
                          <a:pt x="35052" y="9620"/>
                          <a:pt x="35147" y="11621"/>
                          <a:pt x="35052" y="13716"/>
                        </a:cubicBezTo>
                        <a:cubicBezTo>
                          <a:pt x="34957" y="14859"/>
                          <a:pt x="35338" y="15430"/>
                          <a:pt x="36576" y="15240"/>
                        </a:cubicBezTo>
                        <a:cubicBezTo>
                          <a:pt x="36767" y="15240"/>
                          <a:pt x="36862" y="15240"/>
                          <a:pt x="37148" y="15335"/>
                        </a:cubicBezTo>
                        <a:cubicBezTo>
                          <a:pt x="36862" y="15812"/>
                          <a:pt x="36481" y="15812"/>
                          <a:pt x="36100" y="16002"/>
                        </a:cubicBezTo>
                        <a:cubicBezTo>
                          <a:pt x="24479" y="21050"/>
                          <a:pt x="12954" y="26003"/>
                          <a:pt x="1333" y="31051"/>
                        </a:cubicBezTo>
                        <a:cubicBezTo>
                          <a:pt x="0" y="31623"/>
                          <a:pt x="0" y="31623"/>
                          <a:pt x="0" y="30194"/>
                        </a:cubicBezTo>
                        <a:cubicBezTo>
                          <a:pt x="0" y="22288"/>
                          <a:pt x="0" y="14383"/>
                          <a:pt x="0" y="6477"/>
                        </a:cubicBezTo>
                        <a:cubicBezTo>
                          <a:pt x="0" y="2191"/>
                          <a:pt x="2191" y="0"/>
                          <a:pt x="6477" y="0"/>
                        </a:cubicBezTo>
                        <a:cubicBezTo>
                          <a:pt x="28480" y="0"/>
                          <a:pt x="50483" y="0"/>
                          <a:pt x="72485" y="0"/>
                        </a:cubicBezTo>
                        <a:cubicBezTo>
                          <a:pt x="76581" y="0"/>
                          <a:pt x="78867" y="2286"/>
                          <a:pt x="78962" y="6382"/>
                        </a:cubicBezTo>
                        <a:cubicBezTo>
                          <a:pt x="78962" y="14192"/>
                          <a:pt x="78962" y="22098"/>
                          <a:pt x="78962" y="29908"/>
                        </a:cubicBezTo>
                        <a:cubicBezTo>
                          <a:pt x="78962" y="31051"/>
                          <a:pt x="78772" y="31337"/>
                          <a:pt x="77629" y="30766"/>
                        </a:cubicBezTo>
                        <a:cubicBezTo>
                          <a:pt x="66104" y="25813"/>
                          <a:pt x="54483" y="20860"/>
                          <a:pt x="42863" y="16002"/>
                        </a:cubicBezTo>
                        <a:cubicBezTo>
                          <a:pt x="42482" y="15812"/>
                          <a:pt x="42196" y="15716"/>
                          <a:pt x="41815" y="15526"/>
                        </a:cubicBezTo>
                        <a:cubicBezTo>
                          <a:pt x="41529" y="15430"/>
                          <a:pt x="41624" y="15335"/>
                          <a:pt x="41624" y="15240"/>
                        </a:cubicBezTo>
                        <a:close/>
                        <a:moveTo>
                          <a:pt x="15621" y="11049"/>
                        </a:moveTo>
                        <a:cubicBezTo>
                          <a:pt x="15621" y="9906"/>
                          <a:pt x="15621" y="8668"/>
                          <a:pt x="15621" y="7525"/>
                        </a:cubicBezTo>
                        <a:cubicBezTo>
                          <a:pt x="15621" y="6953"/>
                          <a:pt x="15526" y="6667"/>
                          <a:pt x="14859" y="6667"/>
                        </a:cubicBezTo>
                        <a:cubicBezTo>
                          <a:pt x="12478" y="6667"/>
                          <a:pt x="10192" y="6667"/>
                          <a:pt x="7811" y="6667"/>
                        </a:cubicBezTo>
                        <a:cubicBezTo>
                          <a:pt x="7144" y="6667"/>
                          <a:pt x="7049" y="6953"/>
                          <a:pt x="7049" y="7525"/>
                        </a:cubicBezTo>
                        <a:cubicBezTo>
                          <a:pt x="7049" y="9811"/>
                          <a:pt x="7049" y="12097"/>
                          <a:pt x="7049" y="14478"/>
                        </a:cubicBezTo>
                        <a:cubicBezTo>
                          <a:pt x="7049" y="15145"/>
                          <a:pt x="7239" y="15335"/>
                          <a:pt x="7906" y="15335"/>
                        </a:cubicBezTo>
                        <a:cubicBezTo>
                          <a:pt x="10192" y="15335"/>
                          <a:pt x="12573" y="15335"/>
                          <a:pt x="14859" y="15335"/>
                        </a:cubicBezTo>
                        <a:cubicBezTo>
                          <a:pt x="15621" y="15335"/>
                          <a:pt x="15716" y="15049"/>
                          <a:pt x="15716" y="14383"/>
                        </a:cubicBezTo>
                        <a:cubicBezTo>
                          <a:pt x="15621" y="13240"/>
                          <a:pt x="15621" y="12192"/>
                          <a:pt x="15621" y="11049"/>
                        </a:cubicBezTo>
                        <a:close/>
                        <a:moveTo>
                          <a:pt x="25337" y="15240"/>
                        </a:moveTo>
                        <a:cubicBezTo>
                          <a:pt x="26479" y="15240"/>
                          <a:pt x="27623" y="15240"/>
                          <a:pt x="28766" y="15240"/>
                        </a:cubicBezTo>
                        <a:cubicBezTo>
                          <a:pt x="29337" y="15240"/>
                          <a:pt x="29623" y="15145"/>
                          <a:pt x="29623" y="14478"/>
                        </a:cubicBezTo>
                        <a:cubicBezTo>
                          <a:pt x="29623" y="12097"/>
                          <a:pt x="29623" y="9811"/>
                          <a:pt x="29623" y="7429"/>
                        </a:cubicBezTo>
                        <a:cubicBezTo>
                          <a:pt x="29623" y="6858"/>
                          <a:pt x="29528" y="6667"/>
                          <a:pt x="28861" y="6667"/>
                        </a:cubicBezTo>
                        <a:cubicBezTo>
                          <a:pt x="26479" y="6667"/>
                          <a:pt x="24194" y="6667"/>
                          <a:pt x="21812" y="6667"/>
                        </a:cubicBezTo>
                        <a:cubicBezTo>
                          <a:pt x="21146" y="6667"/>
                          <a:pt x="20955" y="6953"/>
                          <a:pt x="20955" y="7525"/>
                        </a:cubicBezTo>
                        <a:cubicBezTo>
                          <a:pt x="20955" y="9811"/>
                          <a:pt x="20955" y="12097"/>
                          <a:pt x="20955" y="14478"/>
                        </a:cubicBezTo>
                        <a:cubicBezTo>
                          <a:pt x="20955" y="15240"/>
                          <a:pt x="21241" y="15335"/>
                          <a:pt x="21908" y="15335"/>
                        </a:cubicBezTo>
                        <a:cubicBezTo>
                          <a:pt x="23050" y="15240"/>
                          <a:pt x="24194" y="15240"/>
                          <a:pt x="25337" y="15240"/>
                        </a:cubicBezTo>
                        <a:close/>
                        <a:moveTo>
                          <a:pt x="53245" y="15240"/>
                        </a:moveTo>
                        <a:cubicBezTo>
                          <a:pt x="54388" y="15240"/>
                          <a:pt x="55531" y="15240"/>
                          <a:pt x="56674" y="15240"/>
                        </a:cubicBezTo>
                        <a:cubicBezTo>
                          <a:pt x="57245" y="15240"/>
                          <a:pt x="57531" y="15049"/>
                          <a:pt x="57531" y="14383"/>
                        </a:cubicBezTo>
                        <a:cubicBezTo>
                          <a:pt x="57531" y="12001"/>
                          <a:pt x="57531" y="9715"/>
                          <a:pt x="57531" y="7334"/>
                        </a:cubicBezTo>
                        <a:cubicBezTo>
                          <a:pt x="57531" y="6763"/>
                          <a:pt x="57341" y="6572"/>
                          <a:pt x="56769" y="6572"/>
                        </a:cubicBezTo>
                        <a:cubicBezTo>
                          <a:pt x="54388" y="6572"/>
                          <a:pt x="52102" y="6572"/>
                          <a:pt x="49721" y="6572"/>
                        </a:cubicBezTo>
                        <a:cubicBezTo>
                          <a:pt x="49149" y="6572"/>
                          <a:pt x="48958" y="6763"/>
                          <a:pt x="48958" y="7334"/>
                        </a:cubicBezTo>
                        <a:cubicBezTo>
                          <a:pt x="48958" y="9715"/>
                          <a:pt x="48958" y="12001"/>
                          <a:pt x="48958" y="14383"/>
                        </a:cubicBezTo>
                        <a:cubicBezTo>
                          <a:pt x="48958" y="14954"/>
                          <a:pt x="49149" y="15240"/>
                          <a:pt x="49816" y="15240"/>
                        </a:cubicBezTo>
                        <a:cubicBezTo>
                          <a:pt x="50864" y="15240"/>
                          <a:pt x="52007" y="15240"/>
                          <a:pt x="53245" y="15240"/>
                        </a:cubicBezTo>
                        <a:close/>
                        <a:moveTo>
                          <a:pt x="71628" y="10954"/>
                        </a:moveTo>
                        <a:cubicBezTo>
                          <a:pt x="71628" y="9811"/>
                          <a:pt x="71628" y="8668"/>
                          <a:pt x="71628" y="7525"/>
                        </a:cubicBezTo>
                        <a:cubicBezTo>
                          <a:pt x="71628" y="6858"/>
                          <a:pt x="71438" y="6572"/>
                          <a:pt x="70771" y="6572"/>
                        </a:cubicBezTo>
                        <a:cubicBezTo>
                          <a:pt x="68485" y="6572"/>
                          <a:pt x="66199" y="6572"/>
                          <a:pt x="63817" y="6572"/>
                        </a:cubicBezTo>
                        <a:cubicBezTo>
                          <a:pt x="63246" y="6572"/>
                          <a:pt x="62960" y="6763"/>
                          <a:pt x="62960" y="7429"/>
                        </a:cubicBezTo>
                        <a:cubicBezTo>
                          <a:pt x="62960" y="9715"/>
                          <a:pt x="62960" y="12001"/>
                          <a:pt x="62960" y="14383"/>
                        </a:cubicBezTo>
                        <a:cubicBezTo>
                          <a:pt x="62960" y="14954"/>
                          <a:pt x="63151" y="15240"/>
                          <a:pt x="63722" y="15240"/>
                        </a:cubicBezTo>
                        <a:cubicBezTo>
                          <a:pt x="66104" y="15240"/>
                          <a:pt x="68390" y="15240"/>
                          <a:pt x="70771" y="15240"/>
                        </a:cubicBezTo>
                        <a:cubicBezTo>
                          <a:pt x="71342" y="15240"/>
                          <a:pt x="71533" y="15049"/>
                          <a:pt x="71533" y="14478"/>
                        </a:cubicBezTo>
                        <a:cubicBezTo>
                          <a:pt x="71628" y="13335"/>
                          <a:pt x="71628" y="12192"/>
                          <a:pt x="71628" y="10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79" name="Forme libre : forme 4278">
                    <a:extLst>
                      <a:ext uri="{FF2B5EF4-FFF2-40B4-BE49-F238E27FC236}">
                        <a16:creationId xmlns:a16="http://schemas.microsoft.com/office/drawing/2014/main" id="{B79FA9CA-692E-DF70-3E4D-784106ECE67E}"/>
                      </a:ext>
                    </a:extLst>
                  </p:cNvPr>
                  <p:cNvSpPr/>
                  <p:nvPr/>
                </p:nvSpPr>
                <p:spPr>
                  <a:xfrm>
                    <a:off x="15306689" y="3559015"/>
                    <a:ext cx="56306" cy="10763"/>
                  </a:xfrm>
                  <a:custGeom>
                    <a:avLst/>
                    <a:gdLst>
                      <a:gd name="connsiteX0" fmla="*/ 28194 w 56306"/>
                      <a:gd name="connsiteY0" fmla="*/ 10763 h 10763"/>
                      <a:gd name="connsiteX1" fmla="*/ 1333 w 56306"/>
                      <a:gd name="connsiteY1" fmla="*/ 10763 h 10763"/>
                      <a:gd name="connsiteX2" fmla="*/ 0 w 56306"/>
                      <a:gd name="connsiteY2" fmla="*/ 9430 h 10763"/>
                      <a:gd name="connsiteX3" fmla="*/ 0 w 56306"/>
                      <a:gd name="connsiteY3" fmla="*/ 3810 h 10763"/>
                      <a:gd name="connsiteX4" fmla="*/ 3905 w 56306"/>
                      <a:gd name="connsiteY4" fmla="*/ 0 h 10763"/>
                      <a:gd name="connsiteX5" fmla="*/ 52197 w 56306"/>
                      <a:gd name="connsiteY5" fmla="*/ 0 h 10763"/>
                      <a:gd name="connsiteX6" fmla="*/ 56293 w 56306"/>
                      <a:gd name="connsiteY6" fmla="*/ 4096 h 10763"/>
                      <a:gd name="connsiteX7" fmla="*/ 56293 w 56306"/>
                      <a:gd name="connsiteY7" fmla="*/ 9335 h 10763"/>
                      <a:gd name="connsiteX8" fmla="*/ 54959 w 56306"/>
                      <a:gd name="connsiteY8" fmla="*/ 10668 h 10763"/>
                      <a:gd name="connsiteX9" fmla="*/ 28194 w 56306"/>
                      <a:gd name="connsiteY9" fmla="*/ 10763 h 1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6306" h="10763">
                        <a:moveTo>
                          <a:pt x="28194" y="10763"/>
                        </a:moveTo>
                        <a:cubicBezTo>
                          <a:pt x="19240" y="10763"/>
                          <a:pt x="10287" y="10763"/>
                          <a:pt x="1333" y="10763"/>
                        </a:cubicBezTo>
                        <a:cubicBezTo>
                          <a:pt x="286" y="10763"/>
                          <a:pt x="0" y="10573"/>
                          <a:pt x="0" y="9430"/>
                        </a:cubicBezTo>
                        <a:cubicBezTo>
                          <a:pt x="95" y="7525"/>
                          <a:pt x="0" y="5715"/>
                          <a:pt x="0" y="3810"/>
                        </a:cubicBezTo>
                        <a:cubicBezTo>
                          <a:pt x="95" y="1429"/>
                          <a:pt x="1429" y="0"/>
                          <a:pt x="3905" y="0"/>
                        </a:cubicBezTo>
                        <a:cubicBezTo>
                          <a:pt x="20002" y="0"/>
                          <a:pt x="36100" y="0"/>
                          <a:pt x="52197" y="0"/>
                        </a:cubicBezTo>
                        <a:cubicBezTo>
                          <a:pt x="54959" y="0"/>
                          <a:pt x="56293" y="1429"/>
                          <a:pt x="56293" y="4096"/>
                        </a:cubicBezTo>
                        <a:cubicBezTo>
                          <a:pt x="56293" y="5810"/>
                          <a:pt x="56197" y="7620"/>
                          <a:pt x="56293" y="9335"/>
                        </a:cubicBezTo>
                        <a:cubicBezTo>
                          <a:pt x="56388" y="10478"/>
                          <a:pt x="56007" y="10763"/>
                          <a:pt x="54959" y="10668"/>
                        </a:cubicBezTo>
                        <a:cubicBezTo>
                          <a:pt x="46101" y="10763"/>
                          <a:pt x="37147" y="10763"/>
                          <a:pt x="28194" y="1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80" name="Forme libre : forme 4279">
                    <a:extLst>
                      <a:ext uri="{FF2B5EF4-FFF2-40B4-BE49-F238E27FC236}">
                        <a16:creationId xmlns:a16="http://schemas.microsoft.com/office/drawing/2014/main" id="{4217F042-B2C7-3691-CA40-B8DC9DAB02C2}"/>
                      </a:ext>
                    </a:extLst>
                  </p:cNvPr>
                  <p:cNvSpPr/>
                  <p:nvPr/>
                </p:nvSpPr>
                <p:spPr>
                  <a:xfrm>
                    <a:off x="15326882" y="3545871"/>
                    <a:ext cx="15906" cy="10287"/>
                  </a:xfrm>
                  <a:custGeom>
                    <a:avLst/>
                    <a:gdLst>
                      <a:gd name="connsiteX0" fmla="*/ 7811 w 15906"/>
                      <a:gd name="connsiteY0" fmla="*/ 10287 h 10287"/>
                      <a:gd name="connsiteX1" fmla="*/ 1048 w 15906"/>
                      <a:gd name="connsiteY1" fmla="*/ 10287 h 10287"/>
                      <a:gd name="connsiteX2" fmla="*/ 0 w 15906"/>
                      <a:gd name="connsiteY2" fmla="*/ 9239 h 10287"/>
                      <a:gd name="connsiteX3" fmla="*/ 0 w 15906"/>
                      <a:gd name="connsiteY3" fmla="*/ 953 h 10287"/>
                      <a:gd name="connsiteX4" fmla="*/ 953 w 15906"/>
                      <a:gd name="connsiteY4" fmla="*/ 0 h 10287"/>
                      <a:gd name="connsiteX5" fmla="*/ 14954 w 15906"/>
                      <a:gd name="connsiteY5" fmla="*/ 0 h 10287"/>
                      <a:gd name="connsiteX6" fmla="*/ 15907 w 15906"/>
                      <a:gd name="connsiteY6" fmla="*/ 1048 h 10287"/>
                      <a:gd name="connsiteX7" fmla="*/ 15907 w 15906"/>
                      <a:gd name="connsiteY7" fmla="*/ 9144 h 10287"/>
                      <a:gd name="connsiteX8" fmla="*/ 14859 w 15906"/>
                      <a:gd name="connsiteY8" fmla="*/ 10287 h 10287"/>
                      <a:gd name="connsiteX9" fmla="*/ 7811 w 15906"/>
                      <a:gd name="connsiteY9" fmla="*/ 10287 h 10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906" h="10287">
                        <a:moveTo>
                          <a:pt x="7811" y="10287"/>
                        </a:moveTo>
                        <a:cubicBezTo>
                          <a:pt x="5525" y="10287"/>
                          <a:pt x="3238" y="10287"/>
                          <a:pt x="1048" y="10287"/>
                        </a:cubicBezTo>
                        <a:cubicBezTo>
                          <a:pt x="286" y="10287"/>
                          <a:pt x="0" y="10096"/>
                          <a:pt x="0" y="9239"/>
                        </a:cubicBezTo>
                        <a:cubicBezTo>
                          <a:pt x="95" y="6477"/>
                          <a:pt x="0" y="3715"/>
                          <a:pt x="0" y="953"/>
                        </a:cubicBezTo>
                        <a:cubicBezTo>
                          <a:pt x="0" y="191"/>
                          <a:pt x="191" y="0"/>
                          <a:pt x="953" y="0"/>
                        </a:cubicBezTo>
                        <a:cubicBezTo>
                          <a:pt x="5620" y="0"/>
                          <a:pt x="10287" y="0"/>
                          <a:pt x="14954" y="0"/>
                        </a:cubicBezTo>
                        <a:cubicBezTo>
                          <a:pt x="15716" y="0"/>
                          <a:pt x="15907" y="286"/>
                          <a:pt x="15907" y="1048"/>
                        </a:cubicBezTo>
                        <a:cubicBezTo>
                          <a:pt x="15907" y="3715"/>
                          <a:pt x="15907" y="6477"/>
                          <a:pt x="15907" y="9144"/>
                        </a:cubicBezTo>
                        <a:cubicBezTo>
                          <a:pt x="15907" y="10001"/>
                          <a:pt x="15716" y="10287"/>
                          <a:pt x="14859" y="10287"/>
                        </a:cubicBezTo>
                        <a:cubicBezTo>
                          <a:pt x="12478" y="10287"/>
                          <a:pt x="10192" y="10287"/>
                          <a:pt x="7811" y="1028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81" name="Forme libre : forme 4280">
                    <a:extLst>
                      <a:ext uri="{FF2B5EF4-FFF2-40B4-BE49-F238E27FC236}">
                        <a16:creationId xmlns:a16="http://schemas.microsoft.com/office/drawing/2014/main" id="{29025BF8-6D6F-D935-D0CD-5E3AC1B04E52}"/>
                      </a:ext>
                    </a:extLst>
                  </p:cNvPr>
                  <p:cNvSpPr/>
                  <p:nvPr/>
                </p:nvSpPr>
                <p:spPr>
                  <a:xfrm>
                    <a:off x="15327058" y="3536822"/>
                    <a:ext cx="15851" cy="6476"/>
                  </a:xfrm>
                  <a:custGeom>
                    <a:avLst/>
                    <a:gdLst>
                      <a:gd name="connsiteX0" fmla="*/ 8015 w 15851"/>
                      <a:gd name="connsiteY0" fmla="*/ 6477 h 6476"/>
                      <a:gd name="connsiteX1" fmla="*/ 1062 w 15851"/>
                      <a:gd name="connsiteY1" fmla="*/ 6477 h 6476"/>
                      <a:gd name="connsiteX2" fmla="*/ 14 w 15851"/>
                      <a:gd name="connsiteY2" fmla="*/ 5429 h 6476"/>
                      <a:gd name="connsiteX3" fmla="*/ 14 w 15851"/>
                      <a:gd name="connsiteY3" fmla="*/ 3238 h 6476"/>
                      <a:gd name="connsiteX4" fmla="*/ 3348 w 15851"/>
                      <a:gd name="connsiteY4" fmla="*/ 0 h 6476"/>
                      <a:gd name="connsiteX5" fmla="*/ 12587 w 15851"/>
                      <a:gd name="connsiteY5" fmla="*/ 0 h 6476"/>
                      <a:gd name="connsiteX6" fmla="*/ 15826 w 15851"/>
                      <a:gd name="connsiteY6" fmla="*/ 3334 h 6476"/>
                      <a:gd name="connsiteX7" fmla="*/ 12778 w 15851"/>
                      <a:gd name="connsiteY7" fmla="*/ 6477 h 6476"/>
                      <a:gd name="connsiteX8" fmla="*/ 8015 w 15851"/>
                      <a:gd name="connsiteY8" fmla="*/ 6477 h 6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851" h="6476">
                        <a:moveTo>
                          <a:pt x="8015" y="6477"/>
                        </a:moveTo>
                        <a:cubicBezTo>
                          <a:pt x="5729" y="6477"/>
                          <a:pt x="3348" y="6477"/>
                          <a:pt x="1062" y="6477"/>
                        </a:cubicBezTo>
                        <a:cubicBezTo>
                          <a:pt x="300" y="6477"/>
                          <a:pt x="-81" y="6287"/>
                          <a:pt x="14" y="5429"/>
                        </a:cubicBezTo>
                        <a:cubicBezTo>
                          <a:pt x="110" y="4667"/>
                          <a:pt x="14" y="3905"/>
                          <a:pt x="14" y="3238"/>
                        </a:cubicBezTo>
                        <a:cubicBezTo>
                          <a:pt x="110" y="1143"/>
                          <a:pt x="1253" y="0"/>
                          <a:pt x="3348" y="0"/>
                        </a:cubicBezTo>
                        <a:cubicBezTo>
                          <a:pt x="6396" y="0"/>
                          <a:pt x="9539" y="0"/>
                          <a:pt x="12587" y="0"/>
                        </a:cubicBezTo>
                        <a:cubicBezTo>
                          <a:pt x="14683" y="0"/>
                          <a:pt x="15731" y="1238"/>
                          <a:pt x="15826" y="3334"/>
                        </a:cubicBezTo>
                        <a:cubicBezTo>
                          <a:pt x="15921" y="6477"/>
                          <a:pt x="15921" y="6477"/>
                          <a:pt x="12778" y="6477"/>
                        </a:cubicBezTo>
                        <a:cubicBezTo>
                          <a:pt x="11254" y="6477"/>
                          <a:pt x="9635" y="6477"/>
                          <a:pt x="8015" y="647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171" name="Graphique 9">
                <a:extLst>
                  <a:ext uri="{FF2B5EF4-FFF2-40B4-BE49-F238E27FC236}">
                    <a16:creationId xmlns:a16="http://schemas.microsoft.com/office/drawing/2014/main" id="{65F1644D-60EC-FF31-54AE-C9D23DF2B07E}"/>
                  </a:ext>
                </a:extLst>
              </p:cNvPr>
              <p:cNvGrpSpPr/>
              <p:nvPr/>
            </p:nvGrpSpPr>
            <p:grpSpPr>
              <a:xfrm>
                <a:off x="13819300" y="4366008"/>
                <a:ext cx="470248" cy="184264"/>
                <a:chOff x="15766270" y="4336195"/>
                <a:chExt cx="461394" cy="180795"/>
              </a:xfrm>
            </p:grpSpPr>
            <p:grpSp>
              <p:nvGrpSpPr>
                <p:cNvPr id="4259" name="Graphique 9">
                  <a:extLst>
                    <a:ext uri="{FF2B5EF4-FFF2-40B4-BE49-F238E27FC236}">
                      <a16:creationId xmlns:a16="http://schemas.microsoft.com/office/drawing/2014/main" id="{B55FA6FF-6D43-7E92-8B6C-2778F9C9F02F}"/>
                    </a:ext>
                  </a:extLst>
                </p:cNvPr>
                <p:cNvGrpSpPr/>
                <p:nvPr/>
              </p:nvGrpSpPr>
              <p:grpSpPr>
                <a:xfrm>
                  <a:off x="15766270" y="4336195"/>
                  <a:ext cx="461394" cy="180795"/>
                  <a:chOff x="15766270" y="4336195"/>
                  <a:chExt cx="461394" cy="180795"/>
                </a:xfrm>
              </p:grpSpPr>
              <p:grpSp>
                <p:nvGrpSpPr>
                  <p:cNvPr id="4261" name="Graphique 9">
                    <a:extLst>
                      <a:ext uri="{FF2B5EF4-FFF2-40B4-BE49-F238E27FC236}">
                        <a16:creationId xmlns:a16="http://schemas.microsoft.com/office/drawing/2014/main" id="{8B47B0A4-EADD-B81C-916A-CD9BF7FDDC78}"/>
                      </a:ext>
                    </a:extLst>
                  </p:cNvPr>
                  <p:cNvGrpSpPr/>
                  <p:nvPr/>
                </p:nvGrpSpPr>
                <p:grpSpPr>
                  <a:xfrm>
                    <a:off x="15766270" y="4366259"/>
                    <a:ext cx="188785" cy="139541"/>
                    <a:chOff x="15766270" y="4366259"/>
                    <a:chExt cx="188785" cy="139541"/>
                  </a:xfrm>
                  <a:solidFill>
                    <a:srgbClr val="FFFFFF"/>
                  </a:solidFill>
                </p:grpSpPr>
                <p:sp>
                  <p:nvSpPr>
                    <p:cNvPr id="4263" name="Forme libre : forme 4262">
                      <a:extLst>
                        <a:ext uri="{FF2B5EF4-FFF2-40B4-BE49-F238E27FC236}">
                          <a16:creationId xmlns:a16="http://schemas.microsoft.com/office/drawing/2014/main" id="{FF56BD82-6E37-74B5-A2AA-613768EA8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6270" y="4366259"/>
                      <a:ext cx="21145" cy="53340"/>
                    </a:xfrm>
                    <a:custGeom>
                      <a:avLst/>
                      <a:gdLst>
                        <a:gd name="connsiteX0" fmla="*/ 21146 w 21145"/>
                        <a:gd name="connsiteY0" fmla="*/ 53340 h 53340"/>
                        <a:gd name="connsiteX1" fmla="*/ 0 w 21145"/>
                        <a:gd name="connsiteY1" fmla="*/ 53340 h 53340"/>
                        <a:gd name="connsiteX2" fmla="*/ 0 w 21145"/>
                        <a:gd name="connsiteY2" fmla="*/ 0 h 53340"/>
                        <a:gd name="connsiteX3" fmla="*/ 5905 w 21145"/>
                        <a:gd name="connsiteY3" fmla="*/ 0 h 53340"/>
                        <a:gd name="connsiteX4" fmla="*/ 5905 w 21145"/>
                        <a:gd name="connsiteY4" fmla="*/ 47911 h 53340"/>
                        <a:gd name="connsiteX5" fmla="*/ 21146 w 21145"/>
                        <a:gd name="connsiteY5" fmla="*/ 47911 h 53340"/>
                        <a:gd name="connsiteX6" fmla="*/ 21146 w 21145"/>
                        <a:gd name="connsiteY6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145" h="53340">
                          <a:moveTo>
                            <a:pt x="21146" y="53340"/>
                          </a:move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47911"/>
                          </a:lnTo>
                          <a:lnTo>
                            <a:pt x="21146" y="47911"/>
                          </a:lnTo>
                          <a:lnTo>
                            <a:pt x="21146" y="533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4" name="Forme libre : forme 4263">
                      <a:extLst>
                        <a:ext uri="{FF2B5EF4-FFF2-40B4-BE49-F238E27FC236}">
                          <a16:creationId xmlns:a16="http://schemas.microsoft.com/office/drawing/2014/main" id="{4C3711DA-799A-DA3D-34EE-610BA7052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92749" y="4366259"/>
                      <a:ext cx="21907" cy="53340"/>
                    </a:xfrm>
                    <a:custGeom>
                      <a:avLst/>
                      <a:gdLst>
                        <a:gd name="connsiteX0" fmla="*/ 5905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5 w 21907"/>
                        <a:gd name="connsiteY3" fmla="*/ 28956 h 53340"/>
                        <a:gd name="connsiteX4" fmla="*/ 5905 w 21907"/>
                        <a:gd name="connsiteY4" fmla="*/ 47911 h 53340"/>
                        <a:gd name="connsiteX5" fmla="*/ 21907 w 21907"/>
                        <a:gd name="connsiteY5" fmla="*/ 47911 h 53340"/>
                        <a:gd name="connsiteX6" fmla="*/ 21907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7 w 21907"/>
                        <a:gd name="connsiteY9" fmla="*/ 0 h 53340"/>
                        <a:gd name="connsiteX10" fmla="*/ 21907 w 21907"/>
                        <a:gd name="connsiteY10" fmla="*/ 5429 h 53340"/>
                        <a:gd name="connsiteX11" fmla="*/ 5905 w 21907"/>
                        <a:gd name="connsiteY11" fmla="*/ 5429 h 53340"/>
                        <a:gd name="connsiteX12" fmla="*/ 5905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5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5" y="28956"/>
                          </a:lnTo>
                          <a:lnTo>
                            <a:pt x="5905" y="47911"/>
                          </a:lnTo>
                          <a:lnTo>
                            <a:pt x="21907" y="47911"/>
                          </a:lnTo>
                          <a:lnTo>
                            <a:pt x="21907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7" y="0"/>
                          </a:lnTo>
                          <a:lnTo>
                            <a:pt x="21907" y="5429"/>
                          </a:lnTo>
                          <a:lnTo>
                            <a:pt x="5905" y="5429"/>
                          </a:lnTo>
                          <a:lnTo>
                            <a:pt x="5905" y="236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5" name="Forme libre : forme 4264">
                      <a:extLst>
                        <a:ext uri="{FF2B5EF4-FFF2-40B4-BE49-F238E27FC236}">
                          <a16:creationId xmlns:a16="http://schemas.microsoft.com/office/drawing/2014/main" id="{E207929D-3B75-CDAA-1A05-FB3C56142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33421" y="4366259"/>
                      <a:ext cx="23622" cy="53340"/>
                    </a:xfrm>
                    <a:custGeom>
                      <a:avLst/>
                      <a:gdLst>
                        <a:gd name="connsiteX0" fmla="*/ 0 w 23622"/>
                        <a:gd name="connsiteY0" fmla="*/ 0 h 53340"/>
                        <a:gd name="connsiteX1" fmla="*/ 11621 w 23622"/>
                        <a:gd name="connsiteY1" fmla="*/ 0 h 53340"/>
                        <a:gd name="connsiteX2" fmla="*/ 23622 w 23622"/>
                        <a:gd name="connsiteY2" fmla="*/ 13049 h 53340"/>
                        <a:gd name="connsiteX3" fmla="*/ 23622 w 23622"/>
                        <a:gd name="connsiteY3" fmla="*/ 19431 h 53340"/>
                        <a:gd name="connsiteX4" fmla="*/ 11239 w 23622"/>
                        <a:gd name="connsiteY4" fmla="*/ 32290 h 53340"/>
                        <a:gd name="connsiteX5" fmla="*/ 6001 w 23622"/>
                        <a:gd name="connsiteY5" fmla="*/ 32290 h 53340"/>
                        <a:gd name="connsiteX6" fmla="*/ 6001 w 23622"/>
                        <a:gd name="connsiteY6" fmla="*/ 53340 h 53340"/>
                        <a:gd name="connsiteX7" fmla="*/ 95 w 23622"/>
                        <a:gd name="connsiteY7" fmla="*/ 53340 h 53340"/>
                        <a:gd name="connsiteX8" fmla="*/ 95 w 23622"/>
                        <a:gd name="connsiteY8" fmla="*/ 0 h 53340"/>
                        <a:gd name="connsiteX9" fmla="*/ 6001 w 23622"/>
                        <a:gd name="connsiteY9" fmla="*/ 26956 h 53340"/>
                        <a:gd name="connsiteX10" fmla="*/ 11239 w 23622"/>
                        <a:gd name="connsiteY10" fmla="*/ 26956 h 53340"/>
                        <a:gd name="connsiteX11" fmla="*/ 16193 w 23622"/>
                        <a:gd name="connsiteY11" fmla="*/ 25241 h 53340"/>
                        <a:gd name="connsiteX12" fmla="*/ 17812 w 23622"/>
                        <a:gd name="connsiteY12" fmla="*/ 19717 h 53340"/>
                        <a:gd name="connsiteX13" fmla="*/ 17812 w 23622"/>
                        <a:gd name="connsiteY13" fmla="*/ 12668 h 53340"/>
                        <a:gd name="connsiteX14" fmla="*/ 16383 w 23622"/>
                        <a:gd name="connsiteY14" fmla="*/ 7144 h 53340"/>
                        <a:gd name="connsiteX15" fmla="*/ 11716 w 23622"/>
                        <a:gd name="connsiteY15" fmla="*/ 5334 h 53340"/>
                        <a:gd name="connsiteX16" fmla="*/ 6001 w 23622"/>
                        <a:gd name="connsiteY16" fmla="*/ 5334 h 53340"/>
                        <a:gd name="connsiteX17" fmla="*/ 6001 w 23622"/>
                        <a:gd name="connsiteY17" fmla="*/ 2695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3622" h="53340">
                          <a:moveTo>
                            <a:pt x="0" y="0"/>
                          </a:moveTo>
                          <a:lnTo>
                            <a:pt x="11621" y="0"/>
                          </a:lnTo>
                          <a:cubicBezTo>
                            <a:pt x="19621" y="0"/>
                            <a:pt x="23622" y="4381"/>
                            <a:pt x="23622" y="13049"/>
                          </a:cubicBezTo>
                          <a:lnTo>
                            <a:pt x="23622" y="19431"/>
                          </a:lnTo>
                          <a:cubicBezTo>
                            <a:pt x="23622" y="28004"/>
                            <a:pt x="19526" y="32290"/>
                            <a:pt x="11239" y="32290"/>
                          </a:cubicBezTo>
                          <a:lnTo>
                            <a:pt x="6001" y="32290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6001" y="26956"/>
                          </a:moveTo>
                          <a:lnTo>
                            <a:pt x="11239" y="26956"/>
                          </a:lnTo>
                          <a:cubicBezTo>
                            <a:pt x="13430" y="26956"/>
                            <a:pt x="15145" y="26384"/>
                            <a:pt x="16193" y="25241"/>
                          </a:cubicBezTo>
                          <a:cubicBezTo>
                            <a:pt x="17240" y="24098"/>
                            <a:pt x="17812" y="22288"/>
                            <a:pt x="17812" y="19717"/>
                          </a:cubicBezTo>
                          <a:lnTo>
                            <a:pt x="17812" y="12668"/>
                          </a:lnTo>
                          <a:cubicBezTo>
                            <a:pt x="17812" y="10192"/>
                            <a:pt x="17336" y="8287"/>
                            <a:pt x="16383" y="7144"/>
                          </a:cubicBezTo>
                          <a:cubicBezTo>
                            <a:pt x="15430" y="5905"/>
                            <a:pt x="13907" y="5334"/>
                            <a:pt x="11716" y="5334"/>
                          </a:cubicBezTo>
                          <a:lnTo>
                            <a:pt x="6001" y="5334"/>
                          </a:lnTo>
                          <a:lnTo>
                            <a:pt x="6001" y="269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6" name="Forme libre : forme 4265">
                      <a:extLst>
                        <a:ext uri="{FF2B5EF4-FFF2-40B4-BE49-F238E27FC236}">
                          <a16:creationId xmlns:a16="http://schemas.microsoft.com/office/drawing/2014/main" id="{695CFD60-D44C-3DE3-005D-43FDD096D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62472" y="4366259"/>
                      <a:ext cx="21907" cy="53340"/>
                    </a:xfrm>
                    <a:custGeom>
                      <a:avLst/>
                      <a:gdLst>
                        <a:gd name="connsiteX0" fmla="*/ 5905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5 w 21907"/>
                        <a:gd name="connsiteY3" fmla="*/ 28956 h 53340"/>
                        <a:gd name="connsiteX4" fmla="*/ 5905 w 21907"/>
                        <a:gd name="connsiteY4" fmla="*/ 47911 h 53340"/>
                        <a:gd name="connsiteX5" fmla="*/ 21907 w 21907"/>
                        <a:gd name="connsiteY5" fmla="*/ 47911 h 53340"/>
                        <a:gd name="connsiteX6" fmla="*/ 21907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7 w 21907"/>
                        <a:gd name="connsiteY9" fmla="*/ 0 h 53340"/>
                        <a:gd name="connsiteX10" fmla="*/ 21907 w 21907"/>
                        <a:gd name="connsiteY10" fmla="*/ 5429 h 53340"/>
                        <a:gd name="connsiteX11" fmla="*/ 5905 w 21907"/>
                        <a:gd name="connsiteY11" fmla="*/ 5429 h 53340"/>
                        <a:gd name="connsiteX12" fmla="*/ 5905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5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5" y="28956"/>
                          </a:lnTo>
                          <a:lnTo>
                            <a:pt x="5905" y="47911"/>
                          </a:lnTo>
                          <a:lnTo>
                            <a:pt x="21907" y="47911"/>
                          </a:lnTo>
                          <a:lnTo>
                            <a:pt x="21907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7" y="0"/>
                          </a:lnTo>
                          <a:lnTo>
                            <a:pt x="21907" y="5429"/>
                          </a:lnTo>
                          <a:lnTo>
                            <a:pt x="5905" y="5429"/>
                          </a:lnTo>
                          <a:lnTo>
                            <a:pt x="5905" y="236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7" name="Forme libre : forme 4266">
                      <a:extLst>
                        <a:ext uri="{FF2B5EF4-FFF2-40B4-BE49-F238E27FC236}">
                          <a16:creationId xmlns:a16="http://schemas.microsoft.com/office/drawing/2014/main" id="{1A0D89AA-59F7-47EF-2D3E-20596BC099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8571" y="4366259"/>
                      <a:ext cx="25526" cy="53340"/>
                    </a:xfrm>
                    <a:custGeom>
                      <a:avLst/>
                      <a:gdLst>
                        <a:gd name="connsiteX0" fmla="*/ 15621 w 25526"/>
                        <a:gd name="connsiteY0" fmla="*/ 53340 h 53340"/>
                        <a:gd name="connsiteX1" fmla="*/ 9811 w 25526"/>
                        <a:gd name="connsiteY1" fmla="*/ 53340 h 53340"/>
                        <a:gd name="connsiteX2" fmla="*/ 9811 w 25526"/>
                        <a:gd name="connsiteY2" fmla="*/ 5429 h 53340"/>
                        <a:gd name="connsiteX3" fmla="*/ 0 w 25526"/>
                        <a:gd name="connsiteY3" fmla="*/ 5429 h 53340"/>
                        <a:gd name="connsiteX4" fmla="*/ 0 w 25526"/>
                        <a:gd name="connsiteY4" fmla="*/ 0 h 53340"/>
                        <a:gd name="connsiteX5" fmla="*/ 25527 w 25526"/>
                        <a:gd name="connsiteY5" fmla="*/ 0 h 53340"/>
                        <a:gd name="connsiteX6" fmla="*/ 25527 w 25526"/>
                        <a:gd name="connsiteY6" fmla="*/ 5429 h 53340"/>
                        <a:gd name="connsiteX7" fmla="*/ 15716 w 25526"/>
                        <a:gd name="connsiteY7" fmla="*/ 5429 h 53340"/>
                        <a:gd name="connsiteX8" fmla="*/ 15716 w 25526"/>
                        <a:gd name="connsiteY8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526" h="53340">
                          <a:moveTo>
                            <a:pt x="15621" y="53340"/>
                          </a:moveTo>
                          <a:lnTo>
                            <a:pt x="9811" y="53340"/>
                          </a:lnTo>
                          <a:lnTo>
                            <a:pt x="9811" y="5429"/>
                          </a:lnTo>
                          <a:lnTo>
                            <a:pt x="0" y="5429"/>
                          </a:lnTo>
                          <a:lnTo>
                            <a:pt x="0" y="0"/>
                          </a:lnTo>
                          <a:lnTo>
                            <a:pt x="25527" y="0"/>
                          </a:lnTo>
                          <a:lnTo>
                            <a:pt x="25527" y="5429"/>
                          </a:lnTo>
                          <a:lnTo>
                            <a:pt x="15716" y="5429"/>
                          </a:lnTo>
                          <a:lnTo>
                            <a:pt x="15716" y="533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8" name="Forme libre : forme 4267">
                      <a:extLst>
                        <a:ext uri="{FF2B5EF4-FFF2-40B4-BE49-F238E27FC236}">
                          <a16:creationId xmlns:a16="http://schemas.microsoft.com/office/drawing/2014/main" id="{83A70F3B-2335-8BE5-54A7-CEF54D378A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18860" y="4366259"/>
                      <a:ext cx="5905" cy="53340"/>
                    </a:xfrm>
                    <a:custGeom>
                      <a:avLst/>
                      <a:gdLst>
                        <a:gd name="connsiteX0" fmla="*/ 0 w 5905"/>
                        <a:gd name="connsiteY0" fmla="*/ 0 h 53340"/>
                        <a:gd name="connsiteX1" fmla="*/ 5905 w 5905"/>
                        <a:gd name="connsiteY1" fmla="*/ 0 h 53340"/>
                        <a:gd name="connsiteX2" fmla="*/ 5905 w 5905"/>
                        <a:gd name="connsiteY2" fmla="*/ 53340 h 53340"/>
                        <a:gd name="connsiteX3" fmla="*/ 0 w 5905"/>
                        <a:gd name="connsiteY3" fmla="*/ 53340 h 53340"/>
                        <a:gd name="connsiteX4" fmla="*/ 0 w 5905"/>
                        <a:gd name="connsiteY4" fmla="*/ 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5" h="53340">
                          <a:moveTo>
                            <a:pt x="0" y="0"/>
                          </a:moveTo>
                          <a:lnTo>
                            <a:pt x="5905" y="0"/>
                          </a:lnTo>
                          <a:lnTo>
                            <a:pt x="5905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9" name="Forme libre : forme 4268">
                      <a:extLst>
                        <a:ext uri="{FF2B5EF4-FFF2-40B4-BE49-F238E27FC236}">
                          <a16:creationId xmlns:a16="http://schemas.microsoft.com/office/drawing/2014/main" id="{72AC4E2E-AD28-2B13-7BE6-C5D70A294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29528" y="4366259"/>
                      <a:ext cx="25527" cy="53340"/>
                    </a:xfrm>
                    <a:custGeom>
                      <a:avLst/>
                      <a:gdLst>
                        <a:gd name="connsiteX0" fmla="*/ 15716 w 25527"/>
                        <a:gd name="connsiteY0" fmla="*/ 53340 h 53340"/>
                        <a:gd name="connsiteX1" fmla="*/ 9811 w 25527"/>
                        <a:gd name="connsiteY1" fmla="*/ 53340 h 53340"/>
                        <a:gd name="connsiteX2" fmla="*/ 9811 w 25527"/>
                        <a:gd name="connsiteY2" fmla="*/ 5429 h 53340"/>
                        <a:gd name="connsiteX3" fmla="*/ 0 w 25527"/>
                        <a:gd name="connsiteY3" fmla="*/ 5429 h 53340"/>
                        <a:gd name="connsiteX4" fmla="*/ 0 w 25527"/>
                        <a:gd name="connsiteY4" fmla="*/ 0 h 53340"/>
                        <a:gd name="connsiteX5" fmla="*/ 25527 w 25527"/>
                        <a:gd name="connsiteY5" fmla="*/ 0 h 53340"/>
                        <a:gd name="connsiteX6" fmla="*/ 25527 w 25527"/>
                        <a:gd name="connsiteY6" fmla="*/ 5429 h 53340"/>
                        <a:gd name="connsiteX7" fmla="*/ 15716 w 25527"/>
                        <a:gd name="connsiteY7" fmla="*/ 5429 h 53340"/>
                        <a:gd name="connsiteX8" fmla="*/ 15716 w 25527"/>
                        <a:gd name="connsiteY8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527" h="53340">
                          <a:moveTo>
                            <a:pt x="15716" y="53340"/>
                          </a:moveTo>
                          <a:lnTo>
                            <a:pt x="9811" y="53340"/>
                          </a:lnTo>
                          <a:lnTo>
                            <a:pt x="9811" y="5429"/>
                          </a:lnTo>
                          <a:lnTo>
                            <a:pt x="0" y="5429"/>
                          </a:lnTo>
                          <a:lnTo>
                            <a:pt x="0" y="0"/>
                          </a:lnTo>
                          <a:lnTo>
                            <a:pt x="25527" y="0"/>
                          </a:lnTo>
                          <a:lnTo>
                            <a:pt x="25527" y="5429"/>
                          </a:lnTo>
                          <a:lnTo>
                            <a:pt x="15716" y="5429"/>
                          </a:lnTo>
                          <a:lnTo>
                            <a:pt x="15716" y="533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70" name="Forme libre : forme 4269">
                      <a:extLst>
                        <a:ext uri="{FF2B5EF4-FFF2-40B4-BE49-F238E27FC236}">
                          <a16:creationId xmlns:a16="http://schemas.microsoft.com/office/drawing/2014/main" id="{A0DACD6A-308C-AC69-8A8C-24A9321EC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41422" y="4451984"/>
                      <a:ext cx="23622" cy="53340"/>
                    </a:xfrm>
                    <a:custGeom>
                      <a:avLst/>
                      <a:gdLst>
                        <a:gd name="connsiteX0" fmla="*/ 0 w 23622"/>
                        <a:gd name="connsiteY0" fmla="*/ 0 h 53340"/>
                        <a:gd name="connsiteX1" fmla="*/ 11621 w 23622"/>
                        <a:gd name="connsiteY1" fmla="*/ 0 h 53340"/>
                        <a:gd name="connsiteX2" fmla="*/ 23622 w 23622"/>
                        <a:gd name="connsiteY2" fmla="*/ 13049 h 53340"/>
                        <a:gd name="connsiteX3" fmla="*/ 23622 w 23622"/>
                        <a:gd name="connsiteY3" fmla="*/ 19431 h 53340"/>
                        <a:gd name="connsiteX4" fmla="*/ 11240 w 23622"/>
                        <a:gd name="connsiteY4" fmla="*/ 32290 h 53340"/>
                        <a:gd name="connsiteX5" fmla="*/ 6001 w 23622"/>
                        <a:gd name="connsiteY5" fmla="*/ 32290 h 53340"/>
                        <a:gd name="connsiteX6" fmla="*/ 6001 w 23622"/>
                        <a:gd name="connsiteY6" fmla="*/ 53340 h 53340"/>
                        <a:gd name="connsiteX7" fmla="*/ 95 w 23622"/>
                        <a:gd name="connsiteY7" fmla="*/ 53340 h 53340"/>
                        <a:gd name="connsiteX8" fmla="*/ 95 w 23622"/>
                        <a:gd name="connsiteY8" fmla="*/ 0 h 53340"/>
                        <a:gd name="connsiteX9" fmla="*/ 6001 w 23622"/>
                        <a:gd name="connsiteY9" fmla="*/ 26956 h 53340"/>
                        <a:gd name="connsiteX10" fmla="*/ 11240 w 23622"/>
                        <a:gd name="connsiteY10" fmla="*/ 26956 h 53340"/>
                        <a:gd name="connsiteX11" fmla="*/ 16193 w 23622"/>
                        <a:gd name="connsiteY11" fmla="*/ 25241 h 53340"/>
                        <a:gd name="connsiteX12" fmla="*/ 17812 w 23622"/>
                        <a:gd name="connsiteY12" fmla="*/ 19717 h 53340"/>
                        <a:gd name="connsiteX13" fmla="*/ 17812 w 23622"/>
                        <a:gd name="connsiteY13" fmla="*/ 12668 h 53340"/>
                        <a:gd name="connsiteX14" fmla="*/ 16383 w 23622"/>
                        <a:gd name="connsiteY14" fmla="*/ 7144 h 53340"/>
                        <a:gd name="connsiteX15" fmla="*/ 11716 w 23622"/>
                        <a:gd name="connsiteY15" fmla="*/ 5334 h 53340"/>
                        <a:gd name="connsiteX16" fmla="*/ 6001 w 23622"/>
                        <a:gd name="connsiteY16" fmla="*/ 5334 h 53340"/>
                        <a:gd name="connsiteX17" fmla="*/ 6001 w 23622"/>
                        <a:gd name="connsiteY17" fmla="*/ 2695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3622" h="53340">
                          <a:moveTo>
                            <a:pt x="0" y="0"/>
                          </a:moveTo>
                          <a:lnTo>
                            <a:pt x="11621" y="0"/>
                          </a:lnTo>
                          <a:cubicBezTo>
                            <a:pt x="19621" y="0"/>
                            <a:pt x="23622" y="4381"/>
                            <a:pt x="23622" y="13049"/>
                          </a:cubicBezTo>
                          <a:lnTo>
                            <a:pt x="23622" y="19431"/>
                          </a:lnTo>
                          <a:cubicBezTo>
                            <a:pt x="23622" y="28004"/>
                            <a:pt x="19526" y="32290"/>
                            <a:pt x="11240" y="32290"/>
                          </a:cubicBezTo>
                          <a:lnTo>
                            <a:pt x="6001" y="32290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6001" y="26956"/>
                          </a:moveTo>
                          <a:lnTo>
                            <a:pt x="11240" y="26956"/>
                          </a:lnTo>
                          <a:cubicBezTo>
                            <a:pt x="13430" y="26956"/>
                            <a:pt x="15145" y="26384"/>
                            <a:pt x="16193" y="25241"/>
                          </a:cubicBezTo>
                          <a:cubicBezTo>
                            <a:pt x="17240" y="24098"/>
                            <a:pt x="17812" y="22288"/>
                            <a:pt x="17812" y="19717"/>
                          </a:cubicBezTo>
                          <a:lnTo>
                            <a:pt x="17812" y="12668"/>
                          </a:lnTo>
                          <a:cubicBezTo>
                            <a:pt x="17812" y="10192"/>
                            <a:pt x="17336" y="8287"/>
                            <a:pt x="16383" y="7144"/>
                          </a:cubicBezTo>
                          <a:cubicBezTo>
                            <a:pt x="15431" y="5905"/>
                            <a:pt x="13907" y="5334"/>
                            <a:pt x="11716" y="5334"/>
                          </a:cubicBezTo>
                          <a:lnTo>
                            <a:pt x="6001" y="5334"/>
                          </a:lnTo>
                          <a:lnTo>
                            <a:pt x="6001" y="2695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71" name="Forme libre : forme 4270">
                      <a:extLst>
                        <a:ext uri="{FF2B5EF4-FFF2-40B4-BE49-F238E27FC236}">
                          <a16:creationId xmlns:a16="http://schemas.microsoft.com/office/drawing/2014/main" id="{CB369227-80C7-F6C9-C735-081B6F0E56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69997" y="4451317"/>
                      <a:ext cx="24479" cy="54483"/>
                    </a:xfrm>
                    <a:custGeom>
                      <a:avLst/>
                      <a:gdLst>
                        <a:gd name="connsiteX0" fmla="*/ 0 w 24479"/>
                        <a:gd name="connsiteY0" fmla="*/ 41053 h 54483"/>
                        <a:gd name="connsiteX1" fmla="*/ 0 w 24479"/>
                        <a:gd name="connsiteY1" fmla="*/ 13430 h 54483"/>
                        <a:gd name="connsiteX2" fmla="*/ 3048 w 24479"/>
                        <a:gd name="connsiteY2" fmla="*/ 3620 h 54483"/>
                        <a:gd name="connsiteX3" fmla="*/ 12192 w 24479"/>
                        <a:gd name="connsiteY3" fmla="*/ 0 h 54483"/>
                        <a:gd name="connsiteX4" fmla="*/ 21336 w 24479"/>
                        <a:gd name="connsiteY4" fmla="*/ 3620 h 54483"/>
                        <a:gd name="connsiteX5" fmla="*/ 24479 w 24479"/>
                        <a:gd name="connsiteY5" fmla="*/ 13430 h 54483"/>
                        <a:gd name="connsiteX6" fmla="*/ 24479 w 24479"/>
                        <a:gd name="connsiteY6" fmla="*/ 41053 h 54483"/>
                        <a:gd name="connsiteX7" fmla="*/ 21336 w 24479"/>
                        <a:gd name="connsiteY7" fmla="*/ 50864 h 54483"/>
                        <a:gd name="connsiteX8" fmla="*/ 12192 w 24479"/>
                        <a:gd name="connsiteY8" fmla="*/ 54483 h 54483"/>
                        <a:gd name="connsiteX9" fmla="*/ 3143 w 24479"/>
                        <a:gd name="connsiteY9" fmla="*/ 50864 h 54483"/>
                        <a:gd name="connsiteX10" fmla="*/ 0 w 24479"/>
                        <a:gd name="connsiteY10" fmla="*/ 41053 h 54483"/>
                        <a:gd name="connsiteX11" fmla="*/ 5906 w 24479"/>
                        <a:gd name="connsiteY11" fmla="*/ 13240 h 54483"/>
                        <a:gd name="connsiteX12" fmla="*/ 5906 w 24479"/>
                        <a:gd name="connsiteY12" fmla="*/ 41434 h 54483"/>
                        <a:gd name="connsiteX13" fmla="*/ 12192 w 24479"/>
                        <a:gd name="connsiteY13" fmla="*/ 49149 h 54483"/>
                        <a:gd name="connsiteX14" fmla="*/ 18479 w 24479"/>
                        <a:gd name="connsiteY14" fmla="*/ 41434 h 54483"/>
                        <a:gd name="connsiteX15" fmla="*/ 18479 w 24479"/>
                        <a:gd name="connsiteY15" fmla="*/ 13240 h 54483"/>
                        <a:gd name="connsiteX16" fmla="*/ 12192 w 24479"/>
                        <a:gd name="connsiteY16" fmla="*/ 5525 h 54483"/>
                        <a:gd name="connsiteX17" fmla="*/ 5906 w 24479"/>
                        <a:gd name="connsiteY17" fmla="*/ 13240 h 54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4479" h="54483">
                          <a:moveTo>
                            <a:pt x="0" y="41053"/>
                          </a:moveTo>
                          <a:lnTo>
                            <a:pt x="0" y="13430"/>
                          </a:lnTo>
                          <a:cubicBezTo>
                            <a:pt x="0" y="9239"/>
                            <a:pt x="1048" y="6001"/>
                            <a:pt x="3048" y="3620"/>
                          </a:cubicBezTo>
                          <a:cubicBezTo>
                            <a:pt x="5144" y="1238"/>
                            <a:pt x="8192" y="0"/>
                            <a:pt x="12192" y="0"/>
                          </a:cubicBezTo>
                          <a:cubicBezTo>
                            <a:pt x="16193" y="0"/>
                            <a:pt x="19241" y="1238"/>
                            <a:pt x="21336" y="3620"/>
                          </a:cubicBezTo>
                          <a:cubicBezTo>
                            <a:pt x="23432" y="6001"/>
                            <a:pt x="24479" y="9239"/>
                            <a:pt x="24479" y="13430"/>
                          </a:cubicBezTo>
                          <a:lnTo>
                            <a:pt x="24479" y="41053"/>
                          </a:lnTo>
                          <a:cubicBezTo>
                            <a:pt x="24479" y="45244"/>
                            <a:pt x="23432" y="48483"/>
                            <a:pt x="21336" y="50864"/>
                          </a:cubicBezTo>
                          <a:cubicBezTo>
                            <a:pt x="19241" y="53245"/>
                            <a:pt x="16193" y="54483"/>
                            <a:pt x="12192" y="54483"/>
                          </a:cubicBezTo>
                          <a:cubicBezTo>
                            <a:pt x="8192" y="54483"/>
                            <a:pt x="5239" y="53245"/>
                            <a:pt x="3143" y="50864"/>
                          </a:cubicBezTo>
                          <a:cubicBezTo>
                            <a:pt x="1048" y="48578"/>
                            <a:pt x="0" y="45244"/>
                            <a:pt x="0" y="41053"/>
                          </a:cubicBezTo>
                          <a:close/>
                          <a:moveTo>
                            <a:pt x="5906" y="13240"/>
                          </a:moveTo>
                          <a:lnTo>
                            <a:pt x="5906" y="41434"/>
                          </a:lnTo>
                          <a:cubicBezTo>
                            <a:pt x="5906" y="46577"/>
                            <a:pt x="8001" y="49149"/>
                            <a:pt x="12192" y="49149"/>
                          </a:cubicBezTo>
                          <a:cubicBezTo>
                            <a:pt x="16383" y="49149"/>
                            <a:pt x="18479" y="46577"/>
                            <a:pt x="18479" y="41434"/>
                          </a:cubicBezTo>
                          <a:lnTo>
                            <a:pt x="18479" y="13240"/>
                          </a:lnTo>
                          <a:cubicBezTo>
                            <a:pt x="18479" y="8096"/>
                            <a:pt x="16383" y="5525"/>
                            <a:pt x="12192" y="5525"/>
                          </a:cubicBezTo>
                          <a:cubicBezTo>
                            <a:pt x="8001" y="5525"/>
                            <a:pt x="5906" y="8096"/>
                            <a:pt x="5906" y="13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72" name="Forme libre : forme 4271">
                      <a:extLst>
                        <a:ext uri="{FF2B5EF4-FFF2-40B4-BE49-F238E27FC236}">
                          <a16:creationId xmlns:a16="http://schemas.microsoft.com/office/drawing/2014/main" id="{8DD80EB9-0393-E408-744D-FEFE361DF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00858" y="4451984"/>
                      <a:ext cx="24860" cy="53340"/>
                    </a:xfrm>
                    <a:custGeom>
                      <a:avLst/>
                      <a:gdLst>
                        <a:gd name="connsiteX0" fmla="*/ 0 w 24860"/>
                        <a:gd name="connsiteY0" fmla="*/ 0 h 53340"/>
                        <a:gd name="connsiteX1" fmla="*/ 11906 w 24860"/>
                        <a:gd name="connsiteY1" fmla="*/ 0 h 53340"/>
                        <a:gd name="connsiteX2" fmla="*/ 20955 w 24860"/>
                        <a:gd name="connsiteY2" fmla="*/ 3048 h 53340"/>
                        <a:gd name="connsiteX3" fmla="*/ 23813 w 24860"/>
                        <a:gd name="connsiteY3" fmla="*/ 12192 h 53340"/>
                        <a:gd name="connsiteX4" fmla="*/ 23813 w 24860"/>
                        <a:gd name="connsiteY4" fmla="*/ 16574 h 53340"/>
                        <a:gd name="connsiteX5" fmla="*/ 17145 w 24860"/>
                        <a:gd name="connsiteY5" fmla="*/ 27527 h 53340"/>
                        <a:gd name="connsiteX6" fmla="*/ 23813 w 24860"/>
                        <a:gd name="connsiteY6" fmla="*/ 38671 h 53340"/>
                        <a:gd name="connsiteX7" fmla="*/ 23813 w 24860"/>
                        <a:gd name="connsiteY7" fmla="*/ 46958 h 53340"/>
                        <a:gd name="connsiteX8" fmla="*/ 24860 w 24860"/>
                        <a:gd name="connsiteY8" fmla="*/ 53340 h 53340"/>
                        <a:gd name="connsiteX9" fmla="*/ 18859 w 24860"/>
                        <a:gd name="connsiteY9" fmla="*/ 53340 h 53340"/>
                        <a:gd name="connsiteX10" fmla="*/ 17907 w 24860"/>
                        <a:gd name="connsiteY10" fmla="*/ 46863 h 53340"/>
                        <a:gd name="connsiteX11" fmla="*/ 17907 w 24860"/>
                        <a:gd name="connsiteY11" fmla="*/ 38481 h 53340"/>
                        <a:gd name="connsiteX12" fmla="*/ 16002 w 24860"/>
                        <a:gd name="connsiteY12" fmla="*/ 32385 h 53340"/>
                        <a:gd name="connsiteX13" fmla="*/ 10192 w 24860"/>
                        <a:gd name="connsiteY13" fmla="*/ 30575 h 53340"/>
                        <a:gd name="connsiteX14" fmla="*/ 6001 w 24860"/>
                        <a:gd name="connsiteY14" fmla="*/ 30575 h 53340"/>
                        <a:gd name="connsiteX15" fmla="*/ 6001 w 24860"/>
                        <a:gd name="connsiteY15" fmla="*/ 53340 h 53340"/>
                        <a:gd name="connsiteX16" fmla="*/ 95 w 24860"/>
                        <a:gd name="connsiteY16" fmla="*/ 53340 h 53340"/>
                        <a:gd name="connsiteX17" fmla="*/ 95 w 24860"/>
                        <a:gd name="connsiteY17" fmla="*/ 0 h 53340"/>
                        <a:gd name="connsiteX18" fmla="*/ 6001 w 24860"/>
                        <a:gd name="connsiteY18" fmla="*/ 25146 h 53340"/>
                        <a:gd name="connsiteX19" fmla="*/ 10382 w 24860"/>
                        <a:gd name="connsiteY19" fmla="*/ 25146 h 53340"/>
                        <a:gd name="connsiteX20" fmla="*/ 16097 w 24860"/>
                        <a:gd name="connsiteY20" fmla="*/ 23527 h 53340"/>
                        <a:gd name="connsiteX21" fmla="*/ 18002 w 24860"/>
                        <a:gd name="connsiteY21" fmla="*/ 17812 h 53340"/>
                        <a:gd name="connsiteX22" fmla="*/ 18002 w 24860"/>
                        <a:gd name="connsiteY22" fmla="*/ 12668 h 53340"/>
                        <a:gd name="connsiteX23" fmla="*/ 11811 w 24860"/>
                        <a:gd name="connsiteY23" fmla="*/ 5334 h 53340"/>
                        <a:gd name="connsiteX24" fmla="*/ 6001 w 24860"/>
                        <a:gd name="connsiteY24" fmla="*/ 5334 h 53340"/>
                        <a:gd name="connsiteX25" fmla="*/ 6001 w 24860"/>
                        <a:gd name="connsiteY25" fmla="*/ 2514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860" h="53340">
                          <a:moveTo>
                            <a:pt x="0" y="0"/>
                          </a:moveTo>
                          <a:lnTo>
                            <a:pt x="11906" y="0"/>
                          </a:lnTo>
                          <a:cubicBezTo>
                            <a:pt x="16002" y="0"/>
                            <a:pt x="19050" y="1048"/>
                            <a:pt x="20955" y="3048"/>
                          </a:cubicBezTo>
                          <a:cubicBezTo>
                            <a:pt x="22860" y="5048"/>
                            <a:pt x="23813" y="8096"/>
                            <a:pt x="23813" y="12192"/>
                          </a:cubicBezTo>
                          <a:lnTo>
                            <a:pt x="23813" y="16574"/>
                          </a:lnTo>
                          <a:cubicBezTo>
                            <a:pt x="23813" y="22479"/>
                            <a:pt x="21622" y="26099"/>
                            <a:pt x="17145" y="27527"/>
                          </a:cubicBezTo>
                          <a:cubicBezTo>
                            <a:pt x="21622" y="28861"/>
                            <a:pt x="23813" y="32576"/>
                            <a:pt x="23813" y="38671"/>
                          </a:cubicBezTo>
                          <a:lnTo>
                            <a:pt x="23813" y="46958"/>
                          </a:lnTo>
                          <a:cubicBezTo>
                            <a:pt x="23813" y="49911"/>
                            <a:pt x="24193" y="52006"/>
                            <a:pt x="24860" y="53340"/>
                          </a:cubicBezTo>
                          <a:lnTo>
                            <a:pt x="18859" y="53340"/>
                          </a:lnTo>
                          <a:cubicBezTo>
                            <a:pt x="18193" y="51911"/>
                            <a:pt x="17907" y="49721"/>
                            <a:pt x="17907" y="46863"/>
                          </a:cubicBezTo>
                          <a:lnTo>
                            <a:pt x="17907" y="38481"/>
                          </a:lnTo>
                          <a:cubicBezTo>
                            <a:pt x="17907" y="35624"/>
                            <a:pt x="17240" y="33528"/>
                            <a:pt x="16002" y="32385"/>
                          </a:cubicBezTo>
                          <a:cubicBezTo>
                            <a:pt x="14764" y="31242"/>
                            <a:pt x="12763" y="30575"/>
                            <a:pt x="10192" y="30575"/>
                          </a:cubicBezTo>
                          <a:lnTo>
                            <a:pt x="6001" y="30575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6001" y="25146"/>
                          </a:moveTo>
                          <a:lnTo>
                            <a:pt x="10382" y="25146"/>
                          </a:lnTo>
                          <a:cubicBezTo>
                            <a:pt x="12954" y="25146"/>
                            <a:pt x="14764" y="24575"/>
                            <a:pt x="16097" y="23527"/>
                          </a:cubicBezTo>
                          <a:cubicBezTo>
                            <a:pt x="17431" y="22479"/>
                            <a:pt x="18002" y="20574"/>
                            <a:pt x="18002" y="17812"/>
                          </a:cubicBezTo>
                          <a:lnTo>
                            <a:pt x="18002" y="12668"/>
                          </a:lnTo>
                          <a:cubicBezTo>
                            <a:pt x="18002" y="7811"/>
                            <a:pt x="15907" y="5334"/>
                            <a:pt x="11811" y="5334"/>
                          </a:cubicBezTo>
                          <a:lnTo>
                            <a:pt x="6001" y="5334"/>
                          </a:lnTo>
                          <a:lnTo>
                            <a:pt x="6001" y="2514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73" name="Forme libre : forme 4272">
                      <a:extLst>
                        <a:ext uri="{FF2B5EF4-FFF2-40B4-BE49-F238E27FC236}">
                          <a16:creationId xmlns:a16="http://schemas.microsoft.com/office/drawing/2014/main" id="{68D7DD61-F591-953B-771D-3DF8E2131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29528" y="4451984"/>
                      <a:ext cx="25527" cy="53340"/>
                    </a:xfrm>
                    <a:custGeom>
                      <a:avLst/>
                      <a:gdLst>
                        <a:gd name="connsiteX0" fmla="*/ 15716 w 25527"/>
                        <a:gd name="connsiteY0" fmla="*/ 53340 h 53340"/>
                        <a:gd name="connsiteX1" fmla="*/ 9811 w 25527"/>
                        <a:gd name="connsiteY1" fmla="*/ 53340 h 53340"/>
                        <a:gd name="connsiteX2" fmla="*/ 9811 w 25527"/>
                        <a:gd name="connsiteY2" fmla="*/ 5429 h 53340"/>
                        <a:gd name="connsiteX3" fmla="*/ 0 w 25527"/>
                        <a:gd name="connsiteY3" fmla="*/ 5429 h 53340"/>
                        <a:gd name="connsiteX4" fmla="*/ 0 w 25527"/>
                        <a:gd name="connsiteY4" fmla="*/ 0 h 53340"/>
                        <a:gd name="connsiteX5" fmla="*/ 25527 w 25527"/>
                        <a:gd name="connsiteY5" fmla="*/ 0 h 53340"/>
                        <a:gd name="connsiteX6" fmla="*/ 25527 w 25527"/>
                        <a:gd name="connsiteY6" fmla="*/ 5429 h 53340"/>
                        <a:gd name="connsiteX7" fmla="*/ 15716 w 25527"/>
                        <a:gd name="connsiteY7" fmla="*/ 5429 h 53340"/>
                        <a:gd name="connsiteX8" fmla="*/ 15716 w 25527"/>
                        <a:gd name="connsiteY8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527" h="53340">
                          <a:moveTo>
                            <a:pt x="15716" y="53340"/>
                          </a:moveTo>
                          <a:lnTo>
                            <a:pt x="9811" y="53340"/>
                          </a:lnTo>
                          <a:lnTo>
                            <a:pt x="9811" y="5429"/>
                          </a:lnTo>
                          <a:lnTo>
                            <a:pt x="0" y="5429"/>
                          </a:lnTo>
                          <a:lnTo>
                            <a:pt x="0" y="0"/>
                          </a:lnTo>
                          <a:lnTo>
                            <a:pt x="25527" y="0"/>
                          </a:lnTo>
                          <a:lnTo>
                            <a:pt x="25527" y="5429"/>
                          </a:lnTo>
                          <a:lnTo>
                            <a:pt x="15716" y="5429"/>
                          </a:lnTo>
                          <a:lnTo>
                            <a:pt x="15716" y="533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262" name="Forme libre : forme 4261">
                    <a:extLst>
                      <a:ext uri="{FF2B5EF4-FFF2-40B4-BE49-F238E27FC236}">
                        <a16:creationId xmlns:a16="http://schemas.microsoft.com/office/drawing/2014/main" id="{6AB925DA-7E38-32EE-BC0D-ECB7D40A87CE}"/>
                      </a:ext>
                    </a:extLst>
                  </p:cNvPr>
                  <p:cNvSpPr/>
                  <p:nvPr/>
                </p:nvSpPr>
                <p:spPr>
                  <a:xfrm>
                    <a:off x="15993263" y="4336195"/>
                    <a:ext cx="234401" cy="180795"/>
                  </a:xfrm>
                  <a:custGeom>
                    <a:avLst/>
                    <a:gdLst>
                      <a:gd name="connsiteX0" fmla="*/ 72187 w 234401"/>
                      <a:gd name="connsiteY0" fmla="*/ 1680 h 180795"/>
                      <a:gd name="connsiteX1" fmla="*/ 2845 w 234401"/>
                      <a:gd name="connsiteY1" fmla="*/ 113122 h 180795"/>
                      <a:gd name="connsiteX2" fmla="*/ 146291 w 234401"/>
                      <a:gd name="connsiteY2" fmla="*/ 161414 h 180795"/>
                      <a:gd name="connsiteX3" fmla="*/ 233159 w 234401"/>
                      <a:gd name="connsiteY3" fmla="*/ 92072 h 180795"/>
                      <a:gd name="connsiteX4" fmla="*/ 233064 w 234401"/>
                      <a:gd name="connsiteY4" fmla="*/ 88738 h 180795"/>
                      <a:gd name="connsiteX5" fmla="*/ 148291 w 234401"/>
                      <a:gd name="connsiteY5" fmla="*/ 20920 h 180795"/>
                      <a:gd name="connsiteX6" fmla="*/ 90570 w 234401"/>
                      <a:gd name="connsiteY6" fmla="*/ 60 h 180795"/>
                      <a:gd name="connsiteX7" fmla="*/ 72187 w 234401"/>
                      <a:gd name="connsiteY7" fmla="*/ 1680 h 180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4401" h="180795">
                        <a:moveTo>
                          <a:pt x="72187" y="1680"/>
                        </a:moveTo>
                        <a:cubicBezTo>
                          <a:pt x="21514" y="12157"/>
                          <a:pt x="-9919" y="62830"/>
                          <a:pt x="2845" y="113122"/>
                        </a:cubicBezTo>
                        <a:cubicBezTo>
                          <a:pt x="18847" y="175892"/>
                          <a:pt x="95428" y="201800"/>
                          <a:pt x="146291" y="161414"/>
                        </a:cubicBezTo>
                        <a:cubicBezTo>
                          <a:pt x="175342" y="138363"/>
                          <a:pt x="204108" y="115217"/>
                          <a:pt x="233159" y="92072"/>
                        </a:cubicBezTo>
                        <a:cubicBezTo>
                          <a:pt x="234969" y="90548"/>
                          <a:pt x="234683" y="90072"/>
                          <a:pt x="233064" y="88738"/>
                        </a:cubicBezTo>
                        <a:cubicBezTo>
                          <a:pt x="204774" y="66164"/>
                          <a:pt x="176485" y="43590"/>
                          <a:pt x="148291" y="20920"/>
                        </a:cubicBezTo>
                        <a:cubicBezTo>
                          <a:pt x="131432" y="7394"/>
                          <a:pt x="112287" y="156"/>
                          <a:pt x="90570" y="60"/>
                        </a:cubicBezTo>
                        <a:cubicBezTo>
                          <a:pt x="84379" y="-225"/>
                          <a:pt x="78187" y="536"/>
                          <a:pt x="72187" y="1680"/>
                        </a:cubicBezTo>
                        <a:close/>
                      </a:path>
                    </a:pathLst>
                  </a:custGeom>
                  <a:solidFill>
                    <a:srgbClr val="3127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4260" name="Forme libre : forme 4259">
                  <a:extLst>
                    <a:ext uri="{FF2B5EF4-FFF2-40B4-BE49-F238E27FC236}">
                      <a16:creationId xmlns:a16="http://schemas.microsoft.com/office/drawing/2014/main" id="{94F52E93-0EAA-EAA6-75DB-9431DD32AC87}"/>
                    </a:ext>
                  </a:extLst>
                </p:cNvPr>
                <p:cNvSpPr/>
                <p:nvPr/>
              </p:nvSpPr>
              <p:spPr>
                <a:xfrm>
                  <a:off x="16025921" y="4379308"/>
                  <a:ext cx="113467" cy="94583"/>
                </a:xfrm>
                <a:custGeom>
                  <a:avLst/>
                  <a:gdLst>
                    <a:gd name="connsiteX0" fmla="*/ 0 w 113467"/>
                    <a:gd name="connsiteY0" fmla="*/ 86011 h 94583"/>
                    <a:gd name="connsiteX1" fmla="*/ 0 w 113467"/>
                    <a:gd name="connsiteY1" fmla="*/ 84011 h 94583"/>
                    <a:gd name="connsiteX2" fmla="*/ 381 w 113467"/>
                    <a:gd name="connsiteY2" fmla="*/ 83249 h 94583"/>
                    <a:gd name="connsiteX3" fmla="*/ 7810 w 113467"/>
                    <a:gd name="connsiteY3" fmla="*/ 81534 h 94583"/>
                    <a:gd name="connsiteX4" fmla="*/ 20383 w 113467"/>
                    <a:gd name="connsiteY4" fmla="*/ 84868 h 94583"/>
                    <a:gd name="connsiteX5" fmla="*/ 21907 w 113467"/>
                    <a:gd name="connsiteY5" fmla="*/ 82296 h 94583"/>
                    <a:gd name="connsiteX6" fmla="*/ 21526 w 113467"/>
                    <a:gd name="connsiteY6" fmla="*/ 81344 h 94583"/>
                    <a:gd name="connsiteX7" fmla="*/ 9906 w 113467"/>
                    <a:gd name="connsiteY7" fmla="*/ 54293 h 94583"/>
                    <a:gd name="connsiteX8" fmla="*/ 13049 w 113467"/>
                    <a:gd name="connsiteY8" fmla="*/ 47339 h 94583"/>
                    <a:gd name="connsiteX9" fmla="*/ 15716 w 113467"/>
                    <a:gd name="connsiteY9" fmla="*/ 46482 h 94583"/>
                    <a:gd name="connsiteX10" fmla="*/ 18859 w 113467"/>
                    <a:gd name="connsiteY10" fmla="*/ 42101 h 94583"/>
                    <a:gd name="connsiteX11" fmla="*/ 18859 w 113467"/>
                    <a:gd name="connsiteY11" fmla="*/ 19621 h 94583"/>
                    <a:gd name="connsiteX12" fmla="*/ 19145 w 113467"/>
                    <a:gd name="connsiteY12" fmla="*/ 16764 h 94583"/>
                    <a:gd name="connsiteX13" fmla="*/ 28575 w 113467"/>
                    <a:gd name="connsiteY13" fmla="*/ 9430 h 94583"/>
                    <a:gd name="connsiteX14" fmla="*/ 41434 w 113467"/>
                    <a:gd name="connsiteY14" fmla="*/ 9430 h 94583"/>
                    <a:gd name="connsiteX15" fmla="*/ 42481 w 113467"/>
                    <a:gd name="connsiteY15" fmla="*/ 8287 h 94583"/>
                    <a:gd name="connsiteX16" fmla="*/ 42481 w 113467"/>
                    <a:gd name="connsiteY16" fmla="*/ 4763 h 94583"/>
                    <a:gd name="connsiteX17" fmla="*/ 47149 w 113467"/>
                    <a:gd name="connsiteY17" fmla="*/ 0 h 94583"/>
                    <a:gd name="connsiteX18" fmla="*/ 66199 w 113467"/>
                    <a:gd name="connsiteY18" fmla="*/ 0 h 94583"/>
                    <a:gd name="connsiteX19" fmla="*/ 70866 w 113467"/>
                    <a:gd name="connsiteY19" fmla="*/ 4667 h 94583"/>
                    <a:gd name="connsiteX20" fmla="*/ 70866 w 113467"/>
                    <a:gd name="connsiteY20" fmla="*/ 8477 h 94583"/>
                    <a:gd name="connsiteX21" fmla="*/ 71818 w 113467"/>
                    <a:gd name="connsiteY21" fmla="*/ 9430 h 94583"/>
                    <a:gd name="connsiteX22" fmla="*/ 84391 w 113467"/>
                    <a:gd name="connsiteY22" fmla="*/ 9430 h 94583"/>
                    <a:gd name="connsiteX23" fmla="*/ 87249 w 113467"/>
                    <a:gd name="connsiteY23" fmla="*/ 9716 h 94583"/>
                    <a:gd name="connsiteX24" fmla="*/ 94583 w 113467"/>
                    <a:gd name="connsiteY24" fmla="*/ 19336 h 94583"/>
                    <a:gd name="connsiteX25" fmla="*/ 94583 w 113467"/>
                    <a:gd name="connsiteY25" fmla="*/ 42577 h 94583"/>
                    <a:gd name="connsiteX26" fmla="*/ 97345 w 113467"/>
                    <a:gd name="connsiteY26" fmla="*/ 46292 h 94583"/>
                    <a:gd name="connsiteX27" fmla="*/ 100298 w 113467"/>
                    <a:gd name="connsiteY27" fmla="*/ 47244 h 94583"/>
                    <a:gd name="connsiteX28" fmla="*/ 103441 w 113467"/>
                    <a:gd name="connsiteY28" fmla="*/ 54293 h 94583"/>
                    <a:gd name="connsiteX29" fmla="*/ 92107 w 113467"/>
                    <a:gd name="connsiteY29" fmla="*/ 80772 h 94583"/>
                    <a:gd name="connsiteX30" fmla="*/ 94583 w 113467"/>
                    <a:gd name="connsiteY30" fmla="*/ 84963 h 94583"/>
                    <a:gd name="connsiteX31" fmla="*/ 105632 w 113467"/>
                    <a:gd name="connsiteY31" fmla="*/ 81534 h 94583"/>
                    <a:gd name="connsiteX32" fmla="*/ 112204 w 113467"/>
                    <a:gd name="connsiteY32" fmla="*/ 81820 h 94583"/>
                    <a:gd name="connsiteX33" fmla="*/ 112014 w 113467"/>
                    <a:gd name="connsiteY33" fmla="*/ 88392 h 94583"/>
                    <a:gd name="connsiteX34" fmla="*/ 108490 w 113467"/>
                    <a:gd name="connsiteY34" fmla="*/ 90964 h 94583"/>
                    <a:gd name="connsiteX35" fmla="*/ 85058 w 113467"/>
                    <a:gd name="connsiteY35" fmla="*/ 92107 h 94583"/>
                    <a:gd name="connsiteX36" fmla="*/ 80676 w 113467"/>
                    <a:gd name="connsiteY36" fmla="*/ 92012 h 94583"/>
                    <a:gd name="connsiteX37" fmla="*/ 58769 w 113467"/>
                    <a:gd name="connsiteY37" fmla="*/ 92012 h 94583"/>
                    <a:gd name="connsiteX38" fmla="*/ 54483 w 113467"/>
                    <a:gd name="connsiteY38" fmla="*/ 92012 h 94583"/>
                    <a:gd name="connsiteX39" fmla="*/ 32861 w 113467"/>
                    <a:gd name="connsiteY39" fmla="*/ 92012 h 94583"/>
                    <a:gd name="connsiteX40" fmla="*/ 28384 w 113467"/>
                    <a:gd name="connsiteY40" fmla="*/ 92012 h 94583"/>
                    <a:gd name="connsiteX41" fmla="*/ 2953 w 113467"/>
                    <a:gd name="connsiteY41" fmla="*/ 89726 h 94583"/>
                    <a:gd name="connsiteX42" fmla="*/ 0 w 113467"/>
                    <a:gd name="connsiteY42" fmla="*/ 86011 h 94583"/>
                    <a:gd name="connsiteX43" fmla="*/ 56864 w 113467"/>
                    <a:gd name="connsiteY43" fmla="*/ 18860 h 94583"/>
                    <a:gd name="connsiteX44" fmla="*/ 31147 w 113467"/>
                    <a:gd name="connsiteY44" fmla="*/ 18860 h 94583"/>
                    <a:gd name="connsiteX45" fmla="*/ 28384 w 113467"/>
                    <a:gd name="connsiteY45" fmla="*/ 21622 h 94583"/>
                    <a:gd name="connsiteX46" fmla="*/ 28384 w 113467"/>
                    <a:gd name="connsiteY46" fmla="*/ 25146 h 94583"/>
                    <a:gd name="connsiteX47" fmla="*/ 28384 w 113467"/>
                    <a:gd name="connsiteY47" fmla="*/ 39529 h 94583"/>
                    <a:gd name="connsiteX48" fmla="*/ 30099 w 113467"/>
                    <a:gd name="connsiteY48" fmla="*/ 41529 h 94583"/>
                    <a:gd name="connsiteX49" fmla="*/ 31718 w 113467"/>
                    <a:gd name="connsiteY49" fmla="*/ 41148 h 94583"/>
                    <a:gd name="connsiteX50" fmla="*/ 51530 w 113467"/>
                    <a:gd name="connsiteY50" fmla="*/ 34481 h 94583"/>
                    <a:gd name="connsiteX51" fmla="*/ 62008 w 113467"/>
                    <a:gd name="connsiteY51" fmla="*/ 34481 h 94583"/>
                    <a:gd name="connsiteX52" fmla="*/ 82296 w 113467"/>
                    <a:gd name="connsiteY52" fmla="*/ 41243 h 94583"/>
                    <a:gd name="connsiteX53" fmla="*/ 85153 w 113467"/>
                    <a:gd name="connsiteY53" fmla="*/ 39148 h 94583"/>
                    <a:gd name="connsiteX54" fmla="*/ 85153 w 113467"/>
                    <a:gd name="connsiteY54" fmla="*/ 21908 h 94583"/>
                    <a:gd name="connsiteX55" fmla="*/ 82105 w 113467"/>
                    <a:gd name="connsiteY55" fmla="*/ 18860 h 94583"/>
                    <a:gd name="connsiteX56" fmla="*/ 56864 w 113467"/>
                    <a:gd name="connsiteY56" fmla="*/ 18860 h 94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13467" h="94583">
                      <a:moveTo>
                        <a:pt x="0" y="86011"/>
                      </a:moveTo>
                      <a:cubicBezTo>
                        <a:pt x="0" y="85344"/>
                        <a:pt x="0" y="84677"/>
                        <a:pt x="0" y="84011"/>
                      </a:cubicBezTo>
                      <a:cubicBezTo>
                        <a:pt x="286" y="83820"/>
                        <a:pt x="286" y="83534"/>
                        <a:pt x="381" y="83249"/>
                      </a:cubicBezTo>
                      <a:cubicBezTo>
                        <a:pt x="1619" y="80296"/>
                        <a:pt x="5524" y="79343"/>
                        <a:pt x="7810" y="81534"/>
                      </a:cubicBezTo>
                      <a:cubicBezTo>
                        <a:pt x="11430" y="84963"/>
                        <a:pt x="15811" y="85344"/>
                        <a:pt x="20383" y="84868"/>
                      </a:cubicBezTo>
                      <a:cubicBezTo>
                        <a:pt x="21717" y="84677"/>
                        <a:pt x="22384" y="83629"/>
                        <a:pt x="21907" y="82296"/>
                      </a:cubicBezTo>
                      <a:cubicBezTo>
                        <a:pt x="21812" y="82010"/>
                        <a:pt x="21717" y="81629"/>
                        <a:pt x="21526" y="81344"/>
                      </a:cubicBezTo>
                      <a:cubicBezTo>
                        <a:pt x="17621" y="72295"/>
                        <a:pt x="13811" y="63341"/>
                        <a:pt x="9906" y="54293"/>
                      </a:cubicBezTo>
                      <a:cubicBezTo>
                        <a:pt x="8572" y="51149"/>
                        <a:pt x="9811" y="48482"/>
                        <a:pt x="13049" y="47339"/>
                      </a:cubicBezTo>
                      <a:cubicBezTo>
                        <a:pt x="13906" y="47054"/>
                        <a:pt x="14764" y="46768"/>
                        <a:pt x="15716" y="46482"/>
                      </a:cubicBezTo>
                      <a:cubicBezTo>
                        <a:pt x="18288" y="45625"/>
                        <a:pt x="18859" y="44863"/>
                        <a:pt x="18859" y="42101"/>
                      </a:cubicBezTo>
                      <a:cubicBezTo>
                        <a:pt x="18859" y="34576"/>
                        <a:pt x="18859" y="27051"/>
                        <a:pt x="18859" y="19621"/>
                      </a:cubicBezTo>
                      <a:cubicBezTo>
                        <a:pt x="18859" y="18669"/>
                        <a:pt x="18955" y="17717"/>
                        <a:pt x="19145" y="16764"/>
                      </a:cubicBezTo>
                      <a:cubicBezTo>
                        <a:pt x="20193" y="12383"/>
                        <a:pt x="23908" y="9430"/>
                        <a:pt x="28575" y="9430"/>
                      </a:cubicBezTo>
                      <a:cubicBezTo>
                        <a:pt x="32861" y="9430"/>
                        <a:pt x="37147" y="9430"/>
                        <a:pt x="41434" y="9430"/>
                      </a:cubicBezTo>
                      <a:cubicBezTo>
                        <a:pt x="42291" y="9430"/>
                        <a:pt x="42576" y="9144"/>
                        <a:pt x="42481" y="8287"/>
                      </a:cubicBezTo>
                      <a:cubicBezTo>
                        <a:pt x="42386" y="7144"/>
                        <a:pt x="42481" y="5906"/>
                        <a:pt x="42481" y="4763"/>
                      </a:cubicBezTo>
                      <a:cubicBezTo>
                        <a:pt x="42481" y="2000"/>
                        <a:pt x="44482" y="0"/>
                        <a:pt x="47149" y="0"/>
                      </a:cubicBezTo>
                      <a:cubicBezTo>
                        <a:pt x="53530" y="0"/>
                        <a:pt x="59817" y="0"/>
                        <a:pt x="66199" y="0"/>
                      </a:cubicBezTo>
                      <a:cubicBezTo>
                        <a:pt x="68866" y="0"/>
                        <a:pt x="70771" y="2000"/>
                        <a:pt x="70866" y="4667"/>
                      </a:cubicBezTo>
                      <a:cubicBezTo>
                        <a:pt x="70866" y="5906"/>
                        <a:pt x="70961" y="7144"/>
                        <a:pt x="70866" y="8477"/>
                      </a:cubicBezTo>
                      <a:cubicBezTo>
                        <a:pt x="70866" y="9239"/>
                        <a:pt x="71056" y="9430"/>
                        <a:pt x="71818" y="9430"/>
                      </a:cubicBezTo>
                      <a:cubicBezTo>
                        <a:pt x="76009" y="9430"/>
                        <a:pt x="80200" y="9430"/>
                        <a:pt x="84391" y="9430"/>
                      </a:cubicBezTo>
                      <a:cubicBezTo>
                        <a:pt x="85344" y="9430"/>
                        <a:pt x="86296" y="9525"/>
                        <a:pt x="87249" y="9716"/>
                      </a:cubicBezTo>
                      <a:cubicBezTo>
                        <a:pt x="91726" y="10859"/>
                        <a:pt x="94583" y="14573"/>
                        <a:pt x="94583" y="19336"/>
                      </a:cubicBezTo>
                      <a:cubicBezTo>
                        <a:pt x="94583" y="27051"/>
                        <a:pt x="94583" y="34862"/>
                        <a:pt x="94583" y="42577"/>
                      </a:cubicBezTo>
                      <a:cubicBezTo>
                        <a:pt x="94583" y="44672"/>
                        <a:pt x="95345" y="45720"/>
                        <a:pt x="97345" y="46292"/>
                      </a:cubicBezTo>
                      <a:cubicBezTo>
                        <a:pt x="98298" y="46577"/>
                        <a:pt x="99346" y="46958"/>
                        <a:pt x="100298" y="47244"/>
                      </a:cubicBezTo>
                      <a:cubicBezTo>
                        <a:pt x="103632" y="48387"/>
                        <a:pt x="104870" y="51054"/>
                        <a:pt x="103441" y="54293"/>
                      </a:cubicBezTo>
                      <a:cubicBezTo>
                        <a:pt x="99631" y="63151"/>
                        <a:pt x="95917" y="71914"/>
                        <a:pt x="92107" y="80772"/>
                      </a:cubicBezTo>
                      <a:cubicBezTo>
                        <a:pt x="90773" y="83915"/>
                        <a:pt x="91154" y="84773"/>
                        <a:pt x="94583" y="84963"/>
                      </a:cubicBezTo>
                      <a:cubicBezTo>
                        <a:pt x="98679" y="85249"/>
                        <a:pt x="102489" y="84487"/>
                        <a:pt x="105632" y="81534"/>
                      </a:cubicBezTo>
                      <a:cubicBezTo>
                        <a:pt x="107442" y="79724"/>
                        <a:pt x="110490" y="80010"/>
                        <a:pt x="112204" y="81820"/>
                      </a:cubicBezTo>
                      <a:cubicBezTo>
                        <a:pt x="113919" y="83725"/>
                        <a:pt x="113919" y="86678"/>
                        <a:pt x="112014" y="88392"/>
                      </a:cubicBezTo>
                      <a:cubicBezTo>
                        <a:pt x="110966" y="89345"/>
                        <a:pt x="109823" y="90202"/>
                        <a:pt x="108490" y="90964"/>
                      </a:cubicBezTo>
                      <a:cubicBezTo>
                        <a:pt x="100870" y="95250"/>
                        <a:pt x="93059" y="95726"/>
                        <a:pt x="85058" y="92107"/>
                      </a:cubicBezTo>
                      <a:cubicBezTo>
                        <a:pt x="83629" y="91440"/>
                        <a:pt x="82201" y="91250"/>
                        <a:pt x="80676" y="92012"/>
                      </a:cubicBezTo>
                      <a:cubicBezTo>
                        <a:pt x="73342" y="95441"/>
                        <a:pt x="66103" y="95441"/>
                        <a:pt x="58769" y="92012"/>
                      </a:cubicBezTo>
                      <a:cubicBezTo>
                        <a:pt x="57340" y="91345"/>
                        <a:pt x="55912" y="91345"/>
                        <a:pt x="54483" y="92012"/>
                      </a:cubicBezTo>
                      <a:cubicBezTo>
                        <a:pt x="47244" y="95345"/>
                        <a:pt x="40100" y="95441"/>
                        <a:pt x="32861" y="92012"/>
                      </a:cubicBezTo>
                      <a:cubicBezTo>
                        <a:pt x="31337" y="91345"/>
                        <a:pt x="29908" y="91345"/>
                        <a:pt x="28384" y="92012"/>
                      </a:cubicBezTo>
                      <a:cubicBezTo>
                        <a:pt x="19526" y="96012"/>
                        <a:pt x="11049" y="95155"/>
                        <a:pt x="2953" y="89726"/>
                      </a:cubicBezTo>
                      <a:cubicBezTo>
                        <a:pt x="1714" y="88868"/>
                        <a:pt x="476" y="87725"/>
                        <a:pt x="0" y="86011"/>
                      </a:cubicBezTo>
                      <a:close/>
                      <a:moveTo>
                        <a:pt x="56864" y="18860"/>
                      </a:moveTo>
                      <a:cubicBezTo>
                        <a:pt x="48292" y="18860"/>
                        <a:pt x="39719" y="18860"/>
                        <a:pt x="31147" y="18860"/>
                      </a:cubicBezTo>
                      <a:cubicBezTo>
                        <a:pt x="29337" y="18860"/>
                        <a:pt x="28384" y="19717"/>
                        <a:pt x="28384" y="21622"/>
                      </a:cubicBezTo>
                      <a:cubicBezTo>
                        <a:pt x="28384" y="22765"/>
                        <a:pt x="28384" y="24003"/>
                        <a:pt x="28384" y="25146"/>
                      </a:cubicBezTo>
                      <a:cubicBezTo>
                        <a:pt x="28384" y="29909"/>
                        <a:pt x="28384" y="34766"/>
                        <a:pt x="28384" y="39529"/>
                      </a:cubicBezTo>
                      <a:cubicBezTo>
                        <a:pt x="28384" y="40767"/>
                        <a:pt x="29051" y="41624"/>
                        <a:pt x="30099" y="41529"/>
                      </a:cubicBezTo>
                      <a:cubicBezTo>
                        <a:pt x="30670" y="41529"/>
                        <a:pt x="31147" y="41338"/>
                        <a:pt x="31718" y="41148"/>
                      </a:cubicBezTo>
                      <a:cubicBezTo>
                        <a:pt x="38290" y="38957"/>
                        <a:pt x="44958" y="36767"/>
                        <a:pt x="51530" y="34481"/>
                      </a:cubicBezTo>
                      <a:cubicBezTo>
                        <a:pt x="55054" y="33242"/>
                        <a:pt x="58483" y="33242"/>
                        <a:pt x="62008" y="34481"/>
                      </a:cubicBezTo>
                      <a:cubicBezTo>
                        <a:pt x="68770" y="36767"/>
                        <a:pt x="75533" y="38957"/>
                        <a:pt x="82296" y="41243"/>
                      </a:cubicBezTo>
                      <a:cubicBezTo>
                        <a:pt x="84296" y="41910"/>
                        <a:pt x="85153" y="41243"/>
                        <a:pt x="85153" y="39148"/>
                      </a:cubicBezTo>
                      <a:cubicBezTo>
                        <a:pt x="85153" y="33433"/>
                        <a:pt x="85153" y="27623"/>
                        <a:pt x="85153" y="21908"/>
                      </a:cubicBezTo>
                      <a:cubicBezTo>
                        <a:pt x="85153" y="19621"/>
                        <a:pt x="84391" y="18860"/>
                        <a:pt x="82105" y="18860"/>
                      </a:cubicBezTo>
                      <a:cubicBezTo>
                        <a:pt x="73628" y="18860"/>
                        <a:pt x="65246" y="18860"/>
                        <a:pt x="56864" y="188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4172" name="Graphique 9">
                <a:extLst>
                  <a:ext uri="{FF2B5EF4-FFF2-40B4-BE49-F238E27FC236}">
                    <a16:creationId xmlns:a16="http://schemas.microsoft.com/office/drawing/2014/main" id="{E89C31B3-8292-B80D-A359-8DB873AF5172}"/>
                  </a:ext>
                </a:extLst>
              </p:cNvPr>
              <p:cNvGrpSpPr/>
              <p:nvPr/>
            </p:nvGrpSpPr>
            <p:grpSpPr>
              <a:xfrm>
                <a:off x="14373613" y="3595078"/>
                <a:ext cx="450051" cy="428213"/>
                <a:chOff x="16310147" y="3579780"/>
                <a:chExt cx="441578" cy="420151"/>
              </a:xfrm>
            </p:grpSpPr>
            <p:grpSp>
              <p:nvGrpSpPr>
                <p:cNvPr id="4231" name="Graphique 9">
                  <a:extLst>
                    <a:ext uri="{FF2B5EF4-FFF2-40B4-BE49-F238E27FC236}">
                      <a16:creationId xmlns:a16="http://schemas.microsoft.com/office/drawing/2014/main" id="{BFBCDB50-A4A1-0235-CA52-7B0FB3F7AB8F}"/>
                    </a:ext>
                  </a:extLst>
                </p:cNvPr>
                <p:cNvGrpSpPr/>
                <p:nvPr/>
              </p:nvGrpSpPr>
              <p:grpSpPr>
                <a:xfrm>
                  <a:off x="16310147" y="3659980"/>
                  <a:ext cx="441578" cy="339951"/>
                  <a:chOff x="16310147" y="3659980"/>
                  <a:chExt cx="441578" cy="339951"/>
                </a:xfrm>
              </p:grpSpPr>
              <p:grpSp>
                <p:nvGrpSpPr>
                  <p:cNvPr id="4237" name="Graphique 9">
                    <a:extLst>
                      <a:ext uri="{FF2B5EF4-FFF2-40B4-BE49-F238E27FC236}">
                        <a16:creationId xmlns:a16="http://schemas.microsoft.com/office/drawing/2014/main" id="{58E777A0-5672-EB81-9DDF-E84C2FCC21EE}"/>
                      </a:ext>
                    </a:extLst>
                  </p:cNvPr>
                  <p:cNvGrpSpPr/>
                  <p:nvPr/>
                </p:nvGrpSpPr>
                <p:grpSpPr>
                  <a:xfrm>
                    <a:off x="16310147" y="3659980"/>
                    <a:ext cx="441578" cy="64865"/>
                    <a:chOff x="16310147" y="3659980"/>
                    <a:chExt cx="441578" cy="64865"/>
                  </a:xfrm>
                  <a:solidFill>
                    <a:srgbClr val="E30613"/>
                  </a:solidFill>
                </p:grpSpPr>
                <p:sp>
                  <p:nvSpPr>
                    <p:cNvPr id="4244" name="Forme libre : forme 4243">
                      <a:extLst>
                        <a:ext uri="{FF2B5EF4-FFF2-40B4-BE49-F238E27FC236}">
                          <a16:creationId xmlns:a16="http://schemas.microsoft.com/office/drawing/2014/main" id="{DC2A6F59-EB02-C452-7ABA-518941B3F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0147" y="3670839"/>
                      <a:ext cx="24860" cy="53339"/>
                    </a:xfrm>
                    <a:custGeom>
                      <a:avLst/>
                      <a:gdLst>
                        <a:gd name="connsiteX0" fmla="*/ 0 w 24860"/>
                        <a:gd name="connsiteY0" fmla="*/ 0 h 53339"/>
                        <a:gd name="connsiteX1" fmla="*/ 11906 w 24860"/>
                        <a:gd name="connsiteY1" fmla="*/ 0 h 53339"/>
                        <a:gd name="connsiteX2" fmla="*/ 20955 w 24860"/>
                        <a:gd name="connsiteY2" fmla="*/ 3048 h 53339"/>
                        <a:gd name="connsiteX3" fmla="*/ 23813 w 24860"/>
                        <a:gd name="connsiteY3" fmla="*/ 12192 h 53339"/>
                        <a:gd name="connsiteX4" fmla="*/ 23813 w 24860"/>
                        <a:gd name="connsiteY4" fmla="*/ 16573 h 53339"/>
                        <a:gd name="connsiteX5" fmla="*/ 17145 w 24860"/>
                        <a:gd name="connsiteY5" fmla="*/ 27527 h 53339"/>
                        <a:gd name="connsiteX6" fmla="*/ 23813 w 24860"/>
                        <a:gd name="connsiteY6" fmla="*/ 38671 h 53339"/>
                        <a:gd name="connsiteX7" fmla="*/ 23813 w 24860"/>
                        <a:gd name="connsiteY7" fmla="*/ 46958 h 53339"/>
                        <a:gd name="connsiteX8" fmla="*/ 24860 w 24860"/>
                        <a:gd name="connsiteY8" fmla="*/ 53340 h 53339"/>
                        <a:gd name="connsiteX9" fmla="*/ 18859 w 24860"/>
                        <a:gd name="connsiteY9" fmla="*/ 53340 h 53339"/>
                        <a:gd name="connsiteX10" fmla="*/ 17907 w 24860"/>
                        <a:gd name="connsiteY10" fmla="*/ 46863 h 53339"/>
                        <a:gd name="connsiteX11" fmla="*/ 17907 w 24860"/>
                        <a:gd name="connsiteY11" fmla="*/ 38481 h 53339"/>
                        <a:gd name="connsiteX12" fmla="*/ 16002 w 24860"/>
                        <a:gd name="connsiteY12" fmla="*/ 32385 h 53339"/>
                        <a:gd name="connsiteX13" fmla="*/ 10192 w 24860"/>
                        <a:gd name="connsiteY13" fmla="*/ 30575 h 53339"/>
                        <a:gd name="connsiteX14" fmla="*/ 6001 w 24860"/>
                        <a:gd name="connsiteY14" fmla="*/ 30575 h 53339"/>
                        <a:gd name="connsiteX15" fmla="*/ 6001 w 24860"/>
                        <a:gd name="connsiteY15" fmla="*/ 53340 h 53339"/>
                        <a:gd name="connsiteX16" fmla="*/ 95 w 24860"/>
                        <a:gd name="connsiteY16" fmla="*/ 53340 h 53339"/>
                        <a:gd name="connsiteX17" fmla="*/ 95 w 24860"/>
                        <a:gd name="connsiteY17" fmla="*/ 0 h 53339"/>
                        <a:gd name="connsiteX18" fmla="*/ 6001 w 24860"/>
                        <a:gd name="connsiteY18" fmla="*/ 25051 h 53339"/>
                        <a:gd name="connsiteX19" fmla="*/ 10382 w 24860"/>
                        <a:gd name="connsiteY19" fmla="*/ 25051 h 53339"/>
                        <a:gd name="connsiteX20" fmla="*/ 16097 w 24860"/>
                        <a:gd name="connsiteY20" fmla="*/ 23431 h 53339"/>
                        <a:gd name="connsiteX21" fmla="*/ 18002 w 24860"/>
                        <a:gd name="connsiteY21" fmla="*/ 17716 h 53339"/>
                        <a:gd name="connsiteX22" fmla="*/ 18002 w 24860"/>
                        <a:gd name="connsiteY22" fmla="*/ 12573 h 53339"/>
                        <a:gd name="connsiteX23" fmla="*/ 11811 w 24860"/>
                        <a:gd name="connsiteY23" fmla="*/ 5239 h 53339"/>
                        <a:gd name="connsiteX24" fmla="*/ 6001 w 24860"/>
                        <a:gd name="connsiteY24" fmla="*/ 5239 h 53339"/>
                        <a:gd name="connsiteX25" fmla="*/ 6001 w 24860"/>
                        <a:gd name="connsiteY25" fmla="*/ 25051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860" h="53339">
                          <a:moveTo>
                            <a:pt x="0" y="0"/>
                          </a:moveTo>
                          <a:lnTo>
                            <a:pt x="11906" y="0"/>
                          </a:lnTo>
                          <a:cubicBezTo>
                            <a:pt x="16002" y="0"/>
                            <a:pt x="19050" y="1048"/>
                            <a:pt x="20955" y="3048"/>
                          </a:cubicBezTo>
                          <a:cubicBezTo>
                            <a:pt x="22860" y="5048"/>
                            <a:pt x="23813" y="8096"/>
                            <a:pt x="23813" y="12192"/>
                          </a:cubicBezTo>
                          <a:lnTo>
                            <a:pt x="23813" y="16573"/>
                          </a:lnTo>
                          <a:cubicBezTo>
                            <a:pt x="23813" y="22479"/>
                            <a:pt x="21622" y="26098"/>
                            <a:pt x="17145" y="27527"/>
                          </a:cubicBezTo>
                          <a:cubicBezTo>
                            <a:pt x="21622" y="28861"/>
                            <a:pt x="23813" y="32575"/>
                            <a:pt x="23813" y="38671"/>
                          </a:cubicBezTo>
                          <a:lnTo>
                            <a:pt x="23813" y="46958"/>
                          </a:lnTo>
                          <a:cubicBezTo>
                            <a:pt x="23813" y="49911"/>
                            <a:pt x="24193" y="52006"/>
                            <a:pt x="24860" y="53340"/>
                          </a:cubicBezTo>
                          <a:lnTo>
                            <a:pt x="18859" y="53340"/>
                          </a:lnTo>
                          <a:cubicBezTo>
                            <a:pt x="18193" y="51911"/>
                            <a:pt x="17907" y="49720"/>
                            <a:pt x="17907" y="46863"/>
                          </a:cubicBezTo>
                          <a:lnTo>
                            <a:pt x="17907" y="38481"/>
                          </a:lnTo>
                          <a:cubicBezTo>
                            <a:pt x="17907" y="35623"/>
                            <a:pt x="17240" y="33528"/>
                            <a:pt x="16002" y="32385"/>
                          </a:cubicBezTo>
                          <a:cubicBezTo>
                            <a:pt x="14764" y="31242"/>
                            <a:pt x="12763" y="30575"/>
                            <a:pt x="10192" y="30575"/>
                          </a:cubicBezTo>
                          <a:lnTo>
                            <a:pt x="6001" y="30575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6001" y="25051"/>
                          </a:moveTo>
                          <a:lnTo>
                            <a:pt x="10382" y="25051"/>
                          </a:lnTo>
                          <a:cubicBezTo>
                            <a:pt x="12954" y="25051"/>
                            <a:pt x="14764" y="24479"/>
                            <a:pt x="16097" y="23431"/>
                          </a:cubicBezTo>
                          <a:cubicBezTo>
                            <a:pt x="17431" y="22384"/>
                            <a:pt x="18002" y="20479"/>
                            <a:pt x="18002" y="17716"/>
                          </a:cubicBezTo>
                          <a:lnTo>
                            <a:pt x="18002" y="12573"/>
                          </a:lnTo>
                          <a:cubicBezTo>
                            <a:pt x="18002" y="7715"/>
                            <a:pt x="15907" y="5239"/>
                            <a:pt x="11811" y="5239"/>
                          </a:cubicBezTo>
                          <a:lnTo>
                            <a:pt x="6001" y="5239"/>
                          </a:lnTo>
                          <a:lnTo>
                            <a:pt x="6001" y="25051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45" name="Forme libre : forme 4244">
                      <a:extLst>
                        <a:ext uri="{FF2B5EF4-FFF2-40B4-BE49-F238E27FC236}">
                          <a16:creationId xmlns:a16="http://schemas.microsoft.com/office/drawing/2014/main" id="{D15E11C4-8F6F-6FC5-464B-1C6F153E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41008" y="3659980"/>
                      <a:ext cx="21907" cy="64103"/>
                    </a:xfrm>
                    <a:custGeom>
                      <a:avLst/>
                      <a:gdLst>
                        <a:gd name="connsiteX0" fmla="*/ 5905 w 21907"/>
                        <a:gd name="connsiteY0" fmla="*/ 34385 h 64103"/>
                        <a:gd name="connsiteX1" fmla="*/ 18955 w 21907"/>
                        <a:gd name="connsiteY1" fmla="*/ 34385 h 64103"/>
                        <a:gd name="connsiteX2" fmla="*/ 18955 w 21907"/>
                        <a:gd name="connsiteY2" fmla="*/ 39719 h 64103"/>
                        <a:gd name="connsiteX3" fmla="*/ 5905 w 21907"/>
                        <a:gd name="connsiteY3" fmla="*/ 39719 h 64103"/>
                        <a:gd name="connsiteX4" fmla="*/ 5905 w 21907"/>
                        <a:gd name="connsiteY4" fmla="*/ 58674 h 64103"/>
                        <a:gd name="connsiteX5" fmla="*/ 21907 w 21907"/>
                        <a:gd name="connsiteY5" fmla="*/ 58674 h 64103"/>
                        <a:gd name="connsiteX6" fmla="*/ 21907 w 21907"/>
                        <a:gd name="connsiteY6" fmla="*/ 64103 h 64103"/>
                        <a:gd name="connsiteX7" fmla="*/ 0 w 21907"/>
                        <a:gd name="connsiteY7" fmla="*/ 64103 h 64103"/>
                        <a:gd name="connsiteX8" fmla="*/ 0 w 21907"/>
                        <a:gd name="connsiteY8" fmla="*/ 10763 h 64103"/>
                        <a:gd name="connsiteX9" fmla="*/ 21907 w 21907"/>
                        <a:gd name="connsiteY9" fmla="*/ 10763 h 64103"/>
                        <a:gd name="connsiteX10" fmla="*/ 21907 w 21907"/>
                        <a:gd name="connsiteY10" fmla="*/ 16193 h 64103"/>
                        <a:gd name="connsiteX11" fmla="*/ 5905 w 21907"/>
                        <a:gd name="connsiteY11" fmla="*/ 16193 h 64103"/>
                        <a:gd name="connsiteX12" fmla="*/ 5905 w 21907"/>
                        <a:gd name="connsiteY12" fmla="*/ 34385 h 64103"/>
                        <a:gd name="connsiteX13" fmla="*/ 12573 w 21907"/>
                        <a:gd name="connsiteY13" fmla="*/ 0 h 64103"/>
                        <a:gd name="connsiteX14" fmla="*/ 18479 w 21907"/>
                        <a:gd name="connsiteY14" fmla="*/ 0 h 64103"/>
                        <a:gd name="connsiteX15" fmla="*/ 11430 w 21907"/>
                        <a:gd name="connsiteY15" fmla="*/ 7811 h 64103"/>
                        <a:gd name="connsiteX16" fmla="*/ 7334 w 21907"/>
                        <a:gd name="connsiteY16" fmla="*/ 7811 h 64103"/>
                        <a:gd name="connsiteX17" fmla="*/ 12573 w 21907"/>
                        <a:gd name="connsiteY17" fmla="*/ 0 h 64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1907" h="64103">
                          <a:moveTo>
                            <a:pt x="5905" y="34385"/>
                          </a:moveTo>
                          <a:lnTo>
                            <a:pt x="18955" y="34385"/>
                          </a:lnTo>
                          <a:lnTo>
                            <a:pt x="18955" y="39719"/>
                          </a:lnTo>
                          <a:lnTo>
                            <a:pt x="5905" y="39719"/>
                          </a:lnTo>
                          <a:lnTo>
                            <a:pt x="5905" y="58674"/>
                          </a:lnTo>
                          <a:lnTo>
                            <a:pt x="21907" y="58674"/>
                          </a:lnTo>
                          <a:lnTo>
                            <a:pt x="21907" y="64103"/>
                          </a:lnTo>
                          <a:lnTo>
                            <a:pt x="0" y="64103"/>
                          </a:lnTo>
                          <a:lnTo>
                            <a:pt x="0" y="10763"/>
                          </a:lnTo>
                          <a:lnTo>
                            <a:pt x="21907" y="10763"/>
                          </a:lnTo>
                          <a:lnTo>
                            <a:pt x="21907" y="16193"/>
                          </a:lnTo>
                          <a:lnTo>
                            <a:pt x="5905" y="16193"/>
                          </a:lnTo>
                          <a:lnTo>
                            <a:pt x="5905" y="34385"/>
                          </a:lnTo>
                          <a:close/>
                          <a:moveTo>
                            <a:pt x="12573" y="0"/>
                          </a:moveTo>
                          <a:lnTo>
                            <a:pt x="18479" y="0"/>
                          </a:lnTo>
                          <a:lnTo>
                            <a:pt x="11430" y="7811"/>
                          </a:lnTo>
                          <a:lnTo>
                            <a:pt x="7334" y="7811"/>
                          </a:lnTo>
                          <a:lnTo>
                            <a:pt x="12573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46" name="Forme libre : forme 4245">
                      <a:extLst>
                        <a:ext uri="{FF2B5EF4-FFF2-40B4-BE49-F238E27FC236}">
                          <a16:creationId xmlns:a16="http://schemas.microsoft.com/office/drawing/2014/main" id="{CB526B89-3249-3A7F-7021-4A0B44358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68345" y="3670267"/>
                      <a:ext cx="24002" cy="54387"/>
                    </a:xfrm>
                    <a:custGeom>
                      <a:avLst/>
                      <a:gdLst>
                        <a:gd name="connsiteX0" fmla="*/ 3143 w 24002"/>
                        <a:gd name="connsiteY0" fmla="*/ 3524 h 54387"/>
                        <a:gd name="connsiteX1" fmla="*/ 12002 w 24002"/>
                        <a:gd name="connsiteY1" fmla="*/ 0 h 54387"/>
                        <a:gd name="connsiteX2" fmla="*/ 20860 w 24002"/>
                        <a:gd name="connsiteY2" fmla="*/ 3524 h 54387"/>
                        <a:gd name="connsiteX3" fmla="*/ 23908 w 24002"/>
                        <a:gd name="connsiteY3" fmla="*/ 13335 h 54387"/>
                        <a:gd name="connsiteX4" fmla="*/ 23908 w 24002"/>
                        <a:gd name="connsiteY4" fmla="*/ 14764 h 54387"/>
                        <a:gd name="connsiteX5" fmla="*/ 18288 w 24002"/>
                        <a:gd name="connsiteY5" fmla="*/ 14764 h 54387"/>
                        <a:gd name="connsiteX6" fmla="*/ 18288 w 24002"/>
                        <a:gd name="connsiteY6" fmla="*/ 13049 h 54387"/>
                        <a:gd name="connsiteX7" fmla="*/ 12192 w 24002"/>
                        <a:gd name="connsiteY7" fmla="*/ 5429 h 54387"/>
                        <a:gd name="connsiteX8" fmla="*/ 6096 w 24002"/>
                        <a:gd name="connsiteY8" fmla="*/ 12954 h 54387"/>
                        <a:gd name="connsiteX9" fmla="*/ 7429 w 24002"/>
                        <a:gd name="connsiteY9" fmla="*/ 18193 h 54387"/>
                        <a:gd name="connsiteX10" fmla="*/ 10763 w 24002"/>
                        <a:gd name="connsiteY10" fmla="*/ 22193 h 54387"/>
                        <a:gd name="connsiteX11" fmla="*/ 15050 w 24002"/>
                        <a:gd name="connsiteY11" fmla="*/ 25813 h 54387"/>
                        <a:gd name="connsiteX12" fmla="*/ 19336 w 24002"/>
                        <a:gd name="connsiteY12" fmla="*/ 29718 h 54387"/>
                        <a:gd name="connsiteX13" fmla="*/ 22670 w 24002"/>
                        <a:gd name="connsiteY13" fmla="*/ 34576 h 54387"/>
                        <a:gd name="connsiteX14" fmla="*/ 24003 w 24002"/>
                        <a:gd name="connsiteY14" fmla="*/ 41053 h 54387"/>
                        <a:gd name="connsiteX15" fmla="*/ 20955 w 24002"/>
                        <a:gd name="connsiteY15" fmla="*/ 50864 h 54387"/>
                        <a:gd name="connsiteX16" fmla="*/ 12002 w 24002"/>
                        <a:gd name="connsiteY16" fmla="*/ 54388 h 54387"/>
                        <a:gd name="connsiteX17" fmla="*/ 3048 w 24002"/>
                        <a:gd name="connsiteY17" fmla="*/ 50864 h 54387"/>
                        <a:gd name="connsiteX18" fmla="*/ 0 w 24002"/>
                        <a:gd name="connsiteY18" fmla="*/ 41053 h 54387"/>
                        <a:gd name="connsiteX19" fmla="*/ 0 w 24002"/>
                        <a:gd name="connsiteY19" fmla="*/ 38005 h 54387"/>
                        <a:gd name="connsiteX20" fmla="*/ 5525 w 24002"/>
                        <a:gd name="connsiteY20" fmla="*/ 38005 h 54387"/>
                        <a:gd name="connsiteX21" fmla="*/ 5525 w 24002"/>
                        <a:gd name="connsiteY21" fmla="*/ 41339 h 54387"/>
                        <a:gd name="connsiteX22" fmla="*/ 11811 w 24002"/>
                        <a:gd name="connsiteY22" fmla="*/ 48959 h 54387"/>
                        <a:gd name="connsiteX23" fmla="*/ 18097 w 24002"/>
                        <a:gd name="connsiteY23" fmla="*/ 41339 h 54387"/>
                        <a:gd name="connsiteX24" fmla="*/ 17145 w 24002"/>
                        <a:gd name="connsiteY24" fmla="*/ 36862 h 54387"/>
                        <a:gd name="connsiteX25" fmla="*/ 14573 w 24002"/>
                        <a:gd name="connsiteY25" fmla="*/ 33242 h 54387"/>
                        <a:gd name="connsiteX26" fmla="*/ 11144 w 24002"/>
                        <a:gd name="connsiteY26" fmla="*/ 30099 h 54387"/>
                        <a:gd name="connsiteX27" fmla="*/ 7334 w 24002"/>
                        <a:gd name="connsiteY27" fmla="*/ 26861 h 54387"/>
                        <a:gd name="connsiteX28" fmla="*/ 3905 w 24002"/>
                        <a:gd name="connsiteY28" fmla="*/ 23336 h 54387"/>
                        <a:gd name="connsiteX29" fmla="*/ 1334 w 24002"/>
                        <a:gd name="connsiteY29" fmla="*/ 18955 h 54387"/>
                        <a:gd name="connsiteX30" fmla="*/ 381 w 24002"/>
                        <a:gd name="connsiteY30" fmla="*/ 13335 h 54387"/>
                        <a:gd name="connsiteX31" fmla="*/ 3143 w 24002"/>
                        <a:gd name="connsiteY31" fmla="*/ 3524 h 54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24002" h="54387">
                          <a:moveTo>
                            <a:pt x="3143" y="3524"/>
                          </a:moveTo>
                          <a:cubicBezTo>
                            <a:pt x="5144" y="1143"/>
                            <a:pt x="8096" y="0"/>
                            <a:pt x="12002" y="0"/>
                          </a:cubicBezTo>
                          <a:cubicBezTo>
                            <a:pt x="15907" y="0"/>
                            <a:pt x="18860" y="1143"/>
                            <a:pt x="20860" y="3524"/>
                          </a:cubicBezTo>
                          <a:cubicBezTo>
                            <a:pt x="22860" y="5906"/>
                            <a:pt x="23908" y="9144"/>
                            <a:pt x="23908" y="13335"/>
                          </a:cubicBezTo>
                          <a:lnTo>
                            <a:pt x="23908" y="14764"/>
                          </a:lnTo>
                          <a:lnTo>
                            <a:pt x="18288" y="14764"/>
                          </a:lnTo>
                          <a:lnTo>
                            <a:pt x="18288" y="13049"/>
                          </a:lnTo>
                          <a:cubicBezTo>
                            <a:pt x="18288" y="8001"/>
                            <a:pt x="16288" y="5429"/>
                            <a:pt x="12192" y="5429"/>
                          </a:cubicBezTo>
                          <a:cubicBezTo>
                            <a:pt x="8096" y="5429"/>
                            <a:pt x="6096" y="7906"/>
                            <a:pt x="6096" y="12954"/>
                          </a:cubicBezTo>
                          <a:cubicBezTo>
                            <a:pt x="6096" y="14859"/>
                            <a:pt x="6572" y="16574"/>
                            <a:pt x="7429" y="18193"/>
                          </a:cubicBezTo>
                          <a:cubicBezTo>
                            <a:pt x="8287" y="19812"/>
                            <a:pt x="9430" y="21146"/>
                            <a:pt x="10763" y="22193"/>
                          </a:cubicBezTo>
                          <a:cubicBezTo>
                            <a:pt x="12097" y="23336"/>
                            <a:pt x="13526" y="24479"/>
                            <a:pt x="15050" y="25813"/>
                          </a:cubicBezTo>
                          <a:cubicBezTo>
                            <a:pt x="16573" y="27146"/>
                            <a:pt x="18002" y="28480"/>
                            <a:pt x="19336" y="29718"/>
                          </a:cubicBezTo>
                          <a:cubicBezTo>
                            <a:pt x="20669" y="30956"/>
                            <a:pt x="21717" y="32576"/>
                            <a:pt x="22670" y="34576"/>
                          </a:cubicBezTo>
                          <a:cubicBezTo>
                            <a:pt x="23527" y="36576"/>
                            <a:pt x="24003" y="38767"/>
                            <a:pt x="24003" y="41053"/>
                          </a:cubicBezTo>
                          <a:cubicBezTo>
                            <a:pt x="24003" y="45244"/>
                            <a:pt x="22955" y="48483"/>
                            <a:pt x="20955" y="50864"/>
                          </a:cubicBezTo>
                          <a:cubicBezTo>
                            <a:pt x="18955" y="53245"/>
                            <a:pt x="15907" y="54388"/>
                            <a:pt x="12002" y="54388"/>
                          </a:cubicBezTo>
                          <a:cubicBezTo>
                            <a:pt x="8096" y="54388"/>
                            <a:pt x="5048" y="53245"/>
                            <a:pt x="3048" y="50864"/>
                          </a:cubicBezTo>
                          <a:cubicBezTo>
                            <a:pt x="1048" y="48483"/>
                            <a:pt x="0" y="45244"/>
                            <a:pt x="0" y="41053"/>
                          </a:cubicBezTo>
                          <a:lnTo>
                            <a:pt x="0" y="38005"/>
                          </a:lnTo>
                          <a:lnTo>
                            <a:pt x="5525" y="38005"/>
                          </a:lnTo>
                          <a:lnTo>
                            <a:pt x="5525" y="41339"/>
                          </a:lnTo>
                          <a:cubicBezTo>
                            <a:pt x="5525" y="46387"/>
                            <a:pt x="7620" y="48959"/>
                            <a:pt x="11811" y="48959"/>
                          </a:cubicBezTo>
                          <a:cubicBezTo>
                            <a:pt x="16002" y="48959"/>
                            <a:pt x="18097" y="46387"/>
                            <a:pt x="18097" y="41339"/>
                          </a:cubicBezTo>
                          <a:cubicBezTo>
                            <a:pt x="18097" y="39719"/>
                            <a:pt x="17717" y="38195"/>
                            <a:pt x="17145" y="36862"/>
                          </a:cubicBezTo>
                          <a:cubicBezTo>
                            <a:pt x="16478" y="35528"/>
                            <a:pt x="15621" y="34290"/>
                            <a:pt x="14573" y="33242"/>
                          </a:cubicBezTo>
                          <a:cubicBezTo>
                            <a:pt x="13526" y="32195"/>
                            <a:pt x="12383" y="31147"/>
                            <a:pt x="11144" y="30099"/>
                          </a:cubicBezTo>
                          <a:cubicBezTo>
                            <a:pt x="9906" y="29051"/>
                            <a:pt x="8572" y="28004"/>
                            <a:pt x="7334" y="26861"/>
                          </a:cubicBezTo>
                          <a:cubicBezTo>
                            <a:pt x="6096" y="25718"/>
                            <a:pt x="4953" y="24575"/>
                            <a:pt x="3905" y="23336"/>
                          </a:cubicBezTo>
                          <a:cubicBezTo>
                            <a:pt x="2858" y="22098"/>
                            <a:pt x="2000" y="20669"/>
                            <a:pt x="1334" y="18955"/>
                          </a:cubicBezTo>
                          <a:cubicBezTo>
                            <a:pt x="667" y="17241"/>
                            <a:pt x="381" y="15335"/>
                            <a:pt x="381" y="13335"/>
                          </a:cubicBezTo>
                          <a:cubicBezTo>
                            <a:pt x="190" y="9144"/>
                            <a:pt x="1238" y="5810"/>
                            <a:pt x="3143" y="3524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47" name="Forme libre : forme 4246">
                      <a:extLst>
                        <a:ext uri="{FF2B5EF4-FFF2-40B4-BE49-F238E27FC236}">
                          <a16:creationId xmlns:a16="http://schemas.microsoft.com/office/drawing/2014/main" id="{B01008C2-2E88-6248-2953-64812049D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98254" y="3670839"/>
                      <a:ext cx="5905" cy="53339"/>
                    </a:xfrm>
                    <a:custGeom>
                      <a:avLst/>
                      <a:gdLst>
                        <a:gd name="connsiteX0" fmla="*/ 0 w 5905"/>
                        <a:gd name="connsiteY0" fmla="*/ 0 h 53339"/>
                        <a:gd name="connsiteX1" fmla="*/ 5905 w 5905"/>
                        <a:gd name="connsiteY1" fmla="*/ 0 h 53339"/>
                        <a:gd name="connsiteX2" fmla="*/ 5905 w 5905"/>
                        <a:gd name="connsiteY2" fmla="*/ 53340 h 53339"/>
                        <a:gd name="connsiteX3" fmla="*/ 0 w 5905"/>
                        <a:gd name="connsiteY3" fmla="*/ 53340 h 53339"/>
                        <a:gd name="connsiteX4" fmla="*/ 0 w 5905"/>
                        <a:gd name="connsiteY4" fmla="*/ 0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5" h="53339">
                          <a:moveTo>
                            <a:pt x="0" y="0"/>
                          </a:moveTo>
                          <a:lnTo>
                            <a:pt x="5905" y="0"/>
                          </a:lnTo>
                          <a:lnTo>
                            <a:pt x="5905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48" name="Forme libre : forme 4247">
                      <a:extLst>
                        <a:ext uri="{FF2B5EF4-FFF2-40B4-BE49-F238E27FC236}">
                          <a16:creationId xmlns:a16="http://schemas.microsoft.com/office/drawing/2014/main" id="{99035207-53E7-D387-0CFB-554CAA755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11112" y="3670839"/>
                      <a:ext cx="24670" cy="53244"/>
                    </a:xfrm>
                    <a:custGeom>
                      <a:avLst/>
                      <a:gdLst>
                        <a:gd name="connsiteX0" fmla="*/ 0 w 24670"/>
                        <a:gd name="connsiteY0" fmla="*/ 0 h 53244"/>
                        <a:gd name="connsiteX1" fmla="*/ 12478 w 24670"/>
                        <a:gd name="connsiteY1" fmla="*/ 0 h 53244"/>
                        <a:gd name="connsiteX2" fmla="*/ 21622 w 24670"/>
                        <a:gd name="connsiteY2" fmla="*/ 3429 h 53244"/>
                        <a:gd name="connsiteX3" fmla="*/ 24670 w 24670"/>
                        <a:gd name="connsiteY3" fmla="*/ 13240 h 53244"/>
                        <a:gd name="connsiteX4" fmla="*/ 24670 w 24670"/>
                        <a:gd name="connsiteY4" fmla="*/ 40100 h 53244"/>
                        <a:gd name="connsiteX5" fmla="*/ 21622 w 24670"/>
                        <a:gd name="connsiteY5" fmla="*/ 49816 h 53244"/>
                        <a:gd name="connsiteX6" fmla="*/ 12478 w 24670"/>
                        <a:gd name="connsiteY6" fmla="*/ 53245 h 53244"/>
                        <a:gd name="connsiteX7" fmla="*/ 0 w 24670"/>
                        <a:gd name="connsiteY7" fmla="*/ 53245 h 53244"/>
                        <a:gd name="connsiteX8" fmla="*/ 0 w 24670"/>
                        <a:gd name="connsiteY8" fmla="*/ 0 h 53244"/>
                        <a:gd name="connsiteX9" fmla="*/ 5906 w 24670"/>
                        <a:gd name="connsiteY9" fmla="*/ 47911 h 53244"/>
                        <a:gd name="connsiteX10" fmla="*/ 12383 w 24670"/>
                        <a:gd name="connsiteY10" fmla="*/ 47911 h 53244"/>
                        <a:gd name="connsiteX11" fmla="*/ 18669 w 24670"/>
                        <a:gd name="connsiteY11" fmla="*/ 40386 h 53244"/>
                        <a:gd name="connsiteX12" fmla="*/ 18669 w 24670"/>
                        <a:gd name="connsiteY12" fmla="*/ 12954 h 53244"/>
                        <a:gd name="connsiteX13" fmla="*/ 12287 w 24670"/>
                        <a:gd name="connsiteY13" fmla="*/ 5429 h 53244"/>
                        <a:gd name="connsiteX14" fmla="*/ 5906 w 24670"/>
                        <a:gd name="connsiteY14" fmla="*/ 5429 h 53244"/>
                        <a:gd name="connsiteX15" fmla="*/ 5906 w 24670"/>
                        <a:gd name="connsiteY15" fmla="*/ 47911 h 53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670" h="53244">
                          <a:moveTo>
                            <a:pt x="0" y="0"/>
                          </a:moveTo>
                          <a:lnTo>
                            <a:pt x="12478" y="0"/>
                          </a:lnTo>
                          <a:cubicBezTo>
                            <a:pt x="16574" y="0"/>
                            <a:pt x="19622" y="1143"/>
                            <a:pt x="21622" y="3429"/>
                          </a:cubicBezTo>
                          <a:cubicBezTo>
                            <a:pt x="23622" y="5715"/>
                            <a:pt x="24670" y="9049"/>
                            <a:pt x="24670" y="13240"/>
                          </a:cubicBezTo>
                          <a:lnTo>
                            <a:pt x="24670" y="40100"/>
                          </a:lnTo>
                          <a:cubicBezTo>
                            <a:pt x="24670" y="44291"/>
                            <a:pt x="23622" y="47530"/>
                            <a:pt x="21622" y="49816"/>
                          </a:cubicBezTo>
                          <a:cubicBezTo>
                            <a:pt x="19622" y="52101"/>
                            <a:pt x="16574" y="53245"/>
                            <a:pt x="12478" y="53245"/>
                          </a:cubicBezTo>
                          <a:lnTo>
                            <a:pt x="0" y="53245"/>
                          </a:lnTo>
                          <a:lnTo>
                            <a:pt x="0" y="0"/>
                          </a:lnTo>
                          <a:close/>
                          <a:moveTo>
                            <a:pt x="5906" y="47911"/>
                          </a:moveTo>
                          <a:lnTo>
                            <a:pt x="12383" y="47911"/>
                          </a:lnTo>
                          <a:cubicBezTo>
                            <a:pt x="16574" y="47911"/>
                            <a:pt x="18669" y="45434"/>
                            <a:pt x="18669" y="40386"/>
                          </a:cubicBezTo>
                          <a:lnTo>
                            <a:pt x="18669" y="12954"/>
                          </a:lnTo>
                          <a:cubicBezTo>
                            <a:pt x="18669" y="7906"/>
                            <a:pt x="16574" y="5429"/>
                            <a:pt x="12287" y="5429"/>
                          </a:cubicBezTo>
                          <a:lnTo>
                            <a:pt x="5906" y="5429"/>
                          </a:lnTo>
                          <a:lnTo>
                            <a:pt x="5906" y="47911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49" name="Forme libre : forme 4248">
                      <a:extLst>
                        <a:ext uri="{FF2B5EF4-FFF2-40B4-BE49-F238E27FC236}">
                          <a16:creationId xmlns:a16="http://schemas.microsoft.com/office/drawing/2014/main" id="{9313A1B4-CF26-B0EF-AB5D-AB8523B52D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42068" y="3670744"/>
                      <a:ext cx="21907" cy="53340"/>
                    </a:xfrm>
                    <a:custGeom>
                      <a:avLst/>
                      <a:gdLst>
                        <a:gd name="connsiteX0" fmla="*/ 5906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6 w 21907"/>
                        <a:gd name="connsiteY3" fmla="*/ 28956 h 53340"/>
                        <a:gd name="connsiteX4" fmla="*/ 5906 w 21907"/>
                        <a:gd name="connsiteY4" fmla="*/ 47911 h 53340"/>
                        <a:gd name="connsiteX5" fmla="*/ 21908 w 21907"/>
                        <a:gd name="connsiteY5" fmla="*/ 47911 h 53340"/>
                        <a:gd name="connsiteX6" fmla="*/ 21908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8 w 21907"/>
                        <a:gd name="connsiteY9" fmla="*/ 0 h 53340"/>
                        <a:gd name="connsiteX10" fmla="*/ 21908 w 21907"/>
                        <a:gd name="connsiteY10" fmla="*/ 5429 h 53340"/>
                        <a:gd name="connsiteX11" fmla="*/ 5906 w 21907"/>
                        <a:gd name="connsiteY11" fmla="*/ 5429 h 53340"/>
                        <a:gd name="connsiteX12" fmla="*/ 5906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6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6" y="28956"/>
                          </a:lnTo>
                          <a:lnTo>
                            <a:pt x="5906" y="47911"/>
                          </a:lnTo>
                          <a:lnTo>
                            <a:pt x="21908" y="47911"/>
                          </a:lnTo>
                          <a:lnTo>
                            <a:pt x="21908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8" y="0"/>
                          </a:lnTo>
                          <a:lnTo>
                            <a:pt x="21908" y="5429"/>
                          </a:lnTo>
                          <a:lnTo>
                            <a:pt x="5906" y="5429"/>
                          </a:lnTo>
                          <a:lnTo>
                            <a:pt x="5906" y="23622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0" name="Forme libre : forme 4249">
                      <a:extLst>
                        <a:ext uri="{FF2B5EF4-FFF2-40B4-BE49-F238E27FC236}">
                          <a16:creationId xmlns:a16="http://schemas.microsoft.com/office/drawing/2014/main" id="{69A62362-989A-FC13-46BA-F29799B1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70167" y="3670839"/>
                      <a:ext cx="25146" cy="53339"/>
                    </a:xfrm>
                    <a:custGeom>
                      <a:avLst/>
                      <a:gdLst>
                        <a:gd name="connsiteX0" fmla="*/ 5334 w 25146"/>
                        <a:gd name="connsiteY0" fmla="*/ 10192 h 53339"/>
                        <a:gd name="connsiteX1" fmla="*/ 5334 w 25146"/>
                        <a:gd name="connsiteY1" fmla="*/ 53340 h 53339"/>
                        <a:gd name="connsiteX2" fmla="*/ 0 w 25146"/>
                        <a:gd name="connsiteY2" fmla="*/ 53340 h 53339"/>
                        <a:gd name="connsiteX3" fmla="*/ 0 w 25146"/>
                        <a:gd name="connsiteY3" fmla="*/ 0 h 53339"/>
                        <a:gd name="connsiteX4" fmla="*/ 7525 w 25146"/>
                        <a:gd name="connsiteY4" fmla="*/ 0 h 53339"/>
                        <a:gd name="connsiteX5" fmla="*/ 19907 w 25146"/>
                        <a:gd name="connsiteY5" fmla="*/ 38576 h 53339"/>
                        <a:gd name="connsiteX6" fmla="*/ 19907 w 25146"/>
                        <a:gd name="connsiteY6" fmla="*/ 0 h 53339"/>
                        <a:gd name="connsiteX7" fmla="*/ 25146 w 25146"/>
                        <a:gd name="connsiteY7" fmla="*/ 0 h 53339"/>
                        <a:gd name="connsiteX8" fmla="*/ 25146 w 25146"/>
                        <a:gd name="connsiteY8" fmla="*/ 53340 h 53339"/>
                        <a:gd name="connsiteX9" fmla="*/ 18955 w 25146"/>
                        <a:gd name="connsiteY9" fmla="*/ 53340 h 53339"/>
                        <a:gd name="connsiteX10" fmla="*/ 5334 w 25146"/>
                        <a:gd name="connsiteY10" fmla="*/ 10192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146" h="53339">
                          <a:moveTo>
                            <a:pt x="5334" y="10192"/>
                          </a:moveTo>
                          <a:lnTo>
                            <a:pt x="5334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7525" y="0"/>
                          </a:lnTo>
                          <a:lnTo>
                            <a:pt x="19907" y="38576"/>
                          </a:lnTo>
                          <a:lnTo>
                            <a:pt x="19907" y="0"/>
                          </a:lnTo>
                          <a:lnTo>
                            <a:pt x="25146" y="0"/>
                          </a:lnTo>
                          <a:lnTo>
                            <a:pt x="25146" y="53340"/>
                          </a:lnTo>
                          <a:lnTo>
                            <a:pt x="18955" y="53340"/>
                          </a:lnTo>
                          <a:lnTo>
                            <a:pt x="5334" y="10192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1" name="Forme libre : forme 4250">
                      <a:extLst>
                        <a:ext uri="{FF2B5EF4-FFF2-40B4-BE49-F238E27FC236}">
                          <a16:creationId xmlns:a16="http://schemas.microsoft.com/office/drawing/2014/main" id="{286D2816-B65A-1241-4172-2C8ACEED4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01600" y="3670267"/>
                      <a:ext cx="24098" cy="54387"/>
                    </a:xfrm>
                    <a:custGeom>
                      <a:avLst/>
                      <a:gdLst>
                        <a:gd name="connsiteX0" fmla="*/ 12002 w 24098"/>
                        <a:gd name="connsiteY0" fmla="*/ 0 h 54387"/>
                        <a:gd name="connsiteX1" fmla="*/ 21050 w 24098"/>
                        <a:gd name="connsiteY1" fmla="*/ 3620 h 54387"/>
                        <a:gd name="connsiteX2" fmla="*/ 24098 w 24098"/>
                        <a:gd name="connsiteY2" fmla="*/ 13430 h 54387"/>
                        <a:gd name="connsiteX3" fmla="*/ 24098 w 24098"/>
                        <a:gd name="connsiteY3" fmla="*/ 18193 h 54387"/>
                        <a:gd name="connsiteX4" fmla="*/ 18479 w 24098"/>
                        <a:gd name="connsiteY4" fmla="*/ 18193 h 54387"/>
                        <a:gd name="connsiteX5" fmla="*/ 18479 w 24098"/>
                        <a:gd name="connsiteY5" fmla="*/ 13049 h 54387"/>
                        <a:gd name="connsiteX6" fmla="*/ 12192 w 24098"/>
                        <a:gd name="connsiteY6" fmla="*/ 5334 h 54387"/>
                        <a:gd name="connsiteX7" fmla="*/ 5906 w 24098"/>
                        <a:gd name="connsiteY7" fmla="*/ 13049 h 54387"/>
                        <a:gd name="connsiteX8" fmla="*/ 5906 w 24098"/>
                        <a:gd name="connsiteY8" fmla="*/ 41243 h 54387"/>
                        <a:gd name="connsiteX9" fmla="*/ 12192 w 24098"/>
                        <a:gd name="connsiteY9" fmla="*/ 48959 h 54387"/>
                        <a:gd name="connsiteX10" fmla="*/ 18479 w 24098"/>
                        <a:gd name="connsiteY10" fmla="*/ 41243 h 54387"/>
                        <a:gd name="connsiteX11" fmla="*/ 18479 w 24098"/>
                        <a:gd name="connsiteY11" fmla="*/ 34290 h 54387"/>
                        <a:gd name="connsiteX12" fmla="*/ 24098 w 24098"/>
                        <a:gd name="connsiteY12" fmla="*/ 34290 h 54387"/>
                        <a:gd name="connsiteX13" fmla="*/ 24098 w 24098"/>
                        <a:gd name="connsiteY13" fmla="*/ 40958 h 54387"/>
                        <a:gd name="connsiteX14" fmla="*/ 21050 w 24098"/>
                        <a:gd name="connsiteY14" fmla="*/ 50768 h 54387"/>
                        <a:gd name="connsiteX15" fmla="*/ 12002 w 24098"/>
                        <a:gd name="connsiteY15" fmla="*/ 54388 h 54387"/>
                        <a:gd name="connsiteX16" fmla="*/ 3048 w 24098"/>
                        <a:gd name="connsiteY16" fmla="*/ 50768 h 54387"/>
                        <a:gd name="connsiteX17" fmla="*/ 0 w 24098"/>
                        <a:gd name="connsiteY17" fmla="*/ 40958 h 54387"/>
                        <a:gd name="connsiteX18" fmla="*/ 0 w 24098"/>
                        <a:gd name="connsiteY18" fmla="*/ 13335 h 54387"/>
                        <a:gd name="connsiteX19" fmla="*/ 3048 w 24098"/>
                        <a:gd name="connsiteY19" fmla="*/ 3524 h 54387"/>
                        <a:gd name="connsiteX20" fmla="*/ 12002 w 24098"/>
                        <a:gd name="connsiteY20" fmla="*/ 0 h 54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24098" h="54387">
                          <a:moveTo>
                            <a:pt x="12002" y="0"/>
                          </a:moveTo>
                          <a:cubicBezTo>
                            <a:pt x="16002" y="0"/>
                            <a:pt x="19050" y="1238"/>
                            <a:pt x="21050" y="3620"/>
                          </a:cubicBezTo>
                          <a:cubicBezTo>
                            <a:pt x="23051" y="6001"/>
                            <a:pt x="24098" y="9239"/>
                            <a:pt x="24098" y="13430"/>
                          </a:cubicBezTo>
                          <a:lnTo>
                            <a:pt x="24098" y="18193"/>
                          </a:lnTo>
                          <a:lnTo>
                            <a:pt x="18479" y="18193"/>
                          </a:lnTo>
                          <a:lnTo>
                            <a:pt x="18479" y="13049"/>
                          </a:lnTo>
                          <a:cubicBezTo>
                            <a:pt x="18479" y="7906"/>
                            <a:pt x="16383" y="5334"/>
                            <a:pt x="12192" y="5334"/>
                          </a:cubicBezTo>
                          <a:cubicBezTo>
                            <a:pt x="8001" y="5334"/>
                            <a:pt x="5906" y="7906"/>
                            <a:pt x="5906" y="13049"/>
                          </a:cubicBezTo>
                          <a:lnTo>
                            <a:pt x="5906" y="41243"/>
                          </a:lnTo>
                          <a:cubicBezTo>
                            <a:pt x="5906" y="46387"/>
                            <a:pt x="8001" y="48959"/>
                            <a:pt x="12192" y="48959"/>
                          </a:cubicBezTo>
                          <a:cubicBezTo>
                            <a:pt x="16383" y="48959"/>
                            <a:pt x="18479" y="46387"/>
                            <a:pt x="18479" y="41243"/>
                          </a:cubicBezTo>
                          <a:lnTo>
                            <a:pt x="18479" y="34290"/>
                          </a:lnTo>
                          <a:lnTo>
                            <a:pt x="24098" y="34290"/>
                          </a:lnTo>
                          <a:lnTo>
                            <a:pt x="24098" y="40958"/>
                          </a:lnTo>
                          <a:cubicBezTo>
                            <a:pt x="24098" y="45149"/>
                            <a:pt x="23051" y="48387"/>
                            <a:pt x="21050" y="50768"/>
                          </a:cubicBezTo>
                          <a:cubicBezTo>
                            <a:pt x="19050" y="53150"/>
                            <a:pt x="16002" y="54388"/>
                            <a:pt x="12002" y="54388"/>
                          </a:cubicBezTo>
                          <a:cubicBezTo>
                            <a:pt x="8001" y="54388"/>
                            <a:pt x="5048" y="53150"/>
                            <a:pt x="3048" y="50768"/>
                          </a:cubicBezTo>
                          <a:cubicBezTo>
                            <a:pt x="1048" y="48387"/>
                            <a:pt x="0" y="45149"/>
                            <a:pt x="0" y="40958"/>
                          </a:cubicBezTo>
                          <a:lnTo>
                            <a:pt x="0" y="13335"/>
                          </a:lnTo>
                          <a:cubicBezTo>
                            <a:pt x="0" y="9144"/>
                            <a:pt x="953" y="5906"/>
                            <a:pt x="3048" y="3524"/>
                          </a:cubicBezTo>
                          <a:cubicBezTo>
                            <a:pt x="5048" y="1143"/>
                            <a:pt x="8096" y="0"/>
                            <a:pt x="12002" y="0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2" name="Forme libre : forme 4251">
                      <a:extLst>
                        <a:ext uri="{FF2B5EF4-FFF2-40B4-BE49-F238E27FC236}">
                          <a16:creationId xmlns:a16="http://schemas.microsoft.com/office/drawing/2014/main" id="{069B8316-72BF-E837-AB24-0E95EEAD08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31889" y="3670744"/>
                      <a:ext cx="21907" cy="53340"/>
                    </a:xfrm>
                    <a:custGeom>
                      <a:avLst/>
                      <a:gdLst>
                        <a:gd name="connsiteX0" fmla="*/ 5905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5 w 21907"/>
                        <a:gd name="connsiteY3" fmla="*/ 28956 h 53340"/>
                        <a:gd name="connsiteX4" fmla="*/ 5905 w 21907"/>
                        <a:gd name="connsiteY4" fmla="*/ 47911 h 53340"/>
                        <a:gd name="connsiteX5" fmla="*/ 21907 w 21907"/>
                        <a:gd name="connsiteY5" fmla="*/ 47911 h 53340"/>
                        <a:gd name="connsiteX6" fmla="*/ 21907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7 w 21907"/>
                        <a:gd name="connsiteY9" fmla="*/ 0 h 53340"/>
                        <a:gd name="connsiteX10" fmla="*/ 21907 w 21907"/>
                        <a:gd name="connsiteY10" fmla="*/ 5429 h 53340"/>
                        <a:gd name="connsiteX11" fmla="*/ 5905 w 21907"/>
                        <a:gd name="connsiteY11" fmla="*/ 5429 h 53340"/>
                        <a:gd name="connsiteX12" fmla="*/ 5905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5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5" y="28956"/>
                          </a:lnTo>
                          <a:lnTo>
                            <a:pt x="5905" y="47911"/>
                          </a:lnTo>
                          <a:lnTo>
                            <a:pt x="21907" y="47911"/>
                          </a:lnTo>
                          <a:lnTo>
                            <a:pt x="21907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7" y="0"/>
                          </a:lnTo>
                          <a:lnTo>
                            <a:pt x="21907" y="5429"/>
                          </a:lnTo>
                          <a:lnTo>
                            <a:pt x="5905" y="5429"/>
                          </a:lnTo>
                          <a:lnTo>
                            <a:pt x="5905" y="23622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3" name="Forme libre : forme 4252">
                      <a:extLst>
                        <a:ext uri="{FF2B5EF4-FFF2-40B4-BE49-F238E27FC236}">
                          <a16:creationId xmlns:a16="http://schemas.microsoft.com/office/drawing/2014/main" id="{E11874BA-6EFD-AB08-BF30-1A57A254CE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70942" y="3670839"/>
                      <a:ext cx="28956" cy="53339"/>
                    </a:xfrm>
                    <a:custGeom>
                      <a:avLst/>
                      <a:gdLst>
                        <a:gd name="connsiteX0" fmla="*/ 21146 w 28956"/>
                        <a:gd name="connsiteY0" fmla="*/ 42576 h 53339"/>
                        <a:gd name="connsiteX1" fmla="*/ 7620 w 28956"/>
                        <a:gd name="connsiteY1" fmla="*/ 42576 h 53339"/>
                        <a:gd name="connsiteX2" fmla="*/ 5525 w 28956"/>
                        <a:gd name="connsiteY2" fmla="*/ 53340 h 53339"/>
                        <a:gd name="connsiteX3" fmla="*/ 0 w 28956"/>
                        <a:gd name="connsiteY3" fmla="*/ 53340 h 53339"/>
                        <a:gd name="connsiteX4" fmla="*/ 10192 w 28956"/>
                        <a:gd name="connsiteY4" fmla="*/ 0 h 53339"/>
                        <a:gd name="connsiteX5" fmla="*/ 18764 w 28956"/>
                        <a:gd name="connsiteY5" fmla="*/ 0 h 53339"/>
                        <a:gd name="connsiteX6" fmla="*/ 28956 w 28956"/>
                        <a:gd name="connsiteY6" fmla="*/ 53340 h 53339"/>
                        <a:gd name="connsiteX7" fmla="*/ 23051 w 28956"/>
                        <a:gd name="connsiteY7" fmla="*/ 53340 h 53339"/>
                        <a:gd name="connsiteX8" fmla="*/ 21146 w 28956"/>
                        <a:gd name="connsiteY8" fmla="*/ 42576 h 53339"/>
                        <a:gd name="connsiteX9" fmla="*/ 14288 w 28956"/>
                        <a:gd name="connsiteY9" fmla="*/ 6667 h 53339"/>
                        <a:gd name="connsiteX10" fmla="*/ 8382 w 28956"/>
                        <a:gd name="connsiteY10" fmla="*/ 37433 h 53339"/>
                        <a:gd name="connsiteX11" fmla="*/ 20288 w 28956"/>
                        <a:gd name="connsiteY11" fmla="*/ 37433 h 53339"/>
                        <a:gd name="connsiteX12" fmla="*/ 14288 w 28956"/>
                        <a:gd name="connsiteY12" fmla="*/ 6667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6" h="53339">
                          <a:moveTo>
                            <a:pt x="21146" y="42576"/>
                          </a:moveTo>
                          <a:lnTo>
                            <a:pt x="7620" y="42576"/>
                          </a:lnTo>
                          <a:lnTo>
                            <a:pt x="5525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1" y="53340"/>
                          </a:lnTo>
                          <a:lnTo>
                            <a:pt x="21146" y="42576"/>
                          </a:lnTo>
                          <a:close/>
                          <a:moveTo>
                            <a:pt x="14288" y="6667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4" name="Forme libre : forme 4253">
                      <a:extLst>
                        <a:ext uri="{FF2B5EF4-FFF2-40B4-BE49-F238E27FC236}">
                          <a16:creationId xmlns:a16="http://schemas.microsoft.com/office/drawing/2014/main" id="{5D1AFFE5-CCFD-DA93-DA58-DA75F4348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04756" y="3670839"/>
                      <a:ext cx="24383" cy="53339"/>
                    </a:xfrm>
                    <a:custGeom>
                      <a:avLst/>
                      <a:gdLst>
                        <a:gd name="connsiteX0" fmla="*/ 24194 w 24383"/>
                        <a:gd name="connsiteY0" fmla="*/ 47911 h 53339"/>
                        <a:gd name="connsiteX1" fmla="*/ 24194 w 24383"/>
                        <a:gd name="connsiteY1" fmla="*/ 53340 h 53339"/>
                        <a:gd name="connsiteX2" fmla="*/ 0 w 24383"/>
                        <a:gd name="connsiteY2" fmla="*/ 53340 h 53339"/>
                        <a:gd name="connsiteX3" fmla="*/ 0 w 24383"/>
                        <a:gd name="connsiteY3" fmla="*/ 48006 h 53339"/>
                        <a:gd name="connsiteX4" fmla="*/ 18288 w 24383"/>
                        <a:gd name="connsiteY4" fmla="*/ 5429 h 53339"/>
                        <a:gd name="connsiteX5" fmla="*/ 857 w 24383"/>
                        <a:gd name="connsiteY5" fmla="*/ 5429 h 53339"/>
                        <a:gd name="connsiteX6" fmla="*/ 857 w 24383"/>
                        <a:gd name="connsiteY6" fmla="*/ 0 h 53339"/>
                        <a:gd name="connsiteX7" fmla="*/ 24384 w 24383"/>
                        <a:gd name="connsiteY7" fmla="*/ 0 h 53339"/>
                        <a:gd name="connsiteX8" fmla="*/ 24384 w 24383"/>
                        <a:gd name="connsiteY8" fmla="*/ 5334 h 53339"/>
                        <a:gd name="connsiteX9" fmla="*/ 6001 w 24383"/>
                        <a:gd name="connsiteY9" fmla="*/ 47911 h 53339"/>
                        <a:gd name="connsiteX10" fmla="*/ 24194 w 24383"/>
                        <a:gd name="connsiteY10" fmla="*/ 47911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4383" h="53339">
                          <a:moveTo>
                            <a:pt x="24194" y="47911"/>
                          </a:moveTo>
                          <a:lnTo>
                            <a:pt x="24194" y="53340"/>
                          </a:lnTo>
                          <a:lnTo>
                            <a:pt x="0" y="53340"/>
                          </a:lnTo>
                          <a:lnTo>
                            <a:pt x="0" y="48006"/>
                          </a:lnTo>
                          <a:lnTo>
                            <a:pt x="18288" y="5429"/>
                          </a:lnTo>
                          <a:lnTo>
                            <a:pt x="857" y="5429"/>
                          </a:lnTo>
                          <a:lnTo>
                            <a:pt x="857" y="0"/>
                          </a:lnTo>
                          <a:lnTo>
                            <a:pt x="24384" y="0"/>
                          </a:lnTo>
                          <a:lnTo>
                            <a:pt x="24384" y="5334"/>
                          </a:lnTo>
                          <a:lnTo>
                            <a:pt x="6001" y="47911"/>
                          </a:lnTo>
                          <a:lnTo>
                            <a:pt x="24194" y="47911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5" name="Forme libre : forme 4254">
                      <a:extLst>
                        <a:ext uri="{FF2B5EF4-FFF2-40B4-BE49-F238E27FC236}">
                          <a16:creationId xmlns:a16="http://schemas.microsoft.com/office/drawing/2014/main" id="{73C563A2-9F4A-F1FA-118B-E10D92F61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34950" y="3670839"/>
                      <a:ext cx="23812" cy="54006"/>
                    </a:xfrm>
                    <a:custGeom>
                      <a:avLst/>
                      <a:gdLst>
                        <a:gd name="connsiteX0" fmla="*/ 5810 w 23812"/>
                        <a:gd name="connsiteY0" fmla="*/ 0 h 54006"/>
                        <a:gd name="connsiteX1" fmla="*/ 5810 w 23812"/>
                        <a:gd name="connsiteY1" fmla="*/ 40767 h 54006"/>
                        <a:gd name="connsiteX2" fmla="*/ 12097 w 23812"/>
                        <a:gd name="connsiteY2" fmla="*/ 48482 h 54006"/>
                        <a:gd name="connsiteX3" fmla="*/ 18288 w 23812"/>
                        <a:gd name="connsiteY3" fmla="*/ 40767 h 54006"/>
                        <a:gd name="connsiteX4" fmla="*/ 18288 w 23812"/>
                        <a:gd name="connsiteY4" fmla="*/ 0 h 54006"/>
                        <a:gd name="connsiteX5" fmla="*/ 23813 w 23812"/>
                        <a:gd name="connsiteY5" fmla="*/ 0 h 54006"/>
                        <a:gd name="connsiteX6" fmla="*/ 23813 w 23812"/>
                        <a:gd name="connsiteY6" fmla="*/ 40481 h 54006"/>
                        <a:gd name="connsiteX7" fmla="*/ 20860 w 23812"/>
                        <a:gd name="connsiteY7" fmla="*/ 50387 h 54006"/>
                        <a:gd name="connsiteX8" fmla="*/ 11906 w 23812"/>
                        <a:gd name="connsiteY8" fmla="*/ 54007 h 54006"/>
                        <a:gd name="connsiteX9" fmla="*/ 2953 w 23812"/>
                        <a:gd name="connsiteY9" fmla="*/ 50387 h 54006"/>
                        <a:gd name="connsiteX10" fmla="*/ 0 w 23812"/>
                        <a:gd name="connsiteY10" fmla="*/ 40481 h 54006"/>
                        <a:gd name="connsiteX11" fmla="*/ 0 w 23812"/>
                        <a:gd name="connsiteY11" fmla="*/ 0 h 54006"/>
                        <a:gd name="connsiteX12" fmla="*/ 5810 w 23812"/>
                        <a:gd name="connsiteY12" fmla="*/ 0 h 54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812" h="54006">
                          <a:moveTo>
                            <a:pt x="5810" y="0"/>
                          </a:moveTo>
                          <a:lnTo>
                            <a:pt x="5810" y="40767"/>
                          </a:lnTo>
                          <a:cubicBezTo>
                            <a:pt x="5810" y="45910"/>
                            <a:pt x="7906" y="48482"/>
                            <a:pt x="12097" y="48482"/>
                          </a:cubicBezTo>
                          <a:cubicBezTo>
                            <a:pt x="16193" y="48482"/>
                            <a:pt x="18288" y="45910"/>
                            <a:pt x="18288" y="40767"/>
                          </a:cubicBezTo>
                          <a:lnTo>
                            <a:pt x="18288" y="0"/>
                          </a:lnTo>
                          <a:lnTo>
                            <a:pt x="23813" y="0"/>
                          </a:lnTo>
                          <a:lnTo>
                            <a:pt x="23813" y="40481"/>
                          </a:lnTo>
                          <a:cubicBezTo>
                            <a:pt x="23813" y="44672"/>
                            <a:pt x="22860" y="48006"/>
                            <a:pt x="20860" y="50387"/>
                          </a:cubicBezTo>
                          <a:cubicBezTo>
                            <a:pt x="18860" y="52768"/>
                            <a:pt x="15907" y="54007"/>
                            <a:pt x="11906" y="54007"/>
                          </a:cubicBezTo>
                          <a:cubicBezTo>
                            <a:pt x="7906" y="54007"/>
                            <a:pt x="4953" y="52768"/>
                            <a:pt x="2953" y="50387"/>
                          </a:cubicBezTo>
                          <a:cubicBezTo>
                            <a:pt x="953" y="48006"/>
                            <a:pt x="0" y="44672"/>
                            <a:pt x="0" y="40481"/>
                          </a:cubicBezTo>
                          <a:lnTo>
                            <a:pt x="0" y="0"/>
                          </a:lnTo>
                          <a:lnTo>
                            <a:pt x="5810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6" name="Forme libre : forme 4255">
                      <a:extLst>
                        <a:ext uri="{FF2B5EF4-FFF2-40B4-BE49-F238E27FC236}">
                          <a16:creationId xmlns:a16="http://schemas.microsoft.com/office/drawing/2014/main" id="{339796CD-0E06-83B0-0C99-7B896190A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65430" y="3670839"/>
                      <a:ext cx="24860" cy="53339"/>
                    </a:xfrm>
                    <a:custGeom>
                      <a:avLst/>
                      <a:gdLst>
                        <a:gd name="connsiteX0" fmla="*/ 0 w 24860"/>
                        <a:gd name="connsiteY0" fmla="*/ 0 h 53339"/>
                        <a:gd name="connsiteX1" fmla="*/ 11906 w 24860"/>
                        <a:gd name="connsiteY1" fmla="*/ 0 h 53339"/>
                        <a:gd name="connsiteX2" fmla="*/ 20955 w 24860"/>
                        <a:gd name="connsiteY2" fmla="*/ 3048 h 53339"/>
                        <a:gd name="connsiteX3" fmla="*/ 23813 w 24860"/>
                        <a:gd name="connsiteY3" fmla="*/ 12192 h 53339"/>
                        <a:gd name="connsiteX4" fmla="*/ 23813 w 24860"/>
                        <a:gd name="connsiteY4" fmla="*/ 16573 h 53339"/>
                        <a:gd name="connsiteX5" fmla="*/ 17145 w 24860"/>
                        <a:gd name="connsiteY5" fmla="*/ 27527 h 53339"/>
                        <a:gd name="connsiteX6" fmla="*/ 23813 w 24860"/>
                        <a:gd name="connsiteY6" fmla="*/ 38671 h 53339"/>
                        <a:gd name="connsiteX7" fmla="*/ 23813 w 24860"/>
                        <a:gd name="connsiteY7" fmla="*/ 46958 h 53339"/>
                        <a:gd name="connsiteX8" fmla="*/ 24860 w 24860"/>
                        <a:gd name="connsiteY8" fmla="*/ 53340 h 53339"/>
                        <a:gd name="connsiteX9" fmla="*/ 18860 w 24860"/>
                        <a:gd name="connsiteY9" fmla="*/ 53340 h 53339"/>
                        <a:gd name="connsiteX10" fmla="*/ 17907 w 24860"/>
                        <a:gd name="connsiteY10" fmla="*/ 46863 h 53339"/>
                        <a:gd name="connsiteX11" fmla="*/ 17907 w 24860"/>
                        <a:gd name="connsiteY11" fmla="*/ 38481 h 53339"/>
                        <a:gd name="connsiteX12" fmla="*/ 16002 w 24860"/>
                        <a:gd name="connsiteY12" fmla="*/ 32385 h 53339"/>
                        <a:gd name="connsiteX13" fmla="*/ 10192 w 24860"/>
                        <a:gd name="connsiteY13" fmla="*/ 30575 h 53339"/>
                        <a:gd name="connsiteX14" fmla="*/ 6001 w 24860"/>
                        <a:gd name="connsiteY14" fmla="*/ 30575 h 53339"/>
                        <a:gd name="connsiteX15" fmla="*/ 6001 w 24860"/>
                        <a:gd name="connsiteY15" fmla="*/ 53340 h 53339"/>
                        <a:gd name="connsiteX16" fmla="*/ 95 w 24860"/>
                        <a:gd name="connsiteY16" fmla="*/ 53340 h 53339"/>
                        <a:gd name="connsiteX17" fmla="*/ 95 w 24860"/>
                        <a:gd name="connsiteY17" fmla="*/ 0 h 53339"/>
                        <a:gd name="connsiteX18" fmla="*/ 5905 w 24860"/>
                        <a:gd name="connsiteY18" fmla="*/ 25051 h 53339"/>
                        <a:gd name="connsiteX19" fmla="*/ 10287 w 24860"/>
                        <a:gd name="connsiteY19" fmla="*/ 25051 h 53339"/>
                        <a:gd name="connsiteX20" fmla="*/ 16002 w 24860"/>
                        <a:gd name="connsiteY20" fmla="*/ 23431 h 53339"/>
                        <a:gd name="connsiteX21" fmla="*/ 17907 w 24860"/>
                        <a:gd name="connsiteY21" fmla="*/ 17716 h 53339"/>
                        <a:gd name="connsiteX22" fmla="*/ 17907 w 24860"/>
                        <a:gd name="connsiteY22" fmla="*/ 12573 h 53339"/>
                        <a:gd name="connsiteX23" fmla="*/ 11716 w 24860"/>
                        <a:gd name="connsiteY23" fmla="*/ 5239 h 53339"/>
                        <a:gd name="connsiteX24" fmla="*/ 5905 w 24860"/>
                        <a:gd name="connsiteY24" fmla="*/ 5239 h 53339"/>
                        <a:gd name="connsiteX25" fmla="*/ 5905 w 24860"/>
                        <a:gd name="connsiteY25" fmla="*/ 25051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860" h="53339">
                          <a:moveTo>
                            <a:pt x="0" y="0"/>
                          </a:moveTo>
                          <a:lnTo>
                            <a:pt x="11906" y="0"/>
                          </a:lnTo>
                          <a:cubicBezTo>
                            <a:pt x="16002" y="0"/>
                            <a:pt x="19050" y="1048"/>
                            <a:pt x="20955" y="3048"/>
                          </a:cubicBezTo>
                          <a:cubicBezTo>
                            <a:pt x="22860" y="5048"/>
                            <a:pt x="23813" y="8096"/>
                            <a:pt x="23813" y="12192"/>
                          </a:cubicBezTo>
                          <a:lnTo>
                            <a:pt x="23813" y="16573"/>
                          </a:lnTo>
                          <a:cubicBezTo>
                            <a:pt x="23813" y="22479"/>
                            <a:pt x="21622" y="26098"/>
                            <a:pt x="17145" y="27527"/>
                          </a:cubicBezTo>
                          <a:cubicBezTo>
                            <a:pt x="21622" y="28861"/>
                            <a:pt x="23813" y="32575"/>
                            <a:pt x="23813" y="38671"/>
                          </a:cubicBezTo>
                          <a:lnTo>
                            <a:pt x="23813" y="46958"/>
                          </a:lnTo>
                          <a:cubicBezTo>
                            <a:pt x="23813" y="49911"/>
                            <a:pt x="24194" y="52006"/>
                            <a:pt x="24860" y="53340"/>
                          </a:cubicBezTo>
                          <a:lnTo>
                            <a:pt x="18860" y="53340"/>
                          </a:lnTo>
                          <a:cubicBezTo>
                            <a:pt x="18193" y="51911"/>
                            <a:pt x="17907" y="49720"/>
                            <a:pt x="17907" y="46863"/>
                          </a:cubicBezTo>
                          <a:lnTo>
                            <a:pt x="17907" y="38481"/>
                          </a:lnTo>
                          <a:cubicBezTo>
                            <a:pt x="17907" y="35623"/>
                            <a:pt x="17240" y="33528"/>
                            <a:pt x="16002" y="32385"/>
                          </a:cubicBezTo>
                          <a:cubicBezTo>
                            <a:pt x="14764" y="31242"/>
                            <a:pt x="12763" y="30575"/>
                            <a:pt x="10192" y="30575"/>
                          </a:cubicBezTo>
                          <a:lnTo>
                            <a:pt x="6001" y="30575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5905" y="25051"/>
                          </a:moveTo>
                          <a:lnTo>
                            <a:pt x="10287" y="25051"/>
                          </a:lnTo>
                          <a:cubicBezTo>
                            <a:pt x="12859" y="25051"/>
                            <a:pt x="14669" y="24479"/>
                            <a:pt x="16002" y="23431"/>
                          </a:cubicBezTo>
                          <a:cubicBezTo>
                            <a:pt x="17336" y="22384"/>
                            <a:pt x="17907" y="20479"/>
                            <a:pt x="17907" y="17716"/>
                          </a:cubicBezTo>
                          <a:lnTo>
                            <a:pt x="17907" y="12573"/>
                          </a:lnTo>
                          <a:cubicBezTo>
                            <a:pt x="17907" y="7715"/>
                            <a:pt x="15812" y="5239"/>
                            <a:pt x="11716" y="5239"/>
                          </a:cubicBezTo>
                          <a:lnTo>
                            <a:pt x="5905" y="5239"/>
                          </a:lnTo>
                          <a:lnTo>
                            <a:pt x="5905" y="25051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7" name="Forme libre : forme 4256">
                      <a:extLst>
                        <a:ext uri="{FF2B5EF4-FFF2-40B4-BE49-F238E27FC236}">
                          <a16:creationId xmlns:a16="http://schemas.microsoft.com/office/drawing/2014/main" id="{68460634-12F5-4460-27C5-3AF44AD29F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96291" y="3659980"/>
                      <a:ext cx="21907" cy="64103"/>
                    </a:xfrm>
                    <a:custGeom>
                      <a:avLst/>
                      <a:gdLst>
                        <a:gd name="connsiteX0" fmla="*/ 5906 w 21907"/>
                        <a:gd name="connsiteY0" fmla="*/ 34385 h 64103"/>
                        <a:gd name="connsiteX1" fmla="*/ 18955 w 21907"/>
                        <a:gd name="connsiteY1" fmla="*/ 34385 h 64103"/>
                        <a:gd name="connsiteX2" fmla="*/ 18955 w 21907"/>
                        <a:gd name="connsiteY2" fmla="*/ 39719 h 64103"/>
                        <a:gd name="connsiteX3" fmla="*/ 5906 w 21907"/>
                        <a:gd name="connsiteY3" fmla="*/ 39719 h 64103"/>
                        <a:gd name="connsiteX4" fmla="*/ 5906 w 21907"/>
                        <a:gd name="connsiteY4" fmla="*/ 58674 h 64103"/>
                        <a:gd name="connsiteX5" fmla="*/ 21908 w 21907"/>
                        <a:gd name="connsiteY5" fmla="*/ 58674 h 64103"/>
                        <a:gd name="connsiteX6" fmla="*/ 21908 w 21907"/>
                        <a:gd name="connsiteY6" fmla="*/ 64103 h 64103"/>
                        <a:gd name="connsiteX7" fmla="*/ 0 w 21907"/>
                        <a:gd name="connsiteY7" fmla="*/ 64103 h 64103"/>
                        <a:gd name="connsiteX8" fmla="*/ 0 w 21907"/>
                        <a:gd name="connsiteY8" fmla="*/ 10763 h 64103"/>
                        <a:gd name="connsiteX9" fmla="*/ 21908 w 21907"/>
                        <a:gd name="connsiteY9" fmla="*/ 10763 h 64103"/>
                        <a:gd name="connsiteX10" fmla="*/ 21908 w 21907"/>
                        <a:gd name="connsiteY10" fmla="*/ 16193 h 64103"/>
                        <a:gd name="connsiteX11" fmla="*/ 5906 w 21907"/>
                        <a:gd name="connsiteY11" fmla="*/ 16193 h 64103"/>
                        <a:gd name="connsiteX12" fmla="*/ 5906 w 21907"/>
                        <a:gd name="connsiteY12" fmla="*/ 34385 h 64103"/>
                        <a:gd name="connsiteX13" fmla="*/ 12573 w 21907"/>
                        <a:gd name="connsiteY13" fmla="*/ 0 h 64103"/>
                        <a:gd name="connsiteX14" fmla="*/ 18479 w 21907"/>
                        <a:gd name="connsiteY14" fmla="*/ 0 h 64103"/>
                        <a:gd name="connsiteX15" fmla="*/ 11430 w 21907"/>
                        <a:gd name="connsiteY15" fmla="*/ 7811 h 64103"/>
                        <a:gd name="connsiteX16" fmla="*/ 7334 w 21907"/>
                        <a:gd name="connsiteY16" fmla="*/ 7811 h 64103"/>
                        <a:gd name="connsiteX17" fmla="*/ 12573 w 21907"/>
                        <a:gd name="connsiteY17" fmla="*/ 0 h 64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1907" h="64103">
                          <a:moveTo>
                            <a:pt x="5906" y="34385"/>
                          </a:moveTo>
                          <a:lnTo>
                            <a:pt x="18955" y="34385"/>
                          </a:lnTo>
                          <a:lnTo>
                            <a:pt x="18955" y="39719"/>
                          </a:lnTo>
                          <a:lnTo>
                            <a:pt x="5906" y="39719"/>
                          </a:lnTo>
                          <a:lnTo>
                            <a:pt x="5906" y="58674"/>
                          </a:lnTo>
                          <a:lnTo>
                            <a:pt x="21908" y="58674"/>
                          </a:lnTo>
                          <a:lnTo>
                            <a:pt x="21908" y="64103"/>
                          </a:lnTo>
                          <a:lnTo>
                            <a:pt x="0" y="64103"/>
                          </a:lnTo>
                          <a:lnTo>
                            <a:pt x="0" y="10763"/>
                          </a:lnTo>
                          <a:lnTo>
                            <a:pt x="21908" y="10763"/>
                          </a:lnTo>
                          <a:lnTo>
                            <a:pt x="21908" y="16193"/>
                          </a:lnTo>
                          <a:lnTo>
                            <a:pt x="5906" y="16193"/>
                          </a:lnTo>
                          <a:lnTo>
                            <a:pt x="5906" y="34385"/>
                          </a:lnTo>
                          <a:close/>
                          <a:moveTo>
                            <a:pt x="12573" y="0"/>
                          </a:moveTo>
                          <a:lnTo>
                            <a:pt x="18479" y="0"/>
                          </a:lnTo>
                          <a:lnTo>
                            <a:pt x="11430" y="7811"/>
                          </a:lnTo>
                          <a:lnTo>
                            <a:pt x="7334" y="7811"/>
                          </a:lnTo>
                          <a:lnTo>
                            <a:pt x="12573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58" name="Forme libre : forme 4257">
                      <a:extLst>
                        <a:ext uri="{FF2B5EF4-FFF2-40B4-BE49-F238E27FC236}">
                          <a16:creationId xmlns:a16="http://schemas.microsoft.com/office/drawing/2014/main" id="{E01AC610-641B-316D-2A51-6A0F59ED21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22770" y="3670839"/>
                      <a:ext cx="28956" cy="53339"/>
                    </a:xfrm>
                    <a:custGeom>
                      <a:avLst/>
                      <a:gdLst>
                        <a:gd name="connsiteX0" fmla="*/ 21146 w 28956"/>
                        <a:gd name="connsiteY0" fmla="*/ 42576 h 53339"/>
                        <a:gd name="connsiteX1" fmla="*/ 7620 w 28956"/>
                        <a:gd name="connsiteY1" fmla="*/ 42576 h 53339"/>
                        <a:gd name="connsiteX2" fmla="*/ 5525 w 28956"/>
                        <a:gd name="connsiteY2" fmla="*/ 53340 h 53339"/>
                        <a:gd name="connsiteX3" fmla="*/ 0 w 28956"/>
                        <a:gd name="connsiteY3" fmla="*/ 53340 h 53339"/>
                        <a:gd name="connsiteX4" fmla="*/ 10192 w 28956"/>
                        <a:gd name="connsiteY4" fmla="*/ 0 h 53339"/>
                        <a:gd name="connsiteX5" fmla="*/ 18764 w 28956"/>
                        <a:gd name="connsiteY5" fmla="*/ 0 h 53339"/>
                        <a:gd name="connsiteX6" fmla="*/ 28956 w 28956"/>
                        <a:gd name="connsiteY6" fmla="*/ 53340 h 53339"/>
                        <a:gd name="connsiteX7" fmla="*/ 23051 w 28956"/>
                        <a:gd name="connsiteY7" fmla="*/ 53340 h 53339"/>
                        <a:gd name="connsiteX8" fmla="*/ 21146 w 28956"/>
                        <a:gd name="connsiteY8" fmla="*/ 42576 h 53339"/>
                        <a:gd name="connsiteX9" fmla="*/ 14288 w 28956"/>
                        <a:gd name="connsiteY9" fmla="*/ 6667 h 53339"/>
                        <a:gd name="connsiteX10" fmla="*/ 8382 w 28956"/>
                        <a:gd name="connsiteY10" fmla="*/ 37433 h 53339"/>
                        <a:gd name="connsiteX11" fmla="*/ 20288 w 28956"/>
                        <a:gd name="connsiteY11" fmla="*/ 37433 h 53339"/>
                        <a:gd name="connsiteX12" fmla="*/ 14288 w 28956"/>
                        <a:gd name="connsiteY12" fmla="*/ 6667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6" h="53339">
                          <a:moveTo>
                            <a:pt x="21146" y="42576"/>
                          </a:moveTo>
                          <a:lnTo>
                            <a:pt x="7620" y="42576"/>
                          </a:lnTo>
                          <a:lnTo>
                            <a:pt x="5525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1" y="53340"/>
                          </a:lnTo>
                          <a:lnTo>
                            <a:pt x="21146" y="42576"/>
                          </a:lnTo>
                          <a:close/>
                          <a:moveTo>
                            <a:pt x="14288" y="6667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4238" name="Graphique 9">
                    <a:extLst>
                      <a:ext uri="{FF2B5EF4-FFF2-40B4-BE49-F238E27FC236}">
                        <a16:creationId xmlns:a16="http://schemas.microsoft.com/office/drawing/2014/main" id="{E3D2E3BF-AB2E-7164-C3A4-358B4F1D0F71}"/>
                      </a:ext>
                    </a:extLst>
                  </p:cNvPr>
                  <p:cNvGrpSpPr/>
                  <p:nvPr/>
                </p:nvGrpSpPr>
                <p:grpSpPr>
                  <a:xfrm>
                    <a:off x="16422782" y="3765530"/>
                    <a:ext cx="180795" cy="234401"/>
                    <a:chOff x="16422782" y="3765530"/>
                    <a:chExt cx="180795" cy="234401"/>
                  </a:xfrm>
                </p:grpSpPr>
                <p:sp>
                  <p:nvSpPr>
                    <p:cNvPr id="4239" name="Forme libre : forme 4238">
                      <a:extLst>
                        <a:ext uri="{FF2B5EF4-FFF2-40B4-BE49-F238E27FC236}">
                          <a16:creationId xmlns:a16="http://schemas.microsoft.com/office/drawing/2014/main" id="{2F261FDE-4FCA-CC56-E5E0-99DAAA853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22782" y="3765530"/>
                      <a:ext cx="180795" cy="234401"/>
                    </a:xfrm>
                    <a:custGeom>
                      <a:avLst/>
                      <a:gdLst>
                        <a:gd name="connsiteX0" fmla="*/ 179116 w 180795"/>
                        <a:gd name="connsiteY0" fmla="*/ 72187 h 234401"/>
                        <a:gd name="connsiteX1" fmla="*/ 67674 w 180795"/>
                        <a:gd name="connsiteY1" fmla="*/ 2845 h 234401"/>
                        <a:gd name="connsiteX2" fmla="*/ 19382 w 180795"/>
                        <a:gd name="connsiteY2" fmla="*/ 146291 h 234401"/>
                        <a:gd name="connsiteX3" fmla="*/ 88724 w 180795"/>
                        <a:gd name="connsiteY3" fmla="*/ 233159 h 234401"/>
                        <a:gd name="connsiteX4" fmla="*/ 92058 w 180795"/>
                        <a:gd name="connsiteY4" fmla="*/ 233064 h 234401"/>
                        <a:gd name="connsiteX5" fmla="*/ 159876 w 180795"/>
                        <a:gd name="connsiteY5" fmla="*/ 148291 h 234401"/>
                        <a:gd name="connsiteX6" fmla="*/ 180735 w 180795"/>
                        <a:gd name="connsiteY6" fmla="*/ 90570 h 234401"/>
                        <a:gd name="connsiteX7" fmla="*/ 179116 w 180795"/>
                        <a:gd name="connsiteY7" fmla="*/ 72187 h 2344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0795" h="234401">
                          <a:moveTo>
                            <a:pt x="179116" y="72187"/>
                          </a:moveTo>
                          <a:cubicBezTo>
                            <a:pt x="168639" y="21514"/>
                            <a:pt x="117966" y="-9919"/>
                            <a:pt x="67674" y="2845"/>
                          </a:cubicBezTo>
                          <a:cubicBezTo>
                            <a:pt x="4904" y="18847"/>
                            <a:pt x="-21004" y="95428"/>
                            <a:pt x="19382" y="146291"/>
                          </a:cubicBezTo>
                          <a:cubicBezTo>
                            <a:pt x="42433" y="175342"/>
                            <a:pt x="65578" y="204108"/>
                            <a:pt x="88724" y="233159"/>
                          </a:cubicBezTo>
                          <a:cubicBezTo>
                            <a:pt x="90248" y="234969"/>
                            <a:pt x="90724" y="234683"/>
                            <a:pt x="92058" y="233064"/>
                          </a:cubicBezTo>
                          <a:cubicBezTo>
                            <a:pt x="114632" y="204774"/>
                            <a:pt x="137206" y="176485"/>
                            <a:pt x="159876" y="148291"/>
                          </a:cubicBezTo>
                          <a:cubicBezTo>
                            <a:pt x="173401" y="131432"/>
                            <a:pt x="180640" y="112287"/>
                            <a:pt x="180735" y="90570"/>
                          </a:cubicBezTo>
                          <a:cubicBezTo>
                            <a:pt x="181021" y="84283"/>
                            <a:pt x="180259" y="78187"/>
                            <a:pt x="179116" y="72187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240" name="Graphique 9">
                      <a:extLst>
                        <a:ext uri="{FF2B5EF4-FFF2-40B4-BE49-F238E27FC236}">
                          <a16:creationId xmlns:a16="http://schemas.microsoft.com/office/drawing/2014/main" id="{B776A728-DFC8-8036-12B5-EE490F2C04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458243" y="3816935"/>
                      <a:ext cx="115556" cy="74407"/>
                      <a:chOff x="16458243" y="3816935"/>
                      <a:chExt cx="115556" cy="74407"/>
                    </a:xfrm>
                    <a:solidFill>
                      <a:srgbClr val="FFFFFF"/>
                    </a:solidFill>
                  </p:grpSpPr>
                  <p:sp>
                    <p:nvSpPr>
                      <p:cNvPr id="4241" name="Forme libre : forme 4240">
                        <a:extLst>
                          <a:ext uri="{FF2B5EF4-FFF2-40B4-BE49-F238E27FC236}">
                            <a16:creationId xmlns:a16="http://schemas.microsoft.com/office/drawing/2014/main" id="{0465D8D3-D758-FCA0-14EF-5F35602D70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58243" y="3816935"/>
                        <a:ext cx="115556" cy="74407"/>
                      </a:xfrm>
                      <a:custGeom>
                        <a:avLst/>
                        <a:gdLst>
                          <a:gd name="connsiteX0" fmla="*/ 108889 w 115556"/>
                          <a:gd name="connsiteY0" fmla="*/ 38593 h 74407"/>
                          <a:gd name="connsiteX1" fmla="*/ 8591 w 115556"/>
                          <a:gd name="connsiteY1" fmla="*/ 38593 h 74407"/>
                          <a:gd name="connsiteX2" fmla="*/ 10781 w 115556"/>
                          <a:gd name="connsiteY2" fmla="*/ 36879 h 74407"/>
                          <a:gd name="connsiteX3" fmla="*/ 10781 w 115556"/>
                          <a:gd name="connsiteY3" fmla="*/ 1446 h 74407"/>
                          <a:gd name="connsiteX4" fmla="*/ 5638 w 115556"/>
                          <a:gd name="connsiteY4" fmla="*/ 17 h 74407"/>
                          <a:gd name="connsiteX5" fmla="*/ 1352 w 115556"/>
                          <a:gd name="connsiteY5" fmla="*/ 17 h 74407"/>
                          <a:gd name="connsiteX6" fmla="*/ 18 w 115556"/>
                          <a:gd name="connsiteY6" fmla="*/ 1350 h 74407"/>
                          <a:gd name="connsiteX7" fmla="*/ 18 w 115556"/>
                          <a:gd name="connsiteY7" fmla="*/ 73074 h 74407"/>
                          <a:gd name="connsiteX8" fmla="*/ 18 w 115556"/>
                          <a:gd name="connsiteY8" fmla="*/ 73645 h 74407"/>
                          <a:gd name="connsiteX9" fmla="*/ 780 w 115556"/>
                          <a:gd name="connsiteY9" fmla="*/ 74407 h 74407"/>
                          <a:gd name="connsiteX10" fmla="*/ 6019 w 115556"/>
                          <a:gd name="connsiteY10" fmla="*/ 74407 h 74407"/>
                          <a:gd name="connsiteX11" fmla="*/ 7162 w 115556"/>
                          <a:gd name="connsiteY11" fmla="*/ 73264 h 74407"/>
                          <a:gd name="connsiteX12" fmla="*/ 7162 w 115556"/>
                          <a:gd name="connsiteY12" fmla="*/ 56691 h 74407"/>
                          <a:gd name="connsiteX13" fmla="*/ 8686 w 115556"/>
                          <a:gd name="connsiteY13" fmla="*/ 57739 h 74407"/>
                          <a:gd name="connsiteX14" fmla="*/ 101555 w 115556"/>
                          <a:gd name="connsiteY14" fmla="*/ 57739 h 74407"/>
                          <a:gd name="connsiteX15" fmla="*/ 102221 w 115556"/>
                          <a:gd name="connsiteY15" fmla="*/ 55167 h 74407"/>
                          <a:gd name="connsiteX16" fmla="*/ 103079 w 115556"/>
                          <a:gd name="connsiteY16" fmla="*/ 56024 h 74407"/>
                          <a:gd name="connsiteX17" fmla="*/ 106031 w 115556"/>
                          <a:gd name="connsiteY17" fmla="*/ 62596 h 74407"/>
                          <a:gd name="connsiteX18" fmla="*/ 106031 w 115556"/>
                          <a:gd name="connsiteY18" fmla="*/ 73359 h 74407"/>
                          <a:gd name="connsiteX19" fmla="*/ 103650 w 115556"/>
                          <a:gd name="connsiteY19" fmla="*/ 74312 h 74407"/>
                          <a:gd name="connsiteX20" fmla="*/ 115556 w 115556"/>
                          <a:gd name="connsiteY20" fmla="*/ 74217 h 74407"/>
                          <a:gd name="connsiteX21" fmla="*/ 115556 w 115556"/>
                          <a:gd name="connsiteY21" fmla="*/ 38212 h 74407"/>
                          <a:gd name="connsiteX22" fmla="*/ 108889 w 115556"/>
                          <a:gd name="connsiteY22" fmla="*/ 38593 h 744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15556" h="74407">
                            <a:moveTo>
                              <a:pt x="108889" y="38593"/>
                            </a:moveTo>
                            <a:lnTo>
                              <a:pt x="8591" y="38593"/>
                            </a:lnTo>
                            <a:cubicBezTo>
                              <a:pt x="8591" y="38593"/>
                              <a:pt x="7162" y="38307"/>
                              <a:pt x="10781" y="36879"/>
                            </a:cubicBezTo>
                            <a:lnTo>
                              <a:pt x="10781" y="1446"/>
                            </a:lnTo>
                            <a:cubicBezTo>
                              <a:pt x="7162" y="-174"/>
                              <a:pt x="7352" y="17"/>
                              <a:pt x="5638" y="17"/>
                            </a:cubicBezTo>
                            <a:cubicBezTo>
                              <a:pt x="4209" y="17"/>
                              <a:pt x="2780" y="112"/>
                              <a:pt x="1352" y="17"/>
                            </a:cubicBezTo>
                            <a:cubicBezTo>
                              <a:pt x="304" y="-78"/>
                              <a:pt x="18" y="207"/>
                              <a:pt x="18" y="1350"/>
                            </a:cubicBezTo>
                            <a:cubicBezTo>
                              <a:pt x="18" y="25258"/>
                              <a:pt x="18" y="49166"/>
                              <a:pt x="18" y="73074"/>
                            </a:cubicBezTo>
                            <a:cubicBezTo>
                              <a:pt x="18" y="73264"/>
                              <a:pt x="18" y="73455"/>
                              <a:pt x="18" y="73645"/>
                            </a:cubicBezTo>
                            <a:cubicBezTo>
                              <a:pt x="-77" y="74312"/>
                              <a:pt x="208" y="74407"/>
                              <a:pt x="780" y="74407"/>
                            </a:cubicBezTo>
                            <a:cubicBezTo>
                              <a:pt x="2495" y="74407"/>
                              <a:pt x="4304" y="74312"/>
                              <a:pt x="6019" y="74407"/>
                            </a:cubicBezTo>
                            <a:cubicBezTo>
                              <a:pt x="6971" y="74407"/>
                              <a:pt x="7162" y="74122"/>
                              <a:pt x="7162" y="73264"/>
                            </a:cubicBezTo>
                            <a:cubicBezTo>
                              <a:pt x="7162" y="67740"/>
                              <a:pt x="7162" y="62215"/>
                              <a:pt x="7162" y="56691"/>
                            </a:cubicBezTo>
                            <a:cubicBezTo>
                              <a:pt x="7162" y="55072"/>
                              <a:pt x="8686" y="57739"/>
                              <a:pt x="8686" y="57739"/>
                            </a:cubicBezTo>
                            <a:lnTo>
                              <a:pt x="101555" y="57739"/>
                            </a:lnTo>
                            <a:cubicBezTo>
                              <a:pt x="101555" y="57739"/>
                              <a:pt x="102031" y="55167"/>
                              <a:pt x="102221" y="55167"/>
                            </a:cubicBezTo>
                            <a:cubicBezTo>
                              <a:pt x="102888" y="55072"/>
                              <a:pt x="103079" y="55357"/>
                              <a:pt x="103079" y="56024"/>
                            </a:cubicBezTo>
                            <a:cubicBezTo>
                              <a:pt x="103079" y="58215"/>
                              <a:pt x="103079" y="60406"/>
                              <a:pt x="106031" y="62596"/>
                            </a:cubicBezTo>
                            <a:lnTo>
                              <a:pt x="106031" y="73359"/>
                            </a:lnTo>
                            <a:cubicBezTo>
                              <a:pt x="103079" y="73836"/>
                              <a:pt x="102888" y="74312"/>
                              <a:pt x="103650" y="74312"/>
                            </a:cubicBezTo>
                            <a:cubicBezTo>
                              <a:pt x="105841" y="74217"/>
                              <a:pt x="108032" y="74407"/>
                              <a:pt x="115556" y="74217"/>
                            </a:cubicBezTo>
                            <a:lnTo>
                              <a:pt x="115556" y="38212"/>
                            </a:lnTo>
                            <a:cubicBezTo>
                              <a:pt x="109746" y="38212"/>
                              <a:pt x="108889" y="38593"/>
                              <a:pt x="108889" y="3859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42" name="Forme libre : forme 4241">
                        <a:extLst>
                          <a:ext uri="{FF2B5EF4-FFF2-40B4-BE49-F238E27FC236}">
                            <a16:creationId xmlns:a16="http://schemas.microsoft.com/office/drawing/2014/main" id="{C2055B83-3BEE-F718-6DEC-2403D85D92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91937" y="3836478"/>
                        <a:ext cx="71303" cy="19050"/>
                      </a:xfrm>
                      <a:custGeom>
                        <a:avLst/>
                        <a:gdLst>
                          <a:gd name="connsiteX0" fmla="*/ 1185 w 71303"/>
                          <a:gd name="connsiteY0" fmla="*/ 19050 h 19050"/>
                          <a:gd name="connsiteX1" fmla="*/ 35666 w 71303"/>
                          <a:gd name="connsiteY1" fmla="*/ 19050 h 19050"/>
                          <a:gd name="connsiteX2" fmla="*/ 69765 w 71303"/>
                          <a:gd name="connsiteY2" fmla="*/ 19050 h 19050"/>
                          <a:gd name="connsiteX3" fmla="*/ 70623 w 71303"/>
                          <a:gd name="connsiteY3" fmla="*/ 19050 h 19050"/>
                          <a:gd name="connsiteX4" fmla="*/ 71289 w 71303"/>
                          <a:gd name="connsiteY4" fmla="*/ 18383 h 19050"/>
                          <a:gd name="connsiteX5" fmla="*/ 71099 w 71303"/>
                          <a:gd name="connsiteY5" fmla="*/ 6287 h 19050"/>
                          <a:gd name="connsiteX6" fmla="*/ 69289 w 71303"/>
                          <a:gd name="connsiteY6" fmla="*/ 2096 h 19050"/>
                          <a:gd name="connsiteX7" fmla="*/ 63574 w 71303"/>
                          <a:gd name="connsiteY7" fmla="*/ 0 h 19050"/>
                          <a:gd name="connsiteX8" fmla="*/ 51953 w 71303"/>
                          <a:gd name="connsiteY8" fmla="*/ 0 h 19050"/>
                          <a:gd name="connsiteX9" fmla="*/ 8139 w 71303"/>
                          <a:gd name="connsiteY9" fmla="*/ 0 h 19050"/>
                          <a:gd name="connsiteX10" fmla="*/ 42 w 71303"/>
                          <a:gd name="connsiteY10" fmla="*/ 8001 h 19050"/>
                          <a:gd name="connsiteX11" fmla="*/ 42 w 71303"/>
                          <a:gd name="connsiteY11" fmla="*/ 17812 h 19050"/>
                          <a:gd name="connsiteX12" fmla="*/ 1185 w 71303"/>
                          <a:gd name="connsiteY12" fmla="*/ 19050 h 19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1303" h="19050">
                            <a:moveTo>
                              <a:pt x="1185" y="19050"/>
                            </a:moveTo>
                            <a:cubicBezTo>
                              <a:pt x="12710" y="19050"/>
                              <a:pt x="24236" y="19050"/>
                              <a:pt x="35666" y="19050"/>
                            </a:cubicBezTo>
                            <a:cubicBezTo>
                              <a:pt x="47001" y="19050"/>
                              <a:pt x="58431" y="19050"/>
                              <a:pt x="69765" y="19050"/>
                            </a:cubicBezTo>
                            <a:cubicBezTo>
                              <a:pt x="70051" y="19050"/>
                              <a:pt x="70337" y="19050"/>
                              <a:pt x="70623" y="19050"/>
                            </a:cubicBezTo>
                            <a:cubicBezTo>
                              <a:pt x="71099" y="19050"/>
                              <a:pt x="71289" y="18860"/>
                              <a:pt x="71289" y="18383"/>
                            </a:cubicBezTo>
                            <a:cubicBezTo>
                              <a:pt x="71194" y="14383"/>
                              <a:pt x="71480" y="10287"/>
                              <a:pt x="71099" y="6287"/>
                            </a:cubicBezTo>
                            <a:cubicBezTo>
                              <a:pt x="70908" y="4667"/>
                              <a:pt x="70432" y="3238"/>
                              <a:pt x="69289" y="2096"/>
                            </a:cubicBezTo>
                            <a:cubicBezTo>
                              <a:pt x="67670" y="476"/>
                              <a:pt x="65669" y="0"/>
                              <a:pt x="63574" y="0"/>
                            </a:cubicBezTo>
                            <a:cubicBezTo>
                              <a:pt x="59669" y="0"/>
                              <a:pt x="55764" y="0"/>
                              <a:pt x="51953" y="0"/>
                            </a:cubicBezTo>
                            <a:cubicBezTo>
                              <a:pt x="37380" y="0"/>
                              <a:pt x="22712" y="0"/>
                              <a:pt x="8139" y="0"/>
                            </a:cubicBezTo>
                            <a:cubicBezTo>
                              <a:pt x="2709" y="0"/>
                              <a:pt x="42" y="2477"/>
                              <a:pt x="42" y="8001"/>
                            </a:cubicBezTo>
                            <a:cubicBezTo>
                              <a:pt x="-53" y="11239"/>
                              <a:pt x="42" y="14573"/>
                              <a:pt x="42" y="17812"/>
                            </a:cubicBezTo>
                            <a:cubicBezTo>
                              <a:pt x="-53" y="18860"/>
                              <a:pt x="233" y="19050"/>
                              <a:pt x="1185" y="1905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43" name="Forme libre : forme 4242">
                        <a:extLst>
                          <a:ext uri="{FF2B5EF4-FFF2-40B4-BE49-F238E27FC236}">
                            <a16:creationId xmlns:a16="http://schemas.microsoft.com/office/drawing/2014/main" id="{C23D9956-022B-055C-CAD4-B77A3083B7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67215" y="3833145"/>
                        <a:ext cx="20097" cy="20099"/>
                      </a:xfrm>
                      <a:custGeom>
                        <a:avLst/>
                        <a:gdLst>
                          <a:gd name="connsiteX0" fmla="*/ 10096 w 20097"/>
                          <a:gd name="connsiteY0" fmla="*/ 20098 h 20099"/>
                          <a:gd name="connsiteX1" fmla="*/ 20098 w 20097"/>
                          <a:gd name="connsiteY1" fmla="*/ 10096 h 20099"/>
                          <a:gd name="connsiteX2" fmla="*/ 10001 w 20097"/>
                          <a:gd name="connsiteY2" fmla="*/ 0 h 20099"/>
                          <a:gd name="connsiteX3" fmla="*/ 0 w 20097"/>
                          <a:gd name="connsiteY3" fmla="*/ 10001 h 20099"/>
                          <a:gd name="connsiteX4" fmla="*/ 10096 w 20097"/>
                          <a:gd name="connsiteY4" fmla="*/ 20098 h 200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097" h="20099">
                            <a:moveTo>
                              <a:pt x="10096" y="20098"/>
                            </a:moveTo>
                            <a:cubicBezTo>
                              <a:pt x="15621" y="20098"/>
                              <a:pt x="20098" y="15621"/>
                              <a:pt x="20098" y="10096"/>
                            </a:cubicBezTo>
                            <a:cubicBezTo>
                              <a:pt x="20098" y="4667"/>
                              <a:pt x="15430" y="0"/>
                              <a:pt x="10001" y="0"/>
                            </a:cubicBezTo>
                            <a:cubicBezTo>
                              <a:pt x="4477" y="95"/>
                              <a:pt x="0" y="4572"/>
                              <a:pt x="0" y="10001"/>
                            </a:cubicBezTo>
                            <a:cubicBezTo>
                              <a:pt x="0" y="15526"/>
                              <a:pt x="4572" y="20193"/>
                              <a:pt x="10096" y="2009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4232" name="Graphique 9">
                  <a:extLst>
                    <a:ext uri="{FF2B5EF4-FFF2-40B4-BE49-F238E27FC236}">
                      <a16:creationId xmlns:a16="http://schemas.microsoft.com/office/drawing/2014/main" id="{443AD6B2-326F-231E-0366-04B029E45D23}"/>
                    </a:ext>
                  </a:extLst>
                </p:cNvPr>
                <p:cNvGrpSpPr/>
                <p:nvPr/>
              </p:nvGrpSpPr>
              <p:grpSpPr>
                <a:xfrm>
                  <a:off x="16386347" y="3579780"/>
                  <a:ext cx="259079" cy="55721"/>
                  <a:chOff x="16386347" y="3579780"/>
                  <a:chExt cx="259079" cy="55721"/>
                </a:xfrm>
                <a:solidFill>
                  <a:srgbClr val="E30613"/>
                </a:solidFill>
              </p:grpSpPr>
              <p:sp>
                <p:nvSpPr>
                  <p:cNvPr id="4233" name="Forme libre : forme 4232">
                    <a:extLst>
                      <a:ext uri="{FF2B5EF4-FFF2-40B4-BE49-F238E27FC236}">
                        <a16:creationId xmlns:a16="http://schemas.microsoft.com/office/drawing/2014/main" id="{A2454FBE-5084-8EEE-44A1-512149B2F09E}"/>
                      </a:ext>
                    </a:extLst>
                  </p:cNvPr>
                  <p:cNvSpPr/>
                  <p:nvPr/>
                </p:nvSpPr>
                <p:spPr>
                  <a:xfrm>
                    <a:off x="16452546" y="3579780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3910 w 58578"/>
                      <a:gd name="connsiteY3" fmla="*/ 35528 h 55721"/>
                      <a:gd name="connsiteX4" fmla="*/ 47435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144 w 58578"/>
                      <a:gd name="connsiteY6" fmla="*/ 55721 h 55721"/>
                      <a:gd name="connsiteX7" fmla="*/ 14669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288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3910" y="35528"/>
                        </a:lnTo>
                        <a:lnTo>
                          <a:pt x="47435" y="55721"/>
                        </a:lnTo>
                        <a:lnTo>
                          <a:pt x="29337" y="46196"/>
                        </a:lnTo>
                        <a:lnTo>
                          <a:pt x="11144" y="55721"/>
                        </a:lnTo>
                        <a:lnTo>
                          <a:pt x="14669" y="35528"/>
                        </a:lnTo>
                        <a:lnTo>
                          <a:pt x="0" y="21241"/>
                        </a:lnTo>
                        <a:lnTo>
                          <a:pt x="20288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34" name="Forme libre : forme 4233">
                    <a:extLst>
                      <a:ext uri="{FF2B5EF4-FFF2-40B4-BE49-F238E27FC236}">
                        <a16:creationId xmlns:a16="http://schemas.microsoft.com/office/drawing/2014/main" id="{10104DCC-DEF2-64BC-B4F0-287FA774EE94}"/>
                      </a:ext>
                    </a:extLst>
                  </p:cNvPr>
                  <p:cNvSpPr/>
                  <p:nvPr/>
                </p:nvSpPr>
                <p:spPr>
                  <a:xfrm>
                    <a:off x="16386347" y="3579780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3910 w 58578"/>
                      <a:gd name="connsiteY3" fmla="*/ 35528 h 55721"/>
                      <a:gd name="connsiteX4" fmla="*/ 47434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144 w 58578"/>
                      <a:gd name="connsiteY6" fmla="*/ 55721 h 55721"/>
                      <a:gd name="connsiteX7" fmla="*/ 14668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193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3910" y="35528"/>
                        </a:lnTo>
                        <a:lnTo>
                          <a:pt x="47434" y="55721"/>
                        </a:lnTo>
                        <a:lnTo>
                          <a:pt x="29337" y="46196"/>
                        </a:lnTo>
                        <a:lnTo>
                          <a:pt x="11144" y="55721"/>
                        </a:lnTo>
                        <a:lnTo>
                          <a:pt x="14668" y="35528"/>
                        </a:lnTo>
                        <a:lnTo>
                          <a:pt x="0" y="21241"/>
                        </a:lnTo>
                        <a:lnTo>
                          <a:pt x="20193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35" name="Forme libre : forme 4234">
                    <a:extLst>
                      <a:ext uri="{FF2B5EF4-FFF2-40B4-BE49-F238E27FC236}">
                        <a16:creationId xmlns:a16="http://schemas.microsoft.com/office/drawing/2014/main" id="{66190724-B21E-E990-383A-4E7DE75DDDD9}"/>
                      </a:ext>
                    </a:extLst>
                  </p:cNvPr>
                  <p:cNvSpPr/>
                  <p:nvPr/>
                </p:nvSpPr>
                <p:spPr>
                  <a:xfrm>
                    <a:off x="16518745" y="3579780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3910 w 58578"/>
                      <a:gd name="connsiteY3" fmla="*/ 35528 h 55721"/>
                      <a:gd name="connsiteX4" fmla="*/ 47434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144 w 58578"/>
                      <a:gd name="connsiteY6" fmla="*/ 55721 h 55721"/>
                      <a:gd name="connsiteX7" fmla="*/ 14669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288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3910" y="35528"/>
                        </a:lnTo>
                        <a:lnTo>
                          <a:pt x="47434" y="55721"/>
                        </a:lnTo>
                        <a:lnTo>
                          <a:pt x="29337" y="46196"/>
                        </a:lnTo>
                        <a:lnTo>
                          <a:pt x="11144" y="55721"/>
                        </a:lnTo>
                        <a:lnTo>
                          <a:pt x="14669" y="35528"/>
                        </a:lnTo>
                        <a:lnTo>
                          <a:pt x="0" y="21241"/>
                        </a:lnTo>
                        <a:lnTo>
                          <a:pt x="20288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36" name="Forme libre : forme 4235">
                    <a:extLst>
                      <a:ext uri="{FF2B5EF4-FFF2-40B4-BE49-F238E27FC236}">
                        <a16:creationId xmlns:a16="http://schemas.microsoft.com/office/drawing/2014/main" id="{78661CAF-B9CB-6D32-AF4E-F527C6636026}"/>
                      </a:ext>
                    </a:extLst>
                  </p:cNvPr>
                  <p:cNvSpPr/>
                  <p:nvPr/>
                </p:nvSpPr>
                <p:spPr>
                  <a:xfrm>
                    <a:off x="16586848" y="3579780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3910 w 58578"/>
                      <a:gd name="connsiteY3" fmla="*/ 35528 h 55721"/>
                      <a:gd name="connsiteX4" fmla="*/ 47435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144 w 58578"/>
                      <a:gd name="connsiteY6" fmla="*/ 55721 h 55721"/>
                      <a:gd name="connsiteX7" fmla="*/ 14669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193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3910" y="35528"/>
                        </a:lnTo>
                        <a:lnTo>
                          <a:pt x="47435" y="55721"/>
                        </a:lnTo>
                        <a:lnTo>
                          <a:pt x="29337" y="46196"/>
                        </a:lnTo>
                        <a:lnTo>
                          <a:pt x="11144" y="55721"/>
                        </a:lnTo>
                        <a:lnTo>
                          <a:pt x="14669" y="35528"/>
                        </a:lnTo>
                        <a:lnTo>
                          <a:pt x="0" y="21241"/>
                        </a:lnTo>
                        <a:lnTo>
                          <a:pt x="20193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173" name="Graphique 9">
                <a:extLst>
                  <a:ext uri="{FF2B5EF4-FFF2-40B4-BE49-F238E27FC236}">
                    <a16:creationId xmlns:a16="http://schemas.microsoft.com/office/drawing/2014/main" id="{63148E00-7A74-8480-B708-CA99231ED7CB}"/>
                  </a:ext>
                </a:extLst>
              </p:cNvPr>
              <p:cNvGrpSpPr/>
              <p:nvPr/>
            </p:nvGrpSpPr>
            <p:grpSpPr>
              <a:xfrm>
                <a:off x="13502099" y="3076877"/>
                <a:ext cx="436994" cy="392683"/>
                <a:chOff x="15455042" y="3071335"/>
                <a:chExt cx="428766" cy="385290"/>
              </a:xfrm>
            </p:grpSpPr>
            <p:grpSp>
              <p:nvGrpSpPr>
                <p:cNvPr id="4207" name="Graphique 9">
                  <a:extLst>
                    <a:ext uri="{FF2B5EF4-FFF2-40B4-BE49-F238E27FC236}">
                      <a16:creationId xmlns:a16="http://schemas.microsoft.com/office/drawing/2014/main" id="{6DECFFAD-9BA6-0ADB-BC0D-D6E7C23FB44A}"/>
                    </a:ext>
                  </a:extLst>
                </p:cNvPr>
                <p:cNvGrpSpPr/>
                <p:nvPr/>
              </p:nvGrpSpPr>
              <p:grpSpPr>
                <a:xfrm>
                  <a:off x="15455042" y="3071335"/>
                  <a:ext cx="428766" cy="385290"/>
                  <a:chOff x="15455042" y="3071335"/>
                  <a:chExt cx="428766" cy="385290"/>
                </a:xfrm>
              </p:grpSpPr>
              <p:grpSp>
                <p:nvGrpSpPr>
                  <p:cNvPr id="4212" name="Graphique 9">
                    <a:extLst>
                      <a:ext uri="{FF2B5EF4-FFF2-40B4-BE49-F238E27FC236}">
                        <a16:creationId xmlns:a16="http://schemas.microsoft.com/office/drawing/2014/main" id="{FA3F5E42-63FC-2829-F96D-8C7B56EF47F8}"/>
                      </a:ext>
                    </a:extLst>
                  </p:cNvPr>
                  <p:cNvGrpSpPr/>
                  <p:nvPr/>
                </p:nvGrpSpPr>
                <p:grpSpPr>
                  <a:xfrm>
                    <a:off x="15669115" y="3071335"/>
                    <a:ext cx="214693" cy="152304"/>
                    <a:chOff x="15669115" y="3071335"/>
                    <a:chExt cx="214693" cy="152304"/>
                  </a:xfrm>
                  <a:solidFill>
                    <a:srgbClr val="E30613"/>
                  </a:solidFill>
                </p:grpSpPr>
                <p:sp>
                  <p:nvSpPr>
                    <p:cNvPr id="4219" name="Forme libre : forme 4218">
                      <a:extLst>
                        <a:ext uri="{FF2B5EF4-FFF2-40B4-BE49-F238E27FC236}">
                          <a16:creationId xmlns:a16="http://schemas.microsoft.com/office/drawing/2014/main" id="{BCB1DCCC-E503-B9E0-9891-45B905654F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70734" y="3082194"/>
                      <a:ext cx="24955" cy="53340"/>
                    </a:xfrm>
                    <a:custGeom>
                      <a:avLst/>
                      <a:gdLst>
                        <a:gd name="connsiteX0" fmla="*/ 19050 w 24955"/>
                        <a:gd name="connsiteY0" fmla="*/ 29337 h 53340"/>
                        <a:gd name="connsiteX1" fmla="*/ 5905 w 24955"/>
                        <a:gd name="connsiteY1" fmla="*/ 29337 h 53340"/>
                        <a:gd name="connsiteX2" fmla="*/ 5905 w 24955"/>
                        <a:gd name="connsiteY2" fmla="*/ 53340 h 53340"/>
                        <a:gd name="connsiteX3" fmla="*/ 0 w 24955"/>
                        <a:gd name="connsiteY3" fmla="*/ 53340 h 53340"/>
                        <a:gd name="connsiteX4" fmla="*/ 0 w 24955"/>
                        <a:gd name="connsiteY4" fmla="*/ 0 h 53340"/>
                        <a:gd name="connsiteX5" fmla="*/ 5905 w 24955"/>
                        <a:gd name="connsiteY5" fmla="*/ 0 h 53340"/>
                        <a:gd name="connsiteX6" fmla="*/ 5905 w 24955"/>
                        <a:gd name="connsiteY6" fmla="*/ 24003 h 53340"/>
                        <a:gd name="connsiteX7" fmla="*/ 19050 w 24955"/>
                        <a:gd name="connsiteY7" fmla="*/ 24003 h 53340"/>
                        <a:gd name="connsiteX8" fmla="*/ 19050 w 24955"/>
                        <a:gd name="connsiteY8" fmla="*/ 0 h 53340"/>
                        <a:gd name="connsiteX9" fmla="*/ 24955 w 24955"/>
                        <a:gd name="connsiteY9" fmla="*/ 0 h 53340"/>
                        <a:gd name="connsiteX10" fmla="*/ 24955 w 24955"/>
                        <a:gd name="connsiteY10" fmla="*/ 53340 h 53340"/>
                        <a:gd name="connsiteX11" fmla="*/ 19050 w 24955"/>
                        <a:gd name="connsiteY11" fmla="*/ 53340 h 53340"/>
                        <a:gd name="connsiteX12" fmla="*/ 19050 w 24955"/>
                        <a:gd name="connsiteY12" fmla="*/ 2933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955" h="53340">
                          <a:moveTo>
                            <a:pt x="19050" y="29337"/>
                          </a:moveTo>
                          <a:lnTo>
                            <a:pt x="5905" y="29337"/>
                          </a:lnTo>
                          <a:lnTo>
                            <a:pt x="5905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24003"/>
                          </a:lnTo>
                          <a:lnTo>
                            <a:pt x="19050" y="24003"/>
                          </a:lnTo>
                          <a:lnTo>
                            <a:pt x="19050" y="0"/>
                          </a:lnTo>
                          <a:lnTo>
                            <a:pt x="24955" y="0"/>
                          </a:lnTo>
                          <a:lnTo>
                            <a:pt x="24955" y="53340"/>
                          </a:lnTo>
                          <a:lnTo>
                            <a:pt x="19050" y="53340"/>
                          </a:lnTo>
                          <a:lnTo>
                            <a:pt x="19050" y="2933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0" name="Forme libre : forme 4219">
                      <a:extLst>
                        <a:ext uri="{FF2B5EF4-FFF2-40B4-BE49-F238E27FC236}">
                          <a16:creationId xmlns:a16="http://schemas.microsoft.com/office/drawing/2014/main" id="{4C1287A0-09CA-4F13-4A81-F7DD864D1E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02166" y="3071335"/>
                      <a:ext cx="24479" cy="64769"/>
                    </a:xfrm>
                    <a:custGeom>
                      <a:avLst/>
                      <a:gdLst>
                        <a:gd name="connsiteX0" fmla="*/ 3048 w 24479"/>
                        <a:gd name="connsiteY0" fmla="*/ 13906 h 64769"/>
                        <a:gd name="connsiteX1" fmla="*/ 12192 w 24479"/>
                        <a:gd name="connsiteY1" fmla="*/ 10287 h 64769"/>
                        <a:gd name="connsiteX2" fmla="*/ 21336 w 24479"/>
                        <a:gd name="connsiteY2" fmla="*/ 13906 h 64769"/>
                        <a:gd name="connsiteX3" fmla="*/ 24479 w 24479"/>
                        <a:gd name="connsiteY3" fmla="*/ 23717 h 64769"/>
                        <a:gd name="connsiteX4" fmla="*/ 24479 w 24479"/>
                        <a:gd name="connsiteY4" fmla="*/ 51340 h 64769"/>
                        <a:gd name="connsiteX5" fmla="*/ 21336 w 24479"/>
                        <a:gd name="connsiteY5" fmla="*/ 61150 h 64769"/>
                        <a:gd name="connsiteX6" fmla="*/ 12192 w 24479"/>
                        <a:gd name="connsiteY6" fmla="*/ 64770 h 64769"/>
                        <a:gd name="connsiteX7" fmla="*/ 3143 w 24479"/>
                        <a:gd name="connsiteY7" fmla="*/ 61150 h 64769"/>
                        <a:gd name="connsiteX8" fmla="*/ 0 w 24479"/>
                        <a:gd name="connsiteY8" fmla="*/ 51340 h 64769"/>
                        <a:gd name="connsiteX9" fmla="*/ 0 w 24479"/>
                        <a:gd name="connsiteY9" fmla="*/ 23717 h 64769"/>
                        <a:gd name="connsiteX10" fmla="*/ 3048 w 24479"/>
                        <a:gd name="connsiteY10" fmla="*/ 13906 h 64769"/>
                        <a:gd name="connsiteX11" fmla="*/ 12097 w 24479"/>
                        <a:gd name="connsiteY11" fmla="*/ 3238 h 64769"/>
                        <a:gd name="connsiteX12" fmla="*/ 8096 w 24479"/>
                        <a:gd name="connsiteY12" fmla="*/ 7715 h 64769"/>
                        <a:gd name="connsiteX13" fmla="*/ 2953 w 24479"/>
                        <a:gd name="connsiteY13" fmla="*/ 7715 h 64769"/>
                        <a:gd name="connsiteX14" fmla="*/ 9525 w 24479"/>
                        <a:gd name="connsiteY14" fmla="*/ 0 h 64769"/>
                        <a:gd name="connsiteX15" fmla="*/ 14764 w 24479"/>
                        <a:gd name="connsiteY15" fmla="*/ 0 h 64769"/>
                        <a:gd name="connsiteX16" fmla="*/ 21431 w 24479"/>
                        <a:gd name="connsiteY16" fmla="*/ 7715 h 64769"/>
                        <a:gd name="connsiteX17" fmla="*/ 16288 w 24479"/>
                        <a:gd name="connsiteY17" fmla="*/ 7715 h 64769"/>
                        <a:gd name="connsiteX18" fmla="*/ 12097 w 24479"/>
                        <a:gd name="connsiteY18" fmla="*/ 3238 h 64769"/>
                        <a:gd name="connsiteX19" fmla="*/ 12192 w 24479"/>
                        <a:gd name="connsiteY19" fmla="*/ 15716 h 64769"/>
                        <a:gd name="connsiteX20" fmla="*/ 5906 w 24479"/>
                        <a:gd name="connsiteY20" fmla="*/ 23431 h 64769"/>
                        <a:gd name="connsiteX21" fmla="*/ 5906 w 24479"/>
                        <a:gd name="connsiteY21" fmla="*/ 51625 h 64769"/>
                        <a:gd name="connsiteX22" fmla="*/ 12192 w 24479"/>
                        <a:gd name="connsiteY22" fmla="*/ 59341 h 64769"/>
                        <a:gd name="connsiteX23" fmla="*/ 18479 w 24479"/>
                        <a:gd name="connsiteY23" fmla="*/ 51625 h 64769"/>
                        <a:gd name="connsiteX24" fmla="*/ 18479 w 24479"/>
                        <a:gd name="connsiteY24" fmla="*/ 23431 h 64769"/>
                        <a:gd name="connsiteX25" fmla="*/ 12192 w 24479"/>
                        <a:gd name="connsiteY25" fmla="*/ 15716 h 6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479" h="64769">
                          <a:moveTo>
                            <a:pt x="3048" y="13906"/>
                          </a:moveTo>
                          <a:cubicBezTo>
                            <a:pt x="5144" y="11525"/>
                            <a:pt x="8192" y="10287"/>
                            <a:pt x="12192" y="10287"/>
                          </a:cubicBezTo>
                          <a:cubicBezTo>
                            <a:pt x="16193" y="10287"/>
                            <a:pt x="19241" y="11525"/>
                            <a:pt x="21336" y="13906"/>
                          </a:cubicBezTo>
                          <a:cubicBezTo>
                            <a:pt x="23432" y="16288"/>
                            <a:pt x="24479" y="19526"/>
                            <a:pt x="24479" y="23717"/>
                          </a:cubicBezTo>
                          <a:lnTo>
                            <a:pt x="24479" y="51340"/>
                          </a:lnTo>
                          <a:cubicBezTo>
                            <a:pt x="24479" y="55531"/>
                            <a:pt x="23432" y="58769"/>
                            <a:pt x="21336" y="61150"/>
                          </a:cubicBezTo>
                          <a:cubicBezTo>
                            <a:pt x="19241" y="63532"/>
                            <a:pt x="16193" y="64770"/>
                            <a:pt x="12192" y="64770"/>
                          </a:cubicBezTo>
                          <a:cubicBezTo>
                            <a:pt x="8192" y="64770"/>
                            <a:pt x="5239" y="63532"/>
                            <a:pt x="3143" y="61150"/>
                          </a:cubicBezTo>
                          <a:cubicBezTo>
                            <a:pt x="1048" y="58769"/>
                            <a:pt x="0" y="55531"/>
                            <a:pt x="0" y="51340"/>
                          </a:cubicBezTo>
                          <a:lnTo>
                            <a:pt x="0" y="23717"/>
                          </a:lnTo>
                          <a:cubicBezTo>
                            <a:pt x="0" y="19526"/>
                            <a:pt x="953" y="16288"/>
                            <a:pt x="3048" y="13906"/>
                          </a:cubicBezTo>
                          <a:close/>
                          <a:moveTo>
                            <a:pt x="12097" y="3238"/>
                          </a:moveTo>
                          <a:lnTo>
                            <a:pt x="8096" y="7715"/>
                          </a:lnTo>
                          <a:lnTo>
                            <a:pt x="2953" y="7715"/>
                          </a:lnTo>
                          <a:lnTo>
                            <a:pt x="9525" y="0"/>
                          </a:lnTo>
                          <a:lnTo>
                            <a:pt x="14764" y="0"/>
                          </a:lnTo>
                          <a:lnTo>
                            <a:pt x="21431" y="7715"/>
                          </a:lnTo>
                          <a:lnTo>
                            <a:pt x="16288" y="7715"/>
                          </a:lnTo>
                          <a:lnTo>
                            <a:pt x="12097" y="3238"/>
                          </a:lnTo>
                          <a:close/>
                          <a:moveTo>
                            <a:pt x="12192" y="15716"/>
                          </a:moveTo>
                          <a:cubicBezTo>
                            <a:pt x="8001" y="15716"/>
                            <a:pt x="5906" y="18288"/>
                            <a:pt x="5906" y="23431"/>
                          </a:cubicBezTo>
                          <a:lnTo>
                            <a:pt x="5906" y="51625"/>
                          </a:lnTo>
                          <a:cubicBezTo>
                            <a:pt x="5906" y="56769"/>
                            <a:pt x="8001" y="59341"/>
                            <a:pt x="12192" y="59341"/>
                          </a:cubicBezTo>
                          <a:cubicBezTo>
                            <a:pt x="16383" y="59341"/>
                            <a:pt x="18479" y="56769"/>
                            <a:pt x="18479" y="51625"/>
                          </a:cubicBezTo>
                          <a:lnTo>
                            <a:pt x="18479" y="23431"/>
                          </a:lnTo>
                          <a:cubicBezTo>
                            <a:pt x="18479" y="18288"/>
                            <a:pt x="16383" y="15716"/>
                            <a:pt x="12192" y="15716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1" name="Forme libre : forme 4220">
                      <a:extLst>
                        <a:ext uri="{FF2B5EF4-FFF2-40B4-BE49-F238E27FC236}">
                          <a16:creationId xmlns:a16="http://schemas.microsoft.com/office/drawing/2014/main" id="{F4725960-4CBD-7A56-A658-AA69250F3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30837" y="3082194"/>
                      <a:ext cx="25526" cy="53340"/>
                    </a:xfrm>
                    <a:custGeom>
                      <a:avLst/>
                      <a:gdLst>
                        <a:gd name="connsiteX0" fmla="*/ 15716 w 25526"/>
                        <a:gd name="connsiteY0" fmla="*/ 53340 h 53340"/>
                        <a:gd name="connsiteX1" fmla="*/ 9811 w 25526"/>
                        <a:gd name="connsiteY1" fmla="*/ 53340 h 53340"/>
                        <a:gd name="connsiteX2" fmla="*/ 9811 w 25526"/>
                        <a:gd name="connsiteY2" fmla="*/ 5429 h 53340"/>
                        <a:gd name="connsiteX3" fmla="*/ 0 w 25526"/>
                        <a:gd name="connsiteY3" fmla="*/ 5429 h 53340"/>
                        <a:gd name="connsiteX4" fmla="*/ 0 w 25526"/>
                        <a:gd name="connsiteY4" fmla="*/ 0 h 53340"/>
                        <a:gd name="connsiteX5" fmla="*/ 25527 w 25526"/>
                        <a:gd name="connsiteY5" fmla="*/ 0 h 53340"/>
                        <a:gd name="connsiteX6" fmla="*/ 25527 w 25526"/>
                        <a:gd name="connsiteY6" fmla="*/ 5429 h 53340"/>
                        <a:gd name="connsiteX7" fmla="*/ 15716 w 25526"/>
                        <a:gd name="connsiteY7" fmla="*/ 5429 h 53340"/>
                        <a:gd name="connsiteX8" fmla="*/ 15716 w 25526"/>
                        <a:gd name="connsiteY8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526" h="53340">
                          <a:moveTo>
                            <a:pt x="15716" y="53340"/>
                          </a:moveTo>
                          <a:lnTo>
                            <a:pt x="9811" y="53340"/>
                          </a:lnTo>
                          <a:lnTo>
                            <a:pt x="9811" y="5429"/>
                          </a:lnTo>
                          <a:lnTo>
                            <a:pt x="0" y="5429"/>
                          </a:lnTo>
                          <a:lnTo>
                            <a:pt x="0" y="0"/>
                          </a:lnTo>
                          <a:lnTo>
                            <a:pt x="25527" y="0"/>
                          </a:lnTo>
                          <a:lnTo>
                            <a:pt x="25527" y="5429"/>
                          </a:lnTo>
                          <a:lnTo>
                            <a:pt x="15716" y="5429"/>
                          </a:lnTo>
                          <a:lnTo>
                            <a:pt x="15716" y="5334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2" name="Forme libre : forme 4221">
                      <a:extLst>
                        <a:ext uri="{FF2B5EF4-FFF2-40B4-BE49-F238E27FC236}">
                          <a16:creationId xmlns:a16="http://schemas.microsoft.com/office/drawing/2014/main" id="{2F1020C3-AD5D-D7AD-1EE3-9B95340D1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222" y="3082194"/>
                      <a:ext cx="21907" cy="53340"/>
                    </a:xfrm>
                    <a:custGeom>
                      <a:avLst/>
                      <a:gdLst>
                        <a:gd name="connsiteX0" fmla="*/ 5905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5 w 21907"/>
                        <a:gd name="connsiteY3" fmla="*/ 28956 h 53340"/>
                        <a:gd name="connsiteX4" fmla="*/ 5905 w 21907"/>
                        <a:gd name="connsiteY4" fmla="*/ 47911 h 53340"/>
                        <a:gd name="connsiteX5" fmla="*/ 21907 w 21907"/>
                        <a:gd name="connsiteY5" fmla="*/ 47911 h 53340"/>
                        <a:gd name="connsiteX6" fmla="*/ 21907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7 w 21907"/>
                        <a:gd name="connsiteY9" fmla="*/ 0 h 53340"/>
                        <a:gd name="connsiteX10" fmla="*/ 21907 w 21907"/>
                        <a:gd name="connsiteY10" fmla="*/ 5429 h 53340"/>
                        <a:gd name="connsiteX11" fmla="*/ 5905 w 21907"/>
                        <a:gd name="connsiteY11" fmla="*/ 5429 h 53340"/>
                        <a:gd name="connsiteX12" fmla="*/ 5905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5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5" y="28956"/>
                          </a:lnTo>
                          <a:lnTo>
                            <a:pt x="5905" y="47911"/>
                          </a:lnTo>
                          <a:lnTo>
                            <a:pt x="21907" y="47911"/>
                          </a:lnTo>
                          <a:lnTo>
                            <a:pt x="21907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7" y="0"/>
                          </a:lnTo>
                          <a:lnTo>
                            <a:pt x="21907" y="5429"/>
                          </a:lnTo>
                          <a:lnTo>
                            <a:pt x="5905" y="5429"/>
                          </a:lnTo>
                          <a:lnTo>
                            <a:pt x="5905" y="23622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3" name="Forme libre : forme 4222">
                      <a:extLst>
                        <a:ext uri="{FF2B5EF4-FFF2-40B4-BE49-F238E27FC236}">
                          <a16:creationId xmlns:a16="http://schemas.microsoft.com/office/drawing/2014/main" id="{14FD7C74-30D5-16F6-A1E6-BD72BBDF0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89415" y="3082194"/>
                      <a:ext cx="21145" cy="53340"/>
                    </a:xfrm>
                    <a:custGeom>
                      <a:avLst/>
                      <a:gdLst>
                        <a:gd name="connsiteX0" fmla="*/ 21146 w 21145"/>
                        <a:gd name="connsiteY0" fmla="*/ 53340 h 53340"/>
                        <a:gd name="connsiteX1" fmla="*/ 0 w 21145"/>
                        <a:gd name="connsiteY1" fmla="*/ 53340 h 53340"/>
                        <a:gd name="connsiteX2" fmla="*/ 0 w 21145"/>
                        <a:gd name="connsiteY2" fmla="*/ 0 h 53340"/>
                        <a:gd name="connsiteX3" fmla="*/ 5905 w 21145"/>
                        <a:gd name="connsiteY3" fmla="*/ 0 h 53340"/>
                        <a:gd name="connsiteX4" fmla="*/ 5905 w 21145"/>
                        <a:gd name="connsiteY4" fmla="*/ 47911 h 53340"/>
                        <a:gd name="connsiteX5" fmla="*/ 21146 w 21145"/>
                        <a:gd name="connsiteY5" fmla="*/ 47911 h 53340"/>
                        <a:gd name="connsiteX6" fmla="*/ 21146 w 21145"/>
                        <a:gd name="connsiteY6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145" h="53340">
                          <a:moveTo>
                            <a:pt x="21146" y="53340"/>
                          </a:move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47911"/>
                          </a:lnTo>
                          <a:lnTo>
                            <a:pt x="21146" y="47911"/>
                          </a:lnTo>
                          <a:lnTo>
                            <a:pt x="21146" y="5334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4" name="Forme libre : forme 4223">
                      <a:extLst>
                        <a:ext uri="{FF2B5EF4-FFF2-40B4-BE49-F238E27FC236}">
                          <a16:creationId xmlns:a16="http://schemas.microsoft.com/office/drawing/2014/main" id="{AB45D024-B895-CBBB-B0D6-EDBFD3649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69115" y="3167919"/>
                      <a:ext cx="28956" cy="53340"/>
                    </a:xfrm>
                    <a:custGeom>
                      <a:avLst/>
                      <a:gdLst>
                        <a:gd name="connsiteX0" fmla="*/ 21146 w 28956"/>
                        <a:gd name="connsiteY0" fmla="*/ 42577 h 53340"/>
                        <a:gd name="connsiteX1" fmla="*/ 7620 w 28956"/>
                        <a:gd name="connsiteY1" fmla="*/ 42577 h 53340"/>
                        <a:gd name="connsiteX2" fmla="*/ 5525 w 28956"/>
                        <a:gd name="connsiteY2" fmla="*/ 53340 h 53340"/>
                        <a:gd name="connsiteX3" fmla="*/ 0 w 28956"/>
                        <a:gd name="connsiteY3" fmla="*/ 53340 h 53340"/>
                        <a:gd name="connsiteX4" fmla="*/ 10192 w 28956"/>
                        <a:gd name="connsiteY4" fmla="*/ 0 h 53340"/>
                        <a:gd name="connsiteX5" fmla="*/ 18764 w 28956"/>
                        <a:gd name="connsiteY5" fmla="*/ 0 h 53340"/>
                        <a:gd name="connsiteX6" fmla="*/ 28956 w 28956"/>
                        <a:gd name="connsiteY6" fmla="*/ 53340 h 53340"/>
                        <a:gd name="connsiteX7" fmla="*/ 23051 w 28956"/>
                        <a:gd name="connsiteY7" fmla="*/ 53340 h 53340"/>
                        <a:gd name="connsiteX8" fmla="*/ 21146 w 28956"/>
                        <a:gd name="connsiteY8" fmla="*/ 42577 h 53340"/>
                        <a:gd name="connsiteX9" fmla="*/ 14288 w 28956"/>
                        <a:gd name="connsiteY9" fmla="*/ 6668 h 53340"/>
                        <a:gd name="connsiteX10" fmla="*/ 8382 w 28956"/>
                        <a:gd name="connsiteY10" fmla="*/ 37433 h 53340"/>
                        <a:gd name="connsiteX11" fmla="*/ 20288 w 28956"/>
                        <a:gd name="connsiteY11" fmla="*/ 37433 h 53340"/>
                        <a:gd name="connsiteX12" fmla="*/ 14288 w 28956"/>
                        <a:gd name="connsiteY12" fmla="*/ 6668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6" h="53340">
                          <a:moveTo>
                            <a:pt x="21146" y="42577"/>
                          </a:moveTo>
                          <a:lnTo>
                            <a:pt x="7620" y="42577"/>
                          </a:lnTo>
                          <a:lnTo>
                            <a:pt x="5525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1" y="53340"/>
                          </a:lnTo>
                          <a:lnTo>
                            <a:pt x="21146" y="42577"/>
                          </a:lnTo>
                          <a:close/>
                          <a:moveTo>
                            <a:pt x="14288" y="6668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8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5" name="Forme libre : forme 4224">
                      <a:extLst>
                        <a:ext uri="{FF2B5EF4-FFF2-40B4-BE49-F238E27FC236}">
                          <a16:creationId xmlns:a16="http://schemas.microsoft.com/office/drawing/2014/main" id="{2D9EBEDE-5FFA-8687-D0D5-3A52653E7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03208" y="3167347"/>
                      <a:ext cx="26390" cy="56292"/>
                    </a:xfrm>
                    <a:custGeom>
                      <a:avLst/>
                      <a:gdLst>
                        <a:gd name="connsiteX0" fmla="*/ 3054 w 26390"/>
                        <a:gd name="connsiteY0" fmla="*/ 3620 h 56292"/>
                        <a:gd name="connsiteX1" fmla="*/ 12198 w 26390"/>
                        <a:gd name="connsiteY1" fmla="*/ 0 h 56292"/>
                        <a:gd name="connsiteX2" fmla="*/ 21342 w 26390"/>
                        <a:gd name="connsiteY2" fmla="*/ 3620 h 56292"/>
                        <a:gd name="connsiteX3" fmla="*/ 24485 w 26390"/>
                        <a:gd name="connsiteY3" fmla="*/ 13430 h 56292"/>
                        <a:gd name="connsiteX4" fmla="*/ 24485 w 26390"/>
                        <a:gd name="connsiteY4" fmla="*/ 41053 h 56292"/>
                        <a:gd name="connsiteX5" fmla="*/ 22390 w 26390"/>
                        <a:gd name="connsiteY5" fmla="*/ 49339 h 56292"/>
                        <a:gd name="connsiteX6" fmla="*/ 25628 w 26390"/>
                        <a:gd name="connsiteY6" fmla="*/ 51054 h 56292"/>
                        <a:gd name="connsiteX7" fmla="*/ 26390 w 26390"/>
                        <a:gd name="connsiteY7" fmla="*/ 51054 h 56292"/>
                        <a:gd name="connsiteX8" fmla="*/ 26390 w 26390"/>
                        <a:gd name="connsiteY8" fmla="*/ 56293 h 56292"/>
                        <a:gd name="connsiteX9" fmla="*/ 25438 w 26390"/>
                        <a:gd name="connsiteY9" fmla="*/ 56293 h 56292"/>
                        <a:gd name="connsiteX10" fmla="*/ 18675 w 26390"/>
                        <a:gd name="connsiteY10" fmla="*/ 52864 h 56292"/>
                        <a:gd name="connsiteX11" fmla="*/ 12198 w 26390"/>
                        <a:gd name="connsiteY11" fmla="*/ 54483 h 56292"/>
                        <a:gd name="connsiteX12" fmla="*/ 3149 w 26390"/>
                        <a:gd name="connsiteY12" fmla="*/ 50863 h 56292"/>
                        <a:gd name="connsiteX13" fmla="*/ 6 w 26390"/>
                        <a:gd name="connsiteY13" fmla="*/ 41053 h 56292"/>
                        <a:gd name="connsiteX14" fmla="*/ 6 w 26390"/>
                        <a:gd name="connsiteY14" fmla="*/ 13430 h 56292"/>
                        <a:gd name="connsiteX15" fmla="*/ 3054 w 26390"/>
                        <a:gd name="connsiteY15" fmla="*/ 3620 h 56292"/>
                        <a:gd name="connsiteX16" fmla="*/ 12103 w 26390"/>
                        <a:gd name="connsiteY16" fmla="*/ 5429 h 56292"/>
                        <a:gd name="connsiteX17" fmla="*/ 5816 w 26390"/>
                        <a:gd name="connsiteY17" fmla="*/ 13145 h 56292"/>
                        <a:gd name="connsiteX18" fmla="*/ 5816 w 26390"/>
                        <a:gd name="connsiteY18" fmla="*/ 41338 h 56292"/>
                        <a:gd name="connsiteX19" fmla="*/ 12103 w 26390"/>
                        <a:gd name="connsiteY19" fmla="*/ 49054 h 56292"/>
                        <a:gd name="connsiteX20" fmla="*/ 18389 w 26390"/>
                        <a:gd name="connsiteY20" fmla="*/ 41338 h 56292"/>
                        <a:gd name="connsiteX21" fmla="*/ 18389 w 26390"/>
                        <a:gd name="connsiteY21" fmla="*/ 13145 h 56292"/>
                        <a:gd name="connsiteX22" fmla="*/ 12103 w 26390"/>
                        <a:gd name="connsiteY22" fmla="*/ 5429 h 56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6390" h="56292">
                          <a:moveTo>
                            <a:pt x="3054" y="3620"/>
                          </a:moveTo>
                          <a:cubicBezTo>
                            <a:pt x="5150" y="1238"/>
                            <a:pt x="8197" y="0"/>
                            <a:pt x="12198" y="0"/>
                          </a:cubicBezTo>
                          <a:cubicBezTo>
                            <a:pt x="16199" y="0"/>
                            <a:pt x="19246" y="1238"/>
                            <a:pt x="21342" y="3620"/>
                          </a:cubicBezTo>
                          <a:cubicBezTo>
                            <a:pt x="23438" y="6001"/>
                            <a:pt x="24485" y="9239"/>
                            <a:pt x="24485" y="13430"/>
                          </a:cubicBezTo>
                          <a:lnTo>
                            <a:pt x="24485" y="41053"/>
                          </a:lnTo>
                          <a:cubicBezTo>
                            <a:pt x="24485" y="44482"/>
                            <a:pt x="23818" y="47244"/>
                            <a:pt x="22390" y="49339"/>
                          </a:cubicBezTo>
                          <a:cubicBezTo>
                            <a:pt x="22866" y="50482"/>
                            <a:pt x="24009" y="51054"/>
                            <a:pt x="25628" y="51054"/>
                          </a:cubicBezTo>
                          <a:lnTo>
                            <a:pt x="26390" y="51054"/>
                          </a:lnTo>
                          <a:lnTo>
                            <a:pt x="26390" y="56293"/>
                          </a:lnTo>
                          <a:lnTo>
                            <a:pt x="25438" y="56293"/>
                          </a:lnTo>
                          <a:cubicBezTo>
                            <a:pt x="22199" y="56293"/>
                            <a:pt x="19913" y="55150"/>
                            <a:pt x="18675" y="52864"/>
                          </a:cubicBezTo>
                          <a:cubicBezTo>
                            <a:pt x="16865" y="53912"/>
                            <a:pt x="14675" y="54483"/>
                            <a:pt x="12198" y="54483"/>
                          </a:cubicBezTo>
                          <a:cubicBezTo>
                            <a:pt x="8197" y="54483"/>
                            <a:pt x="5245" y="53245"/>
                            <a:pt x="3149" y="50863"/>
                          </a:cubicBezTo>
                          <a:cubicBezTo>
                            <a:pt x="1054" y="48482"/>
                            <a:pt x="6" y="45244"/>
                            <a:pt x="6" y="41053"/>
                          </a:cubicBezTo>
                          <a:lnTo>
                            <a:pt x="6" y="13430"/>
                          </a:lnTo>
                          <a:cubicBezTo>
                            <a:pt x="-89" y="9239"/>
                            <a:pt x="959" y="6001"/>
                            <a:pt x="3054" y="3620"/>
                          </a:cubicBezTo>
                          <a:close/>
                          <a:moveTo>
                            <a:pt x="12103" y="5429"/>
                          </a:moveTo>
                          <a:cubicBezTo>
                            <a:pt x="7912" y="5429"/>
                            <a:pt x="5816" y="8001"/>
                            <a:pt x="5816" y="13145"/>
                          </a:cubicBezTo>
                          <a:lnTo>
                            <a:pt x="5816" y="41338"/>
                          </a:lnTo>
                          <a:cubicBezTo>
                            <a:pt x="5816" y="46482"/>
                            <a:pt x="7912" y="49054"/>
                            <a:pt x="12103" y="49054"/>
                          </a:cubicBezTo>
                          <a:cubicBezTo>
                            <a:pt x="16294" y="49054"/>
                            <a:pt x="18389" y="46482"/>
                            <a:pt x="18389" y="41338"/>
                          </a:cubicBezTo>
                          <a:lnTo>
                            <a:pt x="18389" y="13145"/>
                          </a:lnTo>
                          <a:cubicBezTo>
                            <a:pt x="18484" y="8001"/>
                            <a:pt x="16294" y="5429"/>
                            <a:pt x="12103" y="5429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6" name="Forme libre : forme 4225">
                      <a:extLst>
                        <a:ext uri="{FF2B5EF4-FFF2-40B4-BE49-F238E27FC236}">
                          <a16:creationId xmlns:a16="http://schemas.microsoft.com/office/drawing/2014/main" id="{B2650DDC-8460-9251-C989-0B0F166CEC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34075" y="3167919"/>
                      <a:ext cx="23812" cy="54006"/>
                    </a:xfrm>
                    <a:custGeom>
                      <a:avLst/>
                      <a:gdLst>
                        <a:gd name="connsiteX0" fmla="*/ 5810 w 23812"/>
                        <a:gd name="connsiteY0" fmla="*/ 0 h 54006"/>
                        <a:gd name="connsiteX1" fmla="*/ 5810 w 23812"/>
                        <a:gd name="connsiteY1" fmla="*/ 40767 h 54006"/>
                        <a:gd name="connsiteX2" fmla="*/ 12097 w 23812"/>
                        <a:gd name="connsiteY2" fmla="*/ 48482 h 54006"/>
                        <a:gd name="connsiteX3" fmla="*/ 18288 w 23812"/>
                        <a:gd name="connsiteY3" fmla="*/ 40767 h 54006"/>
                        <a:gd name="connsiteX4" fmla="*/ 18288 w 23812"/>
                        <a:gd name="connsiteY4" fmla="*/ 0 h 54006"/>
                        <a:gd name="connsiteX5" fmla="*/ 23813 w 23812"/>
                        <a:gd name="connsiteY5" fmla="*/ 0 h 54006"/>
                        <a:gd name="connsiteX6" fmla="*/ 23813 w 23812"/>
                        <a:gd name="connsiteY6" fmla="*/ 40481 h 54006"/>
                        <a:gd name="connsiteX7" fmla="*/ 20860 w 23812"/>
                        <a:gd name="connsiteY7" fmla="*/ 50387 h 54006"/>
                        <a:gd name="connsiteX8" fmla="*/ 11906 w 23812"/>
                        <a:gd name="connsiteY8" fmla="*/ 54007 h 54006"/>
                        <a:gd name="connsiteX9" fmla="*/ 2953 w 23812"/>
                        <a:gd name="connsiteY9" fmla="*/ 50387 h 54006"/>
                        <a:gd name="connsiteX10" fmla="*/ 0 w 23812"/>
                        <a:gd name="connsiteY10" fmla="*/ 40481 h 54006"/>
                        <a:gd name="connsiteX11" fmla="*/ 0 w 23812"/>
                        <a:gd name="connsiteY11" fmla="*/ 0 h 54006"/>
                        <a:gd name="connsiteX12" fmla="*/ 5810 w 23812"/>
                        <a:gd name="connsiteY12" fmla="*/ 0 h 54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812" h="54006">
                          <a:moveTo>
                            <a:pt x="5810" y="0"/>
                          </a:moveTo>
                          <a:lnTo>
                            <a:pt x="5810" y="40767"/>
                          </a:lnTo>
                          <a:cubicBezTo>
                            <a:pt x="5810" y="45911"/>
                            <a:pt x="7906" y="48482"/>
                            <a:pt x="12097" y="48482"/>
                          </a:cubicBezTo>
                          <a:cubicBezTo>
                            <a:pt x="16192" y="48482"/>
                            <a:pt x="18288" y="45911"/>
                            <a:pt x="18288" y="40767"/>
                          </a:cubicBezTo>
                          <a:lnTo>
                            <a:pt x="18288" y="0"/>
                          </a:lnTo>
                          <a:lnTo>
                            <a:pt x="23813" y="0"/>
                          </a:lnTo>
                          <a:lnTo>
                            <a:pt x="23813" y="40481"/>
                          </a:lnTo>
                          <a:cubicBezTo>
                            <a:pt x="23813" y="44672"/>
                            <a:pt x="22860" y="48006"/>
                            <a:pt x="20860" y="50387"/>
                          </a:cubicBezTo>
                          <a:cubicBezTo>
                            <a:pt x="18859" y="52769"/>
                            <a:pt x="15907" y="54007"/>
                            <a:pt x="11906" y="54007"/>
                          </a:cubicBezTo>
                          <a:cubicBezTo>
                            <a:pt x="7906" y="54007"/>
                            <a:pt x="4953" y="52769"/>
                            <a:pt x="2953" y="50387"/>
                          </a:cubicBezTo>
                          <a:cubicBezTo>
                            <a:pt x="953" y="48006"/>
                            <a:pt x="0" y="44672"/>
                            <a:pt x="0" y="40481"/>
                          </a:cubicBezTo>
                          <a:lnTo>
                            <a:pt x="0" y="0"/>
                          </a:lnTo>
                          <a:lnTo>
                            <a:pt x="5810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7" name="Forme libre : forme 4226">
                      <a:extLst>
                        <a:ext uri="{FF2B5EF4-FFF2-40B4-BE49-F238E27FC236}">
                          <a16:creationId xmlns:a16="http://schemas.microsoft.com/office/drawing/2014/main" id="{6479E839-81D1-3AAB-7FA4-FB775E1FD7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2841" y="3167919"/>
                      <a:ext cx="28955" cy="53340"/>
                    </a:xfrm>
                    <a:custGeom>
                      <a:avLst/>
                      <a:gdLst>
                        <a:gd name="connsiteX0" fmla="*/ 21146 w 28955"/>
                        <a:gd name="connsiteY0" fmla="*/ 42577 h 53340"/>
                        <a:gd name="connsiteX1" fmla="*/ 7620 w 28955"/>
                        <a:gd name="connsiteY1" fmla="*/ 42577 h 53340"/>
                        <a:gd name="connsiteX2" fmla="*/ 5525 w 28955"/>
                        <a:gd name="connsiteY2" fmla="*/ 53340 h 53340"/>
                        <a:gd name="connsiteX3" fmla="*/ 0 w 28955"/>
                        <a:gd name="connsiteY3" fmla="*/ 53340 h 53340"/>
                        <a:gd name="connsiteX4" fmla="*/ 10192 w 28955"/>
                        <a:gd name="connsiteY4" fmla="*/ 0 h 53340"/>
                        <a:gd name="connsiteX5" fmla="*/ 18764 w 28955"/>
                        <a:gd name="connsiteY5" fmla="*/ 0 h 53340"/>
                        <a:gd name="connsiteX6" fmla="*/ 28956 w 28955"/>
                        <a:gd name="connsiteY6" fmla="*/ 53340 h 53340"/>
                        <a:gd name="connsiteX7" fmla="*/ 23050 w 28955"/>
                        <a:gd name="connsiteY7" fmla="*/ 53340 h 53340"/>
                        <a:gd name="connsiteX8" fmla="*/ 21146 w 28955"/>
                        <a:gd name="connsiteY8" fmla="*/ 42577 h 53340"/>
                        <a:gd name="connsiteX9" fmla="*/ 14288 w 28955"/>
                        <a:gd name="connsiteY9" fmla="*/ 6668 h 53340"/>
                        <a:gd name="connsiteX10" fmla="*/ 8382 w 28955"/>
                        <a:gd name="connsiteY10" fmla="*/ 37433 h 53340"/>
                        <a:gd name="connsiteX11" fmla="*/ 20288 w 28955"/>
                        <a:gd name="connsiteY11" fmla="*/ 37433 h 53340"/>
                        <a:gd name="connsiteX12" fmla="*/ 14288 w 28955"/>
                        <a:gd name="connsiteY12" fmla="*/ 6668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5" h="53340">
                          <a:moveTo>
                            <a:pt x="21146" y="42577"/>
                          </a:moveTo>
                          <a:lnTo>
                            <a:pt x="7620" y="42577"/>
                          </a:lnTo>
                          <a:lnTo>
                            <a:pt x="5525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0" y="53340"/>
                          </a:lnTo>
                          <a:lnTo>
                            <a:pt x="21146" y="42577"/>
                          </a:lnTo>
                          <a:close/>
                          <a:moveTo>
                            <a:pt x="14288" y="6668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8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8" name="Forme libre : forme 4227">
                      <a:extLst>
                        <a:ext uri="{FF2B5EF4-FFF2-40B4-BE49-F238E27FC236}">
                          <a16:creationId xmlns:a16="http://schemas.microsoft.com/office/drawing/2014/main" id="{E3CD34A1-F576-4B76-48F5-1672DEE7F5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97416" y="3167919"/>
                      <a:ext cx="26479" cy="53340"/>
                    </a:xfrm>
                    <a:custGeom>
                      <a:avLst/>
                      <a:gdLst>
                        <a:gd name="connsiteX0" fmla="*/ 20479 w 26479"/>
                        <a:gd name="connsiteY0" fmla="*/ 53340 h 53340"/>
                        <a:gd name="connsiteX1" fmla="*/ 9049 w 26479"/>
                        <a:gd name="connsiteY1" fmla="*/ 30194 h 53340"/>
                        <a:gd name="connsiteX2" fmla="*/ 5905 w 26479"/>
                        <a:gd name="connsiteY2" fmla="*/ 35433 h 53340"/>
                        <a:gd name="connsiteX3" fmla="*/ 5905 w 26479"/>
                        <a:gd name="connsiteY3" fmla="*/ 53340 h 53340"/>
                        <a:gd name="connsiteX4" fmla="*/ 0 w 26479"/>
                        <a:gd name="connsiteY4" fmla="*/ 53340 h 53340"/>
                        <a:gd name="connsiteX5" fmla="*/ 0 w 26479"/>
                        <a:gd name="connsiteY5" fmla="*/ 0 h 53340"/>
                        <a:gd name="connsiteX6" fmla="*/ 5905 w 26479"/>
                        <a:gd name="connsiteY6" fmla="*/ 0 h 53340"/>
                        <a:gd name="connsiteX7" fmla="*/ 5905 w 26479"/>
                        <a:gd name="connsiteY7" fmla="*/ 25718 h 53340"/>
                        <a:gd name="connsiteX8" fmla="*/ 20098 w 26479"/>
                        <a:gd name="connsiteY8" fmla="*/ 0 h 53340"/>
                        <a:gd name="connsiteX9" fmla="*/ 26099 w 26479"/>
                        <a:gd name="connsiteY9" fmla="*/ 0 h 53340"/>
                        <a:gd name="connsiteX10" fmla="*/ 12573 w 26479"/>
                        <a:gd name="connsiteY10" fmla="*/ 24289 h 53340"/>
                        <a:gd name="connsiteX11" fmla="*/ 26479 w 26479"/>
                        <a:gd name="connsiteY11" fmla="*/ 53340 h 53340"/>
                        <a:gd name="connsiteX12" fmla="*/ 20479 w 26479"/>
                        <a:gd name="connsiteY12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479" h="53340">
                          <a:moveTo>
                            <a:pt x="20479" y="53340"/>
                          </a:moveTo>
                          <a:lnTo>
                            <a:pt x="9049" y="30194"/>
                          </a:lnTo>
                          <a:lnTo>
                            <a:pt x="5905" y="35433"/>
                          </a:lnTo>
                          <a:lnTo>
                            <a:pt x="5905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25718"/>
                          </a:lnTo>
                          <a:lnTo>
                            <a:pt x="20098" y="0"/>
                          </a:lnTo>
                          <a:lnTo>
                            <a:pt x="26099" y="0"/>
                          </a:lnTo>
                          <a:lnTo>
                            <a:pt x="12573" y="24289"/>
                          </a:lnTo>
                          <a:lnTo>
                            <a:pt x="26479" y="53340"/>
                          </a:lnTo>
                          <a:lnTo>
                            <a:pt x="20479" y="5334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29" name="Forme libre : forme 4228">
                      <a:extLst>
                        <a:ext uri="{FF2B5EF4-FFF2-40B4-BE49-F238E27FC236}">
                          <a16:creationId xmlns:a16="http://schemas.microsoft.com/office/drawing/2014/main" id="{D9F4D0A8-7A36-5EA1-F8F3-A96CB95415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28849" y="3167919"/>
                      <a:ext cx="23812" cy="54006"/>
                    </a:xfrm>
                    <a:custGeom>
                      <a:avLst/>
                      <a:gdLst>
                        <a:gd name="connsiteX0" fmla="*/ 5810 w 23812"/>
                        <a:gd name="connsiteY0" fmla="*/ 0 h 54006"/>
                        <a:gd name="connsiteX1" fmla="*/ 5810 w 23812"/>
                        <a:gd name="connsiteY1" fmla="*/ 40767 h 54006"/>
                        <a:gd name="connsiteX2" fmla="*/ 12097 w 23812"/>
                        <a:gd name="connsiteY2" fmla="*/ 48482 h 54006"/>
                        <a:gd name="connsiteX3" fmla="*/ 18288 w 23812"/>
                        <a:gd name="connsiteY3" fmla="*/ 40767 h 54006"/>
                        <a:gd name="connsiteX4" fmla="*/ 18288 w 23812"/>
                        <a:gd name="connsiteY4" fmla="*/ 0 h 54006"/>
                        <a:gd name="connsiteX5" fmla="*/ 23813 w 23812"/>
                        <a:gd name="connsiteY5" fmla="*/ 0 h 54006"/>
                        <a:gd name="connsiteX6" fmla="*/ 23813 w 23812"/>
                        <a:gd name="connsiteY6" fmla="*/ 40481 h 54006"/>
                        <a:gd name="connsiteX7" fmla="*/ 20860 w 23812"/>
                        <a:gd name="connsiteY7" fmla="*/ 50387 h 54006"/>
                        <a:gd name="connsiteX8" fmla="*/ 11906 w 23812"/>
                        <a:gd name="connsiteY8" fmla="*/ 54007 h 54006"/>
                        <a:gd name="connsiteX9" fmla="*/ 2953 w 23812"/>
                        <a:gd name="connsiteY9" fmla="*/ 50387 h 54006"/>
                        <a:gd name="connsiteX10" fmla="*/ 0 w 23812"/>
                        <a:gd name="connsiteY10" fmla="*/ 40481 h 54006"/>
                        <a:gd name="connsiteX11" fmla="*/ 0 w 23812"/>
                        <a:gd name="connsiteY11" fmla="*/ 0 h 54006"/>
                        <a:gd name="connsiteX12" fmla="*/ 5810 w 23812"/>
                        <a:gd name="connsiteY12" fmla="*/ 0 h 54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812" h="54006">
                          <a:moveTo>
                            <a:pt x="5810" y="0"/>
                          </a:moveTo>
                          <a:lnTo>
                            <a:pt x="5810" y="40767"/>
                          </a:lnTo>
                          <a:cubicBezTo>
                            <a:pt x="5810" y="45911"/>
                            <a:pt x="7906" y="48482"/>
                            <a:pt x="12097" y="48482"/>
                          </a:cubicBezTo>
                          <a:cubicBezTo>
                            <a:pt x="16192" y="48482"/>
                            <a:pt x="18288" y="45911"/>
                            <a:pt x="18288" y="40767"/>
                          </a:cubicBezTo>
                          <a:lnTo>
                            <a:pt x="18288" y="0"/>
                          </a:lnTo>
                          <a:lnTo>
                            <a:pt x="23813" y="0"/>
                          </a:lnTo>
                          <a:lnTo>
                            <a:pt x="23813" y="40481"/>
                          </a:lnTo>
                          <a:cubicBezTo>
                            <a:pt x="23813" y="44672"/>
                            <a:pt x="22860" y="48006"/>
                            <a:pt x="20860" y="50387"/>
                          </a:cubicBezTo>
                          <a:cubicBezTo>
                            <a:pt x="18859" y="52769"/>
                            <a:pt x="15907" y="54007"/>
                            <a:pt x="11906" y="54007"/>
                          </a:cubicBezTo>
                          <a:cubicBezTo>
                            <a:pt x="7906" y="54007"/>
                            <a:pt x="4953" y="52769"/>
                            <a:pt x="2953" y="50387"/>
                          </a:cubicBezTo>
                          <a:cubicBezTo>
                            <a:pt x="952" y="48006"/>
                            <a:pt x="0" y="44672"/>
                            <a:pt x="0" y="40481"/>
                          </a:cubicBezTo>
                          <a:lnTo>
                            <a:pt x="0" y="0"/>
                          </a:lnTo>
                          <a:lnTo>
                            <a:pt x="5810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30" name="Forme libre : forme 4229">
                      <a:extLst>
                        <a:ext uri="{FF2B5EF4-FFF2-40B4-BE49-F238E27FC236}">
                          <a16:creationId xmlns:a16="http://schemas.microsoft.com/office/drawing/2014/main" id="{3384556F-D466-3738-ACD9-CB2D1FB050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59234" y="3167919"/>
                      <a:ext cx="24574" cy="53244"/>
                    </a:xfrm>
                    <a:custGeom>
                      <a:avLst/>
                      <a:gdLst>
                        <a:gd name="connsiteX0" fmla="*/ 0 w 24574"/>
                        <a:gd name="connsiteY0" fmla="*/ 0 h 53244"/>
                        <a:gd name="connsiteX1" fmla="*/ 12001 w 24574"/>
                        <a:gd name="connsiteY1" fmla="*/ 0 h 53244"/>
                        <a:gd name="connsiteX2" fmla="*/ 20859 w 24574"/>
                        <a:gd name="connsiteY2" fmla="*/ 2858 h 53244"/>
                        <a:gd name="connsiteX3" fmla="*/ 23622 w 24574"/>
                        <a:gd name="connsiteY3" fmla="*/ 11811 h 53244"/>
                        <a:gd name="connsiteX4" fmla="*/ 23622 w 24574"/>
                        <a:gd name="connsiteY4" fmla="*/ 14288 h 53244"/>
                        <a:gd name="connsiteX5" fmla="*/ 22193 w 24574"/>
                        <a:gd name="connsiteY5" fmla="*/ 21241 h 53244"/>
                        <a:gd name="connsiteX6" fmla="*/ 17431 w 24574"/>
                        <a:gd name="connsiteY6" fmla="*/ 24860 h 53244"/>
                        <a:gd name="connsiteX7" fmla="*/ 24574 w 24574"/>
                        <a:gd name="connsiteY7" fmla="*/ 36290 h 53244"/>
                        <a:gd name="connsiteX8" fmla="*/ 24574 w 24574"/>
                        <a:gd name="connsiteY8" fmla="*/ 40767 h 53244"/>
                        <a:gd name="connsiteX9" fmla="*/ 12382 w 24574"/>
                        <a:gd name="connsiteY9" fmla="*/ 53245 h 53244"/>
                        <a:gd name="connsiteX10" fmla="*/ 95 w 24574"/>
                        <a:gd name="connsiteY10" fmla="*/ 53245 h 53244"/>
                        <a:gd name="connsiteX11" fmla="*/ 95 w 24574"/>
                        <a:gd name="connsiteY11" fmla="*/ 0 h 53244"/>
                        <a:gd name="connsiteX12" fmla="*/ 6001 w 24574"/>
                        <a:gd name="connsiteY12" fmla="*/ 22670 h 53244"/>
                        <a:gd name="connsiteX13" fmla="*/ 10573 w 24574"/>
                        <a:gd name="connsiteY13" fmla="*/ 22670 h 53244"/>
                        <a:gd name="connsiteX14" fmla="*/ 16002 w 24574"/>
                        <a:gd name="connsiteY14" fmla="*/ 21146 h 53244"/>
                        <a:gd name="connsiteX15" fmla="*/ 17716 w 24574"/>
                        <a:gd name="connsiteY15" fmla="*/ 15621 h 53244"/>
                        <a:gd name="connsiteX16" fmla="*/ 17716 w 24574"/>
                        <a:gd name="connsiteY16" fmla="*/ 12478 h 53244"/>
                        <a:gd name="connsiteX17" fmla="*/ 16383 w 24574"/>
                        <a:gd name="connsiteY17" fmla="*/ 7144 h 53244"/>
                        <a:gd name="connsiteX18" fmla="*/ 11906 w 24574"/>
                        <a:gd name="connsiteY18" fmla="*/ 5429 h 53244"/>
                        <a:gd name="connsiteX19" fmla="*/ 6001 w 24574"/>
                        <a:gd name="connsiteY19" fmla="*/ 5429 h 53244"/>
                        <a:gd name="connsiteX20" fmla="*/ 6001 w 24574"/>
                        <a:gd name="connsiteY20" fmla="*/ 22670 h 53244"/>
                        <a:gd name="connsiteX21" fmla="*/ 6001 w 24574"/>
                        <a:gd name="connsiteY21" fmla="*/ 47911 h 53244"/>
                        <a:gd name="connsiteX22" fmla="*/ 12287 w 24574"/>
                        <a:gd name="connsiteY22" fmla="*/ 47911 h 53244"/>
                        <a:gd name="connsiteX23" fmla="*/ 18574 w 24574"/>
                        <a:gd name="connsiteY23" fmla="*/ 40672 h 53244"/>
                        <a:gd name="connsiteX24" fmla="*/ 18574 w 24574"/>
                        <a:gd name="connsiteY24" fmla="*/ 35909 h 53244"/>
                        <a:gd name="connsiteX25" fmla="*/ 16859 w 24574"/>
                        <a:gd name="connsiteY25" fmla="*/ 29813 h 53244"/>
                        <a:gd name="connsiteX26" fmla="*/ 11144 w 24574"/>
                        <a:gd name="connsiteY26" fmla="*/ 28004 h 53244"/>
                        <a:gd name="connsiteX27" fmla="*/ 6001 w 24574"/>
                        <a:gd name="connsiteY27" fmla="*/ 28004 h 53244"/>
                        <a:gd name="connsiteX28" fmla="*/ 6001 w 24574"/>
                        <a:gd name="connsiteY28" fmla="*/ 47911 h 53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24574" h="53244">
                          <a:moveTo>
                            <a:pt x="0" y="0"/>
                          </a:moveTo>
                          <a:lnTo>
                            <a:pt x="12001" y="0"/>
                          </a:lnTo>
                          <a:cubicBezTo>
                            <a:pt x="16097" y="0"/>
                            <a:pt x="19050" y="953"/>
                            <a:pt x="20859" y="2858"/>
                          </a:cubicBezTo>
                          <a:cubicBezTo>
                            <a:pt x="22669" y="4763"/>
                            <a:pt x="23622" y="7715"/>
                            <a:pt x="23622" y="11811"/>
                          </a:cubicBezTo>
                          <a:lnTo>
                            <a:pt x="23622" y="14288"/>
                          </a:lnTo>
                          <a:cubicBezTo>
                            <a:pt x="23622" y="17240"/>
                            <a:pt x="23146" y="19526"/>
                            <a:pt x="22193" y="21241"/>
                          </a:cubicBezTo>
                          <a:cubicBezTo>
                            <a:pt x="21241" y="22955"/>
                            <a:pt x="19621" y="24194"/>
                            <a:pt x="17431" y="24860"/>
                          </a:cubicBezTo>
                          <a:cubicBezTo>
                            <a:pt x="22193" y="26194"/>
                            <a:pt x="24574" y="30004"/>
                            <a:pt x="24574" y="36290"/>
                          </a:cubicBezTo>
                          <a:lnTo>
                            <a:pt x="24574" y="40767"/>
                          </a:lnTo>
                          <a:cubicBezTo>
                            <a:pt x="24574" y="49054"/>
                            <a:pt x="20479" y="53245"/>
                            <a:pt x="12382" y="53245"/>
                          </a:cubicBezTo>
                          <a:lnTo>
                            <a:pt x="95" y="53245"/>
                          </a:lnTo>
                          <a:lnTo>
                            <a:pt x="95" y="0"/>
                          </a:lnTo>
                          <a:close/>
                          <a:moveTo>
                            <a:pt x="6001" y="22670"/>
                          </a:moveTo>
                          <a:lnTo>
                            <a:pt x="10573" y="22670"/>
                          </a:lnTo>
                          <a:cubicBezTo>
                            <a:pt x="13049" y="22670"/>
                            <a:pt x="14859" y="22193"/>
                            <a:pt x="16002" y="21146"/>
                          </a:cubicBezTo>
                          <a:cubicBezTo>
                            <a:pt x="17145" y="20098"/>
                            <a:pt x="17716" y="18288"/>
                            <a:pt x="17716" y="15621"/>
                          </a:cubicBezTo>
                          <a:lnTo>
                            <a:pt x="17716" y="12478"/>
                          </a:lnTo>
                          <a:cubicBezTo>
                            <a:pt x="17716" y="10096"/>
                            <a:pt x="17240" y="8287"/>
                            <a:pt x="16383" y="7144"/>
                          </a:cubicBezTo>
                          <a:cubicBezTo>
                            <a:pt x="15430" y="6001"/>
                            <a:pt x="14001" y="5429"/>
                            <a:pt x="11906" y="5429"/>
                          </a:cubicBezTo>
                          <a:lnTo>
                            <a:pt x="6001" y="5429"/>
                          </a:lnTo>
                          <a:lnTo>
                            <a:pt x="6001" y="22670"/>
                          </a:lnTo>
                          <a:close/>
                          <a:moveTo>
                            <a:pt x="6001" y="47911"/>
                          </a:moveTo>
                          <a:lnTo>
                            <a:pt x="12287" y="47911"/>
                          </a:lnTo>
                          <a:cubicBezTo>
                            <a:pt x="16478" y="47911"/>
                            <a:pt x="18574" y="45529"/>
                            <a:pt x="18574" y="40672"/>
                          </a:cubicBezTo>
                          <a:lnTo>
                            <a:pt x="18574" y="35909"/>
                          </a:lnTo>
                          <a:cubicBezTo>
                            <a:pt x="18574" y="33052"/>
                            <a:pt x="18002" y="30956"/>
                            <a:pt x="16859" y="29813"/>
                          </a:cubicBezTo>
                          <a:cubicBezTo>
                            <a:pt x="15716" y="28670"/>
                            <a:pt x="13811" y="28004"/>
                            <a:pt x="11144" y="28004"/>
                          </a:cubicBezTo>
                          <a:lnTo>
                            <a:pt x="6001" y="28004"/>
                          </a:lnTo>
                          <a:lnTo>
                            <a:pt x="6001" y="47911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4213" name="Graphique 9">
                    <a:extLst>
                      <a:ext uri="{FF2B5EF4-FFF2-40B4-BE49-F238E27FC236}">
                        <a16:creationId xmlns:a16="http://schemas.microsoft.com/office/drawing/2014/main" id="{67AEB92E-7FB7-6AEE-84E5-DF2C74F42D7D}"/>
                      </a:ext>
                    </a:extLst>
                  </p:cNvPr>
                  <p:cNvGrpSpPr/>
                  <p:nvPr/>
                </p:nvGrpSpPr>
                <p:grpSpPr>
                  <a:xfrm>
                    <a:off x="15455042" y="3222224"/>
                    <a:ext cx="180795" cy="234401"/>
                    <a:chOff x="15455042" y="3222224"/>
                    <a:chExt cx="180795" cy="234401"/>
                  </a:xfrm>
                </p:grpSpPr>
                <p:sp>
                  <p:nvSpPr>
                    <p:cNvPr id="4214" name="Forme libre : forme 4213">
                      <a:extLst>
                        <a:ext uri="{FF2B5EF4-FFF2-40B4-BE49-F238E27FC236}">
                          <a16:creationId xmlns:a16="http://schemas.microsoft.com/office/drawing/2014/main" id="{B4BE07F6-4F2A-D0CB-9191-770B9CC40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55042" y="3222224"/>
                      <a:ext cx="180795" cy="234401"/>
                    </a:xfrm>
                    <a:custGeom>
                      <a:avLst/>
                      <a:gdLst>
                        <a:gd name="connsiteX0" fmla="*/ 179116 w 180795"/>
                        <a:gd name="connsiteY0" fmla="*/ 72187 h 234401"/>
                        <a:gd name="connsiteX1" fmla="*/ 67674 w 180795"/>
                        <a:gd name="connsiteY1" fmla="*/ 2845 h 234401"/>
                        <a:gd name="connsiteX2" fmla="*/ 19382 w 180795"/>
                        <a:gd name="connsiteY2" fmla="*/ 146291 h 234401"/>
                        <a:gd name="connsiteX3" fmla="*/ 88724 w 180795"/>
                        <a:gd name="connsiteY3" fmla="*/ 233159 h 234401"/>
                        <a:gd name="connsiteX4" fmla="*/ 92058 w 180795"/>
                        <a:gd name="connsiteY4" fmla="*/ 233064 h 234401"/>
                        <a:gd name="connsiteX5" fmla="*/ 159876 w 180795"/>
                        <a:gd name="connsiteY5" fmla="*/ 148291 h 234401"/>
                        <a:gd name="connsiteX6" fmla="*/ 180735 w 180795"/>
                        <a:gd name="connsiteY6" fmla="*/ 90570 h 234401"/>
                        <a:gd name="connsiteX7" fmla="*/ 179116 w 180795"/>
                        <a:gd name="connsiteY7" fmla="*/ 72187 h 2344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0795" h="234401">
                          <a:moveTo>
                            <a:pt x="179116" y="72187"/>
                          </a:moveTo>
                          <a:cubicBezTo>
                            <a:pt x="168639" y="21514"/>
                            <a:pt x="117966" y="-9919"/>
                            <a:pt x="67674" y="2845"/>
                          </a:cubicBezTo>
                          <a:cubicBezTo>
                            <a:pt x="4904" y="18847"/>
                            <a:pt x="-21004" y="95428"/>
                            <a:pt x="19382" y="146291"/>
                          </a:cubicBezTo>
                          <a:cubicBezTo>
                            <a:pt x="42432" y="175343"/>
                            <a:pt x="65578" y="204108"/>
                            <a:pt x="88724" y="233159"/>
                          </a:cubicBezTo>
                          <a:cubicBezTo>
                            <a:pt x="90248" y="234969"/>
                            <a:pt x="90724" y="234683"/>
                            <a:pt x="92058" y="233064"/>
                          </a:cubicBezTo>
                          <a:cubicBezTo>
                            <a:pt x="114632" y="204775"/>
                            <a:pt x="137206" y="176486"/>
                            <a:pt x="159876" y="148291"/>
                          </a:cubicBezTo>
                          <a:cubicBezTo>
                            <a:pt x="173401" y="131432"/>
                            <a:pt x="180640" y="112287"/>
                            <a:pt x="180735" y="90570"/>
                          </a:cubicBezTo>
                          <a:cubicBezTo>
                            <a:pt x="181021" y="84284"/>
                            <a:pt x="180259" y="78187"/>
                            <a:pt x="179116" y="72187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215" name="Graphique 9">
                      <a:extLst>
                        <a:ext uri="{FF2B5EF4-FFF2-40B4-BE49-F238E27FC236}">
                          <a16:creationId xmlns:a16="http://schemas.microsoft.com/office/drawing/2014/main" id="{8D3D0066-3E08-866C-AF86-09C1EB04BF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90408" y="3273629"/>
                      <a:ext cx="110222" cy="74407"/>
                      <a:chOff x="15490408" y="3273629"/>
                      <a:chExt cx="110222" cy="74407"/>
                    </a:xfrm>
                    <a:solidFill>
                      <a:srgbClr val="FFFFFF"/>
                    </a:solidFill>
                  </p:grpSpPr>
                  <p:sp>
                    <p:nvSpPr>
                      <p:cNvPr id="4216" name="Forme libre : forme 4215">
                        <a:extLst>
                          <a:ext uri="{FF2B5EF4-FFF2-40B4-BE49-F238E27FC236}">
                            <a16:creationId xmlns:a16="http://schemas.microsoft.com/office/drawing/2014/main" id="{FD41914A-B9E3-0CA7-1698-CE28EC58B5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90408" y="3273629"/>
                        <a:ext cx="110222" cy="74407"/>
                      </a:xfrm>
                      <a:custGeom>
                        <a:avLst/>
                        <a:gdLst>
                          <a:gd name="connsiteX0" fmla="*/ 108889 w 110222"/>
                          <a:gd name="connsiteY0" fmla="*/ 38307 h 74407"/>
                          <a:gd name="connsiteX1" fmla="*/ 8591 w 110222"/>
                          <a:gd name="connsiteY1" fmla="*/ 38307 h 74407"/>
                          <a:gd name="connsiteX2" fmla="*/ 7162 w 110222"/>
                          <a:gd name="connsiteY2" fmla="*/ 36879 h 74407"/>
                          <a:gd name="connsiteX3" fmla="*/ 7162 w 110222"/>
                          <a:gd name="connsiteY3" fmla="*/ 1446 h 74407"/>
                          <a:gd name="connsiteX4" fmla="*/ 5638 w 110222"/>
                          <a:gd name="connsiteY4" fmla="*/ 17 h 74407"/>
                          <a:gd name="connsiteX5" fmla="*/ 1352 w 110222"/>
                          <a:gd name="connsiteY5" fmla="*/ 17 h 74407"/>
                          <a:gd name="connsiteX6" fmla="*/ 18 w 110222"/>
                          <a:gd name="connsiteY6" fmla="*/ 1350 h 74407"/>
                          <a:gd name="connsiteX7" fmla="*/ 18 w 110222"/>
                          <a:gd name="connsiteY7" fmla="*/ 73074 h 74407"/>
                          <a:gd name="connsiteX8" fmla="*/ 18 w 110222"/>
                          <a:gd name="connsiteY8" fmla="*/ 73645 h 74407"/>
                          <a:gd name="connsiteX9" fmla="*/ 780 w 110222"/>
                          <a:gd name="connsiteY9" fmla="*/ 74407 h 74407"/>
                          <a:gd name="connsiteX10" fmla="*/ 6019 w 110222"/>
                          <a:gd name="connsiteY10" fmla="*/ 74407 h 74407"/>
                          <a:gd name="connsiteX11" fmla="*/ 7162 w 110222"/>
                          <a:gd name="connsiteY11" fmla="*/ 73264 h 74407"/>
                          <a:gd name="connsiteX12" fmla="*/ 7162 w 110222"/>
                          <a:gd name="connsiteY12" fmla="*/ 56691 h 74407"/>
                          <a:gd name="connsiteX13" fmla="*/ 8686 w 110222"/>
                          <a:gd name="connsiteY13" fmla="*/ 55167 h 74407"/>
                          <a:gd name="connsiteX14" fmla="*/ 101555 w 110222"/>
                          <a:gd name="connsiteY14" fmla="*/ 55167 h 74407"/>
                          <a:gd name="connsiteX15" fmla="*/ 102221 w 110222"/>
                          <a:gd name="connsiteY15" fmla="*/ 55167 h 74407"/>
                          <a:gd name="connsiteX16" fmla="*/ 103079 w 110222"/>
                          <a:gd name="connsiteY16" fmla="*/ 56024 h 74407"/>
                          <a:gd name="connsiteX17" fmla="*/ 103079 w 110222"/>
                          <a:gd name="connsiteY17" fmla="*/ 62596 h 74407"/>
                          <a:gd name="connsiteX18" fmla="*/ 103079 w 110222"/>
                          <a:gd name="connsiteY18" fmla="*/ 73360 h 74407"/>
                          <a:gd name="connsiteX19" fmla="*/ 103650 w 110222"/>
                          <a:gd name="connsiteY19" fmla="*/ 74312 h 74407"/>
                          <a:gd name="connsiteX20" fmla="*/ 110222 w 110222"/>
                          <a:gd name="connsiteY20" fmla="*/ 74217 h 74407"/>
                          <a:gd name="connsiteX21" fmla="*/ 110222 w 110222"/>
                          <a:gd name="connsiteY21" fmla="*/ 38212 h 74407"/>
                          <a:gd name="connsiteX22" fmla="*/ 108889 w 110222"/>
                          <a:gd name="connsiteY22" fmla="*/ 38307 h 744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10222" h="74407">
                            <a:moveTo>
                              <a:pt x="108889" y="38307"/>
                            </a:moveTo>
                            <a:cubicBezTo>
                              <a:pt x="75456" y="38307"/>
                              <a:pt x="42023" y="38307"/>
                              <a:pt x="8591" y="38307"/>
                            </a:cubicBezTo>
                            <a:cubicBezTo>
                              <a:pt x="7162" y="38307"/>
                              <a:pt x="7162" y="38307"/>
                              <a:pt x="7162" y="36879"/>
                            </a:cubicBezTo>
                            <a:cubicBezTo>
                              <a:pt x="7162" y="25068"/>
                              <a:pt x="7162" y="13257"/>
                              <a:pt x="7162" y="1446"/>
                            </a:cubicBezTo>
                            <a:cubicBezTo>
                              <a:pt x="7162" y="-173"/>
                              <a:pt x="7352" y="17"/>
                              <a:pt x="5638" y="17"/>
                            </a:cubicBezTo>
                            <a:cubicBezTo>
                              <a:pt x="4209" y="17"/>
                              <a:pt x="2780" y="112"/>
                              <a:pt x="1352" y="17"/>
                            </a:cubicBezTo>
                            <a:cubicBezTo>
                              <a:pt x="304" y="-78"/>
                              <a:pt x="18" y="207"/>
                              <a:pt x="18" y="1350"/>
                            </a:cubicBezTo>
                            <a:cubicBezTo>
                              <a:pt x="18" y="25258"/>
                              <a:pt x="18" y="49166"/>
                              <a:pt x="18" y="73074"/>
                            </a:cubicBezTo>
                            <a:cubicBezTo>
                              <a:pt x="18" y="73264"/>
                              <a:pt x="18" y="73455"/>
                              <a:pt x="18" y="73645"/>
                            </a:cubicBezTo>
                            <a:cubicBezTo>
                              <a:pt x="-77" y="74312"/>
                              <a:pt x="209" y="74407"/>
                              <a:pt x="780" y="74407"/>
                            </a:cubicBezTo>
                            <a:cubicBezTo>
                              <a:pt x="2494" y="74407"/>
                              <a:pt x="4304" y="74312"/>
                              <a:pt x="6019" y="74407"/>
                            </a:cubicBezTo>
                            <a:cubicBezTo>
                              <a:pt x="6971" y="74407"/>
                              <a:pt x="7162" y="74122"/>
                              <a:pt x="7162" y="73264"/>
                            </a:cubicBezTo>
                            <a:cubicBezTo>
                              <a:pt x="7162" y="67740"/>
                              <a:pt x="7162" y="62215"/>
                              <a:pt x="7162" y="56691"/>
                            </a:cubicBezTo>
                            <a:cubicBezTo>
                              <a:pt x="7162" y="55072"/>
                              <a:pt x="6971" y="55167"/>
                              <a:pt x="8686" y="55167"/>
                            </a:cubicBezTo>
                            <a:cubicBezTo>
                              <a:pt x="39642" y="55167"/>
                              <a:pt x="70598" y="55167"/>
                              <a:pt x="101555" y="55167"/>
                            </a:cubicBezTo>
                            <a:cubicBezTo>
                              <a:pt x="101745" y="55167"/>
                              <a:pt x="102031" y="55167"/>
                              <a:pt x="102221" y="55167"/>
                            </a:cubicBezTo>
                            <a:cubicBezTo>
                              <a:pt x="102888" y="55072"/>
                              <a:pt x="103079" y="55357"/>
                              <a:pt x="103079" y="56024"/>
                            </a:cubicBezTo>
                            <a:cubicBezTo>
                              <a:pt x="103079" y="58215"/>
                              <a:pt x="103079" y="60406"/>
                              <a:pt x="103079" y="62596"/>
                            </a:cubicBezTo>
                            <a:cubicBezTo>
                              <a:pt x="103079" y="66216"/>
                              <a:pt x="103079" y="69740"/>
                              <a:pt x="103079" y="73360"/>
                            </a:cubicBezTo>
                            <a:cubicBezTo>
                              <a:pt x="103079" y="73836"/>
                              <a:pt x="102888" y="74312"/>
                              <a:pt x="103650" y="74312"/>
                            </a:cubicBezTo>
                            <a:cubicBezTo>
                              <a:pt x="105841" y="74217"/>
                              <a:pt x="108032" y="74407"/>
                              <a:pt x="110222" y="74217"/>
                            </a:cubicBezTo>
                            <a:cubicBezTo>
                              <a:pt x="110222" y="62215"/>
                              <a:pt x="110222" y="50214"/>
                              <a:pt x="110222" y="38212"/>
                            </a:cubicBezTo>
                            <a:cubicBezTo>
                              <a:pt x="109746" y="38212"/>
                              <a:pt x="109365" y="38307"/>
                              <a:pt x="108889" y="3830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17" name="Forme libre : forme 4216">
                        <a:extLst>
                          <a:ext uri="{FF2B5EF4-FFF2-40B4-BE49-F238E27FC236}">
                            <a16:creationId xmlns:a16="http://schemas.microsoft.com/office/drawing/2014/main" id="{6CE8F57F-CCC1-50DA-37EB-1D0905CF25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523911" y="3290315"/>
                        <a:ext cx="71879" cy="19240"/>
                      </a:xfrm>
                      <a:custGeom>
                        <a:avLst/>
                        <a:gdLst>
                          <a:gd name="connsiteX0" fmla="*/ 1185 w 71879"/>
                          <a:gd name="connsiteY0" fmla="*/ 19240 h 19240"/>
                          <a:gd name="connsiteX1" fmla="*/ 35952 w 71879"/>
                          <a:gd name="connsiteY1" fmla="*/ 19240 h 19240"/>
                          <a:gd name="connsiteX2" fmla="*/ 70337 w 71879"/>
                          <a:gd name="connsiteY2" fmla="*/ 19240 h 19240"/>
                          <a:gd name="connsiteX3" fmla="*/ 71194 w 71879"/>
                          <a:gd name="connsiteY3" fmla="*/ 19240 h 19240"/>
                          <a:gd name="connsiteX4" fmla="*/ 71861 w 71879"/>
                          <a:gd name="connsiteY4" fmla="*/ 18574 h 19240"/>
                          <a:gd name="connsiteX5" fmla="*/ 71670 w 71879"/>
                          <a:gd name="connsiteY5" fmla="*/ 6382 h 19240"/>
                          <a:gd name="connsiteX6" fmla="*/ 69861 w 71879"/>
                          <a:gd name="connsiteY6" fmla="*/ 2096 h 19240"/>
                          <a:gd name="connsiteX7" fmla="*/ 64050 w 71879"/>
                          <a:gd name="connsiteY7" fmla="*/ 0 h 19240"/>
                          <a:gd name="connsiteX8" fmla="*/ 52335 w 71879"/>
                          <a:gd name="connsiteY8" fmla="*/ 0 h 19240"/>
                          <a:gd name="connsiteX9" fmla="*/ 8234 w 71879"/>
                          <a:gd name="connsiteY9" fmla="*/ 0 h 19240"/>
                          <a:gd name="connsiteX10" fmla="*/ 42 w 71879"/>
                          <a:gd name="connsiteY10" fmla="*/ 8096 h 19240"/>
                          <a:gd name="connsiteX11" fmla="*/ 42 w 71879"/>
                          <a:gd name="connsiteY11" fmla="*/ 18002 h 19240"/>
                          <a:gd name="connsiteX12" fmla="*/ 1185 w 71879"/>
                          <a:gd name="connsiteY12" fmla="*/ 19240 h 192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1879" h="19240">
                            <a:moveTo>
                              <a:pt x="1185" y="19240"/>
                            </a:moveTo>
                            <a:cubicBezTo>
                              <a:pt x="12806" y="19240"/>
                              <a:pt x="24331" y="19240"/>
                              <a:pt x="35952" y="19240"/>
                            </a:cubicBezTo>
                            <a:cubicBezTo>
                              <a:pt x="47382" y="19240"/>
                              <a:pt x="58812" y="19240"/>
                              <a:pt x="70337" y="19240"/>
                            </a:cubicBezTo>
                            <a:cubicBezTo>
                              <a:pt x="70623" y="19240"/>
                              <a:pt x="70908" y="19240"/>
                              <a:pt x="71194" y="19240"/>
                            </a:cubicBezTo>
                            <a:cubicBezTo>
                              <a:pt x="71670" y="19240"/>
                              <a:pt x="71956" y="19050"/>
                              <a:pt x="71861" y="18574"/>
                            </a:cubicBezTo>
                            <a:cubicBezTo>
                              <a:pt x="71766" y="14478"/>
                              <a:pt x="72051" y="10478"/>
                              <a:pt x="71670" y="6382"/>
                            </a:cubicBezTo>
                            <a:cubicBezTo>
                              <a:pt x="71480" y="4763"/>
                              <a:pt x="71004" y="3334"/>
                              <a:pt x="69861" y="2096"/>
                            </a:cubicBezTo>
                            <a:cubicBezTo>
                              <a:pt x="68241" y="476"/>
                              <a:pt x="66241" y="0"/>
                              <a:pt x="64050" y="0"/>
                            </a:cubicBezTo>
                            <a:cubicBezTo>
                              <a:pt x="60145" y="0"/>
                              <a:pt x="56240" y="0"/>
                              <a:pt x="52335" y="0"/>
                            </a:cubicBezTo>
                            <a:cubicBezTo>
                              <a:pt x="37666" y="0"/>
                              <a:pt x="22902" y="0"/>
                              <a:pt x="8234" y="0"/>
                            </a:cubicBezTo>
                            <a:cubicBezTo>
                              <a:pt x="2709" y="0"/>
                              <a:pt x="138" y="2572"/>
                              <a:pt x="42" y="8096"/>
                            </a:cubicBezTo>
                            <a:cubicBezTo>
                              <a:pt x="-53" y="11430"/>
                              <a:pt x="42" y="14669"/>
                              <a:pt x="42" y="18002"/>
                            </a:cubicBezTo>
                            <a:cubicBezTo>
                              <a:pt x="-53" y="19050"/>
                              <a:pt x="233" y="19240"/>
                              <a:pt x="1185" y="1924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18" name="Forme libre : forme 4217">
                        <a:extLst>
                          <a:ext uri="{FF2B5EF4-FFF2-40B4-BE49-F238E27FC236}">
                            <a16:creationId xmlns:a16="http://schemas.microsoft.com/office/drawing/2014/main" id="{2E554639-FEFC-CE2B-70E3-DDE8045262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99474" y="3289839"/>
                        <a:ext cx="20097" cy="20099"/>
                      </a:xfrm>
                      <a:custGeom>
                        <a:avLst/>
                        <a:gdLst>
                          <a:gd name="connsiteX0" fmla="*/ 10096 w 20097"/>
                          <a:gd name="connsiteY0" fmla="*/ 20098 h 20099"/>
                          <a:gd name="connsiteX1" fmla="*/ 20098 w 20097"/>
                          <a:gd name="connsiteY1" fmla="*/ 10096 h 20099"/>
                          <a:gd name="connsiteX2" fmla="*/ 10001 w 20097"/>
                          <a:gd name="connsiteY2" fmla="*/ 0 h 20099"/>
                          <a:gd name="connsiteX3" fmla="*/ 0 w 20097"/>
                          <a:gd name="connsiteY3" fmla="*/ 10001 h 20099"/>
                          <a:gd name="connsiteX4" fmla="*/ 10096 w 20097"/>
                          <a:gd name="connsiteY4" fmla="*/ 20098 h 200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097" h="20099">
                            <a:moveTo>
                              <a:pt x="10096" y="20098"/>
                            </a:moveTo>
                            <a:cubicBezTo>
                              <a:pt x="15621" y="20098"/>
                              <a:pt x="20098" y="15621"/>
                              <a:pt x="20098" y="10096"/>
                            </a:cubicBezTo>
                            <a:cubicBezTo>
                              <a:pt x="20098" y="4667"/>
                              <a:pt x="15431" y="0"/>
                              <a:pt x="10001" y="0"/>
                            </a:cubicBezTo>
                            <a:cubicBezTo>
                              <a:pt x="4477" y="95"/>
                              <a:pt x="0" y="4572"/>
                              <a:pt x="0" y="10001"/>
                            </a:cubicBezTo>
                            <a:cubicBezTo>
                              <a:pt x="0" y="15621"/>
                              <a:pt x="4572" y="20193"/>
                              <a:pt x="10096" y="2009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4208" name="Graphique 9">
                  <a:extLst>
                    <a:ext uri="{FF2B5EF4-FFF2-40B4-BE49-F238E27FC236}">
                      <a16:creationId xmlns:a16="http://schemas.microsoft.com/office/drawing/2014/main" id="{7245364E-BBE1-C142-1ADF-4129361D239B}"/>
                    </a:ext>
                  </a:extLst>
                </p:cNvPr>
                <p:cNvGrpSpPr/>
                <p:nvPr/>
              </p:nvGrpSpPr>
              <p:grpSpPr>
                <a:xfrm>
                  <a:off x="15661876" y="3239928"/>
                  <a:ext cx="191071" cy="55816"/>
                  <a:chOff x="15661876" y="3239928"/>
                  <a:chExt cx="191071" cy="55816"/>
                </a:xfrm>
                <a:solidFill>
                  <a:srgbClr val="009FE3"/>
                </a:solidFill>
              </p:grpSpPr>
              <p:sp>
                <p:nvSpPr>
                  <p:cNvPr id="4209" name="Forme libre : forme 4208">
                    <a:extLst>
                      <a:ext uri="{FF2B5EF4-FFF2-40B4-BE49-F238E27FC236}">
                        <a16:creationId xmlns:a16="http://schemas.microsoft.com/office/drawing/2014/main" id="{6F5327AC-801D-BF2F-059F-B0F98C9FA694}"/>
                      </a:ext>
                    </a:extLst>
                  </p:cNvPr>
                  <p:cNvSpPr/>
                  <p:nvPr/>
                </p:nvSpPr>
                <p:spPr>
                  <a:xfrm>
                    <a:off x="15728074" y="3239928"/>
                    <a:ext cx="58674" cy="55816"/>
                  </a:xfrm>
                  <a:custGeom>
                    <a:avLst/>
                    <a:gdLst>
                      <a:gd name="connsiteX0" fmla="*/ 29337 w 58674"/>
                      <a:gd name="connsiteY0" fmla="*/ 0 h 55816"/>
                      <a:gd name="connsiteX1" fmla="*/ 38386 w 58674"/>
                      <a:gd name="connsiteY1" fmla="*/ 18383 h 55816"/>
                      <a:gd name="connsiteX2" fmla="*/ 58674 w 58674"/>
                      <a:gd name="connsiteY2" fmla="*/ 21336 h 55816"/>
                      <a:gd name="connsiteX3" fmla="*/ 44006 w 58674"/>
                      <a:gd name="connsiteY3" fmla="*/ 35624 h 55816"/>
                      <a:gd name="connsiteX4" fmla="*/ 47435 w 58674"/>
                      <a:gd name="connsiteY4" fmla="*/ 55817 h 55816"/>
                      <a:gd name="connsiteX5" fmla="*/ 29337 w 58674"/>
                      <a:gd name="connsiteY5" fmla="*/ 46292 h 55816"/>
                      <a:gd name="connsiteX6" fmla="*/ 11240 w 58674"/>
                      <a:gd name="connsiteY6" fmla="*/ 55817 h 55816"/>
                      <a:gd name="connsiteX7" fmla="*/ 14669 w 58674"/>
                      <a:gd name="connsiteY7" fmla="*/ 35624 h 55816"/>
                      <a:gd name="connsiteX8" fmla="*/ 0 w 58674"/>
                      <a:gd name="connsiteY8" fmla="*/ 21336 h 55816"/>
                      <a:gd name="connsiteX9" fmla="*/ 20288 w 58674"/>
                      <a:gd name="connsiteY9" fmla="*/ 18383 h 55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74" h="55816">
                        <a:moveTo>
                          <a:pt x="29337" y="0"/>
                        </a:moveTo>
                        <a:lnTo>
                          <a:pt x="38386" y="18383"/>
                        </a:lnTo>
                        <a:lnTo>
                          <a:pt x="58674" y="21336"/>
                        </a:lnTo>
                        <a:lnTo>
                          <a:pt x="44006" y="35624"/>
                        </a:lnTo>
                        <a:lnTo>
                          <a:pt x="47435" y="55817"/>
                        </a:lnTo>
                        <a:lnTo>
                          <a:pt x="29337" y="46292"/>
                        </a:lnTo>
                        <a:lnTo>
                          <a:pt x="11240" y="55817"/>
                        </a:lnTo>
                        <a:lnTo>
                          <a:pt x="14669" y="35624"/>
                        </a:lnTo>
                        <a:lnTo>
                          <a:pt x="0" y="21336"/>
                        </a:lnTo>
                        <a:lnTo>
                          <a:pt x="20288" y="18383"/>
                        </a:lnTo>
                        <a:close/>
                      </a:path>
                    </a:pathLst>
                  </a:custGeom>
                  <a:solidFill>
                    <a:srgbClr val="009F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10" name="Forme libre : forme 4209">
                    <a:extLst>
                      <a:ext uri="{FF2B5EF4-FFF2-40B4-BE49-F238E27FC236}">
                        <a16:creationId xmlns:a16="http://schemas.microsoft.com/office/drawing/2014/main" id="{26E90639-098C-7F63-A8E1-EE8930D1C2F9}"/>
                      </a:ext>
                    </a:extLst>
                  </p:cNvPr>
                  <p:cNvSpPr/>
                  <p:nvPr/>
                </p:nvSpPr>
                <p:spPr>
                  <a:xfrm>
                    <a:off x="15661876" y="3239928"/>
                    <a:ext cx="58674" cy="55816"/>
                  </a:xfrm>
                  <a:custGeom>
                    <a:avLst/>
                    <a:gdLst>
                      <a:gd name="connsiteX0" fmla="*/ 29337 w 58674"/>
                      <a:gd name="connsiteY0" fmla="*/ 0 h 55816"/>
                      <a:gd name="connsiteX1" fmla="*/ 38386 w 58674"/>
                      <a:gd name="connsiteY1" fmla="*/ 18383 h 55816"/>
                      <a:gd name="connsiteX2" fmla="*/ 58674 w 58674"/>
                      <a:gd name="connsiteY2" fmla="*/ 21336 h 55816"/>
                      <a:gd name="connsiteX3" fmla="*/ 44005 w 58674"/>
                      <a:gd name="connsiteY3" fmla="*/ 35624 h 55816"/>
                      <a:gd name="connsiteX4" fmla="*/ 47434 w 58674"/>
                      <a:gd name="connsiteY4" fmla="*/ 55817 h 55816"/>
                      <a:gd name="connsiteX5" fmla="*/ 29337 w 58674"/>
                      <a:gd name="connsiteY5" fmla="*/ 46292 h 55816"/>
                      <a:gd name="connsiteX6" fmla="*/ 11240 w 58674"/>
                      <a:gd name="connsiteY6" fmla="*/ 55817 h 55816"/>
                      <a:gd name="connsiteX7" fmla="*/ 14669 w 58674"/>
                      <a:gd name="connsiteY7" fmla="*/ 35624 h 55816"/>
                      <a:gd name="connsiteX8" fmla="*/ 0 w 58674"/>
                      <a:gd name="connsiteY8" fmla="*/ 21336 h 55816"/>
                      <a:gd name="connsiteX9" fmla="*/ 20288 w 58674"/>
                      <a:gd name="connsiteY9" fmla="*/ 18383 h 55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74" h="55816">
                        <a:moveTo>
                          <a:pt x="29337" y="0"/>
                        </a:moveTo>
                        <a:lnTo>
                          <a:pt x="38386" y="18383"/>
                        </a:lnTo>
                        <a:lnTo>
                          <a:pt x="58674" y="21336"/>
                        </a:lnTo>
                        <a:lnTo>
                          <a:pt x="44005" y="35624"/>
                        </a:lnTo>
                        <a:lnTo>
                          <a:pt x="47434" y="55817"/>
                        </a:lnTo>
                        <a:lnTo>
                          <a:pt x="29337" y="46292"/>
                        </a:lnTo>
                        <a:lnTo>
                          <a:pt x="11240" y="55817"/>
                        </a:lnTo>
                        <a:lnTo>
                          <a:pt x="14669" y="35624"/>
                        </a:lnTo>
                        <a:lnTo>
                          <a:pt x="0" y="21336"/>
                        </a:lnTo>
                        <a:lnTo>
                          <a:pt x="20288" y="18383"/>
                        </a:lnTo>
                        <a:close/>
                      </a:path>
                    </a:pathLst>
                  </a:custGeom>
                  <a:solidFill>
                    <a:srgbClr val="009F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211" name="Forme libre : forme 4210">
                    <a:extLst>
                      <a:ext uri="{FF2B5EF4-FFF2-40B4-BE49-F238E27FC236}">
                        <a16:creationId xmlns:a16="http://schemas.microsoft.com/office/drawing/2014/main" id="{E91F696A-8D4A-F087-9E24-7D47E6ADE8E6}"/>
                      </a:ext>
                    </a:extLst>
                  </p:cNvPr>
                  <p:cNvSpPr/>
                  <p:nvPr/>
                </p:nvSpPr>
                <p:spPr>
                  <a:xfrm>
                    <a:off x="15794273" y="3239928"/>
                    <a:ext cx="58674" cy="55816"/>
                  </a:xfrm>
                  <a:custGeom>
                    <a:avLst/>
                    <a:gdLst>
                      <a:gd name="connsiteX0" fmla="*/ 29337 w 58674"/>
                      <a:gd name="connsiteY0" fmla="*/ 0 h 55816"/>
                      <a:gd name="connsiteX1" fmla="*/ 38386 w 58674"/>
                      <a:gd name="connsiteY1" fmla="*/ 18383 h 55816"/>
                      <a:gd name="connsiteX2" fmla="*/ 58674 w 58674"/>
                      <a:gd name="connsiteY2" fmla="*/ 21336 h 55816"/>
                      <a:gd name="connsiteX3" fmla="*/ 44005 w 58674"/>
                      <a:gd name="connsiteY3" fmla="*/ 35624 h 55816"/>
                      <a:gd name="connsiteX4" fmla="*/ 47434 w 58674"/>
                      <a:gd name="connsiteY4" fmla="*/ 55817 h 55816"/>
                      <a:gd name="connsiteX5" fmla="*/ 29337 w 58674"/>
                      <a:gd name="connsiteY5" fmla="*/ 46292 h 55816"/>
                      <a:gd name="connsiteX6" fmla="*/ 11239 w 58674"/>
                      <a:gd name="connsiteY6" fmla="*/ 55817 h 55816"/>
                      <a:gd name="connsiteX7" fmla="*/ 14668 w 58674"/>
                      <a:gd name="connsiteY7" fmla="*/ 35624 h 55816"/>
                      <a:gd name="connsiteX8" fmla="*/ 0 w 58674"/>
                      <a:gd name="connsiteY8" fmla="*/ 21336 h 55816"/>
                      <a:gd name="connsiteX9" fmla="*/ 20288 w 58674"/>
                      <a:gd name="connsiteY9" fmla="*/ 18383 h 55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74" h="55816">
                        <a:moveTo>
                          <a:pt x="29337" y="0"/>
                        </a:moveTo>
                        <a:lnTo>
                          <a:pt x="38386" y="18383"/>
                        </a:lnTo>
                        <a:lnTo>
                          <a:pt x="58674" y="21336"/>
                        </a:lnTo>
                        <a:lnTo>
                          <a:pt x="44005" y="35624"/>
                        </a:lnTo>
                        <a:lnTo>
                          <a:pt x="47434" y="55817"/>
                        </a:lnTo>
                        <a:lnTo>
                          <a:pt x="29337" y="46292"/>
                        </a:lnTo>
                        <a:lnTo>
                          <a:pt x="11239" y="55817"/>
                        </a:lnTo>
                        <a:lnTo>
                          <a:pt x="14668" y="35624"/>
                        </a:lnTo>
                        <a:lnTo>
                          <a:pt x="0" y="21336"/>
                        </a:lnTo>
                        <a:lnTo>
                          <a:pt x="20288" y="18383"/>
                        </a:lnTo>
                        <a:close/>
                      </a:path>
                    </a:pathLst>
                  </a:custGeom>
                  <a:solidFill>
                    <a:srgbClr val="009F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174" name="Graphique 9">
                <a:extLst>
                  <a:ext uri="{FF2B5EF4-FFF2-40B4-BE49-F238E27FC236}">
                    <a16:creationId xmlns:a16="http://schemas.microsoft.com/office/drawing/2014/main" id="{01380AAE-2AB2-7515-BE7A-554E47BA93E1}"/>
                  </a:ext>
                </a:extLst>
              </p:cNvPr>
              <p:cNvGrpSpPr/>
              <p:nvPr/>
            </p:nvGrpSpPr>
            <p:grpSpPr>
              <a:xfrm>
                <a:off x="13693135" y="3448102"/>
                <a:ext cx="384586" cy="518187"/>
                <a:chOff x="15642480" y="3435571"/>
                <a:chExt cx="377345" cy="508431"/>
              </a:xfrm>
            </p:grpSpPr>
            <p:grpSp>
              <p:nvGrpSpPr>
                <p:cNvPr id="4175" name="Graphique 9">
                  <a:extLst>
                    <a:ext uri="{FF2B5EF4-FFF2-40B4-BE49-F238E27FC236}">
                      <a16:creationId xmlns:a16="http://schemas.microsoft.com/office/drawing/2014/main" id="{708214E7-3CE6-9E4C-7F7E-AA15A280D0E1}"/>
                    </a:ext>
                  </a:extLst>
                </p:cNvPr>
                <p:cNvGrpSpPr/>
                <p:nvPr/>
              </p:nvGrpSpPr>
              <p:grpSpPr>
                <a:xfrm>
                  <a:off x="15642480" y="3523296"/>
                  <a:ext cx="377345" cy="420706"/>
                  <a:chOff x="15642480" y="3523296"/>
                  <a:chExt cx="377345" cy="420706"/>
                </a:xfrm>
              </p:grpSpPr>
              <p:grpSp>
                <p:nvGrpSpPr>
                  <p:cNvPr id="4181" name="Graphique 9">
                    <a:extLst>
                      <a:ext uri="{FF2B5EF4-FFF2-40B4-BE49-F238E27FC236}">
                        <a16:creationId xmlns:a16="http://schemas.microsoft.com/office/drawing/2014/main" id="{DD89C0BC-0F5B-47E4-30F4-1410AF05CAA2}"/>
                      </a:ext>
                    </a:extLst>
                  </p:cNvPr>
                  <p:cNvGrpSpPr/>
                  <p:nvPr/>
                </p:nvGrpSpPr>
                <p:grpSpPr>
                  <a:xfrm>
                    <a:off x="15684260" y="3523296"/>
                    <a:ext cx="335565" cy="149923"/>
                    <a:chOff x="15684260" y="3523296"/>
                    <a:chExt cx="335565" cy="149923"/>
                  </a:xfrm>
                  <a:solidFill>
                    <a:srgbClr val="E30613"/>
                  </a:solidFill>
                </p:grpSpPr>
                <p:sp>
                  <p:nvSpPr>
                    <p:cNvPr id="4188" name="Forme libre : forme 4187">
                      <a:extLst>
                        <a:ext uri="{FF2B5EF4-FFF2-40B4-BE49-F238E27FC236}">
                          <a16:creationId xmlns:a16="http://schemas.microsoft.com/office/drawing/2014/main" id="{5D2BEC80-8BF8-2A65-1D02-2F4D9E9928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85879" y="3534155"/>
                      <a:ext cx="24955" cy="53340"/>
                    </a:xfrm>
                    <a:custGeom>
                      <a:avLst/>
                      <a:gdLst>
                        <a:gd name="connsiteX0" fmla="*/ 19050 w 24955"/>
                        <a:gd name="connsiteY0" fmla="*/ 29337 h 53340"/>
                        <a:gd name="connsiteX1" fmla="*/ 5905 w 24955"/>
                        <a:gd name="connsiteY1" fmla="*/ 29337 h 53340"/>
                        <a:gd name="connsiteX2" fmla="*/ 5905 w 24955"/>
                        <a:gd name="connsiteY2" fmla="*/ 53340 h 53340"/>
                        <a:gd name="connsiteX3" fmla="*/ 0 w 24955"/>
                        <a:gd name="connsiteY3" fmla="*/ 53340 h 53340"/>
                        <a:gd name="connsiteX4" fmla="*/ 0 w 24955"/>
                        <a:gd name="connsiteY4" fmla="*/ 0 h 53340"/>
                        <a:gd name="connsiteX5" fmla="*/ 5905 w 24955"/>
                        <a:gd name="connsiteY5" fmla="*/ 0 h 53340"/>
                        <a:gd name="connsiteX6" fmla="*/ 5905 w 24955"/>
                        <a:gd name="connsiteY6" fmla="*/ 24003 h 53340"/>
                        <a:gd name="connsiteX7" fmla="*/ 19050 w 24955"/>
                        <a:gd name="connsiteY7" fmla="*/ 24003 h 53340"/>
                        <a:gd name="connsiteX8" fmla="*/ 19050 w 24955"/>
                        <a:gd name="connsiteY8" fmla="*/ 0 h 53340"/>
                        <a:gd name="connsiteX9" fmla="*/ 24955 w 24955"/>
                        <a:gd name="connsiteY9" fmla="*/ 0 h 53340"/>
                        <a:gd name="connsiteX10" fmla="*/ 24955 w 24955"/>
                        <a:gd name="connsiteY10" fmla="*/ 53340 h 53340"/>
                        <a:gd name="connsiteX11" fmla="*/ 19050 w 24955"/>
                        <a:gd name="connsiteY11" fmla="*/ 53340 h 53340"/>
                        <a:gd name="connsiteX12" fmla="*/ 19050 w 24955"/>
                        <a:gd name="connsiteY12" fmla="*/ 2933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955" h="53340">
                          <a:moveTo>
                            <a:pt x="19050" y="29337"/>
                          </a:moveTo>
                          <a:lnTo>
                            <a:pt x="5905" y="29337"/>
                          </a:lnTo>
                          <a:lnTo>
                            <a:pt x="5905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24003"/>
                          </a:lnTo>
                          <a:lnTo>
                            <a:pt x="19050" y="24003"/>
                          </a:lnTo>
                          <a:lnTo>
                            <a:pt x="19050" y="0"/>
                          </a:lnTo>
                          <a:lnTo>
                            <a:pt x="24955" y="0"/>
                          </a:lnTo>
                          <a:lnTo>
                            <a:pt x="24955" y="53340"/>
                          </a:lnTo>
                          <a:lnTo>
                            <a:pt x="19050" y="53340"/>
                          </a:lnTo>
                          <a:lnTo>
                            <a:pt x="19050" y="2933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89" name="Forme libre : forme 4188">
                      <a:extLst>
                        <a:ext uri="{FF2B5EF4-FFF2-40B4-BE49-F238E27FC236}">
                          <a16:creationId xmlns:a16="http://schemas.microsoft.com/office/drawing/2014/main" id="{3154BB39-A01D-EDAC-92CA-9DE9542BA9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17305" y="3523296"/>
                      <a:ext cx="24485" cy="64770"/>
                    </a:xfrm>
                    <a:custGeom>
                      <a:avLst/>
                      <a:gdLst>
                        <a:gd name="connsiteX0" fmla="*/ 3054 w 24485"/>
                        <a:gd name="connsiteY0" fmla="*/ 13906 h 64770"/>
                        <a:gd name="connsiteX1" fmla="*/ 12198 w 24485"/>
                        <a:gd name="connsiteY1" fmla="*/ 10287 h 64770"/>
                        <a:gd name="connsiteX2" fmla="*/ 21342 w 24485"/>
                        <a:gd name="connsiteY2" fmla="*/ 13906 h 64770"/>
                        <a:gd name="connsiteX3" fmla="*/ 24485 w 24485"/>
                        <a:gd name="connsiteY3" fmla="*/ 23717 h 64770"/>
                        <a:gd name="connsiteX4" fmla="*/ 24485 w 24485"/>
                        <a:gd name="connsiteY4" fmla="*/ 51340 h 64770"/>
                        <a:gd name="connsiteX5" fmla="*/ 21342 w 24485"/>
                        <a:gd name="connsiteY5" fmla="*/ 61151 h 64770"/>
                        <a:gd name="connsiteX6" fmla="*/ 12198 w 24485"/>
                        <a:gd name="connsiteY6" fmla="*/ 64770 h 64770"/>
                        <a:gd name="connsiteX7" fmla="*/ 3149 w 24485"/>
                        <a:gd name="connsiteY7" fmla="*/ 61151 h 64770"/>
                        <a:gd name="connsiteX8" fmla="*/ 6 w 24485"/>
                        <a:gd name="connsiteY8" fmla="*/ 51340 h 64770"/>
                        <a:gd name="connsiteX9" fmla="*/ 6 w 24485"/>
                        <a:gd name="connsiteY9" fmla="*/ 23717 h 64770"/>
                        <a:gd name="connsiteX10" fmla="*/ 3054 w 24485"/>
                        <a:gd name="connsiteY10" fmla="*/ 13906 h 64770"/>
                        <a:gd name="connsiteX11" fmla="*/ 12007 w 24485"/>
                        <a:gd name="connsiteY11" fmla="*/ 3238 h 64770"/>
                        <a:gd name="connsiteX12" fmla="*/ 8007 w 24485"/>
                        <a:gd name="connsiteY12" fmla="*/ 7715 h 64770"/>
                        <a:gd name="connsiteX13" fmla="*/ 2863 w 24485"/>
                        <a:gd name="connsiteY13" fmla="*/ 7715 h 64770"/>
                        <a:gd name="connsiteX14" fmla="*/ 9436 w 24485"/>
                        <a:gd name="connsiteY14" fmla="*/ 0 h 64770"/>
                        <a:gd name="connsiteX15" fmla="*/ 14674 w 24485"/>
                        <a:gd name="connsiteY15" fmla="*/ 0 h 64770"/>
                        <a:gd name="connsiteX16" fmla="*/ 21342 w 24485"/>
                        <a:gd name="connsiteY16" fmla="*/ 7715 h 64770"/>
                        <a:gd name="connsiteX17" fmla="*/ 16198 w 24485"/>
                        <a:gd name="connsiteY17" fmla="*/ 7715 h 64770"/>
                        <a:gd name="connsiteX18" fmla="*/ 12007 w 24485"/>
                        <a:gd name="connsiteY18" fmla="*/ 3238 h 64770"/>
                        <a:gd name="connsiteX19" fmla="*/ 12103 w 24485"/>
                        <a:gd name="connsiteY19" fmla="*/ 15716 h 64770"/>
                        <a:gd name="connsiteX20" fmla="*/ 5816 w 24485"/>
                        <a:gd name="connsiteY20" fmla="*/ 23431 h 64770"/>
                        <a:gd name="connsiteX21" fmla="*/ 5816 w 24485"/>
                        <a:gd name="connsiteY21" fmla="*/ 51626 h 64770"/>
                        <a:gd name="connsiteX22" fmla="*/ 12103 w 24485"/>
                        <a:gd name="connsiteY22" fmla="*/ 59341 h 64770"/>
                        <a:gd name="connsiteX23" fmla="*/ 18389 w 24485"/>
                        <a:gd name="connsiteY23" fmla="*/ 51626 h 64770"/>
                        <a:gd name="connsiteX24" fmla="*/ 18389 w 24485"/>
                        <a:gd name="connsiteY24" fmla="*/ 23431 h 64770"/>
                        <a:gd name="connsiteX25" fmla="*/ 12103 w 24485"/>
                        <a:gd name="connsiteY25" fmla="*/ 15716 h 64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485" h="64770">
                          <a:moveTo>
                            <a:pt x="3054" y="13906"/>
                          </a:moveTo>
                          <a:cubicBezTo>
                            <a:pt x="5149" y="11525"/>
                            <a:pt x="8197" y="10287"/>
                            <a:pt x="12198" y="10287"/>
                          </a:cubicBezTo>
                          <a:cubicBezTo>
                            <a:pt x="16198" y="10287"/>
                            <a:pt x="19246" y="11525"/>
                            <a:pt x="21342" y="13906"/>
                          </a:cubicBezTo>
                          <a:cubicBezTo>
                            <a:pt x="23437" y="16288"/>
                            <a:pt x="24485" y="19526"/>
                            <a:pt x="24485" y="23717"/>
                          </a:cubicBezTo>
                          <a:lnTo>
                            <a:pt x="24485" y="51340"/>
                          </a:lnTo>
                          <a:cubicBezTo>
                            <a:pt x="24485" y="55531"/>
                            <a:pt x="23437" y="58769"/>
                            <a:pt x="21342" y="61151"/>
                          </a:cubicBezTo>
                          <a:cubicBezTo>
                            <a:pt x="19246" y="63532"/>
                            <a:pt x="16198" y="64770"/>
                            <a:pt x="12198" y="64770"/>
                          </a:cubicBezTo>
                          <a:cubicBezTo>
                            <a:pt x="8197" y="64770"/>
                            <a:pt x="5245" y="63532"/>
                            <a:pt x="3149" y="61151"/>
                          </a:cubicBezTo>
                          <a:cubicBezTo>
                            <a:pt x="1054" y="58769"/>
                            <a:pt x="6" y="55531"/>
                            <a:pt x="6" y="51340"/>
                          </a:cubicBezTo>
                          <a:lnTo>
                            <a:pt x="6" y="23717"/>
                          </a:lnTo>
                          <a:cubicBezTo>
                            <a:pt x="-89" y="19526"/>
                            <a:pt x="958" y="16288"/>
                            <a:pt x="3054" y="13906"/>
                          </a:cubicBezTo>
                          <a:close/>
                          <a:moveTo>
                            <a:pt x="12007" y="3238"/>
                          </a:moveTo>
                          <a:lnTo>
                            <a:pt x="8007" y="7715"/>
                          </a:lnTo>
                          <a:lnTo>
                            <a:pt x="2863" y="7715"/>
                          </a:lnTo>
                          <a:lnTo>
                            <a:pt x="9436" y="0"/>
                          </a:lnTo>
                          <a:lnTo>
                            <a:pt x="14674" y="0"/>
                          </a:lnTo>
                          <a:lnTo>
                            <a:pt x="21342" y="7715"/>
                          </a:lnTo>
                          <a:lnTo>
                            <a:pt x="16198" y="7715"/>
                          </a:lnTo>
                          <a:lnTo>
                            <a:pt x="12007" y="3238"/>
                          </a:lnTo>
                          <a:close/>
                          <a:moveTo>
                            <a:pt x="12103" y="15716"/>
                          </a:moveTo>
                          <a:cubicBezTo>
                            <a:pt x="7912" y="15716"/>
                            <a:pt x="5816" y="18288"/>
                            <a:pt x="5816" y="23431"/>
                          </a:cubicBezTo>
                          <a:lnTo>
                            <a:pt x="5816" y="51626"/>
                          </a:lnTo>
                          <a:cubicBezTo>
                            <a:pt x="5816" y="56769"/>
                            <a:pt x="7912" y="59341"/>
                            <a:pt x="12103" y="59341"/>
                          </a:cubicBezTo>
                          <a:cubicBezTo>
                            <a:pt x="16294" y="59341"/>
                            <a:pt x="18389" y="56769"/>
                            <a:pt x="18389" y="51626"/>
                          </a:cubicBezTo>
                          <a:lnTo>
                            <a:pt x="18389" y="23431"/>
                          </a:lnTo>
                          <a:cubicBezTo>
                            <a:pt x="18484" y="18288"/>
                            <a:pt x="16389" y="15716"/>
                            <a:pt x="12103" y="15716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0" name="Forme libre : forme 4189">
                      <a:extLst>
                        <a:ext uri="{FF2B5EF4-FFF2-40B4-BE49-F238E27FC236}">
                          <a16:creationId xmlns:a16="http://schemas.microsoft.com/office/drawing/2014/main" id="{83061F9F-B098-1E35-8FA7-A2F911121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45982" y="3534155"/>
                      <a:ext cx="25526" cy="53340"/>
                    </a:xfrm>
                    <a:custGeom>
                      <a:avLst/>
                      <a:gdLst>
                        <a:gd name="connsiteX0" fmla="*/ 15716 w 25526"/>
                        <a:gd name="connsiteY0" fmla="*/ 53340 h 53340"/>
                        <a:gd name="connsiteX1" fmla="*/ 9811 w 25526"/>
                        <a:gd name="connsiteY1" fmla="*/ 53340 h 53340"/>
                        <a:gd name="connsiteX2" fmla="*/ 9811 w 25526"/>
                        <a:gd name="connsiteY2" fmla="*/ 5429 h 53340"/>
                        <a:gd name="connsiteX3" fmla="*/ 0 w 25526"/>
                        <a:gd name="connsiteY3" fmla="*/ 5429 h 53340"/>
                        <a:gd name="connsiteX4" fmla="*/ 0 w 25526"/>
                        <a:gd name="connsiteY4" fmla="*/ 0 h 53340"/>
                        <a:gd name="connsiteX5" fmla="*/ 25527 w 25526"/>
                        <a:gd name="connsiteY5" fmla="*/ 0 h 53340"/>
                        <a:gd name="connsiteX6" fmla="*/ 25527 w 25526"/>
                        <a:gd name="connsiteY6" fmla="*/ 5429 h 53340"/>
                        <a:gd name="connsiteX7" fmla="*/ 15716 w 25526"/>
                        <a:gd name="connsiteY7" fmla="*/ 5429 h 53340"/>
                        <a:gd name="connsiteX8" fmla="*/ 15716 w 25526"/>
                        <a:gd name="connsiteY8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526" h="53340">
                          <a:moveTo>
                            <a:pt x="15716" y="53340"/>
                          </a:moveTo>
                          <a:lnTo>
                            <a:pt x="9811" y="53340"/>
                          </a:lnTo>
                          <a:lnTo>
                            <a:pt x="9811" y="5429"/>
                          </a:lnTo>
                          <a:lnTo>
                            <a:pt x="0" y="5429"/>
                          </a:lnTo>
                          <a:lnTo>
                            <a:pt x="0" y="0"/>
                          </a:lnTo>
                          <a:lnTo>
                            <a:pt x="25527" y="0"/>
                          </a:lnTo>
                          <a:lnTo>
                            <a:pt x="25527" y="5429"/>
                          </a:lnTo>
                          <a:lnTo>
                            <a:pt x="15716" y="5429"/>
                          </a:lnTo>
                          <a:lnTo>
                            <a:pt x="15716" y="5334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1" name="Forme libre : forme 4190">
                      <a:extLst>
                        <a:ext uri="{FF2B5EF4-FFF2-40B4-BE49-F238E27FC236}">
                          <a16:creationId xmlns:a16="http://schemas.microsoft.com/office/drawing/2014/main" id="{79CA0BAA-3B15-6679-DF84-F84CD37FB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76366" y="3534155"/>
                      <a:ext cx="21907" cy="53340"/>
                    </a:xfrm>
                    <a:custGeom>
                      <a:avLst/>
                      <a:gdLst>
                        <a:gd name="connsiteX0" fmla="*/ 5905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5 w 21907"/>
                        <a:gd name="connsiteY3" fmla="*/ 28956 h 53340"/>
                        <a:gd name="connsiteX4" fmla="*/ 5905 w 21907"/>
                        <a:gd name="connsiteY4" fmla="*/ 47911 h 53340"/>
                        <a:gd name="connsiteX5" fmla="*/ 21907 w 21907"/>
                        <a:gd name="connsiteY5" fmla="*/ 47911 h 53340"/>
                        <a:gd name="connsiteX6" fmla="*/ 21907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7 w 21907"/>
                        <a:gd name="connsiteY9" fmla="*/ 0 h 53340"/>
                        <a:gd name="connsiteX10" fmla="*/ 21907 w 21907"/>
                        <a:gd name="connsiteY10" fmla="*/ 5429 h 53340"/>
                        <a:gd name="connsiteX11" fmla="*/ 5905 w 21907"/>
                        <a:gd name="connsiteY11" fmla="*/ 5429 h 53340"/>
                        <a:gd name="connsiteX12" fmla="*/ 5905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5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5" y="28956"/>
                          </a:lnTo>
                          <a:lnTo>
                            <a:pt x="5905" y="47911"/>
                          </a:lnTo>
                          <a:lnTo>
                            <a:pt x="21907" y="47911"/>
                          </a:lnTo>
                          <a:lnTo>
                            <a:pt x="21907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7" y="0"/>
                          </a:lnTo>
                          <a:lnTo>
                            <a:pt x="21907" y="5429"/>
                          </a:lnTo>
                          <a:lnTo>
                            <a:pt x="5905" y="5429"/>
                          </a:lnTo>
                          <a:lnTo>
                            <a:pt x="5905" y="23622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2" name="Forme libre : forme 4191">
                      <a:extLst>
                        <a:ext uri="{FF2B5EF4-FFF2-40B4-BE49-F238E27FC236}">
                          <a16:creationId xmlns:a16="http://schemas.microsoft.com/office/drawing/2014/main" id="{462BA1C4-4862-EC53-C3E4-A1FC51DEF9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04560" y="3534155"/>
                      <a:ext cx="21145" cy="53340"/>
                    </a:xfrm>
                    <a:custGeom>
                      <a:avLst/>
                      <a:gdLst>
                        <a:gd name="connsiteX0" fmla="*/ 21146 w 21145"/>
                        <a:gd name="connsiteY0" fmla="*/ 53340 h 53340"/>
                        <a:gd name="connsiteX1" fmla="*/ 0 w 21145"/>
                        <a:gd name="connsiteY1" fmla="*/ 53340 h 53340"/>
                        <a:gd name="connsiteX2" fmla="*/ 0 w 21145"/>
                        <a:gd name="connsiteY2" fmla="*/ 0 h 53340"/>
                        <a:gd name="connsiteX3" fmla="*/ 5905 w 21145"/>
                        <a:gd name="connsiteY3" fmla="*/ 0 h 53340"/>
                        <a:gd name="connsiteX4" fmla="*/ 5905 w 21145"/>
                        <a:gd name="connsiteY4" fmla="*/ 47911 h 53340"/>
                        <a:gd name="connsiteX5" fmla="*/ 21146 w 21145"/>
                        <a:gd name="connsiteY5" fmla="*/ 47911 h 53340"/>
                        <a:gd name="connsiteX6" fmla="*/ 21146 w 21145"/>
                        <a:gd name="connsiteY6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145" h="53340">
                          <a:moveTo>
                            <a:pt x="21146" y="53340"/>
                          </a:move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47911"/>
                          </a:lnTo>
                          <a:lnTo>
                            <a:pt x="21146" y="47911"/>
                          </a:lnTo>
                          <a:lnTo>
                            <a:pt x="21146" y="5334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3" name="Forme libre : forme 4192">
                      <a:extLst>
                        <a:ext uri="{FF2B5EF4-FFF2-40B4-BE49-F238E27FC236}">
                          <a16:creationId xmlns:a16="http://schemas.microsoft.com/office/drawing/2014/main" id="{C1EA3135-F71D-7CC3-1B93-D266A39AB2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43422" y="3534060"/>
                      <a:ext cx="33813" cy="53340"/>
                    </a:xfrm>
                    <a:custGeom>
                      <a:avLst/>
                      <a:gdLst>
                        <a:gd name="connsiteX0" fmla="*/ 28194 w 33813"/>
                        <a:gd name="connsiteY0" fmla="*/ 10478 h 53340"/>
                        <a:gd name="connsiteX1" fmla="*/ 19717 w 33813"/>
                        <a:gd name="connsiteY1" fmla="*/ 53340 h 53340"/>
                        <a:gd name="connsiteX2" fmla="*/ 14002 w 33813"/>
                        <a:gd name="connsiteY2" fmla="*/ 53340 h 53340"/>
                        <a:gd name="connsiteX3" fmla="*/ 5143 w 33813"/>
                        <a:gd name="connsiteY3" fmla="*/ 10859 h 53340"/>
                        <a:gd name="connsiteX4" fmla="*/ 5143 w 33813"/>
                        <a:gd name="connsiteY4" fmla="*/ 53340 h 53340"/>
                        <a:gd name="connsiteX5" fmla="*/ 0 w 33813"/>
                        <a:gd name="connsiteY5" fmla="*/ 53340 h 53340"/>
                        <a:gd name="connsiteX6" fmla="*/ 0 w 33813"/>
                        <a:gd name="connsiteY6" fmla="*/ 0 h 53340"/>
                        <a:gd name="connsiteX7" fmla="*/ 8287 w 33813"/>
                        <a:gd name="connsiteY7" fmla="*/ 0 h 53340"/>
                        <a:gd name="connsiteX8" fmla="*/ 17050 w 33813"/>
                        <a:gd name="connsiteY8" fmla="*/ 42577 h 53340"/>
                        <a:gd name="connsiteX9" fmla="*/ 25527 w 33813"/>
                        <a:gd name="connsiteY9" fmla="*/ 0 h 53340"/>
                        <a:gd name="connsiteX10" fmla="*/ 33814 w 33813"/>
                        <a:gd name="connsiteY10" fmla="*/ 0 h 53340"/>
                        <a:gd name="connsiteX11" fmla="*/ 33814 w 33813"/>
                        <a:gd name="connsiteY11" fmla="*/ 53340 h 53340"/>
                        <a:gd name="connsiteX12" fmla="*/ 28194 w 33813"/>
                        <a:gd name="connsiteY12" fmla="*/ 53340 h 53340"/>
                        <a:gd name="connsiteX13" fmla="*/ 28194 w 33813"/>
                        <a:gd name="connsiteY13" fmla="*/ 10478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813" h="53340">
                          <a:moveTo>
                            <a:pt x="28194" y="10478"/>
                          </a:moveTo>
                          <a:lnTo>
                            <a:pt x="19717" y="53340"/>
                          </a:lnTo>
                          <a:lnTo>
                            <a:pt x="14002" y="53340"/>
                          </a:lnTo>
                          <a:lnTo>
                            <a:pt x="5143" y="10859"/>
                          </a:lnTo>
                          <a:lnTo>
                            <a:pt x="5143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8287" y="0"/>
                          </a:lnTo>
                          <a:lnTo>
                            <a:pt x="17050" y="42577"/>
                          </a:lnTo>
                          <a:lnTo>
                            <a:pt x="25527" y="0"/>
                          </a:lnTo>
                          <a:lnTo>
                            <a:pt x="33814" y="0"/>
                          </a:lnTo>
                          <a:lnTo>
                            <a:pt x="33814" y="53340"/>
                          </a:lnTo>
                          <a:lnTo>
                            <a:pt x="28194" y="53340"/>
                          </a:lnTo>
                          <a:lnTo>
                            <a:pt x="28194" y="10478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4" name="Forme libre : forme 4193">
                      <a:extLst>
                        <a:ext uri="{FF2B5EF4-FFF2-40B4-BE49-F238E27FC236}">
                          <a16:creationId xmlns:a16="http://schemas.microsoft.com/office/drawing/2014/main" id="{DBF9360F-9ADF-715B-1249-D4550FD2D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2475" y="3534155"/>
                      <a:ext cx="28956" cy="53340"/>
                    </a:xfrm>
                    <a:custGeom>
                      <a:avLst/>
                      <a:gdLst>
                        <a:gd name="connsiteX0" fmla="*/ 21146 w 28956"/>
                        <a:gd name="connsiteY0" fmla="*/ 42577 h 53340"/>
                        <a:gd name="connsiteX1" fmla="*/ 7620 w 28956"/>
                        <a:gd name="connsiteY1" fmla="*/ 42577 h 53340"/>
                        <a:gd name="connsiteX2" fmla="*/ 5525 w 28956"/>
                        <a:gd name="connsiteY2" fmla="*/ 53340 h 53340"/>
                        <a:gd name="connsiteX3" fmla="*/ 0 w 28956"/>
                        <a:gd name="connsiteY3" fmla="*/ 53340 h 53340"/>
                        <a:gd name="connsiteX4" fmla="*/ 10192 w 28956"/>
                        <a:gd name="connsiteY4" fmla="*/ 0 h 53340"/>
                        <a:gd name="connsiteX5" fmla="*/ 18764 w 28956"/>
                        <a:gd name="connsiteY5" fmla="*/ 0 h 53340"/>
                        <a:gd name="connsiteX6" fmla="*/ 28956 w 28956"/>
                        <a:gd name="connsiteY6" fmla="*/ 53340 h 53340"/>
                        <a:gd name="connsiteX7" fmla="*/ 23051 w 28956"/>
                        <a:gd name="connsiteY7" fmla="*/ 53340 h 53340"/>
                        <a:gd name="connsiteX8" fmla="*/ 21146 w 28956"/>
                        <a:gd name="connsiteY8" fmla="*/ 42577 h 53340"/>
                        <a:gd name="connsiteX9" fmla="*/ 14288 w 28956"/>
                        <a:gd name="connsiteY9" fmla="*/ 6667 h 53340"/>
                        <a:gd name="connsiteX10" fmla="*/ 8382 w 28956"/>
                        <a:gd name="connsiteY10" fmla="*/ 37433 h 53340"/>
                        <a:gd name="connsiteX11" fmla="*/ 20288 w 28956"/>
                        <a:gd name="connsiteY11" fmla="*/ 37433 h 53340"/>
                        <a:gd name="connsiteX12" fmla="*/ 14288 w 28956"/>
                        <a:gd name="connsiteY12" fmla="*/ 666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6" h="53340">
                          <a:moveTo>
                            <a:pt x="21146" y="42577"/>
                          </a:moveTo>
                          <a:lnTo>
                            <a:pt x="7620" y="42577"/>
                          </a:lnTo>
                          <a:lnTo>
                            <a:pt x="5525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1" y="53340"/>
                          </a:lnTo>
                          <a:lnTo>
                            <a:pt x="21146" y="42577"/>
                          </a:lnTo>
                          <a:close/>
                          <a:moveTo>
                            <a:pt x="14288" y="6667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5" name="Forme libre : forme 4194">
                      <a:extLst>
                        <a:ext uri="{FF2B5EF4-FFF2-40B4-BE49-F238E27FC236}">
                          <a16:creationId xmlns:a16="http://schemas.microsoft.com/office/drawing/2014/main" id="{5F4E0CAB-F0EC-AE65-874B-C635345A9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17050" y="3534155"/>
                      <a:ext cx="24860" cy="53340"/>
                    </a:xfrm>
                    <a:custGeom>
                      <a:avLst/>
                      <a:gdLst>
                        <a:gd name="connsiteX0" fmla="*/ 0 w 24860"/>
                        <a:gd name="connsiteY0" fmla="*/ 0 h 53340"/>
                        <a:gd name="connsiteX1" fmla="*/ 11906 w 24860"/>
                        <a:gd name="connsiteY1" fmla="*/ 0 h 53340"/>
                        <a:gd name="connsiteX2" fmla="*/ 20955 w 24860"/>
                        <a:gd name="connsiteY2" fmla="*/ 3048 h 53340"/>
                        <a:gd name="connsiteX3" fmla="*/ 23813 w 24860"/>
                        <a:gd name="connsiteY3" fmla="*/ 12192 h 53340"/>
                        <a:gd name="connsiteX4" fmla="*/ 23813 w 24860"/>
                        <a:gd name="connsiteY4" fmla="*/ 16573 h 53340"/>
                        <a:gd name="connsiteX5" fmla="*/ 17145 w 24860"/>
                        <a:gd name="connsiteY5" fmla="*/ 27527 h 53340"/>
                        <a:gd name="connsiteX6" fmla="*/ 23813 w 24860"/>
                        <a:gd name="connsiteY6" fmla="*/ 38671 h 53340"/>
                        <a:gd name="connsiteX7" fmla="*/ 23813 w 24860"/>
                        <a:gd name="connsiteY7" fmla="*/ 46958 h 53340"/>
                        <a:gd name="connsiteX8" fmla="*/ 24860 w 24860"/>
                        <a:gd name="connsiteY8" fmla="*/ 53340 h 53340"/>
                        <a:gd name="connsiteX9" fmla="*/ 18860 w 24860"/>
                        <a:gd name="connsiteY9" fmla="*/ 53340 h 53340"/>
                        <a:gd name="connsiteX10" fmla="*/ 17907 w 24860"/>
                        <a:gd name="connsiteY10" fmla="*/ 46863 h 53340"/>
                        <a:gd name="connsiteX11" fmla="*/ 17907 w 24860"/>
                        <a:gd name="connsiteY11" fmla="*/ 38481 h 53340"/>
                        <a:gd name="connsiteX12" fmla="*/ 16002 w 24860"/>
                        <a:gd name="connsiteY12" fmla="*/ 32385 h 53340"/>
                        <a:gd name="connsiteX13" fmla="*/ 10192 w 24860"/>
                        <a:gd name="connsiteY13" fmla="*/ 30575 h 53340"/>
                        <a:gd name="connsiteX14" fmla="*/ 6001 w 24860"/>
                        <a:gd name="connsiteY14" fmla="*/ 30575 h 53340"/>
                        <a:gd name="connsiteX15" fmla="*/ 6001 w 24860"/>
                        <a:gd name="connsiteY15" fmla="*/ 53340 h 53340"/>
                        <a:gd name="connsiteX16" fmla="*/ 95 w 24860"/>
                        <a:gd name="connsiteY16" fmla="*/ 53340 h 53340"/>
                        <a:gd name="connsiteX17" fmla="*/ 95 w 24860"/>
                        <a:gd name="connsiteY17" fmla="*/ 0 h 53340"/>
                        <a:gd name="connsiteX18" fmla="*/ 5905 w 24860"/>
                        <a:gd name="connsiteY18" fmla="*/ 25146 h 53340"/>
                        <a:gd name="connsiteX19" fmla="*/ 10287 w 24860"/>
                        <a:gd name="connsiteY19" fmla="*/ 25146 h 53340"/>
                        <a:gd name="connsiteX20" fmla="*/ 16002 w 24860"/>
                        <a:gd name="connsiteY20" fmla="*/ 23527 h 53340"/>
                        <a:gd name="connsiteX21" fmla="*/ 17907 w 24860"/>
                        <a:gd name="connsiteY21" fmla="*/ 17812 h 53340"/>
                        <a:gd name="connsiteX22" fmla="*/ 17907 w 24860"/>
                        <a:gd name="connsiteY22" fmla="*/ 12668 h 53340"/>
                        <a:gd name="connsiteX23" fmla="*/ 11716 w 24860"/>
                        <a:gd name="connsiteY23" fmla="*/ 5334 h 53340"/>
                        <a:gd name="connsiteX24" fmla="*/ 5905 w 24860"/>
                        <a:gd name="connsiteY24" fmla="*/ 5334 h 53340"/>
                        <a:gd name="connsiteX25" fmla="*/ 5905 w 24860"/>
                        <a:gd name="connsiteY25" fmla="*/ 2514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860" h="53340">
                          <a:moveTo>
                            <a:pt x="0" y="0"/>
                          </a:moveTo>
                          <a:lnTo>
                            <a:pt x="11906" y="0"/>
                          </a:lnTo>
                          <a:cubicBezTo>
                            <a:pt x="16002" y="0"/>
                            <a:pt x="19050" y="1048"/>
                            <a:pt x="20955" y="3048"/>
                          </a:cubicBezTo>
                          <a:cubicBezTo>
                            <a:pt x="22860" y="5048"/>
                            <a:pt x="23813" y="8096"/>
                            <a:pt x="23813" y="12192"/>
                          </a:cubicBezTo>
                          <a:lnTo>
                            <a:pt x="23813" y="16573"/>
                          </a:lnTo>
                          <a:cubicBezTo>
                            <a:pt x="23813" y="22479"/>
                            <a:pt x="21622" y="26098"/>
                            <a:pt x="17145" y="27527"/>
                          </a:cubicBezTo>
                          <a:cubicBezTo>
                            <a:pt x="21622" y="28861"/>
                            <a:pt x="23813" y="32575"/>
                            <a:pt x="23813" y="38671"/>
                          </a:cubicBezTo>
                          <a:lnTo>
                            <a:pt x="23813" y="46958"/>
                          </a:lnTo>
                          <a:cubicBezTo>
                            <a:pt x="23813" y="49911"/>
                            <a:pt x="24194" y="52006"/>
                            <a:pt x="24860" y="53340"/>
                          </a:cubicBezTo>
                          <a:lnTo>
                            <a:pt x="18860" y="53340"/>
                          </a:lnTo>
                          <a:cubicBezTo>
                            <a:pt x="18193" y="51911"/>
                            <a:pt x="17907" y="49721"/>
                            <a:pt x="17907" y="46863"/>
                          </a:cubicBezTo>
                          <a:lnTo>
                            <a:pt x="17907" y="38481"/>
                          </a:lnTo>
                          <a:cubicBezTo>
                            <a:pt x="17907" y="35623"/>
                            <a:pt x="17240" y="33528"/>
                            <a:pt x="16002" y="32385"/>
                          </a:cubicBezTo>
                          <a:cubicBezTo>
                            <a:pt x="14764" y="31242"/>
                            <a:pt x="12763" y="30575"/>
                            <a:pt x="10192" y="30575"/>
                          </a:cubicBezTo>
                          <a:lnTo>
                            <a:pt x="6001" y="30575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5905" y="25146"/>
                          </a:moveTo>
                          <a:lnTo>
                            <a:pt x="10287" y="25146"/>
                          </a:lnTo>
                          <a:cubicBezTo>
                            <a:pt x="12859" y="25146"/>
                            <a:pt x="14669" y="24574"/>
                            <a:pt x="16002" y="23527"/>
                          </a:cubicBezTo>
                          <a:cubicBezTo>
                            <a:pt x="17336" y="22479"/>
                            <a:pt x="17907" y="20574"/>
                            <a:pt x="17907" y="17812"/>
                          </a:cubicBezTo>
                          <a:lnTo>
                            <a:pt x="17907" y="12668"/>
                          </a:lnTo>
                          <a:cubicBezTo>
                            <a:pt x="17907" y="7810"/>
                            <a:pt x="15812" y="5334"/>
                            <a:pt x="11716" y="5334"/>
                          </a:cubicBezTo>
                          <a:lnTo>
                            <a:pt x="5905" y="5334"/>
                          </a:lnTo>
                          <a:lnTo>
                            <a:pt x="5905" y="25146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6" name="Forme libre : forme 4195">
                      <a:extLst>
                        <a:ext uri="{FF2B5EF4-FFF2-40B4-BE49-F238E27FC236}">
                          <a16:creationId xmlns:a16="http://schemas.microsoft.com/office/drawing/2014/main" id="{15E0A2B6-2081-C081-1537-6A43C376E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47816" y="3534155"/>
                      <a:ext cx="5905" cy="53340"/>
                    </a:xfrm>
                    <a:custGeom>
                      <a:avLst/>
                      <a:gdLst>
                        <a:gd name="connsiteX0" fmla="*/ 0 w 5905"/>
                        <a:gd name="connsiteY0" fmla="*/ 0 h 53340"/>
                        <a:gd name="connsiteX1" fmla="*/ 5905 w 5905"/>
                        <a:gd name="connsiteY1" fmla="*/ 0 h 53340"/>
                        <a:gd name="connsiteX2" fmla="*/ 5905 w 5905"/>
                        <a:gd name="connsiteY2" fmla="*/ 53340 h 53340"/>
                        <a:gd name="connsiteX3" fmla="*/ 0 w 5905"/>
                        <a:gd name="connsiteY3" fmla="*/ 53340 h 53340"/>
                        <a:gd name="connsiteX4" fmla="*/ 0 w 5905"/>
                        <a:gd name="connsiteY4" fmla="*/ 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5" h="53340">
                          <a:moveTo>
                            <a:pt x="0" y="0"/>
                          </a:moveTo>
                          <a:lnTo>
                            <a:pt x="5905" y="0"/>
                          </a:lnTo>
                          <a:lnTo>
                            <a:pt x="5905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7" name="Forme libre : forme 4196">
                      <a:extLst>
                        <a:ext uri="{FF2B5EF4-FFF2-40B4-BE49-F238E27FC236}">
                          <a16:creationId xmlns:a16="http://schemas.microsoft.com/office/drawing/2014/main" id="{04A4AB4D-E205-47E8-97D9-3BB271BB24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60580" y="3534155"/>
                      <a:ext cx="25146" cy="53340"/>
                    </a:xfrm>
                    <a:custGeom>
                      <a:avLst/>
                      <a:gdLst>
                        <a:gd name="connsiteX0" fmla="*/ 5334 w 25146"/>
                        <a:gd name="connsiteY0" fmla="*/ 10192 h 53340"/>
                        <a:gd name="connsiteX1" fmla="*/ 5334 w 25146"/>
                        <a:gd name="connsiteY1" fmla="*/ 53340 h 53340"/>
                        <a:gd name="connsiteX2" fmla="*/ 0 w 25146"/>
                        <a:gd name="connsiteY2" fmla="*/ 53340 h 53340"/>
                        <a:gd name="connsiteX3" fmla="*/ 0 w 25146"/>
                        <a:gd name="connsiteY3" fmla="*/ 0 h 53340"/>
                        <a:gd name="connsiteX4" fmla="*/ 7525 w 25146"/>
                        <a:gd name="connsiteY4" fmla="*/ 0 h 53340"/>
                        <a:gd name="connsiteX5" fmla="*/ 19907 w 25146"/>
                        <a:gd name="connsiteY5" fmla="*/ 38576 h 53340"/>
                        <a:gd name="connsiteX6" fmla="*/ 19907 w 25146"/>
                        <a:gd name="connsiteY6" fmla="*/ 0 h 53340"/>
                        <a:gd name="connsiteX7" fmla="*/ 25146 w 25146"/>
                        <a:gd name="connsiteY7" fmla="*/ 0 h 53340"/>
                        <a:gd name="connsiteX8" fmla="*/ 25146 w 25146"/>
                        <a:gd name="connsiteY8" fmla="*/ 53340 h 53340"/>
                        <a:gd name="connsiteX9" fmla="*/ 18955 w 25146"/>
                        <a:gd name="connsiteY9" fmla="*/ 53340 h 53340"/>
                        <a:gd name="connsiteX10" fmla="*/ 5334 w 25146"/>
                        <a:gd name="connsiteY10" fmla="*/ 1019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146" h="53340">
                          <a:moveTo>
                            <a:pt x="5334" y="10192"/>
                          </a:moveTo>
                          <a:lnTo>
                            <a:pt x="5334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7525" y="0"/>
                          </a:lnTo>
                          <a:lnTo>
                            <a:pt x="19907" y="38576"/>
                          </a:lnTo>
                          <a:lnTo>
                            <a:pt x="19907" y="0"/>
                          </a:lnTo>
                          <a:lnTo>
                            <a:pt x="25146" y="0"/>
                          </a:lnTo>
                          <a:lnTo>
                            <a:pt x="25146" y="53340"/>
                          </a:lnTo>
                          <a:lnTo>
                            <a:pt x="18955" y="53340"/>
                          </a:lnTo>
                          <a:lnTo>
                            <a:pt x="5334" y="10192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8" name="Forme libre : forme 4197">
                      <a:extLst>
                        <a:ext uri="{FF2B5EF4-FFF2-40B4-BE49-F238E27FC236}">
                          <a16:creationId xmlns:a16="http://schemas.microsoft.com/office/drawing/2014/main" id="{879718EE-8392-E476-7045-9A319E8992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90869" y="3534155"/>
                      <a:ext cx="28956" cy="53340"/>
                    </a:xfrm>
                    <a:custGeom>
                      <a:avLst/>
                      <a:gdLst>
                        <a:gd name="connsiteX0" fmla="*/ 21146 w 28956"/>
                        <a:gd name="connsiteY0" fmla="*/ 42577 h 53340"/>
                        <a:gd name="connsiteX1" fmla="*/ 7620 w 28956"/>
                        <a:gd name="connsiteY1" fmla="*/ 42577 h 53340"/>
                        <a:gd name="connsiteX2" fmla="*/ 5525 w 28956"/>
                        <a:gd name="connsiteY2" fmla="*/ 53340 h 53340"/>
                        <a:gd name="connsiteX3" fmla="*/ 0 w 28956"/>
                        <a:gd name="connsiteY3" fmla="*/ 53340 h 53340"/>
                        <a:gd name="connsiteX4" fmla="*/ 10192 w 28956"/>
                        <a:gd name="connsiteY4" fmla="*/ 0 h 53340"/>
                        <a:gd name="connsiteX5" fmla="*/ 18764 w 28956"/>
                        <a:gd name="connsiteY5" fmla="*/ 0 h 53340"/>
                        <a:gd name="connsiteX6" fmla="*/ 28956 w 28956"/>
                        <a:gd name="connsiteY6" fmla="*/ 53340 h 53340"/>
                        <a:gd name="connsiteX7" fmla="*/ 23051 w 28956"/>
                        <a:gd name="connsiteY7" fmla="*/ 53340 h 53340"/>
                        <a:gd name="connsiteX8" fmla="*/ 21146 w 28956"/>
                        <a:gd name="connsiteY8" fmla="*/ 42577 h 53340"/>
                        <a:gd name="connsiteX9" fmla="*/ 14288 w 28956"/>
                        <a:gd name="connsiteY9" fmla="*/ 6667 h 53340"/>
                        <a:gd name="connsiteX10" fmla="*/ 8382 w 28956"/>
                        <a:gd name="connsiteY10" fmla="*/ 37433 h 53340"/>
                        <a:gd name="connsiteX11" fmla="*/ 20288 w 28956"/>
                        <a:gd name="connsiteY11" fmla="*/ 37433 h 53340"/>
                        <a:gd name="connsiteX12" fmla="*/ 14288 w 28956"/>
                        <a:gd name="connsiteY12" fmla="*/ 666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6" h="53340">
                          <a:moveTo>
                            <a:pt x="21146" y="42577"/>
                          </a:moveTo>
                          <a:lnTo>
                            <a:pt x="7620" y="42577"/>
                          </a:lnTo>
                          <a:lnTo>
                            <a:pt x="5525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1" y="53340"/>
                          </a:lnTo>
                          <a:lnTo>
                            <a:pt x="21146" y="42577"/>
                          </a:lnTo>
                          <a:close/>
                          <a:moveTo>
                            <a:pt x="14288" y="6667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99" name="Forme libre : forme 4198">
                      <a:extLst>
                        <a:ext uri="{FF2B5EF4-FFF2-40B4-BE49-F238E27FC236}">
                          <a16:creationId xmlns:a16="http://schemas.microsoft.com/office/drawing/2014/main" id="{E0626ADB-1B86-EFB9-7795-F868B3FE0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84260" y="3619880"/>
                      <a:ext cx="28955" cy="53340"/>
                    </a:xfrm>
                    <a:custGeom>
                      <a:avLst/>
                      <a:gdLst>
                        <a:gd name="connsiteX0" fmla="*/ 21146 w 28955"/>
                        <a:gd name="connsiteY0" fmla="*/ 42577 h 53340"/>
                        <a:gd name="connsiteX1" fmla="*/ 7620 w 28955"/>
                        <a:gd name="connsiteY1" fmla="*/ 42577 h 53340"/>
                        <a:gd name="connsiteX2" fmla="*/ 5525 w 28955"/>
                        <a:gd name="connsiteY2" fmla="*/ 53340 h 53340"/>
                        <a:gd name="connsiteX3" fmla="*/ 0 w 28955"/>
                        <a:gd name="connsiteY3" fmla="*/ 53340 h 53340"/>
                        <a:gd name="connsiteX4" fmla="*/ 10192 w 28955"/>
                        <a:gd name="connsiteY4" fmla="*/ 0 h 53340"/>
                        <a:gd name="connsiteX5" fmla="*/ 18764 w 28955"/>
                        <a:gd name="connsiteY5" fmla="*/ 0 h 53340"/>
                        <a:gd name="connsiteX6" fmla="*/ 28956 w 28955"/>
                        <a:gd name="connsiteY6" fmla="*/ 53340 h 53340"/>
                        <a:gd name="connsiteX7" fmla="*/ 23050 w 28955"/>
                        <a:gd name="connsiteY7" fmla="*/ 53340 h 53340"/>
                        <a:gd name="connsiteX8" fmla="*/ 21146 w 28955"/>
                        <a:gd name="connsiteY8" fmla="*/ 42577 h 53340"/>
                        <a:gd name="connsiteX9" fmla="*/ 14288 w 28955"/>
                        <a:gd name="connsiteY9" fmla="*/ 6667 h 53340"/>
                        <a:gd name="connsiteX10" fmla="*/ 8382 w 28955"/>
                        <a:gd name="connsiteY10" fmla="*/ 37433 h 53340"/>
                        <a:gd name="connsiteX11" fmla="*/ 20288 w 28955"/>
                        <a:gd name="connsiteY11" fmla="*/ 37433 h 53340"/>
                        <a:gd name="connsiteX12" fmla="*/ 14288 w 28955"/>
                        <a:gd name="connsiteY12" fmla="*/ 666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5" h="53340">
                          <a:moveTo>
                            <a:pt x="21146" y="42577"/>
                          </a:moveTo>
                          <a:lnTo>
                            <a:pt x="7620" y="42577"/>
                          </a:lnTo>
                          <a:lnTo>
                            <a:pt x="5525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0" y="53340"/>
                          </a:lnTo>
                          <a:lnTo>
                            <a:pt x="21146" y="42577"/>
                          </a:lnTo>
                          <a:close/>
                          <a:moveTo>
                            <a:pt x="14288" y="6667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00" name="Forme libre : forme 4199">
                      <a:extLst>
                        <a:ext uri="{FF2B5EF4-FFF2-40B4-BE49-F238E27FC236}">
                          <a16:creationId xmlns:a16="http://schemas.microsoft.com/office/drawing/2014/main" id="{F795BA82-21DA-5430-CA27-DC1AB1251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18740" y="3619880"/>
                      <a:ext cx="24669" cy="53244"/>
                    </a:xfrm>
                    <a:custGeom>
                      <a:avLst/>
                      <a:gdLst>
                        <a:gd name="connsiteX0" fmla="*/ 0 w 24669"/>
                        <a:gd name="connsiteY0" fmla="*/ 0 h 53244"/>
                        <a:gd name="connsiteX1" fmla="*/ 12478 w 24669"/>
                        <a:gd name="connsiteY1" fmla="*/ 0 h 53244"/>
                        <a:gd name="connsiteX2" fmla="*/ 21622 w 24669"/>
                        <a:gd name="connsiteY2" fmla="*/ 3429 h 53244"/>
                        <a:gd name="connsiteX3" fmla="*/ 24670 w 24669"/>
                        <a:gd name="connsiteY3" fmla="*/ 13240 h 53244"/>
                        <a:gd name="connsiteX4" fmla="*/ 24670 w 24669"/>
                        <a:gd name="connsiteY4" fmla="*/ 40100 h 53244"/>
                        <a:gd name="connsiteX5" fmla="*/ 21622 w 24669"/>
                        <a:gd name="connsiteY5" fmla="*/ 49816 h 53244"/>
                        <a:gd name="connsiteX6" fmla="*/ 12478 w 24669"/>
                        <a:gd name="connsiteY6" fmla="*/ 53245 h 53244"/>
                        <a:gd name="connsiteX7" fmla="*/ 0 w 24669"/>
                        <a:gd name="connsiteY7" fmla="*/ 53245 h 53244"/>
                        <a:gd name="connsiteX8" fmla="*/ 0 w 24669"/>
                        <a:gd name="connsiteY8" fmla="*/ 0 h 53244"/>
                        <a:gd name="connsiteX9" fmla="*/ 6001 w 24669"/>
                        <a:gd name="connsiteY9" fmla="*/ 47911 h 53244"/>
                        <a:gd name="connsiteX10" fmla="*/ 12478 w 24669"/>
                        <a:gd name="connsiteY10" fmla="*/ 47911 h 53244"/>
                        <a:gd name="connsiteX11" fmla="*/ 18764 w 24669"/>
                        <a:gd name="connsiteY11" fmla="*/ 40386 h 53244"/>
                        <a:gd name="connsiteX12" fmla="*/ 18764 w 24669"/>
                        <a:gd name="connsiteY12" fmla="*/ 12954 h 53244"/>
                        <a:gd name="connsiteX13" fmla="*/ 12383 w 24669"/>
                        <a:gd name="connsiteY13" fmla="*/ 5429 h 53244"/>
                        <a:gd name="connsiteX14" fmla="*/ 6001 w 24669"/>
                        <a:gd name="connsiteY14" fmla="*/ 5429 h 53244"/>
                        <a:gd name="connsiteX15" fmla="*/ 6001 w 24669"/>
                        <a:gd name="connsiteY15" fmla="*/ 47911 h 53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669" h="53244">
                          <a:moveTo>
                            <a:pt x="0" y="0"/>
                          </a:moveTo>
                          <a:lnTo>
                            <a:pt x="12478" y="0"/>
                          </a:lnTo>
                          <a:cubicBezTo>
                            <a:pt x="16574" y="0"/>
                            <a:pt x="19621" y="1143"/>
                            <a:pt x="21622" y="3429"/>
                          </a:cubicBezTo>
                          <a:cubicBezTo>
                            <a:pt x="23622" y="5715"/>
                            <a:pt x="24670" y="9049"/>
                            <a:pt x="24670" y="13240"/>
                          </a:cubicBezTo>
                          <a:lnTo>
                            <a:pt x="24670" y="40100"/>
                          </a:lnTo>
                          <a:cubicBezTo>
                            <a:pt x="24670" y="44291"/>
                            <a:pt x="23622" y="47530"/>
                            <a:pt x="21622" y="49816"/>
                          </a:cubicBezTo>
                          <a:cubicBezTo>
                            <a:pt x="19621" y="52102"/>
                            <a:pt x="16574" y="53245"/>
                            <a:pt x="12478" y="53245"/>
                          </a:cubicBezTo>
                          <a:lnTo>
                            <a:pt x="0" y="53245"/>
                          </a:lnTo>
                          <a:lnTo>
                            <a:pt x="0" y="0"/>
                          </a:lnTo>
                          <a:close/>
                          <a:moveTo>
                            <a:pt x="6001" y="47911"/>
                          </a:moveTo>
                          <a:lnTo>
                            <a:pt x="12478" y="47911"/>
                          </a:lnTo>
                          <a:cubicBezTo>
                            <a:pt x="16669" y="47911"/>
                            <a:pt x="18764" y="45434"/>
                            <a:pt x="18764" y="40386"/>
                          </a:cubicBezTo>
                          <a:lnTo>
                            <a:pt x="18764" y="12954"/>
                          </a:lnTo>
                          <a:cubicBezTo>
                            <a:pt x="18764" y="7906"/>
                            <a:pt x="16669" y="5429"/>
                            <a:pt x="12383" y="5429"/>
                          </a:cubicBezTo>
                          <a:lnTo>
                            <a:pt x="6001" y="5429"/>
                          </a:lnTo>
                          <a:lnTo>
                            <a:pt x="6001" y="47911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01" name="Forme libre : forme 4200">
                      <a:extLst>
                        <a:ext uri="{FF2B5EF4-FFF2-40B4-BE49-F238E27FC236}">
                          <a16:creationId xmlns:a16="http://schemas.microsoft.com/office/drawing/2014/main" id="{47FE90D1-596C-995F-498E-90A51BAFC1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49791" y="3619880"/>
                      <a:ext cx="21907" cy="53340"/>
                    </a:xfrm>
                    <a:custGeom>
                      <a:avLst/>
                      <a:gdLst>
                        <a:gd name="connsiteX0" fmla="*/ 5906 w 21907"/>
                        <a:gd name="connsiteY0" fmla="*/ 23622 h 53340"/>
                        <a:gd name="connsiteX1" fmla="*/ 18955 w 21907"/>
                        <a:gd name="connsiteY1" fmla="*/ 23622 h 53340"/>
                        <a:gd name="connsiteX2" fmla="*/ 18955 w 21907"/>
                        <a:gd name="connsiteY2" fmla="*/ 28956 h 53340"/>
                        <a:gd name="connsiteX3" fmla="*/ 5906 w 21907"/>
                        <a:gd name="connsiteY3" fmla="*/ 28956 h 53340"/>
                        <a:gd name="connsiteX4" fmla="*/ 5906 w 21907"/>
                        <a:gd name="connsiteY4" fmla="*/ 47911 h 53340"/>
                        <a:gd name="connsiteX5" fmla="*/ 21908 w 21907"/>
                        <a:gd name="connsiteY5" fmla="*/ 47911 h 53340"/>
                        <a:gd name="connsiteX6" fmla="*/ 21908 w 21907"/>
                        <a:gd name="connsiteY6" fmla="*/ 53340 h 53340"/>
                        <a:gd name="connsiteX7" fmla="*/ 0 w 21907"/>
                        <a:gd name="connsiteY7" fmla="*/ 53340 h 53340"/>
                        <a:gd name="connsiteX8" fmla="*/ 0 w 21907"/>
                        <a:gd name="connsiteY8" fmla="*/ 0 h 53340"/>
                        <a:gd name="connsiteX9" fmla="*/ 21908 w 21907"/>
                        <a:gd name="connsiteY9" fmla="*/ 0 h 53340"/>
                        <a:gd name="connsiteX10" fmla="*/ 21908 w 21907"/>
                        <a:gd name="connsiteY10" fmla="*/ 5429 h 53340"/>
                        <a:gd name="connsiteX11" fmla="*/ 5906 w 21907"/>
                        <a:gd name="connsiteY11" fmla="*/ 5429 h 53340"/>
                        <a:gd name="connsiteX12" fmla="*/ 5906 w 21907"/>
                        <a:gd name="connsiteY12" fmla="*/ 23622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907" h="53340">
                          <a:moveTo>
                            <a:pt x="5906" y="23622"/>
                          </a:moveTo>
                          <a:lnTo>
                            <a:pt x="18955" y="23622"/>
                          </a:lnTo>
                          <a:lnTo>
                            <a:pt x="18955" y="28956"/>
                          </a:lnTo>
                          <a:lnTo>
                            <a:pt x="5906" y="28956"/>
                          </a:lnTo>
                          <a:lnTo>
                            <a:pt x="5906" y="47911"/>
                          </a:lnTo>
                          <a:lnTo>
                            <a:pt x="21908" y="47911"/>
                          </a:lnTo>
                          <a:lnTo>
                            <a:pt x="21908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21908" y="0"/>
                          </a:lnTo>
                          <a:lnTo>
                            <a:pt x="21908" y="5429"/>
                          </a:lnTo>
                          <a:lnTo>
                            <a:pt x="5906" y="5429"/>
                          </a:lnTo>
                          <a:lnTo>
                            <a:pt x="5906" y="23622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02" name="Forme libre : forme 4201">
                      <a:extLst>
                        <a:ext uri="{FF2B5EF4-FFF2-40B4-BE49-F238E27FC236}">
                          <a16:creationId xmlns:a16="http://schemas.microsoft.com/office/drawing/2014/main" id="{4D69FEE8-399E-05AF-39A8-5A7872A97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77986" y="3619880"/>
                      <a:ext cx="21145" cy="53340"/>
                    </a:xfrm>
                    <a:custGeom>
                      <a:avLst/>
                      <a:gdLst>
                        <a:gd name="connsiteX0" fmla="*/ 21145 w 21145"/>
                        <a:gd name="connsiteY0" fmla="*/ 53340 h 53340"/>
                        <a:gd name="connsiteX1" fmla="*/ 0 w 21145"/>
                        <a:gd name="connsiteY1" fmla="*/ 53340 h 53340"/>
                        <a:gd name="connsiteX2" fmla="*/ 0 w 21145"/>
                        <a:gd name="connsiteY2" fmla="*/ 0 h 53340"/>
                        <a:gd name="connsiteX3" fmla="*/ 5905 w 21145"/>
                        <a:gd name="connsiteY3" fmla="*/ 0 h 53340"/>
                        <a:gd name="connsiteX4" fmla="*/ 5905 w 21145"/>
                        <a:gd name="connsiteY4" fmla="*/ 47911 h 53340"/>
                        <a:gd name="connsiteX5" fmla="*/ 21145 w 21145"/>
                        <a:gd name="connsiteY5" fmla="*/ 47911 h 53340"/>
                        <a:gd name="connsiteX6" fmla="*/ 21145 w 21145"/>
                        <a:gd name="connsiteY6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145" h="53340">
                          <a:moveTo>
                            <a:pt x="21145" y="53340"/>
                          </a:move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47911"/>
                          </a:lnTo>
                          <a:lnTo>
                            <a:pt x="21145" y="47911"/>
                          </a:lnTo>
                          <a:lnTo>
                            <a:pt x="21145" y="5334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03" name="Forme libre : forme 4202">
                      <a:extLst>
                        <a:ext uri="{FF2B5EF4-FFF2-40B4-BE49-F238E27FC236}">
                          <a16:creationId xmlns:a16="http://schemas.microsoft.com/office/drawing/2014/main" id="{730E9F9C-ABB1-5BF7-A349-02CF1C7A3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04370" y="3619880"/>
                      <a:ext cx="23621" cy="53340"/>
                    </a:xfrm>
                    <a:custGeom>
                      <a:avLst/>
                      <a:gdLst>
                        <a:gd name="connsiteX0" fmla="*/ 0 w 23621"/>
                        <a:gd name="connsiteY0" fmla="*/ 0 h 53340"/>
                        <a:gd name="connsiteX1" fmla="*/ 11621 w 23621"/>
                        <a:gd name="connsiteY1" fmla="*/ 0 h 53340"/>
                        <a:gd name="connsiteX2" fmla="*/ 23622 w 23621"/>
                        <a:gd name="connsiteY2" fmla="*/ 13049 h 53340"/>
                        <a:gd name="connsiteX3" fmla="*/ 23622 w 23621"/>
                        <a:gd name="connsiteY3" fmla="*/ 19431 h 53340"/>
                        <a:gd name="connsiteX4" fmla="*/ 11239 w 23621"/>
                        <a:gd name="connsiteY4" fmla="*/ 32290 h 53340"/>
                        <a:gd name="connsiteX5" fmla="*/ 6001 w 23621"/>
                        <a:gd name="connsiteY5" fmla="*/ 32290 h 53340"/>
                        <a:gd name="connsiteX6" fmla="*/ 6001 w 23621"/>
                        <a:gd name="connsiteY6" fmla="*/ 53340 h 53340"/>
                        <a:gd name="connsiteX7" fmla="*/ 95 w 23621"/>
                        <a:gd name="connsiteY7" fmla="*/ 53340 h 53340"/>
                        <a:gd name="connsiteX8" fmla="*/ 95 w 23621"/>
                        <a:gd name="connsiteY8" fmla="*/ 0 h 53340"/>
                        <a:gd name="connsiteX9" fmla="*/ 5905 w 23621"/>
                        <a:gd name="connsiteY9" fmla="*/ 26956 h 53340"/>
                        <a:gd name="connsiteX10" fmla="*/ 11144 w 23621"/>
                        <a:gd name="connsiteY10" fmla="*/ 26956 h 53340"/>
                        <a:gd name="connsiteX11" fmla="*/ 16097 w 23621"/>
                        <a:gd name="connsiteY11" fmla="*/ 25241 h 53340"/>
                        <a:gd name="connsiteX12" fmla="*/ 17716 w 23621"/>
                        <a:gd name="connsiteY12" fmla="*/ 19717 h 53340"/>
                        <a:gd name="connsiteX13" fmla="*/ 17716 w 23621"/>
                        <a:gd name="connsiteY13" fmla="*/ 12668 h 53340"/>
                        <a:gd name="connsiteX14" fmla="*/ 16288 w 23621"/>
                        <a:gd name="connsiteY14" fmla="*/ 7144 h 53340"/>
                        <a:gd name="connsiteX15" fmla="*/ 11621 w 23621"/>
                        <a:gd name="connsiteY15" fmla="*/ 5334 h 53340"/>
                        <a:gd name="connsiteX16" fmla="*/ 5905 w 23621"/>
                        <a:gd name="connsiteY16" fmla="*/ 5334 h 53340"/>
                        <a:gd name="connsiteX17" fmla="*/ 5905 w 23621"/>
                        <a:gd name="connsiteY17" fmla="*/ 26956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3621" h="53340">
                          <a:moveTo>
                            <a:pt x="0" y="0"/>
                          </a:moveTo>
                          <a:lnTo>
                            <a:pt x="11621" y="0"/>
                          </a:lnTo>
                          <a:cubicBezTo>
                            <a:pt x="19621" y="0"/>
                            <a:pt x="23622" y="4381"/>
                            <a:pt x="23622" y="13049"/>
                          </a:cubicBezTo>
                          <a:lnTo>
                            <a:pt x="23622" y="19431"/>
                          </a:lnTo>
                          <a:cubicBezTo>
                            <a:pt x="23622" y="28004"/>
                            <a:pt x="19526" y="32290"/>
                            <a:pt x="11239" y="32290"/>
                          </a:cubicBezTo>
                          <a:lnTo>
                            <a:pt x="6001" y="32290"/>
                          </a:lnTo>
                          <a:lnTo>
                            <a:pt x="6001" y="53340"/>
                          </a:lnTo>
                          <a:lnTo>
                            <a:pt x="95" y="53340"/>
                          </a:lnTo>
                          <a:lnTo>
                            <a:pt x="95" y="0"/>
                          </a:lnTo>
                          <a:close/>
                          <a:moveTo>
                            <a:pt x="5905" y="26956"/>
                          </a:moveTo>
                          <a:lnTo>
                            <a:pt x="11144" y="26956"/>
                          </a:lnTo>
                          <a:cubicBezTo>
                            <a:pt x="13335" y="26956"/>
                            <a:pt x="15049" y="26384"/>
                            <a:pt x="16097" y="25241"/>
                          </a:cubicBezTo>
                          <a:cubicBezTo>
                            <a:pt x="17145" y="24098"/>
                            <a:pt x="17716" y="22288"/>
                            <a:pt x="17716" y="19717"/>
                          </a:cubicBezTo>
                          <a:lnTo>
                            <a:pt x="17716" y="12668"/>
                          </a:lnTo>
                          <a:cubicBezTo>
                            <a:pt x="17716" y="10192"/>
                            <a:pt x="17240" y="8287"/>
                            <a:pt x="16288" y="7144"/>
                          </a:cubicBezTo>
                          <a:cubicBezTo>
                            <a:pt x="15335" y="5905"/>
                            <a:pt x="13811" y="5334"/>
                            <a:pt x="11621" y="5334"/>
                          </a:cubicBezTo>
                          <a:lnTo>
                            <a:pt x="5905" y="5334"/>
                          </a:lnTo>
                          <a:lnTo>
                            <a:pt x="5905" y="26956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04" name="Forme libre : forme 4203">
                      <a:extLst>
                        <a:ext uri="{FF2B5EF4-FFF2-40B4-BE49-F238E27FC236}">
                          <a16:creationId xmlns:a16="http://schemas.microsoft.com/office/drawing/2014/main" id="{49179576-ACB7-42E4-B682-11F42BBFEA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33326" y="3619880"/>
                      <a:ext cx="24955" cy="53340"/>
                    </a:xfrm>
                    <a:custGeom>
                      <a:avLst/>
                      <a:gdLst>
                        <a:gd name="connsiteX0" fmla="*/ 19050 w 24955"/>
                        <a:gd name="connsiteY0" fmla="*/ 29337 h 53340"/>
                        <a:gd name="connsiteX1" fmla="*/ 5905 w 24955"/>
                        <a:gd name="connsiteY1" fmla="*/ 29337 h 53340"/>
                        <a:gd name="connsiteX2" fmla="*/ 5905 w 24955"/>
                        <a:gd name="connsiteY2" fmla="*/ 53340 h 53340"/>
                        <a:gd name="connsiteX3" fmla="*/ 0 w 24955"/>
                        <a:gd name="connsiteY3" fmla="*/ 53340 h 53340"/>
                        <a:gd name="connsiteX4" fmla="*/ 0 w 24955"/>
                        <a:gd name="connsiteY4" fmla="*/ 0 h 53340"/>
                        <a:gd name="connsiteX5" fmla="*/ 5905 w 24955"/>
                        <a:gd name="connsiteY5" fmla="*/ 0 h 53340"/>
                        <a:gd name="connsiteX6" fmla="*/ 5905 w 24955"/>
                        <a:gd name="connsiteY6" fmla="*/ 24003 h 53340"/>
                        <a:gd name="connsiteX7" fmla="*/ 19050 w 24955"/>
                        <a:gd name="connsiteY7" fmla="*/ 24003 h 53340"/>
                        <a:gd name="connsiteX8" fmla="*/ 19050 w 24955"/>
                        <a:gd name="connsiteY8" fmla="*/ 0 h 53340"/>
                        <a:gd name="connsiteX9" fmla="*/ 24955 w 24955"/>
                        <a:gd name="connsiteY9" fmla="*/ 0 h 53340"/>
                        <a:gd name="connsiteX10" fmla="*/ 24955 w 24955"/>
                        <a:gd name="connsiteY10" fmla="*/ 53340 h 53340"/>
                        <a:gd name="connsiteX11" fmla="*/ 19050 w 24955"/>
                        <a:gd name="connsiteY11" fmla="*/ 53340 h 53340"/>
                        <a:gd name="connsiteX12" fmla="*/ 19050 w 24955"/>
                        <a:gd name="connsiteY12" fmla="*/ 2933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955" h="53340">
                          <a:moveTo>
                            <a:pt x="19050" y="29337"/>
                          </a:moveTo>
                          <a:lnTo>
                            <a:pt x="5905" y="29337"/>
                          </a:lnTo>
                          <a:lnTo>
                            <a:pt x="5905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lnTo>
                            <a:pt x="5905" y="0"/>
                          </a:lnTo>
                          <a:lnTo>
                            <a:pt x="5905" y="24003"/>
                          </a:lnTo>
                          <a:lnTo>
                            <a:pt x="19050" y="24003"/>
                          </a:lnTo>
                          <a:lnTo>
                            <a:pt x="19050" y="0"/>
                          </a:lnTo>
                          <a:lnTo>
                            <a:pt x="24955" y="0"/>
                          </a:lnTo>
                          <a:lnTo>
                            <a:pt x="24955" y="53340"/>
                          </a:lnTo>
                          <a:lnTo>
                            <a:pt x="19050" y="53340"/>
                          </a:lnTo>
                          <a:lnTo>
                            <a:pt x="19050" y="2933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05" name="Forme libre : forme 4204">
                      <a:extLst>
                        <a:ext uri="{FF2B5EF4-FFF2-40B4-BE49-F238E27FC236}">
                          <a16:creationId xmlns:a16="http://schemas.microsoft.com/office/drawing/2014/main" id="{A27EE59D-F488-24DF-3EC2-1821B4AB0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65234" y="3619880"/>
                      <a:ext cx="5905" cy="53340"/>
                    </a:xfrm>
                    <a:custGeom>
                      <a:avLst/>
                      <a:gdLst>
                        <a:gd name="connsiteX0" fmla="*/ 0 w 5905"/>
                        <a:gd name="connsiteY0" fmla="*/ 0 h 53340"/>
                        <a:gd name="connsiteX1" fmla="*/ 5906 w 5905"/>
                        <a:gd name="connsiteY1" fmla="*/ 0 h 53340"/>
                        <a:gd name="connsiteX2" fmla="*/ 5906 w 5905"/>
                        <a:gd name="connsiteY2" fmla="*/ 53340 h 53340"/>
                        <a:gd name="connsiteX3" fmla="*/ 0 w 5905"/>
                        <a:gd name="connsiteY3" fmla="*/ 53340 h 53340"/>
                        <a:gd name="connsiteX4" fmla="*/ 0 w 5905"/>
                        <a:gd name="connsiteY4" fmla="*/ 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05" h="53340">
                          <a:moveTo>
                            <a:pt x="0" y="0"/>
                          </a:moveTo>
                          <a:lnTo>
                            <a:pt x="5906" y="0"/>
                          </a:lnTo>
                          <a:lnTo>
                            <a:pt x="5906" y="53340"/>
                          </a:lnTo>
                          <a:lnTo>
                            <a:pt x="0" y="5334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06" name="Forme libre : forme 4205">
                      <a:extLst>
                        <a:ext uri="{FF2B5EF4-FFF2-40B4-BE49-F238E27FC236}">
                          <a16:creationId xmlns:a16="http://schemas.microsoft.com/office/drawing/2014/main" id="{A2AFAA8B-779C-05D3-4000-95106B000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76379" y="3619880"/>
                      <a:ext cx="28956" cy="53340"/>
                    </a:xfrm>
                    <a:custGeom>
                      <a:avLst/>
                      <a:gdLst>
                        <a:gd name="connsiteX0" fmla="*/ 21146 w 28956"/>
                        <a:gd name="connsiteY0" fmla="*/ 42577 h 53340"/>
                        <a:gd name="connsiteX1" fmla="*/ 7620 w 28956"/>
                        <a:gd name="connsiteY1" fmla="*/ 42577 h 53340"/>
                        <a:gd name="connsiteX2" fmla="*/ 5524 w 28956"/>
                        <a:gd name="connsiteY2" fmla="*/ 53340 h 53340"/>
                        <a:gd name="connsiteX3" fmla="*/ 0 w 28956"/>
                        <a:gd name="connsiteY3" fmla="*/ 53340 h 53340"/>
                        <a:gd name="connsiteX4" fmla="*/ 10192 w 28956"/>
                        <a:gd name="connsiteY4" fmla="*/ 0 h 53340"/>
                        <a:gd name="connsiteX5" fmla="*/ 18764 w 28956"/>
                        <a:gd name="connsiteY5" fmla="*/ 0 h 53340"/>
                        <a:gd name="connsiteX6" fmla="*/ 28956 w 28956"/>
                        <a:gd name="connsiteY6" fmla="*/ 53340 h 53340"/>
                        <a:gd name="connsiteX7" fmla="*/ 23050 w 28956"/>
                        <a:gd name="connsiteY7" fmla="*/ 53340 h 53340"/>
                        <a:gd name="connsiteX8" fmla="*/ 21146 w 28956"/>
                        <a:gd name="connsiteY8" fmla="*/ 42577 h 53340"/>
                        <a:gd name="connsiteX9" fmla="*/ 14288 w 28956"/>
                        <a:gd name="connsiteY9" fmla="*/ 6667 h 53340"/>
                        <a:gd name="connsiteX10" fmla="*/ 8382 w 28956"/>
                        <a:gd name="connsiteY10" fmla="*/ 37433 h 53340"/>
                        <a:gd name="connsiteX11" fmla="*/ 20288 w 28956"/>
                        <a:gd name="connsiteY11" fmla="*/ 37433 h 53340"/>
                        <a:gd name="connsiteX12" fmla="*/ 14288 w 28956"/>
                        <a:gd name="connsiteY12" fmla="*/ 6667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56" h="53340">
                          <a:moveTo>
                            <a:pt x="21146" y="42577"/>
                          </a:moveTo>
                          <a:lnTo>
                            <a:pt x="7620" y="42577"/>
                          </a:lnTo>
                          <a:lnTo>
                            <a:pt x="5524" y="53340"/>
                          </a:lnTo>
                          <a:lnTo>
                            <a:pt x="0" y="53340"/>
                          </a:lnTo>
                          <a:lnTo>
                            <a:pt x="10192" y="0"/>
                          </a:lnTo>
                          <a:lnTo>
                            <a:pt x="18764" y="0"/>
                          </a:lnTo>
                          <a:lnTo>
                            <a:pt x="28956" y="53340"/>
                          </a:lnTo>
                          <a:lnTo>
                            <a:pt x="23050" y="53340"/>
                          </a:lnTo>
                          <a:lnTo>
                            <a:pt x="21146" y="42577"/>
                          </a:lnTo>
                          <a:close/>
                          <a:moveTo>
                            <a:pt x="14288" y="6667"/>
                          </a:moveTo>
                          <a:lnTo>
                            <a:pt x="8382" y="37433"/>
                          </a:lnTo>
                          <a:lnTo>
                            <a:pt x="20288" y="37433"/>
                          </a:lnTo>
                          <a:lnTo>
                            <a:pt x="14288" y="6667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4182" name="Graphique 9">
                    <a:extLst>
                      <a:ext uri="{FF2B5EF4-FFF2-40B4-BE49-F238E27FC236}">
                        <a16:creationId xmlns:a16="http://schemas.microsoft.com/office/drawing/2014/main" id="{8046B831-CA03-3477-B345-293FD6ADCFAB}"/>
                      </a:ext>
                    </a:extLst>
                  </p:cNvPr>
                  <p:cNvGrpSpPr/>
                  <p:nvPr/>
                </p:nvGrpSpPr>
                <p:grpSpPr>
                  <a:xfrm>
                    <a:off x="15642480" y="3709602"/>
                    <a:ext cx="180795" cy="234401"/>
                    <a:chOff x="15642480" y="3709602"/>
                    <a:chExt cx="180795" cy="234401"/>
                  </a:xfrm>
                </p:grpSpPr>
                <p:sp>
                  <p:nvSpPr>
                    <p:cNvPr id="4183" name="Forme libre : forme 4182">
                      <a:extLst>
                        <a:ext uri="{FF2B5EF4-FFF2-40B4-BE49-F238E27FC236}">
                          <a16:creationId xmlns:a16="http://schemas.microsoft.com/office/drawing/2014/main" id="{C6711874-6951-A869-6315-F2F867E05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42480" y="3709602"/>
                      <a:ext cx="180795" cy="234401"/>
                    </a:xfrm>
                    <a:custGeom>
                      <a:avLst/>
                      <a:gdLst>
                        <a:gd name="connsiteX0" fmla="*/ 1679 w 180795"/>
                        <a:gd name="connsiteY0" fmla="*/ 162215 h 234401"/>
                        <a:gd name="connsiteX1" fmla="*/ 113122 w 180795"/>
                        <a:gd name="connsiteY1" fmla="*/ 231557 h 234401"/>
                        <a:gd name="connsiteX2" fmla="*/ 161414 w 180795"/>
                        <a:gd name="connsiteY2" fmla="*/ 88110 h 234401"/>
                        <a:gd name="connsiteX3" fmla="*/ 92072 w 180795"/>
                        <a:gd name="connsiteY3" fmla="*/ 1242 h 234401"/>
                        <a:gd name="connsiteX4" fmla="*/ 88738 w 180795"/>
                        <a:gd name="connsiteY4" fmla="*/ 1338 h 234401"/>
                        <a:gd name="connsiteX5" fmla="*/ 20920 w 180795"/>
                        <a:gd name="connsiteY5" fmla="*/ 86110 h 234401"/>
                        <a:gd name="connsiteX6" fmla="*/ 60 w 180795"/>
                        <a:gd name="connsiteY6" fmla="*/ 143831 h 234401"/>
                        <a:gd name="connsiteX7" fmla="*/ 1679 w 180795"/>
                        <a:gd name="connsiteY7" fmla="*/ 162215 h 2344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0795" h="234401">
                          <a:moveTo>
                            <a:pt x="1679" y="162215"/>
                          </a:moveTo>
                          <a:cubicBezTo>
                            <a:pt x="12157" y="212888"/>
                            <a:pt x="62830" y="244320"/>
                            <a:pt x="113122" y="231557"/>
                          </a:cubicBezTo>
                          <a:cubicBezTo>
                            <a:pt x="175892" y="215555"/>
                            <a:pt x="201800" y="138974"/>
                            <a:pt x="161414" y="88110"/>
                          </a:cubicBezTo>
                          <a:cubicBezTo>
                            <a:pt x="138363" y="59059"/>
                            <a:pt x="115217" y="30294"/>
                            <a:pt x="92072" y="1242"/>
                          </a:cubicBezTo>
                          <a:cubicBezTo>
                            <a:pt x="90548" y="-568"/>
                            <a:pt x="90071" y="-282"/>
                            <a:pt x="88738" y="1338"/>
                          </a:cubicBezTo>
                          <a:cubicBezTo>
                            <a:pt x="66164" y="29627"/>
                            <a:pt x="43590" y="57916"/>
                            <a:pt x="20920" y="86110"/>
                          </a:cubicBezTo>
                          <a:cubicBezTo>
                            <a:pt x="7395" y="102969"/>
                            <a:pt x="155" y="122114"/>
                            <a:pt x="60" y="143831"/>
                          </a:cubicBezTo>
                          <a:cubicBezTo>
                            <a:pt x="-225" y="150023"/>
                            <a:pt x="537" y="156214"/>
                            <a:pt x="1679" y="162215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184" name="Graphique 9">
                      <a:extLst>
                        <a:ext uri="{FF2B5EF4-FFF2-40B4-BE49-F238E27FC236}">
                          <a16:creationId xmlns:a16="http://schemas.microsoft.com/office/drawing/2014/main" id="{EB433FD3-88D3-57AF-F262-FE6090C63E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677764" y="3817697"/>
                      <a:ext cx="110222" cy="74407"/>
                      <a:chOff x="15677764" y="3817697"/>
                      <a:chExt cx="110222" cy="74407"/>
                    </a:xfrm>
                    <a:solidFill>
                      <a:srgbClr val="FFFFFF"/>
                    </a:solidFill>
                  </p:grpSpPr>
                  <p:sp>
                    <p:nvSpPr>
                      <p:cNvPr id="4185" name="Forme libre : forme 4184">
                        <a:extLst>
                          <a:ext uri="{FF2B5EF4-FFF2-40B4-BE49-F238E27FC236}">
                            <a16:creationId xmlns:a16="http://schemas.microsoft.com/office/drawing/2014/main" id="{30626963-5AF0-FC70-62F2-9F0B7F1FE0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677764" y="3817697"/>
                        <a:ext cx="110222" cy="74407"/>
                      </a:xfrm>
                      <a:custGeom>
                        <a:avLst/>
                        <a:gdLst>
                          <a:gd name="connsiteX0" fmla="*/ 108889 w 110222"/>
                          <a:gd name="connsiteY0" fmla="*/ 38307 h 74407"/>
                          <a:gd name="connsiteX1" fmla="*/ 8591 w 110222"/>
                          <a:gd name="connsiteY1" fmla="*/ 38307 h 74407"/>
                          <a:gd name="connsiteX2" fmla="*/ 7162 w 110222"/>
                          <a:gd name="connsiteY2" fmla="*/ 36879 h 74407"/>
                          <a:gd name="connsiteX3" fmla="*/ 7162 w 110222"/>
                          <a:gd name="connsiteY3" fmla="*/ 1446 h 74407"/>
                          <a:gd name="connsiteX4" fmla="*/ 5638 w 110222"/>
                          <a:gd name="connsiteY4" fmla="*/ 17 h 74407"/>
                          <a:gd name="connsiteX5" fmla="*/ 1352 w 110222"/>
                          <a:gd name="connsiteY5" fmla="*/ 17 h 74407"/>
                          <a:gd name="connsiteX6" fmla="*/ 18 w 110222"/>
                          <a:gd name="connsiteY6" fmla="*/ 1351 h 74407"/>
                          <a:gd name="connsiteX7" fmla="*/ 18 w 110222"/>
                          <a:gd name="connsiteY7" fmla="*/ 73074 h 74407"/>
                          <a:gd name="connsiteX8" fmla="*/ 18 w 110222"/>
                          <a:gd name="connsiteY8" fmla="*/ 73645 h 74407"/>
                          <a:gd name="connsiteX9" fmla="*/ 780 w 110222"/>
                          <a:gd name="connsiteY9" fmla="*/ 74407 h 74407"/>
                          <a:gd name="connsiteX10" fmla="*/ 6019 w 110222"/>
                          <a:gd name="connsiteY10" fmla="*/ 74407 h 74407"/>
                          <a:gd name="connsiteX11" fmla="*/ 7162 w 110222"/>
                          <a:gd name="connsiteY11" fmla="*/ 73264 h 74407"/>
                          <a:gd name="connsiteX12" fmla="*/ 7162 w 110222"/>
                          <a:gd name="connsiteY12" fmla="*/ 56691 h 74407"/>
                          <a:gd name="connsiteX13" fmla="*/ 8686 w 110222"/>
                          <a:gd name="connsiteY13" fmla="*/ 55167 h 74407"/>
                          <a:gd name="connsiteX14" fmla="*/ 101555 w 110222"/>
                          <a:gd name="connsiteY14" fmla="*/ 55167 h 74407"/>
                          <a:gd name="connsiteX15" fmla="*/ 102221 w 110222"/>
                          <a:gd name="connsiteY15" fmla="*/ 55167 h 74407"/>
                          <a:gd name="connsiteX16" fmla="*/ 103079 w 110222"/>
                          <a:gd name="connsiteY16" fmla="*/ 56024 h 74407"/>
                          <a:gd name="connsiteX17" fmla="*/ 103079 w 110222"/>
                          <a:gd name="connsiteY17" fmla="*/ 62596 h 74407"/>
                          <a:gd name="connsiteX18" fmla="*/ 103079 w 110222"/>
                          <a:gd name="connsiteY18" fmla="*/ 73360 h 74407"/>
                          <a:gd name="connsiteX19" fmla="*/ 103650 w 110222"/>
                          <a:gd name="connsiteY19" fmla="*/ 74312 h 74407"/>
                          <a:gd name="connsiteX20" fmla="*/ 110222 w 110222"/>
                          <a:gd name="connsiteY20" fmla="*/ 74217 h 74407"/>
                          <a:gd name="connsiteX21" fmla="*/ 110222 w 110222"/>
                          <a:gd name="connsiteY21" fmla="*/ 38212 h 74407"/>
                          <a:gd name="connsiteX22" fmla="*/ 108889 w 110222"/>
                          <a:gd name="connsiteY22" fmla="*/ 38307 h 744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10222" h="74407">
                            <a:moveTo>
                              <a:pt x="108889" y="38307"/>
                            </a:moveTo>
                            <a:cubicBezTo>
                              <a:pt x="75456" y="38307"/>
                              <a:pt x="42023" y="38307"/>
                              <a:pt x="8591" y="38307"/>
                            </a:cubicBezTo>
                            <a:cubicBezTo>
                              <a:pt x="7162" y="38307"/>
                              <a:pt x="7162" y="38307"/>
                              <a:pt x="7162" y="36879"/>
                            </a:cubicBezTo>
                            <a:cubicBezTo>
                              <a:pt x="7162" y="25068"/>
                              <a:pt x="7162" y="13257"/>
                              <a:pt x="7162" y="1446"/>
                            </a:cubicBezTo>
                            <a:cubicBezTo>
                              <a:pt x="7162" y="-173"/>
                              <a:pt x="7352" y="17"/>
                              <a:pt x="5638" y="17"/>
                            </a:cubicBezTo>
                            <a:cubicBezTo>
                              <a:pt x="4209" y="17"/>
                              <a:pt x="2780" y="112"/>
                              <a:pt x="1352" y="17"/>
                            </a:cubicBezTo>
                            <a:cubicBezTo>
                              <a:pt x="304" y="-78"/>
                              <a:pt x="18" y="207"/>
                              <a:pt x="18" y="1351"/>
                            </a:cubicBezTo>
                            <a:cubicBezTo>
                              <a:pt x="18" y="25258"/>
                              <a:pt x="18" y="49166"/>
                              <a:pt x="18" y="73074"/>
                            </a:cubicBezTo>
                            <a:cubicBezTo>
                              <a:pt x="18" y="73264"/>
                              <a:pt x="18" y="73455"/>
                              <a:pt x="18" y="73645"/>
                            </a:cubicBezTo>
                            <a:cubicBezTo>
                              <a:pt x="-77" y="74312"/>
                              <a:pt x="209" y="74407"/>
                              <a:pt x="780" y="74407"/>
                            </a:cubicBezTo>
                            <a:cubicBezTo>
                              <a:pt x="2495" y="74407"/>
                              <a:pt x="4304" y="74312"/>
                              <a:pt x="6019" y="74407"/>
                            </a:cubicBezTo>
                            <a:cubicBezTo>
                              <a:pt x="6971" y="74407"/>
                              <a:pt x="7162" y="74122"/>
                              <a:pt x="7162" y="73264"/>
                            </a:cubicBezTo>
                            <a:cubicBezTo>
                              <a:pt x="7162" y="67740"/>
                              <a:pt x="7162" y="62215"/>
                              <a:pt x="7162" y="56691"/>
                            </a:cubicBezTo>
                            <a:cubicBezTo>
                              <a:pt x="7162" y="55072"/>
                              <a:pt x="6971" y="55167"/>
                              <a:pt x="8686" y="55167"/>
                            </a:cubicBezTo>
                            <a:cubicBezTo>
                              <a:pt x="39642" y="55167"/>
                              <a:pt x="70598" y="55167"/>
                              <a:pt x="101555" y="55167"/>
                            </a:cubicBezTo>
                            <a:cubicBezTo>
                              <a:pt x="101745" y="55167"/>
                              <a:pt x="102031" y="55167"/>
                              <a:pt x="102221" y="55167"/>
                            </a:cubicBezTo>
                            <a:cubicBezTo>
                              <a:pt x="102888" y="55072"/>
                              <a:pt x="103079" y="55357"/>
                              <a:pt x="103079" y="56024"/>
                            </a:cubicBezTo>
                            <a:cubicBezTo>
                              <a:pt x="103079" y="58215"/>
                              <a:pt x="103079" y="60406"/>
                              <a:pt x="103079" y="62596"/>
                            </a:cubicBezTo>
                            <a:cubicBezTo>
                              <a:pt x="103079" y="66216"/>
                              <a:pt x="103079" y="69740"/>
                              <a:pt x="103079" y="73360"/>
                            </a:cubicBezTo>
                            <a:cubicBezTo>
                              <a:pt x="103079" y="73836"/>
                              <a:pt x="102888" y="74312"/>
                              <a:pt x="103650" y="74312"/>
                            </a:cubicBezTo>
                            <a:cubicBezTo>
                              <a:pt x="105841" y="74217"/>
                              <a:pt x="108032" y="74407"/>
                              <a:pt x="110222" y="74217"/>
                            </a:cubicBezTo>
                            <a:cubicBezTo>
                              <a:pt x="110222" y="62215"/>
                              <a:pt x="110222" y="50214"/>
                              <a:pt x="110222" y="38212"/>
                            </a:cubicBezTo>
                            <a:cubicBezTo>
                              <a:pt x="109746" y="38212"/>
                              <a:pt x="109365" y="38307"/>
                              <a:pt x="108889" y="3830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86" name="Forme libre : forme 4185">
                        <a:extLst>
                          <a:ext uri="{FF2B5EF4-FFF2-40B4-BE49-F238E27FC236}">
                            <a16:creationId xmlns:a16="http://schemas.microsoft.com/office/drawing/2014/main" id="{86972EB9-B3A6-174F-0258-EAE7BAD507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711351" y="3834383"/>
                        <a:ext cx="71891" cy="19240"/>
                      </a:xfrm>
                      <a:custGeom>
                        <a:avLst/>
                        <a:gdLst>
                          <a:gd name="connsiteX0" fmla="*/ 1198 w 71891"/>
                          <a:gd name="connsiteY0" fmla="*/ 19240 h 19240"/>
                          <a:gd name="connsiteX1" fmla="*/ 35964 w 71891"/>
                          <a:gd name="connsiteY1" fmla="*/ 19240 h 19240"/>
                          <a:gd name="connsiteX2" fmla="*/ 70350 w 71891"/>
                          <a:gd name="connsiteY2" fmla="*/ 19240 h 19240"/>
                          <a:gd name="connsiteX3" fmla="*/ 71207 w 71891"/>
                          <a:gd name="connsiteY3" fmla="*/ 19240 h 19240"/>
                          <a:gd name="connsiteX4" fmla="*/ 71874 w 71891"/>
                          <a:gd name="connsiteY4" fmla="*/ 18574 h 19240"/>
                          <a:gd name="connsiteX5" fmla="*/ 71683 w 71891"/>
                          <a:gd name="connsiteY5" fmla="*/ 6382 h 19240"/>
                          <a:gd name="connsiteX6" fmla="*/ 69873 w 71891"/>
                          <a:gd name="connsiteY6" fmla="*/ 2096 h 19240"/>
                          <a:gd name="connsiteX7" fmla="*/ 64063 w 71891"/>
                          <a:gd name="connsiteY7" fmla="*/ 0 h 19240"/>
                          <a:gd name="connsiteX8" fmla="*/ 52347 w 71891"/>
                          <a:gd name="connsiteY8" fmla="*/ 0 h 19240"/>
                          <a:gd name="connsiteX9" fmla="*/ 8247 w 71891"/>
                          <a:gd name="connsiteY9" fmla="*/ 0 h 19240"/>
                          <a:gd name="connsiteX10" fmla="*/ 55 w 71891"/>
                          <a:gd name="connsiteY10" fmla="*/ 8096 h 19240"/>
                          <a:gd name="connsiteX11" fmla="*/ 55 w 71891"/>
                          <a:gd name="connsiteY11" fmla="*/ 18002 h 19240"/>
                          <a:gd name="connsiteX12" fmla="*/ 1198 w 71891"/>
                          <a:gd name="connsiteY12" fmla="*/ 19240 h 192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1891" h="19240">
                            <a:moveTo>
                              <a:pt x="1198" y="19240"/>
                            </a:moveTo>
                            <a:cubicBezTo>
                              <a:pt x="12819" y="19240"/>
                              <a:pt x="24344" y="19240"/>
                              <a:pt x="35964" y="19240"/>
                            </a:cubicBezTo>
                            <a:cubicBezTo>
                              <a:pt x="47394" y="19240"/>
                              <a:pt x="58824" y="19240"/>
                              <a:pt x="70350" y="19240"/>
                            </a:cubicBezTo>
                            <a:cubicBezTo>
                              <a:pt x="70635" y="19240"/>
                              <a:pt x="70921" y="19240"/>
                              <a:pt x="71207" y="19240"/>
                            </a:cubicBezTo>
                            <a:cubicBezTo>
                              <a:pt x="71683" y="19240"/>
                              <a:pt x="71969" y="19050"/>
                              <a:pt x="71874" y="18574"/>
                            </a:cubicBezTo>
                            <a:cubicBezTo>
                              <a:pt x="71778" y="14478"/>
                              <a:pt x="72064" y="10478"/>
                              <a:pt x="71683" y="6382"/>
                            </a:cubicBezTo>
                            <a:cubicBezTo>
                              <a:pt x="71493" y="4763"/>
                              <a:pt x="71016" y="3334"/>
                              <a:pt x="69873" y="2096"/>
                            </a:cubicBezTo>
                            <a:cubicBezTo>
                              <a:pt x="68254" y="476"/>
                              <a:pt x="66254" y="0"/>
                              <a:pt x="64063" y="0"/>
                            </a:cubicBezTo>
                            <a:cubicBezTo>
                              <a:pt x="60158" y="0"/>
                              <a:pt x="56253" y="0"/>
                              <a:pt x="52347" y="0"/>
                            </a:cubicBezTo>
                            <a:cubicBezTo>
                              <a:pt x="37679" y="0"/>
                              <a:pt x="22915" y="0"/>
                              <a:pt x="8247" y="0"/>
                            </a:cubicBezTo>
                            <a:cubicBezTo>
                              <a:pt x="2722" y="0"/>
                              <a:pt x="150" y="2572"/>
                              <a:pt x="55" y="8096"/>
                            </a:cubicBezTo>
                            <a:cubicBezTo>
                              <a:pt x="-40" y="11430"/>
                              <a:pt x="55" y="14669"/>
                              <a:pt x="55" y="18002"/>
                            </a:cubicBezTo>
                            <a:cubicBezTo>
                              <a:pt x="-135" y="19050"/>
                              <a:pt x="150" y="19240"/>
                              <a:pt x="1198" y="1924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87" name="Forme libre : forme 4186">
                        <a:extLst>
                          <a:ext uri="{FF2B5EF4-FFF2-40B4-BE49-F238E27FC236}">
                            <a16:creationId xmlns:a16="http://schemas.microsoft.com/office/drawing/2014/main" id="{42E275C2-B2A1-D8E5-6B7F-3C3BDD8076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686831" y="3834002"/>
                        <a:ext cx="20097" cy="20097"/>
                      </a:xfrm>
                      <a:custGeom>
                        <a:avLst/>
                        <a:gdLst>
                          <a:gd name="connsiteX0" fmla="*/ 10097 w 20097"/>
                          <a:gd name="connsiteY0" fmla="*/ 20098 h 20097"/>
                          <a:gd name="connsiteX1" fmla="*/ 20098 w 20097"/>
                          <a:gd name="connsiteY1" fmla="*/ 10096 h 20097"/>
                          <a:gd name="connsiteX2" fmla="*/ 10001 w 20097"/>
                          <a:gd name="connsiteY2" fmla="*/ 0 h 20097"/>
                          <a:gd name="connsiteX3" fmla="*/ 0 w 20097"/>
                          <a:gd name="connsiteY3" fmla="*/ 10001 h 20097"/>
                          <a:gd name="connsiteX4" fmla="*/ 10097 w 20097"/>
                          <a:gd name="connsiteY4" fmla="*/ 20098 h 200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097" h="20097">
                            <a:moveTo>
                              <a:pt x="10097" y="20098"/>
                            </a:moveTo>
                            <a:cubicBezTo>
                              <a:pt x="15621" y="20098"/>
                              <a:pt x="20098" y="15621"/>
                              <a:pt x="20098" y="10096"/>
                            </a:cubicBezTo>
                            <a:cubicBezTo>
                              <a:pt x="20098" y="4667"/>
                              <a:pt x="15431" y="0"/>
                              <a:pt x="10001" y="0"/>
                            </a:cubicBezTo>
                            <a:cubicBezTo>
                              <a:pt x="4477" y="95"/>
                              <a:pt x="0" y="4572"/>
                              <a:pt x="0" y="10001"/>
                            </a:cubicBezTo>
                            <a:cubicBezTo>
                              <a:pt x="0" y="15526"/>
                              <a:pt x="4572" y="20098"/>
                              <a:pt x="10097" y="2009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4176" name="Graphique 9">
                  <a:extLst>
                    <a:ext uri="{FF2B5EF4-FFF2-40B4-BE49-F238E27FC236}">
                      <a16:creationId xmlns:a16="http://schemas.microsoft.com/office/drawing/2014/main" id="{13D858D3-0C92-BC1F-9044-615D141300E3}"/>
                    </a:ext>
                  </a:extLst>
                </p:cNvPr>
                <p:cNvGrpSpPr/>
                <p:nvPr/>
              </p:nvGrpSpPr>
              <p:grpSpPr>
                <a:xfrm>
                  <a:off x="15677687" y="3435571"/>
                  <a:ext cx="259079" cy="55721"/>
                  <a:chOff x="15677687" y="3435571"/>
                  <a:chExt cx="259079" cy="55721"/>
                </a:xfrm>
                <a:solidFill>
                  <a:srgbClr val="E30613"/>
                </a:solidFill>
              </p:grpSpPr>
              <p:sp>
                <p:nvSpPr>
                  <p:cNvPr id="4177" name="Forme libre : forme 4176">
                    <a:extLst>
                      <a:ext uri="{FF2B5EF4-FFF2-40B4-BE49-F238E27FC236}">
                        <a16:creationId xmlns:a16="http://schemas.microsoft.com/office/drawing/2014/main" id="{7C76E28B-5E70-622D-78A9-74CFF6279796}"/>
                      </a:ext>
                    </a:extLst>
                  </p:cNvPr>
                  <p:cNvSpPr/>
                  <p:nvPr/>
                </p:nvSpPr>
                <p:spPr>
                  <a:xfrm>
                    <a:off x="15743886" y="3435571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4005 w 58578"/>
                      <a:gd name="connsiteY3" fmla="*/ 35528 h 55721"/>
                      <a:gd name="connsiteX4" fmla="*/ 47434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240 w 58578"/>
                      <a:gd name="connsiteY6" fmla="*/ 55721 h 55721"/>
                      <a:gd name="connsiteX7" fmla="*/ 14669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288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4005" y="35528"/>
                        </a:lnTo>
                        <a:lnTo>
                          <a:pt x="47434" y="55721"/>
                        </a:lnTo>
                        <a:lnTo>
                          <a:pt x="29337" y="46196"/>
                        </a:lnTo>
                        <a:lnTo>
                          <a:pt x="11240" y="55721"/>
                        </a:lnTo>
                        <a:lnTo>
                          <a:pt x="14669" y="35528"/>
                        </a:lnTo>
                        <a:lnTo>
                          <a:pt x="0" y="21241"/>
                        </a:lnTo>
                        <a:lnTo>
                          <a:pt x="20288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178" name="Forme libre : forme 4177">
                    <a:extLst>
                      <a:ext uri="{FF2B5EF4-FFF2-40B4-BE49-F238E27FC236}">
                        <a16:creationId xmlns:a16="http://schemas.microsoft.com/office/drawing/2014/main" id="{53EBB7BE-22B9-D348-BCDE-99F377B608DA}"/>
                      </a:ext>
                    </a:extLst>
                  </p:cNvPr>
                  <p:cNvSpPr/>
                  <p:nvPr/>
                </p:nvSpPr>
                <p:spPr>
                  <a:xfrm>
                    <a:off x="15677687" y="3435571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4005 w 58578"/>
                      <a:gd name="connsiteY3" fmla="*/ 35528 h 55721"/>
                      <a:gd name="connsiteX4" fmla="*/ 47434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239 w 58578"/>
                      <a:gd name="connsiteY6" fmla="*/ 55721 h 55721"/>
                      <a:gd name="connsiteX7" fmla="*/ 14668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288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4005" y="35528"/>
                        </a:lnTo>
                        <a:lnTo>
                          <a:pt x="47434" y="55721"/>
                        </a:lnTo>
                        <a:lnTo>
                          <a:pt x="29337" y="46196"/>
                        </a:lnTo>
                        <a:lnTo>
                          <a:pt x="11239" y="55721"/>
                        </a:lnTo>
                        <a:lnTo>
                          <a:pt x="14668" y="35528"/>
                        </a:lnTo>
                        <a:lnTo>
                          <a:pt x="0" y="21241"/>
                        </a:lnTo>
                        <a:lnTo>
                          <a:pt x="20288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179" name="Forme libre : forme 4178">
                    <a:extLst>
                      <a:ext uri="{FF2B5EF4-FFF2-40B4-BE49-F238E27FC236}">
                        <a16:creationId xmlns:a16="http://schemas.microsoft.com/office/drawing/2014/main" id="{D69068EC-8CC3-992A-4D8A-899BA6DC7225}"/>
                      </a:ext>
                    </a:extLst>
                  </p:cNvPr>
                  <p:cNvSpPr/>
                  <p:nvPr/>
                </p:nvSpPr>
                <p:spPr>
                  <a:xfrm>
                    <a:off x="15810085" y="3435571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4005 w 58578"/>
                      <a:gd name="connsiteY3" fmla="*/ 35528 h 55721"/>
                      <a:gd name="connsiteX4" fmla="*/ 47434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239 w 58578"/>
                      <a:gd name="connsiteY6" fmla="*/ 55721 h 55721"/>
                      <a:gd name="connsiteX7" fmla="*/ 14668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288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4005" y="35528"/>
                        </a:lnTo>
                        <a:lnTo>
                          <a:pt x="47434" y="55721"/>
                        </a:lnTo>
                        <a:lnTo>
                          <a:pt x="29337" y="46196"/>
                        </a:lnTo>
                        <a:lnTo>
                          <a:pt x="11239" y="55721"/>
                        </a:lnTo>
                        <a:lnTo>
                          <a:pt x="14668" y="35528"/>
                        </a:lnTo>
                        <a:lnTo>
                          <a:pt x="0" y="21241"/>
                        </a:lnTo>
                        <a:lnTo>
                          <a:pt x="20288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180" name="Forme libre : forme 4179">
                    <a:extLst>
                      <a:ext uri="{FF2B5EF4-FFF2-40B4-BE49-F238E27FC236}">
                        <a16:creationId xmlns:a16="http://schemas.microsoft.com/office/drawing/2014/main" id="{A75F2FB6-C06F-66FA-26A6-984AC1F21627}"/>
                      </a:ext>
                    </a:extLst>
                  </p:cNvPr>
                  <p:cNvSpPr/>
                  <p:nvPr/>
                </p:nvSpPr>
                <p:spPr>
                  <a:xfrm>
                    <a:off x="15878189" y="3435571"/>
                    <a:ext cx="58578" cy="55721"/>
                  </a:xfrm>
                  <a:custGeom>
                    <a:avLst/>
                    <a:gdLst>
                      <a:gd name="connsiteX0" fmla="*/ 29337 w 58578"/>
                      <a:gd name="connsiteY0" fmla="*/ 0 h 55721"/>
                      <a:gd name="connsiteX1" fmla="*/ 38386 w 58578"/>
                      <a:gd name="connsiteY1" fmla="*/ 18288 h 55721"/>
                      <a:gd name="connsiteX2" fmla="*/ 58579 w 58578"/>
                      <a:gd name="connsiteY2" fmla="*/ 21241 h 55721"/>
                      <a:gd name="connsiteX3" fmla="*/ 44005 w 58578"/>
                      <a:gd name="connsiteY3" fmla="*/ 35528 h 55721"/>
                      <a:gd name="connsiteX4" fmla="*/ 47434 w 58578"/>
                      <a:gd name="connsiteY4" fmla="*/ 55721 h 55721"/>
                      <a:gd name="connsiteX5" fmla="*/ 29337 w 58578"/>
                      <a:gd name="connsiteY5" fmla="*/ 46196 h 55721"/>
                      <a:gd name="connsiteX6" fmla="*/ 11239 w 58578"/>
                      <a:gd name="connsiteY6" fmla="*/ 55721 h 55721"/>
                      <a:gd name="connsiteX7" fmla="*/ 14669 w 58578"/>
                      <a:gd name="connsiteY7" fmla="*/ 35528 h 55721"/>
                      <a:gd name="connsiteX8" fmla="*/ 0 w 58578"/>
                      <a:gd name="connsiteY8" fmla="*/ 21241 h 55721"/>
                      <a:gd name="connsiteX9" fmla="*/ 20288 w 58578"/>
                      <a:gd name="connsiteY9" fmla="*/ 18288 h 55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578" h="55721">
                        <a:moveTo>
                          <a:pt x="29337" y="0"/>
                        </a:moveTo>
                        <a:lnTo>
                          <a:pt x="38386" y="18288"/>
                        </a:lnTo>
                        <a:lnTo>
                          <a:pt x="58579" y="21241"/>
                        </a:lnTo>
                        <a:lnTo>
                          <a:pt x="44005" y="35528"/>
                        </a:lnTo>
                        <a:lnTo>
                          <a:pt x="47434" y="55721"/>
                        </a:lnTo>
                        <a:lnTo>
                          <a:pt x="29337" y="46196"/>
                        </a:lnTo>
                        <a:lnTo>
                          <a:pt x="11239" y="55721"/>
                        </a:lnTo>
                        <a:lnTo>
                          <a:pt x="14669" y="35528"/>
                        </a:lnTo>
                        <a:lnTo>
                          <a:pt x="0" y="21241"/>
                        </a:lnTo>
                        <a:lnTo>
                          <a:pt x="20288" y="18288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</p:grp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EB2BE143-AE78-0580-28AC-4E61F66F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95590" y="4200132"/>
              <a:ext cx="495300" cy="36195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2ACE5AD-4182-2E03-5F49-AE4E0701047E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r>
              <a:rPr lang="fr-FR" dirty="0">
                <a:solidFill>
                  <a:prstClr val="white">
                    <a:alpha val="0"/>
                  </a:prstClr>
                </a:solidFill>
                <a:latin typeface="+mj-lt"/>
              </a:rPr>
              <a:t>22222</a:t>
            </a: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187F866-DD11-18DA-D2F4-31AA1E3CD89B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7">
            <a:hlinkClick r:id="rId18" action="ppaction://hlinksldjump"/>
            <a:extLst>
              <a:ext uri="{FF2B5EF4-FFF2-40B4-BE49-F238E27FC236}">
                <a16:creationId xmlns:a16="http://schemas.microsoft.com/office/drawing/2014/main" id="{C8BBEBE9-6A06-E69E-340A-9CC239C1691A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Hébergements</a:t>
            </a:r>
          </a:p>
        </p:txBody>
      </p:sp>
      <p:sp>
        <p:nvSpPr>
          <p:cNvPr id="14" name="TextBox 34">
            <a:hlinkClick r:id="rId19" action="ppaction://hlinksldjump"/>
            <a:extLst>
              <a:ext uri="{FF2B5EF4-FFF2-40B4-BE49-F238E27FC236}">
                <a16:creationId xmlns:a16="http://schemas.microsoft.com/office/drawing/2014/main" id="{F2E1FE47-1677-1571-2DFE-749F58B63F0B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1763" name="TextBox 33">
            <a:hlinkClick r:id="rId20" action="ppaction://hlinksldjump"/>
            <a:extLst>
              <a:ext uri="{FF2B5EF4-FFF2-40B4-BE49-F238E27FC236}">
                <a16:creationId xmlns:a16="http://schemas.microsoft.com/office/drawing/2014/main" id="{7952C9A5-40AC-D242-922A-C6F7D4E75473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1769" name="TextBox 4">
            <a:hlinkClick r:id="rId21" action="ppaction://hlinksldjump"/>
            <a:extLst>
              <a:ext uri="{FF2B5EF4-FFF2-40B4-BE49-F238E27FC236}">
                <a16:creationId xmlns:a16="http://schemas.microsoft.com/office/drawing/2014/main" id="{94E8BDF5-95FC-3C89-0E84-76D56244612F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1770" name="TextBox 25">
            <a:hlinkClick r:id="rId22" action="ppaction://hlinksldjump"/>
            <a:extLst>
              <a:ext uri="{FF2B5EF4-FFF2-40B4-BE49-F238E27FC236}">
                <a16:creationId xmlns:a16="http://schemas.microsoft.com/office/drawing/2014/main" id="{21BB272E-DDE3-B5C8-4FD2-41CF38E1F90C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1771" name="TextBox 30">
            <a:hlinkClick r:id="rId23" action="ppaction://hlinksldjump"/>
            <a:extLst>
              <a:ext uri="{FF2B5EF4-FFF2-40B4-BE49-F238E27FC236}">
                <a16:creationId xmlns:a16="http://schemas.microsoft.com/office/drawing/2014/main" id="{49450D66-3D9A-A251-AC3F-50E3361F1F1C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1774" name="TextBox 33">
            <a:hlinkClick r:id="rId24" action="ppaction://hlinksldjump"/>
            <a:extLst>
              <a:ext uri="{FF2B5EF4-FFF2-40B4-BE49-F238E27FC236}">
                <a16:creationId xmlns:a16="http://schemas.microsoft.com/office/drawing/2014/main" id="{6ABC574D-9CDE-DC34-F025-E3CD0A9BC6B5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6202891-32B2-A4C3-BE7C-5B01D7A14C15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106" name="Rectangle 10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1D53357-0600-96B3-04C9-8D8332E27A60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7" name="Graphique 106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5B250AC-D438-0008-D74F-DB7B0E44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109" name="Picture 1" descr="A white triangle with a dot in the middle&#10;&#10;Description automatically generated">
            <a:hlinkClick r:id="rId27" action="ppaction://hlinksldjump"/>
            <a:extLst>
              <a:ext uri="{FF2B5EF4-FFF2-40B4-BE49-F238E27FC236}">
                <a16:creationId xmlns:a16="http://schemas.microsoft.com/office/drawing/2014/main" id="{ED018353-7BBF-B4B7-953B-65B8852C0101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9711F194-F9AC-C024-ED24-C4AAC3A277AD}"/>
              </a:ext>
            </a:extLst>
          </p:cNvPr>
          <p:cNvSpPr/>
          <p:nvPr/>
        </p:nvSpPr>
        <p:spPr>
          <a:xfrm>
            <a:off x="10659521" y="3850539"/>
            <a:ext cx="59702" cy="56790"/>
          </a:xfrm>
          <a:custGeom>
            <a:avLst/>
            <a:gdLst>
              <a:gd name="connsiteX0" fmla="*/ 29337 w 58578"/>
              <a:gd name="connsiteY0" fmla="*/ 0 h 55721"/>
              <a:gd name="connsiteX1" fmla="*/ 38385 w 58578"/>
              <a:gd name="connsiteY1" fmla="*/ 18383 h 55721"/>
              <a:gd name="connsiteX2" fmla="*/ 58578 w 58578"/>
              <a:gd name="connsiteY2" fmla="*/ 21336 h 55721"/>
              <a:gd name="connsiteX3" fmla="*/ 44005 w 58578"/>
              <a:gd name="connsiteY3" fmla="*/ 35528 h 55721"/>
              <a:gd name="connsiteX4" fmla="*/ 47434 w 58578"/>
              <a:gd name="connsiteY4" fmla="*/ 55721 h 55721"/>
              <a:gd name="connsiteX5" fmla="*/ 29337 w 58578"/>
              <a:gd name="connsiteY5" fmla="*/ 46196 h 55721"/>
              <a:gd name="connsiteX6" fmla="*/ 11239 w 58578"/>
              <a:gd name="connsiteY6" fmla="*/ 55721 h 55721"/>
              <a:gd name="connsiteX7" fmla="*/ 14668 w 58578"/>
              <a:gd name="connsiteY7" fmla="*/ 35528 h 55721"/>
              <a:gd name="connsiteX8" fmla="*/ 0 w 58578"/>
              <a:gd name="connsiteY8" fmla="*/ 21336 h 55721"/>
              <a:gd name="connsiteX9" fmla="*/ 20288 w 58578"/>
              <a:gd name="connsiteY9" fmla="*/ 18383 h 5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78" h="55721">
                <a:moveTo>
                  <a:pt x="29337" y="0"/>
                </a:moveTo>
                <a:lnTo>
                  <a:pt x="38385" y="18383"/>
                </a:lnTo>
                <a:lnTo>
                  <a:pt x="58578" y="21336"/>
                </a:lnTo>
                <a:lnTo>
                  <a:pt x="44005" y="35528"/>
                </a:lnTo>
                <a:lnTo>
                  <a:pt x="47434" y="55721"/>
                </a:lnTo>
                <a:lnTo>
                  <a:pt x="29337" y="46196"/>
                </a:lnTo>
                <a:lnTo>
                  <a:pt x="11239" y="55721"/>
                </a:lnTo>
                <a:lnTo>
                  <a:pt x="14668" y="35528"/>
                </a:lnTo>
                <a:lnTo>
                  <a:pt x="0" y="21336"/>
                </a:lnTo>
                <a:lnTo>
                  <a:pt x="20288" y="18383"/>
                </a:lnTo>
                <a:close/>
              </a:path>
            </a:pathLst>
          </a:custGeom>
          <a:solidFill>
            <a:srgbClr val="E306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extBox 6">
            <a:hlinkClick r:id="rId30" action="ppaction://hlinksldjump"/>
            <a:extLst>
              <a:ext uri="{FF2B5EF4-FFF2-40B4-BE49-F238E27FC236}">
                <a16:creationId xmlns:a16="http://schemas.microsoft.com/office/drawing/2014/main" id="{191D139D-3E79-68E8-2FD1-2DC0D6093FC3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5" name="TextBox 5">
            <a:hlinkClick r:id="rId31" action="ppaction://hlinksldjump"/>
            <a:extLst>
              <a:ext uri="{FF2B5EF4-FFF2-40B4-BE49-F238E27FC236}">
                <a16:creationId xmlns:a16="http://schemas.microsoft.com/office/drawing/2014/main" id="{41BCA861-8D1C-C1C5-DD57-F94514A949E5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249717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3.33333E-6 L -0.14948 -3.33333E-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3.33333E-6 L -0.14948 -3.33333E-6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7.40741E-7 L 0.12851 7.40741E-7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5E-6 2.59259E-6 L 0.12851 2.59259E-6 " pathEditMode="relative" rAng="0" ptsTypes="AA">
                                      <p:cBhvr>
                                        <p:cTn id="32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7 2.59259E-6 L 0.12852 2.59259E-6 " pathEditMode="relative" rAng="0" ptsTypes="AA">
                                      <p:cBhvr>
                                        <p:cTn id="37" dur="2000" spd="-100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7.40741E-7 L 0.12851 7.40741E-7 " pathEditMode="relative" rAng="0" ptsTypes="AA">
                                      <p:cBhvr>
                                        <p:cTn id="46" dur="2000" spd="-1000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" fill="hold"/>
                                        <p:tgtEl>
                                          <p:spTgt spid="31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750" fill="hold"/>
                                        <p:tgtEl>
                                          <p:spTgt spid="31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3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 tmFilter="0, 0; .2, .5; .8, .5; 1, 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25" autoRev="1" fill="hold"/>
                                        <p:tgtEl>
                                          <p:spTgt spid="3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3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85" dur="10" fill="hold"/>
                                        <p:tgtEl>
                                          <p:spTgt spid="429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42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92" dur="10" fill="hold"/>
                                        <p:tgtEl>
                                          <p:spTgt spid="45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94" dur="1750" fill="hold"/>
                                        <p:tgtEl>
                                          <p:spTgt spid="45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99" dur="10" fill="hold"/>
                                        <p:tgtEl>
                                          <p:spTgt spid="31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01" dur="1750" fill="hold"/>
                                        <p:tgtEl>
                                          <p:spTgt spid="31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10" dur="10" fill="hold"/>
                                        <p:tgtEl>
                                          <p:spTgt spid="100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12" dur="1750" fill="hold"/>
                                        <p:tgtEl>
                                          <p:spTgt spid="100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7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decel="10000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9" dur="175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" grpId="0" animBg="1"/>
      <p:bldP spid="1434" grpId="1" animBg="1"/>
      <p:bldP spid="1443" grpId="0" animBg="1"/>
      <p:bldP spid="26" grpId="0" animBg="1"/>
      <p:bldP spid="26" grpId="1" animBg="1"/>
      <p:bldP spid="896" grpId="0" animBg="1"/>
      <p:bldP spid="896" grpId="1" animBg="1"/>
      <p:bldP spid="3149" grpId="0" animBg="1"/>
      <p:bldP spid="3149" grpId="1" animBg="1"/>
      <p:bldP spid="3149" grpId="2" animBg="1"/>
      <p:bldP spid="3150" grpId="0" animBg="1"/>
      <p:bldP spid="3150" grpId="1" animBg="1"/>
      <p:bldP spid="3150" grpId="2" animBg="1"/>
      <p:bldP spid="3151" grpId="0" animBg="1"/>
      <p:bldP spid="3151" grpId="1" animBg="1"/>
      <p:bldP spid="3151" grpId="2" animBg="1"/>
      <p:bldP spid="9" grpId="0" animBg="1"/>
      <p:bldP spid="2" grpId="0" animBg="1"/>
      <p:bldP spid="2" grpId="1" animBg="1"/>
      <p:bldP spid="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9" name="Groupe 4348">
            <a:extLst>
              <a:ext uri="{FF2B5EF4-FFF2-40B4-BE49-F238E27FC236}">
                <a16:creationId xmlns:a16="http://schemas.microsoft.com/office/drawing/2014/main" id="{E21C7CB1-121E-2A3B-1F28-8D39972FB1BD}"/>
              </a:ext>
            </a:extLst>
          </p:cNvPr>
          <p:cNvGrpSpPr/>
          <p:nvPr/>
        </p:nvGrpSpPr>
        <p:grpSpPr>
          <a:xfrm>
            <a:off x="2066979" y="-5463989"/>
            <a:ext cx="11372088" cy="15744927"/>
            <a:chOff x="12798530" y="0"/>
            <a:chExt cx="4957256" cy="6879508"/>
          </a:xfrm>
        </p:grpSpPr>
        <p:sp>
          <p:nvSpPr>
            <p:cNvPr id="4350" name="Forme libre : forme 4349">
              <a:extLst>
                <a:ext uri="{FF2B5EF4-FFF2-40B4-BE49-F238E27FC236}">
                  <a16:creationId xmlns:a16="http://schemas.microsoft.com/office/drawing/2014/main" id="{E55DB3EB-EB51-9E8E-F1C9-E21459833D18}"/>
                </a:ext>
              </a:extLst>
            </p:cNvPr>
            <p:cNvSpPr/>
            <p:nvPr/>
          </p:nvSpPr>
          <p:spPr>
            <a:xfrm>
              <a:off x="12802493" y="0"/>
              <a:ext cx="4953293" cy="6879508"/>
            </a:xfrm>
            <a:custGeom>
              <a:avLst/>
              <a:gdLst>
                <a:gd name="connsiteX0" fmla="*/ 0 w 4860036"/>
                <a:gd name="connsiteY0" fmla="*/ 0 h 6749986"/>
                <a:gd name="connsiteX1" fmla="*/ 4860036 w 4860036"/>
                <a:gd name="connsiteY1" fmla="*/ 0 h 6749986"/>
                <a:gd name="connsiteX2" fmla="*/ 4860036 w 4860036"/>
                <a:gd name="connsiteY2" fmla="*/ 6749986 h 6749986"/>
                <a:gd name="connsiteX3" fmla="*/ 0 w 4860036"/>
                <a:gd name="connsiteY3" fmla="*/ 6749986 h 674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0036" h="6749986">
                  <a:moveTo>
                    <a:pt x="0" y="0"/>
                  </a:moveTo>
                  <a:lnTo>
                    <a:pt x="4860036" y="0"/>
                  </a:lnTo>
                  <a:lnTo>
                    <a:pt x="4860036" y="6749986"/>
                  </a:lnTo>
                  <a:lnTo>
                    <a:pt x="0" y="6749986"/>
                  </a:ln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1" name="Forme libre : forme 4350">
              <a:extLst>
                <a:ext uri="{FF2B5EF4-FFF2-40B4-BE49-F238E27FC236}">
                  <a16:creationId xmlns:a16="http://schemas.microsoft.com/office/drawing/2014/main" id="{56856A0B-0139-BA50-45FD-9B13CB822BAC}"/>
                </a:ext>
              </a:extLst>
            </p:cNvPr>
            <p:cNvSpPr/>
            <p:nvPr/>
          </p:nvSpPr>
          <p:spPr>
            <a:xfrm>
              <a:off x="12798530" y="2300062"/>
              <a:ext cx="3648665" cy="4579446"/>
            </a:xfrm>
            <a:custGeom>
              <a:avLst/>
              <a:gdLst>
                <a:gd name="connsiteX0" fmla="*/ 0 w 3579971"/>
                <a:gd name="connsiteY0" fmla="*/ 0 h 4493228"/>
                <a:gd name="connsiteX1" fmla="*/ 542639 w 3579971"/>
                <a:gd name="connsiteY1" fmla="*/ 339566 h 4493228"/>
                <a:gd name="connsiteX2" fmla="*/ 878110 w 3579971"/>
                <a:gd name="connsiteY2" fmla="*/ 390144 h 4493228"/>
                <a:gd name="connsiteX3" fmla="*/ 1524191 w 3579971"/>
                <a:gd name="connsiteY3" fmla="*/ 1294829 h 4493228"/>
                <a:gd name="connsiteX4" fmla="*/ 1836325 w 3579971"/>
                <a:gd name="connsiteY4" fmla="*/ 1924717 h 4493228"/>
                <a:gd name="connsiteX5" fmla="*/ 2137315 w 3579971"/>
                <a:gd name="connsiteY5" fmla="*/ 2284762 h 4493228"/>
                <a:gd name="connsiteX6" fmla="*/ 2422398 w 3579971"/>
                <a:gd name="connsiteY6" fmla="*/ 2832545 h 4493228"/>
                <a:gd name="connsiteX7" fmla="*/ 3124200 w 3579971"/>
                <a:gd name="connsiteY7" fmla="*/ 3790855 h 4493228"/>
                <a:gd name="connsiteX8" fmla="*/ 3579971 w 3579971"/>
                <a:gd name="connsiteY8" fmla="*/ 4493228 h 4493228"/>
                <a:gd name="connsiteX9" fmla="*/ 0 w 3579971"/>
                <a:gd name="connsiteY9" fmla="*/ 4493228 h 4493228"/>
                <a:gd name="connsiteX10" fmla="*/ 0 w 3579971"/>
                <a:gd name="connsiteY10" fmla="*/ 0 h 449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9971" h="4493228">
                  <a:moveTo>
                    <a:pt x="0" y="0"/>
                  </a:moveTo>
                  <a:lnTo>
                    <a:pt x="542639" y="339566"/>
                  </a:lnTo>
                  <a:lnTo>
                    <a:pt x="878110" y="390144"/>
                  </a:lnTo>
                  <a:lnTo>
                    <a:pt x="1524191" y="1294829"/>
                  </a:lnTo>
                  <a:lnTo>
                    <a:pt x="1836325" y="1924717"/>
                  </a:lnTo>
                  <a:lnTo>
                    <a:pt x="2137315" y="2284762"/>
                  </a:lnTo>
                  <a:cubicBezTo>
                    <a:pt x="2137315" y="2284762"/>
                    <a:pt x="2351913" y="2580513"/>
                    <a:pt x="2422398" y="2832545"/>
                  </a:cubicBezTo>
                  <a:cubicBezTo>
                    <a:pt x="2492978" y="3084576"/>
                    <a:pt x="2945702" y="3752945"/>
                    <a:pt x="3124200" y="3790855"/>
                  </a:cubicBezTo>
                  <a:cubicBezTo>
                    <a:pt x="3302699" y="3828765"/>
                    <a:pt x="3492437" y="4158139"/>
                    <a:pt x="3579971" y="4493228"/>
                  </a:cubicBezTo>
                  <a:lnTo>
                    <a:pt x="0" y="4493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2" name="Forme libre : forme 4351">
              <a:extLst>
                <a:ext uri="{FF2B5EF4-FFF2-40B4-BE49-F238E27FC236}">
                  <a16:creationId xmlns:a16="http://schemas.microsoft.com/office/drawing/2014/main" id="{EACD365A-03DD-ADE6-9B8B-713F8CA5605C}"/>
                </a:ext>
              </a:extLst>
            </p:cNvPr>
            <p:cNvSpPr/>
            <p:nvPr/>
          </p:nvSpPr>
          <p:spPr>
            <a:xfrm>
              <a:off x="13351679" y="1131052"/>
              <a:ext cx="3879322" cy="5180455"/>
            </a:xfrm>
            <a:custGeom>
              <a:avLst/>
              <a:gdLst>
                <a:gd name="connsiteX0" fmla="*/ 0 w 3806285"/>
                <a:gd name="connsiteY0" fmla="*/ 1486567 h 5082921"/>
                <a:gd name="connsiteX1" fmla="*/ 48482 w 3806285"/>
                <a:gd name="connsiteY1" fmla="*/ 1520857 h 5082921"/>
                <a:gd name="connsiteX2" fmla="*/ 103822 w 3806285"/>
                <a:gd name="connsiteY2" fmla="*/ 1547622 h 5082921"/>
                <a:gd name="connsiteX3" fmla="*/ 250317 w 3806285"/>
                <a:gd name="connsiteY3" fmla="*/ 1661922 h 5082921"/>
                <a:gd name="connsiteX4" fmla="*/ 273653 w 3806285"/>
                <a:gd name="connsiteY4" fmla="*/ 1693926 h 5082921"/>
                <a:gd name="connsiteX5" fmla="*/ 276892 w 3806285"/>
                <a:gd name="connsiteY5" fmla="*/ 1732026 h 5082921"/>
                <a:gd name="connsiteX6" fmla="*/ 263557 w 3806285"/>
                <a:gd name="connsiteY6" fmla="*/ 1734026 h 5082921"/>
                <a:gd name="connsiteX7" fmla="*/ 260699 w 3806285"/>
                <a:gd name="connsiteY7" fmla="*/ 1765649 h 5082921"/>
                <a:gd name="connsiteX8" fmla="*/ 276892 w 3806285"/>
                <a:gd name="connsiteY8" fmla="*/ 1756315 h 5082921"/>
                <a:gd name="connsiteX9" fmla="*/ 288226 w 3806285"/>
                <a:gd name="connsiteY9" fmla="*/ 1765649 h 5082921"/>
                <a:gd name="connsiteX10" fmla="*/ 264700 w 3806285"/>
                <a:gd name="connsiteY10" fmla="*/ 1788319 h 5082921"/>
                <a:gd name="connsiteX11" fmla="*/ 266700 w 3806285"/>
                <a:gd name="connsiteY11" fmla="*/ 1802892 h 5082921"/>
                <a:gd name="connsiteX12" fmla="*/ 142684 w 3806285"/>
                <a:gd name="connsiteY12" fmla="*/ 1802892 h 5082921"/>
                <a:gd name="connsiteX13" fmla="*/ 94869 w 3806285"/>
                <a:gd name="connsiteY13" fmla="*/ 1771269 h 5082921"/>
                <a:gd name="connsiteX14" fmla="*/ 77438 w 3806285"/>
                <a:gd name="connsiteY14" fmla="*/ 1774889 h 5082921"/>
                <a:gd name="connsiteX15" fmla="*/ 131731 w 3806285"/>
                <a:gd name="connsiteY15" fmla="*/ 1822323 h 5082921"/>
                <a:gd name="connsiteX16" fmla="*/ 264700 w 3806285"/>
                <a:gd name="connsiteY16" fmla="*/ 1822323 h 5082921"/>
                <a:gd name="connsiteX17" fmla="*/ 263842 w 3806285"/>
                <a:gd name="connsiteY17" fmla="*/ 1858423 h 5082921"/>
                <a:gd name="connsiteX18" fmla="*/ 277654 w 3806285"/>
                <a:gd name="connsiteY18" fmla="*/ 1864138 h 5082921"/>
                <a:gd name="connsiteX19" fmla="*/ 271558 w 3806285"/>
                <a:gd name="connsiteY19" fmla="*/ 1902619 h 5082921"/>
                <a:gd name="connsiteX20" fmla="*/ 259842 w 3806285"/>
                <a:gd name="connsiteY20" fmla="*/ 1952434 h 5082921"/>
                <a:gd name="connsiteX21" fmla="*/ 272415 w 3806285"/>
                <a:gd name="connsiteY21" fmla="*/ 1991773 h 5082921"/>
                <a:gd name="connsiteX22" fmla="*/ 255842 w 3806285"/>
                <a:gd name="connsiteY22" fmla="*/ 2057019 h 5082921"/>
                <a:gd name="connsiteX23" fmla="*/ 237172 w 3806285"/>
                <a:gd name="connsiteY23" fmla="*/ 2093881 h 5082921"/>
                <a:gd name="connsiteX24" fmla="*/ 237554 w 3806285"/>
                <a:gd name="connsiteY24" fmla="*/ 2151888 h 5082921"/>
                <a:gd name="connsiteX25" fmla="*/ 128968 w 3806285"/>
                <a:gd name="connsiteY25" fmla="*/ 2151888 h 5082921"/>
                <a:gd name="connsiteX26" fmla="*/ 62484 w 3806285"/>
                <a:gd name="connsiteY26" fmla="*/ 2181035 h 5082921"/>
                <a:gd name="connsiteX27" fmla="*/ 55626 w 3806285"/>
                <a:gd name="connsiteY27" fmla="*/ 2232470 h 5082921"/>
                <a:gd name="connsiteX28" fmla="*/ 66199 w 3806285"/>
                <a:gd name="connsiteY28" fmla="*/ 2235708 h 5082921"/>
                <a:gd name="connsiteX29" fmla="*/ 77533 w 3806285"/>
                <a:gd name="connsiteY29" fmla="*/ 2188655 h 5082921"/>
                <a:gd name="connsiteX30" fmla="*/ 96583 w 3806285"/>
                <a:gd name="connsiteY30" fmla="*/ 2171224 h 5082921"/>
                <a:gd name="connsiteX31" fmla="*/ 229552 w 3806285"/>
                <a:gd name="connsiteY31" fmla="*/ 2169605 h 5082921"/>
                <a:gd name="connsiteX32" fmla="*/ 215360 w 3806285"/>
                <a:gd name="connsiteY32" fmla="*/ 2219897 h 5082921"/>
                <a:gd name="connsiteX33" fmla="*/ 187833 w 3806285"/>
                <a:gd name="connsiteY33" fmla="*/ 2264093 h 5082921"/>
                <a:gd name="connsiteX34" fmla="*/ 188690 w 3806285"/>
                <a:gd name="connsiteY34" fmla="*/ 2309051 h 5082921"/>
                <a:gd name="connsiteX35" fmla="*/ 124206 w 3806285"/>
                <a:gd name="connsiteY35" fmla="*/ 2323243 h 5082921"/>
                <a:gd name="connsiteX36" fmla="*/ 108585 w 3806285"/>
                <a:gd name="connsiteY36" fmla="*/ 2327339 h 5082921"/>
                <a:gd name="connsiteX37" fmla="*/ 112014 w 3806285"/>
                <a:gd name="connsiteY37" fmla="*/ 2340293 h 5082921"/>
                <a:gd name="connsiteX38" fmla="*/ 126968 w 3806285"/>
                <a:gd name="connsiteY38" fmla="*/ 2337816 h 5082921"/>
                <a:gd name="connsiteX39" fmla="*/ 194691 w 3806285"/>
                <a:gd name="connsiteY39" fmla="*/ 2325243 h 5082921"/>
                <a:gd name="connsiteX40" fmla="*/ 202406 w 3806285"/>
                <a:gd name="connsiteY40" fmla="*/ 2364962 h 5082921"/>
                <a:gd name="connsiteX41" fmla="*/ 223456 w 3806285"/>
                <a:gd name="connsiteY41" fmla="*/ 2362105 h 5082921"/>
                <a:gd name="connsiteX42" fmla="*/ 230314 w 3806285"/>
                <a:gd name="connsiteY42" fmla="*/ 2396585 h 5082921"/>
                <a:gd name="connsiteX43" fmla="*/ 216122 w 3806285"/>
                <a:gd name="connsiteY43" fmla="*/ 2402300 h 5082921"/>
                <a:gd name="connsiteX44" fmla="*/ 225076 w 3806285"/>
                <a:gd name="connsiteY44" fmla="*/ 2445258 h 5082921"/>
                <a:gd name="connsiteX45" fmla="*/ 226314 w 3806285"/>
                <a:gd name="connsiteY45" fmla="*/ 2486977 h 5082921"/>
                <a:gd name="connsiteX46" fmla="*/ 202406 w 3806285"/>
                <a:gd name="connsiteY46" fmla="*/ 2486977 h 5082921"/>
                <a:gd name="connsiteX47" fmla="*/ 214122 w 3806285"/>
                <a:gd name="connsiteY47" fmla="*/ 2497550 h 5082921"/>
                <a:gd name="connsiteX48" fmla="*/ 237649 w 3806285"/>
                <a:gd name="connsiteY48" fmla="*/ 2502789 h 5082921"/>
                <a:gd name="connsiteX49" fmla="*/ 233172 w 3806285"/>
                <a:gd name="connsiteY49" fmla="*/ 2522220 h 5082921"/>
                <a:gd name="connsiteX50" fmla="*/ 247364 w 3806285"/>
                <a:gd name="connsiteY50" fmla="*/ 2528316 h 5082921"/>
                <a:gd name="connsiteX51" fmla="*/ 249841 w 3806285"/>
                <a:gd name="connsiteY51" fmla="*/ 2545366 h 5082921"/>
                <a:gd name="connsiteX52" fmla="*/ 303371 w 3806285"/>
                <a:gd name="connsiteY52" fmla="*/ 2533174 h 5082921"/>
                <a:gd name="connsiteX53" fmla="*/ 303371 w 3806285"/>
                <a:gd name="connsiteY53" fmla="*/ 2539270 h 5082921"/>
                <a:gd name="connsiteX54" fmla="*/ 320802 w 3806285"/>
                <a:gd name="connsiteY54" fmla="*/ 2536031 h 5082921"/>
                <a:gd name="connsiteX55" fmla="*/ 317182 w 3806285"/>
                <a:gd name="connsiteY55" fmla="*/ 2515743 h 5082921"/>
                <a:gd name="connsiteX56" fmla="*/ 338709 w 3806285"/>
                <a:gd name="connsiteY56" fmla="*/ 2512124 h 5082921"/>
                <a:gd name="connsiteX57" fmla="*/ 342329 w 3806285"/>
                <a:gd name="connsiteY57" fmla="*/ 2531555 h 5082921"/>
                <a:gd name="connsiteX58" fmla="*/ 377190 w 3806285"/>
                <a:gd name="connsiteY58" fmla="*/ 2540032 h 5082921"/>
                <a:gd name="connsiteX59" fmla="*/ 354521 w 3806285"/>
                <a:gd name="connsiteY59" fmla="*/ 2597563 h 5082921"/>
                <a:gd name="connsiteX60" fmla="*/ 320516 w 3806285"/>
                <a:gd name="connsiteY60" fmla="*/ 2582609 h 5082921"/>
                <a:gd name="connsiteX61" fmla="*/ 320897 w 3806285"/>
                <a:gd name="connsiteY61" fmla="*/ 2568035 h 5082921"/>
                <a:gd name="connsiteX62" fmla="*/ 333470 w 3806285"/>
                <a:gd name="connsiteY62" fmla="*/ 2555081 h 5082921"/>
                <a:gd name="connsiteX63" fmla="*/ 328993 w 3806285"/>
                <a:gd name="connsiteY63" fmla="*/ 2546985 h 5082921"/>
                <a:gd name="connsiteX64" fmla="*/ 310325 w 3806285"/>
                <a:gd name="connsiteY64" fmla="*/ 2547842 h 5082921"/>
                <a:gd name="connsiteX65" fmla="*/ 312801 w 3806285"/>
                <a:gd name="connsiteY65" fmla="*/ 2557939 h 5082921"/>
                <a:gd name="connsiteX66" fmla="*/ 259271 w 3806285"/>
                <a:gd name="connsiteY66" fmla="*/ 2575370 h 5082921"/>
                <a:gd name="connsiteX67" fmla="*/ 251936 w 3806285"/>
                <a:gd name="connsiteY67" fmla="*/ 2589181 h 5082921"/>
                <a:gd name="connsiteX68" fmla="*/ 281559 w 3806285"/>
                <a:gd name="connsiteY68" fmla="*/ 2674715 h 5082921"/>
                <a:gd name="connsiteX69" fmla="*/ 254032 w 3806285"/>
                <a:gd name="connsiteY69" fmla="*/ 2688527 h 5082921"/>
                <a:gd name="connsiteX70" fmla="*/ 272225 w 3806285"/>
                <a:gd name="connsiteY70" fmla="*/ 2734723 h 5082921"/>
                <a:gd name="connsiteX71" fmla="*/ 252317 w 3806285"/>
                <a:gd name="connsiteY71" fmla="*/ 2746439 h 5082921"/>
                <a:gd name="connsiteX72" fmla="*/ 258413 w 3806285"/>
                <a:gd name="connsiteY72" fmla="*/ 2760250 h 5082921"/>
                <a:gd name="connsiteX73" fmla="*/ 283940 w 3806285"/>
                <a:gd name="connsiteY73" fmla="*/ 2748915 h 5082921"/>
                <a:gd name="connsiteX74" fmla="*/ 331756 w 3806285"/>
                <a:gd name="connsiteY74" fmla="*/ 2794349 h 5082921"/>
                <a:gd name="connsiteX75" fmla="*/ 852964 w 3806285"/>
                <a:gd name="connsiteY75" fmla="*/ 3173349 h 5082921"/>
                <a:gd name="connsiteX76" fmla="*/ 861917 w 3806285"/>
                <a:gd name="connsiteY76" fmla="*/ 3189160 h 5082921"/>
                <a:gd name="connsiteX77" fmla="*/ 884587 w 3806285"/>
                <a:gd name="connsiteY77" fmla="*/ 3169253 h 5082921"/>
                <a:gd name="connsiteX78" fmla="*/ 944975 w 3806285"/>
                <a:gd name="connsiteY78" fmla="*/ 3218688 h 5082921"/>
                <a:gd name="connsiteX79" fmla="*/ 949833 w 3806285"/>
                <a:gd name="connsiteY79" fmla="*/ 3199638 h 5082921"/>
                <a:gd name="connsiteX80" fmla="*/ 940880 w 3806285"/>
                <a:gd name="connsiteY80" fmla="*/ 3186684 h 5082921"/>
                <a:gd name="connsiteX81" fmla="*/ 966025 w 3806285"/>
                <a:gd name="connsiteY81" fmla="*/ 3159157 h 5082921"/>
                <a:gd name="connsiteX82" fmla="*/ 980980 w 3806285"/>
                <a:gd name="connsiteY82" fmla="*/ 3171349 h 5082921"/>
                <a:gd name="connsiteX83" fmla="*/ 976503 w 3806285"/>
                <a:gd name="connsiteY83" fmla="*/ 3178207 h 5082921"/>
                <a:gd name="connsiteX84" fmla="*/ 980980 w 3806285"/>
                <a:gd name="connsiteY84" fmla="*/ 3186303 h 5082921"/>
                <a:gd name="connsiteX85" fmla="*/ 965549 w 3806285"/>
                <a:gd name="connsiteY85" fmla="*/ 3206972 h 5082921"/>
                <a:gd name="connsiteX86" fmla="*/ 957834 w 3806285"/>
                <a:gd name="connsiteY86" fmla="*/ 3203353 h 5082921"/>
                <a:gd name="connsiteX87" fmla="*/ 950500 w 3806285"/>
                <a:gd name="connsiteY87" fmla="*/ 3241834 h 5082921"/>
                <a:gd name="connsiteX88" fmla="*/ 1014508 w 3806285"/>
                <a:gd name="connsiteY88" fmla="*/ 3270599 h 5082921"/>
                <a:gd name="connsiteX89" fmla="*/ 1019365 w 3806285"/>
                <a:gd name="connsiteY89" fmla="*/ 3287173 h 5082921"/>
                <a:gd name="connsiteX90" fmla="*/ 1048512 w 3806285"/>
                <a:gd name="connsiteY90" fmla="*/ 3298508 h 5082921"/>
                <a:gd name="connsiteX91" fmla="*/ 1097947 w 3806285"/>
                <a:gd name="connsiteY91" fmla="*/ 3280696 h 5082921"/>
                <a:gd name="connsiteX92" fmla="*/ 1165670 w 3806285"/>
                <a:gd name="connsiteY92" fmla="*/ 3300698 h 5082921"/>
                <a:gd name="connsiteX93" fmla="*/ 1279589 w 3806285"/>
                <a:gd name="connsiteY93" fmla="*/ 3293269 h 5082921"/>
                <a:gd name="connsiteX94" fmla="*/ 1404842 w 3806285"/>
                <a:gd name="connsiteY94" fmla="*/ 3306604 h 5082921"/>
                <a:gd name="connsiteX95" fmla="*/ 1431607 w 3806285"/>
                <a:gd name="connsiteY95" fmla="*/ 3336608 h 5082921"/>
                <a:gd name="connsiteX96" fmla="*/ 1586484 w 3806285"/>
                <a:gd name="connsiteY96" fmla="*/ 3435953 h 5082921"/>
                <a:gd name="connsiteX97" fmla="*/ 1594580 w 3806285"/>
                <a:gd name="connsiteY97" fmla="*/ 3431667 h 5082921"/>
                <a:gd name="connsiteX98" fmla="*/ 1480852 w 3806285"/>
                <a:gd name="connsiteY98" fmla="*/ 3182969 h 5082921"/>
                <a:gd name="connsiteX99" fmla="*/ 1435227 w 3806285"/>
                <a:gd name="connsiteY99" fmla="*/ 3061335 h 5082921"/>
                <a:gd name="connsiteX100" fmla="*/ 1423702 w 3806285"/>
                <a:gd name="connsiteY100" fmla="*/ 2998089 h 5082921"/>
                <a:gd name="connsiteX101" fmla="*/ 1434656 w 3806285"/>
                <a:gd name="connsiteY101" fmla="*/ 2958560 h 5082921"/>
                <a:gd name="connsiteX102" fmla="*/ 1489329 w 3806285"/>
                <a:gd name="connsiteY102" fmla="*/ 2866168 h 5082921"/>
                <a:gd name="connsiteX103" fmla="*/ 1525238 w 3806285"/>
                <a:gd name="connsiteY103" fmla="*/ 2834545 h 5082921"/>
                <a:gd name="connsiteX104" fmla="*/ 1631632 w 3806285"/>
                <a:gd name="connsiteY104" fmla="*/ 2833973 h 5082921"/>
                <a:gd name="connsiteX105" fmla="*/ 1672971 w 3806285"/>
                <a:gd name="connsiteY105" fmla="*/ 2871692 h 5082921"/>
                <a:gd name="connsiteX106" fmla="*/ 1748314 w 3806285"/>
                <a:gd name="connsiteY106" fmla="*/ 2929414 h 5082921"/>
                <a:gd name="connsiteX107" fmla="*/ 1816989 w 3806285"/>
                <a:gd name="connsiteY107" fmla="*/ 2973800 h 5082921"/>
                <a:gd name="connsiteX108" fmla="*/ 1864995 w 3806285"/>
                <a:gd name="connsiteY108" fmla="*/ 3019997 h 5082921"/>
                <a:gd name="connsiteX109" fmla="*/ 1920335 w 3806285"/>
                <a:gd name="connsiteY109" fmla="*/ 3059525 h 5082921"/>
                <a:gd name="connsiteX110" fmla="*/ 2089309 w 3806285"/>
                <a:gd name="connsiteY110" fmla="*/ 3240119 h 5082921"/>
                <a:gd name="connsiteX111" fmla="*/ 2189607 w 3806285"/>
                <a:gd name="connsiteY111" fmla="*/ 3341656 h 5082921"/>
                <a:gd name="connsiteX112" fmla="*/ 2243138 w 3806285"/>
                <a:gd name="connsiteY112" fmla="*/ 3380613 h 5082921"/>
                <a:gd name="connsiteX113" fmla="*/ 2300859 w 3806285"/>
                <a:gd name="connsiteY113" fmla="*/ 3361754 h 5082921"/>
                <a:gd name="connsiteX114" fmla="*/ 2341626 w 3806285"/>
                <a:gd name="connsiteY114" fmla="*/ 3441383 h 5082921"/>
                <a:gd name="connsiteX115" fmla="*/ 2402396 w 3806285"/>
                <a:gd name="connsiteY115" fmla="*/ 3572732 h 5082921"/>
                <a:gd name="connsiteX116" fmla="*/ 2470499 w 3806285"/>
                <a:gd name="connsiteY116" fmla="*/ 3784949 h 5082921"/>
                <a:gd name="connsiteX117" fmla="*/ 2602421 w 3806285"/>
                <a:gd name="connsiteY117" fmla="*/ 3989832 h 5082921"/>
                <a:gd name="connsiteX118" fmla="*/ 2625566 w 3806285"/>
                <a:gd name="connsiteY118" fmla="*/ 4047554 h 5082921"/>
                <a:gd name="connsiteX119" fmla="*/ 2633472 w 3806285"/>
                <a:gd name="connsiteY119" fmla="*/ 4135088 h 5082921"/>
                <a:gd name="connsiteX120" fmla="*/ 2645664 w 3806285"/>
                <a:gd name="connsiteY120" fmla="*/ 4153948 h 5082921"/>
                <a:gd name="connsiteX121" fmla="*/ 2693099 w 3806285"/>
                <a:gd name="connsiteY121" fmla="*/ 4153948 h 5082921"/>
                <a:gd name="connsiteX122" fmla="*/ 2921127 w 3806285"/>
                <a:gd name="connsiteY122" fmla="*/ 4588669 h 5082921"/>
                <a:gd name="connsiteX123" fmla="*/ 2973991 w 3806285"/>
                <a:gd name="connsiteY123" fmla="*/ 4661630 h 5082921"/>
                <a:gd name="connsiteX124" fmla="*/ 3031141 w 3806285"/>
                <a:gd name="connsiteY124" fmla="*/ 4687157 h 5082921"/>
                <a:gd name="connsiteX125" fmla="*/ 3076766 w 3806285"/>
                <a:gd name="connsiteY125" fmla="*/ 4725448 h 5082921"/>
                <a:gd name="connsiteX126" fmla="*/ 3199543 w 3806285"/>
                <a:gd name="connsiteY126" fmla="*/ 4864037 h 5082921"/>
                <a:gd name="connsiteX127" fmla="*/ 3254883 w 3806285"/>
                <a:gd name="connsiteY127" fmla="*/ 4929092 h 5082921"/>
                <a:gd name="connsiteX128" fmla="*/ 3276791 w 3806285"/>
                <a:gd name="connsiteY128" fmla="*/ 4989291 h 5082921"/>
                <a:gd name="connsiteX129" fmla="*/ 3363087 w 3806285"/>
                <a:gd name="connsiteY129" fmla="*/ 5082921 h 5082921"/>
                <a:gd name="connsiteX130" fmla="*/ 3583781 w 3806285"/>
                <a:gd name="connsiteY130" fmla="*/ 4886516 h 5082921"/>
                <a:gd name="connsiteX131" fmla="*/ 3618453 w 3806285"/>
                <a:gd name="connsiteY131" fmla="*/ 4918710 h 5082921"/>
                <a:gd name="connsiteX132" fmla="*/ 3806285 w 3806285"/>
                <a:gd name="connsiteY132" fmla="*/ 4738783 h 5082921"/>
                <a:gd name="connsiteX133" fmla="*/ 3764947 w 3806285"/>
                <a:gd name="connsiteY133" fmla="*/ 4687062 h 5082921"/>
                <a:gd name="connsiteX134" fmla="*/ 3798951 w 3806285"/>
                <a:gd name="connsiteY134" fmla="*/ 4647534 h 5082921"/>
                <a:gd name="connsiteX135" fmla="*/ 3713798 w 3806285"/>
                <a:gd name="connsiteY135" fmla="*/ 4572762 h 5082921"/>
                <a:gd name="connsiteX136" fmla="*/ 3730847 w 3806285"/>
                <a:gd name="connsiteY136" fmla="*/ 4556951 h 5082921"/>
                <a:gd name="connsiteX137" fmla="*/ 3739992 w 3806285"/>
                <a:gd name="connsiteY137" fmla="*/ 4566666 h 5082921"/>
                <a:gd name="connsiteX138" fmla="*/ 3791045 w 3806285"/>
                <a:gd name="connsiteY138" fmla="*/ 4513803 h 5082921"/>
                <a:gd name="connsiteX139" fmla="*/ 3721132 w 3806285"/>
                <a:gd name="connsiteY139" fmla="*/ 4446937 h 5082921"/>
                <a:gd name="connsiteX140" fmla="*/ 3797142 w 3806285"/>
                <a:gd name="connsiteY140" fmla="*/ 4375213 h 5082921"/>
                <a:gd name="connsiteX141" fmla="*/ 3710845 w 3806285"/>
                <a:gd name="connsiteY141" fmla="*/ 4244531 h 5082921"/>
                <a:gd name="connsiteX142" fmla="*/ 3623310 w 3806285"/>
                <a:gd name="connsiteY142" fmla="*/ 4157567 h 5082921"/>
                <a:gd name="connsiteX143" fmla="*/ 3696843 w 3806285"/>
                <a:gd name="connsiteY143" fmla="*/ 4078510 h 5082921"/>
                <a:gd name="connsiteX144" fmla="*/ 3806285 w 3806285"/>
                <a:gd name="connsiteY144" fmla="*/ 3814667 h 5082921"/>
                <a:gd name="connsiteX145" fmla="*/ 3714464 w 3806285"/>
                <a:gd name="connsiteY145" fmla="*/ 3765423 h 5082921"/>
                <a:gd name="connsiteX146" fmla="*/ 3649409 w 3806285"/>
                <a:gd name="connsiteY146" fmla="*/ 3625025 h 5082921"/>
                <a:gd name="connsiteX147" fmla="*/ 3533299 w 3806285"/>
                <a:gd name="connsiteY147" fmla="*/ 3480340 h 5082921"/>
                <a:gd name="connsiteX148" fmla="*/ 3434810 w 3806285"/>
                <a:gd name="connsiteY148" fmla="*/ 3354515 h 5082921"/>
                <a:gd name="connsiteX149" fmla="*/ 3361278 w 3806285"/>
                <a:gd name="connsiteY149" fmla="*/ 3262122 h 5082921"/>
                <a:gd name="connsiteX150" fmla="*/ 3391662 w 3806285"/>
                <a:gd name="connsiteY150" fmla="*/ 3178207 h 5082921"/>
                <a:gd name="connsiteX151" fmla="*/ 3411093 w 3806285"/>
                <a:gd name="connsiteY151" fmla="*/ 3164205 h 5082921"/>
                <a:gd name="connsiteX152" fmla="*/ 3441478 w 3806285"/>
                <a:gd name="connsiteY152" fmla="*/ 3143536 h 5082921"/>
                <a:gd name="connsiteX153" fmla="*/ 3479769 w 3806285"/>
                <a:gd name="connsiteY153" fmla="*/ 3000089 h 5082921"/>
                <a:gd name="connsiteX154" fmla="*/ 3570351 w 3806285"/>
                <a:gd name="connsiteY154" fmla="*/ 2892457 h 5082921"/>
                <a:gd name="connsiteX155" fmla="*/ 3654838 w 3806285"/>
                <a:gd name="connsiteY155" fmla="*/ 2839593 h 5082921"/>
                <a:gd name="connsiteX156" fmla="*/ 3603784 w 3806285"/>
                <a:gd name="connsiteY156" fmla="*/ 2690051 h 5082921"/>
                <a:gd name="connsiteX157" fmla="*/ 3701034 w 3806285"/>
                <a:gd name="connsiteY157" fmla="*/ 2647474 h 5082921"/>
                <a:gd name="connsiteX158" fmla="*/ 3621977 w 3806285"/>
                <a:gd name="connsiteY158" fmla="*/ 2550795 h 5082921"/>
                <a:gd name="connsiteX159" fmla="*/ 3637788 w 3806285"/>
                <a:gd name="connsiteY159" fmla="*/ 2513743 h 5082921"/>
                <a:gd name="connsiteX160" fmla="*/ 3594640 w 3806285"/>
                <a:gd name="connsiteY160" fmla="*/ 2429827 h 5082921"/>
                <a:gd name="connsiteX161" fmla="*/ 3504629 w 3806285"/>
                <a:gd name="connsiteY161" fmla="*/ 2274189 h 5082921"/>
                <a:gd name="connsiteX162" fmla="*/ 3459670 w 3806285"/>
                <a:gd name="connsiteY162" fmla="*/ 2064449 h 5082921"/>
                <a:gd name="connsiteX163" fmla="*/ 3472434 w 3806285"/>
                <a:gd name="connsiteY163" fmla="*/ 2061972 h 5082921"/>
                <a:gd name="connsiteX164" fmla="*/ 3485198 w 3806285"/>
                <a:gd name="connsiteY164" fmla="*/ 2067401 h 5082921"/>
                <a:gd name="connsiteX165" fmla="*/ 3505295 w 3806285"/>
                <a:gd name="connsiteY165" fmla="*/ 2058257 h 5082921"/>
                <a:gd name="connsiteX166" fmla="*/ 3522345 w 3806285"/>
                <a:gd name="connsiteY166" fmla="*/ 2040065 h 5082921"/>
                <a:gd name="connsiteX167" fmla="*/ 3532061 w 3806285"/>
                <a:gd name="connsiteY167" fmla="*/ 2024825 h 5082921"/>
                <a:gd name="connsiteX168" fmla="*/ 3552158 w 3806285"/>
                <a:gd name="connsiteY168" fmla="*/ 2013871 h 5082921"/>
                <a:gd name="connsiteX169" fmla="*/ 3564922 w 3806285"/>
                <a:gd name="connsiteY169" fmla="*/ 2004727 h 5082921"/>
                <a:gd name="connsiteX170" fmla="*/ 3581972 w 3806285"/>
                <a:gd name="connsiteY170" fmla="*/ 2002250 h 5082921"/>
                <a:gd name="connsiteX171" fmla="*/ 3599021 w 3806285"/>
                <a:gd name="connsiteY171" fmla="*/ 1978533 h 5082921"/>
                <a:gd name="connsiteX172" fmla="*/ 3710273 w 3806285"/>
                <a:gd name="connsiteY172" fmla="*/ 1871567 h 5082921"/>
                <a:gd name="connsiteX173" fmla="*/ 3622738 w 3806285"/>
                <a:gd name="connsiteY173" fmla="*/ 1756029 h 5082921"/>
                <a:gd name="connsiteX174" fmla="*/ 3672554 w 3806285"/>
                <a:gd name="connsiteY174" fmla="*/ 1728025 h 5082921"/>
                <a:gd name="connsiteX175" fmla="*/ 3655504 w 3806285"/>
                <a:gd name="connsiteY175" fmla="*/ 1695831 h 5082921"/>
                <a:gd name="connsiteX176" fmla="*/ 3651219 w 3806285"/>
                <a:gd name="connsiteY176" fmla="*/ 1668494 h 5082921"/>
                <a:gd name="connsiteX177" fmla="*/ 3626929 w 3806285"/>
                <a:gd name="connsiteY177" fmla="*/ 1661160 h 5082921"/>
                <a:gd name="connsiteX178" fmla="*/ 3579495 w 3806285"/>
                <a:gd name="connsiteY178" fmla="*/ 1621631 h 5082921"/>
                <a:gd name="connsiteX179" fmla="*/ 3505295 w 3806285"/>
                <a:gd name="connsiteY179" fmla="*/ 1482376 h 5082921"/>
                <a:gd name="connsiteX180" fmla="*/ 3509582 w 3806285"/>
                <a:gd name="connsiteY180" fmla="*/ 1451324 h 5082921"/>
                <a:gd name="connsiteX181" fmla="*/ 3536347 w 3806285"/>
                <a:gd name="connsiteY181" fmla="*/ 1406938 h 5082921"/>
                <a:gd name="connsiteX182" fmla="*/ 3537585 w 3806285"/>
                <a:gd name="connsiteY182" fmla="*/ 1366838 h 5082921"/>
                <a:gd name="connsiteX183" fmla="*/ 3562541 w 3806285"/>
                <a:gd name="connsiteY183" fmla="*/ 1324928 h 5082921"/>
                <a:gd name="connsiteX184" fmla="*/ 3475578 w 3806285"/>
                <a:gd name="connsiteY184" fmla="*/ 1206341 h 5082921"/>
                <a:gd name="connsiteX185" fmla="*/ 3411093 w 3806285"/>
                <a:gd name="connsiteY185" fmla="*/ 1151668 h 5082921"/>
                <a:gd name="connsiteX186" fmla="*/ 3431762 w 3806285"/>
                <a:gd name="connsiteY186" fmla="*/ 1062323 h 5082921"/>
                <a:gd name="connsiteX187" fmla="*/ 3378232 w 3806285"/>
                <a:gd name="connsiteY187" fmla="*/ 927354 h 5082921"/>
                <a:gd name="connsiteX188" fmla="*/ 3290697 w 3806285"/>
                <a:gd name="connsiteY188" fmla="*/ 776573 h 5082921"/>
                <a:gd name="connsiteX189" fmla="*/ 3229261 w 3806285"/>
                <a:gd name="connsiteY189" fmla="*/ 806958 h 5082921"/>
                <a:gd name="connsiteX190" fmla="*/ 3215926 w 3806285"/>
                <a:gd name="connsiteY190" fmla="*/ 838581 h 5082921"/>
                <a:gd name="connsiteX191" fmla="*/ 3183065 w 3806285"/>
                <a:gd name="connsiteY191" fmla="*/ 859822 h 5082921"/>
                <a:gd name="connsiteX192" fmla="*/ 3150870 w 3806285"/>
                <a:gd name="connsiteY192" fmla="*/ 850106 h 5082921"/>
                <a:gd name="connsiteX193" fmla="*/ 3108960 w 3806285"/>
                <a:gd name="connsiteY193" fmla="*/ 875062 h 5082921"/>
                <a:gd name="connsiteX194" fmla="*/ 3089529 w 3806285"/>
                <a:gd name="connsiteY194" fmla="*/ 873252 h 5082921"/>
                <a:gd name="connsiteX195" fmla="*/ 3080385 w 3806285"/>
                <a:gd name="connsiteY195" fmla="*/ 892111 h 5082921"/>
                <a:gd name="connsiteX196" fmla="*/ 3055429 w 3806285"/>
                <a:gd name="connsiteY196" fmla="*/ 893350 h 5082921"/>
                <a:gd name="connsiteX197" fmla="*/ 3047524 w 3806285"/>
                <a:gd name="connsiteY197" fmla="*/ 911543 h 5082921"/>
                <a:gd name="connsiteX198" fmla="*/ 3030474 w 3806285"/>
                <a:gd name="connsiteY198" fmla="*/ 916400 h 5082921"/>
                <a:gd name="connsiteX199" fmla="*/ 3020759 w 3806285"/>
                <a:gd name="connsiteY199" fmla="*/ 937641 h 5082921"/>
                <a:gd name="connsiteX200" fmla="*/ 2993994 w 3806285"/>
                <a:gd name="connsiteY200" fmla="*/ 962597 h 5082921"/>
                <a:gd name="connsiteX201" fmla="*/ 2950178 w 3806285"/>
                <a:gd name="connsiteY201" fmla="*/ 982694 h 5082921"/>
                <a:gd name="connsiteX202" fmla="*/ 2924651 w 3806285"/>
                <a:gd name="connsiteY202" fmla="*/ 984504 h 5082921"/>
                <a:gd name="connsiteX203" fmla="*/ 2900934 w 3806285"/>
                <a:gd name="connsiteY203" fmla="*/ 982694 h 5082921"/>
                <a:gd name="connsiteX204" fmla="*/ 2847213 w 3806285"/>
                <a:gd name="connsiteY204" fmla="*/ 1014508 h 5082921"/>
                <a:gd name="connsiteX205" fmla="*/ 2803398 w 3806285"/>
                <a:gd name="connsiteY205" fmla="*/ 987361 h 5082921"/>
                <a:gd name="connsiteX206" fmla="*/ 2753106 w 3806285"/>
                <a:gd name="connsiteY206" fmla="*/ 1012507 h 5082921"/>
                <a:gd name="connsiteX207" fmla="*/ 2716625 w 3806285"/>
                <a:gd name="connsiteY207" fmla="*/ 978503 h 5082921"/>
                <a:gd name="connsiteX208" fmla="*/ 2693480 w 3806285"/>
                <a:gd name="connsiteY208" fmla="*/ 980980 h 5082921"/>
                <a:gd name="connsiteX209" fmla="*/ 2687383 w 3806285"/>
                <a:gd name="connsiteY209" fmla="*/ 960311 h 5082921"/>
                <a:gd name="connsiteX210" fmla="*/ 2658237 w 3806285"/>
                <a:gd name="connsiteY210" fmla="*/ 949357 h 5082921"/>
                <a:gd name="connsiteX211" fmla="*/ 2638330 w 3806285"/>
                <a:gd name="connsiteY211" fmla="*/ 956215 h 5082921"/>
                <a:gd name="connsiteX212" fmla="*/ 2617661 w 3806285"/>
                <a:gd name="connsiteY212" fmla="*/ 943642 h 5082921"/>
                <a:gd name="connsiteX213" fmla="*/ 2601087 w 3806285"/>
                <a:gd name="connsiteY213" fmla="*/ 942403 h 5082921"/>
                <a:gd name="connsiteX214" fmla="*/ 2591372 w 3806285"/>
                <a:gd name="connsiteY214" fmla="*/ 933450 h 5082921"/>
                <a:gd name="connsiteX215" fmla="*/ 2594610 w 3806285"/>
                <a:gd name="connsiteY215" fmla="*/ 866585 h 5082921"/>
                <a:gd name="connsiteX216" fmla="*/ 2564225 w 3806285"/>
                <a:gd name="connsiteY216" fmla="*/ 811911 h 5082921"/>
                <a:gd name="connsiteX217" fmla="*/ 2523649 w 3806285"/>
                <a:gd name="connsiteY217" fmla="*/ 707707 h 5082921"/>
                <a:gd name="connsiteX218" fmla="*/ 2575941 w 3806285"/>
                <a:gd name="connsiteY218" fmla="*/ 672084 h 5082921"/>
                <a:gd name="connsiteX219" fmla="*/ 2488406 w 3806285"/>
                <a:gd name="connsiteY219" fmla="*/ 508730 h 5082921"/>
                <a:gd name="connsiteX220" fmla="*/ 2437352 w 3806285"/>
                <a:gd name="connsiteY220" fmla="*/ 413099 h 5082921"/>
                <a:gd name="connsiteX221" fmla="*/ 2384679 w 3806285"/>
                <a:gd name="connsiteY221" fmla="*/ 442246 h 5082921"/>
                <a:gd name="connsiteX222" fmla="*/ 2332387 w 3806285"/>
                <a:gd name="connsiteY222" fmla="*/ 459295 h 5082921"/>
                <a:gd name="connsiteX223" fmla="*/ 2290667 w 3806285"/>
                <a:gd name="connsiteY223" fmla="*/ 462915 h 5082921"/>
                <a:gd name="connsiteX224" fmla="*/ 2272474 w 3806285"/>
                <a:gd name="connsiteY224" fmla="*/ 476250 h 5082921"/>
                <a:gd name="connsiteX225" fmla="*/ 2168271 w 3806285"/>
                <a:gd name="connsiteY225" fmla="*/ 510731 h 5082921"/>
                <a:gd name="connsiteX226" fmla="*/ 2118836 w 3806285"/>
                <a:gd name="connsiteY226" fmla="*/ 526923 h 5082921"/>
                <a:gd name="connsiteX227" fmla="*/ 2088452 w 3806285"/>
                <a:gd name="connsiteY227" fmla="*/ 520446 h 5082921"/>
                <a:gd name="connsiteX228" fmla="*/ 2028825 w 3806285"/>
                <a:gd name="connsiteY228" fmla="*/ 533019 h 5082921"/>
                <a:gd name="connsiteX229" fmla="*/ 1967198 w 3806285"/>
                <a:gd name="connsiteY229" fmla="*/ 522923 h 5082921"/>
                <a:gd name="connsiteX230" fmla="*/ 1953387 w 3806285"/>
                <a:gd name="connsiteY230" fmla="*/ 537115 h 5082921"/>
                <a:gd name="connsiteX231" fmla="*/ 1914049 w 3806285"/>
                <a:gd name="connsiteY231" fmla="*/ 524542 h 5082921"/>
                <a:gd name="connsiteX232" fmla="*/ 1878806 w 3806285"/>
                <a:gd name="connsiteY232" fmla="*/ 543973 h 5082921"/>
                <a:gd name="connsiteX233" fmla="*/ 1857756 w 3806285"/>
                <a:gd name="connsiteY233" fmla="*/ 540734 h 5082921"/>
                <a:gd name="connsiteX234" fmla="*/ 1816417 w 3806285"/>
                <a:gd name="connsiteY234" fmla="*/ 544830 h 5082921"/>
                <a:gd name="connsiteX235" fmla="*/ 1793272 w 3806285"/>
                <a:gd name="connsiteY235" fmla="*/ 584549 h 5082921"/>
                <a:gd name="connsiteX236" fmla="*/ 1788795 w 3806285"/>
                <a:gd name="connsiteY236" fmla="*/ 679418 h 5082921"/>
                <a:gd name="connsiteX237" fmla="*/ 1691069 w 3806285"/>
                <a:gd name="connsiteY237" fmla="*/ 790861 h 5082921"/>
                <a:gd name="connsiteX238" fmla="*/ 1630680 w 3806285"/>
                <a:gd name="connsiteY238" fmla="*/ 873538 h 5082921"/>
                <a:gd name="connsiteX239" fmla="*/ 1600676 w 3806285"/>
                <a:gd name="connsiteY239" fmla="*/ 1087565 h 5082921"/>
                <a:gd name="connsiteX240" fmla="*/ 1589341 w 3806285"/>
                <a:gd name="connsiteY240" fmla="*/ 1096518 h 5082921"/>
                <a:gd name="connsiteX241" fmla="*/ 1587722 w 3806285"/>
                <a:gd name="connsiteY241" fmla="*/ 1107472 h 5082921"/>
                <a:gd name="connsiteX242" fmla="*/ 1563433 w 3806285"/>
                <a:gd name="connsiteY242" fmla="*/ 1091660 h 5082921"/>
                <a:gd name="connsiteX243" fmla="*/ 1308925 w 3806285"/>
                <a:gd name="connsiteY243" fmla="*/ 1156145 h 5082921"/>
                <a:gd name="connsiteX244" fmla="*/ 1362456 w 3806285"/>
                <a:gd name="connsiteY244" fmla="*/ 983456 h 5082921"/>
                <a:gd name="connsiteX245" fmla="*/ 1355122 w 3806285"/>
                <a:gd name="connsiteY245" fmla="*/ 854583 h 5082921"/>
                <a:gd name="connsiteX246" fmla="*/ 1325118 w 3806285"/>
                <a:gd name="connsiteY246" fmla="*/ 854964 h 5082921"/>
                <a:gd name="connsiteX247" fmla="*/ 1334453 w 3806285"/>
                <a:gd name="connsiteY247" fmla="*/ 698468 h 5082921"/>
                <a:gd name="connsiteX248" fmla="*/ 1364075 w 3806285"/>
                <a:gd name="connsiteY248" fmla="*/ 570833 h 5082921"/>
                <a:gd name="connsiteX249" fmla="*/ 1413891 w 3806285"/>
                <a:gd name="connsiteY249" fmla="*/ 602837 h 5082921"/>
                <a:gd name="connsiteX250" fmla="*/ 1435798 w 3806285"/>
                <a:gd name="connsiteY250" fmla="*/ 591503 h 5082921"/>
                <a:gd name="connsiteX251" fmla="*/ 1412653 w 3806285"/>
                <a:gd name="connsiteY251" fmla="*/ 529876 h 5082921"/>
                <a:gd name="connsiteX252" fmla="*/ 1399699 w 3806285"/>
                <a:gd name="connsiteY252" fmla="*/ 530257 h 5082921"/>
                <a:gd name="connsiteX253" fmla="*/ 1363218 w 3806285"/>
                <a:gd name="connsiteY253" fmla="*/ 478345 h 5082921"/>
                <a:gd name="connsiteX254" fmla="*/ 1358360 w 3806285"/>
                <a:gd name="connsiteY254" fmla="*/ 492157 h 5082921"/>
                <a:gd name="connsiteX255" fmla="*/ 1324737 w 3806285"/>
                <a:gd name="connsiteY255" fmla="*/ 469011 h 5082921"/>
                <a:gd name="connsiteX256" fmla="*/ 1340167 w 3806285"/>
                <a:gd name="connsiteY256" fmla="*/ 437007 h 5082921"/>
                <a:gd name="connsiteX257" fmla="*/ 1406271 w 3806285"/>
                <a:gd name="connsiteY257" fmla="*/ 452819 h 5082921"/>
                <a:gd name="connsiteX258" fmla="*/ 1410748 w 3806285"/>
                <a:gd name="connsiteY258" fmla="*/ 419957 h 5082921"/>
                <a:gd name="connsiteX259" fmla="*/ 1352740 w 3806285"/>
                <a:gd name="connsiteY259" fmla="*/ 409385 h 5082921"/>
                <a:gd name="connsiteX260" fmla="*/ 1240441 w 3806285"/>
                <a:gd name="connsiteY260" fmla="*/ 218503 h 5082921"/>
                <a:gd name="connsiteX261" fmla="*/ 822579 w 3806285"/>
                <a:gd name="connsiteY261" fmla="*/ 226981 h 5082921"/>
                <a:gd name="connsiteX262" fmla="*/ 770287 w 3806285"/>
                <a:gd name="connsiteY262" fmla="*/ 104965 h 5082921"/>
                <a:gd name="connsiteX263" fmla="*/ 738664 w 3806285"/>
                <a:gd name="connsiteY263" fmla="*/ 0 h 5082921"/>
                <a:gd name="connsiteX264" fmla="*/ 642175 w 3806285"/>
                <a:gd name="connsiteY264" fmla="*/ 0 h 5082921"/>
                <a:gd name="connsiteX265" fmla="*/ 654367 w 3806285"/>
                <a:gd name="connsiteY265" fmla="*/ 175927 h 5082921"/>
                <a:gd name="connsiteX266" fmla="*/ 613791 w 3806285"/>
                <a:gd name="connsiteY266" fmla="*/ 299180 h 5082921"/>
                <a:gd name="connsiteX267" fmla="*/ 563118 w 3806285"/>
                <a:gd name="connsiteY267" fmla="*/ 357187 h 5082921"/>
                <a:gd name="connsiteX268" fmla="*/ 545497 w 3806285"/>
                <a:gd name="connsiteY268" fmla="*/ 416814 h 5082921"/>
                <a:gd name="connsiteX269" fmla="*/ 505396 w 3806285"/>
                <a:gd name="connsiteY269" fmla="*/ 826008 h 5082921"/>
                <a:gd name="connsiteX270" fmla="*/ 502348 w 3806285"/>
                <a:gd name="connsiteY270" fmla="*/ 835152 h 5082921"/>
                <a:gd name="connsiteX271" fmla="*/ 296227 w 3806285"/>
                <a:gd name="connsiteY271" fmla="*/ 1088708 h 5082921"/>
                <a:gd name="connsiteX272" fmla="*/ 243935 w 3806285"/>
                <a:gd name="connsiteY272" fmla="*/ 1181767 h 5082921"/>
                <a:gd name="connsiteX273" fmla="*/ 74962 w 3806285"/>
                <a:gd name="connsiteY273" fmla="*/ 1365409 h 5082921"/>
                <a:gd name="connsiteX274" fmla="*/ 79248 w 3806285"/>
                <a:gd name="connsiteY274" fmla="*/ 1379410 h 5082921"/>
                <a:gd name="connsiteX275" fmla="*/ 0 w 3806285"/>
                <a:gd name="connsiteY275" fmla="*/ 1486567 h 50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3806285" h="5082921">
                  <a:moveTo>
                    <a:pt x="0" y="1486567"/>
                  </a:moveTo>
                  <a:cubicBezTo>
                    <a:pt x="0" y="1486567"/>
                    <a:pt x="26003" y="1509998"/>
                    <a:pt x="48482" y="1520857"/>
                  </a:cubicBezTo>
                  <a:cubicBezTo>
                    <a:pt x="70961" y="1531810"/>
                    <a:pt x="95917" y="1542098"/>
                    <a:pt x="103822" y="1547622"/>
                  </a:cubicBezTo>
                  <a:cubicBezTo>
                    <a:pt x="111728" y="1553051"/>
                    <a:pt x="155543" y="1582293"/>
                    <a:pt x="250317" y="1661922"/>
                  </a:cubicBezTo>
                  <a:cubicBezTo>
                    <a:pt x="250317" y="1661922"/>
                    <a:pt x="271558" y="1676114"/>
                    <a:pt x="273653" y="1693926"/>
                  </a:cubicBezTo>
                  <a:cubicBezTo>
                    <a:pt x="275654" y="1711738"/>
                    <a:pt x="276892" y="1732026"/>
                    <a:pt x="276892" y="1732026"/>
                  </a:cubicBezTo>
                  <a:lnTo>
                    <a:pt x="263557" y="1734026"/>
                  </a:lnTo>
                  <a:lnTo>
                    <a:pt x="260699" y="1765649"/>
                  </a:lnTo>
                  <a:lnTo>
                    <a:pt x="276892" y="1756315"/>
                  </a:lnTo>
                  <a:lnTo>
                    <a:pt x="288226" y="1765649"/>
                  </a:lnTo>
                  <a:lnTo>
                    <a:pt x="264700" y="1788319"/>
                  </a:lnTo>
                  <a:lnTo>
                    <a:pt x="266700" y="1802892"/>
                  </a:lnTo>
                  <a:lnTo>
                    <a:pt x="142684" y="1802892"/>
                  </a:lnTo>
                  <a:cubicBezTo>
                    <a:pt x="142684" y="1802892"/>
                    <a:pt x="104965" y="1807369"/>
                    <a:pt x="94869" y="1771269"/>
                  </a:cubicBezTo>
                  <a:lnTo>
                    <a:pt x="77438" y="1774889"/>
                  </a:lnTo>
                  <a:cubicBezTo>
                    <a:pt x="77438" y="1774889"/>
                    <a:pt x="83915" y="1822323"/>
                    <a:pt x="131731" y="1822323"/>
                  </a:cubicBezTo>
                  <a:cubicBezTo>
                    <a:pt x="179546" y="1822323"/>
                    <a:pt x="264700" y="1822323"/>
                    <a:pt x="264700" y="1822323"/>
                  </a:cubicBezTo>
                  <a:lnTo>
                    <a:pt x="263842" y="1858423"/>
                  </a:lnTo>
                  <a:lnTo>
                    <a:pt x="277654" y="1864138"/>
                  </a:lnTo>
                  <a:cubicBezTo>
                    <a:pt x="277654" y="1864138"/>
                    <a:pt x="281750" y="1889284"/>
                    <a:pt x="271558" y="1902619"/>
                  </a:cubicBezTo>
                  <a:cubicBezTo>
                    <a:pt x="261366" y="1915954"/>
                    <a:pt x="250507" y="1929765"/>
                    <a:pt x="259842" y="1952434"/>
                  </a:cubicBezTo>
                  <a:cubicBezTo>
                    <a:pt x="269176" y="1975104"/>
                    <a:pt x="274415" y="1975104"/>
                    <a:pt x="272415" y="1991773"/>
                  </a:cubicBezTo>
                  <a:cubicBezTo>
                    <a:pt x="270415" y="2008346"/>
                    <a:pt x="270796" y="2036350"/>
                    <a:pt x="255842" y="2057019"/>
                  </a:cubicBezTo>
                  <a:cubicBezTo>
                    <a:pt x="240887" y="2077688"/>
                    <a:pt x="233934" y="2078546"/>
                    <a:pt x="237172" y="2093881"/>
                  </a:cubicBezTo>
                  <a:cubicBezTo>
                    <a:pt x="240411" y="2109311"/>
                    <a:pt x="252984" y="2136839"/>
                    <a:pt x="237554" y="2151888"/>
                  </a:cubicBezTo>
                  <a:lnTo>
                    <a:pt x="128968" y="2151888"/>
                  </a:lnTo>
                  <a:cubicBezTo>
                    <a:pt x="128968" y="2151888"/>
                    <a:pt x="68961" y="2148650"/>
                    <a:pt x="62484" y="2181035"/>
                  </a:cubicBezTo>
                  <a:cubicBezTo>
                    <a:pt x="56007" y="2213420"/>
                    <a:pt x="55626" y="2232470"/>
                    <a:pt x="55626" y="2232470"/>
                  </a:cubicBezTo>
                  <a:lnTo>
                    <a:pt x="66199" y="2235708"/>
                  </a:lnTo>
                  <a:lnTo>
                    <a:pt x="77533" y="2188655"/>
                  </a:lnTo>
                  <a:cubicBezTo>
                    <a:pt x="77533" y="2188655"/>
                    <a:pt x="80391" y="2172843"/>
                    <a:pt x="96583" y="2171224"/>
                  </a:cubicBezTo>
                  <a:cubicBezTo>
                    <a:pt x="112776" y="2169605"/>
                    <a:pt x="229552" y="2169605"/>
                    <a:pt x="229552" y="2169605"/>
                  </a:cubicBezTo>
                  <a:lnTo>
                    <a:pt x="215360" y="2219897"/>
                  </a:lnTo>
                  <a:lnTo>
                    <a:pt x="187833" y="2264093"/>
                  </a:lnTo>
                  <a:lnTo>
                    <a:pt x="188690" y="2309051"/>
                  </a:lnTo>
                  <a:lnTo>
                    <a:pt x="124206" y="2323243"/>
                  </a:lnTo>
                  <a:cubicBezTo>
                    <a:pt x="124206" y="2323243"/>
                    <a:pt x="111252" y="2318004"/>
                    <a:pt x="108585" y="2327339"/>
                  </a:cubicBezTo>
                  <a:cubicBezTo>
                    <a:pt x="105918" y="2336673"/>
                    <a:pt x="112014" y="2340293"/>
                    <a:pt x="112014" y="2340293"/>
                  </a:cubicBezTo>
                  <a:cubicBezTo>
                    <a:pt x="112014" y="2340293"/>
                    <a:pt x="120110" y="2346770"/>
                    <a:pt x="126968" y="2337816"/>
                  </a:cubicBezTo>
                  <a:lnTo>
                    <a:pt x="194691" y="2325243"/>
                  </a:lnTo>
                  <a:lnTo>
                    <a:pt x="202406" y="2364962"/>
                  </a:lnTo>
                  <a:lnTo>
                    <a:pt x="223456" y="2362105"/>
                  </a:lnTo>
                  <a:lnTo>
                    <a:pt x="230314" y="2396585"/>
                  </a:lnTo>
                  <a:lnTo>
                    <a:pt x="216122" y="2402300"/>
                  </a:lnTo>
                  <a:lnTo>
                    <a:pt x="225076" y="2445258"/>
                  </a:lnTo>
                  <a:lnTo>
                    <a:pt x="226314" y="2486977"/>
                  </a:lnTo>
                  <a:lnTo>
                    <a:pt x="202406" y="2486977"/>
                  </a:lnTo>
                  <a:cubicBezTo>
                    <a:pt x="202406" y="2486977"/>
                    <a:pt x="203644" y="2494312"/>
                    <a:pt x="214122" y="2497550"/>
                  </a:cubicBezTo>
                  <a:cubicBezTo>
                    <a:pt x="224600" y="2500789"/>
                    <a:pt x="237649" y="2502789"/>
                    <a:pt x="237649" y="2502789"/>
                  </a:cubicBezTo>
                  <a:lnTo>
                    <a:pt x="233172" y="2522220"/>
                  </a:lnTo>
                  <a:lnTo>
                    <a:pt x="247364" y="2528316"/>
                  </a:lnTo>
                  <a:lnTo>
                    <a:pt x="249841" y="2545366"/>
                  </a:lnTo>
                  <a:lnTo>
                    <a:pt x="303371" y="2533174"/>
                  </a:lnTo>
                  <a:lnTo>
                    <a:pt x="303371" y="2539270"/>
                  </a:lnTo>
                  <a:lnTo>
                    <a:pt x="320802" y="2536031"/>
                  </a:lnTo>
                  <a:cubicBezTo>
                    <a:pt x="320802" y="2536031"/>
                    <a:pt x="315944" y="2516124"/>
                    <a:pt x="317182" y="2515743"/>
                  </a:cubicBezTo>
                  <a:cubicBezTo>
                    <a:pt x="318421" y="2515362"/>
                    <a:pt x="338709" y="2512124"/>
                    <a:pt x="338709" y="2512124"/>
                  </a:cubicBezTo>
                  <a:lnTo>
                    <a:pt x="342329" y="2531555"/>
                  </a:lnTo>
                  <a:lnTo>
                    <a:pt x="377190" y="2540032"/>
                  </a:lnTo>
                  <a:lnTo>
                    <a:pt x="354521" y="2597563"/>
                  </a:lnTo>
                  <a:lnTo>
                    <a:pt x="320516" y="2582609"/>
                  </a:lnTo>
                  <a:cubicBezTo>
                    <a:pt x="320516" y="2582609"/>
                    <a:pt x="309181" y="2573655"/>
                    <a:pt x="320897" y="2568035"/>
                  </a:cubicBezTo>
                  <a:cubicBezTo>
                    <a:pt x="332613" y="2562320"/>
                    <a:pt x="333470" y="2555081"/>
                    <a:pt x="333470" y="2555081"/>
                  </a:cubicBezTo>
                  <a:lnTo>
                    <a:pt x="328993" y="2546985"/>
                  </a:lnTo>
                  <a:lnTo>
                    <a:pt x="310325" y="2547842"/>
                  </a:lnTo>
                  <a:lnTo>
                    <a:pt x="312801" y="2557939"/>
                  </a:lnTo>
                  <a:lnTo>
                    <a:pt x="259271" y="2575370"/>
                  </a:lnTo>
                  <a:cubicBezTo>
                    <a:pt x="259271" y="2575370"/>
                    <a:pt x="248317" y="2576989"/>
                    <a:pt x="251936" y="2589181"/>
                  </a:cubicBezTo>
                  <a:cubicBezTo>
                    <a:pt x="255556" y="2601373"/>
                    <a:pt x="281559" y="2674715"/>
                    <a:pt x="281559" y="2674715"/>
                  </a:cubicBezTo>
                  <a:lnTo>
                    <a:pt x="254032" y="2688527"/>
                  </a:lnTo>
                  <a:lnTo>
                    <a:pt x="272225" y="2734723"/>
                  </a:lnTo>
                  <a:lnTo>
                    <a:pt x="252317" y="2746439"/>
                  </a:lnTo>
                  <a:lnTo>
                    <a:pt x="258413" y="2760250"/>
                  </a:lnTo>
                  <a:lnTo>
                    <a:pt x="283940" y="2748915"/>
                  </a:lnTo>
                  <a:cubicBezTo>
                    <a:pt x="283940" y="2748915"/>
                    <a:pt x="290036" y="2763869"/>
                    <a:pt x="331756" y="2794349"/>
                  </a:cubicBezTo>
                  <a:cubicBezTo>
                    <a:pt x="373475" y="2824734"/>
                    <a:pt x="852964" y="3173349"/>
                    <a:pt x="852964" y="3173349"/>
                  </a:cubicBezTo>
                  <a:lnTo>
                    <a:pt x="861917" y="3189160"/>
                  </a:lnTo>
                  <a:lnTo>
                    <a:pt x="884587" y="3169253"/>
                  </a:lnTo>
                  <a:cubicBezTo>
                    <a:pt x="884587" y="3169253"/>
                    <a:pt x="944975" y="3220307"/>
                    <a:pt x="944975" y="3218688"/>
                  </a:cubicBezTo>
                  <a:cubicBezTo>
                    <a:pt x="944975" y="3217069"/>
                    <a:pt x="949833" y="3199638"/>
                    <a:pt x="949833" y="3199638"/>
                  </a:cubicBezTo>
                  <a:lnTo>
                    <a:pt x="940880" y="3186684"/>
                  </a:lnTo>
                  <a:lnTo>
                    <a:pt x="966025" y="3159157"/>
                  </a:lnTo>
                  <a:lnTo>
                    <a:pt x="980980" y="3171349"/>
                  </a:lnTo>
                  <a:lnTo>
                    <a:pt x="976503" y="3178207"/>
                  </a:lnTo>
                  <a:lnTo>
                    <a:pt x="980980" y="3186303"/>
                  </a:lnTo>
                  <a:lnTo>
                    <a:pt x="965549" y="3206972"/>
                  </a:lnTo>
                  <a:lnTo>
                    <a:pt x="957834" y="3203353"/>
                  </a:lnTo>
                  <a:lnTo>
                    <a:pt x="950500" y="3241834"/>
                  </a:lnTo>
                  <a:lnTo>
                    <a:pt x="1014508" y="3270599"/>
                  </a:lnTo>
                  <a:lnTo>
                    <a:pt x="1019365" y="3287173"/>
                  </a:lnTo>
                  <a:lnTo>
                    <a:pt x="1048512" y="3298508"/>
                  </a:lnTo>
                  <a:cubicBezTo>
                    <a:pt x="1048512" y="3298508"/>
                    <a:pt x="1072801" y="3309842"/>
                    <a:pt x="1097947" y="3280696"/>
                  </a:cubicBezTo>
                  <a:cubicBezTo>
                    <a:pt x="1097947" y="3280696"/>
                    <a:pt x="1121473" y="3296793"/>
                    <a:pt x="1165670" y="3300698"/>
                  </a:cubicBezTo>
                  <a:cubicBezTo>
                    <a:pt x="1209865" y="3304604"/>
                    <a:pt x="1215485" y="3292031"/>
                    <a:pt x="1279589" y="3293269"/>
                  </a:cubicBezTo>
                  <a:cubicBezTo>
                    <a:pt x="1343597" y="3294507"/>
                    <a:pt x="1341215" y="3307461"/>
                    <a:pt x="1404842" y="3306604"/>
                  </a:cubicBezTo>
                  <a:cubicBezTo>
                    <a:pt x="1404842" y="3306604"/>
                    <a:pt x="1410557" y="3324416"/>
                    <a:pt x="1431607" y="3336608"/>
                  </a:cubicBezTo>
                  <a:cubicBezTo>
                    <a:pt x="1452658" y="3348800"/>
                    <a:pt x="1558862" y="3394996"/>
                    <a:pt x="1586484" y="3435953"/>
                  </a:cubicBezTo>
                  <a:lnTo>
                    <a:pt x="1594580" y="3431667"/>
                  </a:lnTo>
                  <a:lnTo>
                    <a:pt x="1480852" y="3182969"/>
                  </a:lnTo>
                  <a:lnTo>
                    <a:pt x="1435227" y="3061335"/>
                  </a:lnTo>
                  <a:lnTo>
                    <a:pt x="1423702" y="2998089"/>
                  </a:lnTo>
                  <a:lnTo>
                    <a:pt x="1434656" y="2958560"/>
                  </a:lnTo>
                  <a:lnTo>
                    <a:pt x="1489329" y="2866168"/>
                  </a:lnTo>
                  <a:lnTo>
                    <a:pt x="1525238" y="2834545"/>
                  </a:lnTo>
                  <a:lnTo>
                    <a:pt x="1631632" y="2833973"/>
                  </a:lnTo>
                  <a:cubicBezTo>
                    <a:pt x="1631632" y="2833973"/>
                    <a:pt x="1661446" y="2859500"/>
                    <a:pt x="1672971" y="2871692"/>
                  </a:cubicBezTo>
                  <a:cubicBezTo>
                    <a:pt x="1684496" y="2883884"/>
                    <a:pt x="1728883" y="2918460"/>
                    <a:pt x="1748314" y="2929414"/>
                  </a:cubicBezTo>
                  <a:cubicBezTo>
                    <a:pt x="1767745" y="2940368"/>
                    <a:pt x="1807273" y="2957989"/>
                    <a:pt x="1816989" y="2973800"/>
                  </a:cubicBezTo>
                  <a:cubicBezTo>
                    <a:pt x="1826705" y="2989612"/>
                    <a:pt x="1842516" y="3010281"/>
                    <a:pt x="1864995" y="3019997"/>
                  </a:cubicBezTo>
                  <a:cubicBezTo>
                    <a:pt x="1887474" y="3029712"/>
                    <a:pt x="1905762" y="3044285"/>
                    <a:pt x="1920335" y="3059525"/>
                  </a:cubicBezTo>
                  <a:cubicBezTo>
                    <a:pt x="1934908" y="3074765"/>
                    <a:pt x="2043113" y="3164681"/>
                    <a:pt x="2089309" y="3240119"/>
                  </a:cubicBezTo>
                  <a:cubicBezTo>
                    <a:pt x="2135505" y="3315462"/>
                    <a:pt x="2154365" y="3314319"/>
                    <a:pt x="2189607" y="3341656"/>
                  </a:cubicBezTo>
                  <a:cubicBezTo>
                    <a:pt x="2224849" y="3368993"/>
                    <a:pt x="2243138" y="3380613"/>
                    <a:pt x="2243138" y="3380613"/>
                  </a:cubicBezTo>
                  <a:lnTo>
                    <a:pt x="2300859" y="3361754"/>
                  </a:lnTo>
                  <a:cubicBezTo>
                    <a:pt x="2300859" y="3361754"/>
                    <a:pt x="2316671" y="3407950"/>
                    <a:pt x="2341626" y="3441383"/>
                  </a:cubicBezTo>
                  <a:cubicBezTo>
                    <a:pt x="2366582" y="3474815"/>
                    <a:pt x="2378678" y="3498533"/>
                    <a:pt x="2402396" y="3572732"/>
                  </a:cubicBezTo>
                  <a:cubicBezTo>
                    <a:pt x="2426113" y="3646932"/>
                    <a:pt x="2440686" y="3726561"/>
                    <a:pt x="2470499" y="3784949"/>
                  </a:cubicBezTo>
                  <a:cubicBezTo>
                    <a:pt x="2500313" y="3843338"/>
                    <a:pt x="2602421" y="3989832"/>
                    <a:pt x="2602421" y="3989832"/>
                  </a:cubicBezTo>
                  <a:cubicBezTo>
                    <a:pt x="2602421" y="3989832"/>
                    <a:pt x="2625566" y="4021455"/>
                    <a:pt x="2625566" y="4047554"/>
                  </a:cubicBezTo>
                  <a:cubicBezTo>
                    <a:pt x="2625566" y="4073652"/>
                    <a:pt x="2633472" y="4135088"/>
                    <a:pt x="2633472" y="4135088"/>
                  </a:cubicBezTo>
                  <a:lnTo>
                    <a:pt x="2645664" y="4153948"/>
                  </a:lnTo>
                  <a:lnTo>
                    <a:pt x="2693099" y="4153948"/>
                  </a:lnTo>
                  <a:lnTo>
                    <a:pt x="2921127" y="4588669"/>
                  </a:lnTo>
                  <a:cubicBezTo>
                    <a:pt x="2921127" y="4588669"/>
                    <a:pt x="2945416" y="4639723"/>
                    <a:pt x="2973991" y="4661630"/>
                  </a:cubicBezTo>
                  <a:cubicBezTo>
                    <a:pt x="3002566" y="4683538"/>
                    <a:pt x="3014758" y="4681062"/>
                    <a:pt x="3031141" y="4687157"/>
                  </a:cubicBezTo>
                  <a:cubicBezTo>
                    <a:pt x="3047524" y="4693253"/>
                    <a:pt x="3064002" y="4702969"/>
                    <a:pt x="3076766" y="4725448"/>
                  </a:cubicBezTo>
                  <a:cubicBezTo>
                    <a:pt x="3089529" y="4747927"/>
                    <a:pt x="3146679" y="4836700"/>
                    <a:pt x="3199543" y="4864037"/>
                  </a:cubicBezTo>
                  <a:lnTo>
                    <a:pt x="3254883" y="4929092"/>
                  </a:lnTo>
                  <a:lnTo>
                    <a:pt x="3276791" y="4989291"/>
                  </a:lnTo>
                  <a:lnTo>
                    <a:pt x="3363087" y="5082921"/>
                  </a:lnTo>
                  <a:cubicBezTo>
                    <a:pt x="3363087" y="5082921"/>
                    <a:pt x="3519297" y="4965002"/>
                    <a:pt x="3583781" y="4886516"/>
                  </a:cubicBezTo>
                  <a:lnTo>
                    <a:pt x="3618453" y="4918710"/>
                  </a:lnTo>
                  <a:lnTo>
                    <a:pt x="3806285" y="4738783"/>
                  </a:lnTo>
                  <a:lnTo>
                    <a:pt x="3764947" y="4687062"/>
                  </a:lnTo>
                  <a:lnTo>
                    <a:pt x="3798951" y="4647534"/>
                  </a:lnTo>
                  <a:lnTo>
                    <a:pt x="3713798" y="4572762"/>
                  </a:lnTo>
                  <a:lnTo>
                    <a:pt x="3730847" y="4556951"/>
                  </a:lnTo>
                  <a:lnTo>
                    <a:pt x="3739992" y="4566666"/>
                  </a:lnTo>
                  <a:lnTo>
                    <a:pt x="3791045" y="4513803"/>
                  </a:lnTo>
                  <a:lnTo>
                    <a:pt x="3721132" y="4446937"/>
                  </a:lnTo>
                  <a:lnTo>
                    <a:pt x="3797142" y="4375213"/>
                  </a:lnTo>
                  <a:lnTo>
                    <a:pt x="3710845" y="4244531"/>
                  </a:lnTo>
                  <a:lnTo>
                    <a:pt x="3623310" y="4157567"/>
                  </a:lnTo>
                  <a:lnTo>
                    <a:pt x="3696843" y="4078510"/>
                  </a:lnTo>
                  <a:lnTo>
                    <a:pt x="3806285" y="3814667"/>
                  </a:lnTo>
                  <a:cubicBezTo>
                    <a:pt x="3806285" y="3814667"/>
                    <a:pt x="3728466" y="3792760"/>
                    <a:pt x="3714464" y="3765423"/>
                  </a:cubicBezTo>
                  <a:cubicBezTo>
                    <a:pt x="3700463" y="3738086"/>
                    <a:pt x="3660362" y="3645694"/>
                    <a:pt x="3649409" y="3625025"/>
                  </a:cubicBezTo>
                  <a:cubicBezTo>
                    <a:pt x="3638455" y="3604355"/>
                    <a:pt x="3556349" y="3515011"/>
                    <a:pt x="3533299" y="3480340"/>
                  </a:cubicBezTo>
                  <a:cubicBezTo>
                    <a:pt x="3510248" y="3445669"/>
                    <a:pt x="3476149" y="3394615"/>
                    <a:pt x="3434810" y="3354515"/>
                  </a:cubicBezTo>
                  <a:cubicBezTo>
                    <a:pt x="3393472" y="3314414"/>
                    <a:pt x="3363659" y="3275457"/>
                    <a:pt x="3361278" y="3262122"/>
                  </a:cubicBezTo>
                  <a:lnTo>
                    <a:pt x="3391662" y="3178207"/>
                  </a:lnTo>
                  <a:cubicBezTo>
                    <a:pt x="3391662" y="3178207"/>
                    <a:pt x="3394138" y="3161824"/>
                    <a:pt x="3411093" y="3164205"/>
                  </a:cubicBezTo>
                  <a:cubicBezTo>
                    <a:pt x="3428048" y="3166586"/>
                    <a:pt x="3437858" y="3158776"/>
                    <a:pt x="3441478" y="3143536"/>
                  </a:cubicBezTo>
                  <a:cubicBezTo>
                    <a:pt x="3445097" y="3128296"/>
                    <a:pt x="3462718" y="3034665"/>
                    <a:pt x="3479769" y="3000089"/>
                  </a:cubicBezTo>
                  <a:cubicBezTo>
                    <a:pt x="3496818" y="2965514"/>
                    <a:pt x="3532632" y="2915602"/>
                    <a:pt x="3570351" y="2892457"/>
                  </a:cubicBezTo>
                  <a:cubicBezTo>
                    <a:pt x="3608070" y="2869311"/>
                    <a:pt x="3654838" y="2839593"/>
                    <a:pt x="3654838" y="2839593"/>
                  </a:cubicBezTo>
                  <a:lnTo>
                    <a:pt x="3603784" y="2690051"/>
                  </a:lnTo>
                  <a:lnTo>
                    <a:pt x="3701034" y="2647474"/>
                  </a:lnTo>
                  <a:lnTo>
                    <a:pt x="3621977" y="2550795"/>
                  </a:lnTo>
                  <a:lnTo>
                    <a:pt x="3637788" y="2513743"/>
                  </a:lnTo>
                  <a:lnTo>
                    <a:pt x="3594640" y="2429827"/>
                  </a:lnTo>
                  <a:cubicBezTo>
                    <a:pt x="3594640" y="2429827"/>
                    <a:pt x="3558159" y="2327720"/>
                    <a:pt x="3504629" y="2274189"/>
                  </a:cubicBezTo>
                  <a:cubicBezTo>
                    <a:pt x="3504629" y="2274189"/>
                    <a:pt x="3522250" y="2209705"/>
                    <a:pt x="3459670" y="2064449"/>
                  </a:cubicBezTo>
                  <a:lnTo>
                    <a:pt x="3472434" y="2061972"/>
                  </a:lnTo>
                  <a:lnTo>
                    <a:pt x="3485198" y="2067401"/>
                  </a:lnTo>
                  <a:lnTo>
                    <a:pt x="3505295" y="2058257"/>
                  </a:lnTo>
                  <a:lnTo>
                    <a:pt x="3522345" y="2040065"/>
                  </a:lnTo>
                  <a:cubicBezTo>
                    <a:pt x="3522345" y="2040065"/>
                    <a:pt x="3530251" y="2026730"/>
                    <a:pt x="3532061" y="2024825"/>
                  </a:cubicBezTo>
                  <a:cubicBezTo>
                    <a:pt x="3533870" y="2023015"/>
                    <a:pt x="3547300" y="2016347"/>
                    <a:pt x="3552158" y="2013871"/>
                  </a:cubicBezTo>
                  <a:cubicBezTo>
                    <a:pt x="3557016" y="2011394"/>
                    <a:pt x="3561303" y="2005393"/>
                    <a:pt x="3564922" y="2004727"/>
                  </a:cubicBezTo>
                  <a:cubicBezTo>
                    <a:pt x="3568542" y="2004155"/>
                    <a:pt x="3581972" y="2002250"/>
                    <a:pt x="3581972" y="2002250"/>
                  </a:cubicBezTo>
                  <a:lnTo>
                    <a:pt x="3599021" y="1978533"/>
                  </a:lnTo>
                  <a:lnTo>
                    <a:pt x="3710273" y="1871567"/>
                  </a:lnTo>
                  <a:lnTo>
                    <a:pt x="3622738" y="1756029"/>
                  </a:lnTo>
                  <a:lnTo>
                    <a:pt x="3672554" y="1728025"/>
                  </a:lnTo>
                  <a:lnTo>
                    <a:pt x="3655504" y="1695831"/>
                  </a:lnTo>
                  <a:lnTo>
                    <a:pt x="3651219" y="1668494"/>
                  </a:lnTo>
                  <a:lnTo>
                    <a:pt x="3626929" y="1661160"/>
                  </a:lnTo>
                  <a:lnTo>
                    <a:pt x="3579495" y="1621631"/>
                  </a:lnTo>
                  <a:lnTo>
                    <a:pt x="3505295" y="1482376"/>
                  </a:lnTo>
                  <a:lnTo>
                    <a:pt x="3509582" y="1451324"/>
                  </a:lnTo>
                  <a:lnTo>
                    <a:pt x="3536347" y="1406938"/>
                  </a:lnTo>
                  <a:lnTo>
                    <a:pt x="3537585" y="1366838"/>
                  </a:lnTo>
                  <a:lnTo>
                    <a:pt x="3562541" y="1324928"/>
                  </a:lnTo>
                  <a:cubicBezTo>
                    <a:pt x="3562541" y="1324928"/>
                    <a:pt x="3500533" y="1235583"/>
                    <a:pt x="3475578" y="1206341"/>
                  </a:cubicBezTo>
                  <a:cubicBezTo>
                    <a:pt x="3450622" y="1177100"/>
                    <a:pt x="3434810" y="1157097"/>
                    <a:pt x="3411093" y="1151668"/>
                  </a:cubicBezTo>
                  <a:lnTo>
                    <a:pt x="3431762" y="1062323"/>
                  </a:lnTo>
                  <a:lnTo>
                    <a:pt x="3378232" y="927354"/>
                  </a:lnTo>
                  <a:lnTo>
                    <a:pt x="3290697" y="776573"/>
                  </a:lnTo>
                  <a:lnTo>
                    <a:pt x="3229261" y="806958"/>
                  </a:lnTo>
                  <a:lnTo>
                    <a:pt x="3215926" y="838581"/>
                  </a:lnTo>
                  <a:lnTo>
                    <a:pt x="3183065" y="859822"/>
                  </a:lnTo>
                  <a:lnTo>
                    <a:pt x="3150870" y="850106"/>
                  </a:lnTo>
                  <a:lnTo>
                    <a:pt x="3108960" y="875062"/>
                  </a:lnTo>
                  <a:lnTo>
                    <a:pt x="3089529" y="873252"/>
                  </a:lnTo>
                  <a:lnTo>
                    <a:pt x="3080385" y="892111"/>
                  </a:lnTo>
                  <a:lnTo>
                    <a:pt x="3055429" y="893350"/>
                  </a:lnTo>
                  <a:lnTo>
                    <a:pt x="3047524" y="911543"/>
                  </a:lnTo>
                  <a:lnTo>
                    <a:pt x="3030474" y="916400"/>
                  </a:lnTo>
                  <a:lnTo>
                    <a:pt x="3020759" y="937641"/>
                  </a:lnTo>
                  <a:lnTo>
                    <a:pt x="2993994" y="962597"/>
                  </a:lnTo>
                  <a:lnTo>
                    <a:pt x="2950178" y="982694"/>
                  </a:lnTo>
                  <a:lnTo>
                    <a:pt x="2924651" y="984504"/>
                  </a:lnTo>
                  <a:lnTo>
                    <a:pt x="2900934" y="982694"/>
                  </a:lnTo>
                  <a:lnTo>
                    <a:pt x="2847213" y="1014508"/>
                  </a:lnTo>
                  <a:lnTo>
                    <a:pt x="2803398" y="987361"/>
                  </a:lnTo>
                  <a:lnTo>
                    <a:pt x="2753106" y="1012507"/>
                  </a:lnTo>
                  <a:lnTo>
                    <a:pt x="2716625" y="978503"/>
                  </a:lnTo>
                  <a:lnTo>
                    <a:pt x="2693480" y="980980"/>
                  </a:lnTo>
                  <a:lnTo>
                    <a:pt x="2687383" y="960311"/>
                  </a:lnTo>
                  <a:lnTo>
                    <a:pt x="2658237" y="949357"/>
                  </a:lnTo>
                  <a:lnTo>
                    <a:pt x="2638330" y="956215"/>
                  </a:lnTo>
                  <a:lnTo>
                    <a:pt x="2617661" y="943642"/>
                  </a:lnTo>
                  <a:lnTo>
                    <a:pt x="2601087" y="942403"/>
                  </a:lnTo>
                  <a:lnTo>
                    <a:pt x="2591372" y="933450"/>
                  </a:lnTo>
                  <a:cubicBezTo>
                    <a:pt x="2591372" y="933450"/>
                    <a:pt x="2600706" y="890873"/>
                    <a:pt x="2594610" y="866585"/>
                  </a:cubicBezTo>
                  <a:cubicBezTo>
                    <a:pt x="2594610" y="866585"/>
                    <a:pt x="2563368" y="813054"/>
                    <a:pt x="2564225" y="811911"/>
                  </a:cubicBezTo>
                  <a:cubicBezTo>
                    <a:pt x="2565083" y="810673"/>
                    <a:pt x="2523649" y="707707"/>
                    <a:pt x="2523649" y="707707"/>
                  </a:cubicBezTo>
                  <a:lnTo>
                    <a:pt x="2575941" y="672084"/>
                  </a:lnTo>
                  <a:lnTo>
                    <a:pt x="2488406" y="508730"/>
                  </a:lnTo>
                  <a:lnTo>
                    <a:pt x="2437352" y="413099"/>
                  </a:lnTo>
                  <a:cubicBezTo>
                    <a:pt x="2437352" y="413099"/>
                    <a:pt x="2425160" y="435769"/>
                    <a:pt x="2384679" y="442246"/>
                  </a:cubicBezTo>
                  <a:cubicBezTo>
                    <a:pt x="2344103" y="448723"/>
                    <a:pt x="2332387" y="459295"/>
                    <a:pt x="2332387" y="459295"/>
                  </a:cubicBezTo>
                  <a:lnTo>
                    <a:pt x="2290667" y="462915"/>
                  </a:lnTo>
                  <a:lnTo>
                    <a:pt x="2272474" y="476250"/>
                  </a:lnTo>
                  <a:lnTo>
                    <a:pt x="2168271" y="510731"/>
                  </a:lnTo>
                  <a:lnTo>
                    <a:pt x="2118836" y="526923"/>
                  </a:lnTo>
                  <a:lnTo>
                    <a:pt x="2088452" y="520446"/>
                  </a:lnTo>
                  <a:lnTo>
                    <a:pt x="2028825" y="533019"/>
                  </a:lnTo>
                  <a:lnTo>
                    <a:pt x="1967198" y="522923"/>
                  </a:lnTo>
                  <a:lnTo>
                    <a:pt x="1953387" y="537115"/>
                  </a:lnTo>
                  <a:lnTo>
                    <a:pt x="1914049" y="524542"/>
                  </a:lnTo>
                  <a:lnTo>
                    <a:pt x="1878806" y="543973"/>
                  </a:lnTo>
                  <a:lnTo>
                    <a:pt x="1857756" y="540734"/>
                  </a:lnTo>
                  <a:lnTo>
                    <a:pt x="1816417" y="544830"/>
                  </a:lnTo>
                  <a:lnTo>
                    <a:pt x="1793272" y="584549"/>
                  </a:lnTo>
                  <a:cubicBezTo>
                    <a:pt x="1793272" y="584549"/>
                    <a:pt x="1827276" y="626745"/>
                    <a:pt x="1788795" y="679418"/>
                  </a:cubicBezTo>
                  <a:cubicBezTo>
                    <a:pt x="1750314" y="732091"/>
                    <a:pt x="1691069" y="790861"/>
                    <a:pt x="1691069" y="790861"/>
                  </a:cubicBezTo>
                  <a:lnTo>
                    <a:pt x="1630680" y="873538"/>
                  </a:lnTo>
                  <a:lnTo>
                    <a:pt x="1600676" y="1087565"/>
                  </a:lnTo>
                  <a:lnTo>
                    <a:pt x="1589341" y="1096518"/>
                  </a:lnTo>
                  <a:lnTo>
                    <a:pt x="1587722" y="1107472"/>
                  </a:lnTo>
                  <a:lnTo>
                    <a:pt x="1563433" y="1091660"/>
                  </a:lnTo>
                  <a:cubicBezTo>
                    <a:pt x="1563433" y="1091660"/>
                    <a:pt x="1479518" y="1084802"/>
                    <a:pt x="1308925" y="1156145"/>
                  </a:cubicBezTo>
                  <a:cubicBezTo>
                    <a:pt x="1308925" y="1156145"/>
                    <a:pt x="1362456" y="1087279"/>
                    <a:pt x="1362456" y="983456"/>
                  </a:cubicBezTo>
                  <a:cubicBezTo>
                    <a:pt x="1362456" y="879634"/>
                    <a:pt x="1355122" y="854583"/>
                    <a:pt x="1355122" y="854583"/>
                  </a:cubicBezTo>
                  <a:lnTo>
                    <a:pt x="1325118" y="854964"/>
                  </a:lnTo>
                  <a:lnTo>
                    <a:pt x="1334453" y="698468"/>
                  </a:lnTo>
                  <a:lnTo>
                    <a:pt x="1364075" y="570833"/>
                  </a:lnTo>
                  <a:lnTo>
                    <a:pt x="1413891" y="602837"/>
                  </a:lnTo>
                  <a:lnTo>
                    <a:pt x="1435798" y="591503"/>
                  </a:lnTo>
                  <a:lnTo>
                    <a:pt x="1412653" y="529876"/>
                  </a:lnTo>
                  <a:lnTo>
                    <a:pt x="1399699" y="530257"/>
                  </a:lnTo>
                  <a:lnTo>
                    <a:pt x="1363218" y="478345"/>
                  </a:lnTo>
                  <a:lnTo>
                    <a:pt x="1358360" y="492157"/>
                  </a:lnTo>
                  <a:cubicBezTo>
                    <a:pt x="1358360" y="492157"/>
                    <a:pt x="1324737" y="472726"/>
                    <a:pt x="1324737" y="469011"/>
                  </a:cubicBezTo>
                  <a:cubicBezTo>
                    <a:pt x="1324737" y="465296"/>
                    <a:pt x="1340167" y="437007"/>
                    <a:pt x="1340167" y="437007"/>
                  </a:cubicBezTo>
                  <a:cubicBezTo>
                    <a:pt x="1340167" y="437007"/>
                    <a:pt x="1406652" y="454057"/>
                    <a:pt x="1406271" y="452819"/>
                  </a:cubicBezTo>
                  <a:cubicBezTo>
                    <a:pt x="1405890" y="451580"/>
                    <a:pt x="1410748" y="419957"/>
                    <a:pt x="1410748" y="419957"/>
                  </a:cubicBezTo>
                  <a:lnTo>
                    <a:pt x="1352740" y="409385"/>
                  </a:lnTo>
                  <a:lnTo>
                    <a:pt x="1240441" y="218503"/>
                  </a:lnTo>
                  <a:lnTo>
                    <a:pt x="822579" y="226981"/>
                  </a:lnTo>
                  <a:lnTo>
                    <a:pt x="770287" y="104965"/>
                  </a:lnTo>
                  <a:lnTo>
                    <a:pt x="738664" y="0"/>
                  </a:lnTo>
                  <a:lnTo>
                    <a:pt x="642175" y="0"/>
                  </a:lnTo>
                  <a:lnTo>
                    <a:pt x="654367" y="175927"/>
                  </a:lnTo>
                  <a:lnTo>
                    <a:pt x="613791" y="299180"/>
                  </a:lnTo>
                  <a:lnTo>
                    <a:pt x="563118" y="357187"/>
                  </a:lnTo>
                  <a:lnTo>
                    <a:pt x="545497" y="416814"/>
                  </a:lnTo>
                  <a:lnTo>
                    <a:pt x="505396" y="826008"/>
                  </a:lnTo>
                  <a:lnTo>
                    <a:pt x="502348" y="835152"/>
                  </a:lnTo>
                  <a:lnTo>
                    <a:pt x="296227" y="1088708"/>
                  </a:lnTo>
                  <a:lnTo>
                    <a:pt x="243935" y="1181767"/>
                  </a:lnTo>
                  <a:lnTo>
                    <a:pt x="74962" y="1365409"/>
                  </a:lnTo>
                  <a:lnTo>
                    <a:pt x="79248" y="1379410"/>
                  </a:lnTo>
                  <a:lnTo>
                    <a:pt x="0" y="1486567"/>
                  </a:lnTo>
                  <a:close/>
                </a:path>
              </a:pathLst>
            </a:custGeom>
            <a:solidFill>
              <a:srgbClr val="FEEB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3" name="Forme libre : forme 4352">
              <a:extLst>
                <a:ext uri="{FF2B5EF4-FFF2-40B4-BE49-F238E27FC236}">
                  <a16:creationId xmlns:a16="http://schemas.microsoft.com/office/drawing/2014/main" id="{3EA44D57-AE2F-1C91-7AD1-754765481C47}"/>
                </a:ext>
              </a:extLst>
            </p:cNvPr>
            <p:cNvSpPr/>
            <p:nvPr/>
          </p:nvSpPr>
          <p:spPr>
            <a:xfrm>
              <a:off x="15789494" y="4477125"/>
              <a:ext cx="1441604" cy="1834476"/>
            </a:xfrm>
            <a:custGeom>
              <a:avLst/>
              <a:gdLst>
                <a:gd name="connsiteX0" fmla="*/ 1373124 w 1414462"/>
                <a:gd name="connsiteY0" fmla="*/ 1404175 h 1799938"/>
                <a:gd name="connsiteX1" fmla="*/ 1414463 w 1414462"/>
                <a:gd name="connsiteY1" fmla="*/ 1455801 h 1799938"/>
                <a:gd name="connsiteX2" fmla="*/ 1226630 w 1414462"/>
                <a:gd name="connsiteY2" fmla="*/ 1635823 h 1799938"/>
                <a:gd name="connsiteX3" fmla="*/ 1191959 w 1414462"/>
                <a:gd name="connsiteY3" fmla="*/ 1603534 h 1799938"/>
                <a:gd name="connsiteX4" fmla="*/ 971264 w 1414462"/>
                <a:gd name="connsiteY4" fmla="*/ 1799939 h 1799938"/>
                <a:gd name="connsiteX5" fmla="*/ 884873 w 1414462"/>
                <a:gd name="connsiteY5" fmla="*/ 1706309 h 1799938"/>
                <a:gd name="connsiteX6" fmla="*/ 863060 w 1414462"/>
                <a:gd name="connsiteY6" fmla="*/ 1646111 h 1799938"/>
                <a:gd name="connsiteX7" fmla="*/ 807720 w 1414462"/>
                <a:gd name="connsiteY7" fmla="*/ 1581055 h 1799938"/>
                <a:gd name="connsiteX8" fmla="*/ 684848 w 1414462"/>
                <a:gd name="connsiteY8" fmla="*/ 1442466 h 1799938"/>
                <a:gd name="connsiteX9" fmla="*/ 639318 w 1414462"/>
                <a:gd name="connsiteY9" fmla="*/ 1404175 h 1799938"/>
                <a:gd name="connsiteX10" fmla="*/ 582168 w 1414462"/>
                <a:gd name="connsiteY10" fmla="*/ 1378648 h 1799938"/>
                <a:gd name="connsiteX11" fmla="*/ 529209 w 1414462"/>
                <a:gd name="connsiteY11" fmla="*/ 1305687 h 1799938"/>
                <a:gd name="connsiteX12" fmla="*/ 301276 w 1414462"/>
                <a:gd name="connsiteY12" fmla="*/ 870966 h 1799938"/>
                <a:gd name="connsiteX13" fmla="*/ 253841 w 1414462"/>
                <a:gd name="connsiteY13" fmla="*/ 870966 h 1799938"/>
                <a:gd name="connsiteX14" fmla="*/ 241649 w 1414462"/>
                <a:gd name="connsiteY14" fmla="*/ 852107 h 1799938"/>
                <a:gd name="connsiteX15" fmla="*/ 233744 w 1414462"/>
                <a:gd name="connsiteY15" fmla="*/ 764572 h 1799938"/>
                <a:gd name="connsiteX16" fmla="*/ 210693 w 1414462"/>
                <a:gd name="connsiteY16" fmla="*/ 706755 h 1799938"/>
                <a:gd name="connsiteX17" fmla="*/ 78772 w 1414462"/>
                <a:gd name="connsiteY17" fmla="*/ 501872 h 1799938"/>
                <a:gd name="connsiteX18" fmla="*/ 10668 w 1414462"/>
                <a:gd name="connsiteY18" fmla="*/ 289750 h 1799938"/>
                <a:gd name="connsiteX19" fmla="*/ 9430 w 1414462"/>
                <a:gd name="connsiteY19" fmla="*/ 285750 h 1799938"/>
                <a:gd name="connsiteX20" fmla="*/ 0 w 1414462"/>
                <a:gd name="connsiteY20" fmla="*/ 257746 h 1799938"/>
                <a:gd name="connsiteX21" fmla="*/ 389096 w 1414462"/>
                <a:gd name="connsiteY21" fmla="*/ 221456 h 1799938"/>
                <a:gd name="connsiteX22" fmla="*/ 980408 w 1414462"/>
                <a:gd name="connsiteY22" fmla="*/ 0 h 1799938"/>
                <a:gd name="connsiteX23" fmla="*/ 988505 w 1414462"/>
                <a:gd name="connsiteY23" fmla="*/ 11144 h 1799938"/>
                <a:gd name="connsiteX24" fmla="*/ 991648 w 1414462"/>
                <a:gd name="connsiteY24" fmla="*/ 15145 h 1799938"/>
                <a:gd name="connsiteX25" fmla="*/ 993934 w 1414462"/>
                <a:gd name="connsiteY25" fmla="*/ 18097 h 1799938"/>
                <a:gd name="connsiteX26" fmla="*/ 1042988 w 1414462"/>
                <a:gd name="connsiteY26" fmla="*/ 71438 h 1799938"/>
                <a:gd name="connsiteX27" fmla="*/ 1141476 w 1414462"/>
                <a:gd name="connsiteY27" fmla="*/ 197263 h 1799938"/>
                <a:gd name="connsiteX28" fmla="*/ 1257586 w 1414462"/>
                <a:gd name="connsiteY28" fmla="*/ 342043 h 1799938"/>
                <a:gd name="connsiteX29" fmla="*/ 1322641 w 1414462"/>
                <a:gd name="connsiteY29" fmla="*/ 482441 h 1799938"/>
                <a:gd name="connsiteX30" fmla="*/ 1414463 w 1414462"/>
                <a:gd name="connsiteY30" fmla="*/ 531686 h 1799938"/>
                <a:gd name="connsiteX31" fmla="*/ 1305020 w 1414462"/>
                <a:gd name="connsiteY31" fmla="*/ 795528 h 1799938"/>
                <a:gd name="connsiteX32" fmla="*/ 1231487 w 1414462"/>
                <a:gd name="connsiteY32" fmla="*/ 874586 h 1799938"/>
                <a:gd name="connsiteX33" fmla="*/ 1319022 w 1414462"/>
                <a:gd name="connsiteY33" fmla="*/ 961549 h 1799938"/>
                <a:gd name="connsiteX34" fmla="*/ 1405318 w 1414462"/>
                <a:gd name="connsiteY34" fmla="*/ 1092232 h 1799938"/>
                <a:gd name="connsiteX35" fmla="*/ 1329309 w 1414462"/>
                <a:gd name="connsiteY35" fmla="*/ 1163955 h 1799938"/>
                <a:gd name="connsiteX36" fmla="*/ 1399223 w 1414462"/>
                <a:gd name="connsiteY36" fmla="*/ 1230916 h 1799938"/>
                <a:gd name="connsiteX37" fmla="*/ 1348168 w 1414462"/>
                <a:gd name="connsiteY37" fmla="*/ 1283779 h 1799938"/>
                <a:gd name="connsiteX38" fmla="*/ 1339025 w 1414462"/>
                <a:gd name="connsiteY38" fmla="*/ 1274064 h 1799938"/>
                <a:gd name="connsiteX39" fmla="*/ 1322070 w 1414462"/>
                <a:gd name="connsiteY39" fmla="*/ 1289875 h 1799938"/>
                <a:gd name="connsiteX40" fmla="*/ 1407128 w 1414462"/>
                <a:gd name="connsiteY40" fmla="*/ 1364647 h 1799938"/>
                <a:gd name="connsiteX41" fmla="*/ 1373124 w 1414462"/>
                <a:gd name="connsiteY41" fmla="*/ 1404175 h 179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14462" h="1799938">
                  <a:moveTo>
                    <a:pt x="1373124" y="1404175"/>
                  </a:moveTo>
                  <a:lnTo>
                    <a:pt x="1414463" y="1455801"/>
                  </a:lnTo>
                  <a:lnTo>
                    <a:pt x="1226630" y="1635823"/>
                  </a:lnTo>
                  <a:lnTo>
                    <a:pt x="1191959" y="1603534"/>
                  </a:lnTo>
                  <a:cubicBezTo>
                    <a:pt x="1127474" y="1682020"/>
                    <a:pt x="971264" y="1799939"/>
                    <a:pt x="971264" y="1799939"/>
                  </a:cubicBezTo>
                  <a:lnTo>
                    <a:pt x="884873" y="1706309"/>
                  </a:lnTo>
                  <a:lnTo>
                    <a:pt x="863060" y="1646111"/>
                  </a:lnTo>
                  <a:lnTo>
                    <a:pt x="807720" y="1581055"/>
                  </a:lnTo>
                  <a:cubicBezTo>
                    <a:pt x="754761" y="1553718"/>
                    <a:pt x="697611" y="1464945"/>
                    <a:pt x="684848" y="1442466"/>
                  </a:cubicBezTo>
                  <a:cubicBezTo>
                    <a:pt x="672084" y="1419987"/>
                    <a:pt x="655701" y="1410176"/>
                    <a:pt x="639318" y="1404175"/>
                  </a:cubicBezTo>
                  <a:cubicBezTo>
                    <a:pt x="622840" y="1398079"/>
                    <a:pt x="610743" y="1400461"/>
                    <a:pt x="582168" y="1378648"/>
                  </a:cubicBezTo>
                  <a:cubicBezTo>
                    <a:pt x="553593" y="1356741"/>
                    <a:pt x="529209" y="1305687"/>
                    <a:pt x="529209" y="1305687"/>
                  </a:cubicBezTo>
                  <a:lnTo>
                    <a:pt x="301276" y="870966"/>
                  </a:lnTo>
                  <a:lnTo>
                    <a:pt x="253841" y="870966"/>
                  </a:lnTo>
                  <a:lnTo>
                    <a:pt x="241649" y="852107"/>
                  </a:lnTo>
                  <a:cubicBezTo>
                    <a:pt x="241649" y="852107"/>
                    <a:pt x="233744" y="790670"/>
                    <a:pt x="233744" y="764572"/>
                  </a:cubicBezTo>
                  <a:cubicBezTo>
                    <a:pt x="233744" y="738378"/>
                    <a:pt x="210693" y="706755"/>
                    <a:pt x="210693" y="706755"/>
                  </a:cubicBezTo>
                  <a:cubicBezTo>
                    <a:pt x="210693" y="706755"/>
                    <a:pt x="108490" y="560261"/>
                    <a:pt x="78772" y="501872"/>
                  </a:cubicBezTo>
                  <a:cubicBezTo>
                    <a:pt x="48959" y="443579"/>
                    <a:pt x="34385" y="363855"/>
                    <a:pt x="10668" y="289750"/>
                  </a:cubicBezTo>
                  <a:cubicBezTo>
                    <a:pt x="10192" y="288417"/>
                    <a:pt x="9811" y="287083"/>
                    <a:pt x="9430" y="285750"/>
                  </a:cubicBezTo>
                  <a:cubicBezTo>
                    <a:pt x="6096" y="275463"/>
                    <a:pt x="3048" y="266224"/>
                    <a:pt x="0" y="257746"/>
                  </a:cubicBezTo>
                  <a:lnTo>
                    <a:pt x="389096" y="221456"/>
                  </a:lnTo>
                  <a:lnTo>
                    <a:pt x="980408" y="0"/>
                  </a:lnTo>
                  <a:cubicBezTo>
                    <a:pt x="982694" y="3429"/>
                    <a:pt x="985457" y="7144"/>
                    <a:pt x="988505" y="11144"/>
                  </a:cubicBezTo>
                  <a:cubicBezTo>
                    <a:pt x="989457" y="12382"/>
                    <a:pt x="990505" y="13811"/>
                    <a:pt x="991648" y="15145"/>
                  </a:cubicBezTo>
                  <a:cubicBezTo>
                    <a:pt x="992314" y="16097"/>
                    <a:pt x="993172" y="17145"/>
                    <a:pt x="993934" y="18097"/>
                  </a:cubicBezTo>
                  <a:cubicBezTo>
                    <a:pt x="1006602" y="33909"/>
                    <a:pt x="1023557" y="52578"/>
                    <a:pt x="1042988" y="71438"/>
                  </a:cubicBezTo>
                  <a:cubicBezTo>
                    <a:pt x="1084326" y="111538"/>
                    <a:pt x="1118330" y="162687"/>
                    <a:pt x="1141476" y="197263"/>
                  </a:cubicBezTo>
                  <a:cubicBezTo>
                    <a:pt x="1164622" y="231934"/>
                    <a:pt x="1246632" y="321373"/>
                    <a:pt x="1257586" y="342043"/>
                  </a:cubicBezTo>
                  <a:cubicBezTo>
                    <a:pt x="1268539" y="362712"/>
                    <a:pt x="1308640" y="455105"/>
                    <a:pt x="1322641" y="482441"/>
                  </a:cubicBezTo>
                  <a:cubicBezTo>
                    <a:pt x="1336643" y="509778"/>
                    <a:pt x="1414463" y="531686"/>
                    <a:pt x="1414463" y="531686"/>
                  </a:cubicBezTo>
                  <a:lnTo>
                    <a:pt x="1305020" y="795528"/>
                  </a:lnTo>
                  <a:lnTo>
                    <a:pt x="1231487" y="874586"/>
                  </a:lnTo>
                  <a:lnTo>
                    <a:pt x="1319022" y="961549"/>
                  </a:lnTo>
                  <a:lnTo>
                    <a:pt x="1405318" y="1092232"/>
                  </a:lnTo>
                  <a:lnTo>
                    <a:pt x="1329309" y="1163955"/>
                  </a:lnTo>
                  <a:lnTo>
                    <a:pt x="1399223" y="1230916"/>
                  </a:lnTo>
                  <a:lnTo>
                    <a:pt x="1348168" y="1283779"/>
                  </a:lnTo>
                  <a:lnTo>
                    <a:pt x="1339025" y="1274064"/>
                  </a:lnTo>
                  <a:lnTo>
                    <a:pt x="1322070" y="1289875"/>
                  </a:lnTo>
                  <a:lnTo>
                    <a:pt x="1407128" y="1364647"/>
                  </a:lnTo>
                  <a:lnTo>
                    <a:pt x="1373124" y="1404175"/>
                  </a:lnTo>
                  <a:close/>
                </a:path>
              </a:pathLst>
            </a:custGeom>
            <a:solidFill>
              <a:srgbClr val="C3DC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33</a:t>
              </a:r>
            </a:p>
          </p:txBody>
        </p:sp>
        <p:sp>
          <p:nvSpPr>
            <p:cNvPr id="4354" name="Forme libre : forme 4353">
              <a:extLst>
                <a:ext uri="{FF2B5EF4-FFF2-40B4-BE49-F238E27FC236}">
                  <a16:creationId xmlns:a16="http://schemas.microsoft.com/office/drawing/2014/main" id="{C471B00C-6705-7935-D1B7-E79EB8F0767F}"/>
                </a:ext>
              </a:extLst>
            </p:cNvPr>
            <p:cNvSpPr/>
            <p:nvPr/>
          </p:nvSpPr>
          <p:spPr>
            <a:xfrm>
              <a:off x="14906184" y="3547801"/>
              <a:ext cx="2205314" cy="1192017"/>
            </a:xfrm>
            <a:custGeom>
              <a:avLst/>
              <a:gdLst>
                <a:gd name="connsiteX0" fmla="*/ 2163794 w 2163794"/>
                <a:gd name="connsiteY0" fmla="*/ 281559 h 1169574"/>
                <a:gd name="connsiteX1" fmla="*/ 2078736 w 2163794"/>
                <a:gd name="connsiteY1" fmla="*/ 318802 h 1169574"/>
                <a:gd name="connsiteX2" fmla="*/ 2129790 w 2163794"/>
                <a:gd name="connsiteY2" fmla="*/ 468344 h 1169574"/>
                <a:gd name="connsiteX3" fmla="*/ 2045303 w 2163794"/>
                <a:gd name="connsiteY3" fmla="*/ 521208 h 1169574"/>
                <a:gd name="connsiteX4" fmla="*/ 1954720 w 2163794"/>
                <a:gd name="connsiteY4" fmla="*/ 628841 h 1169574"/>
                <a:gd name="connsiteX5" fmla="*/ 1916430 w 2163794"/>
                <a:gd name="connsiteY5" fmla="*/ 772287 h 1169574"/>
                <a:gd name="connsiteX6" fmla="*/ 1885950 w 2163794"/>
                <a:gd name="connsiteY6" fmla="*/ 792956 h 1169574"/>
                <a:gd name="connsiteX7" fmla="*/ 1866519 w 2163794"/>
                <a:gd name="connsiteY7" fmla="*/ 806958 h 1169574"/>
                <a:gd name="connsiteX8" fmla="*/ 1836134 w 2163794"/>
                <a:gd name="connsiteY8" fmla="*/ 890873 h 1169574"/>
                <a:gd name="connsiteX9" fmla="*/ 1847088 w 2163794"/>
                <a:gd name="connsiteY9" fmla="*/ 911828 h 1169574"/>
                <a:gd name="connsiteX10" fmla="*/ 1255776 w 2163794"/>
                <a:gd name="connsiteY10" fmla="*/ 1133285 h 1169574"/>
                <a:gd name="connsiteX11" fmla="*/ 866680 w 2163794"/>
                <a:gd name="connsiteY11" fmla="*/ 1169575 h 1169574"/>
                <a:gd name="connsiteX12" fmla="*/ 816578 w 2163794"/>
                <a:gd name="connsiteY12" fmla="*/ 1070229 h 1169574"/>
                <a:gd name="connsiteX13" fmla="*/ 775811 w 2163794"/>
                <a:gd name="connsiteY13" fmla="*/ 990600 h 1169574"/>
                <a:gd name="connsiteX14" fmla="*/ 718090 w 2163794"/>
                <a:gd name="connsiteY14" fmla="*/ 1009460 h 1169574"/>
                <a:gd name="connsiteX15" fmla="*/ 664559 w 2163794"/>
                <a:gd name="connsiteY15" fmla="*/ 970502 h 1169574"/>
                <a:gd name="connsiteX16" fmla="*/ 564261 w 2163794"/>
                <a:gd name="connsiteY16" fmla="*/ 868966 h 1169574"/>
                <a:gd name="connsiteX17" fmla="*/ 395192 w 2163794"/>
                <a:gd name="connsiteY17" fmla="*/ 688372 h 1169574"/>
                <a:gd name="connsiteX18" fmla="*/ 339852 w 2163794"/>
                <a:gd name="connsiteY18" fmla="*/ 648938 h 1169574"/>
                <a:gd name="connsiteX19" fmla="*/ 291846 w 2163794"/>
                <a:gd name="connsiteY19" fmla="*/ 602647 h 1169574"/>
                <a:gd name="connsiteX20" fmla="*/ 223171 w 2163794"/>
                <a:gd name="connsiteY20" fmla="*/ 558260 h 1169574"/>
                <a:gd name="connsiteX21" fmla="*/ 147733 w 2163794"/>
                <a:gd name="connsiteY21" fmla="*/ 500539 h 1169574"/>
                <a:gd name="connsiteX22" fmla="*/ 106394 w 2163794"/>
                <a:gd name="connsiteY22" fmla="*/ 462820 h 1169574"/>
                <a:gd name="connsiteX23" fmla="*/ 0 w 2163794"/>
                <a:gd name="connsiteY23" fmla="*/ 463487 h 1169574"/>
                <a:gd name="connsiteX24" fmla="*/ 452818 w 2163794"/>
                <a:gd name="connsiteY24" fmla="*/ 109157 h 1169574"/>
                <a:gd name="connsiteX25" fmla="*/ 566833 w 2163794"/>
                <a:gd name="connsiteY25" fmla="*/ 105346 h 1169574"/>
                <a:gd name="connsiteX26" fmla="*/ 654367 w 2163794"/>
                <a:gd name="connsiteY26" fmla="*/ 38862 h 1169574"/>
                <a:gd name="connsiteX27" fmla="*/ 797052 w 2163794"/>
                <a:gd name="connsiteY27" fmla="*/ 98870 h 1169574"/>
                <a:gd name="connsiteX28" fmla="*/ 1103471 w 2163794"/>
                <a:gd name="connsiteY28" fmla="*/ 0 h 1169574"/>
                <a:gd name="connsiteX29" fmla="*/ 1159478 w 2163794"/>
                <a:gd name="connsiteY29" fmla="*/ 34004 h 1169574"/>
                <a:gd name="connsiteX30" fmla="*/ 1329690 w 2163794"/>
                <a:gd name="connsiteY30" fmla="*/ 170212 h 1169574"/>
                <a:gd name="connsiteX31" fmla="*/ 1417225 w 2163794"/>
                <a:gd name="connsiteY31" fmla="*/ 128873 h 1169574"/>
                <a:gd name="connsiteX32" fmla="*/ 1541240 w 2163794"/>
                <a:gd name="connsiteY32" fmla="*/ 68104 h 1169574"/>
                <a:gd name="connsiteX33" fmla="*/ 1636109 w 2163794"/>
                <a:gd name="connsiteY33" fmla="*/ 82677 h 1169574"/>
                <a:gd name="connsiteX34" fmla="*/ 1796606 w 2163794"/>
                <a:gd name="connsiteY34" fmla="*/ 116681 h 1169574"/>
                <a:gd name="connsiteX35" fmla="*/ 1976533 w 2163794"/>
                <a:gd name="connsiteY35" fmla="*/ 162878 h 1169574"/>
                <a:gd name="connsiteX36" fmla="*/ 2099120 w 2163794"/>
                <a:gd name="connsiteY36" fmla="*/ 182213 h 1169574"/>
                <a:gd name="connsiteX37" fmla="*/ 2100548 w 2163794"/>
                <a:gd name="connsiteY37" fmla="*/ 182404 h 1169574"/>
                <a:gd name="connsiteX38" fmla="*/ 2108454 w 2163794"/>
                <a:gd name="connsiteY38" fmla="*/ 193643 h 1169574"/>
                <a:gd name="connsiteX39" fmla="*/ 2163794 w 2163794"/>
                <a:gd name="connsiteY39" fmla="*/ 272320 h 1169574"/>
                <a:gd name="connsiteX40" fmla="*/ 2163794 w 2163794"/>
                <a:gd name="connsiteY40" fmla="*/ 281559 h 116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63794" h="1169574">
                  <a:moveTo>
                    <a:pt x="2163794" y="281559"/>
                  </a:moveTo>
                  <a:lnTo>
                    <a:pt x="2078736" y="318802"/>
                  </a:lnTo>
                  <a:lnTo>
                    <a:pt x="2129790" y="468344"/>
                  </a:lnTo>
                  <a:cubicBezTo>
                    <a:pt x="2129790" y="468344"/>
                    <a:pt x="2082927" y="498158"/>
                    <a:pt x="2045303" y="521208"/>
                  </a:cubicBezTo>
                  <a:cubicBezTo>
                    <a:pt x="2007584" y="544354"/>
                    <a:pt x="1971675" y="594170"/>
                    <a:pt x="1954720" y="628841"/>
                  </a:cubicBezTo>
                  <a:cubicBezTo>
                    <a:pt x="1937671" y="663512"/>
                    <a:pt x="1920050" y="757142"/>
                    <a:pt x="1916430" y="772287"/>
                  </a:cubicBezTo>
                  <a:cubicBezTo>
                    <a:pt x="1912715" y="787527"/>
                    <a:pt x="1903000" y="795433"/>
                    <a:pt x="1885950" y="792956"/>
                  </a:cubicBezTo>
                  <a:cubicBezTo>
                    <a:pt x="1868995" y="790575"/>
                    <a:pt x="1866519" y="806958"/>
                    <a:pt x="1866519" y="806958"/>
                  </a:cubicBezTo>
                  <a:lnTo>
                    <a:pt x="1836134" y="890873"/>
                  </a:lnTo>
                  <a:cubicBezTo>
                    <a:pt x="1836896" y="895350"/>
                    <a:pt x="1840706" y="902589"/>
                    <a:pt x="1847088" y="911828"/>
                  </a:cubicBezTo>
                  <a:lnTo>
                    <a:pt x="1255776" y="1133285"/>
                  </a:lnTo>
                  <a:lnTo>
                    <a:pt x="866680" y="1169575"/>
                  </a:lnTo>
                  <a:cubicBezTo>
                    <a:pt x="849344" y="1119569"/>
                    <a:pt x="837438" y="1098328"/>
                    <a:pt x="816578" y="1070229"/>
                  </a:cubicBezTo>
                  <a:cubicBezTo>
                    <a:pt x="791623" y="1036796"/>
                    <a:pt x="775811" y="990600"/>
                    <a:pt x="775811" y="990600"/>
                  </a:cubicBezTo>
                  <a:lnTo>
                    <a:pt x="718090" y="1009460"/>
                  </a:lnTo>
                  <a:cubicBezTo>
                    <a:pt x="718090" y="1009460"/>
                    <a:pt x="699802" y="997839"/>
                    <a:pt x="664559" y="970502"/>
                  </a:cubicBezTo>
                  <a:cubicBezTo>
                    <a:pt x="629317" y="943166"/>
                    <a:pt x="610457" y="944404"/>
                    <a:pt x="564261" y="868966"/>
                  </a:cubicBezTo>
                  <a:cubicBezTo>
                    <a:pt x="518065" y="793623"/>
                    <a:pt x="409765" y="703612"/>
                    <a:pt x="395192" y="688372"/>
                  </a:cubicBezTo>
                  <a:cubicBezTo>
                    <a:pt x="380619" y="673227"/>
                    <a:pt x="362426" y="658654"/>
                    <a:pt x="339852" y="648938"/>
                  </a:cubicBezTo>
                  <a:cubicBezTo>
                    <a:pt x="317373" y="639128"/>
                    <a:pt x="301562" y="618459"/>
                    <a:pt x="291846" y="602647"/>
                  </a:cubicBezTo>
                  <a:cubicBezTo>
                    <a:pt x="282130" y="586835"/>
                    <a:pt x="242602" y="569214"/>
                    <a:pt x="223171" y="558260"/>
                  </a:cubicBezTo>
                  <a:cubicBezTo>
                    <a:pt x="203740" y="547402"/>
                    <a:pt x="159353" y="512731"/>
                    <a:pt x="147733" y="500539"/>
                  </a:cubicBezTo>
                  <a:cubicBezTo>
                    <a:pt x="136207" y="488347"/>
                    <a:pt x="106394" y="462820"/>
                    <a:pt x="106394" y="462820"/>
                  </a:cubicBezTo>
                  <a:lnTo>
                    <a:pt x="0" y="463487"/>
                  </a:lnTo>
                  <a:lnTo>
                    <a:pt x="452818" y="109157"/>
                  </a:lnTo>
                  <a:lnTo>
                    <a:pt x="566833" y="105346"/>
                  </a:lnTo>
                  <a:lnTo>
                    <a:pt x="654367" y="38862"/>
                  </a:lnTo>
                  <a:lnTo>
                    <a:pt x="797052" y="98870"/>
                  </a:lnTo>
                  <a:lnTo>
                    <a:pt x="1103471" y="0"/>
                  </a:lnTo>
                  <a:lnTo>
                    <a:pt x="1159478" y="34004"/>
                  </a:lnTo>
                  <a:cubicBezTo>
                    <a:pt x="1159478" y="34004"/>
                    <a:pt x="1283494" y="136208"/>
                    <a:pt x="1329690" y="170212"/>
                  </a:cubicBezTo>
                  <a:cubicBezTo>
                    <a:pt x="1375886" y="204216"/>
                    <a:pt x="1417225" y="128873"/>
                    <a:pt x="1417225" y="128873"/>
                  </a:cubicBezTo>
                  <a:lnTo>
                    <a:pt x="1541240" y="68104"/>
                  </a:lnTo>
                  <a:lnTo>
                    <a:pt x="1636109" y="82677"/>
                  </a:lnTo>
                  <a:lnTo>
                    <a:pt x="1796606" y="116681"/>
                  </a:lnTo>
                  <a:lnTo>
                    <a:pt x="1976533" y="162878"/>
                  </a:lnTo>
                  <a:lnTo>
                    <a:pt x="2099120" y="182213"/>
                  </a:lnTo>
                  <a:lnTo>
                    <a:pt x="2100548" y="182404"/>
                  </a:lnTo>
                  <a:lnTo>
                    <a:pt x="2108454" y="193643"/>
                  </a:lnTo>
                  <a:lnTo>
                    <a:pt x="2163794" y="272320"/>
                  </a:lnTo>
                  <a:lnTo>
                    <a:pt x="2163794" y="281559"/>
                  </a:lnTo>
                  <a:close/>
                </a:path>
              </a:pathLst>
            </a:custGeom>
            <a:solidFill>
              <a:srgbClr val="DCCA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22</a:t>
              </a:r>
            </a:p>
          </p:txBody>
        </p:sp>
        <p:sp>
          <p:nvSpPr>
            <p:cNvPr id="4355" name="Forme libre : forme 4354">
              <a:extLst>
                <a:ext uri="{FF2B5EF4-FFF2-40B4-BE49-F238E27FC236}">
                  <a16:creationId xmlns:a16="http://schemas.microsoft.com/office/drawing/2014/main" id="{793EEE54-C631-1806-221B-16F21AA50B02}"/>
                </a:ext>
              </a:extLst>
            </p:cNvPr>
            <p:cNvSpPr/>
            <p:nvPr/>
          </p:nvSpPr>
          <p:spPr>
            <a:xfrm>
              <a:off x="13549912" y="3177838"/>
              <a:ext cx="1777001" cy="1455194"/>
            </a:xfrm>
            <a:custGeom>
              <a:avLst/>
              <a:gdLst>
                <a:gd name="connsiteX0" fmla="*/ 1694783 w 1743545"/>
                <a:gd name="connsiteY0" fmla="*/ 533400 h 1427797"/>
                <a:gd name="connsiteX1" fmla="*/ 1395698 w 1743545"/>
                <a:gd name="connsiteY1" fmla="*/ 781431 h 1427797"/>
                <a:gd name="connsiteX2" fmla="*/ 1338643 w 1743545"/>
                <a:gd name="connsiteY2" fmla="*/ 826484 h 1427797"/>
                <a:gd name="connsiteX3" fmla="*/ 1245394 w 1743545"/>
                <a:gd name="connsiteY3" fmla="*/ 1065752 h 1427797"/>
                <a:gd name="connsiteX4" fmla="*/ 1245489 w 1743545"/>
                <a:gd name="connsiteY4" fmla="*/ 1065943 h 1427797"/>
                <a:gd name="connsiteX5" fmla="*/ 1351978 w 1743545"/>
                <a:gd name="connsiteY5" fmla="*/ 1318641 h 1427797"/>
                <a:gd name="connsiteX6" fmla="*/ 1399985 w 1743545"/>
                <a:gd name="connsiteY6" fmla="*/ 1423606 h 1427797"/>
                <a:gd name="connsiteX7" fmla="*/ 1391888 w 1743545"/>
                <a:gd name="connsiteY7" fmla="*/ 1427798 h 1427797"/>
                <a:gd name="connsiteX8" fmla="*/ 1237107 w 1743545"/>
                <a:gd name="connsiteY8" fmla="*/ 1328547 h 1427797"/>
                <a:gd name="connsiteX9" fmla="*/ 1210342 w 1743545"/>
                <a:gd name="connsiteY9" fmla="*/ 1298543 h 1427797"/>
                <a:gd name="connsiteX10" fmla="*/ 1085088 w 1743545"/>
                <a:gd name="connsiteY10" fmla="*/ 1285208 h 1427797"/>
                <a:gd name="connsiteX11" fmla="*/ 971169 w 1743545"/>
                <a:gd name="connsiteY11" fmla="*/ 1292638 h 1427797"/>
                <a:gd name="connsiteX12" fmla="*/ 903446 w 1743545"/>
                <a:gd name="connsiteY12" fmla="*/ 1272635 h 1427797"/>
                <a:gd name="connsiteX13" fmla="*/ 854011 w 1743545"/>
                <a:gd name="connsiteY13" fmla="*/ 1290447 h 1427797"/>
                <a:gd name="connsiteX14" fmla="*/ 824865 w 1743545"/>
                <a:gd name="connsiteY14" fmla="*/ 1279112 h 1427797"/>
                <a:gd name="connsiteX15" fmla="*/ 820007 w 1743545"/>
                <a:gd name="connsiteY15" fmla="*/ 1262444 h 1427797"/>
                <a:gd name="connsiteX16" fmla="*/ 755999 w 1743545"/>
                <a:gd name="connsiteY16" fmla="*/ 1233678 h 1427797"/>
                <a:gd name="connsiteX17" fmla="*/ 763238 w 1743545"/>
                <a:gd name="connsiteY17" fmla="*/ 1195197 h 1427797"/>
                <a:gd name="connsiteX18" fmla="*/ 770953 w 1743545"/>
                <a:gd name="connsiteY18" fmla="*/ 1198816 h 1427797"/>
                <a:gd name="connsiteX19" fmla="*/ 786384 w 1743545"/>
                <a:gd name="connsiteY19" fmla="*/ 1178147 h 1427797"/>
                <a:gd name="connsiteX20" fmla="*/ 781907 w 1743545"/>
                <a:gd name="connsiteY20" fmla="*/ 1170051 h 1427797"/>
                <a:gd name="connsiteX21" fmla="*/ 786384 w 1743545"/>
                <a:gd name="connsiteY21" fmla="*/ 1163193 h 1427797"/>
                <a:gd name="connsiteX22" fmla="*/ 771334 w 1743545"/>
                <a:gd name="connsiteY22" fmla="*/ 1151001 h 1427797"/>
                <a:gd name="connsiteX23" fmla="*/ 746189 w 1743545"/>
                <a:gd name="connsiteY23" fmla="*/ 1178528 h 1427797"/>
                <a:gd name="connsiteX24" fmla="*/ 755142 w 1743545"/>
                <a:gd name="connsiteY24" fmla="*/ 1191578 h 1427797"/>
                <a:gd name="connsiteX25" fmla="*/ 750284 w 1743545"/>
                <a:gd name="connsiteY25" fmla="*/ 1210628 h 1427797"/>
                <a:gd name="connsiteX26" fmla="*/ 689896 w 1743545"/>
                <a:gd name="connsiteY26" fmla="*/ 1161098 h 1427797"/>
                <a:gd name="connsiteX27" fmla="*/ 667226 w 1743545"/>
                <a:gd name="connsiteY27" fmla="*/ 1181005 h 1427797"/>
                <a:gd name="connsiteX28" fmla="*/ 658273 w 1743545"/>
                <a:gd name="connsiteY28" fmla="*/ 1165193 h 1427797"/>
                <a:gd name="connsiteX29" fmla="*/ 137065 w 1743545"/>
                <a:gd name="connsiteY29" fmla="*/ 786194 h 1427797"/>
                <a:gd name="connsiteX30" fmla="*/ 89249 w 1743545"/>
                <a:gd name="connsiteY30" fmla="*/ 740855 h 1427797"/>
                <a:gd name="connsiteX31" fmla="*/ 63627 w 1743545"/>
                <a:gd name="connsiteY31" fmla="*/ 752189 h 1427797"/>
                <a:gd name="connsiteX32" fmla="*/ 57626 w 1743545"/>
                <a:gd name="connsiteY32" fmla="*/ 738378 h 1427797"/>
                <a:gd name="connsiteX33" fmla="*/ 77438 w 1743545"/>
                <a:gd name="connsiteY33" fmla="*/ 726662 h 1427797"/>
                <a:gd name="connsiteX34" fmla="*/ 59246 w 1743545"/>
                <a:gd name="connsiteY34" fmla="*/ 680466 h 1427797"/>
                <a:gd name="connsiteX35" fmla="*/ 86773 w 1743545"/>
                <a:gd name="connsiteY35" fmla="*/ 666655 h 1427797"/>
                <a:gd name="connsiteX36" fmla="*/ 57150 w 1743545"/>
                <a:gd name="connsiteY36" fmla="*/ 581120 h 1427797"/>
                <a:gd name="connsiteX37" fmla="*/ 64484 w 1743545"/>
                <a:gd name="connsiteY37" fmla="*/ 567309 h 1427797"/>
                <a:gd name="connsiteX38" fmla="*/ 118015 w 1743545"/>
                <a:gd name="connsiteY38" fmla="*/ 549878 h 1427797"/>
                <a:gd name="connsiteX39" fmla="*/ 115538 w 1743545"/>
                <a:gd name="connsiteY39" fmla="*/ 539782 h 1427797"/>
                <a:gd name="connsiteX40" fmla="*/ 134207 w 1743545"/>
                <a:gd name="connsiteY40" fmla="*/ 539020 h 1427797"/>
                <a:gd name="connsiteX41" fmla="*/ 138684 w 1743545"/>
                <a:gd name="connsiteY41" fmla="*/ 547116 h 1427797"/>
                <a:gd name="connsiteX42" fmla="*/ 126111 w 1743545"/>
                <a:gd name="connsiteY42" fmla="*/ 560070 h 1427797"/>
                <a:gd name="connsiteX43" fmla="*/ 125730 w 1743545"/>
                <a:gd name="connsiteY43" fmla="*/ 574643 h 1427797"/>
                <a:gd name="connsiteX44" fmla="*/ 159734 w 1743545"/>
                <a:gd name="connsiteY44" fmla="*/ 589597 h 1427797"/>
                <a:gd name="connsiteX45" fmla="*/ 182404 w 1743545"/>
                <a:gd name="connsiteY45" fmla="*/ 532066 h 1427797"/>
                <a:gd name="connsiteX46" fmla="*/ 147542 w 1743545"/>
                <a:gd name="connsiteY46" fmla="*/ 523589 h 1427797"/>
                <a:gd name="connsiteX47" fmla="*/ 143923 w 1743545"/>
                <a:gd name="connsiteY47" fmla="*/ 504158 h 1427797"/>
                <a:gd name="connsiteX48" fmla="*/ 122396 w 1743545"/>
                <a:gd name="connsiteY48" fmla="*/ 507778 h 1427797"/>
                <a:gd name="connsiteX49" fmla="*/ 126111 w 1743545"/>
                <a:gd name="connsiteY49" fmla="*/ 528066 h 1427797"/>
                <a:gd name="connsiteX50" fmla="*/ 108680 w 1743545"/>
                <a:gd name="connsiteY50" fmla="*/ 531305 h 1427797"/>
                <a:gd name="connsiteX51" fmla="*/ 108680 w 1743545"/>
                <a:gd name="connsiteY51" fmla="*/ 525208 h 1427797"/>
                <a:gd name="connsiteX52" fmla="*/ 55150 w 1743545"/>
                <a:gd name="connsiteY52" fmla="*/ 537305 h 1427797"/>
                <a:gd name="connsiteX53" fmla="*/ 52768 w 1743545"/>
                <a:gd name="connsiteY53" fmla="*/ 520351 h 1427797"/>
                <a:gd name="connsiteX54" fmla="*/ 38576 w 1743545"/>
                <a:gd name="connsiteY54" fmla="*/ 514255 h 1427797"/>
                <a:gd name="connsiteX55" fmla="*/ 42958 w 1743545"/>
                <a:gd name="connsiteY55" fmla="*/ 494824 h 1427797"/>
                <a:gd name="connsiteX56" fmla="*/ 19526 w 1743545"/>
                <a:gd name="connsiteY56" fmla="*/ 489490 h 1427797"/>
                <a:gd name="connsiteX57" fmla="*/ 7715 w 1743545"/>
                <a:gd name="connsiteY57" fmla="*/ 479012 h 1427797"/>
                <a:gd name="connsiteX58" fmla="*/ 31623 w 1743545"/>
                <a:gd name="connsiteY58" fmla="*/ 479012 h 1427797"/>
                <a:gd name="connsiteX59" fmla="*/ 30480 w 1743545"/>
                <a:gd name="connsiteY59" fmla="*/ 437197 h 1427797"/>
                <a:gd name="connsiteX60" fmla="*/ 21526 w 1743545"/>
                <a:gd name="connsiteY60" fmla="*/ 394240 h 1427797"/>
                <a:gd name="connsiteX61" fmla="*/ 35719 w 1743545"/>
                <a:gd name="connsiteY61" fmla="*/ 388620 h 1427797"/>
                <a:gd name="connsiteX62" fmla="*/ 28766 w 1743545"/>
                <a:gd name="connsiteY62" fmla="*/ 354139 h 1427797"/>
                <a:gd name="connsiteX63" fmla="*/ 7715 w 1743545"/>
                <a:gd name="connsiteY63" fmla="*/ 356997 h 1427797"/>
                <a:gd name="connsiteX64" fmla="*/ 0 w 1743545"/>
                <a:gd name="connsiteY64" fmla="*/ 317278 h 1427797"/>
                <a:gd name="connsiteX65" fmla="*/ 805529 w 1743545"/>
                <a:gd name="connsiteY65" fmla="*/ 0 h 1427797"/>
                <a:gd name="connsiteX66" fmla="*/ 1720786 w 1743545"/>
                <a:gd name="connsiteY66" fmla="*/ 309658 h 1427797"/>
                <a:gd name="connsiteX67" fmla="*/ 1694783 w 1743545"/>
                <a:gd name="connsiteY67" fmla="*/ 533400 h 14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743545" h="1427797">
                  <a:moveTo>
                    <a:pt x="1694783" y="533400"/>
                  </a:moveTo>
                  <a:cubicBezTo>
                    <a:pt x="1603248" y="609600"/>
                    <a:pt x="1395698" y="781431"/>
                    <a:pt x="1395698" y="781431"/>
                  </a:cubicBezTo>
                  <a:cubicBezTo>
                    <a:pt x="1395698" y="781431"/>
                    <a:pt x="1369600" y="797814"/>
                    <a:pt x="1338643" y="826484"/>
                  </a:cubicBezTo>
                  <a:cubicBezTo>
                    <a:pt x="1285399" y="876109"/>
                    <a:pt x="1217962" y="962501"/>
                    <a:pt x="1245394" y="1065752"/>
                  </a:cubicBezTo>
                  <a:cubicBezTo>
                    <a:pt x="1245394" y="1065848"/>
                    <a:pt x="1245394" y="1065848"/>
                    <a:pt x="1245489" y="1065943"/>
                  </a:cubicBezTo>
                  <a:cubicBezTo>
                    <a:pt x="1262920" y="1131665"/>
                    <a:pt x="1306354" y="1227487"/>
                    <a:pt x="1351978" y="1318641"/>
                  </a:cubicBezTo>
                  <a:lnTo>
                    <a:pt x="1399985" y="1423606"/>
                  </a:lnTo>
                  <a:lnTo>
                    <a:pt x="1391888" y="1427798"/>
                  </a:lnTo>
                  <a:cubicBezTo>
                    <a:pt x="1364361" y="1386935"/>
                    <a:pt x="1258157" y="1340739"/>
                    <a:pt x="1237107" y="1328547"/>
                  </a:cubicBezTo>
                  <a:cubicBezTo>
                    <a:pt x="1215961" y="1316355"/>
                    <a:pt x="1210342" y="1298543"/>
                    <a:pt x="1210342" y="1298543"/>
                  </a:cubicBezTo>
                  <a:cubicBezTo>
                    <a:pt x="1146715" y="1299305"/>
                    <a:pt x="1149096" y="1286351"/>
                    <a:pt x="1085088" y="1285208"/>
                  </a:cubicBezTo>
                  <a:cubicBezTo>
                    <a:pt x="1021080" y="1283970"/>
                    <a:pt x="1015365" y="1296543"/>
                    <a:pt x="971169" y="1292638"/>
                  </a:cubicBezTo>
                  <a:cubicBezTo>
                    <a:pt x="926973" y="1288732"/>
                    <a:pt x="903446" y="1272635"/>
                    <a:pt x="903446" y="1272635"/>
                  </a:cubicBezTo>
                  <a:cubicBezTo>
                    <a:pt x="878395" y="1301782"/>
                    <a:pt x="854011" y="1290447"/>
                    <a:pt x="854011" y="1290447"/>
                  </a:cubicBezTo>
                  <a:lnTo>
                    <a:pt x="824865" y="1279112"/>
                  </a:lnTo>
                  <a:lnTo>
                    <a:pt x="820007" y="1262444"/>
                  </a:lnTo>
                  <a:lnTo>
                    <a:pt x="755999" y="1233678"/>
                  </a:lnTo>
                  <a:lnTo>
                    <a:pt x="763238" y="1195197"/>
                  </a:lnTo>
                  <a:lnTo>
                    <a:pt x="770953" y="1198816"/>
                  </a:lnTo>
                  <a:lnTo>
                    <a:pt x="786384" y="1178147"/>
                  </a:lnTo>
                  <a:lnTo>
                    <a:pt x="781907" y="1170051"/>
                  </a:lnTo>
                  <a:lnTo>
                    <a:pt x="786384" y="1163193"/>
                  </a:lnTo>
                  <a:lnTo>
                    <a:pt x="771334" y="1151001"/>
                  </a:lnTo>
                  <a:lnTo>
                    <a:pt x="746189" y="1178528"/>
                  </a:lnTo>
                  <a:lnTo>
                    <a:pt x="755142" y="1191578"/>
                  </a:lnTo>
                  <a:cubicBezTo>
                    <a:pt x="755142" y="1191578"/>
                    <a:pt x="750284" y="1209008"/>
                    <a:pt x="750284" y="1210628"/>
                  </a:cubicBezTo>
                  <a:cubicBezTo>
                    <a:pt x="748379" y="1210628"/>
                    <a:pt x="689896" y="1161098"/>
                    <a:pt x="689896" y="1161098"/>
                  </a:cubicBezTo>
                  <a:lnTo>
                    <a:pt x="667226" y="1181005"/>
                  </a:lnTo>
                  <a:lnTo>
                    <a:pt x="658273" y="1165193"/>
                  </a:lnTo>
                  <a:cubicBezTo>
                    <a:pt x="658273" y="1165193"/>
                    <a:pt x="178784" y="816578"/>
                    <a:pt x="137065" y="786194"/>
                  </a:cubicBezTo>
                  <a:cubicBezTo>
                    <a:pt x="95250" y="755809"/>
                    <a:pt x="89249" y="740855"/>
                    <a:pt x="89249" y="740855"/>
                  </a:cubicBezTo>
                  <a:lnTo>
                    <a:pt x="63627" y="752189"/>
                  </a:lnTo>
                  <a:lnTo>
                    <a:pt x="57626" y="738378"/>
                  </a:lnTo>
                  <a:lnTo>
                    <a:pt x="77438" y="726662"/>
                  </a:lnTo>
                  <a:lnTo>
                    <a:pt x="59246" y="680466"/>
                  </a:lnTo>
                  <a:lnTo>
                    <a:pt x="86773" y="666655"/>
                  </a:lnTo>
                  <a:cubicBezTo>
                    <a:pt x="86773" y="666655"/>
                    <a:pt x="60865" y="593312"/>
                    <a:pt x="57150" y="581120"/>
                  </a:cubicBezTo>
                  <a:cubicBezTo>
                    <a:pt x="53530" y="568928"/>
                    <a:pt x="64484" y="567309"/>
                    <a:pt x="64484" y="567309"/>
                  </a:cubicBezTo>
                  <a:lnTo>
                    <a:pt x="118015" y="549878"/>
                  </a:lnTo>
                  <a:lnTo>
                    <a:pt x="115538" y="539782"/>
                  </a:lnTo>
                  <a:lnTo>
                    <a:pt x="134207" y="539020"/>
                  </a:lnTo>
                  <a:lnTo>
                    <a:pt x="138684" y="547116"/>
                  </a:lnTo>
                  <a:cubicBezTo>
                    <a:pt x="138684" y="547116"/>
                    <a:pt x="137827" y="554355"/>
                    <a:pt x="126111" y="560070"/>
                  </a:cubicBezTo>
                  <a:cubicBezTo>
                    <a:pt x="114300" y="565690"/>
                    <a:pt x="125730" y="574643"/>
                    <a:pt x="125730" y="574643"/>
                  </a:cubicBezTo>
                  <a:lnTo>
                    <a:pt x="159734" y="589597"/>
                  </a:lnTo>
                  <a:lnTo>
                    <a:pt x="182404" y="532066"/>
                  </a:lnTo>
                  <a:lnTo>
                    <a:pt x="147542" y="523589"/>
                  </a:lnTo>
                  <a:lnTo>
                    <a:pt x="143923" y="504158"/>
                  </a:lnTo>
                  <a:cubicBezTo>
                    <a:pt x="143923" y="504158"/>
                    <a:pt x="123634" y="507397"/>
                    <a:pt x="122396" y="507778"/>
                  </a:cubicBezTo>
                  <a:cubicBezTo>
                    <a:pt x="121253" y="508159"/>
                    <a:pt x="126111" y="528066"/>
                    <a:pt x="126111" y="528066"/>
                  </a:cubicBezTo>
                  <a:lnTo>
                    <a:pt x="108680" y="531305"/>
                  </a:lnTo>
                  <a:lnTo>
                    <a:pt x="108680" y="525208"/>
                  </a:lnTo>
                  <a:lnTo>
                    <a:pt x="55150" y="537305"/>
                  </a:lnTo>
                  <a:lnTo>
                    <a:pt x="52768" y="520351"/>
                  </a:lnTo>
                  <a:lnTo>
                    <a:pt x="38576" y="514255"/>
                  </a:lnTo>
                  <a:lnTo>
                    <a:pt x="42958" y="494824"/>
                  </a:lnTo>
                  <a:cubicBezTo>
                    <a:pt x="42958" y="494824"/>
                    <a:pt x="30004" y="492728"/>
                    <a:pt x="19526" y="489490"/>
                  </a:cubicBezTo>
                  <a:cubicBezTo>
                    <a:pt x="8954" y="486251"/>
                    <a:pt x="7715" y="479012"/>
                    <a:pt x="7715" y="479012"/>
                  </a:cubicBezTo>
                  <a:lnTo>
                    <a:pt x="31623" y="479012"/>
                  </a:lnTo>
                  <a:lnTo>
                    <a:pt x="30480" y="437197"/>
                  </a:lnTo>
                  <a:lnTo>
                    <a:pt x="21526" y="394240"/>
                  </a:lnTo>
                  <a:lnTo>
                    <a:pt x="35719" y="388620"/>
                  </a:lnTo>
                  <a:lnTo>
                    <a:pt x="28766" y="354139"/>
                  </a:lnTo>
                  <a:lnTo>
                    <a:pt x="7715" y="356997"/>
                  </a:lnTo>
                  <a:lnTo>
                    <a:pt x="0" y="317278"/>
                  </a:lnTo>
                  <a:lnTo>
                    <a:pt x="805529" y="0"/>
                  </a:lnTo>
                  <a:lnTo>
                    <a:pt x="1720786" y="309658"/>
                  </a:lnTo>
                  <a:cubicBezTo>
                    <a:pt x="1720786" y="309658"/>
                    <a:pt x="1786414" y="457200"/>
                    <a:pt x="1694783" y="533400"/>
                  </a:cubicBezTo>
                  <a:close/>
                </a:path>
              </a:pathLst>
            </a:custGeom>
            <a:solidFill>
              <a:srgbClr val="BCE4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11</a:t>
              </a:r>
            </a:p>
          </p:txBody>
        </p:sp>
        <p:sp>
          <p:nvSpPr>
            <p:cNvPr id="4356" name="Forme libre : forme 4355">
              <a:extLst>
                <a:ext uri="{FF2B5EF4-FFF2-40B4-BE49-F238E27FC236}">
                  <a16:creationId xmlns:a16="http://schemas.microsoft.com/office/drawing/2014/main" id="{809CA362-624F-4585-F984-CD82E4194101}"/>
                </a:ext>
              </a:extLst>
            </p:cNvPr>
            <p:cNvSpPr/>
            <p:nvPr/>
          </p:nvSpPr>
          <p:spPr>
            <a:xfrm>
              <a:off x="13500401" y="1131148"/>
              <a:ext cx="1480629" cy="1825060"/>
            </a:xfrm>
            <a:custGeom>
              <a:avLst/>
              <a:gdLst>
                <a:gd name="connsiteX0" fmla="*/ 1452753 w 1452753"/>
                <a:gd name="connsiteY0" fmla="*/ 1103662 h 1790699"/>
                <a:gd name="connsiteX1" fmla="*/ 1414082 w 1452753"/>
                <a:gd name="connsiteY1" fmla="*/ 1189768 h 1790699"/>
                <a:gd name="connsiteX2" fmla="*/ 1097185 w 1452753"/>
                <a:gd name="connsiteY2" fmla="*/ 1626203 h 1790699"/>
                <a:gd name="connsiteX3" fmla="*/ 981456 w 1452753"/>
                <a:gd name="connsiteY3" fmla="*/ 1550765 h 1790699"/>
                <a:gd name="connsiteX4" fmla="*/ 958786 w 1452753"/>
                <a:gd name="connsiteY4" fmla="*/ 1618583 h 1790699"/>
                <a:gd name="connsiteX5" fmla="*/ 916686 w 1452753"/>
                <a:gd name="connsiteY5" fmla="*/ 1688592 h 1790699"/>
                <a:gd name="connsiteX6" fmla="*/ 877729 w 1452753"/>
                <a:gd name="connsiteY6" fmla="*/ 1756696 h 1790699"/>
                <a:gd name="connsiteX7" fmla="*/ 825818 w 1452753"/>
                <a:gd name="connsiteY7" fmla="*/ 1790700 h 1790699"/>
                <a:gd name="connsiteX8" fmla="*/ 795052 w 1452753"/>
                <a:gd name="connsiteY8" fmla="*/ 1763173 h 1790699"/>
                <a:gd name="connsiteX9" fmla="*/ 747998 w 1452753"/>
                <a:gd name="connsiteY9" fmla="*/ 1746980 h 1790699"/>
                <a:gd name="connsiteX10" fmla="*/ 689705 w 1452753"/>
                <a:gd name="connsiteY10" fmla="*/ 1733931 h 1790699"/>
                <a:gd name="connsiteX11" fmla="*/ 530828 w 1452753"/>
                <a:gd name="connsiteY11" fmla="*/ 1733931 h 1790699"/>
                <a:gd name="connsiteX12" fmla="*/ 451390 w 1452753"/>
                <a:gd name="connsiteY12" fmla="*/ 1722596 h 1790699"/>
                <a:gd name="connsiteX13" fmla="*/ 314325 w 1452753"/>
                <a:gd name="connsiteY13" fmla="*/ 1711833 h 1790699"/>
                <a:gd name="connsiteX14" fmla="*/ 287560 w 1452753"/>
                <a:gd name="connsiteY14" fmla="*/ 1652873 h 1790699"/>
                <a:gd name="connsiteX15" fmla="*/ 160020 w 1452753"/>
                <a:gd name="connsiteY15" fmla="*/ 1494568 h 1790699"/>
                <a:gd name="connsiteX16" fmla="*/ 124682 w 1452753"/>
                <a:gd name="connsiteY16" fmla="*/ 1381316 h 1790699"/>
                <a:gd name="connsiteX17" fmla="*/ 0 w 1452753"/>
                <a:gd name="connsiteY17" fmla="*/ 1288256 h 1790699"/>
                <a:gd name="connsiteX18" fmla="*/ 98298 w 1452753"/>
                <a:gd name="connsiteY18" fmla="*/ 1181481 h 1790699"/>
                <a:gd name="connsiteX19" fmla="*/ 150590 w 1452753"/>
                <a:gd name="connsiteY19" fmla="*/ 1088517 h 1790699"/>
                <a:gd name="connsiteX20" fmla="*/ 356711 w 1452753"/>
                <a:gd name="connsiteY20" fmla="*/ 834961 h 1790699"/>
                <a:gd name="connsiteX21" fmla="*/ 359759 w 1452753"/>
                <a:gd name="connsiteY21" fmla="*/ 825818 h 1790699"/>
                <a:gd name="connsiteX22" fmla="*/ 399859 w 1452753"/>
                <a:gd name="connsiteY22" fmla="*/ 416719 h 1790699"/>
                <a:gd name="connsiteX23" fmla="*/ 417481 w 1452753"/>
                <a:gd name="connsiteY23" fmla="*/ 357092 h 1790699"/>
                <a:gd name="connsiteX24" fmla="*/ 468154 w 1452753"/>
                <a:gd name="connsiteY24" fmla="*/ 299180 h 1790699"/>
                <a:gd name="connsiteX25" fmla="*/ 508730 w 1452753"/>
                <a:gd name="connsiteY25" fmla="*/ 175927 h 1790699"/>
                <a:gd name="connsiteX26" fmla="*/ 496538 w 1452753"/>
                <a:gd name="connsiteY26" fmla="*/ 0 h 1790699"/>
                <a:gd name="connsiteX27" fmla="*/ 593026 w 1452753"/>
                <a:gd name="connsiteY27" fmla="*/ 0 h 1790699"/>
                <a:gd name="connsiteX28" fmla="*/ 624650 w 1452753"/>
                <a:gd name="connsiteY28" fmla="*/ 104966 h 1790699"/>
                <a:gd name="connsiteX29" fmla="*/ 676942 w 1452753"/>
                <a:gd name="connsiteY29" fmla="*/ 226981 h 1790699"/>
                <a:gd name="connsiteX30" fmla="*/ 1094804 w 1452753"/>
                <a:gd name="connsiteY30" fmla="*/ 218504 h 1790699"/>
                <a:gd name="connsiteX31" fmla="*/ 1207103 w 1452753"/>
                <a:gd name="connsiteY31" fmla="*/ 409385 h 1790699"/>
                <a:gd name="connsiteX32" fmla="*/ 1265015 w 1452753"/>
                <a:gd name="connsiteY32" fmla="*/ 419957 h 1790699"/>
                <a:gd name="connsiteX33" fmla="*/ 1260539 w 1452753"/>
                <a:gd name="connsiteY33" fmla="*/ 452723 h 1790699"/>
                <a:gd name="connsiteX34" fmla="*/ 1194530 w 1452753"/>
                <a:gd name="connsiteY34" fmla="*/ 436912 h 1790699"/>
                <a:gd name="connsiteX35" fmla="*/ 1179100 w 1452753"/>
                <a:gd name="connsiteY35" fmla="*/ 469011 h 1790699"/>
                <a:gd name="connsiteX36" fmla="*/ 1212723 w 1452753"/>
                <a:gd name="connsiteY36" fmla="*/ 492061 h 1790699"/>
                <a:gd name="connsiteX37" fmla="*/ 1217581 w 1452753"/>
                <a:gd name="connsiteY37" fmla="*/ 478250 h 1790699"/>
                <a:gd name="connsiteX38" fmla="*/ 1254061 w 1452753"/>
                <a:gd name="connsiteY38" fmla="*/ 530161 h 1790699"/>
                <a:gd name="connsiteX39" fmla="*/ 1267016 w 1452753"/>
                <a:gd name="connsiteY39" fmla="*/ 529781 h 1790699"/>
                <a:gd name="connsiteX40" fmla="*/ 1290161 w 1452753"/>
                <a:gd name="connsiteY40" fmla="*/ 591407 h 1790699"/>
                <a:gd name="connsiteX41" fmla="*/ 1268254 w 1452753"/>
                <a:gd name="connsiteY41" fmla="*/ 602742 h 1790699"/>
                <a:gd name="connsiteX42" fmla="*/ 1218438 w 1452753"/>
                <a:gd name="connsiteY42" fmla="*/ 570738 h 1790699"/>
                <a:gd name="connsiteX43" fmla="*/ 1188815 w 1452753"/>
                <a:gd name="connsiteY43" fmla="*/ 698373 h 1790699"/>
                <a:gd name="connsiteX44" fmla="*/ 1179481 w 1452753"/>
                <a:gd name="connsiteY44" fmla="*/ 854869 h 1790699"/>
                <a:gd name="connsiteX45" fmla="*/ 1209485 w 1452753"/>
                <a:gd name="connsiteY45" fmla="*/ 854393 h 1790699"/>
                <a:gd name="connsiteX46" fmla="*/ 1216819 w 1452753"/>
                <a:gd name="connsiteY46" fmla="*/ 983361 h 1790699"/>
                <a:gd name="connsiteX47" fmla="*/ 1163288 w 1452753"/>
                <a:gd name="connsiteY47" fmla="*/ 1155954 h 1790699"/>
                <a:gd name="connsiteX48" fmla="*/ 1417796 w 1452753"/>
                <a:gd name="connsiteY48" fmla="*/ 1091565 h 1790699"/>
                <a:gd name="connsiteX49" fmla="*/ 1442180 w 1452753"/>
                <a:gd name="connsiteY49" fmla="*/ 1107377 h 1790699"/>
                <a:gd name="connsiteX50" fmla="*/ 1443800 w 1452753"/>
                <a:gd name="connsiteY50" fmla="*/ 1096423 h 1790699"/>
                <a:gd name="connsiteX51" fmla="*/ 1443990 w 1452753"/>
                <a:gd name="connsiteY51" fmla="*/ 1096328 h 1790699"/>
                <a:gd name="connsiteX52" fmla="*/ 1452753 w 1452753"/>
                <a:gd name="connsiteY52" fmla="*/ 1103662 h 179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52753" h="1790699">
                  <a:moveTo>
                    <a:pt x="1452753" y="1103662"/>
                  </a:moveTo>
                  <a:lnTo>
                    <a:pt x="1414082" y="1189768"/>
                  </a:lnTo>
                  <a:lnTo>
                    <a:pt x="1097185" y="1626203"/>
                  </a:lnTo>
                  <a:lnTo>
                    <a:pt x="981456" y="1550765"/>
                  </a:lnTo>
                  <a:lnTo>
                    <a:pt x="958786" y="1618583"/>
                  </a:lnTo>
                  <a:lnTo>
                    <a:pt x="916686" y="1688592"/>
                  </a:lnTo>
                  <a:lnTo>
                    <a:pt x="877729" y="1756696"/>
                  </a:lnTo>
                  <a:lnTo>
                    <a:pt x="825818" y="1790700"/>
                  </a:lnTo>
                  <a:cubicBezTo>
                    <a:pt x="825818" y="1790700"/>
                    <a:pt x="798290" y="1769650"/>
                    <a:pt x="795052" y="1763173"/>
                  </a:cubicBezTo>
                  <a:cubicBezTo>
                    <a:pt x="791813" y="1756696"/>
                    <a:pt x="747998" y="1746980"/>
                    <a:pt x="747998" y="1746980"/>
                  </a:cubicBezTo>
                  <a:lnTo>
                    <a:pt x="689705" y="1733931"/>
                  </a:lnTo>
                  <a:lnTo>
                    <a:pt x="530828" y="1733931"/>
                  </a:lnTo>
                  <a:lnTo>
                    <a:pt x="451390" y="1722596"/>
                  </a:lnTo>
                  <a:lnTo>
                    <a:pt x="314325" y="1711833"/>
                  </a:lnTo>
                  <a:lnTo>
                    <a:pt x="287560" y="1652873"/>
                  </a:lnTo>
                  <a:lnTo>
                    <a:pt x="160020" y="1494568"/>
                  </a:lnTo>
                  <a:lnTo>
                    <a:pt x="124682" y="1381316"/>
                  </a:lnTo>
                  <a:lnTo>
                    <a:pt x="0" y="1288256"/>
                  </a:lnTo>
                  <a:lnTo>
                    <a:pt x="98298" y="1181481"/>
                  </a:lnTo>
                  <a:lnTo>
                    <a:pt x="150590" y="1088517"/>
                  </a:lnTo>
                  <a:lnTo>
                    <a:pt x="356711" y="834961"/>
                  </a:lnTo>
                  <a:lnTo>
                    <a:pt x="359759" y="825818"/>
                  </a:lnTo>
                  <a:lnTo>
                    <a:pt x="399859" y="416719"/>
                  </a:lnTo>
                  <a:lnTo>
                    <a:pt x="417481" y="357092"/>
                  </a:lnTo>
                  <a:lnTo>
                    <a:pt x="468154" y="299180"/>
                  </a:lnTo>
                  <a:lnTo>
                    <a:pt x="508730" y="175927"/>
                  </a:lnTo>
                  <a:lnTo>
                    <a:pt x="496538" y="0"/>
                  </a:lnTo>
                  <a:lnTo>
                    <a:pt x="593026" y="0"/>
                  </a:lnTo>
                  <a:lnTo>
                    <a:pt x="624650" y="104966"/>
                  </a:lnTo>
                  <a:lnTo>
                    <a:pt x="676942" y="226981"/>
                  </a:lnTo>
                  <a:lnTo>
                    <a:pt x="1094804" y="218504"/>
                  </a:lnTo>
                  <a:lnTo>
                    <a:pt x="1207103" y="409385"/>
                  </a:lnTo>
                  <a:lnTo>
                    <a:pt x="1265015" y="419957"/>
                  </a:lnTo>
                  <a:cubicBezTo>
                    <a:pt x="1265015" y="419957"/>
                    <a:pt x="1260158" y="451580"/>
                    <a:pt x="1260539" y="452723"/>
                  </a:cubicBezTo>
                  <a:cubicBezTo>
                    <a:pt x="1261015" y="453961"/>
                    <a:pt x="1194530" y="436912"/>
                    <a:pt x="1194530" y="436912"/>
                  </a:cubicBezTo>
                  <a:cubicBezTo>
                    <a:pt x="1194530" y="436912"/>
                    <a:pt x="1179100" y="465296"/>
                    <a:pt x="1179100" y="469011"/>
                  </a:cubicBezTo>
                  <a:cubicBezTo>
                    <a:pt x="1179100" y="472631"/>
                    <a:pt x="1212723" y="492061"/>
                    <a:pt x="1212723" y="492061"/>
                  </a:cubicBezTo>
                  <a:lnTo>
                    <a:pt x="1217581" y="478250"/>
                  </a:lnTo>
                  <a:lnTo>
                    <a:pt x="1254061" y="530161"/>
                  </a:lnTo>
                  <a:lnTo>
                    <a:pt x="1267016" y="529781"/>
                  </a:lnTo>
                  <a:lnTo>
                    <a:pt x="1290161" y="591407"/>
                  </a:lnTo>
                  <a:lnTo>
                    <a:pt x="1268254" y="602742"/>
                  </a:lnTo>
                  <a:lnTo>
                    <a:pt x="1218438" y="570738"/>
                  </a:lnTo>
                  <a:lnTo>
                    <a:pt x="1188815" y="698373"/>
                  </a:lnTo>
                  <a:lnTo>
                    <a:pt x="1179481" y="854869"/>
                  </a:lnTo>
                  <a:lnTo>
                    <a:pt x="1209485" y="854393"/>
                  </a:lnTo>
                  <a:cubicBezTo>
                    <a:pt x="1209485" y="854393"/>
                    <a:pt x="1216819" y="879539"/>
                    <a:pt x="1216819" y="983361"/>
                  </a:cubicBezTo>
                  <a:cubicBezTo>
                    <a:pt x="1216819" y="1087088"/>
                    <a:pt x="1163288" y="1155954"/>
                    <a:pt x="1163288" y="1155954"/>
                  </a:cubicBezTo>
                  <a:cubicBezTo>
                    <a:pt x="1333976" y="1084612"/>
                    <a:pt x="1417796" y="1091565"/>
                    <a:pt x="1417796" y="1091565"/>
                  </a:cubicBezTo>
                  <a:lnTo>
                    <a:pt x="1442180" y="1107377"/>
                  </a:lnTo>
                  <a:lnTo>
                    <a:pt x="1443800" y="1096423"/>
                  </a:lnTo>
                  <a:lnTo>
                    <a:pt x="1443990" y="1096328"/>
                  </a:lnTo>
                  <a:lnTo>
                    <a:pt x="1452753" y="1103662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7" name="Forme libre : forme 4356">
              <a:extLst>
                <a:ext uri="{FF2B5EF4-FFF2-40B4-BE49-F238E27FC236}">
                  <a16:creationId xmlns:a16="http://schemas.microsoft.com/office/drawing/2014/main" id="{CCDA48D8-DE95-EED1-7DD3-126943F623E4}"/>
                </a:ext>
              </a:extLst>
            </p:cNvPr>
            <p:cNvSpPr/>
            <p:nvPr/>
          </p:nvSpPr>
          <p:spPr>
            <a:xfrm>
              <a:off x="15416230" y="1558679"/>
              <a:ext cx="561399" cy="454711"/>
            </a:xfrm>
            <a:custGeom>
              <a:avLst/>
              <a:gdLst>
                <a:gd name="connsiteX0" fmla="*/ 27527 w 550830"/>
                <a:gd name="connsiteY0" fmla="*/ 129350 h 446150"/>
                <a:gd name="connsiteX1" fmla="*/ 98489 w 550830"/>
                <a:gd name="connsiteY1" fmla="*/ 114395 h 446150"/>
                <a:gd name="connsiteX2" fmla="*/ 176308 w 550830"/>
                <a:gd name="connsiteY2" fmla="*/ 81534 h 446150"/>
                <a:gd name="connsiteX3" fmla="*/ 238316 w 550830"/>
                <a:gd name="connsiteY3" fmla="*/ 69342 h 446150"/>
                <a:gd name="connsiteX4" fmla="*/ 295466 w 550830"/>
                <a:gd name="connsiteY4" fmla="*/ 41338 h 446150"/>
                <a:gd name="connsiteX5" fmla="*/ 336804 w 550830"/>
                <a:gd name="connsiteY5" fmla="*/ 25527 h 446150"/>
                <a:gd name="connsiteX6" fmla="*/ 413385 w 550830"/>
                <a:gd name="connsiteY6" fmla="*/ 0 h 446150"/>
                <a:gd name="connsiteX7" fmla="*/ 550831 w 550830"/>
                <a:gd name="connsiteY7" fmla="*/ 248031 h 446150"/>
                <a:gd name="connsiteX8" fmla="*/ 504635 w 550830"/>
                <a:gd name="connsiteY8" fmla="*/ 284512 h 446150"/>
                <a:gd name="connsiteX9" fmla="*/ 514350 w 550830"/>
                <a:gd name="connsiteY9" fmla="*/ 327088 h 446150"/>
                <a:gd name="connsiteX10" fmla="*/ 397574 w 550830"/>
                <a:gd name="connsiteY10" fmla="*/ 262604 h 446150"/>
                <a:gd name="connsiteX11" fmla="*/ 307562 w 550830"/>
                <a:gd name="connsiteY11" fmla="*/ 195739 h 446150"/>
                <a:gd name="connsiteX12" fmla="*/ 272320 w 550830"/>
                <a:gd name="connsiteY12" fmla="*/ 235839 h 446150"/>
                <a:gd name="connsiteX13" fmla="*/ 296609 w 550830"/>
                <a:gd name="connsiteY13" fmla="*/ 326993 h 446150"/>
                <a:gd name="connsiteX14" fmla="*/ 262604 w 550830"/>
                <a:gd name="connsiteY14" fmla="*/ 352520 h 446150"/>
                <a:gd name="connsiteX15" fmla="*/ 277178 w 550830"/>
                <a:gd name="connsiteY15" fmla="*/ 406051 h 446150"/>
                <a:gd name="connsiteX16" fmla="*/ 198120 w 550830"/>
                <a:gd name="connsiteY16" fmla="*/ 435197 h 446150"/>
                <a:gd name="connsiteX17" fmla="*/ 142208 w 550830"/>
                <a:gd name="connsiteY17" fmla="*/ 446151 h 446150"/>
                <a:gd name="connsiteX18" fmla="*/ 91154 w 550830"/>
                <a:gd name="connsiteY18" fmla="*/ 441293 h 446150"/>
                <a:gd name="connsiteX19" fmla="*/ 60770 w 550830"/>
                <a:gd name="connsiteY19" fmla="*/ 425482 h 446150"/>
                <a:gd name="connsiteX20" fmla="*/ 0 w 550830"/>
                <a:gd name="connsiteY20" fmla="*/ 386525 h 446150"/>
                <a:gd name="connsiteX21" fmla="*/ 15812 w 550830"/>
                <a:gd name="connsiteY21" fmla="*/ 334232 h 446150"/>
                <a:gd name="connsiteX22" fmla="*/ 26765 w 550830"/>
                <a:gd name="connsiteY22" fmla="*/ 275844 h 446150"/>
                <a:gd name="connsiteX23" fmla="*/ 27527 w 550830"/>
                <a:gd name="connsiteY23" fmla="*/ 129350 h 4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0830" h="446150">
                  <a:moveTo>
                    <a:pt x="27527" y="129350"/>
                  </a:moveTo>
                  <a:cubicBezTo>
                    <a:pt x="27527" y="129350"/>
                    <a:pt x="83820" y="128969"/>
                    <a:pt x="98489" y="114395"/>
                  </a:cubicBezTo>
                  <a:cubicBezTo>
                    <a:pt x="113062" y="99822"/>
                    <a:pt x="158115" y="81534"/>
                    <a:pt x="176308" y="81534"/>
                  </a:cubicBezTo>
                  <a:cubicBezTo>
                    <a:pt x="194501" y="81534"/>
                    <a:pt x="232220" y="75438"/>
                    <a:pt x="238316" y="69342"/>
                  </a:cubicBezTo>
                  <a:cubicBezTo>
                    <a:pt x="244412" y="63246"/>
                    <a:pt x="267462" y="35338"/>
                    <a:pt x="295466" y="41338"/>
                  </a:cubicBezTo>
                  <a:cubicBezTo>
                    <a:pt x="323469" y="47434"/>
                    <a:pt x="313658" y="25527"/>
                    <a:pt x="336804" y="25527"/>
                  </a:cubicBezTo>
                  <a:cubicBezTo>
                    <a:pt x="359950" y="25527"/>
                    <a:pt x="406146" y="18193"/>
                    <a:pt x="413385" y="0"/>
                  </a:cubicBezTo>
                  <a:lnTo>
                    <a:pt x="550831" y="248031"/>
                  </a:lnTo>
                  <a:lnTo>
                    <a:pt x="504635" y="284512"/>
                  </a:lnTo>
                  <a:lnTo>
                    <a:pt x="514350" y="327088"/>
                  </a:lnTo>
                  <a:cubicBezTo>
                    <a:pt x="514350" y="327088"/>
                    <a:pt x="421958" y="286988"/>
                    <a:pt x="397574" y="262604"/>
                  </a:cubicBezTo>
                  <a:cubicBezTo>
                    <a:pt x="373190" y="238220"/>
                    <a:pt x="307562" y="195739"/>
                    <a:pt x="307562" y="195739"/>
                  </a:cubicBezTo>
                  <a:cubicBezTo>
                    <a:pt x="307562" y="195739"/>
                    <a:pt x="272320" y="221266"/>
                    <a:pt x="272320" y="235839"/>
                  </a:cubicBezTo>
                  <a:cubicBezTo>
                    <a:pt x="272320" y="250412"/>
                    <a:pt x="296609" y="326993"/>
                    <a:pt x="296609" y="326993"/>
                  </a:cubicBezTo>
                  <a:cubicBezTo>
                    <a:pt x="296609" y="326993"/>
                    <a:pt x="260128" y="336709"/>
                    <a:pt x="262604" y="352520"/>
                  </a:cubicBezTo>
                  <a:cubicBezTo>
                    <a:pt x="265081" y="368332"/>
                    <a:pt x="277178" y="406051"/>
                    <a:pt x="277178" y="406051"/>
                  </a:cubicBezTo>
                  <a:cubicBezTo>
                    <a:pt x="277178" y="406051"/>
                    <a:pt x="210312" y="427958"/>
                    <a:pt x="198120" y="435197"/>
                  </a:cubicBezTo>
                  <a:cubicBezTo>
                    <a:pt x="185928" y="442532"/>
                    <a:pt x="149447" y="446151"/>
                    <a:pt x="142208" y="446151"/>
                  </a:cubicBezTo>
                  <a:cubicBezTo>
                    <a:pt x="134969" y="446151"/>
                    <a:pt x="96012" y="442532"/>
                    <a:pt x="91154" y="441293"/>
                  </a:cubicBezTo>
                  <a:cubicBezTo>
                    <a:pt x="86296" y="440055"/>
                    <a:pt x="64389" y="427958"/>
                    <a:pt x="60770" y="425482"/>
                  </a:cubicBezTo>
                  <a:cubicBezTo>
                    <a:pt x="57150" y="423005"/>
                    <a:pt x="0" y="386525"/>
                    <a:pt x="0" y="386525"/>
                  </a:cubicBezTo>
                  <a:cubicBezTo>
                    <a:pt x="0" y="386525"/>
                    <a:pt x="14573" y="350044"/>
                    <a:pt x="15812" y="334232"/>
                  </a:cubicBezTo>
                  <a:cubicBezTo>
                    <a:pt x="15812" y="334232"/>
                    <a:pt x="38958" y="313563"/>
                    <a:pt x="26765" y="275844"/>
                  </a:cubicBezTo>
                  <a:cubicBezTo>
                    <a:pt x="14478" y="238411"/>
                    <a:pt x="27527" y="129350"/>
                    <a:pt x="27527" y="12935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8" name="Forme libre : forme 4357">
              <a:extLst>
                <a:ext uri="{FF2B5EF4-FFF2-40B4-BE49-F238E27FC236}">
                  <a16:creationId xmlns:a16="http://schemas.microsoft.com/office/drawing/2014/main" id="{58CE346A-9D11-2441-A957-D7B0481186D5}"/>
                </a:ext>
              </a:extLst>
            </p:cNvPr>
            <p:cNvSpPr/>
            <p:nvPr/>
          </p:nvSpPr>
          <p:spPr>
            <a:xfrm>
              <a:off x="15643488" y="1908724"/>
              <a:ext cx="1441798" cy="1344553"/>
            </a:xfrm>
            <a:custGeom>
              <a:avLst/>
              <a:gdLst>
                <a:gd name="connsiteX0" fmla="*/ 1239 w 1414653"/>
                <a:gd name="connsiteY0" fmla="*/ 174039 h 1319239"/>
                <a:gd name="connsiteX1" fmla="*/ 10097 w 1414653"/>
                <a:gd name="connsiteY1" fmla="*/ 189469 h 1319239"/>
                <a:gd name="connsiteX2" fmla="*/ 21146 w 1414653"/>
                <a:gd name="connsiteY2" fmla="*/ 193851 h 1319239"/>
                <a:gd name="connsiteX3" fmla="*/ 68771 w 1414653"/>
                <a:gd name="connsiteY3" fmla="*/ 196518 h 1319239"/>
                <a:gd name="connsiteX4" fmla="*/ 202503 w 1414653"/>
                <a:gd name="connsiteY4" fmla="*/ 261002 h 1319239"/>
                <a:gd name="connsiteX5" fmla="*/ 270606 w 1414653"/>
                <a:gd name="connsiteY5" fmla="*/ 261002 h 1319239"/>
                <a:gd name="connsiteX6" fmla="*/ 304611 w 1414653"/>
                <a:gd name="connsiteY6" fmla="*/ 222235 h 1319239"/>
                <a:gd name="connsiteX7" fmla="*/ 359284 w 1414653"/>
                <a:gd name="connsiteY7" fmla="*/ 292625 h 1319239"/>
                <a:gd name="connsiteX8" fmla="*/ 420053 w 1414653"/>
                <a:gd name="connsiteY8" fmla="*/ 336440 h 1319239"/>
                <a:gd name="connsiteX9" fmla="*/ 506350 w 1414653"/>
                <a:gd name="connsiteY9" fmla="*/ 336726 h 1319239"/>
                <a:gd name="connsiteX10" fmla="*/ 513684 w 1414653"/>
                <a:gd name="connsiteY10" fmla="*/ 423975 h 1319239"/>
                <a:gd name="connsiteX11" fmla="*/ 432245 w 1414653"/>
                <a:gd name="connsiteY11" fmla="*/ 459217 h 1319239"/>
                <a:gd name="connsiteX12" fmla="*/ 440723 w 1414653"/>
                <a:gd name="connsiteY12" fmla="*/ 518844 h 1319239"/>
                <a:gd name="connsiteX13" fmla="*/ 460154 w 1414653"/>
                <a:gd name="connsiteY13" fmla="*/ 532179 h 1319239"/>
                <a:gd name="connsiteX14" fmla="*/ 506350 w 1414653"/>
                <a:gd name="connsiteY14" fmla="*/ 522749 h 1319239"/>
                <a:gd name="connsiteX15" fmla="*/ 516732 w 1414653"/>
                <a:gd name="connsiteY15" fmla="*/ 527988 h 1319239"/>
                <a:gd name="connsiteX16" fmla="*/ 530448 w 1414653"/>
                <a:gd name="connsiteY16" fmla="*/ 557801 h 1319239"/>
                <a:gd name="connsiteX17" fmla="*/ 542736 w 1414653"/>
                <a:gd name="connsiteY17" fmla="*/ 562468 h 1319239"/>
                <a:gd name="connsiteX18" fmla="*/ 644939 w 1414653"/>
                <a:gd name="connsiteY18" fmla="*/ 498174 h 1319239"/>
                <a:gd name="connsiteX19" fmla="*/ 631604 w 1414653"/>
                <a:gd name="connsiteY19" fmla="*/ 357109 h 1319239"/>
                <a:gd name="connsiteX20" fmla="*/ 601981 w 1414653"/>
                <a:gd name="connsiteY20" fmla="*/ 328248 h 1319239"/>
                <a:gd name="connsiteX21" fmla="*/ 602838 w 1414653"/>
                <a:gd name="connsiteY21" fmla="*/ 316342 h 1319239"/>
                <a:gd name="connsiteX22" fmla="*/ 616364 w 1414653"/>
                <a:gd name="connsiteY22" fmla="*/ 302150 h 1319239"/>
                <a:gd name="connsiteX23" fmla="*/ 629794 w 1414653"/>
                <a:gd name="connsiteY23" fmla="*/ 302055 h 1319239"/>
                <a:gd name="connsiteX24" fmla="*/ 1001174 w 1414653"/>
                <a:gd name="connsiteY24" fmla="*/ 738871 h 1319239"/>
                <a:gd name="connsiteX25" fmla="*/ 1148335 w 1414653"/>
                <a:gd name="connsiteY25" fmla="*/ 943087 h 1319239"/>
                <a:gd name="connsiteX26" fmla="*/ 1148811 w 1414653"/>
                <a:gd name="connsiteY26" fmla="*/ 953374 h 1319239"/>
                <a:gd name="connsiteX27" fmla="*/ 1096043 w 1414653"/>
                <a:gd name="connsiteY27" fmla="*/ 1021097 h 1319239"/>
                <a:gd name="connsiteX28" fmla="*/ 1013366 w 1414653"/>
                <a:gd name="connsiteY28" fmla="*/ 1063674 h 1319239"/>
                <a:gd name="connsiteX29" fmla="*/ 917259 w 1414653"/>
                <a:gd name="connsiteY29" fmla="*/ 1087962 h 1319239"/>
                <a:gd name="connsiteX30" fmla="*/ 891827 w 1414653"/>
                <a:gd name="connsiteY30" fmla="*/ 1245506 h 1319239"/>
                <a:gd name="connsiteX31" fmla="*/ 891541 w 1414653"/>
                <a:gd name="connsiteY31" fmla="*/ 1246649 h 1319239"/>
                <a:gd name="connsiteX32" fmla="*/ 878873 w 1414653"/>
                <a:gd name="connsiteY32" fmla="*/ 1289035 h 1319239"/>
                <a:gd name="connsiteX33" fmla="*/ 881540 w 1414653"/>
                <a:gd name="connsiteY33" fmla="*/ 1298655 h 1319239"/>
                <a:gd name="connsiteX34" fmla="*/ 901924 w 1414653"/>
                <a:gd name="connsiteY34" fmla="*/ 1316848 h 1319239"/>
                <a:gd name="connsiteX35" fmla="*/ 916973 w 1414653"/>
                <a:gd name="connsiteY35" fmla="*/ 1312943 h 1319239"/>
                <a:gd name="connsiteX36" fmla="*/ 957359 w 1414653"/>
                <a:gd name="connsiteY36" fmla="*/ 1189118 h 1319239"/>
                <a:gd name="connsiteX37" fmla="*/ 966884 w 1414653"/>
                <a:gd name="connsiteY37" fmla="*/ 1213597 h 1319239"/>
                <a:gd name="connsiteX38" fmla="*/ 967550 w 1414653"/>
                <a:gd name="connsiteY38" fmla="*/ 1215312 h 1319239"/>
                <a:gd name="connsiteX39" fmla="*/ 974409 w 1414653"/>
                <a:gd name="connsiteY39" fmla="*/ 1229694 h 1319239"/>
                <a:gd name="connsiteX40" fmla="*/ 989839 w 1414653"/>
                <a:gd name="connsiteY40" fmla="*/ 1231885 h 1319239"/>
                <a:gd name="connsiteX41" fmla="*/ 1035178 w 1414653"/>
                <a:gd name="connsiteY41" fmla="*/ 1180450 h 1319239"/>
                <a:gd name="connsiteX42" fmla="*/ 1104044 w 1414653"/>
                <a:gd name="connsiteY42" fmla="*/ 1104250 h 1319239"/>
                <a:gd name="connsiteX43" fmla="*/ 1104901 w 1414653"/>
                <a:gd name="connsiteY43" fmla="*/ 1103393 h 1319239"/>
                <a:gd name="connsiteX44" fmla="*/ 1160718 w 1414653"/>
                <a:gd name="connsiteY44" fmla="*/ 1055959 h 1319239"/>
                <a:gd name="connsiteX45" fmla="*/ 1162718 w 1414653"/>
                <a:gd name="connsiteY45" fmla="*/ 1054625 h 1319239"/>
                <a:gd name="connsiteX46" fmla="*/ 1231774 w 1414653"/>
                <a:gd name="connsiteY46" fmla="*/ 1021287 h 1319239"/>
                <a:gd name="connsiteX47" fmla="*/ 1232631 w 1414653"/>
                <a:gd name="connsiteY47" fmla="*/ 1020906 h 1319239"/>
                <a:gd name="connsiteX48" fmla="*/ 1309307 w 1414653"/>
                <a:gd name="connsiteY48" fmla="*/ 992617 h 1319239"/>
                <a:gd name="connsiteX49" fmla="*/ 1313308 w 1414653"/>
                <a:gd name="connsiteY49" fmla="*/ 992046 h 1319239"/>
                <a:gd name="connsiteX50" fmla="*/ 1367315 w 1414653"/>
                <a:gd name="connsiteY50" fmla="*/ 996618 h 1319239"/>
                <a:gd name="connsiteX51" fmla="*/ 1369505 w 1414653"/>
                <a:gd name="connsiteY51" fmla="*/ 996522 h 1319239"/>
                <a:gd name="connsiteX52" fmla="*/ 1414654 w 1414653"/>
                <a:gd name="connsiteY52" fmla="*/ 967471 h 1319239"/>
                <a:gd name="connsiteX53" fmla="*/ 1374554 w 1414653"/>
                <a:gd name="connsiteY53" fmla="*/ 882318 h 1319239"/>
                <a:gd name="connsiteX54" fmla="*/ 1293115 w 1414653"/>
                <a:gd name="connsiteY54" fmla="*/ 799641 h 1319239"/>
                <a:gd name="connsiteX55" fmla="*/ 1194722 w 1414653"/>
                <a:gd name="connsiteY55" fmla="*/ 633334 h 1319239"/>
                <a:gd name="connsiteX56" fmla="*/ 1194436 w 1414653"/>
                <a:gd name="connsiteY56" fmla="*/ 632953 h 1319239"/>
                <a:gd name="connsiteX57" fmla="*/ 1122808 w 1414653"/>
                <a:gd name="connsiteY57" fmla="*/ 506652 h 1319239"/>
                <a:gd name="connsiteX58" fmla="*/ 1155669 w 1414653"/>
                <a:gd name="connsiteY58" fmla="*/ 445882 h 1319239"/>
                <a:gd name="connsiteX59" fmla="*/ 1276827 w 1414653"/>
                <a:gd name="connsiteY59" fmla="*/ 587709 h 1319239"/>
                <a:gd name="connsiteX60" fmla="*/ 1291591 w 1414653"/>
                <a:gd name="connsiteY60" fmla="*/ 588852 h 1319239"/>
                <a:gd name="connsiteX61" fmla="*/ 1302259 w 1414653"/>
                <a:gd name="connsiteY61" fmla="*/ 577137 h 1319239"/>
                <a:gd name="connsiteX62" fmla="*/ 1303688 w 1414653"/>
                <a:gd name="connsiteY62" fmla="*/ 566754 h 1319239"/>
                <a:gd name="connsiteX63" fmla="*/ 1165004 w 1414653"/>
                <a:gd name="connsiteY63" fmla="*/ 389494 h 1319239"/>
                <a:gd name="connsiteX64" fmla="*/ 1160051 w 1414653"/>
                <a:gd name="connsiteY64" fmla="*/ 377207 h 1319239"/>
                <a:gd name="connsiteX65" fmla="*/ 1176434 w 1414653"/>
                <a:gd name="connsiteY65" fmla="*/ 289101 h 1319239"/>
                <a:gd name="connsiteX66" fmla="*/ 1110807 w 1414653"/>
                <a:gd name="connsiteY66" fmla="*/ 130986 h 1319239"/>
                <a:gd name="connsiteX67" fmla="*/ 1050609 w 1414653"/>
                <a:gd name="connsiteY67" fmla="*/ 5446 h 1319239"/>
                <a:gd name="connsiteX68" fmla="*/ 1037845 w 1414653"/>
                <a:gd name="connsiteY68" fmla="*/ 1065 h 1319239"/>
                <a:gd name="connsiteX69" fmla="*/ 975456 w 1414653"/>
                <a:gd name="connsiteY69" fmla="*/ 33354 h 1319239"/>
                <a:gd name="connsiteX70" fmla="*/ 971361 w 1414653"/>
                <a:gd name="connsiteY70" fmla="*/ 37545 h 1319239"/>
                <a:gd name="connsiteX71" fmla="*/ 955263 w 1414653"/>
                <a:gd name="connsiteY71" fmla="*/ 70311 h 1319239"/>
                <a:gd name="connsiteX72" fmla="*/ 951644 w 1414653"/>
                <a:gd name="connsiteY72" fmla="*/ 74217 h 1319239"/>
                <a:gd name="connsiteX73" fmla="*/ 932784 w 1414653"/>
                <a:gd name="connsiteY73" fmla="*/ 85361 h 1319239"/>
                <a:gd name="connsiteX74" fmla="*/ 928784 w 1414653"/>
                <a:gd name="connsiteY74" fmla="*/ 86599 h 1319239"/>
                <a:gd name="connsiteX75" fmla="*/ 904209 w 1414653"/>
                <a:gd name="connsiteY75" fmla="*/ 88409 h 1319239"/>
                <a:gd name="connsiteX76" fmla="*/ 870491 w 1414653"/>
                <a:gd name="connsiteY76" fmla="*/ 91457 h 1319239"/>
                <a:gd name="connsiteX77" fmla="*/ 867919 w 1414653"/>
                <a:gd name="connsiteY77" fmla="*/ 91362 h 1319239"/>
                <a:gd name="connsiteX78" fmla="*/ 851536 w 1414653"/>
                <a:gd name="connsiteY78" fmla="*/ 88314 h 1319239"/>
                <a:gd name="connsiteX79" fmla="*/ 841439 w 1414653"/>
                <a:gd name="connsiteY79" fmla="*/ 93267 h 1319239"/>
                <a:gd name="connsiteX80" fmla="*/ 827533 w 1414653"/>
                <a:gd name="connsiteY80" fmla="*/ 120603 h 1319239"/>
                <a:gd name="connsiteX81" fmla="*/ 826962 w 1414653"/>
                <a:gd name="connsiteY81" fmla="*/ 121556 h 1319239"/>
                <a:gd name="connsiteX82" fmla="*/ 811912 w 1414653"/>
                <a:gd name="connsiteY82" fmla="*/ 143940 h 1319239"/>
                <a:gd name="connsiteX83" fmla="*/ 809055 w 1414653"/>
                <a:gd name="connsiteY83" fmla="*/ 146702 h 1319239"/>
                <a:gd name="connsiteX84" fmla="*/ 803149 w 1414653"/>
                <a:gd name="connsiteY84" fmla="*/ 150321 h 1319239"/>
                <a:gd name="connsiteX85" fmla="*/ 798101 w 1414653"/>
                <a:gd name="connsiteY85" fmla="*/ 151655 h 1319239"/>
                <a:gd name="connsiteX86" fmla="*/ 798101 w 1414653"/>
                <a:gd name="connsiteY86" fmla="*/ 151655 h 1319239"/>
                <a:gd name="connsiteX87" fmla="*/ 774860 w 1414653"/>
                <a:gd name="connsiteY87" fmla="*/ 169276 h 1319239"/>
                <a:gd name="connsiteX88" fmla="*/ 770859 w 1414653"/>
                <a:gd name="connsiteY88" fmla="*/ 184611 h 1319239"/>
                <a:gd name="connsiteX89" fmla="*/ 769526 w 1414653"/>
                <a:gd name="connsiteY89" fmla="*/ 187564 h 1319239"/>
                <a:gd name="connsiteX90" fmla="*/ 757429 w 1414653"/>
                <a:gd name="connsiteY90" fmla="*/ 205090 h 1319239"/>
                <a:gd name="connsiteX91" fmla="*/ 754381 w 1414653"/>
                <a:gd name="connsiteY91" fmla="*/ 207948 h 1319239"/>
                <a:gd name="connsiteX92" fmla="*/ 741713 w 1414653"/>
                <a:gd name="connsiteY92" fmla="*/ 215187 h 1319239"/>
                <a:gd name="connsiteX93" fmla="*/ 737998 w 1414653"/>
                <a:gd name="connsiteY93" fmla="*/ 216330 h 1319239"/>
                <a:gd name="connsiteX94" fmla="*/ 716186 w 1414653"/>
                <a:gd name="connsiteY94" fmla="*/ 218425 h 1319239"/>
                <a:gd name="connsiteX95" fmla="*/ 715615 w 1414653"/>
                <a:gd name="connsiteY95" fmla="*/ 218425 h 1319239"/>
                <a:gd name="connsiteX96" fmla="*/ 704661 w 1414653"/>
                <a:gd name="connsiteY96" fmla="*/ 218806 h 1319239"/>
                <a:gd name="connsiteX97" fmla="*/ 650082 w 1414653"/>
                <a:gd name="connsiteY97" fmla="*/ 223283 h 1319239"/>
                <a:gd name="connsiteX98" fmla="*/ 645415 w 1414653"/>
                <a:gd name="connsiteY98" fmla="*/ 224997 h 1319239"/>
                <a:gd name="connsiteX99" fmla="*/ 632652 w 1414653"/>
                <a:gd name="connsiteY99" fmla="*/ 234141 h 1319239"/>
                <a:gd name="connsiteX100" fmla="*/ 627889 w 1414653"/>
                <a:gd name="connsiteY100" fmla="*/ 235856 h 1319239"/>
                <a:gd name="connsiteX101" fmla="*/ 616935 w 1414653"/>
                <a:gd name="connsiteY101" fmla="*/ 236618 h 1319239"/>
                <a:gd name="connsiteX102" fmla="*/ 610744 w 1414653"/>
                <a:gd name="connsiteY102" fmla="*/ 234808 h 1319239"/>
                <a:gd name="connsiteX103" fmla="*/ 596742 w 1414653"/>
                <a:gd name="connsiteY103" fmla="*/ 224521 h 1319239"/>
                <a:gd name="connsiteX104" fmla="*/ 593599 w 1414653"/>
                <a:gd name="connsiteY104" fmla="*/ 222997 h 1319239"/>
                <a:gd name="connsiteX105" fmla="*/ 573882 w 1414653"/>
                <a:gd name="connsiteY105" fmla="*/ 217758 h 1319239"/>
                <a:gd name="connsiteX106" fmla="*/ 570548 w 1414653"/>
                <a:gd name="connsiteY106" fmla="*/ 217473 h 1319239"/>
                <a:gd name="connsiteX107" fmla="*/ 550737 w 1414653"/>
                <a:gd name="connsiteY107" fmla="*/ 219473 h 1319239"/>
                <a:gd name="connsiteX108" fmla="*/ 545688 w 1414653"/>
                <a:gd name="connsiteY108" fmla="*/ 221568 h 1319239"/>
                <a:gd name="connsiteX109" fmla="*/ 522257 w 1414653"/>
                <a:gd name="connsiteY109" fmla="*/ 241285 h 1319239"/>
                <a:gd name="connsiteX110" fmla="*/ 511970 w 1414653"/>
                <a:gd name="connsiteY110" fmla="*/ 242428 h 1319239"/>
                <a:gd name="connsiteX111" fmla="*/ 480347 w 1414653"/>
                <a:gd name="connsiteY111" fmla="*/ 226140 h 1319239"/>
                <a:gd name="connsiteX112" fmla="*/ 479299 w 1414653"/>
                <a:gd name="connsiteY112" fmla="*/ 225474 h 1319239"/>
                <a:gd name="connsiteX113" fmla="*/ 429960 w 1414653"/>
                <a:gd name="connsiteY113" fmla="*/ 192993 h 1319239"/>
                <a:gd name="connsiteX114" fmla="*/ 381858 w 1414653"/>
                <a:gd name="connsiteY114" fmla="*/ 194136 h 1319239"/>
                <a:gd name="connsiteX115" fmla="*/ 376429 w 1414653"/>
                <a:gd name="connsiteY115" fmla="*/ 192612 h 1319239"/>
                <a:gd name="connsiteX116" fmla="*/ 361094 w 1414653"/>
                <a:gd name="connsiteY116" fmla="*/ 182421 h 1319239"/>
                <a:gd name="connsiteX117" fmla="*/ 360046 w 1414653"/>
                <a:gd name="connsiteY117" fmla="*/ 181849 h 1319239"/>
                <a:gd name="connsiteX118" fmla="*/ 350426 w 1414653"/>
                <a:gd name="connsiteY118" fmla="*/ 176991 h 1319239"/>
                <a:gd name="connsiteX119" fmla="*/ 346235 w 1414653"/>
                <a:gd name="connsiteY119" fmla="*/ 176039 h 1319239"/>
                <a:gd name="connsiteX120" fmla="*/ 329756 w 1414653"/>
                <a:gd name="connsiteY120" fmla="*/ 176039 h 1319239"/>
                <a:gd name="connsiteX121" fmla="*/ 326042 w 1414653"/>
                <a:gd name="connsiteY121" fmla="*/ 175277 h 1319239"/>
                <a:gd name="connsiteX122" fmla="*/ 302229 w 1414653"/>
                <a:gd name="connsiteY122" fmla="*/ 166323 h 1319239"/>
                <a:gd name="connsiteX123" fmla="*/ 286418 w 1414653"/>
                <a:gd name="connsiteY123" fmla="*/ 162704 h 1319239"/>
                <a:gd name="connsiteX124" fmla="*/ 252413 w 1414653"/>
                <a:gd name="connsiteY124" fmla="*/ 162704 h 1319239"/>
                <a:gd name="connsiteX125" fmla="*/ 230220 w 1414653"/>
                <a:gd name="connsiteY125" fmla="*/ 166133 h 1319239"/>
                <a:gd name="connsiteX126" fmla="*/ 228220 w 1414653"/>
                <a:gd name="connsiteY126" fmla="*/ 166323 h 1319239"/>
                <a:gd name="connsiteX127" fmla="*/ 219076 w 1414653"/>
                <a:gd name="connsiteY127" fmla="*/ 166323 h 1319239"/>
                <a:gd name="connsiteX128" fmla="*/ 217647 w 1414653"/>
                <a:gd name="connsiteY128" fmla="*/ 166228 h 1319239"/>
                <a:gd name="connsiteX129" fmla="*/ 187929 w 1414653"/>
                <a:gd name="connsiteY129" fmla="*/ 161466 h 1319239"/>
                <a:gd name="connsiteX130" fmla="*/ 99537 w 1414653"/>
                <a:gd name="connsiteY130" fmla="*/ 152988 h 1319239"/>
                <a:gd name="connsiteX131" fmla="*/ 98775 w 1414653"/>
                <a:gd name="connsiteY131" fmla="*/ 152988 h 1319239"/>
                <a:gd name="connsiteX132" fmla="*/ 77344 w 1414653"/>
                <a:gd name="connsiteY132" fmla="*/ 152988 h 1319239"/>
                <a:gd name="connsiteX133" fmla="*/ 53151 w 1414653"/>
                <a:gd name="connsiteY133" fmla="*/ 152988 h 1319239"/>
                <a:gd name="connsiteX134" fmla="*/ 51627 w 1414653"/>
                <a:gd name="connsiteY134" fmla="*/ 153084 h 1319239"/>
                <a:gd name="connsiteX135" fmla="*/ 7811 w 1414653"/>
                <a:gd name="connsiteY135" fmla="*/ 160418 h 1319239"/>
                <a:gd name="connsiteX136" fmla="*/ 1239 w 1414653"/>
                <a:gd name="connsiteY136" fmla="*/ 174039 h 131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414653" h="1319239">
                  <a:moveTo>
                    <a:pt x="1239" y="174039"/>
                  </a:moveTo>
                  <a:lnTo>
                    <a:pt x="10097" y="189469"/>
                  </a:lnTo>
                  <a:cubicBezTo>
                    <a:pt x="12288" y="193374"/>
                    <a:pt x="16955" y="195184"/>
                    <a:pt x="21146" y="193851"/>
                  </a:cubicBezTo>
                  <a:cubicBezTo>
                    <a:pt x="32481" y="190136"/>
                    <a:pt x="54770" y="185088"/>
                    <a:pt x="68771" y="196518"/>
                  </a:cubicBezTo>
                  <a:cubicBezTo>
                    <a:pt x="88203" y="212329"/>
                    <a:pt x="169736" y="246333"/>
                    <a:pt x="202503" y="261002"/>
                  </a:cubicBezTo>
                  <a:cubicBezTo>
                    <a:pt x="235364" y="275575"/>
                    <a:pt x="268130" y="299959"/>
                    <a:pt x="270606" y="261002"/>
                  </a:cubicBezTo>
                  <a:cubicBezTo>
                    <a:pt x="273083" y="222045"/>
                    <a:pt x="282798" y="201756"/>
                    <a:pt x="304611" y="222235"/>
                  </a:cubicBezTo>
                  <a:cubicBezTo>
                    <a:pt x="326518" y="242714"/>
                    <a:pt x="343568" y="259764"/>
                    <a:pt x="359284" y="292625"/>
                  </a:cubicBezTo>
                  <a:cubicBezTo>
                    <a:pt x="375000" y="325486"/>
                    <a:pt x="389669" y="338821"/>
                    <a:pt x="420053" y="336440"/>
                  </a:cubicBezTo>
                  <a:cubicBezTo>
                    <a:pt x="450438" y="333963"/>
                    <a:pt x="503969" y="311484"/>
                    <a:pt x="506350" y="336726"/>
                  </a:cubicBezTo>
                  <a:cubicBezTo>
                    <a:pt x="508827" y="361967"/>
                    <a:pt x="535496" y="417879"/>
                    <a:pt x="513684" y="423975"/>
                  </a:cubicBezTo>
                  <a:cubicBezTo>
                    <a:pt x="491777" y="430071"/>
                    <a:pt x="432245" y="443406"/>
                    <a:pt x="432245" y="459217"/>
                  </a:cubicBezTo>
                  <a:cubicBezTo>
                    <a:pt x="432245" y="475029"/>
                    <a:pt x="440723" y="518844"/>
                    <a:pt x="440723" y="518844"/>
                  </a:cubicBezTo>
                  <a:cubicBezTo>
                    <a:pt x="440723" y="518844"/>
                    <a:pt x="435865" y="537036"/>
                    <a:pt x="460154" y="532179"/>
                  </a:cubicBezTo>
                  <a:cubicBezTo>
                    <a:pt x="477013" y="528845"/>
                    <a:pt x="496158" y="524844"/>
                    <a:pt x="506350" y="522749"/>
                  </a:cubicBezTo>
                  <a:cubicBezTo>
                    <a:pt x="510636" y="521892"/>
                    <a:pt x="514922" y="524082"/>
                    <a:pt x="516732" y="527988"/>
                  </a:cubicBezTo>
                  <a:lnTo>
                    <a:pt x="530448" y="557801"/>
                  </a:lnTo>
                  <a:cubicBezTo>
                    <a:pt x="532639" y="562468"/>
                    <a:pt x="538068" y="564564"/>
                    <a:pt x="542736" y="562468"/>
                  </a:cubicBezTo>
                  <a:cubicBezTo>
                    <a:pt x="567596" y="551133"/>
                    <a:pt x="638938" y="517224"/>
                    <a:pt x="644939" y="498174"/>
                  </a:cubicBezTo>
                  <a:cubicBezTo>
                    <a:pt x="652273" y="475029"/>
                    <a:pt x="668085" y="387494"/>
                    <a:pt x="631604" y="357109"/>
                  </a:cubicBezTo>
                  <a:cubicBezTo>
                    <a:pt x="614173" y="342631"/>
                    <a:pt x="605886" y="333582"/>
                    <a:pt x="601981" y="328248"/>
                  </a:cubicBezTo>
                  <a:cubicBezTo>
                    <a:pt x="599314" y="324629"/>
                    <a:pt x="599695" y="319581"/>
                    <a:pt x="602838" y="316342"/>
                  </a:cubicBezTo>
                  <a:lnTo>
                    <a:pt x="616364" y="302150"/>
                  </a:lnTo>
                  <a:cubicBezTo>
                    <a:pt x="620079" y="298245"/>
                    <a:pt x="626175" y="298245"/>
                    <a:pt x="629794" y="302055"/>
                  </a:cubicBezTo>
                  <a:cubicBezTo>
                    <a:pt x="668561" y="342536"/>
                    <a:pt x="865823" y="551038"/>
                    <a:pt x="1001174" y="738871"/>
                  </a:cubicBezTo>
                  <a:lnTo>
                    <a:pt x="1148335" y="943087"/>
                  </a:lnTo>
                  <a:cubicBezTo>
                    <a:pt x="1150526" y="946135"/>
                    <a:pt x="1150717" y="950136"/>
                    <a:pt x="1148811" y="953374"/>
                  </a:cubicBezTo>
                  <a:cubicBezTo>
                    <a:pt x="1139763" y="968424"/>
                    <a:pt x="1112997" y="1011096"/>
                    <a:pt x="1096043" y="1021097"/>
                  </a:cubicBezTo>
                  <a:cubicBezTo>
                    <a:pt x="1075373" y="1033289"/>
                    <a:pt x="1038893" y="1058816"/>
                    <a:pt x="1013366" y="1063674"/>
                  </a:cubicBezTo>
                  <a:cubicBezTo>
                    <a:pt x="987839" y="1068531"/>
                    <a:pt x="919735" y="1077009"/>
                    <a:pt x="917259" y="1087962"/>
                  </a:cubicBezTo>
                  <a:cubicBezTo>
                    <a:pt x="914877" y="1098535"/>
                    <a:pt x="893351" y="1235600"/>
                    <a:pt x="891827" y="1245506"/>
                  </a:cubicBezTo>
                  <a:cubicBezTo>
                    <a:pt x="891732" y="1245887"/>
                    <a:pt x="891636" y="1246268"/>
                    <a:pt x="891541" y="1246649"/>
                  </a:cubicBezTo>
                  <a:lnTo>
                    <a:pt x="878873" y="1289035"/>
                  </a:lnTo>
                  <a:cubicBezTo>
                    <a:pt x="877825" y="1292464"/>
                    <a:pt x="878873" y="1296274"/>
                    <a:pt x="881540" y="1298655"/>
                  </a:cubicBezTo>
                  <a:lnTo>
                    <a:pt x="901924" y="1316848"/>
                  </a:lnTo>
                  <a:cubicBezTo>
                    <a:pt x="906876" y="1321325"/>
                    <a:pt x="914782" y="1319229"/>
                    <a:pt x="916973" y="1312943"/>
                  </a:cubicBezTo>
                  <a:cubicBezTo>
                    <a:pt x="928212" y="1280082"/>
                    <a:pt x="956406" y="1197024"/>
                    <a:pt x="957359" y="1189118"/>
                  </a:cubicBezTo>
                  <a:cubicBezTo>
                    <a:pt x="958502" y="1180164"/>
                    <a:pt x="965550" y="1208168"/>
                    <a:pt x="966884" y="1213597"/>
                  </a:cubicBezTo>
                  <a:cubicBezTo>
                    <a:pt x="967074" y="1214264"/>
                    <a:pt x="967265" y="1214740"/>
                    <a:pt x="967550" y="1215312"/>
                  </a:cubicBezTo>
                  <a:lnTo>
                    <a:pt x="974409" y="1229694"/>
                  </a:lnTo>
                  <a:cubicBezTo>
                    <a:pt x="977266" y="1235695"/>
                    <a:pt x="985457" y="1236838"/>
                    <a:pt x="989839" y="1231885"/>
                  </a:cubicBezTo>
                  <a:lnTo>
                    <a:pt x="1035178" y="1180450"/>
                  </a:lnTo>
                  <a:lnTo>
                    <a:pt x="1104044" y="1104250"/>
                  </a:lnTo>
                  <a:cubicBezTo>
                    <a:pt x="1104330" y="1103964"/>
                    <a:pt x="1104615" y="1103679"/>
                    <a:pt x="1104901" y="1103393"/>
                  </a:cubicBezTo>
                  <a:lnTo>
                    <a:pt x="1160718" y="1055959"/>
                  </a:lnTo>
                  <a:cubicBezTo>
                    <a:pt x="1161289" y="1055482"/>
                    <a:pt x="1161956" y="1055006"/>
                    <a:pt x="1162718" y="1054625"/>
                  </a:cubicBezTo>
                  <a:lnTo>
                    <a:pt x="1231774" y="1021287"/>
                  </a:lnTo>
                  <a:cubicBezTo>
                    <a:pt x="1232060" y="1021192"/>
                    <a:pt x="1232346" y="1021002"/>
                    <a:pt x="1232631" y="1020906"/>
                  </a:cubicBezTo>
                  <a:lnTo>
                    <a:pt x="1309307" y="992617"/>
                  </a:lnTo>
                  <a:cubicBezTo>
                    <a:pt x="1310641" y="992141"/>
                    <a:pt x="1311975" y="991951"/>
                    <a:pt x="1313308" y="992046"/>
                  </a:cubicBezTo>
                  <a:lnTo>
                    <a:pt x="1367315" y="996618"/>
                  </a:lnTo>
                  <a:cubicBezTo>
                    <a:pt x="1368077" y="996713"/>
                    <a:pt x="1368743" y="996713"/>
                    <a:pt x="1369505" y="996522"/>
                  </a:cubicBezTo>
                  <a:cubicBezTo>
                    <a:pt x="1376459" y="995475"/>
                    <a:pt x="1414654" y="988521"/>
                    <a:pt x="1414654" y="967471"/>
                  </a:cubicBezTo>
                  <a:cubicBezTo>
                    <a:pt x="1414654" y="944326"/>
                    <a:pt x="1402462" y="894510"/>
                    <a:pt x="1374554" y="882318"/>
                  </a:cubicBezTo>
                  <a:cubicBezTo>
                    <a:pt x="1346550" y="870126"/>
                    <a:pt x="1305212" y="817834"/>
                    <a:pt x="1293115" y="799641"/>
                  </a:cubicBezTo>
                  <a:cubicBezTo>
                    <a:pt x="1281209" y="781829"/>
                    <a:pt x="1198532" y="639811"/>
                    <a:pt x="1194722" y="633334"/>
                  </a:cubicBezTo>
                  <a:cubicBezTo>
                    <a:pt x="1194627" y="633144"/>
                    <a:pt x="1194531" y="633048"/>
                    <a:pt x="1194436" y="632953"/>
                  </a:cubicBezTo>
                  <a:cubicBezTo>
                    <a:pt x="1191102" y="627905"/>
                    <a:pt x="1122808" y="525702"/>
                    <a:pt x="1122808" y="506652"/>
                  </a:cubicBezTo>
                  <a:cubicBezTo>
                    <a:pt x="1122808" y="487221"/>
                    <a:pt x="1115474" y="433690"/>
                    <a:pt x="1155669" y="445882"/>
                  </a:cubicBezTo>
                  <a:cubicBezTo>
                    <a:pt x="1189197" y="456074"/>
                    <a:pt x="1255777" y="555229"/>
                    <a:pt x="1276827" y="587709"/>
                  </a:cubicBezTo>
                  <a:cubicBezTo>
                    <a:pt x="1280161" y="592853"/>
                    <a:pt x="1287400" y="593425"/>
                    <a:pt x="1291591" y="588852"/>
                  </a:cubicBezTo>
                  <a:lnTo>
                    <a:pt x="1302259" y="577137"/>
                  </a:lnTo>
                  <a:cubicBezTo>
                    <a:pt x="1304831" y="574279"/>
                    <a:pt x="1305402" y="570184"/>
                    <a:pt x="1303688" y="566754"/>
                  </a:cubicBezTo>
                  <a:cubicBezTo>
                    <a:pt x="1289496" y="538656"/>
                    <a:pt x="1224345" y="414735"/>
                    <a:pt x="1165004" y="389494"/>
                  </a:cubicBezTo>
                  <a:cubicBezTo>
                    <a:pt x="1160146" y="387399"/>
                    <a:pt x="1157860" y="381969"/>
                    <a:pt x="1160051" y="377207"/>
                  </a:cubicBezTo>
                  <a:cubicBezTo>
                    <a:pt x="1169004" y="357204"/>
                    <a:pt x="1187768" y="309960"/>
                    <a:pt x="1176434" y="289101"/>
                  </a:cubicBezTo>
                  <a:cubicBezTo>
                    <a:pt x="1161861" y="262335"/>
                    <a:pt x="1121760" y="148035"/>
                    <a:pt x="1110807" y="130986"/>
                  </a:cubicBezTo>
                  <a:cubicBezTo>
                    <a:pt x="1101663" y="116793"/>
                    <a:pt x="1063182" y="33069"/>
                    <a:pt x="1050609" y="5446"/>
                  </a:cubicBezTo>
                  <a:cubicBezTo>
                    <a:pt x="1048418" y="588"/>
                    <a:pt x="1042607" y="-1412"/>
                    <a:pt x="1037845" y="1065"/>
                  </a:cubicBezTo>
                  <a:lnTo>
                    <a:pt x="975456" y="33354"/>
                  </a:lnTo>
                  <a:cubicBezTo>
                    <a:pt x="973646" y="34307"/>
                    <a:pt x="972218" y="35736"/>
                    <a:pt x="971361" y="37545"/>
                  </a:cubicBezTo>
                  <a:lnTo>
                    <a:pt x="955263" y="70311"/>
                  </a:lnTo>
                  <a:cubicBezTo>
                    <a:pt x="954501" y="71931"/>
                    <a:pt x="953168" y="73359"/>
                    <a:pt x="951644" y="74217"/>
                  </a:cubicBezTo>
                  <a:lnTo>
                    <a:pt x="932784" y="85361"/>
                  </a:lnTo>
                  <a:cubicBezTo>
                    <a:pt x="931546" y="86123"/>
                    <a:pt x="930212" y="86504"/>
                    <a:pt x="928784" y="86599"/>
                  </a:cubicBezTo>
                  <a:lnTo>
                    <a:pt x="904209" y="88409"/>
                  </a:lnTo>
                  <a:lnTo>
                    <a:pt x="870491" y="91457"/>
                  </a:lnTo>
                  <a:cubicBezTo>
                    <a:pt x="869634" y="91552"/>
                    <a:pt x="868776" y="91457"/>
                    <a:pt x="867919" y="91362"/>
                  </a:cubicBezTo>
                  <a:lnTo>
                    <a:pt x="851536" y="88314"/>
                  </a:lnTo>
                  <a:cubicBezTo>
                    <a:pt x="847440" y="87552"/>
                    <a:pt x="843345" y="89552"/>
                    <a:pt x="841439" y="93267"/>
                  </a:cubicBezTo>
                  <a:lnTo>
                    <a:pt x="827533" y="120603"/>
                  </a:lnTo>
                  <a:cubicBezTo>
                    <a:pt x="827343" y="120984"/>
                    <a:pt x="827152" y="121270"/>
                    <a:pt x="826962" y="121556"/>
                  </a:cubicBezTo>
                  <a:lnTo>
                    <a:pt x="811912" y="143940"/>
                  </a:lnTo>
                  <a:cubicBezTo>
                    <a:pt x="811150" y="145083"/>
                    <a:pt x="810198" y="146035"/>
                    <a:pt x="809055" y="146702"/>
                  </a:cubicBezTo>
                  <a:lnTo>
                    <a:pt x="803149" y="150321"/>
                  </a:lnTo>
                  <a:cubicBezTo>
                    <a:pt x="801625" y="151274"/>
                    <a:pt x="799911" y="151750"/>
                    <a:pt x="798101" y="151655"/>
                  </a:cubicBezTo>
                  <a:lnTo>
                    <a:pt x="798101" y="151655"/>
                  </a:lnTo>
                  <a:cubicBezTo>
                    <a:pt x="787242" y="151464"/>
                    <a:pt x="777622" y="158703"/>
                    <a:pt x="774860" y="169276"/>
                  </a:cubicBezTo>
                  <a:lnTo>
                    <a:pt x="770859" y="184611"/>
                  </a:lnTo>
                  <a:cubicBezTo>
                    <a:pt x="770573" y="185659"/>
                    <a:pt x="770097" y="186707"/>
                    <a:pt x="769526" y="187564"/>
                  </a:cubicBezTo>
                  <a:lnTo>
                    <a:pt x="757429" y="205090"/>
                  </a:lnTo>
                  <a:cubicBezTo>
                    <a:pt x="756667" y="206233"/>
                    <a:pt x="755619" y="207186"/>
                    <a:pt x="754381" y="207948"/>
                  </a:cubicBezTo>
                  <a:lnTo>
                    <a:pt x="741713" y="215187"/>
                  </a:lnTo>
                  <a:cubicBezTo>
                    <a:pt x="740570" y="215853"/>
                    <a:pt x="739332" y="216234"/>
                    <a:pt x="737998" y="216330"/>
                  </a:cubicBezTo>
                  <a:lnTo>
                    <a:pt x="716186" y="218425"/>
                  </a:lnTo>
                  <a:cubicBezTo>
                    <a:pt x="715995" y="218425"/>
                    <a:pt x="715805" y="218425"/>
                    <a:pt x="715615" y="218425"/>
                  </a:cubicBezTo>
                  <a:lnTo>
                    <a:pt x="704661" y="218806"/>
                  </a:lnTo>
                  <a:lnTo>
                    <a:pt x="650082" y="223283"/>
                  </a:lnTo>
                  <a:cubicBezTo>
                    <a:pt x="648368" y="223378"/>
                    <a:pt x="646748" y="224045"/>
                    <a:pt x="645415" y="224997"/>
                  </a:cubicBezTo>
                  <a:lnTo>
                    <a:pt x="632652" y="234141"/>
                  </a:lnTo>
                  <a:cubicBezTo>
                    <a:pt x="631223" y="235094"/>
                    <a:pt x="629604" y="235761"/>
                    <a:pt x="627889" y="235856"/>
                  </a:cubicBezTo>
                  <a:lnTo>
                    <a:pt x="616935" y="236618"/>
                  </a:lnTo>
                  <a:cubicBezTo>
                    <a:pt x="614745" y="236808"/>
                    <a:pt x="612554" y="236142"/>
                    <a:pt x="610744" y="234808"/>
                  </a:cubicBezTo>
                  <a:lnTo>
                    <a:pt x="596742" y="224521"/>
                  </a:lnTo>
                  <a:cubicBezTo>
                    <a:pt x="595790" y="223854"/>
                    <a:pt x="594742" y="223283"/>
                    <a:pt x="593599" y="222997"/>
                  </a:cubicBezTo>
                  <a:lnTo>
                    <a:pt x="573882" y="217758"/>
                  </a:lnTo>
                  <a:cubicBezTo>
                    <a:pt x="572835" y="217473"/>
                    <a:pt x="571692" y="217377"/>
                    <a:pt x="570548" y="217473"/>
                  </a:cubicBezTo>
                  <a:lnTo>
                    <a:pt x="550737" y="219473"/>
                  </a:lnTo>
                  <a:cubicBezTo>
                    <a:pt x="548831" y="219663"/>
                    <a:pt x="547117" y="220425"/>
                    <a:pt x="545688" y="221568"/>
                  </a:cubicBezTo>
                  <a:lnTo>
                    <a:pt x="522257" y="241285"/>
                  </a:lnTo>
                  <a:cubicBezTo>
                    <a:pt x="519399" y="243666"/>
                    <a:pt x="515303" y="244143"/>
                    <a:pt x="511970" y="242428"/>
                  </a:cubicBezTo>
                  <a:lnTo>
                    <a:pt x="480347" y="226140"/>
                  </a:lnTo>
                  <a:cubicBezTo>
                    <a:pt x="479966" y="225950"/>
                    <a:pt x="479680" y="225759"/>
                    <a:pt x="479299" y="225474"/>
                  </a:cubicBezTo>
                  <a:cubicBezTo>
                    <a:pt x="474346" y="221949"/>
                    <a:pt x="433388" y="192993"/>
                    <a:pt x="429960" y="192993"/>
                  </a:cubicBezTo>
                  <a:cubicBezTo>
                    <a:pt x="426912" y="192993"/>
                    <a:pt x="392241" y="193851"/>
                    <a:pt x="381858" y="194136"/>
                  </a:cubicBezTo>
                  <a:cubicBezTo>
                    <a:pt x="379953" y="194232"/>
                    <a:pt x="378048" y="193660"/>
                    <a:pt x="376429" y="192612"/>
                  </a:cubicBezTo>
                  <a:lnTo>
                    <a:pt x="361094" y="182421"/>
                  </a:lnTo>
                  <a:cubicBezTo>
                    <a:pt x="360808" y="182230"/>
                    <a:pt x="360427" y="182040"/>
                    <a:pt x="360046" y="181849"/>
                  </a:cubicBezTo>
                  <a:lnTo>
                    <a:pt x="350426" y="176991"/>
                  </a:lnTo>
                  <a:cubicBezTo>
                    <a:pt x="349092" y="176325"/>
                    <a:pt x="347663" y="176039"/>
                    <a:pt x="346235" y="176039"/>
                  </a:cubicBezTo>
                  <a:lnTo>
                    <a:pt x="329756" y="176039"/>
                  </a:lnTo>
                  <a:cubicBezTo>
                    <a:pt x="328423" y="176039"/>
                    <a:pt x="327280" y="175753"/>
                    <a:pt x="326042" y="175277"/>
                  </a:cubicBezTo>
                  <a:cubicBezTo>
                    <a:pt x="320803" y="172991"/>
                    <a:pt x="305277" y="166323"/>
                    <a:pt x="302229" y="166323"/>
                  </a:cubicBezTo>
                  <a:cubicBezTo>
                    <a:pt x="298610" y="166323"/>
                    <a:pt x="291276" y="162704"/>
                    <a:pt x="286418" y="162704"/>
                  </a:cubicBezTo>
                  <a:cubicBezTo>
                    <a:pt x="281560" y="162704"/>
                    <a:pt x="259653" y="162704"/>
                    <a:pt x="252413" y="162704"/>
                  </a:cubicBezTo>
                  <a:cubicBezTo>
                    <a:pt x="246222" y="162704"/>
                    <a:pt x="233745" y="165371"/>
                    <a:pt x="230220" y="166133"/>
                  </a:cubicBezTo>
                  <a:cubicBezTo>
                    <a:pt x="229553" y="166323"/>
                    <a:pt x="228887" y="166323"/>
                    <a:pt x="228220" y="166323"/>
                  </a:cubicBezTo>
                  <a:lnTo>
                    <a:pt x="219076" y="166323"/>
                  </a:lnTo>
                  <a:cubicBezTo>
                    <a:pt x="218600" y="166323"/>
                    <a:pt x="218123" y="166323"/>
                    <a:pt x="217647" y="166228"/>
                  </a:cubicBezTo>
                  <a:cubicBezTo>
                    <a:pt x="213837" y="165657"/>
                    <a:pt x="194502" y="162609"/>
                    <a:pt x="187929" y="161466"/>
                  </a:cubicBezTo>
                  <a:cubicBezTo>
                    <a:pt x="180881" y="160323"/>
                    <a:pt x="105633" y="153560"/>
                    <a:pt x="99537" y="152988"/>
                  </a:cubicBezTo>
                  <a:cubicBezTo>
                    <a:pt x="99252" y="152988"/>
                    <a:pt x="98966" y="152988"/>
                    <a:pt x="98775" y="152988"/>
                  </a:cubicBezTo>
                  <a:lnTo>
                    <a:pt x="77344" y="152988"/>
                  </a:lnTo>
                  <a:lnTo>
                    <a:pt x="53151" y="152988"/>
                  </a:lnTo>
                  <a:cubicBezTo>
                    <a:pt x="52674" y="152988"/>
                    <a:pt x="52103" y="152988"/>
                    <a:pt x="51627" y="153084"/>
                  </a:cubicBezTo>
                  <a:lnTo>
                    <a:pt x="7811" y="160418"/>
                  </a:lnTo>
                  <a:cubicBezTo>
                    <a:pt x="1430" y="161275"/>
                    <a:pt x="-1999" y="168419"/>
                    <a:pt x="1239" y="17403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9" name="Forme libre : forme 4358">
              <a:extLst>
                <a:ext uri="{FF2B5EF4-FFF2-40B4-BE49-F238E27FC236}">
                  <a16:creationId xmlns:a16="http://schemas.microsoft.com/office/drawing/2014/main" id="{9C06E87D-1CB3-B416-01FD-D8128E11F834}"/>
                </a:ext>
              </a:extLst>
            </p:cNvPr>
            <p:cNvSpPr/>
            <p:nvPr/>
          </p:nvSpPr>
          <p:spPr>
            <a:xfrm>
              <a:off x="16377785" y="4013778"/>
              <a:ext cx="450974" cy="730316"/>
            </a:xfrm>
            <a:custGeom>
              <a:avLst/>
              <a:gdLst>
                <a:gd name="connsiteX0" fmla="*/ 209169 w 442483"/>
                <a:gd name="connsiteY0" fmla="*/ 377 h 716566"/>
                <a:gd name="connsiteX1" fmla="*/ 155639 w 442483"/>
                <a:gd name="connsiteY1" fmla="*/ 72100 h 716566"/>
                <a:gd name="connsiteX2" fmla="*/ 77820 w 442483"/>
                <a:gd name="connsiteY2" fmla="*/ 42478 h 716566"/>
                <a:gd name="connsiteX3" fmla="*/ 0 w 442483"/>
                <a:gd name="connsiteY3" fmla="*/ 3139 h 716566"/>
                <a:gd name="connsiteX4" fmla="*/ 43815 w 442483"/>
                <a:gd name="connsiteY4" fmla="*/ 89055 h 716566"/>
                <a:gd name="connsiteX5" fmla="*/ 37338 w 442483"/>
                <a:gd name="connsiteY5" fmla="*/ 116773 h 716566"/>
                <a:gd name="connsiteX6" fmla="*/ 79534 w 442483"/>
                <a:gd name="connsiteY6" fmla="*/ 193544 h 716566"/>
                <a:gd name="connsiteX7" fmla="*/ 103061 w 442483"/>
                <a:gd name="connsiteY7" fmla="*/ 283936 h 716566"/>
                <a:gd name="connsiteX8" fmla="*/ 152495 w 442483"/>
                <a:gd name="connsiteY8" fmla="*/ 283936 h 716566"/>
                <a:gd name="connsiteX9" fmla="*/ 134684 w 442483"/>
                <a:gd name="connsiteY9" fmla="*/ 416429 h 716566"/>
                <a:gd name="connsiteX10" fmla="*/ 86011 w 442483"/>
                <a:gd name="connsiteY10" fmla="*/ 427002 h 716566"/>
                <a:gd name="connsiteX11" fmla="*/ 60103 w 442483"/>
                <a:gd name="connsiteY11" fmla="*/ 568829 h 716566"/>
                <a:gd name="connsiteX12" fmla="*/ 120872 w 442483"/>
                <a:gd name="connsiteY12" fmla="*/ 604453 h 716566"/>
                <a:gd name="connsiteX13" fmla="*/ 180023 w 442483"/>
                <a:gd name="connsiteY13" fmla="*/ 627122 h 716566"/>
                <a:gd name="connsiteX14" fmla="*/ 281369 w 442483"/>
                <a:gd name="connsiteY14" fmla="*/ 695988 h 716566"/>
                <a:gd name="connsiteX15" fmla="*/ 327565 w 442483"/>
                <a:gd name="connsiteY15" fmla="*/ 682176 h 716566"/>
                <a:gd name="connsiteX16" fmla="*/ 381095 w 442483"/>
                <a:gd name="connsiteY16" fmla="*/ 707323 h 716566"/>
                <a:gd name="connsiteX17" fmla="*/ 428911 w 442483"/>
                <a:gd name="connsiteY17" fmla="*/ 507107 h 716566"/>
                <a:gd name="connsiteX18" fmla="*/ 378619 w 442483"/>
                <a:gd name="connsiteY18" fmla="*/ 293938 h 716566"/>
                <a:gd name="connsiteX19" fmla="*/ 387572 w 442483"/>
                <a:gd name="connsiteY19" fmla="*/ 225834 h 716566"/>
                <a:gd name="connsiteX20" fmla="*/ 334042 w 442483"/>
                <a:gd name="connsiteY20" fmla="*/ 111534 h 716566"/>
                <a:gd name="connsiteX21" fmla="*/ 261938 w 442483"/>
                <a:gd name="connsiteY21" fmla="*/ 48288 h 716566"/>
                <a:gd name="connsiteX22" fmla="*/ 209169 w 442483"/>
                <a:gd name="connsiteY22" fmla="*/ 377 h 71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483" h="716566">
                  <a:moveTo>
                    <a:pt x="209169" y="377"/>
                  </a:moveTo>
                  <a:cubicBezTo>
                    <a:pt x="209169" y="377"/>
                    <a:pt x="201835" y="70481"/>
                    <a:pt x="155639" y="72100"/>
                  </a:cubicBezTo>
                  <a:cubicBezTo>
                    <a:pt x="109443" y="73720"/>
                    <a:pt x="90393" y="50098"/>
                    <a:pt x="77820" y="42478"/>
                  </a:cubicBezTo>
                  <a:cubicBezTo>
                    <a:pt x="62389" y="33143"/>
                    <a:pt x="51054" y="-12196"/>
                    <a:pt x="0" y="3139"/>
                  </a:cubicBezTo>
                  <a:cubicBezTo>
                    <a:pt x="0" y="3139"/>
                    <a:pt x="45434" y="78482"/>
                    <a:pt x="43815" y="89055"/>
                  </a:cubicBezTo>
                  <a:cubicBezTo>
                    <a:pt x="42196" y="99628"/>
                    <a:pt x="37338" y="116773"/>
                    <a:pt x="37338" y="116773"/>
                  </a:cubicBezTo>
                  <a:cubicBezTo>
                    <a:pt x="37338" y="116773"/>
                    <a:pt x="73819" y="172494"/>
                    <a:pt x="79534" y="193544"/>
                  </a:cubicBezTo>
                  <a:cubicBezTo>
                    <a:pt x="85249" y="214594"/>
                    <a:pt x="108681" y="263267"/>
                    <a:pt x="103061" y="283936"/>
                  </a:cubicBezTo>
                  <a:lnTo>
                    <a:pt x="152495" y="283936"/>
                  </a:lnTo>
                  <a:lnTo>
                    <a:pt x="134684" y="416429"/>
                  </a:lnTo>
                  <a:lnTo>
                    <a:pt x="86011" y="427002"/>
                  </a:lnTo>
                  <a:cubicBezTo>
                    <a:pt x="86011" y="427002"/>
                    <a:pt x="77058" y="538825"/>
                    <a:pt x="60103" y="568829"/>
                  </a:cubicBezTo>
                  <a:cubicBezTo>
                    <a:pt x="60103" y="568829"/>
                    <a:pt x="77915" y="607786"/>
                    <a:pt x="120872" y="604453"/>
                  </a:cubicBezTo>
                  <a:cubicBezTo>
                    <a:pt x="163830" y="601119"/>
                    <a:pt x="159830" y="601976"/>
                    <a:pt x="180023" y="627122"/>
                  </a:cubicBezTo>
                  <a:cubicBezTo>
                    <a:pt x="200311" y="652268"/>
                    <a:pt x="269177" y="695226"/>
                    <a:pt x="281369" y="695988"/>
                  </a:cubicBezTo>
                  <a:cubicBezTo>
                    <a:pt x="293561" y="696845"/>
                    <a:pt x="311372" y="676557"/>
                    <a:pt x="327565" y="682176"/>
                  </a:cubicBezTo>
                  <a:cubicBezTo>
                    <a:pt x="343758" y="687892"/>
                    <a:pt x="376238" y="736469"/>
                    <a:pt x="381095" y="707323"/>
                  </a:cubicBezTo>
                  <a:cubicBezTo>
                    <a:pt x="385953" y="678176"/>
                    <a:pt x="475965" y="597118"/>
                    <a:pt x="428911" y="507107"/>
                  </a:cubicBezTo>
                  <a:cubicBezTo>
                    <a:pt x="381858" y="417096"/>
                    <a:pt x="368141" y="419572"/>
                    <a:pt x="378619" y="293938"/>
                  </a:cubicBezTo>
                  <a:cubicBezTo>
                    <a:pt x="380524" y="270792"/>
                    <a:pt x="386620" y="240026"/>
                    <a:pt x="387572" y="225834"/>
                  </a:cubicBezTo>
                  <a:cubicBezTo>
                    <a:pt x="391668" y="162683"/>
                    <a:pt x="376428" y="158492"/>
                    <a:pt x="334042" y="111534"/>
                  </a:cubicBezTo>
                  <a:cubicBezTo>
                    <a:pt x="282130" y="54003"/>
                    <a:pt x="282130" y="82387"/>
                    <a:pt x="261938" y="48288"/>
                  </a:cubicBezTo>
                  <a:cubicBezTo>
                    <a:pt x="241649" y="14569"/>
                    <a:pt x="209169" y="377"/>
                    <a:pt x="209169" y="377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0" name="Forme libre : forme 4359">
              <a:extLst>
                <a:ext uri="{FF2B5EF4-FFF2-40B4-BE49-F238E27FC236}">
                  <a16:creationId xmlns:a16="http://schemas.microsoft.com/office/drawing/2014/main" id="{0D890DE4-DAD6-AF4F-4A57-C8AB6186C909}"/>
                </a:ext>
              </a:extLst>
            </p:cNvPr>
            <p:cNvSpPr/>
            <p:nvPr/>
          </p:nvSpPr>
          <p:spPr>
            <a:xfrm>
              <a:off x="16334683" y="4654099"/>
              <a:ext cx="520905" cy="966700"/>
            </a:xfrm>
            <a:custGeom>
              <a:avLst/>
              <a:gdLst>
                <a:gd name="connsiteX0" fmla="*/ 64199 w 511098"/>
                <a:gd name="connsiteY0" fmla="*/ 0 h 948499"/>
                <a:gd name="connsiteX1" fmla="*/ 69056 w 511098"/>
                <a:gd name="connsiteY1" fmla="*/ 86963 h 948499"/>
                <a:gd name="connsiteX2" fmla="*/ 159829 w 511098"/>
                <a:gd name="connsiteY2" fmla="*/ 319373 h 948499"/>
                <a:gd name="connsiteX3" fmla="*/ 138779 w 511098"/>
                <a:gd name="connsiteY3" fmla="*/ 344519 h 948499"/>
                <a:gd name="connsiteX4" fmla="*/ 165544 w 511098"/>
                <a:gd name="connsiteY4" fmla="*/ 492062 h 948499"/>
                <a:gd name="connsiteX5" fmla="*/ 189833 w 511098"/>
                <a:gd name="connsiteY5" fmla="*/ 513111 h 948499"/>
                <a:gd name="connsiteX6" fmla="*/ 263462 w 511098"/>
                <a:gd name="connsiteY6" fmla="*/ 552831 h 948499"/>
                <a:gd name="connsiteX7" fmla="*/ 317850 w 511098"/>
                <a:gd name="connsiteY7" fmla="*/ 622554 h 948499"/>
                <a:gd name="connsiteX8" fmla="*/ 368903 w 511098"/>
                <a:gd name="connsiteY8" fmla="*/ 674465 h 948499"/>
                <a:gd name="connsiteX9" fmla="*/ 411099 w 511098"/>
                <a:gd name="connsiteY9" fmla="*/ 717423 h 948499"/>
                <a:gd name="connsiteX10" fmla="*/ 452437 w 511098"/>
                <a:gd name="connsiteY10" fmla="*/ 749046 h 948499"/>
                <a:gd name="connsiteX11" fmla="*/ 501110 w 511098"/>
                <a:gd name="connsiteY11" fmla="*/ 741711 h 948499"/>
                <a:gd name="connsiteX12" fmla="*/ 493776 w 511098"/>
                <a:gd name="connsiteY12" fmla="*/ 796862 h 948499"/>
                <a:gd name="connsiteX13" fmla="*/ 337280 w 511098"/>
                <a:gd name="connsiteY13" fmla="*/ 866585 h 948499"/>
                <a:gd name="connsiteX14" fmla="*/ 318611 w 511098"/>
                <a:gd name="connsiteY14" fmla="*/ 923353 h 948499"/>
                <a:gd name="connsiteX15" fmla="*/ 244888 w 511098"/>
                <a:gd name="connsiteY15" fmla="*/ 948499 h 948499"/>
                <a:gd name="connsiteX16" fmla="*/ 111918 w 511098"/>
                <a:gd name="connsiteY16" fmla="*/ 725614 h 948499"/>
                <a:gd name="connsiteX17" fmla="*/ 98965 w 511098"/>
                <a:gd name="connsiteY17" fmla="*/ 538353 h 948499"/>
                <a:gd name="connsiteX18" fmla="*/ 75438 w 511098"/>
                <a:gd name="connsiteY18" fmla="*/ 360045 h 948499"/>
                <a:gd name="connsiteX19" fmla="*/ 42196 w 511098"/>
                <a:gd name="connsiteY19" fmla="*/ 248983 h 948499"/>
                <a:gd name="connsiteX20" fmla="*/ 0 w 511098"/>
                <a:gd name="connsiteY20" fmla="*/ 107156 h 948499"/>
                <a:gd name="connsiteX21" fmla="*/ 42196 w 511098"/>
                <a:gd name="connsiteY21" fmla="*/ 103917 h 948499"/>
                <a:gd name="connsiteX22" fmla="*/ 71342 w 511098"/>
                <a:gd name="connsiteY22" fmla="*/ 175260 h 948499"/>
                <a:gd name="connsiteX23" fmla="*/ 83534 w 511098"/>
                <a:gd name="connsiteY23" fmla="*/ 175260 h 948499"/>
                <a:gd name="connsiteX24" fmla="*/ 21908 w 511098"/>
                <a:gd name="connsiteY24" fmla="*/ 57721 h 948499"/>
                <a:gd name="connsiteX25" fmla="*/ 64199 w 511098"/>
                <a:gd name="connsiteY25" fmla="*/ 0 h 94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1098" h="948499">
                  <a:moveTo>
                    <a:pt x="64199" y="0"/>
                  </a:moveTo>
                  <a:cubicBezTo>
                    <a:pt x="64199" y="0"/>
                    <a:pt x="50387" y="32956"/>
                    <a:pt x="69056" y="86963"/>
                  </a:cubicBezTo>
                  <a:cubicBezTo>
                    <a:pt x="87725" y="141065"/>
                    <a:pt x="149352" y="251269"/>
                    <a:pt x="159829" y="319373"/>
                  </a:cubicBezTo>
                  <a:lnTo>
                    <a:pt x="138779" y="344519"/>
                  </a:lnTo>
                  <a:lnTo>
                    <a:pt x="165544" y="492062"/>
                  </a:lnTo>
                  <a:cubicBezTo>
                    <a:pt x="165544" y="492062"/>
                    <a:pt x="170402" y="513111"/>
                    <a:pt x="189833" y="513111"/>
                  </a:cubicBezTo>
                  <a:cubicBezTo>
                    <a:pt x="209264" y="513111"/>
                    <a:pt x="243078" y="511492"/>
                    <a:pt x="263462" y="552831"/>
                  </a:cubicBezTo>
                  <a:cubicBezTo>
                    <a:pt x="283845" y="594169"/>
                    <a:pt x="300037" y="614458"/>
                    <a:pt x="317850" y="622554"/>
                  </a:cubicBezTo>
                  <a:cubicBezTo>
                    <a:pt x="335661" y="630650"/>
                    <a:pt x="362426" y="651701"/>
                    <a:pt x="368903" y="674465"/>
                  </a:cubicBezTo>
                  <a:cubicBezTo>
                    <a:pt x="375380" y="697230"/>
                    <a:pt x="392430" y="711708"/>
                    <a:pt x="411099" y="717423"/>
                  </a:cubicBezTo>
                  <a:cubicBezTo>
                    <a:pt x="429768" y="723138"/>
                    <a:pt x="448342" y="742569"/>
                    <a:pt x="452437" y="749046"/>
                  </a:cubicBezTo>
                  <a:cubicBezTo>
                    <a:pt x="456533" y="755523"/>
                    <a:pt x="487299" y="772573"/>
                    <a:pt x="501110" y="741711"/>
                  </a:cubicBezTo>
                  <a:cubicBezTo>
                    <a:pt x="501110" y="741711"/>
                    <a:pt x="527876" y="784669"/>
                    <a:pt x="493776" y="796862"/>
                  </a:cubicBezTo>
                  <a:cubicBezTo>
                    <a:pt x="459772" y="809053"/>
                    <a:pt x="352711" y="858488"/>
                    <a:pt x="337280" y="866585"/>
                  </a:cubicBezTo>
                  <a:cubicBezTo>
                    <a:pt x="321850" y="874681"/>
                    <a:pt x="308134" y="903065"/>
                    <a:pt x="318611" y="923353"/>
                  </a:cubicBezTo>
                  <a:cubicBezTo>
                    <a:pt x="318611" y="923353"/>
                    <a:pt x="256222" y="946880"/>
                    <a:pt x="244888" y="948499"/>
                  </a:cubicBezTo>
                  <a:cubicBezTo>
                    <a:pt x="244888" y="948499"/>
                    <a:pt x="155734" y="841534"/>
                    <a:pt x="111918" y="725614"/>
                  </a:cubicBezTo>
                  <a:cubicBezTo>
                    <a:pt x="68104" y="609695"/>
                    <a:pt x="98965" y="538353"/>
                    <a:pt x="98965" y="538353"/>
                  </a:cubicBezTo>
                  <a:cubicBezTo>
                    <a:pt x="98965" y="538353"/>
                    <a:pt x="73818" y="449961"/>
                    <a:pt x="75438" y="360045"/>
                  </a:cubicBezTo>
                  <a:cubicBezTo>
                    <a:pt x="77057" y="270034"/>
                    <a:pt x="72199" y="265176"/>
                    <a:pt x="42196" y="248983"/>
                  </a:cubicBezTo>
                  <a:cubicBezTo>
                    <a:pt x="12192" y="232791"/>
                    <a:pt x="0" y="107156"/>
                    <a:pt x="0" y="107156"/>
                  </a:cubicBezTo>
                  <a:lnTo>
                    <a:pt x="42196" y="103917"/>
                  </a:lnTo>
                  <a:cubicBezTo>
                    <a:pt x="42196" y="103917"/>
                    <a:pt x="67342" y="149352"/>
                    <a:pt x="71342" y="175260"/>
                  </a:cubicBezTo>
                  <a:lnTo>
                    <a:pt x="83534" y="175260"/>
                  </a:lnTo>
                  <a:cubicBezTo>
                    <a:pt x="83534" y="175260"/>
                    <a:pt x="43720" y="93535"/>
                    <a:pt x="21908" y="57721"/>
                  </a:cubicBezTo>
                  <a:cubicBezTo>
                    <a:pt x="14383" y="44767"/>
                    <a:pt x="64199" y="0"/>
                    <a:pt x="64199" y="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1" name="Forme libre : forme 4360">
              <a:extLst>
                <a:ext uri="{FF2B5EF4-FFF2-40B4-BE49-F238E27FC236}">
                  <a16:creationId xmlns:a16="http://schemas.microsoft.com/office/drawing/2014/main" id="{CA0B6C1C-4D3A-F5F1-AD0A-5F1D64F51D54}"/>
                </a:ext>
              </a:extLst>
            </p:cNvPr>
            <p:cNvSpPr/>
            <p:nvPr/>
          </p:nvSpPr>
          <p:spPr>
            <a:xfrm>
              <a:off x="16619121" y="4822477"/>
              <a:ext cx="161925" cy="52180"/>
            </a:xfrm>
            <a:custGeom>
              <a:avLst/>
              <a:gdLst>
                <a:gd name="connsiteX0" fmla="*/ 0 w 158876"/>
                <a:gd name="connsiteY0" fmla="*/ 51199 h 51198"/>
                <a:gd name="connsiteX1" fmla="*/ 51054 w 158876"/>
                <a:gd name="connsiteY1" fmla="*/ 40626 h 51198"/>
                <a:gd name="connsiteX2" fmla="*/ 114300 w 158876"/>
                <a:gd name="connsiteY2" fmla="*/ 40626 h 51198"/>
                <a:gd name="connsiteX3" fmla="*/ 158877 w 158876"/>
                <a:gd name="connsiteY3" fmla="*/ 51199 h 51198"/>
                <a:gd name="connsiteX4" fmla="*/ 150780 w 158876"/>
                <a:gd name="connsiteY4" fmla="*/ 15575 h 51198"/>
                <a:gd name="connsiteX5" fmla="*/ 74580 w 158876"/>
                <a:gd name="connsiteY5" fmla="*/ 1764 h 51198"/>
                <a:gd name="connsiteX6" fmla="*/ 24289 w 158876"/>
                <a:gd name="connsiteY6" fmla="*/ 7479 h 51198"/>
                <a:gd name="connsiteX7" fmla="*/ 0 w 158876"/>
                <a:gd name="connsiteY7" fmla="*/ 51199 h 5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876" h="51198">
                  <a:moveTo>
                    <a:pt x="0" y="51199"/>
                  </a:moveTo>
                  <a:cubicBezTo>
                    <a:pt x="0" y="51199"/>
                    <a:pt x="26765" y="51199"/>
                    <a:pt x="51054" y="40626"/>
                  </a:cubicBezTo>
                  <a:cubicBezTo>
                    <a:pt x="75342" y="30053"/>
                    <a:pt x="94012" y="34911"/>
                    <a:pt x="114300" y="40626"/>
                  </a:cubicBezTo>
                  <a:cubicBezTo>
                    <a:pt x="134588" y="46341"/>
                    <a:pt x="158877" y="51199"/>
                    <a:pt x="158877" y="51199"/>
                  </a:cubicBezTo>
                  <a:lnTo>
                    <a:pt x="150780" y="15575"/>
                  </a:lnTo>
                  <a:cubicBezTo>
                    <a:pt x="150780" y="15575"/>
                    <a:pt x="85915" y="3383"/>
                    <a:pt x="74580" y="1764"/>
                  </a:cubicBezTo>
                  <a:cubicBezTo>
                    <a:pt x="63246" y="145"/>
                    <a:pt x="38100" y="-3094"/>
                    <a:pt x="24289" y="7479"/>
                  </a:cubicBezTo>
                  <a:cubicBezTo>
                    <a:pt x="10477" y="17956"/>
                    <a:pt x="9715" y="30910"/>
                    <a:pt x="0" y="5119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2" name="Forme libre : forme 4361">
              <a:extLst>
                <a:ext uri="{FF2B5EF4-FFF2-40B4-BE49-F238E27FC236}">
                  <a16:creationId xmlns:a16="http://schemas.microsoft.com/office/drawing/2014/main" id="{2215CD0B-A6BE-092F-7738-B7BCBE3C059D}"/>
                </a:ext>
              </a:extLst>
            </p:cNvPr>
            <p:cNvSpPr/>
            <p:nvPr/>
          </p:nvSpPr>
          <p:spPr>
            <a:xfrm>
              <a:off x="16932196" y="5532749"/>
              <a:ext cx="283273" cy="279196"/>
            </a:xfrm>
            <a:custGeom>
              <a:avLst/>
              <a:gdLst>
                <a:gd name="connsiteX0" fmla="*/ 74580 w 277939"/>
                <a:gd name="connsiteY0" fmla="*/ 0 h 273939"/>
                <a:gd name="connsiteX1" fmla="*/ 24289 w 277939"/>
                <a:gd name="connsiteY1" fmla="*/ 42958 h 273939"/>
                <a:gd name="connsiteX2" fmla="*/ 0 w 277939"/>
                <a:gd name="connsiteY2" fmla="*/ 102108 h 273939"/>
                <a:gd name="connsiteX3" fmla="*/ 47815 w 277939"/>
                <a:gd name="connsiteY3" fmla="*/ 188881 h 273939"/>
                <a:gd name="connsiteX4" fmla="*/ 119919 w 277939"/>
                <a:gd name="connsiteY4" fmla="*/ 222885 h 273939"/>
                <a:gd name="connsiteX5" fmla="*/ 178308 w 277939"/>
                <a:gd name="connsiteY5" fmla="*/ 273939 h 273939"/>
                <a:gd name="connsiteX6" fmla="*/ 200787 w 277939"/>
                <a:gd name="connsiteY6" fmla="*/ 253651 h 273939"/>
                <a:gd name="connsiteX7" fmla="*/ 217741 w 277939"/>
                <a:gd name="connsiteY7" fmla="*/ 238316 h 273939"/>
                <a:gd name="connsiteX8" fmla="*/ 226980 w 277939"/>
                <a:gd name="connsiteY8" fmla="*/ 248031 h 273939"/>
                <a:gd name="connsiteX9" fmla="*/ 277939 w 277939"/>
                <a:gd name="connsiteY9" fmla="*/ 195167 h 273939"/>
                <a:gd name="connsiteX10" fmla="*/ 74580 w 277939"/>
                <a:gd name="connsiteY10" fmla="*/ 0 h 2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7939" h="273939">
                  <a:moveTo>
                    <a:pt x="74580" y="0"/>
                  </a:moveTo>
                  <a:cubicBezTo>
                    <a:pt x="74580" y="0"/>
                    <a:pt x="30766" y="25146"/>
                    <a:pt x="24289" y="42958"/>
                  </a:cubicBezTo>
                  <a:cubicBezTo>
                    <a:pt x="17812" y="60770"/>
                    <a:pt x="14573" y="91630"/>
                    <a:pt x="0" y="102108"/>
                  </a:cubicBezTo>
                  <a:cubicBezTo>
                    <a:pt x="0" y="102108"/>
                    <a:pt x="24289" y="162116"/>
                    <a:pt x="47815" y="188881"/>
                  </a:cubicBezTo>
                  <a:cubicBezTo>
                    <a:pt x="71342" y="215646"/>
                    <a:pt x="105346" y="218884"/>
                    <a:pt x="119919" y="222885"/>
                  </a:cubicBezTo>
                  <a:cubicBezTo>
                    <a:pt x="134493" y="226886"/>
                    <a:pt x="172593" y="262604"/>
                    <a:pt x="178308" y="273939"/>
                  </a:cubicBezTo>
                  <a:lnTo>
                    <a:pt x="200787" y="253651"/>
                  </a:lnTo>
                  <a:lnTo>
                    <a:pt x="217741" y="238316"/>
                  </a:lnTo>
                  <a:lnTo>
                    <a:pt x="226980" y="248031"/>
                  </a:lnTo>
                  <a:lnTo>
                    <a:pt x="277939" y="195167"/>
                  </a:lnTo>
                  <a:lnTo>
                    <a:pt x="74580" y="0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3" name="Forme libre : forme 4362">
              <a:extLst>
                <a:ext uri="{FF2B5EF4-FFF2-40B4-BE49-F238E27FC236}">
                  <a16:creationId xmlns:a16="http://schemas.microsoft.com/office/drawing/2014/main" id="{499C910C-550A-E5EE-33F5-A8B5B754E3CD}"/>
                </a:ext>
              </a:extLst>
            </p:cNvPr>
            <p:cNvSpPr/>
            <p:nvPr/>
          </p:nvSpPr>
          <p:spPr>
            <a:xfrm>
              <a:off x="16153148" y="5426933"/>
              <a:ext cx="770020" cy="887000"/>
            </a:xfrm>
            <a:custGeom>
              <a:avLst/>
              <a:gdLst>
                <a:gd name="connsiteX0" fmla="*/ 755523 w 755523"/>
                <a:gd name="connsiteY0" fmla="*/ 748666 h 870300"/>
                <a:gd name="connsiteX1" fmla="*/ 620935 w 755523"/>
                <a:gd name="connsiteY1" fmla="*/ 870301 h 870300"/>
                <a:gd name="connsiteX2" fmla="*/ 526066 w 755523"/>
                <a:gd name="connsiteY2" fmla="*/ 776289 h 870300"/>
                <a:gd name="connsiteX3" fmla="*/ 505778 w 755523"/>
                <a:gd name="connsiteY3" fmla="*/ 713043 h 870300"/>
                <a:gd name="connsiteX4" fmla="*/ 369570 w 755523"/>
                <a:gd name="connsiteY4" fmla="*/ 557404 h 870300"/>
                <a:gd name="connsiteX5" fmla="*/ 259366 w 755523"/>
                <a:gd name="connsiteY5" fmla="*/ 458535 h 870300"/>
                <a:gd name="connsiteX6" fmla="*/ 0 w 755523"/>
                <a:gd name="connsiteY6" fmla="*/ 28100 h 870300"/>
                <a:gd name="connsiteX7" fmla="*/ 69723 w 755523"/>
                <a:gd name="connsiteY7" fmla="*/ 3811 h 870300"/>
                <a:gd name="connsiteX8" fmla="*/ 178308 w 755523"/>
                <a:gd name="connsiteY8" fmla="*/ 23242 h 870300"/>
                <a:gd name="connsiteX9" fmla="*/ 262605 w 755523"/>
                <a:gd name="connsiteY9" fmla="*/ 3430 h 870300"/>
                <a:gd name="connsiteX10" fmla="*/ 323564 w 755523"/>
                <a:gd name="connsiteY10" fmla="*/ 40197 h 870300"/>
                <a:gd name="connsiteX11" fmla="*/ 755523 w 755523"/>
                <a:gd name="connsiteY11" fmla="*/ 748666 h 87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5523" h="870300">
                  <a:moveTo>
                    <a:pt x="755523" y="748666"/>
                  </a:moveTo>
                  <a:lnTo>
                    <a:pt x="620935" y="870301"/>
                  </a:lnTo>
                  <a:lnTo>
                    <a:pt x="526066" y="776289"/>
                  </a:lnTo>
                  <a:lnTo>
                    <a:pt x="505778" y="713043"/>
                  </a:lnTo>
                  <a:cubicBezTo>
                    <a:pt x="505778" y="713043"/>
                    <a:pt x="406051" y="609316"/>
                    <a:pt x="369570" y="557404"/>
                  </a:cubicBezTo>
                  <a:cubicBezTo>
                    <a:pt x="333089" y="505493"/>
                    <a:pt x="321755" y="482062"/>
                    <a:pt x="259366" y="458535"/>
                  </a:cubicBezTo>
                  <a:cubicBezTo>
                    <a:pt x="196977" y="435008"/>
                    <a:pt x="0" y="28100"/>
                    <a:pt x="0" y="28100"/>
                  </a:cubicBezTo>
                  <a:cubicBezTo>
                    <a:pt x="0" y="28100"/>
                    <a:pt x="29146" y="7050"/>
                    <a:pt x="69723" y="3811"/>
                  </a:cubicBezTo>
                  <a:cubicBezTo>
                    <a:pt x="110300" y="573"/>
                    <a:pt x="178308" y="23242"/>
                    <a:pt x="178308" y="23242"/>
                  </a:cubicBezTo>
                  <a:cubicBezTo>
                    <a:pt x="178308" y="23242"/>
                    <a:pt x="230982" y="-10667"/>
                    <a:pt x="262605" y="3430"/>
                  </a:cubicBezTo>
                  <a:cubicBezTo>
                    <a:pt x="294227" y="17527"/>
                    <a:pt x="323564" y="40197"/>
                    <a:pt x="323564" y="40197"/>
                  </a:cubicBezTo>
                  <a:lnTo>
                    <a:pt x="755523" y="748666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4" name="Forme libre : forme 4363">
              <a:extLst>
                <a:ext uri="{FF2B5EF4-FFF2-40B4-BE49-F238E27FC236}">
                  <a16:creationId xmlns:a16="http://schemas.microsoft.com/office/drawing/2014/main" id="{536F5DD2-52E3-24FC-10F8-65C9C40F445E}"/>
                </a:ext>
              </a:extLst>
            </p:cNvPr>
            <p:cNvSpPr/>
            <p:nvPr/>
          </p:nvSpPr>
          <p:spPr>
            <a:xfrm>
              <a:off x="13602082" y="1653579"/>
              <a:ext cx="1603605" cy="2269816"/>
            </a:xfrm>
            <a:custGeom>
              <a:avLst/>
              <a:gdLst>
                <a:gd name="connsiteX0" fmla="*/ 14344 w 1573414"/>
                <a:gd name="connsiteY0" fmla="*/ 2227082 h 2227081"/>
                <a:gd name="connsiteX1" fmla="*/ 1199 w 1573414"/>
                <a:gd name="connsiteY1" fmla="*/ 2218509 h 2227081"/>
                <a:gd name="connsiteX2" fmla="*/ 8534 w 1573414"/>
                <a:gd name="connsiteY2" fmla="*/ 2199650 h 2227081"/>
                <a:gd name="connsiteX3" fmla="*/ 434015 w 1573414"/>
                <a:gd name="connsiteY3" fmla="*/ 1972479 h 2227081"/>
                <a:gd name="connsiteX4" fmla="*/ 722813 w 1573414"/>
                <a:gd name="connsiteY4" fmla="*/ 1654058 h 2227081"/>
                <a:gd name="connsiteX5" fmla="*/ 907503 w 1573414"/>
                <a:gd name="connsiteY5" fmla="*/ 1219146 h 2227081"/>
                <a:gd name="connsiteX6" fmla="*/ 987418 w 1573414"/>
                <a:gd name="connsiteY6" fmla="*/ 1102465 h 2227081"/>
                <a:gd name="connsiteX7" fmla="*/ 1217352 w 1573414"/>
                <a:gd name="connsiteY7" fmla="*/ 785092 h 2227081"/>
                <a:gd name="connsiteX8" fmla="*/ 1361751 w 1573414"/>
                <a:gd name="connsiteY8" fmla="*/ 468767 h 2227081"/>
                <a:gd name="connsiteX9" fmla="*/ 1429378 w 1573414"/>
                <a:gd name="connsiteY9" fmla="*/ 271504 h 2227081"/>
                <a:gd name="connsiteX10" fmla="*/ 1450143 w 1573414"/>
                <a:gd name="connsiteY10" fmla="*/ 252835 h 2227081"/>
                <a:gd name="connsiteX11" fmla="*/ 1544726 w 1573414"/>
                <a:gd name="connsiteY11" fmla="*/ 113008 h 2227081"/>
                <a:gd name="connsiteX12" fmla="*/ 1479956 w 1573414"/>
                <a:gd name="connsiteY12" fmla="*/ 26140 h 2227081"/>
                <a:gd name="connsiteX13" fmla="*/ 1476051 w 1573414"/>
                <a:gd name="connsiteY13" fmla="*/ 6328 h 2227081"/>
                <a:gd name="connsiteX14" fmla="*/ 1495862 w 1573414"/>
                <a:gd name="connsiteY14" fmla="*/ 2423 h 2227081"/>
                <a:gd name="connsiteX15" fmla="*/ 1573205 w 1573414"/>
                <a:gd name="connsiteY15" fmla="*/ 111198 h 2227081"/>
                <a:gd name="connsiteX16" fmla="*/ 1469002 w 1573414"/>
                <a:gd name="connsiteY16" fmla="*/ 274362 h 2227081"/>
                <a:gd name="connsiteX17" fmla="*/ 1449095 w 1573414"/>
                <a:gd name="connsiteY17" fmla="*/ 292173 h 2227081"/>
                <a:gd name="connsiteX18" fmla="*/ 1390326 w 1573414"/>
                <a:gd name="connsiteY18" fmla="*/ 469433 h 2227081"/>
                <a:gd name="connsiteX19" fmla="*/ 1238021 w 1573414"/>
                <a:gd name="connsiteY19" fmla="*/ 804809 h 2227081"/>
                <a:gd name="connsiteX20" fmla="*/ 1011135 w 1573414"/>
                <a:gd name="connsiteY20" fmla="*/ 1118372 h 2227081"/>
                <a:gd name="connsiteX21" fmla="*/ 930077 w 1573414"/>
                <a:gd name="connsiteY21" fmla="*/ 1236577 h 2227081"/>
                <a:gd name="connsiteX22" fmla="*/ 749960 w 1573414"/>
                <a:gd name="connsiteY22" fmla="*/ 1662535 h 2227081"/>
                <a:gd name="connsiteX23" fmla="*/ 450303 w 1573414"/>
                <a:gd name="connsiteY23" fmla="*/ 1995815 h 2227081"/>
                <a:gd name="connsiteX24" fmla="*/ 19773 w 1573414"/>
                <a:gd name="connsiteY24" fmla="*/ 2225844 h 2227081"/>
                <a:gd name="connsiteX25" fmla="*/ 14344 w 1573414"/>
                <a:gd name="connsiteY25" fmla="*/ 2227082 h 222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3414" h="2227081">
                  <a:moveTo>
                    <a:pt x="14344" y="2227082"/>
                  </a:moveTo>
                  <a:cubicBezTo>
                    <a:pt x="8819" y="2227082"/>
                    <a:pt x="3581" y="2223843"/>
                    <a:pt x="1199" y="2218509"/>
                  </a:cubicBezTo>
                  <a:cubicBezTo>
                    <a:pt x="-1944" y="2211270"/>
                    <a:pt x="1295" y="2202888"/>
                    <a:pt x="8534" y="2199650"/>
                  </a:cubicBezTo>
                  <a:cubicBezTo>
                    <a:pt x="11201" y="2198412"/>
                    <a:pt x="281425" y="2079825"/>
                    <a:pt x="434015" y="1972479"/>
                  </a:cubicBezTo>
                  <a:cubicBezTo>
                    <a:pt x="597464" y="1857512"/>
                    <a:pt x="691952" y="1753404"/>
                    <a:pt x="722813" y="1654058"/>
                  </a:cubicBezTo>
                  <a:cubicBezTo>
                    <a:pt x="753865" y="1554141"/>
                    <a:pt x="855878" y="1286202"/>
                    <a:pt x="907503" y="1219146"/>
                  </a:cubicBezTo>
                  <a:cubicBezTo>
                    <a:pt x="923219" y="1198668"/>
                    <a:pt x="952937" y="1154091"/>
                    <a:pt x="987418" y="1102465"/>
                  </a:cubicBezTo>
                  <a:cubicBezTo>
                    <a:pt x="1058665" y="995785"/>
                    <a:pt x="1156106" y="849576"/>
                    <a:pt x="1217352" y="785092"/>
                  </a:cubicBezTo>
                  <a:cubicBezTo>
                    <a:pt x="1304124" y="693652"/>
                    <a:pt x="1359464" y="572494"/>
                    <a:pt x="1361751" y="468767"/>
                  </a:cubicBezTo>
                  <a:cubicBezTo>
                    <a:pt x="1364132" y="363611"/>
                    <a:pt x="1373276" y="324939"/>
                    <a:pt x="1429378" y="271504"/>
                  </a:cubicBezTo>
                  <a:cubicBezTo>
                    <a:pt x="1435093" y="265979"/>
                    <a:pt x="1442237" y="259788"/>
                    <a:pt x="1450143" y="252835"/>
                  </a:cubicBezTo>
                  <a:cubicBezTo>
                    <a:pt x="1489195" y="218640"/>
                    <a:pt x="1548155" y="166920"/>
                    <a:pt x="1544726" y="113008"/>
                  </a:cubicBezTo>
                  <a:cubicBezTo>
                    <a:pt x="1542821" y="82909"/>
                    <a:pt x="1521008" y="53762"/>
                    <a:pt x="1479956" y="26140"/>
                  </a:cubicBezTo>
                  <a:cubicBezTo>
                    <a:pt x="1473383" y="21758"/>
                    <a:pt x="1471669" y="12900"/>
                    <a:pt x="1476051" y="6328"/>
                  </a:cubicBezTo>
                  <a:cubicBezTo>
                    <a:pt x="1480432" y="-244"/>
                    <a:pt x="1489290" y="-1959"/>
                    <a:pt x="1495862" y="2423"/>
                  </a:cubicBezTo>
                  <a:cubicBezTo>
                    <a:pt x="1544630" y="35189"/>
                    <a:pt x="1570729" y="71765"/>
                    <a:pt x="1573205" y="111198"/>
                  </a:cubicBezTo>
                  <a:cubicBezTo>
                    <a:pt x="1577587" y="179112"/>
                    <a:pt x="1512245" y="236452"/>
                    <a:pt x="1469002" y="274362"/>
                  </a:cubicBezTo>
                  <a:cubicBezTo>
                    <a:pt x="1461477" y="280934"/>
                    <a:pt x="1454619" y="286935"/>
                    <a:pt x="1449095" y="292173"/>
                  </a:cubicBezTo>
                  <a:cubicBezTo>
                    <a:pt x="1402041" y="337036"/>
                    <a:pt x="1392707" y="365135"/>
                    <a:pt x="1390326" y="469433"/>
                  </a:cubicBezTo>
                  <a:cubicBezTo>
                    <a:pt x="1387849" y="579924"/>
                    <a:pt x="1329461" y="708511"/>
                    <a:pt x="1238021" y="804809"/>
                  </a:cubicBezTo>
                  <a:cubicBezTo>
                    <a:pt x="1178489" y="867483"/>
                    <a:pt x="1081811" y="1012454"/>
                    <a:pt x="1011135" y="1118372"/>
                  </a:cubicBezTo>
                  <a:cubicBezTo>
                    <a:pt x="974940" y="1172569"/>
                    <a:pt x="946460" y="1215336"/>
                    <a:pt x="930077" y="1236577"/>
                  </a:cubicBezTo>
                  <a:cubicBezTo>
                    <a:pt x="883977" y="1296489"/>
                    <a:pt x="784345" y="1552235"/>
                    <a:pt x="749960" y="1662535"/>
                  </a:cubicBezTo>
                  <a:cubicBezTo>
                    <a:pt x="717098" y="1768072"/>
                    <a:pt x="619086" y="1877133"/>
                    <a:pt x="450303" y="1995815"/>
                  </a:cubicBezTo>
                  <a:cubicBezTo>
                    <a:pt x="295236" y="2104781"/>
                    <a:pt x="22535" y="2224606"/>
                    <a:pt x="19773" y="2225844"/>
                  </a:cubicBezTo>
                  <a:cubicBezTo>
                    <a:pt x="18154" y="2226701"/>
                    <a:pt x="16249" y="2227082"/>
                    <a:pt x="14344" y="2227082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5" name="Forme libre : forme 4364">
              <a:extLst>
                <a:ext uri="{FF2B5EF4-FFF2-40B4-BE49-F238E27FC236}">
                  <a16:creationId xmlns:a16="http://schemas.microsoft.com/office/drawing/2014/main" id="{61DC60F7-6B9C-5628-7D70-62732894739F}"/>
                </a:ext>
              </a:extLst>
            </p:cNvPr>
            <p:cNvSpPr/>
            <p:nvPr/>
          </p:nvSpPr>
          <p:spPr>
            <a:xfrm>
              <a:off x="14971254" y="1913020"/>
              <a:ext cx="1751053" cy="373353"/>
            </a:xfrm>
            <a:custGeom>
              <a:avLst/>
              <a:gdLst>
                <a:gd name="connsiteX0" fmla="*/ 89412 w 1718085"/>
                <a:gd name="connsiteY0" fmla="*/ 366325 h 366324"/>
                <a:gd name="connsiteX1" fmla="*/ 3497 w 1718085"/>
                <a:gd name="connsiteY1" fmla="*/ 354609 h 366324"/>
                <a:gd name="connsiteX2" fmla="*/ 163 w 1718085"/>
                <a:gd name="connsiteY2" fmla="*/ 348798 h 366324"/>
                <a:gd name="connsiteX3" fmla="*/ 5973 w 1718085"/>
                <a:gd name="connsiteY3" fmla="*/ 345465 h 366324"/>
                <a:gd name="connsiteX4" fmla="*/ 144753 w 1718085"/>
                <a:gd name="connsiteY4" fmla="*/ 345941 h 366324"/>
                <a:gd name="connsiteX5" fmla="*/ 209999 w 1718085"/>
                <a:gd name="connsiteY5" fmla="*/ 299078 h 366324"/>
                <a:gd name="connsiteX6" fmla="*/ 302296 w 1718085"/>
                <a:gd name="connsiteY6" fmla="*/ 241547 h 366324"/>
                <a:gd name="connsiteX7" fmla="*/ 339920 w 1718085"/>
                <a:gd name="connsiteY7" fmla="*/ 216401 h 366324"/>
                <a:gd name="connsiteX8" fmla="*/ 458697 w 1718085"/>
                <a:gd name="connsiteY8" fmla="*/ 163728 h 366324"/>
                <a:gd name="connsiteX9" fmla="*/ 555661 w 1718085"/>
                <a:gd name="connsiteY9" fmla="*/ 162489 h 366324"/>
                <a:gd name="connsiteX10" fmla="*/ 639100 w 1718085"/>
                <a:gd name="connsiteY10" fmla="*/ 163251 h 366324"/>
                <a:gd name="connsiteX11" fmla="*/ 728349 w 1718085"/>
                <a:gd name="connsiteY11" fmla="*/ 152012 h 366324"/>
                <a:gd name="connsiteX12" fmla="*/ 817599 w 1718085"/>
                <a:gd name="connsiteY12" fmla="*/ 144583 h 366324"/>
                <a:gd name="connsiteX13" fmla="*/ 850079 w 1718085"/>
                <a:gd name="connsiteY13" fmla="*/ 162871 h 366324"/>
                <a:gd name="connsiteX14" fmla="*/ 900180 w 1718085"/>
                <a:gd name="connsiteY14" fmla="*/ 164775 h 366324"/>
                <a:gd name="connsiteX15" fmla="*/ 980952 w 1718085"/>
                <a:gd name="connsiteY15" fmla="*/ 164966 h 366324"/>
                <a:gd name="connsiteX16" fmla="*/ 983715 w 1718085"/>
                <a:gd name="connsiteY16" fmla="*/ 166871 h 366324"/>
                <a:gd name="connsiteX17" fmla="*/ 1011337 w 1718085"/>
                <a:gd name="connsiteY17" fmla="*/ 172205 h 366324"/>
                <a:gd name="connsiteX18" fmla="*/ 1050675 w 1718085"/>
                <a:gd name="connsiteY18" fmla="*/ 187540 h 366324"/>
                <a:gd name="connsiteX19" fmla="*/ 1088299 w 1718085"/>
                <a:gd name="connsiteY19" fmla="*/ 204495 h 366324"/>
                <a:gd name="connsiteX20" fmla="*/ 1113731 w 1718085"/>
                <a:gd name="connsiteY20" fmla="*/ 214020 h 366324"/>
                <a:gd name="connsiteX21" fmla="*/ 1159832 w 1718085"/>
                <a:gd name="connsiteY21" fmla="*/ 248691 h 366324"/>
                <a:gd name="connsiteX22" fmla="*/ 1186026 w 1718085"/>
                <a:gd name="connsiteY22" fmla="*/ 234117 h 366324"/>
                <a:gd name="connsiteX23" fmla="*/ 1247843 w 1718085"/>
                <a:gd name="connsiteY23" fmla="*/ 210114 h 366324"/>
                <a:gd name="connsiteX24" fmla="*/ 1248891 w 1718085"/>
                <a:gd name="connsiteY24" fmla="*/ 210496 h 366324"/>
                <a:gd name="connsiteX25" fmla="*/ 1249653 w 1718085"/>
                <a:gd name="connsiteY25" fmla="*/ 211353 h 366324"/>
                <a:gd name="connsiteX26" fmla="*/ 1277180 w 1718085"/>
                <a:gd name="connsiteY26" fmla="*/ 230117 h 366324"/>
                <a:gd name="connsiteX27" fmla="*/ 1293658 w 1718085"/>
                <a:gd name="connsiteY27" fmla="*/ 220973 h 366324"/>
                <a:gd name="connsiteX28" fmla="*/ 1322328 w 1718085"/>
                <a:gd name="connsiteY28" fmla="*/ 209829 h 366324"/>
                <a:gd name="connsiteX29" fmla="*/ 1356047 w 1718085"/>
                <a:gd name="connsiteY29" fmla="*/ 216782 h 366324"/>
                <a:gd name="connsiteX30" fmla="*/ 1367191 w 1718085"/>
                <a:gd name="connsiteY30" fmla="*/ 209162 h 366324"/>
                <a:gd name="connsiteX31" fmla="*/ 1387003 w 1718085"/>
                <a:gd name="connsiteY31" fmla="*/ 196970 h 366324"/>
                <a:gd name="connsiteX32" fmla="*/ 1420531 w 1718085"/>
                <a:gd name="connsiteY32" fmla="*/ 177920 h 366324"/>
                <a:gd name="connsiteX33" fmla="*/ 1434818 w 1718085"/>
                <a:gd name="connsiteY33" fmla="*/ 156489 h 366324"/>
                <a:gd name="connsiteX34" fmla="*/ 1444725 w 1718085"/>
                <a:gd name="connsiteY34" fmla="*/ 145154 h 366324"/>
                <a:gd name="connsiteX35" fmla="*/ 1449677 w 1718085"/>
                <a:gd name="connsiteY35" fmla="*/ 144392 h 366324"/>
                <a:gd name="connsiteX36" fmla="*/ 1462346 w 1718085"/>
                <a:gd name="connsiteY36" fmla="*/ 134486 h 366324"/>
                <a:gd name="connsiteX37" fmla="*/ 1480729 w 1718085"/>
                <a:gd name="connsiteY37" fmla="*/ 122008 h 366324"/>
                <a:gd name="connsiteX38" fmla="*/ 1482349 w 1718085"/>
                <a:gd name="connsiteY38" fmla="*/ 122389 h 366324"/>
                <a:gd name="connsiteX39" fmla="*/ 1494064 w 1718085"/>
                <a:gd name="connsiteY39" fmla="*/ 113245 h 366324"/>
                <a:gd name="connsiteX40" fmla="*/ 1521210 w 1718085"/>
                <a:gd name="connsiteY40" fmla="*/ 102387 h 366324"/>
                <a:gd name="connsiteX41" fmla="*/ 1539689 w 1718085"/>
                <a:gd name="connsiteY41" fmla="*/ 91909 h 366324"/>
                <a:gd name="connsiteX42" fmla="*/ 1568074 w 1718085"/>
                <a:gd name="connsiteY42" fmla="*/ 79717 h 366324"/>
                <a:gd name="connsiteX43" fmla="*/ 1577789 w 1718085"/>
                <a:gd name="connsiteY43" fmla="*/ 84384 h 366324"/>
                <a:gd name="connsiteX44" fmla="*/ 1594553 w 1718085"/>
                <a:gd name="connsiteY44" fmla="*/ 88575 h 366324"/>
                <a:gd name="connsiteX45" fmla="*/ 1627795 w 1718085"/>
                <a:gd name="connsiteY45" fmla="*/ 70573 h 366324"/>
                <a:gd name="connsiteX46" fmla="*/ 1642273 w 1718085"/>
                <a:gd name="connsiteY46" fmla="*/ 36950 h 366324"/>
                <a:gd name="connsiteX47" fmla="*/ 1711043 w 1718085"/>
                <a:gd name="connsiteY47" fmla="*/ 564 h 366324"/>
                <a:gd name="connsiteX48" fmla="*/ 1717521 w 1718085"/>
                <a:gd name="connsiteY48" fmla="*/ 2565 h 366324"/>
                <a:gd name="connsiteX49" fmla="*/ 1715520 w 1718085"/>
                <a:gd name="connsiteY49" fmla="*/ 9042 h 366324"/>
                <a:gd name="connsiteX50" fmla="*/ 1646464 w 1718085"/>
                <a:gd name="connsiteY50" fmla="*/ 45618 h 366324"/>
                <a:gd name="connsiteX51" fmla="*/ 1637130 w 1718085"/>
                <a:gd name="connsiteY51" fmla="*/ 72002 h 366324"/>
                <a:gd name="connsiteX52" fmla="*/ 1636939 w 1718085"/>
                <a:gd name="connsiteY52" fmla="*/ 72954 h 366324"/>
                <a:gd name="connsiteX53" fmla="*/ 1596839 w 1718085"/>
                <a:gd name="connsiteY53" fmla="*/ 97815 h 366324"/>
                <a:gd name="connsiteX54" fmla="*/ 1572931 w 1718085"/>
                <a:gd name="connsiteY54" fmla="*/ 92767 h 366324"/>
                <a:gd name="connsiteX55" fmla="*/ 1564930 w 1718085"/>
                <a:gd name="connsiteY55" fmla="*/ 88861 h 366324"/>
                <a:gd name="connsiteX56" fmla="*/ 1544927 w 1718085"/>
                <a:gd name="connsiteY56" fmla="*/ 99910 h 366324"/>
                <a:gd name="connsiteX57" fmla="*/ 1517781 w 1718085"/>
                <a:gd name="connsiteY57" fmla="*/ 111531 h 366324"/>
                <a:gd name="connsiteX58" fmla="*/ 1502732 w 1718085"/>
                <a:gd name="connsiteY58" fmla="*/ 116865 h 366324"/>
                <a:gd name="connsiteX59" fmla="*/ 1482063 w 1718085"/>
                <a:gd name="connsiteY59" fmla="*/ 132105 h 366324"/>
                <a:gd name="connsiteX60" fmla="*/ 1478158 w 1718085"/>
                <a:gd name="connsiteY60" fmla="*/ 131438 h 366324"/>
                <a:gd name="connsiteX61" fmla="*/ 1471204 w 1718085"/>
                <a:gd name="connsiteY61" fmla="*/ 137725 h 366324"/>
                <a:gd name="connsiteX62" fmla="*/ 1450535 w 1718085"/>
                <a:gd name="connsiteY62" fmla="*/ 154108 h 366324"/>
                <a:gd name="connsiteX63" fmla="*/ 1446630 w 1718085"/>
                <a:gd name="connsiteY63" fmla="*/ 154679 h 366324"/>
                <a:gd name="connsiteX64" fmla="*/ 1443487 w 1718085"/>
                <a:gd name="connsiteY64" fmla="*/ 160394 h 366324"/>
                <a:gd name="connsiteX65" fmla="*/ 1427008 w 1718085"/>
                <a:gd name="connsiteY65" fmla="*/ 185064 h 366324"/>
                <a:gd name="connsiteX66" fmla="*/ 1390051 w 1718085"/>
                <a:gd name="connsiteY66" fmla="*/ 206304 h 366324"/>
                <a:gd name="connsiteX67" fmla="*/ 1372620 w 1718085"/>
                <a:gd name="connsiteY67" fmla="*/ 217163 h 366324"/>
                <a:gd name="connsiteX68" fmla="*/ 1360143 w 1718085"/>
                <a:gd name="connsiteY68" fmla="*/ 225545 h 366324"/>
                <a:gd name="connsiteX69" fmla="*/ 1319280 w 1718085"/>
                <a:gd name="connsiteY69" fmla="*/ 219163 h 366324"/>
                <a:gd name="connsiteX70" fmla="*/ 1298992 w 1718085"/>
                <a:gd name="connsiteY70" fmla="*/ 229164 h 366324"/>
                <a:gd name="connsiteX71" fmla="*/ 1278513 w 1718085"/>
                <a:gd name="connsiteY71" fmla="*/ 239833 h 366324"/>
                <a:gd name="connsiteX72" fmla="*/ 1243557 w 1718085"/>
                <a:gd name="connsiteY72" fmla="*/ 219068 h 366324"/>
                <a:gd name="connsiteX73" fmla="*/ 1191074 w 1718085"/>
                <a:gd name="connsiteY73" fmla="*/ 242595 h 366324"/>
                <a:gd name="connsiteX74" fmla="*/ 1162308 w 1718085"/>
                <a:gd name="connsiteY74" fmla="*/ 258311 h 366324"/>
                <a:gd name="connsiteX75" fmla="*/ 1106206 w 1718085"/>
                <a:gd name="connsiteY75" fmla="*/ 220401 h 366324"/>
                <a:gd name="connsiteX76" fmla="*/ 1086775 w 1718085"/>
                <a:gd name="connsiteY76" fmla="*/ 214305 h 366324"/>
                <a:gd name="connsiteX77" fmla="*/ 1042770 w 1718085"/>
                <a:gd name="connsiteY77" fmla="*/ 193350 h 366324"/>
                <a:gd name="connsiteX78" fmla="*/ 1011432 w 1718085"/>
                <a:gd name="connsiteY78" fmla="*/ 182016 h 366324"/>
                <a:gd name="connsiteX79" fmla="*/ 978381 w 1718085"/>
                <a:gd name="connsiteY79" fmla="*/ 175062 h 366324"/>
                <a:gd name="connsiteX80" fmla="*/ 975523 w 1718085"/>
                <a:gd name="connsiteY80" fmla="*/ 173158 h 366324"/>
                <a:gd name="connsiteX81" fmla="*/ 906276 w 1718085"/>
                <a:gd name="connsiteY81" fmla="*/ 172300 h 366324"/>
                <a:gd name="connsiteX82" fmla="*/ 844650 w 1718085"/>
                <a:gd name="connsiteY82" fmla="*/ 171062 h 366324"/>
                <a:gd name="connsiteX83" fmla="*/ 813789 w 1718085"/>
                <a:gd name="connsiteY83" fmla="*/ 153631 h 366324"/>
                <a:gd name="connsiteX84" fmla="*/ 730540 w 1718085"/>
                <a:gd name="connsiteY84" fmla="*/ 161537 h 366324"/>
                <a:gd name="connsiteX85" fmla="*/ 637195 w 1718085"/>
                <a:gd name="connsiteY85" fmla="*/ 172967 h 366324"/>
                <a:gd name="connsiteX86" fmla="*/ 556232 w 1718085"/>
                <a:gd name="connsiteY86" fmla="*/ 172300 h 366324"/>
                <a:gd name="connsiteX87" fmla="*/ 457649 w 1718085"/>
                <a:gd name="connsiteY87" fmla="*/ 173538 h 366324"/>
                <a:gd name="connsiteX88" fmla="*/ 346016 w 1718085"/>
                <a:gd name="connsiteY88" fmla="*/ 223926 h 366324"/>
                <a:gd name="connsiteX89" fmla="*/ 302772 w 1718085"/>
                <a:gd name="connsiteY89" fmla="*/ 251358 h 366324"/>
                <a:gd name="connsiteX90" fmla="*/ 215523 w 1718085"/>
                <a:gd name="connsiteY90" fmla="*/ 306888 h 366324"/>
                <a:gd name="connsiteX91" fmla="*/ 149039 w 1718085"/>
                <a:gd name="connsiteY91" fmla="*/ 354513 h 366324"/>
                <a:gd name="connsiteX92" fmla="*/ 89412 w 1718085"/>
                <a:gd name="connsiteY92" fmla="*/ 366325 h 366324"/>
                <a:gd name="connsiteX93" fmla="*/ 1627986 w 1718085"/>
                <a:gd name="connsiteY93" fmla="*/ 70097 h 366324"/>
                <a:gd name="connsiteX94" fmla="*/ 1627986 w 1718085"/>
                <a:gd name="connsiteY94" fmla="*/ 70097 h 366324"/>
                <a:gd name="connsiteX95" fmla="*/ 1627986 w 1718085"/>
                <a:gd name="connsiteY95" fmla="*/ 70097 h 36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718085" h="366324">
                  <a:moveTo>
                    <a:pt x="89412" y="366325"/>
                  </a:moveTo>
                  <a:cubicBezTo>
                    <a:pt x="47693" y="366325"/>
                    <a:pt x="6164" y="355275"/>
                    <a:pt x="3497" y="354609"/>
                  </a:cubicBezTo>
                  <a:cubicBezTo>
                    <a:pt x="925" y="353942"/>
                    <a:pt x="-504" y="351275"/>
                    <a:pt x="163" y="348798"/>
                  </a:cubicBezTo>
                  <a:cubicBezTo>
                    <a:pt x="830" y="346227"/>
                    <a:pt x="3497" y="344798"/>
                    <a:pt x="5973" y="345465"/>
                  </a:cubicBezTo>
                  <a:cubicBezTo>
                    <a:pt x="6926" y="345750"/>
                    <a:pt x="100747" y="370611"/>
                    <a:pt x="144753" y="345941"/>
                  </a:cubicBezTo>
                  <a:cubicBezTo>
                    <a:pt x="162945" y="335654"/>
                    <a:pt x="186948" y="317080"/>
                    <a:pt x="209999" y="299078"/>
                  </a:cubicBezTo>
                  <a:cubicBezTo>
                    <a:pt x="247051" y="270313"/>
                    <a:pt x="282008" y="243071"/>
                    <a:pt x="302296" y="241547"/>
                  </a:cubicBezTo>
                  <a:cubicBezTo>
                    <a:pt x="312202" y="240785"/>
                    <a:pt x="325061" y="229546"/>
                    <a:pt x="339920" y="216401"/>
                  </a:cubicBezTo>
                  <a:cubicBezTo>
                    <a:pt x="367638" y="192112"/>
                    <a:pt x="405547" y="158870"/>
                    <a:pt x="458697" y="163728"/>
                  </a:cubicBezTo>
                  <a:cubicBezTo>
                    <a:pt x="497844" y="167252"/>
                    <a:pt x="528515" y="164775"/>
                    <a:pt x="555661" y="162489"/>
                  </a:cubicBezTo>
                  <a:cubicBezTo>
                    <a:pt x="584807" y="160108"/>
                    <a:pt x="610049" y="158013"/>
                    <a:pt x="639100" y="163251"/>
                  </a:cubicBezTo>
                  <a:cubicBezTo>
                    <a:pt x="665199" y="168014"/>
                    <a:pt x="697298" y="159822"/>
                    <a:pt x="728349" y="152012"/>
                  </a:cubicBezTo>
                  <a:cubicBezTo>
                    <a:pt x="762544" y="143344"/>
                    <a:pt x="794834" y="135153"/>
                    <a:pt x="817599" y="144583"/>
                  </a:cubicBezTo>
                  <a:cubicBezTo>
                    <a:pt x="830934" y="150107"/>
                    <a:pt x="841125" y="156870"/>
                    <a:pt x="850079" y="162871"/>
                  </a:cubicBezTo>
                  <a:cubicBezTo>
                    <a:pt x="869034" y="175539"/>
                    <a:pt x="879511" y="182492"/>
                    <a:pt x="900180" y="164775"/>
                  </a:cubicBezTo>
                  <a:cubicBezTo>
                    <a:pt x="935518" y="134486"/>
                    <a:pt x="959616" y="150679"/>
                    <a:pt x="980952" y="164966"/>
                  </a:cubicBezTo>
                  <a:lnTo>
                    <a:pt x="983715" y="166871"/>
                  </a:lnTo>
                  <a:cubicBezTo>
                    <a:pt x="992097" y="172396"/>
                    <a:pt x="1001431" y="172300"/>
                    <a:pt x="1011337" y="172205"/>
                  </a:cubicBezTo>
                  <a:cubicBezTo>
                    <a:pt x="1024577" y="172014"/>
                    <a:pt x="1039626" y="171824"/>
                    <a:pt x="1050675" y="187540"/>
                  </a:cubicBezTo>
                  <a:cubicBezTo>
                    <a:pt x="1059534" y="200113"/>
                    <a:pt x="1074774" y="202495"/>
                    <a:pt x="1088299" y="204495"/>
                  </a:cubicBezTo>
                  <a:cubicBezTo>
                    <a:pt x="1099158" y="206114"/>
                    <a:pt x="1108587" y="207543"/>
                    <a:pt x="1113731" y="214020"/>
                  </a:cubicBezTo>
                  <a:cubicBezTo>
                    <a:pt x="1141830" y="249072"/>
                    <a:pt x="1155260" y="249929"/>
                    <a:pt x="1159832" y="248691"/>
                  </a:cubicBezTo>
                  <a:cubicBezTo>
                    <a:pt x="1165261" y="247167"/>
                    <a:pt x="1175358" y="240880"/>
                    <a:pt x="1186026" y="234117"/>
                  </a:cubicBezTo>
                  <a:cubicBezTo>
                    <a:pt x="1208124" y="220306"/>
                    <a:pt x="1233174" y="204590"/>
                    <a:pt x="1247843" y="210114"/>
                  </a:cubicBezTo>
                  <a:lnTo>
                    <a:pt x="1248891" y="210496"/>
                  </a:lnTo>
                  <a:lnTo>
                    <a:pt x="1249653" y="211353"/>
                  </a:lnTo>
                  <a:cubicBezTo>
                    <a:pt x="1257178" y="219449"/>
                    <a:pt x="1270894" y="231070"/>
                    <a:pt x="1277180" y="230117"/>
                  </a:cubicBezTo>
                  <a:cubicBezTo>
                    <a:pt x="1280990" y="229546"/>
                    <a:pt x="1287753" y="224973"/>
                    <a:pt x="1293658" y="220973"/>
                  </a:cubicBezTo>
                  <a:cubicBezTo>
                    <a:pt x="1304136" y="213829"/>
                    <a:pt x="1314042" y="207162"/>
                    <a:pt x="1322328" y="209829"/>
                  </a:cubicBezTo>
                  <a:cubicBezTo>
                    <a:pt x="1347379" y="218020"/>
                    <a:pt x="1354237" y="217734"/>
                    <a:pt x="1356047" y="216782"/>
                  </a:cubicBezTo>
                  <a:cubicBezTo>
                    <a:pt x="1358333" y="215639"/>
                    <a:pt x="1362809" y="212400"/>
                    <a:pt x="1367191" y="209162"/>
                  </a:cubicBezTo>
                  <a:cubicBezTo>
                    <a:pt x="1376335" y="202495"/>
                    <a:pt x="1382622" y="198018"/>
                    <a:pt x="1387003" y="196970"/>
                  </a:cubicBezTo>
                  <a:cubicBezTo>
                    <a:pt x="1394337" y="195160"/>
                    <a:pt x="1405196" y="192493"/>
                    <a:pt x="1420531" y="177920"/>
                  </a:cubicBezTo>
                  <a:cubicBezTo>
                    <a:pt x="1429199" y="169633"/>
                    <a:pt x="1432437" y="162013"/>
                    <a:pt x="1434818" y="156489"/>
                  </a:cubicBezTo>
                  <a:cubicBezTo>
                    <a:pt x="1437010" y="151250"/>
                    <a:pt x="1439105" y="146392"/>
                    <a:pt x="1444725" y="145154"/>
                  </a:cubicBezTo>
                  <a:cubicBezTo>
                    <a:pt x="1446344" y="144773"/>
                    <a:pt x="1447963" y="144583"/>
                    <a:pt x="1449677" y="144392"/>
                  </a:cubicBezTo>
                  <a:cubicBezTo>
                    <a:pt x="1455488" y="143725"/>
                    <a:pt x="1459393" y="143344"/>
                    <a:pt x="1462346" y="134486"/>
                  </a:cubicBezTo>
                  <a:cubicBezTo>
                    <a:pt x="1467013" y="120579"/>
                    <a:pt x="1474252" y="120389"/>
                    <a:pt x="1480729" y="122008"/>
                  </a:cubicBezTo>
                  <a:cubicBezTo>
                    <a:pt x="1481300" y="122104"/>
                    <a:pt x="1482063" y="122294"/>
                    <a:pt x="1482349" y="122389"/>
                  </a:cubicBezTo>
                  <a:cubicBezTo>
                    <a:pt x="1485396" y="122389"/>
                    <a:pt x="1491016" y="121246"/>
                    <a:pt x="1494064" y="113245"/>
                  </a:cubicBezTo>
                  <a:cubicBezTo>
                    <a:pt x="1496731" y="106483"/>
                    <a:pt x="1503685" y="96005"/>
                    <a:pt x="1521210" y="102387"/>
                  </a:cubicBezTo>
                  <a:cubicBezTo>
                    <a:pt x="1523973" y="102577"/>
                    <a:pt x="1533783" y="95910"/>
                    <a:pt x="1539689" y="91909"/>
                  </a:cubicBezTo>
                  <a:cubicBezTo>
                    <a:pt x="1551119" y="84099"/>
                    <a:pt x="1560930" y="77336"/>
                    <a:pt x="1568074" y="79717"/>
                  </a:cubicBezTo>
                  <a:cubicBezTo>
                    <a:pt x="1571598" y="80955"/>
                    <a:pt x="1574741" y="82670"/>
                    <a:pt x="1577789" y="84384"/>
                  </a:cubicBezTo>
                  <a:cubicBezTo>
                    <a:pt x="1583599" y="87623"/>
                    <a:pt x="1588171" y="90195"/>
                    <a:pt x="1594553" y="88575"/>
                  </a:cubicBezTo>
                  <a:cubicBezTo>
                    <a:pt x="1605697" y="85623"/>
                    <a:pt x="1624747" y="74097"/>
                    <a:pt x="1627795" y="70573"/>
                  </a:cubicBezTo>
                  <a:cubicBezTo>
                    <a:pt x="1631129" y="50666"/>
                    <a:pt x="1635701" y="40284"/>
                    <a:pt x="1642273" y="36950"/>
                  </a:cubicBezTo>
                  <a:cubicBezTo>
                    <a:pt x="1650179" y="32950"/>
                    <a:pt x="1710472" y="850"/>
                    <a:pt x="1711043" y="564"/>
                  </a:cubicBezTo>
                  <a:cubicBezTo>
                    <a:pt x="1713330" y="-674"/>
                    <a:pt x="1716283" y="183"/>
                    <a:pt x="1717521" y="2565"/>
                  </a:cubicBezTo>
                  <a:cubicBezTo>
                    <a:pt x="1718759" y="4851"/>
                    <a:pt x="1717902" y="7804"/>
                    <a:pt x="1715520" y="9042"/>
                  </a:cubicBezTo>
                  <a:cubicBezTo>
                    <a:pt x="1713044" y="10375"/>
                    <a:pt x="1654560" y="41522"/>
                    <a:pt x="1646464" y="45618"/>
                  </a:cubicBezTo>
                  <a:cubicBezTo>
                    <a:pt x="1645226" y="46284"/>
                    <a:pt x="1640749" y="49999"/>
                    <a:pt x="1637130" y="72002"/>
                  </a:cubicBezTo>
                  <a:lnTo>
                    <a:pt x="1636939" y="72954"/>
                  </a:lnTo>
                  <a:cubicBezTo>
                    <a:pt x="1635510" y="81146"/>
                    <a:pt x="1606078" y="95338"/>
                    <a:pt x="1596839" y="97815"/>
                  </a:cubicBezTo>
                  <a:cubicBezTo>
                    <a:pt x="1586742" y="100482"/>
                    <a:pt x="1579408" y="96386"/>
                    <a:pt x="1572931" y="92767"/>
                  </a:cubicBezTo>
                  <a:cubicBezTo>
                    <a:pt x="1570169" y="91242"/>
                    <a:pt x="1567597" y="89718"/>
                    <a:pt x="1564930" y="88861"/>
                  </a:cubicBezTo>
                  <a:cubicBezTo>
                    <a:pt x="1561691" y="88099"/>
                    <a:pt x="1550833" y="95814"/>
                    <a:pt x="1544927" y="99910"/>
                  </a:cubicBezTo>
                  <a:cubicBezTo>
                    <a:pt x="1532260" y="108673"/>
                    <a:pt x="1524163" y="113817"/>
                    <a:pt x="1517781" y="111531"/>
                  </a:cubicBezTo>
                  <a:cubicBezTo>
                    <a:pt x="1507780" y="107911"/>
                    <a:pt x="1504637" y="111912"/>
                    <a:pt x="1502732" y="116865"/>
                  </a:cubicBezTo>
                  <a:cubicBezTo>
                    <a:pt x="1497302" y="130962"/>
                    <a:pt x="1485587" y="132105"/>
                    <a:pt x="1482063" y="132105"/>
                  </a:cubicBezTo>
                  <a:cubicBezTo>
                    <a:pt x="1480634" y="132105"/>
                    <a:pt x="1479301" y="131724"/>
                    <a:pt x="1478158" y="131438"/>
                  </a:cubicBezTo>
                  <a:cubicBezTo>
                    <a:pt x="1475110" y="130676"/>
                    <a:pt x="1473681" y="130295"/>
                    <a:pt x="1471204" y="137725"/>
                  </a:cubicBezTo>
                  <a:cubicBezTo>
                    <a:pt x="1466346" y="152393"/>
                    <a:pt x="1457203" y="153346"/>
                    <a:pt x="1450535" y="154108"/>
                  </a:cubicBezTo>
                  <a:cubicBezTo>
                    <a:pt x="1449201" y="154298"/>
                    <a:pt x="1447868" y="154393"/>
                    <a:pt x="1446630" y="154679"/>
                  </a:cubicBezTo>
                  <a:cubicBezTo>
                    <a:pt x="1445772" y="154870"/>
                    <a:pt x="1444629" y="157727"/>
                    <a:pt x="1443487" y="160394"/>
                  </a:cubicBezTo>
                  <a:cubicBezTo>
                    <a:pt x="1441010" y="166395"/>
                    <a:pt x="1437200" y="175348"/>
                    <a:pt x="1427008" y="185064"/>
                  </a:cubicBezTo>
                  <a:cubicBezTo>
                    <a:pt x="1409863" y="201447"/>
                    <a:pt x="1397004" y="204590"/>
                    <a:pt x="1390051" y="206304"/>
                  </a:cubicBezTo>
                  <a:cubicBezTo>
                    <a:pt x="1386241" y="207257"/>
                    <a:pt x="1378050" y="213258"/>
                    <a:pt x="1372620" y="217163"/>
                  </a:cubicBezTo>
                  <a:cubicBezTo>
                    <a:pt x="1367572" y="220878"/>
                    <a:pt x="1363095" y="224116"/>
                    <a:pt x="1360143" y="225545"/>
                  </a:cubicBezTo>
                  <a:cubicBezTo>
                    <a:pt x="1353190" y="229069"/>
                    <a:pt x="1338807" y="225450"/>
                    <a:pt x="1319280" y="219163"/>
                  </a:cubicBezTo>
                  <a:cubicBezTo>
                    <a:pt x="1315566" y="217925"/>
                    <a:pt x="1305564" y="224688"/>
                    <a:pt x="1298992" y="229164"/>
                  </a:cubicBezTo>
                  <a:cubicBezTo>
                    <a:pt x="1291563" y="234213"/>
                    <a:pt x="1284514" y="238975"/>
                    <a:pt x="1278513" y="239833"/>
                  </a:cubicBezTo>
                  <a:cubicBezTo>
                    <a:pt x="1266036" y="241547"/>
                    <a:pt x="1248700" y="224497"/>
                    <a:pt x="1243557" y="219068"/>
                  </a:cubicBezTo>
                  <a:cubicBezTo>
                    <a:pt x="1232698" y="216401"/>
                    <a:pt x="1208695" y="231450"/>
                    <a:pt x="1191074" y="242595"/>
                  </a:cubicBezTo>
                  <a:cubicBezTo>
                    <a:pt x="1179263" y="250024"/>
                    <a:pt x="1169071" y="256406"/>
                    <a:pt x="1162308" y="258311"/>
                  </a:cubicBezTo>
                  <a:cubicBezTo>
                    <a:pt x="1148116" y="262312"/>
                    <a:pt x="1129828" y="249834"/>
                    <a:pt x="1106206" y="220401"/>
                  </a:cubicBezTo>
                  <a:cubicBezTo>
                    <a:pt x="1103349" y="216877"/>
                    <a:pt x="1095348" y="215639"/>
                    <a:pt x="1086775" y="214305"/>
                  </a:cubicBezTo>
                  <a:cubicBezTo>
                    <a:pt x="1072107" y="212115"/>
                    <a:pt x="1053914" y="209352"/>
                    <a:pt x="1042770" y="193350"/>
                  </a:cubicBezTo>
                  <a:cubicBezTo>
                    <a:pt x="1034673" y="181730"/>
                    <a:pt x="1024386" y="181921"/>
                    <a:pt x="1011432" y="182016"/>
                  </a:cubicBezTo>
                  <a:cubicBezTo>
                    <a:pt x="1001050" y="182111"/>
                    <a:pt x="989239" y="182301"/>
                    <a:pt x="978381" y="175062"/>
                  </a:cubicBezTo>
                  <a:lnTo>
                    <a:pt x="975523" y="173158"/>
                  </a:lnTo>
                  <a:cubicBezTo>
                    <a:pt x="954378" y="158965"/>
                    <a:pt x="936090" y="146678"/>
                    <a:pt x="906276" y="172300"/>
                  </a:cubicBezTo>
                  <a:cubicBezTo>
                    <a:pt x="880082" y="194779"/>
                    <a:pt x="864462" y="184302"/>
                    <a:pt x="844650" y="171062"/>
                  </a:cubicBezTo>
                  <a:cubicBezTo>
                    <a:pt x="835982" y="165252"/>
                    <a:pt x="826266" y="158775"/>
                    <a:pt x="813789" y="153631"/>
                  </a:cubicBezTo>
                  <a:cubicBezTo>
                    <a:pt x="793977" y="145440"/>
                    <a:pt x="763116" y="153250"/>
                    <a:pt x="730540" y="161537"/>
                  </a:cubicBezTo>
                  <a:cubicBezTo>
                    <a:pt x="698441" y="169633"/>
                    <a:pt x="665294" y="178015"/>
                    <a:pt x="637195" y="172967"/>
                  </a:cubicBezTo>
                  <a:cubicBezTo>
                    <a:pt x="609382" y="167919"/>
                    <a:pt x="584807" y="169919"/>
                    <a:pt x="556232" y="172300"/>
                  </a:cubicBezTo>
                  <a:cubicBezTo>
                    <a:pt x="528705" y="174586"/>
                    <a:pt x="497559" y="177158"/>
                    <a:pt x="457649" y="173538"/>
                  </a:cubicBezTo>
                  <a:cubicBezTo>
                    <a:pt x="408595" y="169062"/>
                    <a:pt x="373924" y="199542"/>
                    <a:pt x="346016" y="223926"/>
                  </a:cubicBezTo>
                  <a:cubicBezTo>
                    <a:pt x="329157" y="238689"/>
                    <a:pt x="315822" y="250310"/>
                    <a:pt x="302772" y="251358"/>
                  </a:cubicBezTo>
                  <a:cubicBezTo>
                    <a:pt x="285246" y="252691"/>
                    <a:pt x="249813" y="280314"/>
                    <a:pt x="215523" y="306888"/>
                  </a:cubicBezTo>
                  <a:cubicBezTo>
                    <a:pt x="192092" y="325081"/>
                    <a:pt x="167898" y="343941"/>
                    <a:pt x="149039" y="354513"/>
                  </a:cubicBezTo>
                  <a:cubicBezTo>
                    <a:pt x="133132" y="363276"/>
                    <a:pt x="111225" y="366325"/>
                    <a:pt x="89412" y="366325"/>
                  </a:cubicBezTo>
                  <a:close/>
                  <a:moveTo>
                    <a:pt x="1627986" y="70097"/>
                  </a:moveTo>
                  <a:lnTo>
                    <a:pt x="1627986" y="70097"/>
                  </a:lnTo>
                  <a:lnTo>
                    <a:pt x="1627986" y="7009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6" name="Forme libre : forme 4365">
              <a:extLst>
                <a:ext uri="{FF2B5EF4-FFF2-40B4-BE49-F238E27FC236}">
                  <a16:creationId xmlns:a16="http://schemas.microsoft.com/office/drawing/2014/main" id="{ABADD7F5-53ED-7CF9-0FE7-887A78D5565D}"/>
                </a:ext>
              </a:extLst>
            </p:cNvPr>
            <p:cNvSpPr/>
            <p:nvPr/>
          </p:nvSpPr>
          <p:spPr>
            <a:xfrm>
              <a:off x="16195732" y="3565081"/>
              <a:ext cx="365335" cy="99116"/>
            </a:xfrm>
            <a:custGeom>
              <a:avLst/>
              <a:gdLst>
                <a:gd name="connsiteX0" fmla="*/ 4795 w 358457"/>
                <a:gd name="connsiteY0" fmla="*/ 97250 h 97250"/>
                <a:gd name="connsiteX1" fmla="*/ 1175 w 358457"/>
                <a:gd name="connsiteY1" fmla="*/ 95631 h 97250"/>
                <a:gd name="connsiteX2" fmla="*/ 1556 w 358457"/>
                <a:gd name="connsiteY2" fmla="*/ 88868 h 97250"/>
                <a:gd name="connsiteX3" fmla="*/ 74041 w 358457"/>
                <a:gd name="connsiteY3" fmla="*/ 24765 h 97250"/>
                <a:gd name="connsiteX4" fmla="*/ 122333 w 358457"/>
                <a:gd name="connsiteY4" fmla="*/ 8668 h 97250"/>
                <a:gd name="connsiteX5" fmla="*/ 228347 w 358457"/>
                <a:gd name="connsiteY5" fmla="*/ 8287 h 97250"/>
                <a:gd name="connsiteX6" fmla="*/ 252921 w 358457"/>
                <a:gd name="connsiteY6" fmla="*/ 7620 h 97250"/>
                <a:gd name="connsiteX7" fmla="*/ 253016 w 358457"/>
                <a:gd name="connsiteY7" fmla="*/ 7620 h 97250"/>
                <a:gd name="connsiteX8" fmla="*/ 284354 w 358457"/>
                <a:gd name="connsiteY8" fmla="*/ 191 h 97250"/>
                <a:gd name="connsiteX9" fmla="*/ 285592 w 358457"/>
                <a:gd name="connsiteY9" fmla="*/ 0 h 97250"/>
                <a:gd name="connsiteX10" fmla="*/ 353695 w 358457"/>
                <a:gd name="connsiteY10" fmla="*/ 0 h 97250"/>
                <a:gd name="connsiteX11" fmla="*/ 358458 w 358457"/>
                <a:gd name="connsiteY11" fmla="*/ 4763 h 97250"/>
                <a:gd name="connsiteX12" fmla="*/ 353695 w 358457"/>
                <a:gd name="connsiteY12" fmla="*/ 9525 h 97250"/>
                <a:gd name="connsiteX13" fmla="*/ 286259 w 358457"/>
                <a:gd name="connsiteY13" fmla="*/ 9525 h 97250"/>
                <a:gd name="connsiteX14" fmla="*/ 250159 w 358457"/>
                <a:gd name="connsiteY14" fmla="*/ 16669 h 97250"/>
                <a:gd name="connsiteX15" fmla="*/ 228918 w 358457"/>
                <a:gd name="connsiteY15" fmla="*/ 17717 h 97250"/>
                <a:gd name="connsiteX16" fmla="*/ 120523 w 358457"/>
                <a:gd name="connsiteY16" fmla="*/ 17907 h 97250"/>
                <a:gd name="connsiteX17" fmla="*/ 81662 w 358457"/>
                <a:gd name="connsiteY17" fmla="*/ 30480 h 97250"/>
                <a:gd name="connsiteX18" fmla="*/ 80804 w 358457"/>
                <a:gd name="connsiteY18" fmla="*/ 31433 h 97250"/>
                <a:gd name="connsiteX19" fmla="*/ 7843 w 358457"/>
                <a:gd name="connsiteY19" fmla="*/ 95917 h 97250"/>
                <a:gd name="connsiteX20" fmla="*/ 4795 w 358457"/>
                <a:gd name="connsiteY20" fmla="*/ 97250 h 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457" h="97250">
                  <a:moveTo>
                    <a:pt x="4795" y="97250"/>
                  </a:moveTo>
                  <a:cubicBezTo>
                    <a:pt x="3461" y="97250"/>
                    <a:pt x="2128" y="96679"/>
                    <a:pt x="1175" y="95631"/>
                  </a:cubicBezTo>
                  <a:cubicBezTo>
                    <a:pt x="-539" y="93631"/>
                    <a:pt x="-349" y="90678"/>
                    <a:pt x="1556" y="88868"/>
                  </a:cubicBezTo>
                  <a:lnTo>
                    <a:pt x="74041" y="24765"/>
                  </a:lnTo>
                  <a:cubicBezTo>
                    <a:pt x="76708" y="21050"/>
                    <a:pt x="91758" y="2572"/>
                    <a:pt x="122333" y="8668"/>
                  </a:cubicBezTo>
                  <a:cubicBezTo>
                    <a:pt x="143288" y="12859"/>
                    <a:pt x="198629" y="9906"/>
                    <a:pt x="228347" y="8287"/>
                  </a:cubicBezTo>
                  <a:cubicBezTo>
                    <a:pt x="248730" y="7239"/>
                    <a:pt x="251206" y="7144"/>
                    <a:pt x="252921" y="7620"/>
                  </a:cubicBezTo>
                  <a:cubicBezTo>
                    <a:pt x="252921" y="7620"/>
                    <a:pt x="252921" y="7620"/>
                    <a:pt x="253016" y="7620"/>
                  </a:cubicBezTo>
                  <a:cubicBezTo>
                    <a:pt x="255683" y="7620"/>
                    <a:pt x="271400" y="3810"/>
                    <a:pt x="284354" y="191"/>
                  </a:cubicBezTo>
                  <a:lnTo>
                    <a:pt x="285592" y="0"/>
                  </a:lnTo>
                  <a:lnTo>
                    <a:pt x="353695" y="0"/>
                  </a:lnTo>
                  <a:cubicBezTo>
                    <a:pt x="356363" y="0"/>
                    <a:pt x="358458" y="2096"/>
                    <a:pt x="358458" y="4763"/>
                  </a:cubicBezTo>
                  <a:cubicBezTo>
                    <a:pt x="358458" y="7429"/>
                    <a:pt x="356363" y="9525"/>
                    <a:pt x="353695" y="9525"/>
                  </a:cubicBezTo>
                  <a:lnTo>
                    <a:pt x="286259" y="9525"/>
                  </a:lnTo>
                  <a:cubicBezTo>
                    <a:pt x="255112" y="18193"/>
                    <a:pt x="251397" y="17050"/>
                    <a:pt x="250159" y="16669"/>
                  </a:cubicBezTo>
                  <a:cubicBezTo>
                    <a:pt x="248920" y="16764"/>
                    <a:pt x="239205" y="17145"/>
                    <a:pt x="228918" y="17717"/>
                  </a:cubicBezTo>
                  <a:cubicBezTo>
                    <a:pt x="196628" y="19431"/>
                    <a:pt x="142622" y="22384"/>
                    <a:pt x="120523" y="17907"/>
                  </a:cubicBezTo>
                  <a:cubicBezTo>
                    <a:pt x="93854" y="12573"/>
                    <a:pt x="82138" y="29718"/>
                    <a:pt x="81662" y="30480"/>
                  </a:cubicBezTo>
                  <a:lnTo>
                    <a:pt x="80804" y="31433"/>
                  </a:lnTo>
                  <a:lnTo>
                    <a:pt x="7843" y="95917"/>
                  </a:lnTo>
                  <a:cubicBezTo>
                    <a:pt x="7081" y="96869"/>
                    <a:pt x="5938" y="97250"/>
                    <a:pt x="4795" y="972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7" name="Forme libre : forme 4366">
              <a:extLst>
                <a:ext uri="{FF2B5EF4-FFF2-40B4-BE49-F238E27FC236}">
                  <a16:creationId xmlns:a16="http://schemas.microsoft.com/office/drawing/2014/main" id="{9AE1151A-51A3-AC31-01B5-4AD3CD26CB87}"/>
                </a:ext>
              </a:extLst>
            </p:cNvPr>
            <p:cNvSpPr/>
            <p:nvPr/>
          </p:nvSpPr>
          <p:spPr>
            <a:xfrm>
              <a:off x="16599689" y="3578850"/>
              <a:ext cx="438612" cy="106412"/>
            </a:xfrm>
            <a:custGeom>
              <a:avLst/>
              <a:gdLst>
                <a:gd name="connsiteX0" fmla="*/ 425592 w 430354"/>
                <a:gd name="connsiteY0" fmla="*/ 104409 h 104408"/>
                <a:gd name="connsiteX1" fmla="*/ 381776 w 430354"/>
                <a:gd name="connsiteY1" fmla="*/ 104409 h 104408"/>
                <a:gd name="connsiteX2" fmla="*/ 325769 w 430354"/>
                <a:gd name="connsiteY2" fmla="*/ 90312 h 104408"/>
                <a:gd name="connsiteX3" fmla="*/ 279764 w 430354"/>
                <a:gd name="connsiteY3" fmla="*/ 73357 h 104408"/>
                <a:gd name="connsiteX4" fmla="*/ 258714 w 430354"/>
                <a:gd name="connsiteY4" fmla="*/ 65833 h 104408"/>
                <a:gd name="connsiteX5" fmla="*/ 196896 w 430354"/>
                <a:gd name="connsiteY5" fmla="*/ 54021 h 104408"/>
                <a:gd name="connsiteX6" fmla="*/ 185181 w 430354"/>
                <a:gd name="connsiteY6" fmla="*/ 52021 h 104408"/>
                <a:gd name="connsiteX7" fmla="*/ 122887 w 430354"/>
                <a:gd name="connsiteY7" fmla="*/ 43163 h 104408"/>
                <a:gd name="connsiteX8" fmla="*/ 97836 w 430354"/>
                <a:gd name="connsiteY8" fmla="*/ 39925 h 104408"/>
                <a:gd name="connsiteX9" fmla="*/ 2301 w 430354"/>
                <a:gd name="connsiteY9" fmla="*/ 8873 h 104408"/>
                <a:gd name="connsiteX10" fmla="*/ 682 w 430354"/>
                <a:gd name="connsiteY10" fmla="*/ 2301 h 104408"/>
                <a:gd name="connsiteX11" fmla="*/ 7253 w 430354"/>
                <a:gd name="connsiteY11" fmla="*/ 682 h 104408"/>
                <a:gd name="connsiteX12" fmla="*/ 98979 w 430354"/>
                <a:gd name="connsiteY12" fmla="*/ 30400 h 104408"/>
                <a:gd name="connsiteX13" fmla="*/ 124030 w 430354"/>
                <a:gd name="connsiteY13" fmla="*/ 33638 h 104408"/>
                <a:gd name="connsiteX14" fmla="*/ 186800 w 430354"/>
                <a:gd name="connsiteY14" fmla="*/ 42592 h 104408"/>
                <a:gd name="connsiteX15" fmla="*/ 198516 w 430354"/>
                <a:gd name="connsiteY15" fmla="*/ 44592 h 104408"/>
                <a:gd name="connsiteX16" fmla="*/ 264048 w 430354"/>
                <a:gd name="connsiteY16" fmla="*/ 57832 h 104408"/>
                <a:gd name="connsiteX17" fmla="*/ 282717 w 430354"/>
                <a:gd name="connsiteY17" fmla="*/ 64213 h 104408"/>
                <a:gd name="connsiteX18" fmla="*/ 330723 w 430354"/>
                <a:gd name="connsiteY18" fmla="*/ 82025 h 104408"/>
                <a:gd name="connsiteX19" fmla="*/ 381776 w 430354"/>
                <a:gd name="connsiteY19" fmla="*/ 94693 h 104408"/>
                <a:gd name="connsiteX20" fmla="*/ 425592 w 430354"/>
                <a:gd name="connsiteY20" fmla="*/ 94693 h 104408"/>
                <a:gd name="connsiteX21" fmla="*/ 430354 w 430354"/>
                <a:gd name="connsiteY21" fmla="*/ 99456 h 104408"/>
                <a:gd name="connsiteX22" fmla="*/ 425592 w 430354"/>
                <a:gd name="connsiteY22" fmla="*/ 104409 h 1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354" h="104408">
                  <a:moveTo>
                    <a:pt x="425592" y="104409"/>
                  </a:moveTo>
                  <a:lnTo>
                    <a:pt x="381776" y="104409"/>
                  </a:lnTo>
                  <a:cubicBezTo>
                    <a:pt x="372061" y="104409"/>
                    <a:pt x="339295" y="98503"/>
                    <a:pt x="325769" y="90312"/>
                  </a:cubicBezTo>
                  <a:cubicBezTo>
                    <a:pt x="318721" y="86026"/>
                    <a:pt x="295195" y="78406"/>
                    <a:pt x="279764" y="73357"/>
                  </a:cubicBezTo>
                  <a:cubicBezTo>
                    <a:pt x="265381" y="68690"/>
                    <a:pt x="260523" y="67071"/>
                    <a:pt x="258714" y="65833"/>
                  </a:cubicBezTo>
                  <a:cubicBezTo>
                    <a:pt x="254713" y="64023"/>
                    <a:pt x="215660" y="57260"/>
                    <a:pt x="196896" y="54021"/>
                  </a:cubicBezTo>
                  <a:lnTo>
                    <a:pt x="185181" y="52021"/>
                  </a:lnTo>
                  <a:cubicBezTo>
                    <a:pt x="168131" y="48973"/>
                    <a:pt x="157653" y="47640"/>
                    <a:pt x="122887" y="43163"/>
                  </a:cubicBezTo>
                  <a:lnTo>
                    <a:pt x="97836" y="39925"/>
                  </a:lnTo>
                  <a:cubicBezTo>
                    <a:pt x="41544" y="32590"/>
                    <a:pt x="3920" y="9826"/>
                    <a:pt x="2301" y="8873"/>
                  </a:cubicBezTo>
                  <a:cubicBezTo>
                    <a:pt x="15" y="7540"/>
                    <a:pt x="-652" y="4587"/>
                    <a:pt x="682" y="2301"/>
                  </a:cubicBezTo>
                  <a:cubicBezTo>
                    <a:pt x="2015" y="15"/>
                    <a:pt x="4967" y="-652"/>
                    <a:pt x="7253" y="682"/>
                  </a:cubicBezTo>
                  <a:cubicBezTo>
                    <a:pt x="7635" y="872"/>
                    <a:pt x="44877" y="23351"/>
                    <a:pt x="98979" y="30400"/>
                  </a:cubicBezTo>
                  <a:lnTo>
                    <a:pt x="124030" y="33638"/>
                  </a:lnTo>
                  <a:cubicBezTo>
                    <a:pt x="158987" y="38210"/>
                    <a:pt x="169560" y="39544"/>
                    <a:pt x="186800" y="42592"/>
                  </a:cubicBezTo>
                  <a:lnTo>
                    <a:pt x="198516" y="44592"/>
                  </a:lnTo>
                  <a:cubicBezTo>
                    <a:pt x="246236" y="52878"/>
                    <a:pt x="261000" y="55831"/>
                    <a:pt x="264048" y="57832"/>
                  </a:cubicBezTo>
                  <a:cubicBezTo>
                    <a:pt x="265381" y="58594"/>
                    <a:pt x="274620" y="61546"/>
                    <a:pt x="282717" y="64213"/>
                  </a:cubicBezTo>
                  <a:cubicBezTo>
                    <a:pt x="300528" y="70024"/>
                    <a:pt x="322722" y="77262"/>
                    <a:pt x="330723" y="82025"/>
                  </a:cubicBezTo>
                  <a:cubicBezTo>
                    <a:pt x="341677" y="88597"/>
                    <a:pt x="372442" y="94693"/>
                    <a:pt x="381776" y="94693"/>
                  </a:cubicBezTo>
                  <a:lnTo>
                    <a:pt x="425592" y="94693"/>
                  </a:lnTo>
                  <a:cubicBezTo>
                    <a:pt x="428258" y="94693"/>
                    <a:pt x="430354" y="96789"/>
                    <a:pt x="430354" y="99456"/>
                  </a:cubicBezTo>
                  <a:cubicBezTo>
                    <a:pt x="430354" y="102123"/>
                    <a:pt x="428163" y="104409"/>
                    <a:pt x="425592" y="10440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8" name="Forme libre : forme 4367">
              <a:extLst>
                <a:ext uri="{FF2B5EF4-FFF2-40B4-BE49-F238E27FC236}">
                  <a16:creationId xmlns:a16="http://schemas.microsoft.com/office/drawing/2014/main" id="{E9E8D028-3147-A5BD-D8BD-A132BE60EB90}"/>
                </a:ext>
              </a:extLst>
            </p:cNvPr>
            <p:cNvSpPr/>
            <p:nvPr/>
          </p:nvSpPr>
          <p:spPr>
            <a:xfrm>
              <a:off x="16580735" y="3140029"/>
              <a:ext cx="451389" cy="325838"/>
            </a:xfrm>
            <a:custGeom>
              <a:avLst/>
              <a:gdLst>
                <a:gd name="connsiteX0" fmla="*/ 7659 w 442891"/>
                <a:gd name="connsiteY0" fmla="*/ 319704 h 319703"/>
                <a:gd name="connsiteX1" fmla="*/ 2991 w 442891"/>
                <a:gd name="connsiteY1" fmla="*/ 316084 h 319703"/>
                <a:gd name="connsiteX2" fmla="*/ 14802 w 442891"/>
                <a:gd name="connsiteY2" fmla="*/ 251409 h 319703"/>
                <a:gd name="connsiteX3" fmla="*/ 34614 w 442891"/>
                <a:gd name="connsiteY3" fmla="*/ 205499 h 319703"/>
                <a:gd name="connsiteX4" fmla="*/ 50997 w 442891"/>
                <a:gd name="connsiteY4" fmla="*/ 138634 h 319703"/>
                <a:gd name="connsiteX5" fmla="*/ 64523 w 442891"/>
                <a:gd name="connsiteY5" fmla="*/ 116440 h 319703"/>
                <a:gd name="connsiteX6" fmla="*/ 68142 w 442891"/>
                <a:gd name="connsiteY6" fmla="*/ 110535 h 319703"/>
                <a:gd name="connsiteX7" fmla="*/ 94336 w 442891"/>
                <a:gd name="connsiteY7" fmla="*/ 31572 h 319703"/>
                <a:gd name="connsiteX8" fmla="*/ 164345 w 442891"/>
                <a:gd name="connsiteY8" fmla="*/ 1569 h 319703"/>
                <a:gd name="connsiteX9" fmla="*/ 190157 w 442891"/>
                <a:gd name="connsiteY9" fmla="*/ 6331 h 319703"/>
                <a:gd name="connsiteX10" fmla="*/ 246927 w 442891"/>
                <a:gd name="connsiteY10" fmla="*/ 30525 h 319703"/>
                <a:gd name="connsiteX11" fmla="*/ 249308 w 442891"/>
                <a:gd name="connsiteY11" fmla="*/ 39097 h 319703"/>
                <a:gd name="connsiteX12" fmla="*/ 269120 w 442891"/>
                <a:gd name="connsiteY12" fmla="*/ 87865 h 319703"/>
                <a:gd name="connsiteX13" fmla="*/ 284646 w 442891"/>
                <a:gd name="connsiteY13" fmla="*/ 89675 h 319703"/>
                <a:gd name="connsiteX14" fmla="*/ 319126 w 442891"/>
                <a:gd name="connsiteY14" fmla="*/ 89675 h 319703"/>
                <a:gd name="connsiteX15" fmla="*/ 332938 w 442891"/>
                <a:gd name="connsiteY15" fmla="*/ 77007 h 319703"/>
                <a:gd name="connsiteX16" fmla="*/ 440951 w 442891"/>
                <a:gd name="connsiteY16" fmla="*/ 34049 h 319703"/>
                <a:gd name="connsiteX17" fmla="*/ 441998 w 442891"/>
                <a:gd name="connsiteY17" fmla="*/ 40717 h 319703"/>
                <a:gd name="connsiteX18" fmla="*/ 435331 w 442891"/>
                <a:gd name="connsiteY18" fmla="*/ 41764 h 319703"/>
                <a:gd name="connsiteX19" fmla="*/ 339605 w 442891"/>
                <a:gd name="connsiteY19" fmla="*/ 83769 h 319703"/>
                <a:gd name="connsiteX20" fmla="*/ 323698 w 442891"/>
                <a:gd name="connsiteY20" fmla="*/ 98057 h 319703"/>
                <a:gd name="connsiteX21" fmla="*/ 283121 w 442891"/>
                <a:gd name="connsiteY21" fmla="*/ 99105 h 319703"/>
                <a:gd name="connsiteX22" fmla="*/ 269120 w 442891"/>
                <a:gd name="connsiteY22" fmla="*/ 97390 h 319703"/>
                <a:gd name="connsiteX23" fmla="*/ 240069 w 442891"/>
                <a:gd name="connsiteY23" fmla="*/ 41574 h 319703"/>
                <a:gd name="connsiteX24" fmla="*/ 237782 w 442891"/>
                <a:gd name="connsiteY24" fmla="*/ 33192 h 319703"/>
                <a:gd name="connsiteX25" fmla="*/ 188634 w 442891"/>
                <a:gd name="connsiteY25" fmla="*/ 15856 h 319703"/>
                <a:gd name="connsiteX26" fmla="*/ 162344 w 442891"/>
                <a:gd name="connsiteY26" fmla="*/ 10998 h 319703"/>
                <a:gd name="connsiteX27" fmla="*/ 103480 w 442891"/>
                <a:gd name="connsiteY27" fmla="*/ 34430 h 319703"/>
                <a:gd name="connsiteX28" fmla="*/ 76143 w 442891"/>
                <a:gd name="connsiteY28" fmla="*/ 115964 h 319703"/>
                <a:gd name="connsiteX29" fmla="*/ 72810 w 442891"/>
                <a:gd name="connsiteY29" fmla="*/ 121393 h 319703"/>
                <a:gd name="connsiteX30" fmla="*/ 59189 w 442891"/>
                <a:gd name="connsiteY30" fmla="*/ 143777 h 319703"/>
                <a:gd name="connsiteX31" fmla="*/ 43949 w 442891"/>
                <a:gd name="connsiteY31" fmla="*/ 203308 h 319703"/>
                <a:gd name="connsiteX32" fmla="*/ 20041 w 442891"/>
                <a:gd name="connsiteY32" fmla="*/ 259506 h 319703"/>
                <a:gd name="connsiteX33" fmla="*/ 12326 w 442891"/>
                <a:gd name="connsiteY33" fmla="*/ 313989 h 319703"/>
                <a:gd name="connsiteX34" fmla="*/ 8802 w 442891"/>
                <a:gd name="connsiteY34" fmla="*/ 319704 h 319703"/>
                <a:gd name="connsiteX35" fmla="*/ 7659 w 442891"/>
                <a:gd name="connsiteY35" fmla="*/ 319704 h 31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891" h="319703">
                  <a:moveTo>
                    <a:pt x="7659" y="319704"/>
                  </a:moveTo>
                  <a:cubicBezTo>
                    <a:pt x="5468" y="319704"/>
                    <a:pt x="3563" y="318180"/>
                    <a:pt x="2991" y="316084"/>
                  </a:cubicBezTo>
                  <a:cubicBezTo>
                    <a:pt x="2515" y="314084"/>
                    <a:pt x="-8439" y="266459"/>
                    <a:pt x="14802" y="251409"/>
                  </a:cubicBezTo>
                  <a:cubicBezTo>
                    <a:pt x="34614" y="238646"/>
                    <a:pt x="37472" y="216929"/>
                    <a:pt x="34614" y="205499"/>
                  </a:cubicBezTo>
                  <a:cubicBezTo>
                    <a:pt x="30709" y="189783"/>
                    <a:pt x="38234" y="159112"/>
                    <a:pt x="50997" y="138634"/>
                  </a:cubicBezTo>
                  <a:cubicBezTo>
                    <a:pt x="58332" y="126918"/>
                    <a:pt x="62142" y="120441"/>
                    <a:pt x="64523" y="116440"/>
                  </a:cubicBezTo>
                  <a:cubicBezTo>
                    <a:pt x="66142" y="113678"/>
                    <a:pt x="67094" y="112059"/>
                    <a:pt x="68142" y="110535"/>
                  </a:cubicBezTo>
                  <a:cubicBezTo>
                    <a:pt x="70619" y="105963"/>
                    <a:pt x="90145" y="45384"/>
                    <a:pt x="94336" y="31572"/>
                  </a:cubicBezTo>
                  <a:cubicBezTo>
                    <a:pt x="98718" y="16904"/>
                    <a:pt x="129388" y="-6242"/>
                    <a:pt x="164345" y="1569"/>
                  </a:cubicBezTo>
                  <a:cubicBezTo>
                    <a:pt x="172632" y="3378"/>
                    <a:pt x="181490" y="4902"/>
                    <a:pt x="190157" y="6331"/>
                  </a:cubicBezTo>
                  <a:cubicBezTo>
                    <a:pt x="218256" y="10903"/>
                    <a:pt x="242450" y="14904"/>
                    <a:pt x="246927" y="30525"/>
                  </a:cubicBezTo>
                  <a:cubicBezTo>
                    <a:pt x="247593" y="32906"/>
                    <a:pt x="248356" y="35859"/>
                    <a:pt x="249308" y="39097"/>
                  </a:cubicBezTo>
                  <a:cubicBezTo>
                    <a:pt x="260071" y="79388"/>
                    <a:pt x="266072" y="87865"/>
                    <a:pt x="269120" y="87865"/>
                  </a:cubicBezTo>
                  <a:cubicBezTo>
                    <a:pt x="273311" y="87865"/>
                    <a:pt x="278550" y="88722"/>
                    <a:pt x="284646" y="89675"/>
                  </a:cubicBezTo>
                  <a:cubicBezTo>
                    <a:pt x="296552" y="91580"/>
                    <a:pt x="311316" y="93866"/>
                    <a:pt x="319126" y="89675"/>
                  </a:cubicBezTo>
                  <a:cubicBezTo>
                    <a:pt x="321507" y="88437"/>
                    <a:pt x="327032" y="82912"/>
                    <a:pt x="332938" y="77007"/>
                  </a:cubicBezTo>
                  <a:cubicBezTo>
                    <a:pt x="357607" y="52527"/>
                    <a:pt x="403518" y="6998"/>
                    <a:pt x="440951" y="34049"/>
                  </a:cubicBezTo>
                  <a:cubicBezTo>
                    <a:pt x="443047" y="35573"/>
                    <a:pt x="443523" y="38526"/>
                    <a:pt x="441998" y="40717"/>
                  </a:cubicBezTo>
                  <a:cubicBezTo>
                    <a:pt x="440475" y="42907"/>
                    <a:pt x="437522" y="43288"/>
                    <a:pt x="435331" y="41764"/>
                  </a:cubicBezTo>
                  <a:cubicBezTo>
                    <a:pt x="404470" y="19476"/>
                    <a:pt x="362274" y="61291"/>
                    <a:pt x="339605" y="83769"/>
                  </a:cubicBezTo>
                  <a:cubicBezTo>
                    <a:pt x="332080" y="91199"/>
                    <a:pt x="327222" y="96057"/>
                    <a:pt x="323698" y="98057"/>
                  </a:cubicBezTo>
                  <a:cubicBezTo>
                    <a:pt x="313030" y="103867"/>
                    <a:pt x="296457" y="101200"/>
                    <a:pt x="283121" y="99105"/>
                  </a:cubicBezTo>
                  <a:cubicBezTo>
                    <a:pt x="277692" y="98247"/>
                    <a:pt x="272549" y="97390"/>
                    <a:pt x="269120" y="97390"/>
                  </a:cubicBezTo>
                  <a:cubicBezTo>
                    <a:pt x="256071" y="97390"/>
                    <a:pt x="248260" y="72054"/>
                    <a:pt x="240069" y="41574"/>
                  </a:cubicBezTo>
                  <a:cubicBezTo>
                    <a:pt x="239211" y="38430"/>
                    <a:pt x="238449" y="35573"/>
                    <a:pt x="237782" y="33192"/>
                  </a:cubicBezTo>
                  <a:cubicBezTo>
                    <a:pt x="235020" y="23381"/>
                    <a:pt x="210351" y="19380"/>
                    <a:pt x="188634" y="15856"/>
                  </a:cubicBezTo>
                  <a:cubicBezTo>
                    <a:pt x="179871" y="14427"/>
                    <a:pt x="170822" y="12903"/>
                    <a:pt x="162344" y="10998"/>
                  </a:cubicBezTo>
                  <a:cubicBezTo>
                    <a:pt x="132627" y="4331"/>
                    <a:pt x="106528" y="24334"/>
                    <a:pt x="103480" y="34430"/>
                  </a:cubicBezTo>
                  <a:cubicBezTo>
                    <a:pt x="101575" y="40907"/>
                    <a:pt x="79287" y="111201"/>
                    <a:pt x="76143" y="115964"/>
                  </a:cubicBezTo>
                  <a:cubicBezTo>
                    <a:pt x="75191" y="117393"/>
                    <a:pt x="74334" y="118917"/>
                    <a:pt x="72810" y="121393"/>
                  </a:cubicBezTo>
                  <a:cubicBezTo>
                    <a:pt x="70429" y="125489"/>
                    <a:pt x="66618" y="131966"/>
                    <a:pt x="59189" y="143777"/>
                  </a:cubicBezTo>
                  <a:cubicBezTo>
                    <a:pt x="47759" y="162065"/>
                    <a:pt x="40615" y="189973"/>
                    <a:pt x="43949" y="203308"/>
                  </a:cubicBezTo>
                  <a:cubicBezTo>
                    <a:pt x="48331" y="220739"/>
                    <a:pt x="41472" y="245694"/>
                    <a:pt x="20041" y="259506"/>
                  </a:cubicBezTo>
                  <a:cubicBezTo>
                    <a:pt x="5468" y="268935"/>
                    <a:pt x="9564" y="302083"/>
                    <a:pt x="12326" y="313989"/>
                  </a:cubicBezTo>
                  <a:cubicBezTo>
                    <a:pt x="12897" y="316560"/>
                    <a:pt x="11373" y="319132"/>
                    <a:pt x="8802" y="319704"/>
                  </a:cubicBezTo>
                  <a:cubicBezTo>
                    <a:pt x="8325" y="319704"/>
                    <a:pt x="7945" y="319704"/>
                    <a:pt x="7659" y="3197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9" name="Forme libre : forme 4368">
              <a:extLst>
                <a:ext uri="{FF2B5EF4-FFF2-40B4-BE49-F238E27FC236}">
                  <a16:creationId xmlns:a16="http://schemas.microsoft.com/office/drawing/2014/main" id="{41A3425B-2911-7DF5-3CFA-9C241C6EBB88}"/>
                </a:ext>
              </a:extLst>
            </p:cNvPr>
            <p:cNvSpPr/>
            <p:nvPr/>
          </p:nvSpPr>
          <p:spPr>
            <a:xfrm>
              <a:off x="16641925" y="2876693"/>
              <a:ext cx="486866" cy="294545"/>
            </a:xfrm>
            <a:custGeom>
              <a:avLst/>
              <a:gdLst>
                <a:gd name="connsiteX0" fmla="*/ 42872 w 477700"/>
                <a:gd name="connsiteY0" fmla="*/ 289000 h 288999"/>
                <a:gd name="connsiteX1" fmla="*/ 42586 w 477700"/>
                <a:gd name="connsiteY1" fmla="*/ 289000 h 288999"/>
                <a:gd name="connsiteX2" fmla="*/ 9 w 477700"/>
                <a:gd name="connsiteY2" fmla="*/ 262996 h 288999"/>
                <a:gd name="connsiteX3" fmla="*/ 9 w 477700"/>
                <a:gd name="connsiteY3" fmla="*/ 260805 h 288999"/>
                <a:gd name="connsiteX4" fmla="*/ 40586 w 477700"/>
                <a:gd name="connsiteY4" fmla="*/ 190987 h 288999"/>
                <a:gd name="connsiteX5" fmla="*/ 95640 w 477700"/>
                <a:gd name="connsiteY5" fmla="*/ 133742 h 288999"/>
                <a:gd name="connsiteX6" fmla="*/ 103546 w 477700"/>
                <a:gd name="connsiteY6" fmla="*/ 122502 h 288999"/>
                <a:gd name="connsiteX7" fmla="*/ 104689 w 477700"/>
                <a:gd name="connsiteY7" fmla="*/ 121359 h 288999"/>
                <a:gd name="connsiteX8" fmla="*/ 173840 w 477700"/>
                <a:gd name="connsiteY8" fmla="*/ 73639 h 288999"/>
                <a:gd name="connsiteX9" fmla="*/ 260232 w 477700"/>
                <a:gd name="connsiteY9" fmla="*/ 37825 h 288999"/>
                <a:gd name="connsiteX10" fmla="*/ 267567 w 477700"/>
                <a:gd name="connsiteY10" fmla="*/ 29348 h 288999"/>
                <a:gd name="connsiteX11" fmla="*/ 310239 w 477700"/>
                <a:gd name="connsiteY11" fmla="*/ 1916 h 288999"/>
                <a:gd name="connsiteX12" fmla="*/ 342528 w 477700"/>
                <a:gd name="connsiteY12" fmla="*/ 868 h 288999"/>
                <a:gd name="connsiteX13" fmla="*/ 372246 w 477700"/>
                <a:gd name="connsiteY13" fmla="*/ 2678 h 288999"/>
                <a:gd name="connsiteX14" fmla="*/ 472640 w 477700"/>
                <a:gd name="connsiteY14" fmla="*/ 11631 h 288999"/>
                <a:gd name="connsiteX15" fmla="*/ 477688 w 477700"/>
                <a:gd name="connsiteY15" fmla="*/ 16013 h 288999"/>
                <a:gd name="connsiteX16" fmla="*/ 473306 w 477700"/>
                <a:gd name="connsiteY16" fmla="*/ 21061 h 288999"/>
                <a:gd name="connsiteX17" fmla="*/ 366912 w 477700"/>
                <a:gd name="connsiteY17" fmla="*/ 10488 h 288999"/>
                <a:gd name="connsiteX18" fmla="*/ 343195 w 477700"/>
                <a:gd name="connsiteY18" fmla="*/ 10203 h 288999"/>
                <a:gd name="connsiteX19" fmla="*/ 309762 w 477700"/>
                <a:gd name="connsiteY19" fmla="*/ 11250 h 288999"/>
                <a:gd name="connsiteX20" fmla="*/ 275187 w 477700"/>
                <a:gd name="connsiteY20" fmla="*/ 34872 h 288999"/>
                <a:gd name="connsiteX21" fmla="*/ 264995 w 477700"/>
                <a:gd name="connsiteY21" fmla="*/ 45921 h 288999"/>
                <a:gd name="connsiteX22" fmla="*/ 173840 w 477700"/>
                <a:gd name="connsiteY22" fmla="*/ 83069 h 288999"/>
                <a:gd name="connsiteX23" fmla="*/ 111452 w 477700"/>
                <a:gd name="connsiteY23" fmla="*/ 127932 h 288999"/>
                <a:gd name="connsiteX24" fmla="*/ 110309 w 477700"/>
                <a:gd name="connsiteY24" fmla="*/ 129075 h 288999"/>
                <a:gd name="connsiteX25" fmla="*/ 103737 w 477700"/>
                <a:gd name="connsiteY25" fmla="*/ 138695 h 288999"/>
                <a:gd name="connsiteX26" fmla="*/ 45158 w 477700"/>
                <a:gd name="connsiteY26" fmla="*/ 199179 h 288999"/>
                <a:gd name="connsiteX27" fmla="*/ 9534 w 477700"/>
                <a:gd name="connsiteY27" fmla="*/ 260615 h 288999"/>
                <a:gd name="connsiteX28" fmla="*/ 9534 w 477700"/>
                <a:gd name="connsiteY28" fmla="*/ 262901 h 288999"/>
                <a:gd name="connsiteX29" fmla="*/ 43062 w 477700"/>
                <a:gd name="connsiteY29" fmla="*/ 279379 h 288999"/>
                <a:gd name="connsiteX30" fmla="*/ 47539 w 477700"/>
                <a:gd name="connsiteY30" fmla="*/ 284427 h 288999"/>
                <a:gd name="connsiteX31" fmla="*/ 42872 w 477700"/>
                <a:gd name="connsiteY31" fmla="*/ 289000 h 28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7700" h="288999">
                  <a:moveTo>
                    <a:pt x="42872" y="289000"/>
                  </a:moveTo>
                  <a:cubicBezTo>
                    <a:pt x="42776" y="289000"/>
                    <a:pt x="42681" y="289000"/>
                    <a:pt x="42586" y="289000"/>
                  </a:cubicBezTo>
                  <a:cubicBezTo>
                    <a:pt x="40871" y="288904"/>
                    <a:pt x="9" y="286523"/>
                    <a:pt x="9" y="262996"/>
                  </a:cubicBezTo>
                  <a:lnTo>
                    <a:pt x="9" y="260805"/>
                  </a:lnTo>
                  <a:cubicBezTo>
                    <a:pt x="-86" y="241946"/>
                    <a:pt x="-181" y="213371"/>
                    <a:pt x="40586" y="190987"/>
                  </a:cubicBezTo>
                  <a:cubicBezTo>
                    <a:pt x="69542" y="174985"/>
                    <a:pt x="85925" y="149172"/>
                    <a:pt x="95640" y="133742"/>
                  </a:cubicBezTo>
                  <a:cubicBezTo>
                    <a:pt x="98974" y="128503"/>
                    <a:pt x="101355" y="124598"/>
                    <a:pt x="103546" y="122502"/>
                  </a:cubicBezTo>
                  <a:lnTo>
                    <a:pt x="104689" y="121359"/>
                  </a:lnTo>
                  <a:cubicBezTo>
                    <a:pt x="136598" y="89260"/>
                    <a:pt x="159172" y="73639"/>
                    <a:pt x="173840" y="73639"/>
                  </a:cubicBezTo>
                  <a:cubicBezTo>
                    <a:pt x="191843" y="73639"/>
                    <a:pt x="246421" y="45731"/>
                    <a:pt x="260232" y="37825"/>
                  </a:cubicBezTo>
                  <a:cubicBezTo>
                    <a:pt x="261851" y="36873"/>
                    <a:pt x="264804" y="33063"/>
                    <a:pt x="267567" y="29348"/>
                  </a:cubicBezTo>
                  <a:cubicBezTo>
                    <a:pt x="276044" y="18013"/>
                    <a:pt x="288617" y="868"/>
                    <a:pt x="310239" y="1916"/>
                  </a:cubicBezTo>
                  <a:cubicBezTo>
                    <a:pt x="321573" y="2392"/>
                    <a:pt x="332717" y="1630"/>
                    <a:pt x="342528" y="868"/>
                  </a:cubicBezTo>
                  <a:cubicBezTo>
                    <a:pt x="356625" y="-180"/>
                    <a:pt x="366817" y="-942"/>
                    <a:pt x="372246" y="2678"/>
                  </a:cubicBezTo>
                  <a:cubicBezTo>
                    <a:pt x="377770" y="6393"/>
                    <a:pt x="421014" y="15346"/>
                    <a:pt x="472640" y="11631"/>
                  </a:cubicBezTo>
                  <a:cubicBezTo>
                    <a:pt x="475021" y="11441"/>
                    <a:pt x="477498" y="13441"/>
                    <a:pt x="477688" y="16013"/>
                  </a:cubicBezTo>
                  <a:cubicBezTo>
                    <a:pt x="477878" y="18680"/>
                    <a:pt x="475878" y="20871"/>
                    <a:pt x="473306" y="21061"/>
                  </a:cubicBezTo>
                  <a:cubicBezTo>
                    <a:pt x="422538" y="24681"/>
                    <a:pt x="375580" y="16299"/>
                    <a:pt x="366912" y="10488"/>
                  </a:cubicBezTo>
                  <a:cubicBezTo>
                    <a:pt x="364150" y="8679"/>
                    <a:pt x="353006" y="9536"/>
                    <a:pt x="343195" y="10203"/>
                  </a:cubicBezTo>
                  <a:cubicBezTo>
                    <a:pt x="333099" y="10965"/>
                    <a:pt x="321669" y="11822"/>
                    <a:pt x="309762" y="11250"/>
                  </a:cubicBezTo>
                  <a:cubicBezTo>
                    <a:pt x="293379" y="10584"/>
                    <a:pt x="282806" y="24585"/>
                    <a:pt x="275187" y="34872"/>
                  </a:cubicBezTo>
                  <a:cubicBezTo>
                    <a:pt x="271376" y="40016"/>
                    <a:pt x="268328" y="44017"/>
                    <a:pt x="264995" y="45921"/>
                  </a:cubicBezTo>
                  <a:cubicBezTo>
                    <a:pt x="264328" y="46302"/>
                    <a:pt x="197748" y="83069"/>
                    <a:pt x="173840" y="83069"/>
                  </a:cubicBezTo>
                  <a:cubicBezTo>
                    <a:pt x="167173" y="83069"/>
                    <a:pt x="150314" y="88879"/>
                    <a:pt x="111452" y="127932"/>
                  </a:cubicBezTo>
                  <a:lnTo>
                    <a:pt x="110309" y="129075"/>
                  </a:lnTo>
                  <a:cubicBezTo>
                    <a:pt x="108880" y="130503"/>
                    <a:pt x="106499" y="134313"/>
                    <a:pt x="103737" y="138695"/>
                  </a:cubicBezTo>
                  <a:cubicBezTo>
                    <a:pt x="94116" y="153840"/>
                    <a:pt x="76305" y="182034"/>
                    <a:pt x="45158" y="199179"/>
                  </a:cubicBezTo>
                  <a:cubicBezTo>
                    <a:pt x="9439" y="218895"/>
                    <a:pt x="9439" y="242041"/>
                    <a:pt x="9534" y="260615"/>
                  </a:cubicBezTo>
                  <a:lnTo>
                    <a:pt x="9534" y="262901"/>
                  </a:lnTo>
                  <a:cubicBezTo>
                    <a:pt x="9534" y="274902"/>
                    <a:pt x="34394" y="278903"/>
                    <a:pt x="43062" y="279379"/>
                  </a:cubicBezTo>
                  <a:cubicBezTo>
                    <a:pt x="45729" y="279570"/>
                    <a:pt x="47730" y="281760"/>
                    <a:pt x="47539" y="284427"/>
                  </a:cubicBezTo>
                  <a:cubicBezTo>
                    <a:pt x="47444" y="286999"/>
                    <a:pt x="45348" y="289000"/>
                    <a:pt x="42872" y="28900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0" name="Forme libre : forme 4369">
              <a:extLst>
                <a:ext uri="{FF2B5EF4-FFF2-40B4-BE49-F238E27FC236}">
                  <a16:creationId xmlns:a16="http://schemas.microsoft.com/office/drawing/2014/main" id="{78D71130-3FEC-DD9B-3C9C-75970AD8E94E}"/>
                </a:ext>
              </a:extLst>
            </p:cNvPr>
            <p:cNvSpPr/>
            <p:nvPr/>
          </p:nvSpPr>
          <p:spPr>
            <a:xfrm>
              <a:off x="15186483" y="1537025"/>
              <a:ext cx="663883" cy="239303"/>
            </a:xfrm>
            <a:custGeom>
              <a:avLst/>
              <a:gdLst>
                <a:gd name="connsiteX0" fmla="*/ 4727 w 651384"/>
                <a:gd name="connsiteY0" fmla="*/ 234797 h 234797"/>
                <a:gd name="connsiteX1" fmla="*/ 250 w 651384"/>
                <a:gd name="connsiteY1" fmla="*/ 231559 h 234797"/>
                <a:gd name="connsiteX2" fmla="*/ 3298 w 651384"/>
                <a:gd name="connsiteY2" fmla="*/ 225558 h 234797"/>
                <a:gd name="connsiteX3" fmla="*/ 66544 w 651384"/>
                <a:gd name="connsiteY3" fmla="*/ 210699 h 234797"/>
                <a:gd name="connsiteX4" fmla="*/ 99215 w 651384"/>
                <a:gd name="connsiteY4" fmla="*/ 193268 h 234797"/>
                <a:gd name="connsiteX5" fmla="*/ 194084 w 651384"/>
                <a:gd name="connsiteY5" fmla="*/ 150691 h 234797"/>
                <a:gd name="connsiteX6" fmla="*/ 241613 w 651384"/>
                <a:gd name="connsiteY6" fmla="*/ 146405 h 234797"/>
                <a:gd name="connsiteX7" fmla="*/ 323719 w 651384"/>
                <a:gd name="connsiteY7" fmla="*/ 131737 h 234797"/>
                <a:gd name="connsiteX8" fmla="*/ 335816 w 651384"/>
                <a:gd name="connsiteY8" fmla="*/ 125260 h 234797"/>
                <a:gd name="connsiteX9" fmla="*/ 416683 w 651384"/>
                <a:gd name="connsiteY9" fmla="*/ 90684 h 234797"/>
                <a:gd name="connsiteX10" fmla="*/ 447163 w 651384"/>
                <a:gd name="connsiteY10" fmla="*/ 78682 h 234797"/>
                <a:gd name="connsiteX11" fmla="*/ 496121 w 651384"/>
                <a:gd name="connsiteY11" fmla="*/ 61537 h 234797"/>
                <a:gd name="connsiteX12" fmla="*/ 535364 w 651384"/>
                <a:gd name="connsiteY12" fmla="*/ 50488 h 234797"/>
                <a:gd name="connsiteX13" fmla="*/ 567083 w 651384"/>
                <a:gd name="connsiteY13" fmla="*/ 40487 h 234797"/>
                <a:gd name="connsiteX14" fmla="*/ 573179 w 651384"/>
                <a:gd name="connsiteY14" fmla="*/ 40106 h 234797"/>
                <a:gd name="connsiteX15" fmla="*/ 642330 w 651384"/>
                <a:gd name="connsiteY15" fmla="*/ 2673 h 234797"/>
                <a:gd name="connsiteX16" fmla="*/ 648712 w 651384"/>
                <a:gd name="connsiteY16" fmla="*/ 482 h 234797"/>
                <a:gd name="connsiteX17" fmla="*/ 650903 w 651384"/>
                <a:gd name="connsiteY17" fmla="*/ 6864 h 234797"/>
                <a:gd name="connsiteX18" fmla="*/ 573750 w 651384"/>
                <a:gd name="connsiteY18" fmla="*/ 49631 h 234797"/>
                <a:gd name="connsiteX19" fmla="*/ 567749 w 651384"/>
                <a:gd name="connsiteY19" fmla="*/ 50012 h 234797"/>
                <a:gd name="connsiteX20" fmla="*/ 538984 w 651384"/>
                <a:gd name="connsiteY20" fmla="*/ 59251 h 234797"/>
                <a:gd name="connsiteX21" fmla="*/ 496026 w 651384"/>
                <a:gd name="connsiteY21" fmla="*/ 71062 h 234797"/>
                <a:gd name="connsiteX22" fmla="*/ 451449 w 651384"/>
                <a:gd name="connsiteY22" fmla="*/ 87160 h 234797"/>
                <a:gd name="connsiteX23" fmla="*/ 416588 w 651384"/>
                <a:gd name="connsiteY23" fmla="*/ 100209 h 234797"/>
                <a:gd name="connsiteX24" fmla="*/ 340197 w 651384"/>
                <a:gd name="connsiteY24" fmla="*/ 133642 h 234797"/>
                <a:gd name="connsiteX25" fmla="*/ 328005 w 651384"/>
                <a:gd name="connsiteY25" fmla="*/ 140119 h 234797"/>
                <a:gd name="connsiteX26" fmla="*/ 242185 w 651384"/>
                <a:gd name="connsiteY26" fmla="*/ 155835 h 234797"/>
                <a:gd name="connsiteX27" fmla="*/ 195036 w 651384"/>
                <a:gd name="connsiteY27" fmla="*/ 160121 h 234797"/>
                <a:gd name="connsiteX28" fmla="*/ 104168 w 651384"/>
                <a:gd name="connsiteY28" fmla="*/ 201269 h 234797"/>
                <a:gd name="connsiteX29" fmla="*/ 66353 w 651384"/>
                <a:gd name="connsiteY29" fmla="*/ 220224 h 234797"/>
                <a:gd name="connsiteX30" fmla="*/ 6060 w 651384"/>
                <a:gd name="connsiteY30" fmla="*/ 234607 h 234797"/>
                <a:gd name="connsiteX31" fmla="*/ 4727 w 651384"/>
                <a:gd name="connsiteY31" fmla="*/ 234797 h 23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1384" h="234797">
                  <a:moveTo>
                    <a:pt x="4727" y="234797"/>
                  </a:moveTo>
                  <a:cubicBezTo>
                    <a:pt x="2727" y="234797"/>
                    <a:pt x="917" y="233559"/>
                    <a:pt x="250" y="231559"/>
                  </a:cubicBezTo>
                  <a:cubicBezTo>
                    <a:pt x="-607" y="229082"/>
                    <a:pt x="821" y="226320"/>
                    <a:pt x="3298" y="225558"/>
                  </a:cubicBezTo>
                  <a:cubicBezTo>
                    <a:pt x="5108" y="224986"/>
                    <a:pt x="48161" y="210699"/>
                    <a:pt x="66544" y="210699"/>
                  </a:cubicBezTo>
                  <a:cubicBezTo>
                    <a:pt x="72069" y="210699"/>
                    <a:pt x="85213" y="202222"/>
                    <a:pt x="99215" y="193268"/>
                  </a:cubicBezTo>
                  <a:cubicBezTo>
                    <a:pt x="124551" y="177076"/>
                    <a:pt x="159222" y="154787"/>
                    <a:pt x="194084" y="150691"/>
                  </a:cubicBezTo>
                  <a:cubicBezTo>
                    <a:pt x="210657" y="148691"/>
                    <a:pt x="226469" y="147548"/>
                    <a:pt x="241613" y="146405"/>
                  </a:cubicBezTo>
                  <a:cubicBezTo>
                    <a:pt x="275808" y="143833"/>
                    <a:pt x="305240" y="141547"/>
                    <a:pt x="323719" y="131737"/>
                  </a:cubicBezTo>
                  <a:lnTo>
                    <a:pt x="335816" y="125260"/>
                  </a:lnTo>
                  <a:cubicBezTo>
                    <a:pt x="364486" y="109829"/>
                    <a:pt x="400110" y="90684"/>
                    <a:pt x="416683" y="90684"/>
                  </a:cubicBezTo>
                  <a:cubicBezTo>
                    <a:pt x="423636" y="90684"/>
                    <a:pt x="435066" y="84874"/>
                    <a:pt x="447163" y="78682"/>
                  </a:cubicBezTo>
                  <a:cubicBezTo>
                    <a:pt x="462879" y="70681"/>
                    <a:pt x="480786" y="61537"/>
                    <a:pt x="496121" y="61537"/>
                  </a:cubicBezTo>
                  <a:cubicBezTo>
                    <a:pt x="509456" y="61537"/>
                    <a:pt x="522601" y="55918"/>
                    <a:pt x="535364" y="50488"/>
                  </a:cubicBezTo>
                  <a:cubicBezTo>
                    <a:pt x="546413" y="45726"/>
                    <a:pt x="556891" y="41344"/>
                    <a:pt x="567083" y="40487"/>
                  </a:cubicBezTo>
                  <a:cubicBezTo>
                    <a:pt x="568988" y="40297"/>
                    <a:pt x="571083" y="40201"/>
                    <a:pt x="573179" y="40106"/>
                  </a:cubicBezTo>
                  <a:cubicBezTo>
                    <a:pt x="594038" y="38868"/>
                    <a:pt x="625566" y="37058"/>
                    <a:pt x="642330" y="2673"/>
                  </a:cubicBezTo>
                  <a:cubicBezTo>
                    <a:pt x="643473" y="292"/>
                    <a:pt x="646331" y="-661"/>
                    <a:pt x="648712" y="482"/>
                  </a:cubicBezTo>
                  <a:cubicBezTo>
                    <a:pt x="651093" y="1625"/>
                    <a:pt x="652046" y="4483"/>
                    <a:pt x="650903" y="6864"/>
                  </a:cubicBezTo>
                  <a:cubicBezTo>
                    <a:pt x="631757" y="46297"/>
                    <a:pt x="595467" y="48393"/>
                    <a:pt x="573750" y="49631"/>
                  </a:cubicBezTo>
                  <a:cubicBezTo>
                    <a:pt x="571655" y="49726"/>
                    <a:pt x="569654" y="49917"/>
                    <a:pt x="567749" y="50012"/>
                  </a:cubicBezTo>
                  <a:cubicBezTo>
                    <a:pt x="559082" y="50679"/>
                    <a:pt x="549366" y="54870"/>
                    <a:pt x="538984" y="59251"/>
                  </a:cubicBezTo>
                  <a:cubicBezTo>
                    <a:pt x="525363" y="65062"/>
                    <a:pt x="511266" y="71062"/>
                    <a:pt x="496026" y="71062"/>
                  </a:cubicBezTo>
                  <a:cubicBezTo>
                    <a:pt x="482977" y="71062"/>
                    <a:pt x="466213" y="79635"/>
                    <a:pt x="451449" y="87160"/>
                  </a:cubicBezTo>
                  <a:cubicBezTo>
                    <a:pt x="437733" y="94208"/>
                    <a:pt x="425827" y="100209"/>
                    <a:pt x="416588" y="100209"/>
                  </a:cubicBezTo>
                  <a:cubicBezTo>
                    <a:pt x="402395" y="100209"/>
                    <a:pt x="364962" y="120307"/>
                    <a:pt x="340197" y="133642"/>
                  </a:cubicBezTo>
                  <a:lnTo>
                    <a:pt x="328005" y="140119"/>
                  </a:lnTo>
                  <a:cubicBezTo>
                    <a:pt x="307812" y="150787"/>
                    <a:pt x="277428" y="153168"/>
                    <a:pt x="242185" y="155835"/>
                  </a:cubicBezTo>
                  <a:cubicBezTo>
                    <a:pt x="227040" y="156978"/>
                    <a:pt x="211419" y="158216"/>
                    <a:pt x="195036" y="160121"/>
                  </a:cubicBezTo>
                  <a:cubicBezTo>
                    <a:pt x="162270" y="163931"/>
                    <a:pt x="128742" y="185553"/>
                    <a:pt x="104168" y="201269"/>
                  </a:cubicBezTo>
                  <a:cubicBezTo>
                    <a:pt x="87023" y="212223"/>
                    <a:pt x="74640" y="220224"/>
                    <a:pt x="66353" y="220224"/>
                  </a:cubicBezTo>
                  <a:cubicBezTo>
                    <a:pt x="49494" y="220224"/>
                    <a:pt x="6536" y="234416"/>
                    <a:pt x="6060" y="234607"/>
                  </a:cubicBezTo>
                  <a:cubicBezTo>
                    <a:pt x="5679" y="234702"/>
                    <a:pt x="5203" y="234797"/>
                    <a:pt x="4727" y="234797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1" name="Forme libre : forme 4370">
              <a:extLst>
                <a:ext uri="{FF2B5EF4-FFF2-40B4-BE49-F238E27FC236}">
                  <a16:creationId xmlns:a16="http://schemas.microsoft.com/office/drawing/2014/main" id="{7B744AC8-163A-DE60-1055-0E4B389CAFF2}"/>
                </a:ext>
              </a:extLst>
            </p:cNvPr>
            <p:cNvSpPr/>
            <p:nvPr/>
          </p:nvSpPr>
          <p:spPr>
            <a:xfrm>
              <a:off x="16359159" y="2127956"/>
              <a:ext cx="531635" cy="178706"/>
            </a:xfrm>
            <a:custGeom>
              <a:avLst/>
              <a:gdLst>
                <a:gd name="connsiteX0" fmla="*/ 447567 w 521625"/>
                <a:gd name="connsiteY0" fmla="*/ 175343 h 175342"/>
                <a:gd name="connsiteX1" fmla="*/ 422516 w 521625"/>
                <a:gd name="connsiteY1" fmla="*/ 172771 h 175342"/>
                <a:gd name="connsiteX2" fmla="*/ 397276 w 521625"/>
                <a:gd name="connsiteY2" fmla="*/ 170485 h 175342"/>
                <a:gd name="connsiteX3" fmla="*/ 371367 w 521625"/>
                <a:gd name="connsiteY3" fmla="*/ 168009 h 175342"/>
                <a:gd name="connsiteX4" fmla="*/ 353365 w 521625"/>
                <a:gd name="connsiteY4" fmla="*/ 168390 h 175342"/>
                <a:gd name="connsiteX5" fmla="*/ 349269 w 521625"/>
                <a:gd name="connsiteY5" fmla="*/ 170199 h 175342"/>
                <a:gd name="connsiteX6" fmla="*/ 317741 w 521625"/>
                <a:gd name="connsiteY6" fmla="*/ 165913 h 175342"/>
                <a:gd name="connsiteX7" fmla="*/ 294024 w 521625"/>
                <a:gd name="connsiteY7" fmla="*/ 162103 h 175342"/>
                <a:gd name="connsiteX8" fmla="*/ 282594 w 521625"/>
                <a:gd name="connsiteY8" fmla="*/ 161341 h 175342"/>
                <a:gd name="connsiteX9" fmla="*/ 281166 w 521625"/>
                <a:gd name="connsiteY9" fmla="*/ 160770 h 175342"/>
                <a:gd name="connsiteX10" fmla="*/ 230112 w 521625"/>
                <a:gd name="connsiteY10" fmla="*/ 149340 h 175342"/>
                <a:gd name="connsiteX11" fmla="*/ 202680 w 521625"/>
                <a:gd name="connsiteY11" fmla="*/ 141053 h 175342"/>
                <a:gd name="connsiteX12" fmla="*/ 176772 w 521625"/>
                <a:gd name="connsiteY12" fmla="*/ 116193 h 175342"/>
                <a:gd name="connsiteX13" fmla="*/ 144577 w 521625"/>
                <a:gd name="connsiteY13" fmla="*/ 102096 h 175342"/>
                <a:gd name="connsiteX14" fmla="*/ 127147 w 521625"/>
                <a:gd name="connsiteY14" fmla="*/ 85713 h 175342"/>
                <a:gd name="connsiteX15" fmla="*/ 120955 w 521625"/>
                <a:gd name="connsiteY15" fmla="*/ 81236 h 175342"/>
                <a:gd name="connsiteX16" fmla="*/ 106668 w 521625"/>
                <a:gd name="connsiteY16" fmla="*/ 74854 h 175342"/>
                <a:gd name="connsiteX17" fmla="*/ 84570 w 521625"/>
                <a:gd name="connsiteY17" fmla="*/ 62853 h 175342"/>
                <a:gd name="connsiteX18" fmla="*/ 76092 w 521625"/>
                <a:gd name="connsiteY18" fmla="*/ 58757 h 175342"/>
                <a:gd name="connsiteX19" fmla="*/ 51518 w 521625"/>
                <a:gd name="connsiteY19" fmla="*/ 38469 h 175342"/>
                <a:gd name="connsiteX20" fmla="*/ 3798 w 521625"/>
                <a:gd name="connsiteY20" fmla="*/ 9417 h 175342"/>
                <a:gd name="connsiteX21" fmla="*/ 83 w 521625"/>
                <a:gd name="connsiteY21" fmla="*/ 3798 h 175342"/>
                <a:gd name="connsiteX22" fmla="*/ 5703 w 521625"/>
                <a:gd name="connsiteY22" fmla="*/ 83 h 175342"/>
                <a:gd name="connsiteX23" fmla="*/ 59805 w 521625"/>
                <a:gd name="connsiteY23" fmla="*/ 33801 h 175342"/>
                <a:gd name="connsiteX24" fmla="*/ 78378 w 521625"/>
                <a:gd name="connsiteY24" fmla="*/ 49422 h 175342"/>
                <a:gd name="connsiteX25" fmla="*/ 91618 w 521625"/>
                <a:gd name="connsiteY25" fmla="*/ 56376 h 175342"/>
                <a:gd name="connsiteX26" fmla="*/ 109811 w 521625"/>
                <a:gd name="connsiteY26" fmla="*/ 65805 h 175342"/>
                <a:gd name="connsiteX27" fmla="*/ 126670 w 521625"/>
                <a:gd name="connsiteY27" fmla="*/ 73616 h 175342"/>
                <a:gd name="connsiteX28" fmla="*/ 132671 w 521625"/>
                <a:gd name="connsiteY28" fmla="*/ 77997 h 175342"/>
                <a:gd name="connsiteX29" fmla="*/ 153245 w 521625"/>
                <a:gd name="connsiteY29" fmla="*/ 98190 h 175342"/>
                <a:gd name="connsiteX30" fmla="*/ 176200 w 521625"/>
                <a:gd name="connsiteY30" fmla="*/ 106763 h 175342"/>
                <a:gd name="connsiteX31" fmla="*/ 211823 w 521625"/>
                <a:gd name="connsiteY31" fmla="*/ 138672 h 175342"/>
                <a:gd name="connsiteX32" fmla="*/ 227349 w 521625"/>
                <a:gd name="connsiteY32" fmla="*/ 140291 h 175342"/>
                <a:gd name="connsiteX33" fmla="*/ 284499 w 521625"/>
                <a:gd name="connsiteY33" fmla="*/ 152007 h 175342"/>
                <a:gd name="connsiteX34" fmla="*/ 285928 w 521625"/>
                <a:gd name="connsiteY34" fmla="*/ 152578 h 175342"/>
                <a:gd name="connsiteX35" fmla="*/ 293548 w 521625"/>
                <a:gd name="connsiteY35" fmla="*/ 152769 h 175342"/>
                <a:gd name="connsiteX36" fmla="*/ 322123 w 521625"/>
                <a:gd name="connsiteY36" fmla="*/ 157722 h 175342"/>
                <a:gd name="connsiteX37" fmla="*/ 345745 w 521625"/>
                <a:gd name="connsiteY37" fmla="*/ 161532 h 175342"/>
                <a:gd name="connsiteX38" fmla="*/ 349365 w 521625"/>
                <a:gd name="connsiteY38" fmla="*/ 159912 h 175342"/>
                <a:gd name="connsiteX39" fmla="*/ 373844 w 521625"/>
                <a:gd name="connsiteY39" fmla="*/ 158865 h 175342"/>
                <a:gd name="connsiteX40" fmla="*/ 397466 w 521625"/>
                <a:gd name="connsiteY40" fmla="*/ 161055 h 175342"/>
                <a:gd name="connsiteX41" fmla="*/ 424803 w 521625"/>
                <a:gd name="connsiteY41" fmla="*/ 163627 h 175342"/>
                <a:gd name="connsiteX42" fmla="*/ 515100 w 521625"/>
                <a:gd name="connsiteY42" fmla="*/ 151816 h 175342"/>
                <a:gd name="connsiteX43" fmla="*/ 521291 w 521625"/>
                <a:gd name="connsiteY43" fmla="*/ 154483 h 175342"/>
                <a:gd name="connsiteX44" fmla="*/ 518624 w 521625"/>
                <a:gd name="connsiteY44" fmla="*/ 160674 h 175342"/>
                <a:gd name="connsiteX45" fmla="*/ 447567 w 521625"/>
                <a:gd name="connsiteY45" fmla="*/ 175343 h 17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1625" h="175342">
                  <a:moveTo>
                    <a:pt x="447567" y="175343"/>
                  </a:moveTo>
                  <a:cubicBezTo>
                    <a:pt x="435090" y="175343"/>
                    <a:pt x="426517" y="173724"/>
                    <a:pt x="422516" y="172771"/>
                  </a:cubicBezTo>
                  <a:cubicBezTo>
                    <a:pt x="414516" y="170771"/>
                    <a:pt x="405753" y="170676"/>
                    <a:pt x="397276" y="170485"/>
                  </a:cubicBezTo>
                  <a:cubicBezTo>
                    <a:pt x="388607" y="170295"/>
                    <a:pt x="379559" y="170199"/>
                    <a:pt x="371367" y="168009"/>
                  </a:cubicBezTo>
                  <a:cubicBezTo>
                    <a:pt x="360414" y="165151"/>
                    <a:pt x="358033" y="166199"/>
                    <a:pt x="353365" y="168390"/>
                  </a:cubicBezTo>
                  <a:cubicBezTo>
                    <a:pt x="352127" y="168961"/>
                    <a:pt x="350793" y="169628"/>
                    <a:pt x="349269" y="170199"/>
                  </a:cubicBezTo>
                  <a:cubicBezTo>
                    <a:pt x="339840" y="174009"/>
                    <a:pt x="334315" y="174676"/>
                    <a:pt x="317741" y="165913"/>
                  </a:cubicBezTo>
                  <a:cubicBezTo>
                    <a:pt x="308979" y="161341"/>
                    <a:pt x="300692" y="161722"/>
                    <a:pt x="294024" y="162103"/>
                  </a:cubicBezTo>
                  <a:cubicBezTo>
                    <a:pt x="289643" y="162294"/>
                    <a:pt x="285833" y="162484"/>
                    <a:pt x="282594" y="161341"/>
                  </a:cubicBezTo>
                  <a:lnTo>
                    <a:pt x="281166" y="160770"/>
                  </a:lnTo>
                  <a:cubicBezTo>
                    <a:pt x="256496" y="151340"/>
                    <a:pt x="239351" y="147530"/>
                    <a:pt x="230112" y="149340"/>
                  </a:cubicBezTo>
                  <a:cubicBezTo>
                    <a:pt x="213919" y="152578"/>
                    <a:pt x="206299" y="154102"/>
                    <a:pt x="202680" y="141053"/>
                  </a:cubicBezTo>
                  <a:cubicBezTo>
                    <a:pt x="200584" y="133338"/>
                    <a:pt x="188297" y="115621"/>
                    <a:pt x="176772" y="116193"/>
                  </a:cubicBezTo>
                  <a:cubicBezTo>
                    <a:pt x="166008" y="116764"/>
                    <a:pt x="150959" y="116002"/>
                    <a:pt x="144577" y="102096"/>
                  </a:cubicBezTo>
                  <a:cubicBezTo>
                    <a:pt x="141910" y="96190"/>
                    <a:pt x="134767" y="91142"/>
                    <a:pt x="127147" y="85713"/>
                  </a:cubicBezTo>
                  <a:cubicBezTo>
                    <a:pt x="125051" y="84189"/>
                    <a:pt x="122956" y="82760"/>
                    <a:pt x="120955" y="81236"/>
                  </a:cubicBezTo>
                  <a:cubicBezTo>
                    <a:pt x="117336" y="78474"/>
                    <a:pt x="112192" y="76759"/>
                    <a:pt x="106668" y="74854"/>
                  </a:cubicBezTo>
                  <a:cubicBezTo>
                    <a:pt x="98666" y="72092"/>
                    <a:pt x="90475" y="69234"/>
                    <a:pt x="84570" y="62853"/>
                  </a:cubicBezTo>
                  <a:cubicBezTo>
                    <a:pt x="82188" y="60186"/>
                    <a:pt x="79616" y="59614"/>
                    <a:pt x="76092" y="58757"/>
                  </a:cubicBezTo>
                  <a:cubicBezTo>
                    <a:pt x="69139" y="57042"/>
                    <a:pt x="60566" y="54947"/>
                    <a:pt x="51518" y="38469"/>
                  </a:cubicBezTo>
                  <a:cubicBezTo>
                    <a:pt x="39802" y="17228"/>
                    <a:pt x="4179" y="9513"/>
                    <a:pt x="3798" y="9417"/>
                  </a:cubicBezTo>
                  <a:cubicBezTo>
                    <a:pt x="1226" y="8846"/>
                    <a:pt x="-393" y="6369"/>
                    <a:pt x="83" y="3798"/>
                  </a:cubicBezTo>
                  <a:cubicBezTo>
                    <a:pt x="654" y="1226"/>
                    <a:pt x="3131" y="-393"/>
                    <a:pt x="5703" y="83"/>
                  </a:cubicBezTo>
                  <a:cubicBezTo>
                    <a:pt x="7322" y="464"/>
                    <a:pt x="45898" y="8655"/>
                    <a:pt x="59805" y="33801"/>
                  </a:cubicBezTo>
                  <a:cubicBezTo>
                    <a:pt x="66853" y="46565"/>
                    <a:pt x="72473" y="47994"/>
                    <a:pt x="78378" y="49422"/>
                  </a:cubicBezTo>
                  <a:cubicBezTo>
                    <a:pt x="82569" y="50470"/>
                    <a:pt x="87237" y="51613"/>
                    <a:pt x="91618" y="56376"/>
                  </a:cubicBezTo>
                  <a:cubicBezTo>
                    <a:pt x="95809" y="60948"/>
                    <a:pt x="102667" y="63329"/>
                    <a:pt x="109811" y="65805"/>
                  </a:cubicBezTo>
                  <a:cubicBezTo>
                    <a:pt x="115717" y="67901"/>
                    <a:pt x="121812" y="69996"/>
                    <a:pt x="126670" y="73616"/>
                  </a:cubicBezTo>
                  <a:cubicBezTo>
                    <a:pt x="128670" y="75140"/>
                    <a:pt x="130671" y="76569"/>
                    <a:pt x="132671" y="77997"/>
                  </a:cubicBezTo>
                  <a:cubicBezTo>
                    <a:pt x="140957" y="83903"/>
                    <a:pt x="149530" y="89904"/>
                    <a:pt x="153245" y="98190"/>
                  </a:cubicBezTo>
                  <a:cubicBezTo>
                    <a:pt x="155436" y="102953"/>
                    <a:pt x="159627" y="107620"/>
                    <a:pt x="176200" y="106763"/>
                  </a:cubicBezTo>
                  <a:cubicBezTo>
                    <a:pt x="194488" y="105525"/>
                    <a:pt x="209347" y="129432"/>
                    <a:pt x="211823" y="138672"/>
                  </a:cubicBezTo>
                  <a:cubicBezTo>
                    <a:pt x="213062" y="143148"/>
                    <a:pt x="212966" y="143148"/>
                    <a:pt x="227349" y="140291"/>
                  </a:cubicBezTo>
                  <a:cubicBezTo>
                    <a:pt x="244685" y="136862"/>
                    <a:pt x="274593" y="148197"/>
                    <a:pt x="284499" y="152007"/>
                  </a:cubicBezTo>
                  <a:lnTo>
                    <a:pt x="285928" y="152578"/>
                  </a:lnTo>
                  <a:cubicBezTo>
                    <a:pt x="287262" y="153054"/>
                    <a:pt x="290309" y="152959"/>
                    <a:pt x="293548" y="152769"/>
                  </a:cubicBezTo>
                  <a:cubicBezTo>
                    <a:pt x="300978" y="152388"/>
                    <a:pt x="311169" y="151816"/>
                    <a:pt x="322123" y="157722"/>
                  </a:cubicBezTo>
                  <a:cubicBezTo>
                    <a:pt x="336411" y="165246"/>
                    <a:pt x="339173" y="164199"/>
                    <a:pt x="345745" y="161532"/>
                  </a:cubicBezTo>
                  <a:cubicBezTo>
                    <a:pt x="347079" y="160960"/>
                    <a:pt x="348317" y="160389"/>
                    <a:pt x="349365" y="159912"/>
                  </a:cubicBezTo>
                  <a:cubicBezTo>
                    <a:pt x="355651" y="156960"/>
                    <a:pt x="360223" y="155340"/>
                    <a:pt x="373844" y="158865"/>
                  </a:cubicBezTo>
                  <a:cubicBezTo>
                    <a:pt x="380988" y="160770"/>
                    <a:pt x="388989" y="160865"/>
                    <a:pt x="397466" y="161055"/>
                  </a:cubicBezTo>
                  <a:cubicBezTo>
                    <a:pt x="406419" y="161246"/>
                    <a:pt x="415754" y="161436"/>
                    <a:pt x="424803" y="163627"/>
                  </a:cubicBezTo>
                  <a:cubicBezTo>
                    <a:pt x="433566" y="165818"/>
                    <a:pt x="465950" y="171247"/>
                    <a:pt x="515100" y="151816"/>
                  </a:cubicBezTo>
                  <a:cubicBezTo>
                    <a:pt x="517576" y="150864"/>
                    <a:pt x="520338" y="152007"/>
                    <a:pt x="521291" y="154483"/>
                  </a:cubicBezTo>
                  <a:cubicBezTo>
                    <a:pt x="522243" y="156960"/>
                    <a:pt x="521101" y="159722"/>
                    <a:pt x="518624" y="160674"/>
                  </a:cubicBezTo>
                  <a:cubicBezTo>
                    <a:pt x="488811" y="172295"/>
                    <a:pt x="464522" y="175343"/>
                    <a:pt x="447567" y="1753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2" name="Forme libre : forme 4371">
              <a:extLst>
                <a:ext uri="{FF2B5EF4-FFF2-40B4-BE49-F238E27FC236}">
                  <a16:creationId xmlns:a16="http://schemas.microsoft.com/office/drawing/2014/main" id="{61D6D4EE-5E9A-FE2D-D535-EFA750BD9C90}"/>
                </a:ext>
              </a:extLst>
            </p:cNvPr>
            <p:cNvSpPr/>
            <p:nvPr/>
          </p:nvSpPr>
          <p:spPr>
            <a:xfrm>
              <a:off x="14360432" y="3985791"/>
              <a:ext cx="287088" cy="477745"/>
            </a:xfrm>
            <a:custGeom>
              <a:avLst/>
              <a:gdLst>
                <a:gd name="connsiteX0" fmla="*/ 4744 w 281683"/>
                <a:gd name="connsiteY0" fmla="*/ 468750 h 468750"/>
                <a:gd name="connsiteX1" fmla="*/ 3981 w 281683"/>
                <a:gd name="connsiteY1" fmla="*/ 468655 h 468750"/>
                <a:gd name="connsiteX2" fmla="*/ 76 w 281683"/>
                <a:gd name="connsiteY2" fmla="*/ 463225 h 468750"/>
                <a:gd name="connsiteX3" fmla="*/ 39986 w 281683"/>
                <a:gd name="connsiteY3" fmla="*/ 370166 h 468750"/>
                <a:gd name="connsiteX4" fmla="*/ 165430 w 281683"/>
                <a:gd name="connsiteY4" fmla="*/ 241483 h 468750"/>
                <a:gd name="connsiteX5" fmla="*/ 156572 w 281683"/>
                <a:gd name="connsiteY5" fmla="*/ 220243 h 468750"/>
                <a:gd name="connsiteX6" fmla="*/ 152667 w 281683"/>
                <a:gd name="connsiteY6" fmla="*/ 169665 h 468750"/>
                <a:gd name="connsiteX7" fmla="*/ 156477 w 281683"/>
                <a:gd name="connsiteY7" fmla="*/ 164712 h 468750"/>
                <a:gd name="connsiteX8" fmla="*/ 231534 w 281683"/>
                <a:gd name="connsiteY8" fmla="*/ 108705 h 468750"/>
                <a:gd name="connsiteX9" fmla="*/ 270205 w 281683"/>
                <a:gd name="connsiteY9" fmla="*/ 102323 h 468750"/>
                <a:gd name="connsiteX10" fmla="*/ 261538 w 281683"/>
                <a:gd name="connsiteY10" fmla="*/ 71272 h 468750"/>
                <a:gd name="connsiteX11" fmla="*/ 256394 w 281683"/>
                <a:gd name="connsiteY11" fmla="*/ 27457 h 468750"/>
                <a:gd name="connsiteX12" fmla="*/ 270396 w 281683"/>
                <a:gd name="connsiteY12" fmla="*/ 2787 h 468750"/>
                <a:gd name="connsiteX13" fmla="*/ 276682 w 281683"/>
                <a:gd name="connsiteY13" fmla="*/ 406 h 468750"/>
                <a:gd name="connsiteX14" fmla="*/ 279064 w 281683"/>
                <a:gd name="connsiteY14" fmla="*/ 6692 h 468750"/>
                <a:gd name="connsiteX15" fmla="*/ 264300 w 281683"/>
                <a:gd name="connsiteY15" fmla="*/ 32600 h 468750"/>
                <a:gd name="connsiteX16" fmla="*/ 268967 w 281683"/>
                <a:gd name="connsiteY16" fmla="*/ 65271 h 468750"/>
                <a:gd name="connsiteX17" fmla="*/ 278111 w 281683"/>
                <a:gd name="connsiteY17" fmla="*/ 107372 h 468750"/>
                <a:gd name="connsiteX18" fmla="*/ 229153 w 281683"/>
                <a:gd name="connsiteY18" fmla="*/ 117754 h 468750"/>
                <a:gd name="connsiteX19" fmla="*/ 164002 w 281683"/>
                <a:gd name="connsiteY19" fmla="*/ 170427 h 468750"/>
                <a:gd name="connsiteX20" fmla="*/ 160191 w 281683"/>
                <a:gd name="connsiteY20" fmla="*/ 175380 h 468750"/>
                <a:gd name="connsiteX21" fmla="*/ 164859 w 281683"/>
                <a:gd name="connsiteY21" fmla="*/ 215290 h 468750"/>
                <a:gd name="connsiteX22" fmla="*/ 175051 w 281683"/>
                <a:gd name="connsiteY22" fmla="*/ 241388 h 468750"/>
                <a:gd name="connsiteX23" fmla="*/ 45796 w 281683"/>
                <a:gd name="connsiteY23" fmla="*/ 377786 h 468750"/>
                <a:gd name="connsiteX24" fmla="*/ 9601 w 281683"/>
                <a:gd name="connsiteY24" fmla="*/ 464749 h 468750"/>
                <a:gd name="connsiteX25" fmla="*/ 4744 w 281683"/>
                <a:gd name="connsiteY25" fmla="*/ 468750 h 46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1683" h="468750">
                  <a:moveTo>
                    <a:pt x="4744" y="468750"/>
                  </a:moveTo>
                  <a:cubicBezTo>
                    <a:pt x="4458" y="468750"/>
                    <a:pt x="4267" y="468750"/>
                    <a:pt x="3981" y="468655"/>
                  </a:cubicBezTo>
                  <a:cubicBezTo>
                    <a:pt x="1410" y="468274"/>
                    <a:pt x="-400" y="465797"/>
                    <a:pt x="76" y="463225"/>
                  </a:cubicBezTo>
                  <a:cubicBezTo>
                    <a:pt x="553" y="460273"/>
                    <a:pt x="12364" y="390550"/>
                    <a:pt x="39986" y="370166"/>
                  </a:cubicBezTo>
                  <a:cubicBezTo>
                    <a:pt x="70561" y="347687"/>
                    <a:pt x="165430" y="258438"/>
                    <a:pt x="165430" y="241483"/>
                  </a:cubicBezTo>
                  <a:cubicBezTo>
                    <a:pt x="165430" y="235102"/>
                    <a:pt x="161144" y="227863"/>
                    <a:pt x="156572" y="220243"/>
                  </a:cubicBezTo>
                  <a:cubicBezTo>
                    <a:pt x="148190" y="206146"/>
                    <a:pt x="137808" y="188620"/>
                    <a:pt x="152667" y="169665"/>
                  </a:cubicBezTo>
                  <a:lnTo>
                    <a:pt x="156477" y="164712"/>
                  </a:lnTo>
                  <a:cubicBezTo>
                    <a:pt x="178194" y="136804"/>
                    <a:pt x="205149" y="101942"/>
                    <a:pt x="231534" y="108705"/>
                  </a:cubicBezTo>
                  <a:cubicBezTo>
                    <a:pt x="249250" y="113182"/>
                    <a:pt x="264776" y="110610"/>
                    <a:pt x="270205" y="102323"/>
                  </a:cubicBezTo>
                  <a:cubicBezTo>
                    <a:pt x="274777" y="95275"/>
                    <a:pt x="271729" y="84226"/>
                    <a:pt x="261538" y="71272"/>
                  </a:cubicBezTo>
                  <a:cubicBezTo>
                    <a:pt x="243821" y="48697"/>
                    <a:pt x="246202" y="42792"/>
                    <a:pt x="256394" y="27457"/>
                  </a:cubicBezTo>
                  <a:cubicBezTo>
                    <a:pt x="260299" y="21551"/>
                    <a:pt x="265252" y="14217"/>
                    <a:pt x="270396" y="2787"/>
                  </a:cubicBezTo>
                  <a:cubicBezTo>
                    <a:pt x="271539" y="406"/>
                    <a:pt x="274301" y="-642"/>
                    <a:pt x="276682" y="406"/>
                  </a:cubicBezTo>
                  <a:cubicBezTo>
                    <a:pt x="279064" y="1454"/>
                    <a:pt x="280111" y="4311"/>
                    <a:pt x="279064" y="6692"/>
                  </a:cubicBezTo>
                  <a:cubicBezTo>
                    <a:pt x="273539" y="18789"/>
                    <a:pt x="268205" y="26790"/>
                    <a:pt x="264300" y="32600"/>
                  </a:cubicBezTo>
                  <a:cubicBezTo>
                    <a:pt x="255823" y="45364"/>
                    <a:pt x="254680" y="46983"/>
                    <a:pt x="268967" y="65271"/>
                  </a:cubicBezTo>
                  <a:cubicBezTo>
                    <a:pt x="286398" y="87464"/>
                    <a:pt x="282112" y="101180"/>
                    <a:pt x="278111" y="107372"/>
                  </a:cubicBezTo>
                  <a:cubicBezTo>
                    <a:pt x="270396" y="119278"/>
                    <a:pt x="251155" y="123373"/>
                    <a:pt x="229153" y="117754"/>
                  </a:cubicBezTo>
                  <a:cubicBezTo>
                    <a:pt x="208864" y="112705"/>
                    <a:pt x="182956" y="146043"/>
                    <a:pt x="164002" y="170427"/>
                  </a:cubicBezTo>
                  <a:lnTo>
                    <a:pt x="160191" y="175380"/>
                  </a:lnTo>
                  <a:cubicBezTo>
                    <a:pt x="149428" y="189191"/>
                    <a:pt x="156572" y="201288"/>
                    <a:pt x="164859" y="215290"/>
                  </a:cubicBezTo>
                  <a:cubicBezTo>
                    <a:pt x="169812" y="223767"/>
                    <a:pt x="175051" y="232435"/>
                    <a:pt x="175051" y="241388"/>
                  </a:cubicBezTo>
                  <a:cubicBezTo>
                    <a:pt x="175051" y="265963"/>
                    <a:pt x="67989" y="361403"/>
                    <a:pt x="45796" y="377786"/>
                  </a:cubicBezTo>
                  <a:cubicBezTo>
                    <a:pt x="21222" y="395884"/>
                    <a:pt x="9792" y="463988"/>
                    <a:pt x="9601" y="464749"/>
                  </a:cubicBezTo>
                  <a:cubicBezTo>
                    <a:pt x="9030" y="467035"/>
                    <a:pt x="7030" y="468750"/>
                    <a:pt x="4744" y="4687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3" name="Forme libre : forme 4372">
              <a:extLst>
                <a:ext uri="{FF2B5EF4-FFF2-40B4-BE49-F238E27FC236}">
                  <a16:creationId xmlns:a16="http://schemas.microsoft.com/office/drawing/2014/main" id="{8EDB1D9F-A13F-7262-CB8D-A15456E53023}"/>
                </a:ext>
              </a:extLst>
            </p:cNvPr>
            <p:cNvSpPr/>
            <p:nvPr/>
          </p:nvSpPr>
          <p:spPr>
            <a:xfrm>
              <a:off x="16296735" y="5535835"/>
              <a:ext cx="65346" cy="221065"/>
            </a:xfrm>
            <a:custGeom>
              <a:avLst/>
              <a:gdLst>
                <a:gd name="connsiteX0" fmla="*/ 59330 w 64116"/>
                <a:gd name="connsiteY0" fmla="*/ 216904 h 216903"/>
                <a:gd name="connsiteX1" fmla="*/ 55711 w 64116"/>
                <a:gd name="connsiteY1" fmla="*/ 215284 h 216903"/>
                <a:gd name="connsiteX2" fmla="*/ 44852 w 64116"/>
                <a:gd name="connsiteY2" fmla="*/ 177470 h 216903"/>
                <a:gd name="connsiteX3" fmla="*/ 36280 w 64116"/>
                <a:gd name="connsiteY3" fmla="*/ 153753 h 216903"/>
                <a:gd name="connsiteX4" fmla="*/ 31994 w 64116"/>
                <a:gd name="connsiteY4" fmla="*/ 149847 h 216903"/>
                <a:gd name="connsiteX5" fmla="*/ 22278 w 64116"/>
                <a:gd name="connsiteY5" fmla="*/ 124987 h 216903"/>
                <a:gd name="connsiteX6" fmla="*/ 17897 w 64116"/>
                <a:gd name="connsiteY6" fmla="*/ 90793 h 216903"/>
                <a:gd name="connsiteX7" fmla="*/ 9134 w 64116"/>
                <a:gd name="connsiteY7" fmla="*/ 61932 h 216903"/>
                <a:gd name="connsiteX8" fmla="*/ 4657 w 64116"/>
                <a:gd name="connsiteY8" fmla="*/ 42406 h 216903"/>
                <a:gd name="connsiteX9" fmla="*/ 2085 w 64116"/>
                <a:gd name="connsiteY9" fmla="*/ 35547 h 216903"/>
                <a:gd name="connsiteX10" fmla="*/ 1895 w 64116"/>
                <a:gd name="connsiteY10" fmla="*/ 3734 h 216903"/>
                <a:gd name="connsiteX11" fmla="*/ 7610 w 64116"/>
                <a:gd name="connsiteY11" fmla="*/ 115 h 216903"/>
                <a:gd name="connsiteX12" fmla="*/ 11229 w 64116"/>
                <a:gd name="connsiteY12" fmla="*/ 5829 h 216903"/>
                <a:gd name="connsiteX13" fmla="*/ 11039 w 64116"/>
                <a:gd name="connsiteY13" fmla="*/ 32405 h 216903"/>
                <a:gd name="connsiteX14" fmla="*/ 13515 w 64116"/>
                <a:gd name="connsiteY14" fmla="*/ 38977 h 216903"/>
                <a:gd name="connsiteX15" fmla="*/ 18564 w 64116"/>
                <a:gd name="connsiteY15" fmla="*/ 62789 h 216903"/>
                <a:gd name="connsiteX16" fmla="*/ 25993 w 64116"/>
                <a:gd name="connsiteY16" fmla="*/ 85840 h 216903"/>
                <a:gd name="connsiteX17" fmla="*/ 31422 w 64116"/>
                <a:gd name="connsiteY17" fmla="*/ 127845 h 216903"/>
                <a:gd name="connsiteX18" fmla="*/ 38090 w 64116"/>
                <a:gd name="connsiteY18" fmla="*/ 142704 h 216903"/>
                <a:gd name="connsiteX19" fmla="*/ 43424 w 64116"/>
                <a:gd name="connsiteY19" fmla="*/ 147657 h 216903"/>
                <a:gd name="connsiteX20" fmla="*/ 54282 w 64116"/>
                <a:gd name="connsiteY20" fmla="*/ 178994 h 216903"/>
                <a:gd name="connsiteX21" fmla="*/ 62950 w 64116"/>
                <a:gd name="connsiteY21" fmla="*/ 209283 h 216903"/>
                <a:gd name="connsiteX22" fmla="*/ 62474 w 64116"/>
                <a:gd name="connsiteY22" fmla="*/ 216046 h 216903"/>
                <a:gd name="connsiteX23" fmla="*/ 59330 w 64116"/>
                <a:gd name="connsiteY23" fmla="*/ 216904 h 21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16" h="216903">
                  <a:moveTo>
                    <a:pt x="59330" y="216904"/>
                  </a:moveTo>
                  <a:cubicBezTo>
                    <a:pt x="57997" y="216904"/>
                    <a:pt x="56664" y="216332"/>
                    <a:pt x="55711" y="215284"/>
                  </a:cubicBezTo>
                  <a:cubicBezTo>
                    <a:pt x="50187" y="208807"/>
                    <a:pt x="43043" y="190424"/>
                    <a:pt x="44852" y="177470"/>
                  </a:cubicBezTo>
                  <a:cubicBezTo>
                    <a:pt x="46281" y="167564"/>
                    <a:pt x="40947" y="159087"/>
                    <a:pt x="36280" y="153753"/>
                  </a:cubicBezTo>
                  <a:cubicBezTo>
                    <a:pt x="35042" y="152324"/>
                    <a:pt x="33518" y="151086"/>
                    <a:pt x="31994" y="149847"/>
                  </a:cubicBezTo>
                  <a:cubicBezTo>
                    <a:pt x="26279" y="144990"/>
                    <a:pt x="18373" y="138418"/>
                    <a:pt x="22278" y="124987"/>
                  </a:cubicBezTo>
                  <a:cubicBezTo>
                    <a:pt x="25898" y="112796"/>
                    <a:pt x="21326" y="96222"/>
                    <a:pt x="17897" y="90793"/>
                  </a:cubicBezTo>
                  <a:cubicBezTo>
                    <a:pt x="11324" y="80315"/>
                    <a:pt x="8372" y="70599"/>
                    <a:pt x="9134" y="61932"/>
                  </a:cubicBezTo>
                  <a:cubicBezTo>
                    <a:pt x="9705" y="55360"/>
                    <a:pt x="7610" y="49930"/>
                    <a:pt x="4657" y="42406"/>
                  </a:cubicBezTo>
                  <a:cubicBezTo>
                    <a:pt x="3800" y="40310"/>
                    <a:pt x="2942" y="38024"/>
                    <a:pt x="2085" y="35547"/>
                  </a:cubicBezTo>
                  <a:cubicBezTo>
                    <a:pt x="-2392" y="23070"/>
                    <a:pt x="1704" y="4496"/>
                    <a:pt x="1895" y="3734"/>
                  </a:cubicBezTo>
                  <a:cubicBezTo>
                    <a:pt x="2466" y="1162"/>
                    <a:pt x="5038" y="-457"/>
                    <a:pt x="7610" y="115"/>
                  </a:cubicBezTo>
                  <a:cubicBezTo>
                    <a:pt x="10182" y="686"/>
                    <a:pt x="11801" y="3258"/>
                    <a:pt x="11229" y="5829"/>
                  </a:cubicBezTo>
                  <a:cubicBezTo>
                    <a:pt x="10182" y="10402"/>
                    <a:pt x="8181" y="24118"/>
                    <a:pt x="11039" y="32405"/>
                  </a:cubicBezTo>
                  <a:cubicBezTo>
                    <a:pt x="11896" y="34786"/>
                    <a:pt x="12753" y="36976"/>
                    <a:pt x="13515" y="38977"/>
                  </a:cubicBezTo>
                  <a:cubicBezTo>
                    <a:pt x="16658" y="47073"/>
                    <a:pt x="19325" y="54026"/>
                    <a:pt x="18564" y="62789"/>
                  </a:cubicBezTo>
                  <a:cubicBezTo>
                    <a:pt x="17992" y="69362"/>
                    <a:pt x="20564" y="77077"/>
                    <a:pt x="25993" y="85840"/>
                  </a:cubicBezTo>
                  <a:cubicBezTo>
                    <a:pt x="31041" y="93936"/>
                    <a:pt x="35708" y="113081"/>
                    <a:pt x="31422" y="127845"/>
                  </a:cubicBezTo>
                  <a:cubicBezTo>
                    <a:pt x="29327" y="134988"/>
                    <a:pt x="32280" y="137846"/>
                    <a:pt x="38090" y="142704"/>
                  </a:cubicBezTo>
                  <a:cubicBezTo>
                    <a:pt x="39995" y="144323"/>
                    <a:pt x="41900" y="145942"/>
                    <a:pt x="43424" y="147657"/>
                  </a:cubicBezTo>
                  <a:cubicBezTo>
                    <a:pt x="49424" y="154515"/>
                    <a:pt x="56187" y="165564"/>
                    <a:pt x="54282" y="178994"/>
                  </a:cubicBezTo>
                  <a:cubicBezTo>
                    <a:pt x="52853" y="189186"/>
                    <a:pt x="59045" y="204712"/>
                    <a:pt x="62950" y="209283"/>
                  </a:cubicBezTo>
                  <a:cubicBezTo>
                    <a:pt x="64664" y="211284"/>
                    <a:pt x="64474" y="214332"/>
                    <a:pt x="62474" y="216046"/>
                  </a:cubicBezTo>
                  <a:cubicBezTo>
                    <a:pt x="61521" y="216522"/>
                    <a:pt x="60378" y="216904"/>
                    <a:pt x="59330" y="2169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4" name="Forme libre : forme 4373">
              <a:extLst>
                <a:ext uri="{FF2B5EF4-FFF2-40B4-BE49-F238E27FC236}">
                  <a16:creationId xmlns:a16="http://schemas.microsoft.com/office/drawing/2014/main" id="{AF2A1DE7-4C47-7B20-5D0E-58C9DA080041}"/>
                </a:ext>
              </a:extLst>
            </p:cNvPr>
            <p:cNvSpPr/>
            <p:nvPr/>
          </p:nvSpPr>
          <p:spPr>
            <a:xfrm>
              <a:off x="16458232" y="5886858"/>
              <a:ext cx="412138" cy="438531"/>
            </a:xfrm>
            <a:custGeom>
              <a:avLst/>
              <a:gdLst>
                <a:gd name="connsiteX0" fmla="*/ 399413 w 404378"/>
                <a:gd name="connsiteY0" fmla="*/ 430274 h 430274"/>
                <a:gd name="connsiteX1" fmla="*/ 395985 w 404378"/>
                <a:gd name="connsiteY1" fmla="*/ 428845 h 430274"/>
                <a:gd name="connsiteX2" fmla="*/ 352645 w 404378"/>
                <a:gd name="connsiteY2" fmla="*/ 386269 h 430274"/>
                <a:gd name="connsiteX3" fmla="*/ 330357 w 404378"/>
                <a:gd name="connsiteY3" fmla="*/ 382173 h 430274"/>
                <a:gd name="connsiteX4" fmla="*/ 312069 w 404378"/>
                <a:gd name="connsiteY4" fmla="*/ 380840 h 430274"/>
                <a:gd name="connsiteX5" fmla="*/ 295401 w 404378"/>
                <a:gd name="connsiteY5" fmla="*/ 369886 h 430274"/>
                <a:gd name="connsiteX6" fmla="*/ 305306 w 404378"/>
                <a:gd name="connsiteY6" fmla="*/ 344454 h 430274"/>
                <a:gd name="connsiteX7" fmla="*/ 305116 w 404378"/>
                <a:gd name="connsiteY7" fmla="*/ 322547 h 430274"/>
                <a:gd name="connsiteX8" fmla="*/ 276160 w 404378"/>
                <a:gd name="connsiteY8" fmla="*/ 323213 h 430274"/>
                <a:gd name="connsiteX9" fmla="*/ 244346 w 404378"/>
                <a:gd name="connsiteY9" fmla="*/ 323308 h 430274"/>
                <a:gd name="connsiteX10" fmla="*/ 243108 w 404378"/>
                <a:gd name="connsiteY10" fmla="*/ 292923 h 430274"/>
                <a:gd name="connsiteX11" fmla="*/ 248823 w 404378"/>
                <a:gd name="connsiteY11" fmla="*/ 273493 h 430274"/>
                <a:gd name="connsiteX12" fmla="*/ 233488 w 404378"/>
                <a:gd name="connsiteY12" fmla="*/ 256062 h 430274"/>
                <a:gd name="connsiteX13" fmla="*/ 224058 w 404378"/>
                <a:gd name="connsiteY13" fmla="*/ 252442 h 430274"/>
                <a:gd name="connsiteX14" fmla="*/ 206246 w 404378"/>
                <a:gd name="connsiteY14" fmla="*/ 233107 h 430274"/>
                <a:gd name="connsiteX15" fmla="*/ 196340 w 404378"/>
                <a:gd name="connsiteY15" fmla="*/ 217009 h 430274"/>
                <a:gd name="connsiteX16" fmla="*/ 145287 w 404378"/>
                <a:gd name="connsiteY16" fmla="*/ 136047 h 430274"/>
                <a:gd name="connsiteX17" fmla="*/ 103091 w 404378"/>
                <a:gd name="connsiteY17" fmla="*/ 120807 h 430274"/>
                <a:gd name="connsiteX18" fmla="*/ 94423 w 404378"/>
                <a:gd name="connsiteY18" fmla="*/ 120617 h 430274"/>
                <a:gd name="connsiteX19" fmla="*/ 70706 w 404378"/>
                <a:gd name="connsiteY19" fmla="*/ 76801 h 430274"/>
                <a:gd name="connsiteX20" fmla="*/ 68991 w 404378"/>
                <a:gd name="connsiteY20" fmla="*/ 67467 h 430274"/>
                <a:gd name="connsiteX21" fmla="*/ 54418 w 404378"/>
                <a:gd name="connsiteY21" fmla="*/ 54704 h 430274"/>
                <a:gd name="connsiteX22" fmla="*/ 33272 w 404378"/>
                <a:gd name="connsiteY22" fmla="*/ 38320 h 430274"/>
                <a:gd name="connsiteX23" fmla="*/ 2030 w 404378"/>
                <a:gd name="connsiteY23" fmla="*/ 8698 h 430274"/>
                <a:gd name="connsiteX24" fmla="*/ 887 w 404378"/>
                <a:gd name="connsiteY24" fmla="*/ 2030 h 430274"/>
                <a:gd name="connsiteX25" fmla="*/ 7555 w 404378"/>
                <a:gd name="connsiteY25" fmla="*/ 887 h 430274"/>
                <a:gd name="connsiteX26" fmla="*/ 41178 w 404378"/>
                <a:gd name="connsiteY26" fmla="*/ 32891 h 430274"/>
                <a:gd name="connsiteX27" fmla="*/ 58895 w 404378"/>
                <a:gd name="connsiteY27" fmla="*/ 46322 h 430274"/>
                <a:gd name="connsiteX28" fmla="*/ 78325 w 404378"/>
                <a:gd name="connsiteY28" fmla="*/ 65372 h 430274"/>
                <a:gd name="connsiteX29" fmla="*/ 80135 w 404378"/>
                <a:gd name="connsiteY29" fmla="*/ 75182 h 430274"/>
                <a:gd name="connsiteX30" fmla="*/ 94994 w 404378"/>
                <a:gd name="connsiteY30" fmla="*/ 111092 h 430274"/>
                <a:gd name="connsiteX31" fmla="*/ 103186 w 404378"/>
                <a:gd name="connsiteY31" fmla="*/ 111187 h 430274"/>
                <a:gd name="connsiteX32" fmla="*/ 154335 w 404378"/>
                <a:gd name="connsiteY32" fmla="*/ 132904 h 430274"/>
                <a:gd name="connsiteX33" fmla="*/ 203770 w 404378"/>
                <a:gd name="connsiteY33" fmla="*/ 210913 h 430274"/>
                <a:gd name="connsiteX34" fmla="*/ 214724 w 404378"/>
                <a:gd name="connsiteY34" fmla="*/ 228630 h 430274"/>
                <a:gd name="connsiteX35" fmla="*/ 227963 w 404378"/>
                <a:gd name="connsiteY35" fmla="*/ 243584 h 430274"/>
                <a:gd name="connsiteX36" fmla="*/ 236631 w 404378"/>
                <a:gd name="connsiteY36" fmla="*/ 246918 h 430274"/>
                <a:gd name="connsiteX37" fmla="*/ 258253 w 404378"/>
                <a:gd name="connsiteY37" fmla="*/ 274540 h 430274"/>
                <a:gd name="connsiteX38" fmla="*/ 251967 w 404378"/>
                <a:gd name="connsiteY38" fmla="*/ 296258 h 430274"/>
                <a:gd name="connsiteX39" fmla="*/ 249871 w 404378"/>
                <a:gd name="connsiteY39" fmla="*/ 315498 h 430274"/>
                <a:gd name="connsiteX40" fmla="*/ 274255 w 404378"/>
                <a:gd name="connsiteY40" fmla="*/ 313783 h 430274"/>
                <a:gd name="connsiteX41" fmla="*/ 312355 w 404378"/>
                <a:gd name="connsiteY41" fmla="*/ 316260 h 430274"/>
                <a:gd name="connsiteX42" fmla="*/ 312164 w 404378"/>
                <a:gd name="connsiteY42" fmla="*/ 351122 h 430274"/>
                <a:gd name="connsiteX43" fmla="*/ 304640 w 404378"/>
                <a:gd name="connsiteY43" fmla="*/ 366838 h 430274"/>
                <a:gd name="connsiteX44" fmla="*/ 313498 w 404378"/>
                <a:gd name="connsiteY44" fmla="*/ 371410 h 430274"/>
                <a:gd name="connsiteX45" fmla="*/ 331024 w 404378"/>
                <a:gd name="connsiteY45" fmla="*/ 372743 h 430274"/>
                <a:gd name="connsiteX46" fmla="*/ 358837 w 404378"/>
                <a:gd name="connsiteY46" fmla="*/ 378934 h 430274"/>
                <a:gd name="connsiteX47" fmla="*/ 403033 w 404378"/>
                <a:gd name="connsiteY47" fmla="*/ 422273 h 430274"/>
                <a:gd name="connsiteX48" fmla="*/ 402938 w 404378"/>
                <a:gd name="connsiteY48" fmla="*/ 429036 h 430274"/>
                <a:gd name="connsiteX49" fmla="*/ 399413 w 404378"/>
                <a:gd name="connsiteY49" fmla="*/ 430274 h 43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4378" h="430274">
                  <a:moveTo>
                    <a:pt x="399413" y="430274"/>
                  </a:moveTo>
                  <a:cubicBezTo>
                    <a:pt x="398175" y="430274"/>
                    <a:pt x="396937" y="429798"/>
                    <a:pt x="395985" y="428845"/>
                  </a:cubicBezTo>
                  <a:cubicBezTo>
                    <a:pt x="395603" y="428465"/>
                    <a:pt x="360456" y="392460"/>
                    <a:pt x="352645" y="386269"/>
                  </a:cubicBezTo>
                  <a:cubicBezTo>
                    <a:pt x="348550" y="382935"/>
                    <a:pt x="340073" y="382554"/>
                    <a:pt x="330357" y="382173"/>
                  </a:cubicBezTo>
                  <a:cubicBezTo>
                    <a:pt x="324833" y="381887"/>
                    <a:pt x="318546" y="381697"/>
                    <a:pt x="312069" y="380840"/>
                  </a:cubicBezTo>
                  <a:cubicBezTo>
                    <a:pt x="300925" y="379411"/>
                    <a:pt x="296829" y="374077"/>
                    <a:pt x="295401" y="369886"/>
                  </a:cubicBezTo>
                  <a:cubicBezTo>
                    <a:pt x="292924" y="362551"/>
                    <a:pt x="296639" y="353026"/>
                    <a:pt x="305306" y="344454"/>
                  </a:cubicBezTo>
                  <a:cubicBezTo>
                    <a:pt x="314451" y="335310"/>
                    <a:pt x="314355" y="333310"/>
                    <a:pt x="305116" y="322547"/>
                  </a:cubicBezTo>
                  <a:cubicBezTo>
                    <a:pt x="301306" y="318070"/>
                    <a:pt x="287304" y="320927"/>
                    <a:pt x="276160" y="323213"/>
                  </a:cubicBezTo>
                  <a:cubicBezTo>
                    <a:pt x="263396" y="325785"/>
                    <a:pt x="251204" y="328261"/>
                    <a:pt x="244346" y="323308"/>
                  </a:cubicBezTo>
                  <a:cubicBezTo>
                    <a:pt x="234250" y="316070"/>
                    <a:pt x="238727" y="304258"/>
                    <a:pt x="243108" y="292923"/>
                  </a:cubicBezTo>
                  <a:cubicBezTo>
                    <a:pt x="245489" y="286637"/>
                    <a:pt x="248061" y="280065"/>
                    <a:pt x="248823" y="273493"/>
                  </a:cubicBezTo>
                  <a:cubicBezTo>
                    <a:pt x="250252" y="262349"/>
                    <a:pt x="245394" y="260253"/>
                    <a:pt x="233488" y="256062"/>
                  </a:cubicBezTo>
                  <a:cubicBezTo>
                    <a:pt x="230440" y="255014"/>
                    <a:pt x="227201" y="253871"/>
                    <a:pt x="224058" y="252442"/>
                  </a:cubicBezTo>
                  <a:cubicBezTo>
                    <a:pt x="213676" y="247775"/>
                    <a:pt x="210247" y="241013"/>
                    <a:pt x="206246" y="233107"/>
                  </a:cubicBezTo>
                  <a:cubicBezTo>
                    <a:pt x="203865" y="228344"/>
                    <a:pt x="201198" y="223010"/>
                    <a:pt x="196340" y="217009"/>
                  </a:cubicBezTo>
                  <a:cubicBezTo>
                    <a:pt x="185672" y="203579"/>
                    <a:pt x="153287" y="160050"/>
                    <a:pt x="145287" y="136047"/>
                  </a:cubicBezTo>
                  <a:cubicBezTo>
                    <a:pt x="140238" y="120902"/>
                    <a:pt x="118807" y="120807"/>
                    <a:pt x="103091" y="120807"/>
                  </a:cubicBezTo>
                  <a:cubicBezTo>
                    <a:pt x="99852" y="120807"/>
                    <a:pt x="96899" y="120807"/>
                    <a:pt x="94423" y="120617"/>
                  </a:cubicBezTo>
                  <a:cubicBezTo>
                    <a:pt x="78040" y="119759"/>
                    <a:pt x="73754" y="94899"/>
                    <a:pt x="70706" y="76801"/>
                  </a:cubicBezTo>
                  <a:cubicBezTo>
                    <a:pt x="70134" y="73277"/>
                    <a:pt x="69563" y="70039"/>
                    <a:pt x="68991" y="67467"/>
                  </a:cubicBezTo>
                  <a:cubicBezTo>
                    <a:pt x="67753" y="62133"/>
                    <a:pt x="62704" y="59085"/>
                    <a:pt x="54418" y="54704"/>
                  </a:cubicBezTo>
                  <a:cubicBezTo>
                    <a:pt x="47084" y="50798"/>
                    <a:pt x="38797" y="46417"/>
                    <a:pt x="33272" y="38320"/>
                  </a:cubicBezTo>
                  <a:cubicBezTo>
                    <a:pt x="23367" y="23842"/>
                    <a:pt x="2221" y="8888"/>
                    <a:pt x="2030" y="8698"/>
                  </a:cubicBezTo>
                  <a:cubicBezTo>
                    <a:pt x="-160" y="7173"/>
                    <a:pt x="-637" y="4221"/>
                    <a:pt x="887" y="2030"/>
                  </a:cubicBezTo>
                  <a:cubicBezTo>
                    <a:pt x="2412" y="-160"/>
                    <a:pt x="5364" y="-637"/>
                    <a:pt x="7555" y="887"/>
                  </a:cubicBezTo>
                  <a:cubicBezTo>
                    <a:pt x="8508" y="1554"/>
                    <a:pt x="30224" y="16984"/>
                    <a:pt x="41178" y="32891"/>
                  </a:cubicBezTo>
                  <a:cubicBezTo>
                    <a:pt x="45464" y="39083"/>
                    <a:pt x="52322" y="42797"/>
                    <a:pt x="58895" y="46322"/>
                  </a:cubicBezTo>
                  <a:cubicBezTo>
                    <a:pt x="67372" y="50798"/>
                    <a:pt x="76135" y="55465"/>
                    <a:pt x="78325" y="65372"/>
                  </a:cubicBezTo>
                  <a:cubicBezTo>
                    <a:pt x="78897" y="68134"/>
                    <a:pt x="79468" y="71467"/>
                    <a:pt x="80135" y="75182"/>
                  </a:cubicBezTo>
                  <a:cubicBezTo>
                    <a:pt x="82421" y="88422"/>
                    <a:pt x="86231" y="110615"/>
                    <a:pt x="94994" y="111092"/>
                  </a:cubicBezTo>
                  <a:cubicBezTo>
                    <a:pt x="97375" y="111187"/>
                    <a:pt x="100138" y="111187"/>
                    <a:pt x="103186" y="111187"/>
                  </a:cubicBezTo>
                  <a:cubicBezTo>
                    <a:pt x="120712" y="111187"/>
                    <a:pt x="147192" y="111282"/>
                    <a:pt x="154335" y="132904"/>
                  </a:cubicBezTo>
                  <a:cubicBezTo>
                    <a:pt x="161288" y="153859"/>
                    <a:pt x="190720" y="194531"/>
                    <a:pt x="203770" y="210913"/>
                  </a:cubicBezTo>
                  <a:cubicBezTo>
                    <a:pt x="209199" y="217676"/>
                    <a:pt x="212247" y="223772"/>
                    <a:pt x="214724" y="228630"/>
                  </a:cubicBezTo>
                  <a:cubicBezTo>
                    <a:pt x="218438" y="235964"/>
                    <a:pt x="220629" y="240346"/>
                    <a:pt x="227963" y="243584"/>
                  </a:cubicBezTo>
                  <a:cubicBezTo>
                    <a:pt x="230916" y="244918"/>
                    <a:pt x="233869" y="245870"/>
                    <a:pt x="236631" y="246918"/>
                  </a:cubicBezTo>
                  <a:cubicBezTo>
                    <a:pt x="247870" y="250823"/>
                    <a:pt x="260729" y="255300"/>
                    <a:pt x="258253" y="274540"/>
                  </a:cubicBezTo>
                  <a:cubicBezTo>
                    <a:pt x="257301" y="282351"/>
                    <a:pt x="254443" y="289685"/>
                    <a:pt x="251967" y="296258"/>
                  </a:cubicBezTo>
                  <a:cubicBezTo>
                    <a:pt x="247585" y="307592"/>
                    <a:pt x="246061" y="312831"/>
                    <a:pt x="249871" y="315498"/>
                  </a:cubicBezTo>
                  <a:cubicBezTo>
                    <a:pt x="253395" y="318070"/>
                    <a:pt x="265016" y="315688"/>
                    <a:pt x="274255" y="313783"/>
                  </a:cubicBezTo>
                  <a:cubicBezTo>
                    <a:pt x="289304" y="310736"/>
                    <a:pt x="304830" y="307592"/>
                    <a:pt x="312355" y="316260"/>
                  </a:cubicBezTo>
                  <a:cubicBezTo>
                    <a:pt x="323690" y="329309"/>
                    <a:pt x="326166" y="337120"/>
                    <a:pt x="312164" y="351122"/>
                  </a:cubicBezTo>
                  <a:cubicBezTo>
                    <a:pt x="306449" y="356836"/>
                    <a:pt x="303401" y="363218"/>
                    <a:pt x="304640" y="366838"/>
                  </a:cubicBezTo>
                  <a:cubicBezTo>
                    <a:pt x="305687" y="369790"/>
                    <a:pt x="310069" y="371029"/>
                    <a:pt x="313498" y="371410"/>
                  </a:cubicBezTo>
                  <a:cubicBezTo>
                    <a:pt x="319594" y="372172"/>
                    <a:pt x="325404" y="372458"/>
                    <a:pt x="331024" y="372743"/>
                  </a:cubicBezTo>
                  <a:cubicBezTo>
                    <a:pt x="342454" y="373220"/>
                    <a:pt x="352265" y="373696"/>
                    <a:pt x="358837" y="378934"/>
                  </a:cubicBezTo>
                  <a:cubicBezTo>
                    <a:pt x="367124" y="385507"/>
                    <a:pt x="401604" y="420749"/>
                    <a:pt x="403033" y="422273"/>
                  </a:cubicBezTo>
                  <a:cubicBezTo>
                    <a:pt x="404843" y="424178"/>
                    <a:pt x="404843" y="427131"/>
                    <a:pt x="402938" y="429036"/>
                  </a:cubicBezTo>
                  <a:cubicBezTo>
                    <a:pt x="401795" y="429798"/>
                    <a:pt x="400556" y="430274"/>
                    <a:pt x="399413" y="43027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5" name="Forme libre : forme 4374">
              <a:extLst>
                <a:ext uri="{FF2B5EF4-FFF2-40B4-BE49-F238E27FC236}">
                  <a16:creationId xmlns:a16="http://schemas.microsoft.com/office/drawing/2014/main" id="{F8868FD1-9AFA-3F88-65D8-F329292596DD}"/>
                </a:ext>
              </a:extLst>
            </p:cNvPr>
            <p:cNvSpPr/>
            <p:nvPr/>
          </p:nvSpPr>
          <p:spPr>
            <a:xfrm>
              <a:off x="13382738" y="2352643"/>
              <a:ext cx="753228" cy="918097"/>
            </a:xfrm>
            <a:custGeom>
              <a:avLst/>
              <a:gdLst>
                <a:gd name="connsiteX0" fmla="*/ 724858 w 739047"/>
                <a:gd name="connsiteY0" fmla="*/ 900813 h 900812"/>
                <a:gd name="connsiteX1" fmla="*/ 714380 w 739047"/>
                <a:gd name="connsiteY1" fmla="*/ 896241 h 900812"/>
                <a:gd name="connsiteX2" fmla="*/ 677423 w 739047"/>
                <a:gd name="connsiteY2" fmla="*/ 858045 h 900812"/>
                <a:gd name="connsiteX3" fmla="*/ 547312 w 739047"/>
                <a:gd name="connsiteY3" fmla="*/ 707550 h 900812"/>
                <a:gd name="connsiteX4" fmla="*/ 523690 w 739047"/>
                <a:gd name="connsiteY4" fmla="*/ 668307 h 900812"/>
                <a:gd name="connsiteX5" fmla="*/ 453776 w 739047"/>
                <a:gd name="connsiteY5" fmla="*/ 569057 h 900812"/>
                <a:gd name="connsiteX6" fmla="*/ 391959 w 739047"/>
                <a:gd name="connsiteY6" fmla="*/ 466949 h 900812"/>
                <a:gd name="connsiteX7" fmla="*/ 385958 w 739047"/>
                <a:gd name="connsiteY7" fmla="*/ 452947 h 900812"/>
                <a:gd name="connsiteX8" fmla="*/ 294994 w 739047"/>
                <a:gd name="connsiteY8" fmla="*/ 348744 h 900812"/>
                <a:gd name="connsiteX9" fmla="*/ 248512 w 739047"/>
                <a:gd name="connsiteY9" fmla="*/ 258542 h 900812"/>
                <a:gd name="connsiteX10" fmla="*/ 228319 w 739047"/>
                <a:gd name="connsiteY10" fmla="*/ 191962 h 900812"/>
                <a:gd name="connsiteX11" fmla="*/ 5720 w 739047"/>
                <a:gd name="connsiteY11" fmla="*/ 25751 h 900812"/>
                <a:gd name="connsiteX12" fmla="*/ 2863 w 739047"/>
                <a:gd name="connsiteY12" fmla="*/ 5748 h 900812"/>
                <a:gd name="connsiteX13" fmla="*/ 22865 w 739047"/>
                <a:gd name="connsiteY13" fmla="*/ 2891 h 900812"/>
                <a:gd name="connsiteX14" fmla="*/ 251846 w 739047"/>
                <a:gd name="connsiteY14" fmla="*/ 173960 h 900812"/>
                <a:gd name="connsiteX15" fmla="*/ 253370 w 739047"/>
                <a:gd name="connsiteY15" fmla="*/ 177675 h 900812"/>
                <a:gd name="connsiteX16" fmla="*/ 277087 w 739047"/>
                <a:gd name="connsiteY16" fmla="*/ 258732 h 900812"/>
                <a:gd name="connsiteX17" fmla="*/ 315092 w 739047"/>
                <a:gd name="connsiteY17" fmla="*/ 328646 h 900812"/>
                <a:gd name="connsiteX18" fmla="*/ 412057 w 739047"/>
                <a:gd name="connsiteY18" fmla="*/ 441612 h 900812"/>
                <a:gd name="connsiteX19" fmla="*/ 418248 w 739047"/>
                <a:gd name="connsiteY19" fmla="*/ 456090 h 900812"/>
                <a:gd name="connsiteX20" fmla="*/ 473874 w 739047"/>
                <a:gd name="connsiteY20" fmla="*/ 549150 h 900812"/>
                <a:gd name="connsiteX21" fmla="*/ 548169 w 739047"/>
                <a:gd name="connsiteY21" fmla="*/ 653925 h 900812"/>
                <a:gd name="connsiteX22" fmla="*/ 571600 w 739047"/>
                <a:gd name="connsiteY22" fmla="*/ 692787 h 900812"/>
                <a:gd name="connsiteX23" fmla="*/ 697711 w 739047"/>
                <a:gd name="connsiteY23" fmla="*/ 838233 h 900812"/>
                <a:gd name="connsiteX24" fmla="*/ 735240 w 739047"/>
                <a:gd name="connsiteY24" fmla="*/ 877000 h 900812"/>
                <a:gd name="connsiteX25" fmla="*/ 734478 w 739047"/>
                <a:gd name="connsiteY25" fmla="*/ 897193 h 900812"/>
                <a:gd name="connsiteX26" fmla="*/ 724858 w 739047"/>
                <a:gd name="connsiteY26" fmla="*/ 900813 h 90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9047" h="900812">
                  <a:moveTo>
                    <a:pt x="724858" y="900813"/>
                  </a:moveTo>
                  <a:cubicBezTo>
                    <a:pt x="721048" y="900813"/>
                    <a:pt x="717142" y="899289"/>
                    <a:pt x="714380" y="896241"/>
                  </a:cubicBezTo>
                  <a:cubicBezTo>
                    <a:pt x="704474" y="885477"/>
                    <a:pt x="691901" y="872809"/>
                    <a:pt x="677423" y="858045"/>
                  </a:cubicBezTo>
                  <a:cubicBezTo>
                    <a:pt x="632846" y="812802"/>
                    <a:pt x="577411" y="756414"/>
                    <a:pt x="547312" y="707550"/>
                  </a:cubicBezTo>
                  <a:cubicBezTo>
                    <a:pt x="538644" y="693453"/>
                    <a:pt x="530929" y="680499"/>
                    <a:pt x="523690" y="668307"/>
                  </a:cubicBezTo>
                  <a:cubicBezTo>
                    <a:pt x="498448" y="626112"/>
                    <a:pt x="480256" y="595632"/>
                    <a:pt x="453776" y="569057"/>
                  </a:cubicBezTo>
                  <a:cubicBezTo>
                    <a:pt x="421486" y="536767"/>
                    <a:pt x="404437" y="496381"/>
                    <a:pt x="391959" y="466949"/>
                  </a:cubicBezTo>
                  <a:cubicBezTo>
                    <a:pt x="389863" y="461901"/>
                    <a:pt x="387863" y="457233"/>
                    <a:pt x="385958" y="452947"/>
                  </a:cubicBezTo>
                  <a:cubicBezTo>
                    <a:pt x="377290" y="433516"/>
                    <a:pt x="325570" y="378747"/>
                    <a:pt x="294994" y="348744"/>
                  </a:cubicBezTo>
                  <a:cubicBezTo>
                    <a:pt x="276421" y="330170"/>
                    <a:pt x="248512" y="284831"/>
                    <a:pt x="248512" y="258542"/>
                  </a:cubicBezTo>
                  <a:cubicBezTo>
                    <a:pt x="248512" y="247302"/>
                    <a:pt x="237178" y="214155"/>
                    <a:pt x="228319" y="191962"/>
                  </a:cubicBezTo>
                  <a:lnTo>
                    <a:pt x="5720" y="25751"/>
                  </a:lnTo>
                  <a:cubicBezTo>
                    <a:pt x="-566" y="20988"/>
                    <a:pt x="-1900" y="12035"/>
                    <a:pt x="2863" y="5748"/>
                  </a:cubicBezTo>
                  <a:cubicBezTo>
                    <a:pt x="7625" y="-633"/>
                    <a:pt x="16579" y="-1872"/>
                    <a:pt x="22865" y="2891"/>
                  </a:cubicBezTo>
                  <a:lnTo>
                    <a:pt x="251846" y="173960"/>
                  </a:lnTo>
                  <a:lnTo>
                    <a:pt x="253370" y="177675"/>
                  </a:lnTo>
                  <a:cubicBezTo>
                    <a:pt x="257371" y="187390"/>
                    <a:pt x="277087" y="237015"/>
                    <a:pt x="277087" y="258732"/>
                  </a:cubicBezTo>
                  <a:cubicBezTo>
                    <a:pt x="277087" y="273020"/>
                    <a:pt x="298042" y="311596"/>
                    <a:pt x="315092" y="328646"/>
                  </a:cubicBezTo>
                  <a:cubicBezTo>
                    <a:pt x="323474" y="336837"/>
                    <a:pt x="398436" y="410751"/>
                    <a:pt x="412057" y="441612"/>
                  </a:cubicBezTo>
                  <a:cubicBezTo>
                    <a:pt x="414057" y="446089"/>
                    <a:pt x="416057" y="450947"/>
                    <a:pt x="418248" y="456090"/>
                  </a:cubicBezTo>
                  <a:cubicBezTo>
                    <a:pt x="430440" y="484951"/>
                    <a:pt x="445585" y="520765"/>
                    <a:pt x="473874" y="549150"/>
                  </a:cubicBezTo>
                  <a:cubicBezTo>
                    <a:pt x="502925" y="578201"/>
                    <a:pt x="522832" y="611634"/>
                    <a:pt x="548169" y="653925"/>
                  </a:cubicBezTo>
                  <a:cubicBezTo>
                    <a:pt x="555313" y="665926"/>
                    <a:pt x="563028" y="678880"/>
                    <a:pt x="571600" y="692787"/>
                  </a:cubicBezTo>
                  <a:cubicBezTo>
                    <a:pt x="599985" y="738888"/>
                    <a:pt x="654182" y="793942"/>
                    <a:pt x="697711" y="838233"/>
                  </a:cubicBezTo>
                  <a:cubicBezTo>
                    <a:pt x="711808" y="852521"/>
                    <a:pt x="725048" y="865951"/>
                    <a:pt x="735240" y="877000"/>
                  </a:cubicBezTo>
                  <a:cubicBezTo>
                    <a:pt x="740574" y="882810"/>
                    <a:pt x="740288" y="891859"/>
                    <a:pt x="734478" y="897193"/>
                  </a:cubicBezTo>
                  <a:cubicBezTo>
                    <a:pt x="731811" y="899574"/>
                    <a:pt x="728287" y="900813"/>
                    <a:pt x="724858" y="90081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6" name="Forme libre : forme 4375">
              <a:extLst>
                <a:ext uri="{FF2B5EF4-FFF2-40B4-BE49-F238E27FC236}">
                  <a16:creationId xmlns:a16="http://schemas.microsoft.com/office/drawing/2014/main" id="{B08005EB-B888-F6A9-D1BC-FE23D0B2FD25}"/>
                </a:ext>
              </a:extLst>
            </p:cNvPr>
            <p:cNvSpPr/>
            <p:nvPr/>
          </p:nvSpPr>
          <p:spPr>
            <a:xfrm>
              <a:off x="13314595" y="2305400"/>
              <a:ext cx="121443" cy="102708"/>
            </a:xfrm>
            <a:custGeom>
              <a:avLst/>
              <a:gdLst>
                <a:gd name="connsiteX0" fmla="*/ 79438 w 119157"/>
                <a:gd name="connsiteY0" fmla="*/ 100775 h 100774"/>
                <a:gd name="connsiteX1" fmla="*/ 0 w 119157"/>
                <a:gd name="connsiteY1" fmla="*/ 0 h 100774"/>
                <a:gd name="connsiteX2" fmla="*/ 119158 w 119157"/>
                <a:gd name="connsiteY2" fmla="*/ 47530 h 10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157" h="100774">
                  <a:moveTo>
                    <a:pt x="79438" y="100775"/>
                  </a:moveTo>
                  <a:lnTo>
                    <a:pt x="0" y="0"/>
                  </a:lnTo>
                  <a:lnTo>
                    <a:pt x="119158" y="4753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7" name="Forme libre : forme 4376">
              <a:extLst>
                <a:ext uri="{FF2B5EF4-FFF2-40B4-BE49-F238E27FC236}">
                  <a16:creationId xmlns:a16="http://schemas.microsoft.com/office/drawing/2014/main" id="{2E4E43AB-55DA-BDE9-72F2-B3589FE62562}"/>
                </a:ext>
              </a:extLst>
            </p:cNvPr>
            <p:cNvSpPr/>
            <p:nvPr/>
          </p:nvSpPr>
          <p:spPr>
            <a:xfrm>
              <a:off x="13587772" y="2507613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8" name="Forme libre : forme 4377">
              <a:extLst>
                <a:ext uri="{FF2B5EF4-FFF2-40B4-BE49-F238E27FC236}">
                  <a16:creationId xmlns:a16="http://schemas.microsoft.com/office/drawing/2014/main" id="{90CA7EC6-22A4-2BFF-C548-EBFFD240CC8D}"/>
                </a:ext>
              </a:extLst>
            </p:cNvPr>
            <p:cNvSpPr/>
            <p:nvPr/>
          </p:nvSpPr>
          <p:spPr>
            <a:xfrm>
              <a:off x="13756299" y="276953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9" name="Forme libre : forme 4378">
              <a:extLst>
                <a:ext uri="{FF2B5EF4-FFF2-40B4-BE49-F238E27FC236}">
                  <a16:creationId xmlns:a16="http://schemas.microsoft.com/office/drawing/2014/main" id="{675CE463-D95A-7919-6B4A-E7D24056AB2E}"/>
                </a:ext>
              </a:extLst>
            </p:cNvPr>
            <p:cNvSpPr/>
            <p:nvPr/>
          </p:nvSpPr>
          <p:spPr>
            <a:xfrm>
              <a:off x="14089276" y="322395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0" name="Forme libre : forme 4379">
              <a:extLst>
                <a:ext uri="{FF2B5EF4-FFF2-40B4-BE49-F238E27FC236}">
                  <a16:creationId xmlns:a16="http://schemas.microsoft.com/office/drawing/2014/main" id="{178877D5-7712-FBFF-8166-73087344A930}"/>
                </a:ext>
              </a:extLst>
            </p:cNvPr>
            <p:cNvSpPr/>
            <p:nvPr/>
          </p:nvSpPr>
          <p:spPr>
            <a:xfrm>
              <a:off x="14351968" y="3139686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1" name="Forme libre : forme 4380">
              <a:extLst>
                <a:ext uri="{FF2B5EF4-FFF2-40B4-BE49-F238E27FC236}">
                  <a16:creationId xmlns:a16="http://schemas.microsoft.com/office/drawing/2014/main" id="{3625FAF7-5A24-D59A-C111-D91599F7E096}"/>
                </a:ext>
              </a:extLst>
            </p:cNvPr>
            <p:cNvSpPr/>
            <p:nvPr/>
          </p:nvSpPr>
          <p:spPr>
            <a:xfrm>
              <a:off x="15130240" y="2962812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2" name="Forme libre : forme 4381">
              <a:extLst>
                <a:ext uri="{FF2B5EF4-FFF2-40B4-BE49-F238E27FC236}">
                  <a16:creationId xmlns:a16="http://schemas.microsoft.com/office/drawing/2014/main" id="{290B416E-5CA3-BE5D-D4D1-B439FED076E9}"/>
                </a:ext>
              </a:extLst>
            </p:cNvPr>
            <p:cNvSpPr/>
            <p:nvPr/>
          </p:nvSpPr>
          <p:spPr>
            <a:xfrm>
              <a:off x="15267410" y="346101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3" name="Forme libre : forme 4382">
              <a:extLst>
                <a:ext uri="{FF2B5EF4-FFF2-40B4-BE49-F238E27FC236}">
                  <a16:creationId xmlns:a16="http://schemas.microsoft.com/office/drawing/2014/main" id="{248396EB-4295-7DC3-60FC-A0ADCF40BB0D}"/>
                </a:ext>
              </a:extLst>
            </p:cNvPr>
            <p:cNvSpPr/>
            <p:nvPr/>
          </p:nvSpPr>
          <p:spPr>
            <a:xfrm>
              <a:off x="16244012" y="471108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4" name="Forme libre : forme 4383">
              <a:extLst>
                <a:ext uri="{FF2B5EF4-FFF2-40B4-BE49-F238E27FC236}">
                  <a16:creationId xmlns:a16="http://schemas.microsoft.com/office/drawing/2014/main" id="{EDD10044-9683-8B63-1C75-E904F86BEDFC}"/>
                </a:ext>
              </a:extLst>
            </p:cNvPr>
            <p:cNvSpPr/>
            <p:nvPr/>
          </p:nvSpPr>
          <p:spPr>
            <a:xfrm>
              <a:off x="16328276" y="3646141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5" name="Forme libre : forme 4384">
              <a:extLst>
                <a:ext uri="{FF2B5EF4-FFF2-40B4-BE49-F238E27FC236}">
                  <a16:creationId xmlns:a16="http://schemas.microsoft.com/office/drawing/2014/main" id="{8AF1A71E-B61A-3593-5387-CAA5D41C766B}"/>
                </a:ext>
              </a:extLst>
            </p:cNvPr>
            <p:cNvSpPr/>
            <p:nvPr/>
          </p:nvSpPr>
          <p:spPr>
            <a:xfrm>
              <a:off x="16164020" y="3637986"/>
              <a:ext cx="44073" cy="44073"/>
            </a:xfrm>
            <a:custGeom>
              <a:avLst/>
              <a:gdLst>
                <a:gd name="connsiteX0" fmla="*/ 43243 w 43243"/>
                <a:gd name="connsiteY0" fmla="*/ 21622 h 43243"/>
                <a:gd name="connsiteX1" fmla="*/ 21622 w 43243"/>
                <a:gd name="connsiteY1" fmla="*/ 43243 h 43243"/>
                <a:gd name="connsiteX2" fmla="*/ 0 w 43243"/>
                <a:gd name="connsiteY2" fmla="*/ 21622 h 43243"/>
                <a:gd name="connsiteX3" fmla="*/ 21622 w 43243"/>
                <a:gd name="connsiteY3" fmla="*/ 0 h 43243"/>
                <a:gd name="connsiteX4" fmla="*/ 43243 w 43243"/>
                <a:gd name="connsiteY4" fmla="*/ 21622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43243" y="21622"/>
                  </a:moveTo>
                  <a:cubicBezTo>
                    <a:pt x="43243" y="33563"/>
                    <a:pt x="33563" y="43243"/>
                    <a:pt x="21622" y="43243"/>
                  </a:cubicBezTo>
                  <a:cubicBezTo>
                    <a:pt x="9680" y="43243"/>
                    <a:pt x="0" y="33563"/>
                    <a:pt x="0" y="21622"/>
                  </a:cubicBezTo>
                  <a:cubicBezTo>
                    <a:pt x="0" y="9680"/>
                    <a:pt x="9681" y="0"/>
                    <a:pt x="21622" y="0"/>
                  </a:cubicBezTo>
                  <a:cubicBezTo>
                    <a:pt x="33563" y="0"/>
                    <a:pt x="43243" y="9681"/>
                    <a:pt x="43243" y="21622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6" name="Forme libre : forme 4385">
              <a:extLst>
                <a:ext uri="{FF2B5EF4-FFF2-40B4-BE49-F238E27FC236}">
                  <a16:creationId xmlns:a16="http://schemas.microsoft.com/office/drawing/2014/main" id="{5B7F1951-D9DD-107E-5C08-A51FCE060C1E}"/>
                </a:ext>
              </a:extLst>
            </p:cNvPr>
            <p:cNvSpPr/>
            <p:nvPr/>
          </p:nvSpPr>
          <p:spPr>
            <a:xfrm>
              <a:off x="16524081" y="3597797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7" name="Forme libre : forme 4386">
              <a:extLst>
                <a:ext uri="{FF2B5EF4-FFF2-40B4-BE49-F238E27FC236}">
                  <a16:creationId xmlns:a16="http://schemas.microsoft.com/office/drawing/2014/main" id="{EAFB7D8C-890A-B7BD-0621-500F7D22AD15}"/>
                </a:ext>
              </a:extLst>
            </p:cNvPr>
            <p:cNvSpPr/>
            <p:nvPr/>
          </p:nvSpPr>
          <p:spPr>
            <a:xfrm>
              <a:off x="16615722" y="3145414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8" name="Forme libre : forme 4387">
              <a:extLst>
                <a:ext uri="{FF2B5EF4-FFF2-40B4-BE49-F238E27FC236}">
                  <a16:creationId xmlns:a16="http://schemas.microsoft.com/office/drawing/2014/main" id="{B57EE9E3-ED81-F24F-8865-5ACDE066B691}"/>
                </a:ext>
              </a:extLst>
            </p:cNvPr>
            <p:cNvSpPr/>
            <p:nvPr/>
          </p:nvSpPr>
          <p:spPr>
            <a:xfrm>
              <a:off x="14935308" y="3922909"/>
              <a:ext cx="83486" cy="83486"/>
            </a:xfrm>
            <a:custGeom>
              <a:avLst/>
              <a:gdLst>
                <a:gd name="connsiteX0" fmla="*/ 81915 w 81915"/>
                <a:gd name="connsiteY0" fmla="*/ 40957 h 81915"/>
                <a:gd name="connsiteX1" fmla="*/ 40957 w 81915"/>
                <a:gd name="connsiteY1" fmla="*/ 81915 h 81915"/>
                <a:gd name="connsiteX2" fmla="*/ 0 w 81915"/>
                <a:gd name="connsiteY2" fmla="*/ 40957 h 81915"/>
                <a:gd name="connsiteX3" fmla="*/ 40957 w 81915"/>
                <a:gd name="connsiteY3" fmla="*/ 0 h 81915"/>
                <a:gd name="connsiteX4" fmla="*/ 81915 w 81915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5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9" name="Forme libre : forme 4388">
              <a:extLst>
                <a:ext uri="{FF2B5EF4-FFF2-40B4-BE49-F238E27FC236}">
                  <a16:creationId xmlns:a16="http://schemas.microsoft.com/office/drawing/2014/main" id="{911BC17F-B73B-AF15-9AF6-E95B148E78B5}"/>
                </a:ext>
              </a:extLst>
            </p:cNvPr>
            <p:cNvSpPr/>
            <p:nvPr/>
          </p:nvSpPr>
          <p:spPr>
            <a:xfrm>
              <a:off x="13630961" y="3155098"/>
              <a:ext cx="3413264" cy="3185725"/>
            </a:xfrm>
            <a:custGeom>
              <a:avLst/>
              <a:gdLst>
                <a:gd name="connsiteX0" fmla="*/ 3334617 w 3349002"/>
                <a:gd name="connsiteY0" fmla="*/ 3125748 h 3125747"/>
                <a:gd name="connsiteX1" fmla="*/ 3322616 w 3349002"/>
                <a:gd name="connsiteY1" fmla="*/ 3119175 h 3125747"/>
                <a:gd name="connsiteX2" fmla="*/ 2819600 w 3349002"/>
                <a:gd name="connsiteY2" fmla="*/ 2322314 h 3125747"/>
                <a:gd name="connsiteX3" fmla="*/ 2715778 w 3349002"/>
                <a:gd name="connsiteY3" fmla="*/ 2033802 h 3125747"/>
                <a:gd name="connsiteX4" fmla="*/ 2587381 w 3349002"/>
                <a:gd name="connsiteY4" fmla="*/ 1573935 h 3125747"/>
                <a:gd name="connsiteX5" fmla="*/ 2578713 w 3349002"/>
                <a:gd name="connsiteY5" fmla="*/ 1559647 h 3125747"/>
                <a:gd name="connsiteX6" fmla="*/ 1867196 w 3349002"/>
                <a:gd name="connsiteY6" fmla="*/ 579334 h 3125747"/>
                <a:gd name="connsiteX7" fmla="*/ 1761373 w 3349002"/>
                <a:gd name="connsiteY7" fmla="*/ 493895 h 3125747"/>
                <a:gd name="connsiteX8" fmla="*/ 1636119 w 3349002"/>
                <a:gd name="connsiteY8" fmla="*/ 369975 h 3125747"/>
                <a:gd name="connsiteX9" fmla="*/ 1584970 w 3349002"/>
                <a:gd name="connsiteY9" fmla="*/ 328636 h 3125747"/>
                <a:gd name="connsiteX10" fmla="*/ 770106 w 3349002"/>
                <a:gd name="connsiteY10" fmla="*/ 34695 h 3125747"/>
                <a:gd name="connsiteX11" fmla="*/ 746484 w 3349002"/>
                <a:gd name="connsiteY11" fmla="*/ 29265 h 3125747"/>
                <a:gd name="connsiteX12" fmla="*/ 696287 w 3349002"/>
                <a:gd name="connsiteY12" fmla="*/ 36886 h 3125747"/>
                <a:gd name="connsiteX13" fmla="*/ 19727 w 3349002"/>
                <a:gd name="connsiteY13" fmla="*/ 314254 h 3125747"/>
                <a:gd name="connsiteX14" fmla="*/ 1058 w 3349002"/>
                <a:gd name="connsiteY14" fmla="*/ 306443 h 3125747"/>
                <a:gd name="connsiteX15" fmla="*/ 8868 w 3349002"/>
                <a:gd name="connsiteY15" fmla="*/ 287774 h 3125747"/>
                <a:gd name="connsiteX16" fmla="*/ 685143 w 3349002"/>
                <a:gd name="connsiteY16" fmla="*/ 10406 h 3125747"/>
                <a:gd name="connsiteX17" fmla="*/ 749342 w 3349002"/>
                <a:gd name="connsiteY17" fmla="*/ 690 h 3125747"/>
                <a:gd name="connsiteX18" fmla="*/ 779726 w 3349002"/>
                <a:gd name="connsiteY18" fmla="*/ 7644 h 3125747"/>
                <a:gd name="connsiteX19" fmla="*/ 1594590 w 3349002"/>
                <a:gd name="connsiteY19" fmla="*/ 301585 h 3125747"/>
                <a:gd name="connsiteX20" fmla="*/ 1660408 w 3349002"/>
                <a:gd name="connsiteY20" fmla="*/ 354735 h 3125747"/>
                <a:gd name="connsiteX21" fmla="*/ 1769279 w 3349002"/>
                <a:gd name="connsiteY21" fmla="*/ 466272 h 3125747"/>
                <a:gd name="connsiteX22" fmla="*/ 1890246 w 3349002"/>
                <a:gd name="connsiteY22" fmla="*/ 562189 h 3125747"/>
                <a:gd name="connsiteX23" fmla="*/ 2601954 w 3349002"/>
                <a:gd name="connsiteY23" fmla="*/ 1542788 h 3125747"/>
                <a:gd name="connsiteX24" fmla="*/ 2613194 w 3349002"/>
                <a:gd name="connsiteY24" fmla="*/ 1561362 h 3125747"/>
                <a:gd name="connsiteX25" fmla="*/ 2744162 w 3349002"/>
                <a:gd name="connsiteY25" fmla="*/ 2029516 h 3125747"/>
                <a:gd name="connsiteX26" fmla="*/ 2844651 w 3349002"/>
                <a:gd name="connsiteY26" fmla="*/ 2308407 h 3125747"/>
                <a:gd name="connsiteX27" fmla="*/ 3346714 w 3349002"/>
                <a:gd name="connsiteY27" fmla="*/ 3103650 h 3125747"/>
                <a:gd name="connsiteX28" fmla="*/ 3342428 w 3349002"/>
                <a:gd name="connsiteY28" fmla="*/ 3123366 h 3125747"/>
                <a:gd name="connsiteX29" fmla="*/ 3334617 w 3349002"/>
                <a:gd name="connsiteY29" fmla="*/ 3125748 h 312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49002" h="3125747">
                  <a:moveTo>
                    <a:pt x="3334617" y="3125748"/>
                  </a:moveTo>
                  <a:cubicBezTo>
                    <a:pt x="3329950" y="3125748"/>
                    <a:pt x="3325283" y="3123462"/>
                    <a:pt x="3322616" y="3119175"/>
                  </a:cubicBezTo>
                  <a:cubicBezTo>
                    <a:pt x="3190123" y="2913340"/>
                    <a:pt x="2875989" y="2423565"/>
                    <a:pt x="2819600" y="2322314"/>
                  </a:cubicBezTo>
                  <a:cubicBezTo>
                    <a:pt x="2747877" y="2193631"/>
                    <a:pt x="2732256" y="2142577"/>
                    <a:pt x="2715778" y="2033802"/>
                  </a:cubicBezTo>
                  <a:cubicBezTo>
                    <a:pt x="2700348" y="1931789"/>
                    <a:pt x="2629672" y="1660898"/>
                    <a:pt x="2587381" y="1573935"/>
                  </a:cubicBezTo>
                  <a:cubicBezTo>
                    <a:pt x="2585095" y="1569172"/>
                    <a:pt x="2582237" y="1564505"/>
                    <a:pt x="2578713" y="1559647"/>
                  </a:cubicBezTo>
                  <a:lnTo>
                    <a:pt x="1867196" y="579334"/>
                  </a:lnTo>
                  <a:cubicBezTo>
                    <a:pt x="1866815" y="578858"/>
                    <a:pt x="1812808" y="508563"/>
                    <a:pt x="1761373" y="493895"/>
                  </a:cubicBezTo>
                  <a:cubicBezTo>
                    <a:pt x="1712510" y="479893"/>
                    <a:pt x="1666218" y="418743"/>
                    <a:pt x="1636119" y="369975"/>
                  </a:cubicBezTo>
                  <a:cubicBezTo>
                    <a:pt x="1624403" y="351020"/>
                    <a:pt x="1606211" y="336352"/>
                    <a:pt x="1584970" y="328636"/>
                  </a:cubicBezTo>
                  <a:lnTo>
                    <a:pt x="770106" y="34695"/>
                  </a:lnTo>
                  <a:cubicBezTo>
                    <a:pt x="762486" y="31932"/>
                    <a:pt x="754485" y="30123"/>
                    <a:pt x="746484" y="29265"/>
                  </a:cubicBezTo>
                  <a:cubicBezTo>
                    <a:pt x="729435" y="27456"/>
                    <a:pt x="712099" y="30123"/>
                    <a:pt x="696287" y="36886"/>
                  </a:cubicBezTo>
                  <a:lnTo>
                    <a:pt x="19727" y="314254"/>
                  </a:lnTo>
                  <a:cubicBezTo>
                    <a:pt x="12392" y="317206"/>
                    <a:pt x="4106" y="313777"/>
                    <a:pt x="1058" y="306443"/>
                  </a:cubicBezTo>
                  <a:cubicBezTo>
                    <a:pt x="-1895" y="299109"/>
                    <a:pt x="1534" y="290822"/>
                    <a:pt x="8868" y="287774"/>
                  </a:cubicBezTo>
                  <a:lnTo>
                    <a:pt x="685143" y="10406"/>
                  </a:lnTo>
                  <a:cubicBezTo>
                    <a:pt x="705146" y="1834"/>
                    <a:pt x="727434" y="-1596"/>
                    <a:pt x="749342" y="690"/>
                  </a:cubicBezTo>
                  <a:cubicBezTo>
                    <a:pt x="759724" y="1738"/>
                    <a:pt x="769916" y="4120"/>
                    <a:pt x="779726" y="7644"/>
                  </a:cubicBezTo>
                  <a:lnTo>
                    <a:pt x="1594590" y="301585"/>
                  </a:lnTo>
                  <a:cubicBezTo>
                    <a:pt x="1621927" y="311396"/>
                    <a:pt x="1645263" y="330351"/>
                    <a:pt x="1660408" y="354735"/>
                  </a:cubicBezTo>
                  <a:cubicBezTo>
                    <a:pt x="1699270" y="417695"/>
                    <a:pt x="1737941" y="457319"/>
                    <a:pt x="1769279" y="466272"/>
                  </a:cubicBezTo>
                  <a:cubicBezTo>
                    <a:pt x="1829858" y="483608"/>
                    <a:pt x="1887770" y="558951"/>
                    <a:pt x="1890246" y="562189"/>
                  </a:cubicBezTo>
                  <a:lnTo>
                    <a:pt x="2601954" y="1542788"/>
                  </a:lnTo>
                  <a:cubicBezTo>
                    <a:pt x="2606431" y="1548979"/>
                    <a:pt x="2610146" y="1555075"/>
                    <a:pt x="2613194" y="1561362"/>
                  </a:cubicBezTo>
                  <a:cubicBezTo>
                    <a:pt x="2656437" y="1650325"/>
                    <a:pt x="2728446" y="1925979"/>
                    <a:pt x="2744162" y="2029516"/>
                  </a:cubicBezTo>
                  <a:cubicBezTo>
                    <a:pt x="2760260" y="2136005"/>
                    <a:pt x="2774643" y="2182677"/>
                    <a:pt x="2844651" y="2308407"/>
                  </a:cubicBezTo>
                  <a:cubicBezTo>
                    <a:pt x="2900658" y="2408896"/>
                    <a:pt x="3214412" y="2898101"/>
                    <a:pt x="3346714" y="3103650"/>
                  </a:cubicBezTo>
                  <a:cubicBezTo>
                    <a:pt x="3351000" y="3110317"/>
                    <a:pt x="3349095" y="3119175"/>
                    <a:pt x="3342428" y="3123366"/>
                  </a:cubicBezTo>
                  <a:cubicBezTo>
                    <a:pt x="3339951" y="3125081"/>
                    <a:pt x="3337284" y="3125748"/>
                    <a:pt x="3334617" y="312574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0" name="Forme libre : forme 4389">
              <a:extLst>
                <a:ext uri="{FF2B5EF4-FFF2-40B4-BE49-F238E27FC236}">
                  <a16:creationId xmlns:a16="http://schemas.microsoft.com/office/drawing/2014/main" id="{417C3D36-CD1F-98DD-4218-41283C25377D}"/>
                </a:ext>
              </a:extLst>
            </p:cNvPr>
            <p:cNvSpPr/>
            <p:nvPr/>
          </p:nvSpPr>
          <p:spPr>
            <a:xfrm>
              <a:off x="16988792" y="6288499"/>
              <a:ext cx="96689" cy="124550"/>
            </a:xfrm>
            <a:custGeom>
              <a:avLst/>
              <a:gdLst>
                <a:gd name="connsiteX0" fmla="*/ 55912 w 94869"/>
                <a:gd name="connsiteY0" fmla="*/ 0 h 122205"/>
                <a:gd name="connsiteX1" fmla="*/ 94869 w 94869"/>
                <a:gd name="connsiteY1" fmla="*/ 122205 h 122205"/>
                <a:gd name="connsiteX2" fmla="*/ 0 w 94869"/>
                <a:gd name="connsiteY2" fmla="*/ 35814 h 12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69" h="122205">
                  <a:moveTo>
                    <a:pt x="55912" y="0"/>
                  </a:moveTo>
                  <a:lnTo>
                    <a:pt x="94869" y="122205"/>
                  </a:lnTo>
                  <a:lnTo>
                    <a:pt x="0" y="35814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1" name="Forme libre : forme 4390">
              <a:extLst>
                <a:ext uri="{FF2B5EF4-FFF2-40B4-BE49-F238E27FC236}">
                  <a16:creationId xmlns:a16="http://schemas.microsoft.com/office/drawing/2014/main" id="{8249B5C3-8383-1FBD-EA78-DCFE3124E4E6}"/>
                </a:ext>
              </a:extLst>
            </p:cNvPr>
            <p:cNvSpPr/>
            <p:nvPr/>
          </p:nvSpPr>
          <p:spPr>
            <a:xfrm>
              <a:off x="13550008" y="3421892"/>
              <a:ext cx="129696" cy="79215"/>
            </a:xfrm>
            <a:custGeom>
              <a:avLst/>
              <a:gdLst>
                <a:gd name="connsiteX0" fmla="*/ 102013 w 127254"/>
                <a:gd name="connsiteY0" fmla="*/ 0 h 77724"/>
                <a:gd name="connsiteX1" fmla="*/ 0 w 127254"/>
                <a:gd name="connsiteY1" fmla="*/ 77724 h 77724"/>
                <a:gd name="connsiteX2" fmla="*/ 127254 w 127254"/>
                <a:gd name="connsiteY2" fmla="*/ 61436 h 7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254" h="77724">
                  <a:moveTo>
                    <a:pt x="102013" y="0"/>
                  </a:moveTo>
                  <a:lnTo>
                    <a:pt x="0" y="77724"/>
                  </a:lnTo>
                  <a:lnTo>
                    <a:pt x="127254" y="6143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2" name="Forme libre : forme 4391">
              <a:extLst>
                <a:ext uri="{FF2B5EF4-FFF2-40B4-BE49-F238E27FC236}">
                  <a16:creationId xmlns:a16="http://schemas.microsoft.com/office/drawing/2014/main" id="{6CC48645-0A7D-E02F-ADDA-5394903F8ED9}"/>
                </a:ext>
              </a:extLst>
            </p:cNvPr>
            <p:cNvSpPr/>
            <p:nvPr/>
          </p:nvSpPr>
          <p:spPr>
            <a:xfrm>
              <a:off x="14794904" y="890202"/>
              <a:ext cx="544507" cy="3727589"/>
            </a:xfrm>
            <a:custGeom>
              <a:avLst/>
              <a:gdLst>
                <a:gd name="connsiteX0" fmla="*/ 172717 w 534255"/>
                <a:gd name="connsiteY0" fmla="*/ 3657410 h 3657409"/>
                <a:gd name="connsiteX1" fmla="*/ 160049 w 534255"/>
                <a:gd name="connsiteY1" fmla="*/ 3649694 h 3657409"/>
                <a:gd name="connsiteX2" fmla="*/ 4601 w 534255"/>
                <a:gd name="connsiteY2" fmla="*/ 3307652 h 3657409"/>
                <a:gd name="connsiteX3" fmla="*/ 160811 w 534255"/>
                <a:gd name="connsiteY3" fmla="*/ 3011043 h 3657409"/>
                <a:gd name="connsiteX4" fmla="*/ 178527 w 534255"/>
                <a:gd name="connsiteY4" fmla="*/ 2997994 h 3657409"/>
                <a:gd name="connsiteX5" fmla="*/ 444751 w 534255"/>
                <a:gd name="connsiteY5" fmla="*/ 2773299 h 3657409"/>
                <a:gd name="connsiteX6" fmla="*/ 491900 w 534255"/>
                <a:gd name="connsiteY6" fmla="*/ 2579180 h 3657409"/>
                <a:gd name="connsiteX7" fmla="*/ 488566 w 534255"/>
                <a:gd name="connsiteY7" fmla="*/ 2572036 h 3657409"/>
                <a:gd name="connsiteX8" fmla="*/ 476564 w 534255"/>
                <a:gd name="connsiteY8" fmla="*/ 2539746 h 3657409"/>
                <a:gd name="connsiteX9" fmla="*/ 347025 w 534255"/>
                <a:gd name="connsiteY9" fmla="*/ 2069116 h 3657409"/>
                <a:gd name="connsiteX10" fmla="*/ 148619 w 534255"/>
                <a:gd name="connsiteY10" fmla="*/ 1388174 h 3657409"/>
                <a:gd name="connsiteX11" fmla="*/ 74991 w 534255"/>
                <a:gd name="connsiteY11" fmla="*/ 778574 h 3657409"/>
                <a:gd name="connsiteX12" fmla="*/ 75086 w 534255"/>
                <a:gd name="connsiteY12" fmla="*/ 777431 h 3657409"/>
                <a:gd name="connsiteX13" fmla="*/ 115091 w 534255"/>
                <a:gd name="connsiteY13" fmla="*/ 283274 h 3657409"/>
                <a:gd name="connsiteX14" fmla="*/ 216437 w 534255"/>
                <a:gd name="connsiteY14" fmla="*/ 54388 h 3657409"/>
                <a:gd name="connsiteX15" fmla="*/ 247964 w 534255"/>
                <a:gd name="connsiteY15" fmla="*/ 6668 h 3657409"/>
                <a:gd name="connsiteX16" fmla="*/ 267681 w 534255"/>
                <a:gd name="connsiteY16" fmla="*/ 2191 h 3657409"/>
                <a:gd name="connsiteX17" fmla="*/ 272158 w 534255"/>
                <a:gd name="connsiteY17" fmla="*/ 21908 h 3657409"/>
                <a:gd name="connsiteX18" fmla="*/ 240154 w 534255"/>
                <a:gd name="connsiteY18" fmla="*/ 70295 h 3657409"/>
                <a:gd name="connsiteX19" fmla="*/ 143666 w 534255"/>
                <a:gd name="connsiteY19" fmla="*/ 284226 h 3657409"/>
                <a:gd name="connsiteX20" fmla="*/ 103661 w 534255"/>
                <a:gd name="connsiteY20" fmla="*/ 779526 h 3657409"/>
                <a:gd name="connsiteX21" fmla="*/ 175670 w 534255"/>
                <a:gd name="connsiteY21" fmla="*/ 1378268 h 3657409"/>
                <a:gd name="connsiteX22" fmla="*/ 176051 w 534255"/>
                <a:gd name="connsiteY22" fmla="*/ 1379411 h 3657409"/>
                <a:gd name="connsiteX23" fmla="*/ 374647 w 534255"/>
                <a:gd name="connsiteY23" fmla="*/ 2061115 h 3657409"/>
                <a:gd name="connsiteX24" fmla="*/ 504282 w 534255"/>
                <a:gd name="connsiteY24" fmla="*/ 2532031 h 3657409"/>
                <a:gd name="connsiteX25" fmla="*/ 514379 w 534255"/>
                <a:gd name="connsiteY25" fmla="*/ 2559273 h 3657409"/>
                <a:gd name="connsiteX26" fmla="*/ 518189 w 534255"/>
                <a:gd name="connsiteY26" fmla="*/ 2567369 h 3657409"/>
                <a:gd name="connsiteX27" fmla="*/ 463420 w 534255"/>
                <a:gd name="connsiteY27" fmla="*/ 2794921 h 3657409"/>
                <a:gd name="connsiteX28" fmla="*/ 197196 w 534255"/>
                <a:gd name="connsiteY28" fmla="*/ 3019616 h 3657409"/>
                <a:gd name="connsiteX29" fmla="*/ 176717 w 534255"/>
                <a:gd name="connsiteY29" fmla="*/ 3034665 h 3657409"/>
                <a:gd name="connsiteX30" fmla="*/ 32795 w 534255"/>
                <a:gd name="connsiteY30" fmla="*/ 3301651 h 3657409"/>
                <a:gd name="connsiteX31" fmla="*/ 185671 w 534255"/>
                <a:gd name="connsiteY31" fmla="*/ 3636360 h 3657409"/>
                <a:gd name="connsiteX32" fmla="*/ 179480 w 534255"/>
                <a:gd name="connsiteY32" fmla="*/ 3655600 h 3657409"/>
                <a:gd name="connsiteX33" fmla="*/ 172717 w 534255"/>
                <a:gd name="connsiteY33" fmla="*/ 3657410 h 365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34255" h="3657409">
                  <a:moveTo>
                    <a:pt x="172717" y="3657410"/>
                  </a:moveTo>
                  <a:cubicBezTo>
                    <a:pt x="167574" y="3657410"/>
                    <a:pt x="162525" y="3654552"/>
                    <a:pt x="160049" y="3649694"/>
                  </a:cubicBezTo>
                  <a:cubicBezTo>
                    <a:pt x="95374" y="3524060"/>
                    <a:pt x="15935" y="3362706"/>
                    <a:pt x="4601" y="3307652"/>
                  </a:cubicBezTo>
                  <a:cubicBezTo>
                    <a:pt x="-17497" y="3200400"/>
                    <a:pt x="40891" y="3089529"/>
                    <a:pt x="160811" y="3011043"/>
                  </a:cubicBezTo>
                  <a:cubicBezTo>
                    <a:pt x="167669" y="3006567"/>
                    <a:pt x="173384" y="3002376"/>
                    <a:pt x="178527" y="2997994"/>
                  </a:cubicBezTo>
                  <a:lnTo>
                    <a:pt x="444751" y="2773299"/>
                  </a:lnTo>
                  <a:cubicBezTo>
                    <a:pt x="501901" y="2725103"/>
                    <a:pt x="521237" y="2645283"/>
                    <a:pt x="491900" y="2579180"/>
                  </a:cubicBezTo>
                  <a:cubicBezTo>
                    <a:pt x="490852" y="2576799"/>
                    <a:pt x="489709" y="2574417"/>
                    <a:pt x="488566" y="2572036"/>
                  </a:cubicBezTo>
                  <a:cubicBezTo>
                    <a:pt x="483803" y="2562320"/>
                    <a:pt x="479803" y="2551462"/>
                    <a:pt x="476564" y="2539746"/>
                  </a:cubicBezTo>
                  <a:lnTo>
                    <a:pt x="347025" y="2069116"/>
                  </a:lnTo>
                  <a:lnTo>
                    <a:pt x="148619" y="1388174"/>
                  </a:lnTo>
                  <a:cubicBezTo>
                    <a:pt x="142904" y="1373219"/>
                    <a:pt x="68609" y="1170908"/>
                    <a:pt x="74991" y="778574"/>
                  </a:cubicBezTo>
                  <a:lnTo>
                    <a:pt x="75086" y="777431"/>
                  </a:lnTo>
                  <a:cubicBezTo>
                    <a:pt x="75467" y="773811"/>
                    <a:pt x="110233" y="417481"/>
                    <a:pt x="115091" y="283274"/>
                  </a:cubicBezTo>
                  <a:cubicBezTo>
                    <a:pt x="118043" y="200216"/>
                    <a:pt x="170336" y="122682"/>
                    <a:pt x="216437" y="54388"/>
                  </a:cubicBezTo>
                  <a:cubicBezTo>
                    <a:pt x="227581" y="37814"/>
                    <a:pt x="238154" y="22193"/>
                    <a:pt x="247964" y="6668"/>
                  </a:cubicBezTo>
                  <a:cubicBezTo>
                    <a:pt x="252155" y="0"/>
                    <a:pt x="261014" y="-2000"/>
                    <a:pt x="267681" y="2191"/>
                  </a:cubicBezTo>
                  <a:cubicBezTo>
                    <a:pt x="274349" y="6382"/>
                    <a:pt x="276349" y="15240"/>
                    <a:pt x="272158" y="21908"/>
                  </a:cubicBezTo>
                  <a:cubicBezTo>
                    <a:pt x="262157" y="37814"/>
                    <a:pt x="251489" y="53626"/>
                    <a:pt x="240154" y="70295"/>
                  </a:cubicBezTo>
                  <a:cubicBezTo>
                    <a:pt x="194053" y="138684"/>
                    <a:pt x="146333" y="209360"/>
                    <a:pt x="143666" y="284226"/>
                  </a:cubicBezTo>
                  <a:cubicBezTo>
                    <a:pt x="138903" y="416719"/>
                    <a:pt x="105280" y="763048"/>
                    <a:pt x="103661" y="779526"/>
                  </a:cubicBezTo>
                  <a:cubicBezTo>
                    <a:pt x="97374" y="1172051"/>
                    <a:pt x="174812" y="1376267"/>
                    <a:pt x="175670" y="1378268"/>
                  </a:cubicBezTo>
                  <a:lnTo>
                    <a:pt x="176051" y="1379411"/>
                  </a:lnTo>
                  <a:lnTo>
                    <a:pt x="374647" y="2061115"/>
                  </a:lnTo>
                  <a:lnTo>
                    <a:pt x="504282" y="2532031"/>
                  </a:lnTo>
                  <a:cubicBezTo>
                    <a:pt x="507044" y="2542032"/>
                    <a:pt x="510474" y="2551176"/>
                    <a:pt x="514379" y="2559273"/>
                  </a:cubicBezTo>
                  <a:cubicBezTo>
                    <a:pt x="515712" y="2562035"/>
                    <a:pt x="516950" y="2564702"/>
                    <a:pt x="518189" y="2567369"/>
                  </a:cubicBezTo>
                  <a:cubicBezTo>
                    <a:pt x="552764" y="2644998"/>
                    <a:pt x="530190" y="2738533"/>
                    <a:pt x="463420" y="2794921"/>
                  </a:cubicBezTo>
                  <a:lnTo>
                    <a:pt x="197196" y="3019616"/>
                  </a:lnTo>
                  <a:cubicBezTo>
                    <a:pt x="191195" y="3024664"/>
                    <a:pt x="184528" y="3029617"/>
                    <a:pt x="176717" y="3034665"/>
                  </a:cubicBezTo>
                  <a:cubicBezTo>
                    <a:pt x="18507" y="3138202"/>
                    <a:pt x="23365" y="3255836"/>
                    <a:pt x="32795" y="3301651"/>
                  </a:cubicBezTo>
                  <a:cubicBezTo>
                    <a:pt x="41177" y="3342132"/>
                    <a:pt x="95469" y="3461004"/>
                    <a:pt x="185671" y="3636360"/>
                  </a:cubicBezTo>
                  <a:cubicBezTo>
                    <a:pt x="189291" y="3643408"/>
                    <a:pt x="186528" y="3651980"/>
                    <a:pt x="179480" y="3655600"/>
                  </a:cubicBezTo>
                  <a:cubicBezTo>
                    <a:pt x="177194" y="3656934"/>
                    <a:pt x="175003" y="3657410"/>
                    <a:pt x="172717" y="3657410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3" name="Forme libre : forme 4392">
              <a:extLst>
                <a:ext uri="{FF2B5EF4-FFF2-40B4-BE49-F238E27FC236}">
                  <a16:creationId xmlns:a16="http://schemas.microsoft.com/office/drawing/2014/main" id="{C81C1C1E-4F9B-807B-0810-7B5D3AC46365}"/>
                </a:ext>
              </a:extLst>
            </p:cNvPr>
            <p:cNvSpPr/>
            <p:nvPr/>
          </p:nvSpPr>
          <p:spPr>
            <a:xfrm>
              <a:off x="14930841" y="4566924"/>
              <a:ext cx="87855" cy="127754"/>
            </a:xfrm>
            <a:custGeom>
              <a:avLst/>
              <a:gdLst>
                <a:gd name="connsiteX0" fmla="*/ 59055 w 86201"/>
                <a:gd name="connsiteY0" fmla="*/ 0 h 125349"/>
                <a:gd name="connsiteX1" fmla="*/ 86201 w 86201"/>
                <a:gd name="connsiteY1" fmla="*/ 125349 h 125349"/>
                <a:gd name="connsiteX2" fmla="*/ 0 w 86201"/>
                <a:gd name="connsiteY2" fmla="*/ 30385 h 12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01" h="125349">
                  <a:moveTo>
                    <a:pt x="59055" y="0"/>
                  </a:moveTo>
                  <a:lnTo>
                    <a:pt x="86201" y="125349"/>
                  </a:lnTo>
                  <a:lnTo>
                    <a:pt x="0" y="30385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4" name="Forme libre : forme 4393">
              <a:extLst>
                <a:ext uri="{FF2B5EF4-FFF2-40B4-BE49-F238E27FC236}">
                  <a16:creationId xmlns:a16="http://schemas.microsoft.com/office/drawing/2014/main" id="{14036334-AB7D-AF41-145D-FAB131D6A029}"/>
                </a:ext>
              </a:extLst>
            </p:cNvPr>
            <p:cNvSpPr/>
            <p:nvPr/>
          </p:nvSpPr>
          <p:spPr>
            <a:xfrm>
              <a:off x="15017629" y="811472"/>
              <a:ext cx="86205" cy="128239"/>
            </a:xfrm>
            <a:custGeom>
              <a:avLst/>
              <a:gdLst>
                <a:gd name="connsiteX0" fmla="*/ 59531 w 84582"/>
                <a:gd name="connsiteY0" fmla="*/ 125825 h 125825"/>
                <a:gd name="connsiteX1" fmla="*/ 84582 w 84582"/>
                <a:gd name="connsiteY1" fmla="*/ 0 h 125825"/>
                <a:gd name="connsiteX2" fmla="*/ 0 w 84582"/>
                <a:gd name="connsiteY2" fmla="*/ 96393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" h="125825">
                  <a:moveTo>
                    <a:pt x="59531" y="125825"/>
                  </a:moveTo>
                  <a:lnTo>
                    <a:pt x="84582" y="0"/>
                  </a:lnTo>
                  <a:lnTo>
                    <a:pt x="0" y="96393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5" name="Forme libre : forme 4394">
              <a:extLst>
                <a:ext uri="{FF2B5EF4-FFF2-40B4-BE49-F238E27FC236}">
                  <a16:creationId xmlns:a16="http://schemas.microsoft.com/office/drawing/2014/main" id="{544F9B38-C45C-B2E4-C4DC-C900FA39C02D}"/>
                </a:ext>
              </a:extLst>
            </p:cNvPr>
            <p:cNvSpPr/>
            <p:nvPr/>
          </p:nvSpPr>
          <p:spPr>
            <a:xfrm>
              <a:off x="15843314" y="3531956"/>
              <a:ext cx="1428186" cy="637919"/>
            </a:xfrm>
            <a:custGeom>
              <a:avLst/>
              <a:gdLst>
                <a:gd name="connsiteX0" fmla="*/ 9487 w 1401297"/>
                <a:gd name="connsiteY0" fmla="*/ 625909 h 625909"/>
                <a:gd name="connsiteX1" fmla="*/ 724 w 1401297"/>
                <a:gd name="connsiteY1" fmla="*/ 620004 h 625909"/>
                <a:gd name="connsiteX2" fmla="*/ 5867 w 1401297"/>
                <a:gd name="connsiteY2" fmla="*/ 607526 h 625909"/>
                <a:gd name="connsiteX3" fmla="*/ 279616 w 1401297"/>
                <a:gd name="connsiteY3" fmla="*/ 494178 h 625909"/>
                <a:gd name="connsiteX4" fmla="*/ 364959 w 1401297"/>
                <a:gd name="connsiteY4" fmla="*/ 411025 h 625909"/>
                <a:gd name="connsiteX5" fmla="*/ 156933 w 1401297"/>
                <a:gd name="connsiteY5" fmla="*/ 105749 h 625909"/>
                <a:gd name="connsiteX6" fmla="*/ 135979 w 1401297"/>
                <a:gd name="connsiteY6" fmla="*/ 38788 h 625909"/>
                <a:gd name="connsiteX7" fmla="*/ 151790 w 1401297"/>
                <a:gd name="connsiteY7" fmla="*/ 3069 h 625909"/>
                <a:gd name="connsiteX8" fmla="*/ 198558 w 1401297"/>
                <a:gd name="connsiteY8" fmla="*/ 12785 h 625909"/>
                <a:gd name="connsiteX9" fmla="*/ 335908 w 1401297"/>
                <a:gd name="connsiteY9" fmla="*/ 112226 h 625909"/>
                <a:gd name="connsiteX10" fmla="*/ 342671 w 1401297"/>
                <a:gd name="connsiteY10" fmla="*/ 117465 h 625909"/>
                <a:gd name="connsiteX11" fmla="*/ 356482 w 1401297"/>
                <a:gd name="connsiteY11" fmla="*/ 127752 h 625909"/>
                <a:gd name="connsiteX12" fmla="*/ 420109 w 1401297"/>
                <a:gd name="connsiteY12" fmla="*/ 174329 h 625909"/>
                <a:gd name="connsiteX13" fmla="*/ 479355 w 1401297"/>
                <a:gd name="connsiteY13" fmla="*/ 149754 h 625909"/>
                <a:gd name="connsiteX14" fmla="*/ 536314 w 1401297"/>
                <a:gd name="connsiteY14" fmla="*/ 116798 h 625909"/>
                <a:gd name="connsiteX15" fmla="*/ 547363 w 1401297"/>
                <a:gd name="connsiteY15" fmla="*/ 113750 h 625909"/>
                <a:gd name="connsiteX16" fmla="*/ 575367 w 1401297"/>
                <a:gd name="connsiteY16" fmla="*/ 96700 h 625909"/>
                <a:gd name="connsiteX17" fmla="*/ 634803 w 1401297"/>
                <a:gd name="connsiteY17" fmla="*/ 70887 h 625909"/>
                <a:gd name="connsiteX18" fmla="*/ 695096 w 1401297"/>
                <a:gd name="connsiteY18" fmla="*/ 83079 h 625909"/>
                <a:gd name="connsiteX19" fmla="*/ 781202 w 1401297"/>
                <a:gd name="connsiteY19" fmla="*/ 98891 h 625909"/>
                <a:gd name="connsiteX20" fmla="*/ 881215 w 1401297"/>
                <a:gd name="connsiteY20" fmla="*/ 118703 h 625909"/>
                <a:gd name="connsiteX21" fmla="*/ 946080 w 1401297"/>
                <a:gd name="connsiteY21" fmla="*/ 134419 h 625909"/>
                <a:gd name="connsiteX22" fmla="*/ 1096385 w 1401297"/>
                <a:gd name="connsiteY22" fmla="*/ 173758 h 625909"/>
                <a:gd name="connsiteX23" fmla="*/ 1127626 w 1401297"/>
                <a:gd name="connsiteY23" fmla="*/ 179473 h 625909"/>
                <a:gd name="connsiteX24" fmla="*/ 1203922 w 1401297"/>
                <a:gd name="connsiteY24" fmla="*/ 213667 h 625909"/>
                <a:gd name="connsiteX25" fmla="*/ 1215828 w 1401297"/>
                <a:gd name="connsiteY25" fmla="*/ 233289 h 625909"/>
                <a:gd name="connsiteX26" fmla="*/ 1271930 w 1401297"/>
                <a:gd name="connsiteY26" fmla="*/ 276437 h 625909"/>
                <a:gd name="connsiteX27" fmla="*/ 1388040 w 1401297"/>
                <a:gd name="connsiteY27" fmla="*/ 237003 h 625909"/>
                <a:gd name="connsiteX28" fmla="*/ 1400518 w 1401297"/>
                <a:gd name="connsiteY28" fmla="*/ 241957 h 625909"/>
                <a:gd name="connsiteX29" fmla="*/ 1395565 w 1401297"/>
                <a:gd name="connsiteY29" fmla="*/ 254434 h 625909"/>
                <a:gd name="connsiteX30" fmla="*/ 1272978 w 1401297"/>
                <a:gd name="connsiteY30" fmla="*/ 295392 h 625909"/>
                <a:gd name="connsiteX31" fmla="*/ 1199350 w 1401297"/>
                <a:gd name="connsiteY31" fmla="*/ 242909 h 625909"/>
                <a:gd name="connsiteX32" fmla="*/ 1187824 w 1401297"/>
                <a:gd name="connsiteY32" fmla="*/ 224050 h 625909"/>
                <a:gd name="connsiteX33" fmla="*/ 1125340 w 1401297"/>
                <a:gd name="connsiteY33" fmla="*/ 198332 h 625909"/>
                <a:gd name="connsiteX34" fmla="*/ 1089526 w 1401297"/>
                <a:gd name="connsiteY34" fmla="*/ 191474 h 625909"/>
                <a:gd name="connsiteX35" fmla="*/ 942270 w 1401297"/>
                <a:gd name="connsiteY35" fmla="*/ 152993 h 625909"/>
                <a:gd name="connsiteX36" fmla="*/ 876357 w 1401297"/>
                <a:gd name="connsiteY36" fmla="*/ 137086 h 625909"/>
                <a:gd name="connsiteX37" fmla="*/ 781202 w 1401297"/>
                <a:gd name="connsiteY37" fmla="*/ 117941 h 625909"/>
                <a:gd name="connsiteX38" fmla="*/ 690715 w 1401297"/>
                <a:gd name="connsiteY38" fmla="*/ 101653 h 625909"/>
                <a:gd name="connsiteX39" fmla="*/ 633374 w 1401297"/>
                <a:gd name="connsiteY39" fmla="*/ 89937 h 625909"/>
                <a:gd name="connsiteX40" fmla="*/ 586797 w 1401297"/>
                <a:gd name="connsiteY40" fmla="*/ 112131 h 625909"/>
                <a:gd name="connsiteX41" fmla="*/ 552983 w 1401297"/>
                <a:gd name="connsiteY41" fmla="*/ 132133 h 625909"/>
                <a:gd name="connsiteX42" fmla="*/ 541267 w 1401297"/>
                <a:gd name="connsiteY42" fmla="*/ 135372 h 625909"/>
                <a:gd name="connsiteX43" fmla="*/ 492119 w 1401297"/>
                <a:gd name="connsiteY43" fmla="*/ 164137 h 625909"/>
                <a:gd name="connsiteX44" fmla="*/ 410299 w 1401297"/>
                <a:gd name="connsiteY44" fmla="*/ 190712 h 625909"/>
                <a:gd name="connsiteX45" fmla="*/ 345148 w 1401297"/>
                <a:gd name="connsiteY45" fmla="*/ 143087 h 625909"/>
                <a:gd name="connsiteX46" fmla="*/ 332194 w 1401297"/>
                <a:gd name="connsiteY46" fmla="*/ 133371 h 625909"/>
                <a:gd name="connsiteX47" fmla="*/ 324288 w 1401297"/>
                <a:gd name="connsiteY47" fmla="*/ 127276 h 625909"/>
                <a:gd name="connsiteX48" fmla="*/ 188557 w 1401297"/>
                <a:gd name="connsiteY48" fmla="*/ 28977 h 625909"/>
                <a:gd name="connsiteX49" fmla="*/ 161029 w 1401297"/>
                <a:gd name="connsiteY49" fmla="*/ 19929 h 625909"/>
                <a:gd name="connsiteX50" fmla="*/ 155219 w 1401297"/>
                <a:gd name="connsiteY50" fmla="*/ 39169 h 625909"/>
                <a:gd name="connsiteX51" fmla="*/ 172936 w 1401297"/>
                <a:gd name="connsiteY51" fmla="*/ 95081 h 625909"/>
                <a:gd name="connsiteX52" fmla="*/ 385438 w 1401297"/>
                <a:gd name="connsiteY52" fmla="*/ 407025 h 625909"/>
                <a:gd name="connsiteX53" fmla="*/ 384200 w 1401297"/>
                <a:gd name="connsiteY53" fmla="*/ 419217 h 625909"/>
                <a:gd name="connsiteX54" fmla="*/ 291808 w 1401297"/>
                <a:gd name="connsiteY54" fmla="*/ 509228 h 625909"/>
                <a:gd name="connsiteX55" fmla="*/ 288855 w 1401297"/>
                <a:gd name="connsiteY55" fmla="*/ 511228 h 625909"/>
                <a:gd name="connsiteX56" fmla="*/ 13392 w 1401297"/>
                <a:gd name="connsiteY56" fmla="*/ 625338 h 625909"/>
                <a:gd name="connsiteX57" fmla="*/ 9487 w 1401297"/>
                <a:gd name="connsiteY57" fmla="*/ 625909 h 62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01297" h="625909">
                  <a:moveTo>
                    <a:pt x="9487" y="625909"/>
                  </a:moveTo>
                  <a:cubicBezTo>
                    <a:pt x="5772" y="625909"/>
                    <a:pt x="2248" y="623719"/>
                    <a:pt x="724" y="620004"/>
                  </a:cubicBezTo>
                  <a:cubicBezTo>
                    <a:pt x="-1277" y="615146"/>
                    <a:pt x="1009" y="609526"/>
                    <a:pt x="5867" y="607526"/>
                  </a:cubicBezTo>
                  <a:lnTo>
                    <a:pt x="279616" y="494178"/>
                  </a:lnTo>
                  <a:lnTo>
                    <a:pt x="364959" y="411025"/>
                  </a:lnTo>
                  <a:lnTo>
                    <a:pt x="156933" y="105749"/>
                  </a:lnTo>
                  <a:cubicBezTo>
                    <a:pt x="142837" y="84985"/>
                    <a:pt x="135598" y="61839"/>
                    <a:pt x="135979" y="38788"/>
                  </a:cubicBezTo>
                  <a:cubicBezTo>
                    <a:pt x="136264" y="20595"/>
                    <a:pt x="141598" y="8594"/>
                    <a:pt x="151790" y="3069"/>
                  </a:cubicBezTo>
                  <a:cubicBezTo>
                    <a:pt x="163315" y="-3122"/>
                    <a:pt x="178555" y="21"/>
                    <a:pt x="198558" y="12785"/>
                  </a:cubicBezTo>
                  <a:cubicBezTo>
                    <a:pt x="257708" y="50409"/>
                    <a:pt x="316573" y="96986"/>
                    <a:pt x="335908" y="112226"/>
                  </a:cubicBezTo>
                  <a:cubicBezTo>
                    <a:pt x="339528" y="115084"/>
                    <a:pt x="341909" y="116988"/>
                    <a:pt x="342671" y="117465"/>
                  </a:cubicBezTo>
                  <a:cubicBezTo>
                    <a:pt x="343624" y="118132"/>
                    <a:pt x="348958" y="122132"/>
                    <a:pt x="356482" y="127752"/>
                  </a:cubicBezTo>
                  <a:cubicBezTo>
                    <a:pt x="374866" y="141658"/>
                    <a:pt x="409060" y="167471"/>
                    <a:pt x="420109" y="174329"/>
                  </a:cubicBezTo>
                  <a:cubicBezTo>
                    <a:pt x="424777" y="177186"/>
                    <a:pt x="438778" y="185854"/>
                    <a:pt x="479355" y="149754"/>
                  </a:cubicBezTo>
                  <a:cubicBezTo>
                    <a:pt x="506882" y="125275"/>
                    <a:pt x="517836" y="121560"/>
                    <a:pt x="536314" y="116798"/>
                  </a:cubicBezTo>
                  <a:cubicBezTo>
                    <a:pt x="539648" y="115941"/>
                    <a:pt x="543268" y="114988"/>
                    <a:pt x="547363" y="113750"/>
                  </a:cubicBezTo>
                  <a:cubicBezTo>
                    <a:pt x="555364" y="111369"/>
                    <a:pt x="565080" y="104225"/>
                    <a:pt x="575367" y="96700"/>
                  </a:cubicBezTo>
                  <a:cubicBezTo>
                    <a:pt x="592988" y="83746"/>
                    <a:pt x="612991" y="69173"/>
                    <a:pt x="634803" y="70887"/>
                  </a:cubicBezTo>
                  <a:cubicBezTo>
                    <a:pt x="648519" y="72031"/>
                    <a:pt x="671093" y="77365"/>
                    <a:pt x="695096" y="83079"/>
                  </a:cubicBezTo>
                  <a:cubicBezTo>
                    <a:pt x="726148" y="90509"/>
                    <a:pt x="761390" y="98891"/>
                    <a:pt x="781202" y="98891"/>
                  </a:cubicBezTo>
                  <a:cubicBezTo>
                    <a:pt x="805301" y="98891"/>
                    <a:pt x="842162" y="108511"/>
                    <a:pt x="881215" y="118703"/>
                  </a:cubicBezTo>
                  <a:cubicBezTo>
                    <a:pt x="903217" y="124418"/>
                    <a:pt x="925982" y="130419"/>
                    <a:pt x="946080" y="134419"/>
                  </a:cubicBezTo>
                  <a:cubicBezTo>
                    <a:pt x="1001420" y="145468"/>
                    <a:pt x="1067428" y="162804"/>
                    <a:pt x="1096385" y="173758"/>
                  </a:cubicBezTo>
                  <a:cubicBezTo>
                    <a:pt x="1104671" y="176901"/>
                    <a:pt x="1115815" y="178139"/>
                    <a:pt x="1127626" y="179473"/>
                  </a:cubicBezTo>
                  <a:cubicBezTo>
                    <a:pt x="1153629" y="182425"/>
                    <a:pt x="1185919" y="186045"/>
                    <a:pt x="1203922" y="213667"/>
                  </a:cubicBezTo>
                  <a:cubicBezTo>
                    <a:pt x="1208303" y="220335"/>
                    <a:pt x="1212113" y="227002"/>
                    <a:pt x="1215828" y="233289"/>
                  </a:cubicBezTo>
                  <a:cubicBezTo>
                    <a:pt x="1231639" y="260244"/>
                    <a:pt x="1242212" y="277866"/>
                    <a:pt x="1271930" y="276437"/>
                  </a:cubicBezTo>
                  <a:cubicBezTo>
                    <a:pt x="1290027" y="275389"/>
                    <a:pt x="1331271" y="261387"/>
                    <a:pt x="1388040" y="237003"/>
                  </a:cubicBezTo>
                  <a:cubicBezTo>
                    <a:pt x="1392898" y="235003"/>
                    <a:pt x="1398422" y="237194"/>
                    <a:pt x="1400518" y="241957"/>
                  </a:cubicBezTo>
                  <a:cubicBezTo>
                    <a:pt x="1402613" y="246814"/>
                    <a:pt x="1400327" y="252434"/>
                    <a:pt x="1395565" y="254434"/>
                  </a:cubicBezTo>
                  <a:cubicBezTo>
                    <a:pt x="1334986" y="280437"/>
                    <a:pt x="1293742" y="294249"/>
                    <a:pt x="1272978" y="295392"/>
                  </a:cubicBezTo>
                  <a:cubicBezTo>
                    <a:pt x="1231449" y="297678"/>
                    <a:pt x="1215828" y="271103"/>
                    <a:pt x="1199350" y="242909"/>
                  </a:cubicBezTo>
                  <a:cubicBezTo>
                    <a:pt x="1195730" y="236813"/>
                    <a:pt x="1192015" y="230431"/>
                    <a:pt x="1187824" y="224050"/>
                  </a:cubicBezTo>
                  <a:cubicBezTo>
                    <a:pt x="1174680" y="203952"/>
                    <a:pt x="1149629" y="201094"/>
                    <a:pt x="1125340" y="198332"/>
                  </a:cubicBezTo>
                  <a:cubicBezTo>
                    <a:pt x="1112291" y="196903"/>
                    <a:pt x="1100004" y="195475"/>
                    <a:pt x="1089526" y="191474"/>
                  </a:cubicBezTo>
                  <a:cubicBezTo>
                    <a:pt x="1061427" y="180806"/>
                    <a:pt x="996753" y="163947"/>
                    <a:pt x="942270" y="152993"/>
                  </a:cubicBezTo>
                  <a:cubicBezTo>
                    <a:pt x="921696" y="148897"/>
                    <a:pt x="898645" y="142896"/>
                    <a:pt x="876357" y="137086"/>
                  </a:cubicBezTo>
                  <a:cubicBezTo>
                    <a:pt x="840257" y="127657"/>
                    <a:pt x="802919" y="117941"/>
                    <a:pt x="781202" y="117941"/>
                  </a:cubicBezTo>
                  <a:cubicBezTo>
                    <a:pt x="759199" y="117941"/>
                    <a:pt x="724338" y="109654"/>
                    <a:pt x="690715" y="101653"/>
                  </a:cubicBezTo>
                  <a:cubicBezTo>
                    <a:pt x="667474" y="96129"/>
                    <a:pt x="645566" y="90890"/>
                    <a:pt x="633374" y="89937"/>
                  </a:cubicBezTo>
                  <a:cubicBezTo>
                    <a:pt x="618610" y="88699"/>
                    <a:pt x="602418" y="100606"/>
                    <a:pt x="586797" y="112131"/>
                  </a:cubicBezTo>
                  <a:cubicBezTo>
                    <a:pt x="575176" y="120703"/>
                    <a:pt x="564223" y="128800"/>
                    <a:pt x="552983" y="132133"/>
                  </a:cubicBezTo>
                  <a:cubicBezTo>
                    <a:pt x="548602" y="133467"/>
                    <a:pt x="544792" y="134419"/>
                    <a:pt x="541267" y="135372"/>
                  </a:cubicBezTo>
                  <a:cubicBezTo>
                    <a:pt x="525932" y="139372"/>
                    <a:pt x="517550" y="141563"/>
                    <a:pt x="492119" y="164137"/>
                  </a:cubicBezTo>
                  <a:cubicBezTo>
                    <a:pt x="470211" y="183663"/>
                    <a:pt x="437826" y="207571"/>
                    <a:pt x="410299" y="190712"/>
                  </a:cubicBezTo>
                  <a:cubicBezTo>
                    <a:pt x="398488" y="183378"/>
                    <a:pt x="365055" y="158136"/>
                    <a:pt x="345148" y="143087"/>
                  </a:cubicBezTo>
                  <a:cubicBezTo>
                    <a:pt x="338194" y="137848"/>
                    <a:pt x="333241" y="134134"/>
                    <a:pt x="332194" y="133371"/>
                  </a:cubicBezTo>
                  <a:cubicBezTo>
                    <a:pt x="331527" y="132991"/>
                    <a:pt x="328765" y="130800"/>
                    <a:pt x="324288" y="127276"/>
                  </a:cubicBezTo>
                  <a:cubicBezTo>
                    <a:pt x="305142" y="112131"/>
                    <a:pt x="246945" y="66030"/>
                    <a:pt x="188557" y="28977"/>
                  </a:cubicBezTo>
                  <a:cubicBezTo>
                    <a:pt x="169697" y="16976"/>
                    <a:pt x="162744" y="19071"/>
                    <a:pt x="161029" y="19929"/>
                  </a:cubicBezTo>
                  <a:cubicBezTo>
                    <a:pt x="157505" y="21834"/>
                    <a:pt x="155409" y="28977"/>
                    <a:pt x="155219" y="39169"/>
                  </a:cubicBezTo>
                  <a:cubicBezTo>
                    <a:pt x="154933" y="58315"/>
                    <a:pt x="161029" y="77650"/>
                    <a:pt x="172936" y="95081"/>
                  </a:cubicBezTo>
                  <a:lnTo>
                    <a:pt x="385438" y="407025"/>
                  </a:lnTo>
                  <a:cubicBezTo>
                    <a:pt x="388010" y="410835"/>
                    <a:pt x="387534" y="415978"/>
                    <a:pt x="384200" y="419217"/>
                  </a:cubicBezTo>
                  <a:lnTo>
                    <a:pt x="291808" y="509228"/>
                  </a:lnTo>
                  <a:cubicBezTo>
                    <a:pt x="290950" y="510085"/>
                    <a:pt x="289903" y="510752"/>
                    <a:pt x="288855" y="511228"/>
                  </a:cubicBezTo>
                  <a:lnTo>
                    <a:pt x="13392" y="625338"/>
                  </a:lnTo>
                  <a:cubicBezTo>
                    <a:pt x="11963" y="625719"/>
                    <a:pt x="10725" y="625909"/>
                    <a:pt x="9487" y="625909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6" name="Forme libre : forme 4395">
              <a:extLst>
                <a:ext uri="{FF2B5EF4-FFF2-40B4-BE49-F238E27FC236}">
                  <a16:creationId xmlns:a16="http://schemas.microsoft.com/office/drawing/2014/main" id="{19898114-D13A-8A01-BB25-A57B7746F480}"/>
                </a:ext>
              </a:extLst>
            </p:cNvPr>
            <p:cNvSpPr/>
            <p:nvPr/>
          </p:nvSpPr>
          <p:spPr>
            <a:xfrm>
              <a:off x="17238282" y="3754091"/>
              <a:ext cx="86010" cy="54945"/>
            </a:xfrm>
            <a:custGeom>
              <a:avLst/>
              <a:gdLst>
                <a:gd name="connsiteX0" fmla="*/ 18002 w 84391"/>
                <a:gd name="connsiteY0" fmla="*/ 53912 h 53911"/>
                <a:gd name="connsiteX1" fmla="*/ 84391 w 84391"/>
                <a:gd name="connsiteY1" fmla="*/ 0 h 53911"/>
                <a:gd name="connsiteX2" fmla="*/ 0 w 84391"/>
                <a:gd name="connsiteY2" fmla="*/ 13526 h 5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391" h="53911">
                  <a:moveTo>
                    <a:pt x="18002" y="53912"/>
                  </a:moveTo>
                  <a:lnTo>
                    <a:pt x="84391" y="0"/>
                  </a:lnTo>
                  <a:lnTo>
                    <a:pt x="0" y="1352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7" name="Forme libre : forme 4396">
              <a:extLst>
                <a:ext uri="{FF2B5EF4-FFF2-40B4-BE49-F238E27FC236}">
                  <a16:creationId xmlns:a16="http://schemas.microsoft.com/office/drawing/2014/main" id="{F1106B95-897B-81D7-36F9-67BE53801086}"/>
                </a:ext>
              </a:extLst>
            </p:cNvPr>
            <p:cNvSpPr/>
            <p:nvPr/>
          </p:nvSpPr>
          <p:spPr>
            <a:xfrm>
              <a:off x="15275191" y="3635183"/>
              <a:ext cx="194530" cy="79978"/>
            </a:xfrm>
            <a:custGeom>
              <a:avLst/>
              <a:gdLst>
                <a:gd name="connsiteX0" fmla="*/ 14273 w 190867"/>
                <a:gd name="connsiteY0" fmla="*/ 78474 h 78473"/>
                <a:gd name="connsiteX1" fmla="*/ 3129 w 190867"/>
                <a:gd name="connsiteY1" fmla="*/ 73140 h 78473"/>
                <a:gd name="connsiteX2" fmla="*/ 5415 w 190867"/>
                <a:gd name="connsiteY2" fmla="*/ 53042 h 78473"/>
                <a:gd name="connsiteX3" fmla="*/ 180866 w 190867"/>
                <a:gd name="connsiteY3" fmla="*/ 5798 h 78473"/>
                <a:gd name="connsiteX4" fmla="*/ 190200 w 190867"/>
                <a:gd name="connsiteY4" fmla="*/ 23705 h 78473"/>
                <a:gd name="connsiteX5" fmla="*/ 172293 w 190867"/>
                <a:gd name="connsiteY5" fmla="*/ 33039 h 78473"/>
                <a:gd name="connsiteX6" fmla="*/ 23227 w 190867"/>
                <a:gd name="connsiteY6" fmla="*/ 75330 h 78473"/>
                <a:gd name="connsiteX7" fmla="*/ 14273 w 190867"/>
                <a:gd name="connsiteY7" fmla="*/ 78474 h 7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67" h="78473">
                  <a:moveTo>
                    <a:pt x="14273" y="78474"/>
                  </a:moveTo>
                  <a:cubicBezTo>
                    <a:pt x="10082" y="78474"/>
                    <a:pt x="5892" y="76664"/>
                    <a:pt x="3129" y="73140"/>
                  </a:cubicBezTo>
                  <a:cubicBezTo>
                    <a:pt x="-1824" y="66948"/>
                    <a:pt x="-776" y="57995"/>
                    <a:pt x="5415" y="53042"/>
                  </a:cubicBezTo>
                  <a:cubicBezTo>
                    <a:pt x="9225" y="49994"/>
                    <a:pt x="98474" y="-20301"/>
                    <a:pt x="180866" y="5798"/>
                  </a:cubicBezTo>
                  <a:cubicBezTo>
                    <a:pt x="188390" y="8179"/>
                    <a:pt x="192581" y="16180"/>
                    <a:pt x="190200" y="23705"/>
                  </a:cubicBezTo>
                  <a:cubicBezTo>
                    <a:pt x="187819" y="31230"/>
                    <a:pt x="179818" y="35421"/>
                    <a:pt x="172293" y="33039"/>
                  </a:cubicBezTo>
                  <a:cubicBezTo>
                    <a:pt x="104475" y="11608"/>
                    <a:pt x="24084" y="74759"/>
                    <a:pt x="23227" y="75330"/>
                  </a:cubicBezTo>
                  <a:cubicBezTo>
                    <a:pt x="20560" y="77521"/>
                    <a:pt x="17417" y="78474"/>
                    <a:pt x="14273" y="78474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8" name="Forme libre : forme 4397">
              <a:extLst>
                <a:ext uri="{FF2B5EF4-FFF2-40B4-BE49-F238E27FC236}">
                  <a16:creationId xmlns:a16="http://schemas.microsoft.com/office/drawing/2014/main" id="{739C23BE-9127-C8B5-76B3-34C5E33E23B3}"/>
                </a:ext>
              </a:extLst>
            </p:cNvPr>
            <p:cNvSpPr/>
            <p:nvPr/>
          </p:nvSpPr>
          <p:spPr>
            <a:xfrm>
              <a:off x="15626404" y="4359200"/>
              <a:ext cx="387733" cy="318877"/>
            </a:xfrm>
            <a:custGeom>
              <a:avLst/>
              <a:gdLst>
                <a:gd name="connsiteX0" fmla="*/ 50101 w 380433"/>
                <a:gd name="connsiteY0" fmla="*/ 312873 h 312873"/>
                <a:gd name="connsiteX1" fmla="*/ 41243 w 380433"/>
                <a:gd name="connsiteY1" fmla="*/ 306967 h 312873"/>
                <a:gd name="connsiteX2" fmla="*/ 0 w 380433"/>
                <a:gd name="connsiteY2" fmla="*/ 206765 h 312873"/>
                <a:gd name="connsiteX3" fmla="*/ 9239 w 380433"/>
                <a:gd name="connsiteY3" fmla="*/ 203336 h 312873"/>
                <a:gd name="connsiteX4" fmla="*/ 363379 w 380433"/>
                <a:gd name="connsiteY4" fmla="*/ 3691 h 312873"/>
                <a:gd name="connsiteX5" fmla="*/ 376714 w 380433"/>
                <a:gd name="connsiteY5" fmla="*/ 1977 h 312873"/>
                <a:gd name="connsiteX6" fmla="*/ 378428 w 380433"/>
                <a:gd name="connsiteY6" fmla="*/ 15312 h 312873"/>
                <a:gd name="connsiteX7" fmla="*/ 25051 w 380433"/>
                <a:gd name="connsiteY7" fmla="*/ 217718 h 312873"/>
                <a:gd name="connsiteX8" fmla="*/ 58769 w 380433"/>
                <a:gd name="connsiteY8" fmla="*/ 299633 h 312873"/>
                <a:gd name="connsiteX9" fmla="*/ 53626 w 380433"/>
                <a:gd name="connsiteY9" fmla="*/ 312111 h 312873"/>
                <a:gd name="connsiteX10" fmla="*/ 50101 w 380433"/>
                <a:gd name="connsiteY10" fmla="*/ 312873 h 31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0433" h="312873">
                  <a:moveTo>
                    <a:pt x="50101" y="312873"/>
                  </a:moveTo>
                  <a:cubicBezTo>
                    <a:pt x="46387" y="312873"/>
                    <a:pt x="42767" y="310682"/>
                    <a:pt x="41243" y="306967"/>
                  </a:cubicBezTo>
                  <a:lnTo>
                    <a:pt x="0" y="206765"/>
                  </a:lnTo>
                  <a:lnTo>
                    <a:pt x="9239" y="203336"/>
                  </a:lnTo>
                  <a:cubicBezTo>
                    <a:pt x="285559" y="101323"/>
                    <a:pt x="362617" y="4644"/>
                    <a:pt x="363379" y="3691"/>
                  </a:cubicBezTo>
                  <a:cubicBezTo>
                    <a:pt x="366617" y="-404"/>
                    <a:pt x="372523" y="-1261"/>
                    <a:pt x="376714" y="1977"/>
                  </a:cubicBezTo>
                  <a:cubicBezTo>
                    <a:pt x="380905" y="5216"/>
                    <a:pt x="381667" y="11121"/>
                    <a:pt x="378428" y="15312"/>
                  </a:cubicBezTo>
                  <a:cubicBezTo>
                    <a:pt x="375285" y="19408"/>
                    <a:pt x="300133" y="114753"/>
                    <a:pt x="25051" y="217718"/>
                  </a:cubicBezTo>
                  <a:lnTo>
                    <a:pt x="58769" y="299633"/>
                  </a:lnTo>
                  <a:cubicBezTo>
                    <a:pt x="60769" y="304491"/>
                    <a:pt x="58483" y="310016"/>
                    <a:pt x="53626" y="312111"/>
                  </a:cubicBezTo>
                  <a:cubicBezTo>
                    <a:pt x="52483" y="312683"/>
                    <a:pt x="51244" y="312873"/>
                    <a:pt x="50101" y="31287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9" name="Forme libre : forme 4398">
              <a:extLst>
                <a:ext uri="{FF2B5EF4-FFF2-40B4-BE49-F238E27FC236}">
                  <a16:creationId xmlns:a16="http://schemas.microsoft.com/office/drawing/2014/main" id="{24556750-7043-F7E9-2165-746E31F8CB5A}"/>
                </a:ext>
              </a:extLst>
            </p:cNvPr>
            <p:cNvSpPr/>
            <p:nvPr/>
          </p:nvSpPr>
          <p:spPr>
            <a:xfrm>
              <a:off x="15650673" y="4645555"/>
              <a:ext cx="53004" cy="86399"/>
            </a:xfrm>
            <a:custGeom>
              <a:avLst/>
              <a:gdLst>
                <a:gd name="connsiteX0" fmla="*/ 0 w 52006"/>
                <a:gd name="connsiteY0" fmla="*/ 16859 h 84772"/>
                <a:gd name="connsiteX1" fmla="*/ 52006 w 52006"/>
                <a:gd name="connsiteY1" fmla="*/ 84772 h 84772"/>
                <a:gd name="connsiteX2" fmla="*/ 40957 w 52006"/>
                <a:gd name="connsiteY2" fmla="*/ 0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06" h="84772">
                  <a:moveTo>
                    <a:pt x="0" y="16859"/>
                  </a:moveTo>
                  <a:lnTo>
                    <a:pt x="52006" y="84772"/>
                  </a:lnTo>
                  <a:lnTo>
                    <a:pt x="40957" y="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0" name="Forme libre : forme 4399">
              <a:extLst>
                <a:ext uri="{FF2B5EF4-FFF2-40B4-BE49-F238E27FC236}">
                  <a16:creationId xmlns:a16="http://schemas.microsoft.com/office/drawing/2014/main" id="{269B9643-4070-1E73-664F-E79BCC0D94ED}"/>
                </a:ext>
              </a:extLst>
            </p:cNvPr>
            <p:cNvSpPr/>
            <p:nvPr/>
          </p:nvSpPr>
          <p:spPr>
            <a:xfrm>
              <a:off x="15761571" y="4511333"/>
              <a:ext cx="661343" cy="860558"/>
            </a:xfrm>
            <a:custGeom>
              <a:avLst/>
              <a:gdLst>
                <a:gd name="connsiteX0" fmla="*/ 296860 w 648892"/>
                <a:gd name="connsiteY0" fmla="*/ 844357 h 844356"/>
                <a:gd name="connsiteX1" fmla="*/ 278096 w 648892"/>
                <a:gd name="connsiteY1" fmla="*/ 839976 h 844356"/>
                <a:gd name="connsiteX2" fmla="*/ 260189 w 648892"/>
                <a:gd name="connsiteY2" fmla="*/ 748250 h 844356"/>
                <a:gd name="connsiteX3" fmla="*/ 260665 w 648892"/>
                <a:gd name="connsiteY3" fmla="*/ 733962 h 844356"/>
                <a:gd name="connsiteX4" fmla="*/ 216088 w 648892"/>
                <a:gd name="connsiteY4" fmla="*/ 289430 h 844356"/>
                <a:gd name="connsiteX5" fmla="*/ 3395 w 648892"/>
                <a:gd name="connsiteY5" fmla="*/ 16825 h 844356"/>
                <a:gd name="connsiteX6" fmla="*/ 2251 w 648892"/>
                <a:gd name="connsiteY6" fmla="*/ 3395 h 844356"/>
                <a:gd name="connsiteX7" fmla="*/ 15682 w 648892"/>
                <a:gd name="connsiteY7" fmla="*/ 2252 h 844356"/>
                <a:gd name="connsiteX8" fmla="*/ 234376 w 648892"/>
                <a:gd name="connsiteY8" fmla="*/ 284096 h 844356"/>
                <a:gd name="connsiteX9" fmla="*/ 279715 w 648892"/>
                <a:gd name="connsiteY9" fmla="*/ 734438 h 844356"/>
                <a:gd name="connsiteX10" fmla="*/ 279239 w 648892"/>
                <a:gd name="connsiteY10" fmla="*/ 748821 h 844356"/>
                <a:gd name="connsiteX11" fmla="*/ 286573 w 648892"/>
                <a:gd name="connsiteY11" fmla="*/ 822925 h 844356"/>
                <a:gd name="connsiteX12" fmla="*/ 395158 w 648892"/>
                <a:gd name="connsiteY12" fmla="*/ 789874 h 844356"/>
                <a:gd name="connsiteX13" fmla="*/ 635950 w 648892"/>
                <a:gd name="connsiteY13" fmla="*/ 692052 h 844356"/>
                <a:gd name="connsiteX14" fmla="*/ 648237 w 648892"/>
                <a:gd name="connsiteY14" fmla="*/ 697481 h 844356"/>
                <a:gd name="connsiteX15" fmla="*/ 642808 w 648892"/>
                <a:gd name="connsiteY15" fmla="*/ 709768 h 844356"/>
                <a:gd name="connsiteX16" fmla="*/ 402873 w 648892"/>
                <a:gd name="connsiteY16" fmla="*/ 807304 h 844356"/>
                <a:gd name="connsiteX17" fmla="*/ 296860 w 648892"/>
                <a:gd name="connsiteY17" fmla="*/ 844357 h 84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8892" h="844356">
                  <a:moveTo>
                    <a:pt x="296860" y="844357"/>
                  </a:moveTo>
                  <a:cubicBezTo>
                    <a:pt x="289716" y="844357"/>
                    <a:pt x="283811" y="842833"/>
                    <a:pt x="278096" y="839976"/>
                  </a:cubicBezTo>
                  <a:cubicBezTo>
                    <a:pt x="257426" y="829688"/>
                    <a:pt x="258760" y="791874"/>
                    <a:pt x="260189" y="748250"/>
                  </a:cubicBezTo>
                  <a:lnTo>
                    <a:pt x="260665" y="733962"/>
                  </a:lnTo>
                  <a:cubicBezTo>
                    <a:pt x="261713" y="696243"/>
                    <a:pt x="253045" y="417637"/>
                    <a:pt x="216088" y="289430"/>
                  </a:cubicBezTo>
                  <a:cubicBezTo>
                    <a:pt x="180845" y="167129"/>
                    <a:pt x="5204" y="18349"/>
                    <a:pt x="3395" y="16825"/>
                  </a:cubicBezTo>
                  <a:cubicBezTo>
                    <a:pt x="-606" y="13396"/>
                    <a:pt x="-1177" y="7395"/>
                    <a:pt x="2251" y="3395"/>
                  </a:cubicBezTo>
                  <a:cubicBezTo>
                    <a:pt x="5681" y="-606"/>
                    <a:pt x="11681" y="-1177"/>
                    <a:pt x="15682" y="2252"/>
                  </a:cubicBezTo>
                  <a:cubicBezTo>
                    <a:pt x="23111" y="8443"/>
                    <a:pt x="197514" y="156366"/>
                    <a:pt x="234376" y="284096"/>
                  </a:cubicBezTo>
                  <a:cubicBezTo>
                    <a:pt x="272000" y="414398"/>
                    <a:pt x="280763" y="696338"/>
                    <a:pt x="279715" y="734438"/>
                  </a:cubicBezTo>
                  <a:lnTo>
                    <a:pt x="279239" y="748821"/>
                  </a:lnTo>
                  <a:cubicBezTo>
                    <a:pt x="278286" y="776348"/>
                    <a:pt x="276857" y="818068"/>
                    <a:pt x="286573" y="822925"/>
                  </a:cubicBezTo>
                  <a:cubicBezTo>
                    <a:pt x="299527" y="829402"/>
                    <a:pt x="320863" y="822925"/>
                    <a:pt x="395158" y="789874"/>
                  </a:cubicBezTo>
                  <a:cubicBezTo>
                    <a:pt x="471072" y="756155"/>
                    <a:pt x="634330" y="692624"/>
                    <a:pt x="635950" y="692052"/>
                  </a:cubicBezTo>
                  <a:cubicBezTo>
                    <a:pt x="640808" y="690147"/>
                    <a:pt x="646332" y="692528"/>
                    <a:pt x="648237" y="697481"/>
                  </a:cubicBezTo>
                  <a:cubicBezTo>
                    <a:pt x="650142" y="702339"/>
                    <a:pt x="647761" y="707864"/>
                    <a:pt x="642808" y="709768"/>
                  </a:cubicBezTo>
                  <a:cubicBezTo>
                    <a:pt x="641189" y="710435"/>
                    <a:pt x="478406" y="773681"/>
                    <a:pt x="402873" y="807304"/>
                  </a:cubicBezTo>
                  <a:cubicBezTo>
                    <a:pt x="345056" y="833213"/>
                    <a:pt x="316386" y="844357"/>
                    <a:pt x="296860" y="8443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1" name="Forme libre : forme 4400">
              <a:extLst>
                <a:ext uri="{FF2B5EF4-FFF2-40B4-BE49-F238E27FC236}">
                  <a16:creationId xmlns:a16="http://schemas.microsoft.com/office/drawing/2014/main" id="{190AD938-3F5B-0C1C-FC55-39CF3CF5053A}"/>
                </a:ext>
              </a:extLst>
            </p:cNvPr>
            <p:cNvSpPr/>
            <p:nvPr/>
          </p:nvSpPr>
          <p:spPr>
            <a:xfrm>
              <a:off x="16500623" y="2416857"/>
              <a:ext cx="561022" cy="1220644"/>
            </a:xfrm>
            <a:custGeom>
              <a:avLst/>
              <a:gdLst>
                <a:gd name="connsiteX0" fmla="*/ 54640 w 550459"/>
                <a:gd name="connsiteY0" fmla="*/ 1197568 h 1197663"/>
                <a:gd name="connsiteX1" fmla="*/ 45115 w 550459"/>
                <a:gd name="connsiteY1" fmla="*/ 1188233 h 1197663"/>
                <a:gd name="connsiteX2" fmla="*/ 54640 w 550459"/>
                <a:gd name="connsiteY2" fmla="*/ 1087554 h 1197663"/>
                <a:gd name="connsiteX3" fmla="*/ 49973 w 550459"/>
                <a:gd name="connsiteY3" fmla="*/ 1042977 h 1197663"/>
                <a:gd name="connsiteX4" fmla="*/ 36543 w 550459"/>
                <a:gd name="connsiteY4" fmla="*/ 1037072 h 1197663"/>
                <a:gd name="connsiteX5" fmla="*/ 1967 w 550459"/>
                <a:gd name="connsiteY5" fmla="*/ 1009640 h 1197663"/>
                <a:gd name="connsiteX6" fmla="*/ 14731 w 550459"/>
                <a:gd name="connsiteY6" fmla="*/ 954490 h 1197663"/>
                <a:gd name="connsiteX7" fmla="*/ 62642 w 550459"/>
                <a:gd name="connsiteY7" fmla="*/ 886481 h 1197663"/>
                <a:gd name="connsiteX8" fmla="*/ 121982 w 550459"/>
                <a:gd name="connsiteY8" fmla="*/ 786469 h 1197663"/>
                <a:gd name="connsiteX9" fmla="*/ 182942 w 550459"/>
                <a:gd name="connsiteY9" fmla="*/ 685313 h 1197663"/>
                <a:gd name="connsiteX10" fmla="*/ 199230 w 550459"/>
                <a:gd name="connsiteY10" fmla="*/ 667406 h 1197663"/>
                <a:gd name="connsiteX11" fmla="*/ 298575 w 550459"/>
                <a:gd name="connsiteY11" fmla="*/ 562155 h 1197663"/>
                <a:gd name="connsiteX12" fmla="*/ 304862 w 550459"/>
                <a:gd name="connsiteY12" fmla="*/ 557869 h 1197663"/>
                <a:gd name="connsiteX13" fmla="*/ 446880 w 550459"/>
                <a:gd name="connsiteY13" fmla="*/ 493671 h 1197663"/>
                <a:gd name="connsiteX14" fmla="*/ 484408 w 550459"/>
                <a:gd name="connsiteY14" fmla="*/ 492051 h 1197663"/>
                <a:gd name="connsiteX15" fmla="*/ 530986 w 550459"/>
                <a:gd name="connsiteY15" fmla="*/ 485288 h 1197663"/>
                <a:gd name="connsiteX16" fmla="*/ 527461 w 550459"/>
                <a:gd name="connsiteY16" fmla="*/ 469667 h 1197663"/>
                <a:gd name="connsiteX17" fmla="*/ 482885 w 550459"/>
                <a:gd name="connsiteY17" fmla="*/ 383752 h 1197663"/>
                <a:gd name="connsiteX18" fmla="*/ 410304 w 550459"/>
                <a:gd name="connsiteY18" fmla="*/ 239924 h 1197663"/>
                <a:gd name="connsiteX19" fmla="*/ 418495 w 550459"/>
                <a:gd name="connsiteY19" fmla="*/ 164772 h 1197663"/>
                <a:gd name="connsiteX20" fmla="*/ 438403 w 550459"/>
                <a:gd name="connsiteY20" fmla="*/ 123529 h 1197663"/>
                <a:gd name="connsiteX21" fmla="*/ 466978 w 550459"/>
                <a:gd name="connsiteY21" fmla="*/ 56663 h 1197663"/>
                <a:gd name="connsiteX22" fmla="*/ 513365 w 550459"/>
                <a:gd name="connsiteY22" fmla="*/ 3323 h 1197663"/>
                <a:gd name="connsiteX23" fmla="*/ 526795 w 550459"/>
                <a:gd name="connsiteY23" fmla="*/ 2371 h 1197663"/>
                <a:gd name="connsiteX24" fmla="*/ 527747 w 550459"/>
                <a:gd name="connsiteY24" fmla="*/ 15801 h 1197663"/>
                <a:gd name="connsiteX25" fmla="*/ 481075 w 550459"/>
                <a:gd name="connsiteY25" fmla="*/ 69522 h 1197663"/>
                <a:gd name="connsiteX26" fmla="*/ 456976 w 550459"/>
                <a:gd name="connsiteY26" fmla="*/ 119433 h 1197663"/>
                <a:gd name="connsiteX27" fmla="*/ 432307 w 550459"/>
                <a:gd name="connsiteY27" fmla="*/ 177821 h 1197663"/>
                <a:gd name="connsiteX28" fmla="*/ 428306 w 550459"/>
                <a:gd name="connsiteY28" fmla="*/ 233924 h 1197663"/>
                <a:gd name="connsiteX29" fmla="*/ 499649 w 550459"/>
                <a:gd name="connsiteY29" fmla="*/ 374894 h 1197663"/>
                <a:gd name="connsiteX30" fmla="*/ 544511 w 550459"/>
                <a:gd name="connsiteY30" fmla="*/ 461381 h 1197663"/>
                <a:gd name="connsiteX31" fmla="*/ 547083 w 550459"/>
                <a:gd name="connsiteY31" fmla="*/ 495290 h 1197663"/>
                <a:gd name="connsiteX32" fmla="*/ 484694 w 550459"/>
                <a:gd name="connsiteY32" fmla="*/ 511196 h 1197663"/>
                <a:gd name="connsiteX33" fmla="*/ 448404 w 550459"/>
                <a:gd name="connsiteY33" fmla="*/ 512721 h 1197663"/>
                <a:gd name="connsiteX34" fmla="*/ 315435 w 550459"/>
                <a:gd name="connsiteY34" fmla="*/ 573680 h 1197663"/>
                <a:gd name="connsiteX35" fmla="*/ 308958 w 550459"/>
                <a:gd name="connsiteY35" fmla="*/ 578062 h 1197663"/>
                <a:gd name="connsiteX36" fmla="*/ 213708 w 550459"/>
                <a:gd name="connsiteY36" fmla="*/ 679598 h 1197663"/>
                <a:gd name="connsiteX37" fmla="*/ 196563 w 550459"/>
                <a:gd name="connsiteY37" fmla="*/ 698553 h 1197663"/>
                <a:gd name="connsiteX38" fmla="*/ 140175 w 550459"/>
                <a:gd name="connsiteY38" fmla="*/ 791517 h 1197663"/>
                <a:gd name="connsiteX39" fmla="*/ 77405 w 550459"/>
                <a:gd name="connsiteY39" fmla="*/ 898292 h 1197663"/>
                <a:gd name="connsiteX40" fmla="*/ 31018 w 550459"/>
                <a:gd name="connsiteY40" fmla="*/ 964015 h 1197663"/>
                <a:gd name="connsiteX41" fmla="*/ 19684 w 550459"/>
                <a:gd name="connsiteY41" fmla="*/ 1003448 h 1197663"/>
                <a:gd name="connsiteX42" fmla="*/ 43306 w 550459"/>
                <a:gd name="connsiteY42" fmla="*/ 1019450 h 1197663"/>
                <a:gd name="connsiteX43" fmla="*/ 58831 w 550459"/>
                <a:gd name="connsiteY43" fmla="*/ 1026404 h 1197663"/>
                <a:gd name="connsiteX44" fmla="*/ 71309 w 550459"/>
                <a:gd name="connsiteY44" fmla="*/ 1096127 h 1197663"/>
                <a:gd name="connsiteX45" fmla="*/ 63785 w 550459"/>
                <a:gd name="connsiteY45" fmla="*/ 1187948 h 1197663"/>
                <a:gd name="connsiteX46" fmla="*/ 54450 w 550459"/>
                <a:gd name="connsiteY46" fmla="*/ 1197663 h 1197663"/>
                <a:gd name="connsiteX47" fmla="*/ 54640 w 550459"/>
                <a:gd name="connsiteY47" fmla="*/ 1197568 h 119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0459" h="1197663">
                  <a:moveTo>
                    <a:pt x="54640" y="1197568"/>
                  </a:moveTo>
                  <a:cubicBezTo>
                    <a:pt x="49497" y="1197568"/>
                    <a:pt x="45211" y="1193377"/>
                    <a:pt x="45115" y="1188233"/>
                  </a:cubicBezTo>
                  <a:cubicBezTo>
                    <a:pt x="45020" y="1180137"/>
                    <a:pt x="44163" y="1108509"/>
                    <a:pt x="54640" y="1087554"/>
                  </a:cubicBezTo>
                  <a:cubicBezTo>
                    <a:pt x="69214" y="1058408"/>
                    <a:pt x="59784" y="1048406"/>
                    <a:pt x="49973" y="1042977"/>
                  </a:cubicBezTo>
                  <a:cubicBezTo>
                    <a:pt x="46068" y="1040882"/>
                    <a:pt x="41496" y="1038977"/>
                    <a:pt x="36543" y="1037072"/>
                  </a:cubicBezTo>
                  <a:cubicBezTo>
                    <a:pt x="22922" y="1031642"/>
                    <a:pt x="7587" y="1025546"/>
                    <a:pt x="1967" y="1009640"/>
                  </a:cubicBezTo>
                  <a:cubicBezTo>
                    <a:pt x="-2890" y="995829"/>
                    <a:pt x="1205" y="978303"/>
                    <a:pt x="14731" y="954490"/>
                  </a:cubicBezTo>
                  <a:cubicBezTo>
                    <a:pt x="28828" y="929725"/>
                    <a:pt x="46068" y="907722"/>
                    <a:pt x="62642" y="886481"/>
                  </a:cubicBezTo>
                  <a:cubicBezTo>
                    <a:pt x="88073" y="853906"/>
                    <a:pt x="112172" y="823236"/>
                    <a:pt x="121982" y="786469"/>
                  </a:cubicBezTo>
                  <a:cubicBezTo>
                    <a:pt x="135889" y="734843"/>
                    <a:pt x="161987" y="707412"/>
                    <a:pt x="182942" y="685313"/>
                  </a:cubicBezTo>
                  <a:cubicBezTo>
                    <a:pt x="188848" y="679122"/>
                    <a:pt x="194372" y="673312"/>
                    <a:pt x="199230" y="667406"/>
                  </a:cubicBezTo>
                  <a:cubicBezTo>
                    <a:pt x="206564" y="658548"/>
                    <a:pt x="271620" y="580157"/>
                    <a:pt x="298575" y="562155"/>
                  </a:cubicBezTo>
                  <a:lnTo>
                    <a:pt x="304862" y="557869"/>
                  </a:lnTo>
                  <a:cubicBezTo>
                    <a:pt x="331056" y="540057"/>
                    <a:pt x="392397" y="498338"/>
                    <a:pt x="446880" y="493671"/>
                  </a:cubicBezTo>
                  <a:cubicBezTo>
                    <a:pt x="459929" y="492528"/>
                    <a:pt x="472978" y="492337"/>
                    <a:pt x="484408" y="492051"/>
                  </a:cubicBezTo>
                  <a:cubicBezTo>
                    <a:pt x="503458" y="491670"/>
                    <a:pt x="527271" y="491289"/>
                    <a:pt x="530986" y="485288"/>
                  </a:cubicBezTo>
                  <a:cubicBezTo>
                    <a:pt x="531557" y="484431"/>
                    <a:pt x="532891" y="480716"/>
                    <a:pt x="527461" y="469667"/>
                  </a:cubicBezTo>
                  <a:cubicBezTo>
                    <a:pt x="519270" y="452808"/>
                    <a:pt x="501553" y="419280"/>
                    <a:pt x="482885" y="383752"/>
                  </a:cubicBezTo>
                  <a:cubicBezTo>
                    <a:pt x="449928" y="321268"/>
                    <a:pt x="415828" y="256593"/>
                    <a:pt x="410304" y="239924"/>
                  </a:cubicBezTo>
                  <a:cubicBezTo>
                    <a:pt x="402017" y="215064"/>
                    <a:pt x="395826" y="188871"/>
                    <a:pt x="418495" y="164772"/>
                  </a:cubicBezTo>
                  <a:cubicBezTo>
                    <a:pt x="437165" y="144865"/>
                    <a:pt x="441260" y="136388"/>
                    <a:pt x="438403" y="123529"/>
                  </a:cubicBezTo>
                  <a:cubicBezTo>
                    <a:pt x="432307" y="95906"/>
                    <a:pt x="463453" y="60664"/>
                    <a:pt x="466978" y="56663"/>
                  </a:cubicBezTo>
                  <a:cubicBezTo>
                    <a:pt x="471645" y="51520"/>
                    <a:pt x="487742" y="33041"/>
                    <a:pt x="513365" y="3323"/>
                  </a:cubicBezTo>
                  <a:cubicBezTo>
                    <a:pt x="516794" y="-677"/>
                    <a:pt x="522794" y="-1153"/>
                    <a:pt x="526795" y="2371"/>
                  </a:cubicBezTo>
                  <a:cubicBezTo>
                    <a:pt x="530795" y="5800"/>
                    <a:pt x="531176" y="11801"/>
                    <a:pt x="527747" y="15801"/>
                  </a:cubicBezTo>
                  <a:cubicBezTo>
                    <a:pt x="501649" y="46091"/>
                    <a:pt x="485933" y="64188"/>
                    <a:pt x="481075" y="69522"/>
                  </a:cubicBezTo>
                  <a:cubicBezTo>
                    <a:pt x="467359" y="84572"/>
                    <a:pt x="454310" y="107241"/>
                    <a:pt x="456976" y="119433"/>
                  </a:cubicBezTo>
                  <a:cubicBezTo>
                    <a:pt x="462310" y="143531"/>
                    <a:pt x="449547" y="159533"/>
                    <a:pt x="432307" y="177821"/>
                  </a:cubicBezTo>
                  <a:cubicBezTo>
                    <a:pt x="418115" y="192966"/>
                    <a:pt x="419829" y="208587"/>
                    <a:pt x="428306" y="233924"/>
                  </a:cubicBezTo>
                  <a:cubicBezTo>
                    <a:pt x="433354" y="249068"/>
                    <a:pt x="470121" y="318791"/>
                    <a:pt x="499649" y="374894"/>
                  </a:cubicBezTo>
                  <a:cubicBezTo>
                    <a:pt x="518413" y="410517"/>
                    <a:pt x="536224" y="444236"/>
                    <a:pt x="544511" y="461381"/>
                  </a:cubicBezTo>
                  <a:cubicBezTo>
                    <a:pt x="551465" y="475668"/>
                    <a:pt x="552322" y="486813"/>
                    <a:pt x="547083" y="495290"/>
                  </a:cubicBezTo>
                  <a:cubicBezTo>
                    <a:pt x="537939" y="510244"/>
                    <a:pt x="514412" y="510625"/>
                    <a:pt x="484694" y="511196"/>
                  </a:cubicBezTo>
                  <a:cubicBezTo>
                    <a:pt x="472978" y="511387"/>
                    <a:pt x="460786" y="511673"/>
                    <a:pt x="448404" y="512721"/>
                  </a:cubicBezTo>
                  <a:cubicBezTo>
                    <a:pt x="398874" y="517007"/>
                    <a:pt x="340390" y="556726"/>
                    <a:pt x="315435" y="573680"/>
                  </a:cubicBezTo>
                  <a:lnTo>
                    <a:pt x="308958" y="578062"/>
                  </a:lnTo>
                  <a:cubicBezTo>
                    <a:pt x="291527" y="589682"/>
                    <a:pt x="247426" y="638831"/>
                    <a:pt x="213708" y="679598"/>
                  </a:cubicBezTo>
                  <a:cubicBezTo>
                    <a:pt x="208374" y="685980"/>
                    <a:pt x="202659" y="692076"/>
                    <a:pt x="196563" y="698553"/>
                  </a:cubicBezTo>
                  <a:cubicBezTo>
                    <a:pt x="176084" y="720175"/>
                    <a:pt x="152843" y="744559"/>
                    <a:pt x="140175" y="791517"/>
                  </a:cubicBezTo>
                  <a:cubicBezTo>
                    <a:pt x="129317" y="831998"/>
                    <a:pt x="104075" y="864193"/>
                    <a:pt x="77405" y="898292"/>
                  </a:cubicBezTo>
                  <a:cubicBezTo>
                    <a:pt x="61213" y="919057"/>
                    <a:pt x="44448" y="940393"/>
                    <a:pt x="31018" y="964015"/>
                  </a:cubicBezTo>
                  <a:cubicBezTo>
                    <a:pt x="20827" y="981922"/>
                    <a:pt x="16922" y="995543"/>
                    <a:pt x="19684" y="1003448"/>
                  </a:cubicBezTo>
                  <a:cubicBezTo>
                    <a:pt x="22350" y="1011164"/>
                    <a:pt x="32542" y="1015164"/>
                    <a:pt x="43306" y="1019450"/>
                  </a:cubicBezTo>
                  <a:cubicBezTo>
                    <a:pt x="48544" y="1021546"/>
                    <a:pt x="53878" y="1023641"/>
                    <a:pt x="58831" y="1026404"/>
                  </a:cubicBezTo>
                  <a:cubicBezTo>
                    <a:pt x="72738" y="1034024"/>
                    <a:pt x="92740" y="1053264"/>
                    <a:pt x="71309" y="1096127"/>
                  </a:cubicBezTo>
                  <a:cubicBezTo>
                    <a:pt x="65023" y="1108795"/>
                    <a:pt x="63308" y="1159182"/>
                    <a:pt x="63785" y="1187948"/>
                  </a:cubicBezTo>
                  <a:cubicBezTo>
                    <a:pt x="63880" y="1193187"/>
                    <a:pt x="59689" y="1197568"/>
                    <a:pt x="54450" y="1197663"/>
                  </a:cubicBezTo>
                  <a:cubicBezTo>
                    <a:pt x="54736" y="1197568"/>
                    <a:pt x="54640" y="1197568"/>
                    <a:pt x="54640" y="119756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2" name="Forme libre : forme 4401">
              <a:extLst>
                <a:ext uri="{FF2B5EF4-FFF2-40B4-BE49-F238E27FC236}">
                  <a16:creationId xmlns:a16="http://schemas.microsoft.com/office/drawing/2014/main" id="{A2C321B0-297F-1E7C-40B8-85BF2E8F6C71}"/>
                </a:ext>
              </a:extLst>
            </p:cNvPr>
            <p:cNvSpPr/>
            <p:nvPr/>
          </p:nvSpPr>
          <p:spPr>
            <a:xfrm>
              <a:off x="17003937" y="2374521"/>
              <a:ext cx="72226" cy="78438"/>
            </a:xfrm>
            <a:custGeom>
              <a:avLst/>
              <a:gdLst>
                <a:gd name="connsiteX0" fmla="*/ 33528 w 70866"/>
                <a:gd name="connsiteY0" fmla="*/ 76962 h 76961"/>
                <a:gd name="connsiteX1" fmla="*/ 70866 w 70866"/>
                <a:gd name="connsiteY1" fmla="*/ 0 h 76961"/>
                <a:gd name="connsiteX2" fmla="*/ 0 w 70866"/>
                <a:gd name="connsiteY2" fmla="*/ 48006 h 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66" h="76961">
                  <a:moveTo>
                    <a:pt x="33528" y="76962"/>
                  </a:moveTo>
                  <a:lnTo>
                    <a:pt x="70866" y="0"/>
                  </a:lnTo>
                  <a:lnTo>
                    <a:pt x="0" y="4800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3" name="Forme libre : forme 4402">
              <a:extLst>
                <a:ext uri="{FF2B5EF4-FFF2-40B4-BE49-F238E27FC236}">
                  <a16:creationId xmlns:a16="http://schemas.microsoft.com/office/drawing/2014/main" id="{773F7F38-9FAA-DFB6-8427-4228446F6784}"/>
                </a:ext>
              </a:extLst>
            </p:cNvPr>
            <p:cNvSpPr/>
            <p:nvPr/>
          </p:nvSpPr>
          <p:spPr>
            <a:xfrm>
              <a:off x="15449237" y="1505967"/>
              <a:ext cx="1689831" cy="1831176"/>
            </a:xfrm>
            <a:custGeom>
              <a:avLst/>
              <a:gdLst>
                <a:gd name="connsiteX0" fmla="*/ 1626584 w 1658016"/>
                <a:gd name="connsiteY0" fmla="*/ 1796701 h 1796700"/>
                <a:gd name="connsiteX1" fmla="*/ 1160907 w 1658016"/>
                <a:gd name="connsiteY1" fmla="*/ 1126427 h 1796700"/>
                <a:gd name="connsiteX2" fmla="*/ 1149191 w 1658016"/>
                <a:gd name="connsiteY2" fmla="*/ 1110806 h 1796700"/>
                <a:gd name="connsiteX3" fmla="*/ 491299 w 1658016"/>
                <a:gd name="connsiteY3" fmla="*/ 454247 h 1796700"/>
                <a:gd name="connsiteX4" fmla="*/ 0 w 1658016"/>
                <a:gd name="connsiteY4" fmla="*/ 26098 h 1796700"/>
                <a:gd name="connsiteX5" fmla="*/ 27717 w 1658016"/>
                <a:gd name="connsiteY5" fmla="*/ 0 h 1796700"/>
                <a:gd name="connsiteX6" fmla="*/ 513588 w 1658016"/>
                <a:gd name="connsiteY6" fmla="*/ 423386 h 1796700"/>
                <a:gd name="connsiteX7" fmla="*/ 1179576 w 1658016"/>
                <a:gd name="connsiteY7" fmla="*/ 1087850 h 1796700"/>
                <a:gd name="connsiteX8" fmla="*/ 1191292 w 1658016"/>
                <a:gd name="connsiteY8" fmla="*/ 1103376 h 1796700"/>
                <a:gd name="connsiteX9" fmla="*/ 1658017 w 1658016"/>
                <a:gd name="connsiteY9" fmla="*/ 1775079 h 1796700"/>
                <a:gd name="connsiteX10" fmla="*/ 1626584 w 1658016"/>
                <a:gd name="connsiteY10" fmla="*/ 1796701 h 179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8016" h="1796700">
                  <a:moveTo>
                    <a:pt x="1626584" y="1796701"/>
                  </a:moveTo>
                  <a:cubicBezTo>
                    <a:pt x="1509141" y="1625156"/>
                    <a:pt x="1228820" y="1216247"/>
                    <a:pt x="1160907" y="1126427"/>
                  </a:cubicBezTo>
                  <a:lnTo>
                    <a:pt x="1149191" y="1110806"/>
                  </a:lnTo>
                  <a:cubicBezTo>
                    <a:pt x="1052227" y="981932"/>
                    <a:pt x="850392" y="713708"/>
                    <a:pt x="491299" y="454247"/>
                  </a:cubicBezTo>
                  <a:cubicBezTo>
                    <a:pt x="262414" y="288893"/>
                    <a:pt x="97822" y="130111"/>
                    <a:pt x="0" y="26098"/>
                  </a:cubicBezTo>
                  <a:lnTo>
                    <a:pt x="27717" y="0"/>
                  </a:lnTo>
                  <a:cubicBezTo>
                    <a:pt x="124396" y="102870"/>
                    <a:pt x="287179" y="259747"/>
                    <a:pt x="513588" y="423386"/>
                  </a:cubicBezTo>
                  <a:cubicBezTo>
                    <a:pt x="877348" y="686181"/>
                    <a:pt x="1081468" y="957548"/>
                    <a:pt x="1179576" y="1087850"/>
                  </a:cubicBezTo>
                  <a:lnTo>
                    <a:pt x="1191292" y="1103376"/>
                  </a:lnTo>
                  <a:cubicBezTo>
                    <a:pt x="1257109" y="1190625"/>
                    <a:pt x="1511998" y="1561624"/>
                    <a:pt x="1658017" y="1775079"/>
                  </a:cubicBezTo>
                  <a:lnTo>
                    <a:pt x="1626584" y="179670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4" name="Forme libre : forme 4403">
              <a:extLst>
                <a:ext uri="{FF2B5EF4-FFF2-40B4-BE49-F238E27FC236}">
                  <a16:creationId xmlns:a16="http://schemas.microsoft.com/office/drawing/2014/main" id="{E8CB1388-112D-8F53-C8CF-963BE16CAEEF}"/>
                </a:ext>
              </a:extLst>
            </p:cNvPr>
            <p:cNvSpPr/>
            <p:nvPr/>
          </p:nvSpPr>
          <p:spPr>
            <a:xfrm>
              <a:off x="15372449" y="1416170"/>
              <a:ext cx="145713" cy="155712"/>
            </a:xfrm>
            <a:custGeom>
              <a:avLst/>
              <a:gdLst>
                <a:gd name="connsiteX0" fmla="*/ 76867 w 142970"/>
                <a:gd name="connsiteY0" fmla="*/ 152781 h 152780"/>
                <a:gd name="connsiteX1" fmla="*/ 0 w 142970"/>
                <a:gd name="connsiteY1" fmla="*/ 0 h 152780"/>
                <a:gd name="connsiteX2" fmla="*/ 142970 w 142970"/>
                <a:gd name="connsiteY2" fmla="*/ 93821 h 15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970" h="152780">
                  <a:moveTo>
                    <a:pt x="76867" y="152781"/>
                  </a:moveTo>
                  <a:lnTo>
                    <a:pt x="0" y="0"/>
                  </a:lnTo>
                  <a:lnTo>
                    <a:pt x="142970" y="9382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5" name="Forme libre : forme 4404">
              <a:extLst>
                <a:ext uri="{FF2B5EF4-FFF2-40B4-BE49-F238E27FC236}">
                  <a16:creationId xmlns:a16="http://schemas.microsoft.com/office/drawing/2014/main" id="{0B14162A-2EB3-55E3-B1FA-F5BEC51D9C9A}"/>
                </a:ext>
              </a:extLst>
            </p:cNvPr>
            <p:cNvSpPr/>
            <p:nvPr/>
          </p:nvSpPr>
          <p:spPr>
            <a:xfrm>
              <a:off x="17068299" y="3275305"/>
              <a:ext cx="132414" cy="164449"/>
            </a:xfrm>
            <a:custGeom>
              <a:avLst/>
              <a:gdLst>
                <a:gd name="connsiteX0" fmla="*/ 0 w 129921"/>
                <a:gd name="connsiteY0" fmla="*/ 50101 h 161353"/>
                <a:gd name="connsiteX1" fmla="*/ 129921 w 129921"/>
                <a:gd name="connsiteY1" fmla="*/ 161353 h 161353"/>
                <a:gd name="connsiteX2" fmla="*/ 73057 w 129921"/>
                <a:gd name="connsiteY2" fmla="*/ 0 h 1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921" h="161353">
                  <a:moveTo>
                    <a:pt x="0" y="50101"/>
                  </a:moveTo>
                  <a:lnTo>
                    <a:pt x="129921" y="161353"/>
                  </a:lnTo>
                  <a:lnTo>
                    <a:pt x="73057" y="0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6" name="Forme libre : forme 4405">
              <a:extLst>
                <a:ext uri="{FF2B5EF4-FFF2-40B4-BE49-F238E27FC236}">
                  <a16:creationId xmlns:a16="http://schemas.microsoft.com/office/drawing/2014/main" id="{313554FF-61C2-01A7-9531-66990CDCA785}"/>
                </a:ext>
              </a:extLst>
            </p:cNvPr>
            <p:cNvSpPr/>
            <p:nvPr/>
          </p:nvSpPr>
          <p:spPr>
            <a:xfrm>
              <a:off x="13450504" y="1710314"/>
              <a:ext cx="28055" cy="61158"/>
            </a:xfrm>
            <a:custGeom>
              <a:avLst/>
              <a:gdLst>
                <a:gd name="connsiteX0" fmla="*/ 95 w 27527"/>
                <a:gd name="connsiteY0" fmla="*/ 0 h 60007"/>
                <a:gd name="connsiteX1" fmla="*/ 13525 w 27527"/>
                <a:gd name="connsiteY1" fmla="*/ 0 h 60007"/>
                <a:gd name="connsiteX2" fmla="*/ 23432 w 27527"/>
                <a:gd name="connsiteY2" fmla="*/ 3239 h 60007"/>
                <a:gd name="connsiteX3" fmla="*/ 26479 w 27527"/>
                <a:gd name="connsiteY3" fmla="*/ 13240 h 60007"/>
                <a:gd name="connsiteX4" fmla="*/ 26479 w 27527"/>
                <a:gd name="connsiteY4" fmla="*/ 16097 h 60007"/>
                <a:gd name="connsiteX5" fmla="*/ 24860 w 27527"/>
                <a:gd name="connsiteY5" fmla="*/ 23908 h 60007"/>
                <a:gd name="connsiteX6" fmla="*/ 19431 w 27527"/>
                <a:gd name="connsiteY6" fmla="*/ 28004 h 60007"/>
                <a:gd name="connsiteX7" fmla="*/ 27527 w 27527"/>
                <a:gd name="connsiteY7" fmla="*/ 40862 h 60007"/>
                <a:gd name="connsiteX8" fmla="*/ 27527 w 27527"/>
                <a:gd name="connsiteY8" fmla="*/ 45911 h 60007"/>
                <a:gd name="connsiteX9" fmla="*/ 13811 w 27527"/>
                <a:gd name="connsiteY9" fmla="*/ 60008 h 60007"/>
                <a:gd name="connsiteX10" fmla="*/ 0 w 27527"/>
                <a:gd name="connsiteY10" fmla="*/ 60008 h 60007"/>
                <a:gd name="connsiteX11" fmla="*/ 0 w 27527"/>
                <a:gd name="connsiteY11" fmla="*/ 0 h 60007"/>
                <a:gd name="connsiteX12" fmla="*/ 6763 w 27527"/>
                <a:gd name="connsiteY12" fmla="*/ 25432 h 60007"/>
                <a:gd name="connsiteX13" fmla="*/ 11906 w 27527"/>
                <a:gd name="connsiteY13" fmla="*/ 25432 h 60007"/>
                <a:gd name="connsiteX14" fmla="*/ 18002 w 27527"/>
                <a:gd name="connsiteY14" fmla="*/ 23717 h 60007"/>
                <a:gd name="connsiteX15" fmla="*/ 19907 w 27527"/>
                <a:gd name="connsiteY15" fmla="*/ 17431 h 60007"/>
                <a:gd name="connsiteX16" fmla="*/ 19907 w 27527"/>
                <a:gd name="connsiteY16" fmla="*/ 13907 h 60007"/>
                <a:gd name="connsiteX17" fmla="*/ 18383 w 27527"/>
                <a:gd name="connsiteY17" fmla="*/ 7906 h 60007"/>
                <a:gd name="connsiteX18" fmla="*/ 13335 w 27527"/>
                <a:gd name="connsiteY18" fmla="*/ 6001 h 60007"/>
                <a:gd name="connsiteX19" fmla="*/ 6763 w 27527"/>
                <a:gd name="connsiteY19" fmla="*/ 6001 h 60007"/>
                <a:gd name="connsiteX20" fmla="*/ 6763 w 27527"/>
                <a:gd name="connsiteY20" fmla="*/ 25432 h 60007"/>
                <a:gd name="connsiteX21" fmla="*/ 6763 w 27527"/>
                <a:gd name="connsiteY21" fmla="*/ 53912 h 60007"/>
                <a:gd name="connsiteX22" fmla="*/ 13907 w 27527"/>
                <a:gd name="connsiteY22" fmla="*/ 53912 h 60007"/>
                <a:gd name="connsiteX23" fmla="*/ 21050 w 27527"/>
                <a:gd name="connsiteY23" fmla="*/ 45815 h 60007"/>
                <a:gd name="connsiteX24" fmla="*/ 21050 w 27527"/>
                <a:gd name="connsiteY24" fmla="*/ 40481 h 60007"/>
                <a:gd name="connsiteX25" fmla="*/ 19050 w 27527"/>
                <a:gd name="connsiteY25" fmla="*/ 33623 h 60007"/>
                <a:gd name="connsiteX26" fmla="*/ 12573 w 27527"/>
                <a:gd name="connsiteY26" fmla="*/ 31623 h 60007"/>
                <a:gd name="connsiteX27" fmla="*/ 6763 w 27527"/>
                <a:gd name="connsiteY27" fmla="*/ 31623 h 60007"/>
                <a:gd name="connsiteX28" fmla="*/ 6763 w 27527"/>
                <a:gd name="connsiteY28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527" h="60007">
                  <a:moveTo>
                    <a:pt x="95" y="0"/>
                  </a:moveTo>
                  <a:lnTo>
                    <a:pt x="13525" y="0"/>
                  </a:lnTo>
                  <a:cubicBezTo>
                    <a:pt x="18098" y="0"/>
                    <a:pt x="21431" y="1048"/>
                    <a:pt x="23432" y="3239"/>
                  </a:cubicBezTo>
                  <a:cubicBezTo>
                    <a:pt x="25527" y="5429"/>
                    <a:pt x="26479" y="8763"/>
                    <a:pt x="26479" y="13240"/>
                  </a:cubicBezTo>
                  <a:lnTo>
                    <a:pt x="26479" y="16097"/>
                  </a:lnTo>
                  <a:cubicBezTo>
                    <a:pt x="26479" y="19431"/>
                    <a:pt x="25908" y="22003"/>
                    <a:pt x="24860" y="23908"/>
                  </a:cubicBezTo>
                  <a:cubicBezTo>
                    <a:pt x="23813" y="25813"/>
                    <a:pt x="22003" y="27146"/>
                    <a:pt x="19431" y="28004"/>
                  </a:cubicBezTo>
                  <a:cubicBezTo>
                    <a:pt x="24765" y="29528"/>
                    <a:pt x="27527" y="33814"/>
                    <a:pt x="27527" y="40862"/>
                  </a:cubicBezTo>
                  <a:lnTo>
                    <a:pt x="27527" y="45911"/>
                  </a:lnTo>
                  <a:cubicBezTo>
                    <a:pt x="27527" y="55245"/>
                    <a:pt x="22955" y="60008"/>
                    <a:pt x="13811" y="60008"/>
                  </a:cubicBez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5432"/>
                  </a:moveTo>
                  <a:lnTo>
                    <a:pt x="11906" y="25432"/>
                  </a:lnTo>
                  <a:cubicBezTo>
                    <a:pt x="14669" y="25432"/>
                    <a:pt x="16764" y="24860"/>
                    <a:pt x="18002" y="23717"/>
                  </a:cubicBezTo>
                  <a:cubicBezTo>
                    <a:pt x="19241" y="22574"/>
                    <a:pt x="19907" y="20479"/>
                    <a:pt x="19907" y="17431"/>
                  </a:cubicBezTo>
                  <a:lnTo>
                    <a:pt x="19907" y="13907"/>
                  </a:lnTo>
                  <a:cubicBezTo>
                    <a:pt x="19907" y="11240"/>
                    <a:pt x="19431" y="9239"/>
                    <a:pt x="18383" y="7906"/>
                  </a:cubicBezTo>
                  <a:cubicBezTo>
                    <a:pt x="17336" y="6572"/>
                    <a:pt x="15621" y="6001"/>
                    <a:pt x="13335" y="6001"/>
                  </a:cubicBezTo>
                  <a:lnTo>
                    <a:pt x="6763" y="6001"/>
                  </a:lnTo>
                  <a:lnTo>
                    <a:pt x="6763" y="25432"/>
                  </a:lnTo>
                  <a:close/>
                  <a:moveTo>
                    <a:pt x="6763" y="53912"/>
                  </a:moveTo>
                  <a:lnTo>
                    <a:pt x="13907" y="53912"/>
                  </a:lnTo>
                  <a:cubicBezTo>
                    <a:pt x="18669" y="53912"/>
                    <a:pt x="21050" y="51245"/>
                    <a:pt x="21050" y="45815"/>
                  </a:cubicBezTo>
                  <a:lnTo>
                    <a:pt x="21050" y="40481"/>
                  </a:lnTo>
                  <a:cubicBezTo>
                    <a:pt x="21050" y="37243"/>
                    <a:pt x="20383" y="34957"/>
                    <a:pt x="19050" y="33623"/>
                  </a:cubicBezTo>
                  <a:cubicBezTo>
                    <a:pt x="17717" y="32290"/>
                    <a:pt x="15621" y="31623"/>
                    <a:pt x="12573" y="31623"/>
                  </a:cubicBezTo>
                  <a:lnTo>
                    <a:pt x="6763" y="31623"/>
                  </a:lnTo>
                  <a:lnTo>
                    <a:pt x="6763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7" name="Forme libre : forme 4406">
              <a:extLst>
                <a:ext uri="{FF2B5EF4-FFF2-40B4-BE49-F238E27FC236}">
                  <a16:creationId xmlns:a16="http://schemas.microsoft.com/office/drawing/2014/main" id="{E42E71D8-4BD6-BDA7-1653-6C9C1AF8D071}"/>
                </a:ext>
              </a:extLst>
            </p:cNvPr>
            <p:cNvSpPr/>
            <p:nvPr/>
          </p:nvSpPr>
          <p:spPr>
            <a:xfrm>
              <a:off x="13485645" y="1710314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763 w 28098"/>
                <a:gd name="connsiteY18" fmla="*/ 28289 h 60007"/>
                <a:gd name="connsiteX19" fmla="*/ 11716 w 28098"/>
                <a:gd name="connsiteY19" fmla="*/ 28289 h 60007"/>
                <a:gd name="connsiteX20" fmla="*/ 18098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3 w 28098"/>
                <a:gd name="connsiteY24" fmla="*/ 6191 h 60007"/>
                <a:gd name="connsiteX25" fmla="*/ 6763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4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8289"/>
                  </a:moveTo>
                  <a:lnTo>
                    <a:pt x="11716" y="28289"/>
                  </a:lnTo>
                  <a:cubicBezTo>
                    <a:pt x="14573" y="28289"/>
                    <a:pt x="16669" y="27718"/>
                    <a:pt x="18098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3" y="6191"/>
                  </a:lnTo>
                  <a:lnTo>
                    <a:pt x="6763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8" name="Forme libre : forme 4407">
              <a:extLst>
                <a:ext uri="{FF2B5EF4-FFF2-40B4-BE49-F238E27FC236}">
                  <a16:creationId xmlns:a16="http://schemas.microsoft.com/office/drawing/2014/main" id="{02E718A9-CFF6-A874-F7FA-2700F3263F4B}"/>
                </a:ext>
              </a:extLst>
            </p:cNvPr>
            <p:cNvSpPr/>
            <p:nvPr/>
          </p:nvSpPr>
          <p:spPr>
            <a:xfrm>
              <a:off x="13520983" y="1710314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9" name="Forme libre : forme 4408">
              <a:extLst>
                <a:ext uri="{FF2B5EF4-FFF2-40B4-BE49-F238E27FC236}">
                  <a16:creationId xmlns:a16="http://schemas.microsoft.com/office/drawing/2014/main" id="{718707E2-64DE-94D5-12F7-F69C953C4770}"/>
                </a:ext>
              </a:extLst>
            </p:cNvPr>
            <p:cNvSpPr/>
            <p:nvPr/>
          </p:nvSpPr>
          <p:spPr>
            <a:xfrm>
              <a:off x="13534670" y="170973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5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5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3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0" name="Forme libre : forme 4409">
              <a:extLst>
                <a:ext uri="{FF2B5EF4-FFF2-40B4-BE49-F238E27FC236}">
                  <a16:creationId xmlns:a16="http://schemas.microsoft.com/office/drawing/2014/main" id="{0ED3E2B8-1A92-FE7A-8115-00DA8326A25C}"/>
                </a:ext>
              </a:extLst>
            </p:cNvPr>
            <p:cNvSpPr/>
            <p:nvPr/>
          </p:nvSpPr>
          <p:spPr>
            <a:xfrm>
              <a:off x="13568550" y="170973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1" name="Forme libre : forme 4410">
              <a:extLst>
                <a:ext uri="{FF2B5EF4-FFF2-40B4-BE49-F238E27FC236}">
                  <a16:creationId xmlns:a16="http://schemas.microsoft.com/office/drawing/2014/main" id="{B2DA4989-DC32-281C-2BDB-B7C950DC944F}"/>
                </a:ext>
              </a:extLst>
            </p:cNvPr>
            <p:cNvSpPr/>
            <p:nvPr/>
          </p:nvSpPr>
          <p:spPr>
            <a:xfrm>
              <a:off x="13603790" y="1710217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2" name="Forme libre : forme 4411">
              <a:extLst>
                <a:ext uri="{FF2B5EF4-FFF2-40B4-BE49-F238E27FC236}">
                  <a16:creationId xmlns:a16="http://schemas.microsoft.com/office/drawing/2014/main" id="{2F33E89D-1583-6D79-A970-A69F892F53FE}"/>
                </a:ext>
              </a:extLst>
            </p:cNvPr>
            <p:cNvSpPr/>
            <p:nvPr/>
          </p:nvSpPr>
          <p:spPr>
            <a:xfrm>
              <a:off x="13467201" y="180680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333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3" name="Forme libre : forme 4412">
              <a:extLst>
                <a:ext uri="{FF2B5EF4-FFF2-40B4-BE49-F238E27FC236}">
                  <a16:creationId xmlns:a16="http://schemas.microsoft.com/office/drawing/2014/main" id="{3D402603-2618-F89F-806C-0182CA396A60}"/>
                </a:ext>
              </a:extLst>
            </p:cNvPr>
            <p:cNvSpPr/>
            <p:nvPr/>
          </p:nvSpPr>
          <p:spPr>
            <a:xfrm>
              <a:off x="13499819" y="1807392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4" name="Forme libre : forme 4413">
              <a:extLst>
                <a:ext uri="{FF2B5EF4-FFF2-40B4-BE49-F238E27FC236}">
                  <a16:creationId xmlns:a16="http://schemas.microsoft.com/office/drawing/2014/main" id="{079E5388-DA84-93A9-3DD8-CE00B9968D21}"/>
                </a:ext>
              </a:extLst>
            </p:cNvPr>
            <p:cNvSpPr/>
            <p:nvPr/>
          </p:nvSpPr>
          <p:spPr>
            <a:xfrm>
              <a:off x="13539330" y="1807392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5" name="Forme libre : forme 4414">
              <a:extLst>
                <a:ext uri="{FF2B5EF4-FFF2-40B4-BE49-F238E27FC236}">
                  <a16:creationId xmlns:a16="http://schemas.microsoft.com/office/drawing/2014/main" id="{68A337C0-FE44-485A-D339-8D2EB94A8E71}"/>
                </a:ext>
              </a:extLst>
            </p:cNvPr>
            <p:cNvSpPr/>
            <p:nvPr/>
          </p:nvSpPr>
          <p:spPr>
            <a:xfrm>
              <a:off x="13553891" y="1807295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6" name="Forme libre : forme 4415">
              <a:extLst>
                <a:ext uri="{FF2B5EF4-FFF2-40B4-BE49-F238E27FC236}">
                  <a16:creationId xmlns:a16="http://schemas.microsoft.com/office/drawing/2014/main" id="{59D2DD54-FD4A-ED1B-E0D0-3FB11395A29A}"/>
                </a:ext>
              </a:extLst>
            </p:cNvPr>
            <p:cNvSpPr/>
            <p:nvPr/>
          </p:nvSpPr>
          <p:spPr>
            <a:xfrm>
              <a:off x="13588161" y="1807392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5 w 28765"/>
                <a:gd name="connsiteY5" fmla="*/ 0 h 60007"/>
                <a:gd name="connsiteX6" fmla="*/ 28765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5" y="0"/>
                  </a:lnTo>
                  <a:lnTo>
                    <a:pt x="28765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7" name="Forme libre : forme 4416">
              <a:extLst>
                <a:ext uri="{FF2B5EF4-FFF2-40B4-BE49-F238E27FC236}">
                  <a16:creationId xmlns:a16="http://schemas.microsoft.com/office/drawing/2014/main" id="{85388584-90DA-045A-94BD-FF58E2962DB9}"/>
                </a:ext>
              </a:extLst>
            </p:cNvPr>
            <p:cNvSpPr/>
            <p:nvPr/>
          </p:nvSpPr>
          <p:spPr>
            <a:xfrm>
              <a:off x="13416526" y="1904470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8" name="Forme libre : forme 4417">
              <a:extLst>
                <a:ext uri="{FF2B5EF4-FFF2-40B4-BE49-F238E27FC236}">
                  <a16:creationId xmlns:a16="http://schemas.microsoft.com/office/drawing/2014/main" id="{FA532E25-40E0-D6E9-FF8D-C099206E5B07}"/>
                </a:ext>
              </a:extLst>
            </p:cNvPr>
            <p:cNvSpPr/>
            <p:nvPr/>
          </p:nvSpPr>
          <p:spPr>
            <a:xfrm>
              <a:off x="13431088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9" name="Forme libre : forme 4418">
              <a:extLst>
                <a:ext uri="{FF2B5EF4-FFF2-40B4-BE49-F238E27FC236}">
                  <a16:creationId xmlns:a16="http://schemas.microsoft.com/office/drawing/2014/main" id="{C1350D1F-866F-75E3-534B-1A34ED9ED838}"/>
                </a:ext>
              </a:extLst>
            </p:cNvPr>
            <p:cNvSpPr/>
            <p:nvPr/>
          </p:nvSpPr>
          <p:spPr>
            <a:xfrm>
              <a:off x="13467686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0" name="Forme libre : forme 4419">
              <a:extLst>
                <a:ext uri="{FF2B5EF4-FFF2-40B4-BE49-F238E27FC236}">
                  <a16:creationId xmlns:a16="http://schemas.microsoft.com/office/drawing/2014/main" id="{8406261B-6D06-A0BE-ECD1-14F3FCCFC6C4}"/>
                </a:ext>
              </a:extLst>
            </p:cNvPr>
            <p:cNvSpPr/>
            <p:nvPr/>
          </p:nvSpPr>
          <p:spPr>
            <a:xfrm>
              <a:off x="13503896" y="1903887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1" name="Forme libre : forme 4420">
              <a:extLst>
                <a:ext uri="{FF2B5EF4-FFF2-40B4-BE49-F238E27FC236}">
                  <a16:creationId xmlns:a16="http://schemas.microsoft.com/office/drawing/2014/main" id="{0B4A2F60-B4AD-993D-6719-AACF3BC4705E}"/>
                </a:ext>
              </a:extLst>
            </p:cNvPr>
            <p:cNvSpPr/>
            <p:nvPr/>
          </p:nvSpPr>
          <p:spPr>
            <a:xfrm>
              <a:off x="13538650" y="1903887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5 w 27146"/>
                <a:gd name="connsiteY4" fmla="*/ 20479 h 61150"/>
                <a:gd name="connsiteX5" fmla="*/ 20765 w 27146"/>
                <a:gd name="connsiteY5" fmla="*/ 14764 h 61150"/>
                <a:gd name="connsiteX6" fmla="*/ 13716 w 27146"/>
                <a:gd name="connsiteY6" fmla="*/ 6096 h 61150"/>
                <a:gd name="connsiteX7" fmla="*/ 6667 w 27146"/>
                <a:gd name="connsiteY7" fmla="*/ 14764 h 61150"/>
                <a:gd name="connsiteX8" fmla="*/ 6667 w 27146"/>
                <a:gd name="connsiteY8" fmla="*/ 46482 h 61150"/>
                <a:gd name="connsiteX9" fmla="*/ 13716 w 27146"/>
                <a:gd name="connsiteY9" fmla="*/ 55150 h 61150"/>
                <a:gd name="connsiteX10" fmla="*/ 20765 w 27146"/>
                <a:gd name="connsiteY10" fmla="*/ 46482 h 61150"/>
                <a:gd name="connsiteX11" fmla="*/ 20765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3" y="6668"/>
                    <a:pt x="27146" y="10382"/>
                    <a:pt x="27146" y="15050"/>
                  </a:cubicBezTo>
                  <a:lnTo>
                    <a:pt x="27146" y="20479"/>
                  </a:lnTo>
                  <a:lnTo>
                    <a:pt x="20765" y="20479"/>
                  </a:lnTo>
                  <a:lnTo>
                    <a:pt x="20765" y="14764"/>
                  </a:lnTo>
                  <a:cubicBezTo>
                    <a:pt x="20765" y="8954"/>
                    <a:pt x="18383" y="6096"/>
                    <a:pt x="13716" y="6096"/>
                  </a:cubicBezTo>
                  <a:cubicBezTo>
                    <a:pt x="9049" y="6096"/>
                    <a:pt x="6667" y="8954"/>
                    <a:pt x="6667" y="14764"/>
                  </a:cubicBezTo>
                  <a:lnTo>
                    <a:pt x="6667" y="46482"/>
                  </a:lnTo>
                  <a:cubicBezTo>
                    <a:pt x="6667" y="52292"/>
                    <a:pt x="9049" y="55150"/>
                    <a:pt x="13716" y="55150"/>
                  </a:cubicBezTo>
                  <a:cubicBezTo>
                    <a:pt x="18383" y="55150"/>
                    <a:pt x="20765" y="52292"/>
                    <a:pt x="20765" y="46482"/>
                  </a:cubicBezTo>
                  <a:lnTo>
                    <a:pt x="20765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7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2" name="Forme libre : forme 4421">
              <a:extLst>
                <a:ext uri="{FF2B5EF4-FFF2-40B4-BE49-F238E27FC236}">
                  <a16:creationId xmlns:a16="http://schemas.microsoft.com/office/drawing/2014/main" id="{258C3F2E-3429-347E-F706-FF51185C4B78}"/>
                </a:ext>
              </a:extLst>
            </p:cNvPr>
            <p:cNvSpPr/>
            <p:nvPr/>
          </p:nvSpPr>
          <p:spPr>
            <a:xfrm>
              <a:off x="13573307" y="1904470"/>
              <a:ext cx="25142" cy="61158"/>
            </a:xfrm>
            <a:custGeom>
              <a:avLst/>
              <a:gdLst>
                <a:gd name="connsiteX0" fmla="*/ 6667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7 w 24669"/>
                <a:gd name="connsiteY3" fmla="*/ 32576 h 60007"/>
                <a:gd name="connsiteX4" fmla="*/ 6667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7 w 24669"/>
                <a:gd name="connsiteY11" fmla="*/ 6096 h 60007"/>
                <a:gd name="connsiteX12" fmla="*/ 6667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7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7" y="32576"/>
                  </a:lnTo>
                  <a:lnTo>
                    <a:pt x="6667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7" y="6096"/>
                  </a:lnTo>
                  <a:lnTo>
                    <a:pt x="6667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3" name="Forme libre : forme 4422">
              <a:extLst>
                <a:ext uri="{FF2B5EF4-FFF2-40B4-BE49-F238E27FC236}">
                  <a16:creationId xmlns:a16="http://schemas.microsoft.com/office/drawing/2014/main" id="{1AB03E3F-2592-FE22-6FDC-E6355F660101}"/>
                </a:ext>
              </a:extLst>
            </p:cNvPr>
            <p:cNvSpPr/>
            <p:nvPr/>
          </p:nvSpPr>
          <p:spPr>
            <a:xfrm>
              <a:off x="13605537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4" name="Forme libre : forme 4423">
              <a:extLst>
                <a:ext uri="{FF2B5EF4-FFF2-40B4-BE49-F238E27FC236}">
                  <a16:creationId xmlns:a16="http://schemas.microsoft.com/office/drawing/2014/main" id="{26AAD32F-37D6-EA10-34C4-0D1A2573D330}"/>
                </a:ext>
              </a:extLst>
            </p:cNvPr>
            <p:cNvSpPr/>
            <p:nvPr/>
          </p:nvSpPr>
          <p:spPr>
            <a:xfrm>
              <a:off x="13639805" y="190447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5" name="Forme libre : forme 4424">
              <a:extLst>
                <a:ext uri="{FF2B5EF4-FFF2-40B4-BE49-F238E27FC236}">
                  <a16:creationId xmlns:a16="http://schemas.microsoft.com/office/drawing/2014/main" id="{C9B36F9F-F1DB-30CA-2DFD-5410D262C6CE}"/>
                </a:ext>
              </a:extLst>
            </p:cNvPr>
            <p:cNvSpPr/>
            <p:nvPr/>
          </p:nvSpPr>
          <p:spPr>
            <a:xfrm>
              <a:off x="15031705" y="1390055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3 w 27241"/>
                <a:gd name="connsiteY7" fmla="*/ 14668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8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810" y="1333"/>
                    <a:pt x="9239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6" name="Forme libre : forme 4425">
              <a:extLst>
                <a:ext uri="{FF2B5EF4-FFF2-40B4-BE49-F238E27FC236}">
                  <a16:creationId xmlns:a16="http://schemas.microsoft.com/office/drawing/2014/main" id="{CB387890-0A77-C7C7-41F8-C2218BBB2DEC}"/>
                </a:ext>
              </a:extLst>
            </p:cNvPr>
            <p:cNvSpPr/>
            <p:nvPr/>
          </p:nvSpPr>
          <p:spPr>
            <a:xfrm>
              <a:off x="15066750" y="1390638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7" name="Forme libre : forme 4426">
              <a:extLst>
                <a:ext uri="{FF2B5EF4-FFF2-40B4-BE49-F238E27FC236}">
                  <a16:creationId xmlns:a16="http://schemas.microsoft.com/office/drawing/2014/main" id="{7CD9C68D-2DD1-58EC-1AB2-8C795A454C1C}"/>
                </a:ext>
              </a:extLst>
            </p:cNvPr>
            <p:cNvSpPr/>
            <p:nvPr/>
          </p:nvSpPr>
          <p:spPr>
            <a:xfrm>
              <a:off x="15102086" y="1390638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8" name="Forme libre : forme 4427">
              <a:extLst>
                <a:ext uri="{FF2B5EF4-FFF2-40B4-BE49-F238E27FC236}">
                  <a16:creationId xmlns:a16="http://schemas.microsoft.com/office/drawing/2014/main" id="{1D38D327-0776-B1D1-AD5F-C228D0AE70DF}"/>
                </a:ext>
              </a:extLst>
            </p:cNvPr>
            <p:cNvSpPr/>
            <p:nvPr/>
          </p:nvSpPr>
          <p:spPr>
            <a:xfrm>
              <a:off x="15133443" y="1390055"/>
              <a:ext cx="27569" cy="62420"/>
            </a:xfrm>
            <a:custGeom>
              <a:avLst/>
              <a:gdLst>
                <a:gd name="connsiteX0" fmla="*/ 3619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6 w 27050"/>
                <a:gd name="connsiteY20" fmla="*/ 42767 h 61245"/>
                <a:gd name="connsiteX21" fmla="*/ 6286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1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19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19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4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6" y="42767"/>
                  </a:lnTo>
                  <a:lnTo>
                    <a:pt x="6286" y="46577"/>
                  </a:lnTo>
                  <a:cubicBezTo>
                    <a:pt x="6286" y="52292"/>
                    <a:pt x="8667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7"/>
                    <a:pt x="20002" y="43053"/>
                    <a:pt x="19240" y="41529"/>
                  </a:cubicBezTo>
                  <a:cubicBezTo>
                    <a:pt x="18478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1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3" y="6572"/>
                    <a:pt x="3619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9" name="Forme libre : forme 4428">
              <a:extLst>
                <a:ext uri="{FF2B5EF4-FFF2-40B4-BE49-F238E27FC236}">
                  <a16:creationId xmlns:a16="http://schemas.microsoft.com/office/drawing/2014/main" id="{DFA262C8-4121-4C0C-B102-C1993A47E413}"/>
                </a:ext>
              </a:extLst>
            </p:cNvPr>
            <p:cNvSpPr/>
            <p:nvPr/>
          </p:nvSpPr>
          <p:spPr>
            <a:xfrm>
              <a:off x="15165090" y="1390638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0" name="Forme libre : forme 4429">
              <a:extLst>
                <a:ext uri="{FF2B5EF4-FFF2-40B4-BE49-F238E27FC236}">
                  <a16:creationId xmlns:a16="http://schemas.microsoft.com/office/drawing/2014/main" id="{044AA7C2-BF58-CAE6-F6A9-4845B317C96E}"/>
                </a:ext>
              </a:extLst>
            </p:cNvPr>
            <p:cNvSpPr/>
            <p:nvPr/>
          </p:nvSpPr>
          <p:spPr>
            <a:xfrm>
              <a:off x="15012483" y="1487133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4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1" name="Forme libre : forme 4430">
              <a:extLst>
                <a:ext uri="{FF2B5EF4-FFF2-40B4-BE49-F238E27FC236}">
                  <a16:creationId xmlns:a16="http://schemas.microsoft.com/office/drawing/2014/main" id="{A70C5C2B-B105-19D2-A445-2DAAD0E45FCC}"/>
                </a:ext>
              </a:extLst>
            </p:cNvPr>
            <p:cNvSpPr/>
            <p:nvPr/>
          </p:nvSpPr>
          <p:spPr>
            <a:xfrm>
              <a:off x="15046655" y="148761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69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3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69"/>
                    <a:pt x="13335" y="60769"/>
                  </a:cubicBezTo>
                  <a:cubicBezTo>
                    <a:pt x="8858" y="60769"/>
                    <a:pt x="5524" y="59436"/>
                    <a:pt x="3334" y="56674"/>
                  </a:cubicBezTo>
                  <a:cubicBezTo>
                    <a:pt x="1143" y="53911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2" name="Forme libre : forme 4431">
              <a:extLst>
                <a:ext uri="{FF2B5EF4-FFF2-40B4-BE49-F238E27FC236}">
                  <a16:creationId xmlns:a16="http://schemas.microsoft.com/office/drawing/2014/main" id="{5323D07B-EE75-F354-45BA-F39678565475}"/>
                </a:ext>
              </a:extLst>
            </p:cNvPr>
            <p:cNvSpPr/>
            <p:nvPr/>
          </p:nvSpPr>
          <p:spPr>
            <a:xfrm>
              <a:off x="15081506" y="1487716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3" name="Forme libre : forme 4432">
              <a:extLst>
                <a:ext uri="{FF2B5EF4-FFF2-40B4-BE49-F238E27FC236}">
                  <a16:creationId xmlns:a16="http://schemas.microsoft.com/office/drawing/2014/main" id="{9733209A-C80E-2994-1835-8F7190755E8E}"/>
                </a:ext>
              </a:extLst>
            </p:cNvPr>
            <p:cNvSpPr/>
            <p:nvPr/>
          </p:nvSpPr>
          <p:spPr>
            <a:xfrm>
              <a:off x="15129463" y="1487716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4" name="Forme libre : forme 4433">
              <a:extLst>
                <a:ext uri="{FF2B5EF4-FFF2-40B4-BE49-F238E27FC236}">
                  <a16:creationId xmlns:a16="http://schemas.microsoft.com/office/drawing/2014/main" id="{CB582EDE-6E93-3313-5D53-A6ADAA35E5AC}"/>
                </a:ext>
              </a:extLst>
            </p:cNvPr>
            <p:cNvSpPr/>
            <p:nvPr/>
          </p:nvSpPr>
          <p:spPr>
            <a:xfrm>
              <a:off x="15168973" y="1487716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5" name="Forme libre : forme 4434">
              <a:extLst>
                <a:ext uri="{FF2B5EF4-FFF2-40B4-BE49-F238E27FC236}">
                  <a16:creationId xmlns:a16="http://schemas.microsoft.com/office/drawing/2014/main" id="{E630CF95-E26E-BC22-93A9-E5D6A7B4B0B6}"/>
                </a:ext>
              </a:extLst>
            </p:cNvPr>
            <p:cNvSpPr/>
            <p:nvPr/>
          </p:nvSpPr>
          <p:spPr>
            <a:xfrm>
              <a:off x="15182176" y="1487716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5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5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6" name="Forme libre : forme 4435">
              <a:extLst>
                <a:ext uri="{FF2B5EF4-FFF2-40B4-BE49-F238E27FC236}">
                  <a16:creationId xmlns:a16="http://schemas.microsoft.com/office/drawing/2014/main" id="{CD3C61AC-C358-27E3-4337-3F06BACEC6A2}"/>
                </a:ext>
              </a:extLst>
            </p:cNvPr>
            <p:cNvSpPr/>
            <p:nvPr/>
          </p:nvSpPr>
          <p:spPr>
            <a:xfrm>
              <a:off x="16149458" y="1725071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2 w 27241"/>
                <a:gd name="connsiteY2" fmla="*/ 15050 h 61055"/>
                <a:gd name="connsiteX3" fmla="*/ 27242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9 h 61055"/>
                <a:gd name="connsiteX6" fmla="*/ 13811 w 27241"/>
                <a:gd name="connsiteY6" fmla="*/ 6001 h 61055"/>
                <a:gd name="connsiteX7" fmla="*/ 6763 w 27241"/>
                <a:gd name="connsiteY7" fmla="*/ 14669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6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8" y="0"/>
                    <a:pt x="21527" y="1333"/>
                    <a:pt x="23813" y="4000"/>
                  </a:cubicBezTo>
                  <a:cubicBezTo>
                    <a:pt x="26099" y="6667"/>
                    <a:pt x="27242" y="10382"/>
                    <a:pt x="27242" y="15050"/>
                  </a:cubicBezTo>
                  <a:lnTo>
                    <a:pt x="27242" y="20193"/>
                  </a:lnTo>
                  <a:lnTo>
                    <a:pt x="20860" y="20193"/>
                  </a:lnTo>
                  <a:lnTo>
                    <a:pt x="20860" y="14669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9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8" y="61055"/>
                    <a:pt x="13526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238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7" name="Forme libre : forme 4436">
              <a:extLst>
                <a:ext uri="{FF2B5EF4-FFF2-40B4-BE49-F238E27FC236}">
                  <a16:creationId xmlns:a16="http://schemas.microsoft.com/office/drawing/2014/main" id="{5B985BEA-A9DE-9424-D1CD-4890C82C53CD}"/>
                </a:ext>
              </a:extLst>
            </p:cNvPr>
            <p:cNvSpPr/>
            <p:nvPr/>
          </p:nvSpPr>
          <p:spPr>
            <a:xfrm>
              <a:off x="16184504" y="172565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8" name="Forme libre : forme 4437">
              <a:extLst>
                <a:ext uri="{FF2B5EF4-FFF2-40B4-BE49-F238E27FC236}">
                  <a16:creationId xmlns:a16="http://schemas.microsoft.com/office/drawing/2014/main" id="{BFB2547F-AF94-5752-CEF9-FAF4C8BBCD91}"/>
                </a:ext>
              </a:extLst>
            </p:cNvPr>
            <p:cNvSpPr/>
            <p:nvPr/>
          </p:nvSpPr>
          <p:spPr>
            <a:xfrm>
              <a:off x="16219840" y="1725653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5 h 60007"/>
                <a:gd name="connsiteX3" fmla="*/ 6668 w 24670"/>
                <a:gd name="connsiteY3" fmla="*/ 32575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9" name="Forme libre : forme 4438">
              <a:extLst>
                <a:ext uri="{FF2B5EF4-FFF2-40B4-BE49-F238E27FC236}">
                  <a16:creationId xmlns:a16="http://schemas.microsoft.com/office/drawing/2014/main" id="{C4677461-D462-3CC5-F095-F5006CCEE85E}"/>
                </a:ext>
              </a:extLst>
            </p:cNvPr>
            <p:cNvSpPr/>
            <p:nvPr/>
          </p:nvSpPr>
          <p:spPr>
            <a:xfrm>
              <a:off x="16251099" y="172507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6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6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4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0" name="Forme libre : forme 4439">
              <a:extLst>
                <a:ext uri="{FF2B5EF4-FFF2-40B4-BE49-F238E27FC236}">
                  <a16:creationId xmlns:a16="http://schemas.microsoft.com/office/drawing/2014/main" id="{F9859506-DC15-FDE4-1F95-6616B32ED01B}"/>
                </a:ext>
              </a:extLst>
            </p:cNvPr>
            <p:cNvSpPr/>
            <p:nvPr/>
          </p:nvSpPr>
          <p:spPr>
            <a:xfrm>
              <a:off x="16282843" y="1725653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7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7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1" name="Forme libre : forme 4440">
              <a:extLst>
                <a:ext uri="{FF2B5EF4-FFF2-40B4-BE49-F238E27FC236}">
                  <a16:creationId xmlns:a16="http://schemas.microsoft.com/office/drawing/2014/main" id="{BA3F326D-D6C9-5AA1-3A0D-24596AB88DCF}"/>
                </a:ext>
              </a:extLst>
            </p:cNvPr>
            <p:cNvSpPr/>
            <p:nvPr/>
          </p:nvSpPr>
          <p:spPr>
            <a:xfrm>
              <a:off x="16130140" y="182214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0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2" name="Forme libre : forme 4441">
              <a:extLst>
                <a:ext uri="{FF2B5EF4-FFF2-40B4-BE49-F238E27FC236}">
                  <a16:creationId xmlns:a16="http://schemas.microsoft.com/office/drawing/2014/main" id="{0146D56F-131B-1660-4E78-6BE5679170B6}"/>
                </a:ext>
              </a:extLst>
            </p:cNvPr>
            <p:cNvSpPr/>
            <p:nvPr/>
          </p:nvSpPr>
          <p:spPr>
            <a:xfrm>
              <a:off x="16164408" y="1822634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1"/>
                  </a:lnTo>
                  <a:cubicBezTo>
                    <a:pt x="6477" y="51721"/>
                    <a:pt x="8858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3" name="Forme libre : forme 4442">
              <a:extLst>
                <a:ext uri="{FF2B5EF4-FFF2-40B4-BE49-F238E27FC236}">
                  <a16:creationId xmlns:a16="http://schemas.microsoft.com/office/drawing/2014/main" id="{C0363348-6704-0277-654E-473D35368D8A}"/>
                </a:ext>
              </a:extLst>
            </p:cNvPr>
            <p:cNvSpPr/>
            <p:nvPr/>
          </p:nvSpPr>
          <p:spPr>
            <a:xfrm>
              <a:off x="16199260" y="1822731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4" name="Forme libre : forme 4443">
              <a:extLst>
                <a:ext uri="{FF2B5EF4-FFF2-40B4-BE49-F238E27FC236}">
                  <a16:creationId xmlns:a16="http://schemas.microsoft.com/office/drawing/2014/main" id="{3788A2CA-21F6-7D9D-6E71-62D20C2967B4}"/>
                </a:ext>
              </a:extLst>
            </p:cNvPr>
            <p:cNvSpPr/>
            <p:nvPr/>
          </p:nvSpPr>
          <p:spPr>
            <a:xfrm>
              <a:off x="16247216" y="1822731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5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5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5" name="Forme libre : forme 4444">
              <a:extLst>
                <a:ext uri="{FF2B5EF4-FFF2-40B4-BE49-F238E27FC236}">
                  <a16:creationId xmlns:a16="http://schemas.microsoft.com/office/drawing/2014/main" id="{7B07E90C-6CF1-C6F6-AA6D-096006432FEE}"/>
                </a:ext>
              </a:extLst>
            </p:cNvPr>
            <p:cNvSpPr/>
            <p:nvPr/>
          </p:nvSpPr>
          <p:spPr>
            <a:xfrm>
              <a:off x="16286727" y="1822731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6" name="Forme libre : forme 4445">
              <a:extLst>
                <a:ext uri="{FF2B5EF4-FFF2-40B4-BE49-F238E27FC236}">
                  <a16:creationId xmlns:a16="http://schemas.microsoft.com/office/drawing/2014/main" id="{33CECD23-A742-63C8-2A4A-14E335683124}"/>
                </a:ext>
              </a:extLst>
            </p:cNvPr>
            <p:cNvSpPr/>
            <p:nvPr/>
          </p:nvSpPr>
          <p:spPr>
            <a:xfrm>
              <a:off x="16299929" y="1822731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6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6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7" name="Forme libre : forme 4446">
              <a:extLst>
                <a:ext uri="{FF2B5EF4-FFF2-40B4-BE49-F238E27FC236}">
                  <a16:creationId xmlns:a16="http://schemas.microsoft.com/office/drawing/2014/main" id="{016FC00B-0DCD-0B61-F2C4-B05AEA70754A}"/>
                </a:ext>
              </a:extLst>
            </p:cNvPr>
            <p:cNvSpPr/>
            <p:nvPr/>
          </p:nvSpPr>
          <p:spPr>
            <a:xfrm>
              <a:off x="17040146" y="1952426"/>
              <a:ext cx="27084" cy="61158"/>
            </a:xfrm>
            <a:custGeom>
              <a:avLst/>
              <a:gdLst>
                <a:gd name="connsiteX0" fmla="*/ 0 w 26574"/>
                <a:gd name="connsiteY0" fmla="*/ 0 h 60007"/>
                <a:gd name="connsiteX1" fmla="*/ 13145 w 26574"/>
                <a:gd name="connsiteY1" fmla="*/ 0 h 60007"/>
                <a:gd name="connsiteX2" fmla="*/ 26575 w 26574"/>
                <a:gd name="connsiteY2" fmla="*/ 14669 h 60007"/>
                <a:gd name="connsiteX3" fmla="*/ 26575 w 26574"/>
                <a:gd name="connsiteY3" fmla="*/ 21908 h 60007"/>
                <a:gd name="connsiteX4" fmla="*/ 12573 w 26574"/>
                <a:gd name="connsiteY4" fmla="*/ 36386 h 60007"/>
                <a:gd name="connsiteX5" fmla="*/ 6668 w 26574"/>
                <a:gd name="connsiteY5" fmla="*/ 36386 h 60007"/>
                <a:gd name="connsiteX6" fmla="*/ 6668 w 26574"/>
                <a:gd name="connsiteY6" fmla="*/ 60008 h 60007"/>
                <a:gd name="connsiteX7" fmla="*/ 0 w 26574"/>
                <a:gd name="connsiteY7" fmla="*/ 60008 h 60007"/>
                <a:gd name="connsiteX8" fmla="*/ 0 w 26574"/>
                <a:gd name="connsiteY8" fmla="*/ 0 h 60007"/>
                <a:gd name="connsiteX9" fmla="*/ 6762 w 26574"/>
                <a:gd name="connsiteY9" fmla="*/ 30290 h 60007"/>
                <a:gd name="connsiteX10" fmla="*/ 12668 w 26574"/>
                <a:gd name="connsiteY10" fmla="*/ 30290 h 60007"/>
                <a:gd name="connsiteX11" fmla="*/ 18192 w 26574"/>
                <a:gd name="connsiteY11" fmla="*/ 28385 h 60007"/>
                <a:gd name="connsiteX12" fmla="*/ 20002 w 26574"/>
                <a:gd name="connsiteY12" fmla="*/ 22193 h 60007"/>
                <a:gd name="connsiteX13" fmla="*/ 20002 w 26574"/>
                <a:gd name="connsiteY13" fmla="*/ 14192 h 60007"/>
                <a:gd name="connsiteX14" fmla="*/ 18383 w 26574"/>
                <a:gd name="connsiteY14" fmla="*/ 8001 h 60007"/>
                <a:gd name="connsiteX15" fmla="*/ 13145 w 26574"/>
                <a:gd name="connsiteY15" fmla="*/ 6001 h 60007"/>
                <a:gd name="connsiteX16" fmla="*/ 6762 w 26574"/>
                <a:gd name="connsiteY16" fmla="*/ 6001 h 60007"/>
                <a:gd name="connsiteX17" fmla="*/ 6762 w 26574"/>
                <a:gd name="connsiteY17" fmla="*/ 30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574" h="60007">
                  <a:moveTo>
                    <a:pt x="0" y="0"/>
                  </a:moveTo>
                  <a:lnTo>
                    <a:pt x="13145" y="0"/>
                  </a:lnTo>
                  <a:cubicBezTo>
                    <a:pt x="22098" y="0"/>
                    <a:pt x="26575" y="4858"/>
                    <a:pt x="26575" y="14669"/>
                  </a:cubicBezTo>
                  <a:lnTo>
                    <a:pt x="26575" y="21908"/>
                  </a:lnTo>
                  <a:cubicBezTo>
                    <a:pt x="26575" y="31528"/>
                    <a:pt x="21907" y="36386"/>
                    <a:pt x="12573" y="36386"/>
                  </a:cubicBezTo>
                  <a:lnTo>
                    <a:pt x="6668" y="36386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2" y="30290"/>
                  </a:moveTo>
                  <a:lnTo>
                    <a:pt x="12668" y="30290"/>
                  </a:lnTo>
                  <a:cubicBezTo>
                    <a:pt x="15144" y="30290"/>
                    <a:pt x="17050" y="29623"/>
                    <a:pt x="18192" y="28385"/>
                  </a:cubicBezTo>
                  <a:cubicBezTo>
                    <a:pt x="19335" y="27146"/>
                    <a:pt x="20002" y="25051"/>
                    <a:pt x="20002" y="22193"/>
                  </a:cubicBezTo>
                  <a:lnTo>
                    <a:pt x="20002" y="14192"/>
                  </a:lnTo>
                  <a:cubicBezTo>
                    <a:pt x="20002" y="11430"/>
                    <a:pt x="19431" y="9335"/>
                    <a:pt x="18383" y="8001"/>
                  </a:cubicBezTo>
                  <a:cubicBezTo>
                    <a:pt x="17336" y="6668"/>
                    <a:pt x="15526" y="6001"/>
                    <a:pt x="13145" y="6001"/>
                  </a:cubicBezTo>
                  <a:lnTo>
                    <a:pt x="6762" y="6001"/>
                  </a:lnTo>
                  <a:lnTo>
                    <a:pt x="6762" y="30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8" name="Forme libre : forme 4447">
              <a:extLst>
                <a:ext uri="{FF2B5EF4-FFF2-40B4-BE49-F238E27FC236}">
                  <a16:creationId xmlns:a16="http://schemas.microsoft.com/office/drawing/2014/main" id="{FAAC7DC1-8238-8FA6-F092-19A9D553B69C}"/>
                </a:ext>
              </a:extLst>
            </p:cNvPr>
            <p:cNvSpPr/>
            <p:nvPr/>
          </p:nvSpPr>
          <p:spPr>
            <a:xfrm>
              <a:off x="17073347" y="195232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2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9" name="Forme libre : forme 4448">
              <a:extLst>
                <a:ext uri="{FF2B5EF4-FFF2-40B4-BE49-F238E27FC236}">
                  <a16:creationId xmlns:a16="http://schemas.microsoft.com/office/drawing/2014/main" id="{CD1ADCF3-A6D0-40C5-04AD-4CEA7A22A9F4}"/>
                </a:ext>
              </a:extLst>
            </p:cNvPr>
            <p:cNvSpPr/>
            <p:nvPr/>
          </p:nvSpPr>
          <p:spPr>
            <a:xfrm>
              <a:off x="17107518" y="1951747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2 w 27241"/>
                <a:gd name="connsiteY7" fmla="*/ 14668 h 61055"/>
                <a:gd name="connsiteX8" fmla="*/ 6762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8 w 27241"/>
                <a:gd name="connsiteY12" fmla="*/ 34385 h 61055"/>
                <a:gd name="connsiteX13" fmla="*/ 14668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2" y="8858"/>
                    <a:pt x="6762" y="14668"/>
                  </a:cubicBezTo>
                  <a:lnTo>
                    <a:pt x="6762" y="46387"/>
                  </a:lnTo>
                  <a:cubicBezTo>
                    <a:pt x="6762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8" y="34385"/>
                  </a:lnTo>
                  <a:lnTo>
                    <a:pt x="14668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8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333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0" name="Forme libre : forme 4449">
              <a:extLst>
                <a:ext uri="{FF2B5EF4-FFF2-40B4-BE49-F238E27FC236}">
                  <a16:creationId xmlns:a16="http://schemas.microsoft.com/office/drawing/2014/main" id="{D9B1A856-4172-9D34-3A26-DCFDCFC0082E}"/>
                </a:ext>
              </a:extLst>
            </p:cNvPr>
            <p:cNvSpPr/>
            <p:nvPr/>
          </p:nvSpPr>
          <p:spPr>
            <a:xfrm>
              <a:off x="17142368" y="1952329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90 w 28289"/>
                <a:gd name="connsiteY7" fmla="*/ 0 h 60007"/>
                <a:gd name="connsiteX8" fmla="*/ 28290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90" y="0"/>
                  </a:lnTo>
                  <a:lnTo>
                    <a:pt x="28290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1" name="Forme libre : forme 4450">
              <a:extLst>
                <a:ext uri="{FF2B5EF4-FFF2-40B4-BE49-F238E27FC236}">
                  <a16:creationId xmlns:a16="http://schemas.microsoft.com/office/drawing/2014/main" id="{19961160-5A4D-E4D9-6D2F-F6FEC3462E18}"/>
                </a:ext>
              </a:extLst>
            </p:cNvPr>
            <p:cNvSpPr/>
            <p:nvPr/>
          </p:nvSpPr>
          <p:spPr>
            <a:xfrm>
              <a:off x="17177026" y="1952426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2" name="Forme libre : forme 4451">
              <a:extLst>
                <a:ext uri="{FF2B5EF4-FFF2-40B4-BE49-F238E27FC236}">
                  <a16:creationId xmlns:a16="http://schemas.microsoft.com/office/drawing/2014/main" id="{80F84BEE-5F43-7C30-97D2-44DE6D182A4E}"/>
                </a:ext>
              </a:extLst>
            </p:cNvPr>
            <p:cNvSpPr/>
            <p:nvPr/>
          </p:nvSpPr>
          <p:spPr>
            <a:xfrm>
              <a:off x="16988889" y="2048825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7 w 27146"/>
                <a:gd name="connsiteY2" fmla="*/ 15050 h 61150"/>
                <a:gd name="connsiteX3" fmla="*/ 27147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7 w 27146"/>
                <a:gd name="connsiteY12" fmla="*/ 38671 h 61150"/>
                <a:gd name="connsiteX13" fmla="*/ 27147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4" y="6667"/>
                    <a:pt x="27147" y="10382"/>
                    <a:pt x="27147" y="15050"/>
                  </a:cubicBezTo>
                  <a:lnTo>
                    <a:pt x="27147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7" y="38671"/>
                  </a:lnTo>
                  <a:lnTo>
                    <a:pt x="27147" y="46101"/>
                  </a:lnTo>
                  <a:cubicBezTo>
                    <a:pt x="27147" y="50768"/>
                    <a:pt x="26004" y="54483"/>
                    <a:pt x="23717" y="57150"/>
                  </a:cubicBezTo>
                  <a:cubicBezTo>
                    <a:pt x="21431" y="59817"/>
                    <a:pt x="18098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3" name="Forme libre : forme 4452">
              <a:extLst>
                <a:ext uri="{FF2B5EF4-FFF2-40B4-BE49-F238E27FC236}">
                  <a16:creationId xmlns:a16="http://schemas.microsoft.com/office/drawing/2014/main" id="{8FDBEECD-170E-4E9F-0A26-2350D2646219}"/>
                </a:ext>
              </a:extLst>
            </p:cNvPr>
            <p:cNvSpPr/>
            <p:nvPr/>
          </p:nvSpPr>
          <p:spPr>
            <a:xfrm>
              <a:off x="17023545" y="2049407"/>
              <a:ext cx="28637" cy="61158"/>
            </a:xfrm>
            <a:custGeom>
              <a:avLst/>
              <a:gdLst>
                <a:gd name="connsiteX0" fmla="*/ 21431 w 28098"/>
                <a:gd name="connsiteY0" fmla="*/ 33052 h 60007"/>
                <a:gd name="connsiteX1" fmla="*/ 6668 w 28098"/>
                <a:gd name="connsiteY1" fmla="*/ 33052 h 60007"/>
                <a:gd name="connsiteX2" fmla="*/ 6668 w 28098"/>
                <a:gd name="connsiteY2" fmla="*/ 60008 h 60007"/>
                <a:gd name="connsiteX3" fmla="*/ 0 w 28098"/>
                <a:gd name="connsiteY3" fmla="*/ 60008 h 60007"/>
                <a:gd name="connsiteX4" fmla="*/ 0 w 28098"/>
                <a:gd name="connsiteY4" fmla="*/ 0 h 60007"/>
                <a:gd name="connsiteX5" fmla="*/ 6668 w 28098"/>
                <a:gd name="connsiteY5" fmla="*/ 0 h 60007"/>
                <a:gd name="connsiteX6" fmla="*/ 6668 w 28098"/>
                <a:gd name="connsiteY6" fmla="*/ 26956 h 60007"/>
                <a:gd name="connsiteX7" fmla="*/ 21431 w 28098"/>
                <a:gd name="connsiteY7" fmla="*/ 26956 h 60007"/>
                <a:gd name="connsiteX8" fmla="*/ 21431 w 28098"/>
                <a:gd name="connsiteY8" fmla="*/ 0 h 60007"/>
                <a:gd name="connsiteX9" fmla="*/ 28099 w 28098"/>
                <a:gd name="connsiteY9" fmla="*/ 0 h 60007"/>
                <a:gd name="connsiteX10" fmla="*/ 28099 w 28098"/>
                <a:gd name="connsiteY10" fmla="*/ 60008 h 60007"/>
                <a:gd name="connsiteX11" fmla="*/ 21431 w 28098"/>
                <a:gd name="connsiteY11" fmla="*/ 60008 h 60007"/>
                <a:gd name="connsiteX12" fmla="*/ 21431 w 28098"/>
                <a:gd name="connsiteY12" fmla="*/ 3305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98" h="60007">
                  <a:moveTo>
                    <a:pt x="21431" y="33052"/>
                  </a:moveTo>
                  <a:lnTo>
                    <a:pt x="6668" y="33052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26956"/>
                  </a:lnTo>
                  <a:lnTo>
                    <a:pt x="21431" y="26956"/>
                  </a:lnTo>
                  <a:lnTo>
                    <a:pt x="21431" y="0"/>
                  </a:lnTo>
                  <a:lnTo>
                    <a:pt x="28099" y="0"/>
                  </a:lnTo>
                  <a:lnTo>
                    <a:pt x="28099" y="60008"/>
                  </a:lnTo>
                  <a:lnTo>
                    <a:pt x="21431" y="60008"/>
                  </a:lnTo>
                  <a:lnTo>
                    <a:pt x="21431" y="3305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4" name="Forme libre : forme 4453">
              <a:extLst>
                <a:ext uri="{FF2B5EF4-FFF2-40B4-BE49-F238E27FC236}">
                  <a16:creationId xmlns:a16="http://schemas.microsoft.com/office/drawing/2014/main" id="{1FE55E95-16D1-7C68-E75E-2409A8AA3530}"/>
                </a:ext>
              </a:extLst>
            </p:cNvPr>
            <p:cNvSpPr/>
            <p:nvPr/>
          </p:nvSpPr>
          <p:spPr>
            <a:xfrm>
              <a:off x="17058396" y="204950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5" name="Forme libre : forme 4454">
              <a:extLst>
                <a:ext uri="{FF2B5EF4-FFF2-40B4-BE49-F238E27FC236}">
                  <a16:creationId xmlns:a16="http://schemas.microsoft.com/office/drawing/2014/main" id="{BEF707FD-B387-84CB-2C9A-83EF4E94CBD0}"/>
                </a:ext>
              </a:extLst>
            </p:cNvPr>
            <p:cNvSpPr/>
            <p:nvPr/>
          </p:nvSpPr>
          <p:spPr>
            <a:xfrm>
              <a:off x="17092083" y="2049503"/>
              <a:ext cx="29317" cy="61158"/>
            </a:xfrm>
            <a:custGeom>
              <a:avLst/>
              <a:gdLst>
                <a:gd name="connsiteX0" fmla="*/ 17622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2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6" name="Forme libre : forme 4455">
              <a:extLst>
                <a:ext uri="{FF2B5EF4-FFF2-40B4-BE49-F238E27FC236}">
                  <a16:creationId xmlns:a16="http://schemas.microsoft.com/office/drawing/2014/main" id="{711D3C7D-97FF-8255-BFC6-556E195E5D6D}"/>
                </a:ext>
              </a:extLst>
            </p:cNvPr>
            <p:cNvSpPr/>
            <p:nvPr/>
          </p:nvSpPr>
          <p:spPr>
            <a:xfrm>
              <a:off x="17126837" y="2049503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69 w 24669"/>
                <a:gd name="connsiteY5" fmla="*/ 53912 h 60007"/>
                <a:gd name="connsiteX6" fmla="*/ 24669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69 w 24669"/>
                <a:gd name="connsiteY9" fmla="*/ 0 h 60007"/>
                <a:gd name="connsiteX10" fmla="*/ 24669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69" y="53912"/>
                  </a:lnTo>
                  <a:lnTo>
                    <a:pt x="24669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69" y="0"/>
                  </a:lnTo>
                  <a:lnTo>
                    <a:pt x="24669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7" name="Forme libre : forme 4456">
              <a:extLst>
                <a:ext uri="{FF2B5EF4-FFF2-40B4-BE49-F238E27FC236}">
                  <a16:creationId xmlns:a16="http://schemas.microsoft.com/office/drawing/2014/main" id="{CB30CE5B-688F-0B42-2050-2B141AFFA44C}"/>
                </a:ext>
              </a:extLst>
            </p:cNvPr>
            <p:cNvSpPr/>
            <p:nvPr/>
          </p:nvSpPr>
          <p:spPr>
            <a:xfrm>
              <a:off x="17159067" y="2049407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8 h 60007"/>
                <a:gd name="connsiteX2" fmla="*/ 0 w 28288"/>
                <a:gd name="connsiteY2" fmla="*/ 60008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8 h 60007"/>
                <a:gd name="connsiteX9" fmla="*/ 21336 w 28288"/>
                <a:gd name="connsiteY9" fmla="*/ 60008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8" name="Forme libre : forme 4457">
              <a:extLst>
                <a:ext uri="{FF2B5EF4-FFF2-40B4-BE49-F238E27FC236}">
                  <a16:creationId xmlns:a16="http://schemas.microsoft.com/office/drawing/2014/main" id="{A52F1606-2BE4-3C5A-F5DF-791512A416A9}"/>
                </a:ext>
              </a:extLst>
            </p:cNvPr>
            <p:cNvSpPr/>
            <p:nvPr/>
          </p:nvSpPr>
          <p:spPr>
            <a:xfrm>
              <a:off x="17195276" y="2048825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764 h 61150"/>
                <a:gd name="connsiteX12" fmla="*/ 6572 w 27527"/>
                <a:gd name="connsiteY12" fmla="*/ 46482 h 61150"/>
                <a:gd name="connsiteX13" fmla="*/ 13716 w 27527"/>
                <a:gd name="connsiteY13" fmla="*/ 55150 h 61150"/>
                <a:gd name="connsiteX14" fmla="*/ 20860 w 27527"/>
                <a:gd name="connsiteY14" fmla="*/ 46482 h 61150"/>
                <a:gd name="connsiteX15" fmla="*/ 20860 w 27527"/>
                <a:gd name="connsiteY15" fmla="*/ 14764 h 61150"/>
                <a:gd name="connsiteX16" fmla="*/ 13716 w 27527"/>
                <a:gd name="connsiteY16" fmla="*/ 6096 h 61150"/>
                <a:gd name="connsiteX17" fmla="*/ 6572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2" y="0"/>
                    <a:pt x="21622" y="1333"/>
                    <a:pt x="24003" y="4000"/>
                  </a:cubicBezTo>
                  <a:cubicBezTo>
                    <a:pt x="26384" y="6667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0"/>
                    <a:pt x="13716" y="61150"/>
                  </a:cubicBezTo>
                  <a:cubicBezTo>
                    <a:pt x="9240" y="61150"/>
                    <a:pt x="5810" y="59817"/>
                    <a:pt x="3524" y="57150"/>
                  </a:cubicBezTo>
                  <a:cubicBezTo>
                    <a:pt x="1143" y="54483"/>
                    <a:pt x="0" y="50863"/>
                    <a:pt x="0" y="46101"/>
                  </a:cubicBezTo>
                  <a:close/>
                  <a:moveTo>
                    <a:pt x="6572" y="14764"/>
                  </a:moveTo>
                  <a:lnTo>
                    <a:pt x="6572" y="46482"/>
                  </a:lnTo>
                  <a:cubicBezTo>
                    <a:pt x="6572" y="52292"/>
                    <a:pt x="8954" y="55150"/>
                    <a:pt x="13716" y="55150"/>
                  </a:cubicBezTo>
                  <a:cubicBezTo>
                    <a:pt x="18479" y="55150"/>
                    <a:pt x="20860" y="52292"/>
                    <a:pt x="20860" y="46482"/>
                  </a:cubicBezTo>
                  <a:lnTo>
                    <a:pt x="20860" y="14764"/>
                  </a:lnTo>
                  <a:cubicBezTo>
                    <a:pt x="20860" y="8954"/>
                    <a:pt x="18479" y="6096"/>
                    <a:pt x="13716" y="6096"/>
                  </a:cubicBezTo>
                  <a:cubicBezTo>
                    <a:pt x="8954" y="6096"/>
                    <a:pt x="6572" y="9049"/>
                    <a:pt x="6572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9" name="Forme libre : forme 4458">
              <a:extLst>
                <a:ext uri="{FF2B5EF4-FFF2-40B4-BE49-F238E27FC236}">
                  <a16:creationId xmlns:a16="http://schemas.microsoft.com/office/drawing/2014/main" id="{D1B5AD6D-A366-376B-6D86-C6439DBE4130}"/>
                </a:ext>
              </a:extLst>
            </p:cNvPr>
            <p:cNvSpPr/>
            <p:nvPr/>
          </p:nvSpPr>
          <p:spPr>
            <a:xfrm>
              <a:off x="17230612" y="204950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5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762 w 27812"/>
                <a:gd name="connsiteY9" fmla="*/ 53912 h 60102"/>
                <a:gd name="connsiteX10" fmla="*/ 14097 w 27812"/>
                <a:gd name="connsiteY10" fmla="*/ 53912 h 60102"/>
                <a:gd name="connsiteX11" fmla="*/ 21241 w 27812"/>
                <a:gd name="connsiteY11" fmla="*/ 45434 h 60102"/>
                <a:gd name="connsiteX12" fmla="*/ 21241 w 27812"/>
                <a:gd name="connsiteY12" fmla="*/ 14573 h 60102"/>
                <a:gd name="connsiteX13" fmla="*/ 14001 w 27812"/>
                <a:gd name="connsiteY13" fmla="*/ 6096 h 60102"/>
                <a:gd name="connsiteX14" fmla="*/ 6762 w 27812"/>
                <a:gd name="connsiteY14" fmla="*/ 6096 h 60102"/>
                <a:gd name="connsiteX15" fmla="*/ 6762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3"/>
                    <a:pt x="24384" y="3905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531"/>
                    <a:pt x="24384" y="56198"/>
                  </a:cubicBezTo>
                  <a:cubicBezTo>
                    <a:pt x="22098" y="58769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762" y="53912"/>
                  </a:moveTo>
                  <a:lnTo>
                    <a:pt x="14097" y="53912"/>
                  </a:lnTo>
                  <a:cubicBezTo>
                    <a:pt x="18859" y="53912"/>
                    <a:pt x="21241" y="51054"/>
                    <a:pt x="21241" y="45434"/>
                  </a:cubicBezTo>
                  <a:lnTo>
                    <a:pt x="21241" y="14573"/>
                  </a:lnTo>
                  <a:cubicBezTo>
                    <a:pt x="21241" y="8954"/>
                    <a:pt x="18859" y="6096"/>
                    <a:pt x="14001" y="6096"/>
                  </a:cubicBezTo>
                  <a:lnTo>
                    <a:pt x="6762" y="6096"/>
                  </a:lnTo>
                  <a:lnTo>
                    <a:pt x="676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0" name="Forme libre : forme 4459">
              <a:extLst>
                <a:ext uri="{FF2B5EF4-FFF2-40B4-BE49-F238E27FC236}">
                  <a16:creationId xmlns:a16="http://schemas.microsoft.com/office/drawing/2014/main" id="{9248C91E-C1B6-60DA-4428-F931FD72AA57}"/>
                </a:ext>
              </a:extLst>
            </p:cNvPr>
            <p:cNvSpPr/>
            <p:nvPr/>
          </p:nvSpPr>
          <p:spPr>
            <a:xfrm>
              <a:off x="17085870" y="4418977"/>
              <a:ext cx="38831" cy="61158"/>
            </a:xfrm>
            <a:custGeom>
              <a:avLst/>
              <a:gdLst>
                <a:gd name="connsiteX0" fmla="*/ 31623 w 38100"/>
                <a:gd name="connsiteY0" fmla="*/ 11716 h 60007"/>
                <a:gd name="connsiteX1" fmla="*/ 22098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623" y="11716"/>
                  </a:moveTo>
                  <a:lnTo>
                    <a:pt x="22098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1" name="Forme libre : forme 4460">
              <a:extLst>
                <a:ext uri="{FF2B5EF4-FFF2-40B4-BE49-F238E27FC236}">
                  <a16:creationId xmlns:a16="http://schemas.microsoft.com/office/drawing/2014/main" id="{DB1E17DF-C5BD-537B-B02B-80C179E82DCE}"/>
                </a:ext>
              </a:extLst>
            </p:cNvPr>
            <p:cNvSpPr/>
            <p:nvPr/>
          </p:nvSpPr>
          <p:spPr>
            <a:xfrm>
              <a:off x="17131885" y="4418394"/>
              <a:ext cx="28054" cy="62323"/>
            </a:xfrm>
            <a:custGeom>
              <a:avLst/>
              <a:gdLst>
                <a:gd name="connsiteX0" fmla="*/ 0 w 27526"/>
                <a:gd name="connsiteY0" fmla="*/ 46101 h 61150"/>
                <a:gd name="connsiteX1" fmla="*/ 0 w 27526"/>
                <a:gd name="connsiteY1" fmla="*/ 15049 h 61150"/>
                <a:gd name="connsiteX2" fmla="*/ 3429 w 27526"/>
                <a:gd name="connsiteY2" fmla="*/ 4000 h 61150"/>
                <a:gd name="connsiteX3" fmla="*/ 13715 w 27526"/>
                <a:gd name="connsiteY3" fmla="*/ 0 h 61150"/>
                <a:gd name="connsiteX4" fmla="*/ 24003 w 27526"/>
                <a:gd name="connsiteY4" fmla="*/ 4000 h 61150"/>
                <a:gd name="connsiteX5" fmla="*/ 27527 w 27526"/>
                <a:gd name="connsiteY5" fmla="*/ 15049 h 61150"/>
                <a:gd name="connsiteX6" fmla="*/ 27527 w 27526"/>
                <a:gd name="connsiteY6" fmla="*/ 46101 h 61150"/>
                <a:gd name="connsiteX7" fmla="*/ 24003 w 27526"/>
                <a:gd name="connsiteY7" fmla="*/ 57150 h 61150"/>
                <a:gd name="connsiteX8" fmla="*/ 13715 w 27526"/>
                <a:gd name="connsiteY8" fmla="*/ 61150 h 61150"/>
                <a:gd name="connsiteX9" fmla="*/ 3524 w 27526"/>
                <a:gd name="connsiteY9" fmla="*/ 57150 h 61150"/>
                <a:gd name="connsiteX10" fmla="*/ 0 w 27526"/>
                <a:gd name="connsiteY10" fmla="*/ 46101 h 61150"/>
                <a:gd name="connsiteX11" fmla="*/ 6572 w 27526"/>
                <a:gd name="connsiteY11" fmla="*/ 14668 h 61150"/>
                <a:gd name="connsiteX12" fmla="*/ 6572 w 27526"/>
                <a:gd name="connsiteY12" fmla="*/ 46387 h 61150"/>
                <a:gd name="connsiteX13" fmla="*/ 13715 w 27526"/>
                <a:gd name="connsiteY13" fmla="*/ 55054 h 61150"/>
                <a:gd name="connsiteX14" fmla="*/ 20859 w 27526"/>
                <a:gd name="connsiteY14" fmla="*/ 46387 h 61150"/>
                <a:gd name="connsiteX15" fmla="*/ 20859 w 27526"/>
                <a:gd name="connsiteY15" fmla="*/ 14668 h 61150"/>
                <a:gd name="connsiteX16" fmla="*/ 13715 w 27526"/>
                <a:gd name="connsiteY16" fmla="*/ 6001 h 61150"/>
                <a:gd name="connsiteX17" fmla="*/ 6572 w 27526"/>
                <a:gd name="connsiteY17" fmla="*/ 14668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6" h="61150">
                  <a:moveTo>
                    <a:pt x="0" y="46101"/>
                  </a:moveTo>
                  <a:lnTo>
                    <a:pt x="0" y="15049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5" y="0"/>
                  </a:cubicBezTo>
                  <a:cubicBezTo>
                    <a:pt x="18192" y="0"/>
                    <a:pt x="21621" y="1333"/>
                    <a:pt x="24003" y="4000"/>
                  </a:cubicBezTo>
                  <a:cubicBezTo>
                    <a:pt x="26384" y="6667"/>
                    <a:pt x="27527" y="10382"/>
                    <a:pt x="27527" y="15049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1" y="59817"/>
                    <a:pt x="18192" y="61150"/>
                    <a:pt x="13715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572" y="14668"/>
                  </a:moveTo>
                  <a:lnTo>
                    <a:pt x="6572" y="46387"/>
                  </a:lnTo>
                  <a:cubicBezTo>
                    <a:pt x="6572" y="52197"/>
                    <a:pt x="8953" y="55054"/>
                    <a:pt x="13715" y="55054"/>
                  </a:cubicBezTo>
                  <a:cubicBezTo>
                    <a:pt x="18478" y="55054"/>
                    <a:pt x="20859" y="52197"/>
                    <a:pt x="20859" y="46387"/>
                  </a:cubicBezTo>
                  <a:lnTo>
                    <a:pt x="20859" y="14668"/>
                  </a:lnTo>
                  <a:cubicBezTo>
                    <a:pt x="20859" y="8858"/>
                    <a:pt x="18478" y="6001"/>
                    <a:pt x="13715" y="6001"/>
                  </a:cubicBezTo>
                  <a:cubicBezTo>
                    <a:pt x="8953" y="6001"/>
                    <a:pt x="6572" y="8953"/>
                    <a:pt x="6572" y="14668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2" name="Forme libre : forme 4461">
              <a:extLst>
                <a:ext uri="{FF2B5EF4-FFF2-40B4-BE49-F238E27FC236}">
                  <a16:creationId xmlns:a16="http://schemas.microsoft.com/office/drawing/2014/main" id="{1452520C-321C-6792-1B30-C89CF8B23F96}"/>
                </a:ext>
              </a:extLst>
            </p:cNvPr>
            <p:cNvSpPr/>
            <p:nvPr/>
          </p:nvSpPr>
          <p:spPr>
            <a:xfrm>
              <a:off x="17167124" y="4418879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3" name="Forme libre : forme 4462">
              <a:extLst>
                <a:ext uri="{FF2B5EF4-FFF2-40B4-BE49-F238E27FC236}">
                  <a16:creationId xmlns:a16="http://schemas.microsoft.com/office/drawing/2014/main" id="{7D696BA8-DC81-BBA2-A2CC-4A6448A183AF}"/>
                </a:ext>
              </a:extLst>
            </p:cNvPr>
            <p:cNvSpPr/>
            <p:nvPr/>
          </p:nvSpPr>
          <p:spPr>
            <a:xfrm>
              <a:off x="17200519" y="4418977"/>
              <a:ext cx="33977" cy="61158"/>
            </a:xfrm>
            <a:custGeom>
              <a:avLst/>
              <a:gdLst>
                <a:gd name="connsiteX0" fmla="*/ 26289 w 33337"/>
                <a:gd name="connsiteY0" fmla="*/ 60007 h 60007"/>
                <a:gd name="connsiteX1" fmla="*/ 16383 w 33337"/>
                <a:gd name="connsiteY1" fmla="*/ 34099 h 60007"/>
                <a:gd name="connsiteX2" fmla="*/ 6382 w 33337"/>
                <a:gd name="connsiteY2" fmla="*/ 60007 h 60007"/>
                <a:gd name="connsiteX3" fmla="*/ 0 w 33337"/>
                <a:gd name="connsiteY3" fmla="*/ 60007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5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7 h 60007"/>
                <a:gd name="connsiteX12" fmla="*/ 26289 w 33337"/>
                <a:gd name="connsiteY12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7"/>
                  </a:moveTo>
                  <a:lnTo>
                    <a:pt x="16383" y="34099"/>
                  </a:lnTo>
                  <a:lnTo>
                    <a:pt x="6382" y="60007"/>
                  </a:lnTo>
                  <a:lnTo>
                    <a:pt x="0" y="60007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5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7"/>
                  </a:lnTo>
                  <a:lnTo>
                    <a:pt x="26289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4" name="Forme libre : forme 4463">
              <a:extLst>
                <a:ext uri="{FF2B5EF4-FFF2-40B4-BE49-F238E27FC236}">
                  <a16:creationId xmlns:a16="http://schemas.microsoft.com/office/drawing/2014/main" id="{212E52D3-0EE6-1CBC-9FAE-4E654CEEFCCC}"/>
                </a:ext>
              </a:extLst>
            </p:cNvPr>
            <p:cNvSpPr/>
            <p:nvPr/>
          </p:nvSpPr>
          <p:spPr>
            <a:xfrm>
              <a:off x="17238768" y="4418977"/>
              <a:ext cx="32715" cy="61158"/>
            </a:xfrm>
            <a:custGeom>
              <a:avLst/>
              <a:gdLst>
                <a:gd name="connsiteX0" fmla="*/ 12668 w 32099"/>
                <a:gd name="connsiteY0" fmla="*/ 60007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4 w 32099"/>
                <a:gd name="connsiteY3" fmla="*/ 0 h 60007"/>
                <a:gd name="connsiteX4" fmla="*/ 16288 w 32099"/>
                <a:gd name="connsiteY4" fmla="*/ 29527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7 h 60007"/>
                <a:gd name="connsiteX9" fmla="*/ 12668 w 32099"/>
                <a:gd name="connsiteY9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7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4" y="0"/>
                  </a:lnTo>
                  <a:lnTo>
                    <a:pt x="16288" y="29527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7"/>
                  </a:lnTo>
                  <a:lnTo>
                    <a:pt x="12668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5" name="Forme libre : forme 4464">
              <a:extLst>
                <a:ext uri="{FF2B5EF4-FFF2-40B4-BE49-F238E27FC236}">
                  <a16:creationId xmlns:a16="http://schemas.microsoft.com/office/drawing/2014/main" id="{4C86FC40-9FD3-960C-39B5-13F3735D75CF}"/>
                </a:ext>
              </a:extLst>
            </p:cNvPr>
            <p:cNvSpPr/>
            <p:nvPr/>
          </p:nvSpPr>
          <p:spPr>
            <a:xfrm>
              <a:off x="17317886" y="5474405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1 w 27812"/>
                <a:gd name="connsiteY10" fmla="*/ 53912 h 60102"/>
                <a:gd name="connsiteX11" fmla="*/ 21145 w 27812"/>
                <a:gd name="connsiteY11" fmla="*/ 45434 h 60102"/>
                <a:gd name="connsiteX12" fmla="*/ 21145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1" y="53912"/>
                  </a:lnTo>
                  <a:cubicBezTo>
                    <a:pt x="18764" y="53912"/>
                    <a:pt x="21145" y="51054"/>
                    <a:pt x="21145" y="45434"/>
                  </a:cubicBezTo>
                  <a:lnTo>
                    <a:pt x="21145" y="14574"/>
                  </a:lnTo>
                  <a:cubicBezTo>
                    <a:pt x="21145" y="8954"/>
                    <a:pt x="18764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6" name="Forme libre : forme 4465">
              <a:extLst>
                <a:ext uri="{FF2B5EF4-FFF2-40B4-BE49-F238E27FC236}">
                  <a16:creationId xmlns:a16="http://schemas.microsoft.com/office/drawing/2014/main" id="{05A41562-7CBE-F3F6-83DA-F6A1B55C7BF8}"/>
                </a:ext>
              </a:extLst>
            </p:cNvPr>
            <p:cNvSpPr/>
            <p:nvPr/>
          </p:nvSpPr>
          <p:spPr>
            <a:xfrm>
              <a:off x="17353319" y="5474405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0 w 28098"/>
                <a:gd name="connsiteY6" fmla="*/ 43434 h 60007"/>
                <a:gd name="connsiteX7" fmla="*/ 26860 w 28098"/>
                <a:gd name="connsiteY7" fmla="*/ 52769 h 60007"/>
                <a:gd name="connsiteX8" fmla="*/ 28098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7 w 28098"/>
                <a:gd name="connsiteY14" fmla="*/ 34386 h 60007"/>
                <a:gd name="connsiteX15" fmla="*/ 6667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39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0" y="36576"/>
                    <a:pt x="26860" y="43434"/>
                  </a:cubicBezTo>
                  <a:lnTo>
                    <a:pt x="26860" y="52769"/>
                  </a:lnTo>
                  <a:cubicBezTo>
                    <a:pt x="26860" y="56102"/>
                    <a:pt x="27241" y="58484"/>
                    <a:pt x="28098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2" y="34386"/>
                    <a:pt x="11430" y="34386"/>
                  </a:cubicBezTo>
                  <a:lnTo>
                    <a:pt x="6667" y="34386"/>
                  </a:lnTo>
                  <a:lnTo>
                    <a:pt x="6667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6" y="6191"/>
                    <a:pt x="13239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7" name="Forme libre : forme 4466">
              <a:extLst>
                <a:ext uri="{FF2B5EF4-FFF2-40B4-BE49-F238E27FC236}">
                  <a16:creationId xmlns:a16="http://schemas.microsoft.com/office/drawing/2014/main" id="{662B0528-E4C3-E501-7CE5-03A1E2223288}"/>
                </a:ext>
              </a:extLst>
            </p:cNvPr>
            <p:cNvSpPr/>
            <p:nvPr/>
          </p:nvSpPr>
          <p:spPr>
            <a:xfrm>
              <a:off x="17388558" y="5474308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9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6 w 26765"/>
                <a:gd name="connsiteY5" fmla="*/ 95 h 60769"/>
                <a:gd name="connsiteX6" fmla="*/ 26766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30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9"/>
                    <a:pt x="13526" y="54579"/>
                  </a:cubicBezTo>
                  <a:cubicBezTo>
                    <a:pt x="18193" y="54579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6" y="95"/>
                  </a:lnTo>
                  <a:lnTo>
                    <a:pt x="26766" y="45625"/>
                  </a:lnTo>
                  <a:cubicBezTo>
                    <a:pt x="26766" y="50388"/>
                    <a:pt x="25622" y="54103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30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8" name="Forme libre : forme 4467">
              <a:extLst>
                <a:ext uri="{FF2B5EF4-FFF2-40B4-BE49-F238E27FC236}">
                  <a16:creationId xmlns:a16="http://schemas.microsoft.com/office/drawing/2014/main" id="{7BF62BD4-76DA-6B55-5A07-97D236CFDACE}"/>
                </a:ext>
              </a:extLst>
            </p:cNvPr>
            <p:cNvSpPr/>
            <p:nvPr/>
          </p:nvSpPr>
          <p:spPr>
            <a:xfrm>
              <a:off x="17423215" y="5474503"/>
              <a:ext cx="38831" cy="61158"/>
            </a:xfrm>
            <a:custGeom>
              <a:avLst/>
              <a:gdLst>
                <a:gd name="connsiteX0" fmla="*/ 31718 w 38100"/>
                <a:gd name="connsiteY0" fmla="*/ 11716 h 60007"/>
                <a:gd name="connsiteX1" fmla="*/ 22193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718" y="11716"/>
                  </a:moveTo>
                  <a:lnTo>
                    <a:pt x="22193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9" name="Forme libre : forme 4468">
              <a:extLst>
                <a:ext uri="{FF2B5EF4-FFF2-40B4-BE49-F238E27FC236}">
                  <a16:creationId xmlns:a16="http://schemas.microsoft.com/office/drawing/2014/main" id="{21189142-2EA0-5B14-5528-D2F039B01428}"/>
                </a:ext>
              </a:extLst>
            </p:cNvPr>
            <p:cNvSpPr/>
            <p:nvPr/>
          </p:nvSpPr>
          <p:spPr>
            <a:xfrm>
              <a:off x="17469909" y="5474405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7 h 60007"/>
                <a:gd name="connsiteX7" fmla="*/ 0 w 24670"/>
                <a:gd name="connsiteY7" fmla="*/ 60007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0" name="Forme libre : forme 4469">
              <a:extLst>
                <a:ext uri="{FF2B5EF4-FFF2-40B4-BE49-F238E27FC236}">
                  <a16:creationId xmlns:a16="http://schemas.microsoft.com/office/drawing/2014/main" id="{1FB3FB21-B971-D688-A4FC-3ADB933D06FB}"/>
                </a:ext>
              </a:extLst>
            </p:cNvPr>
            <p:cNvSpPr/>
            <p:nvPr/>
          </p:nvSpPr>
          <p:spPr>
            <a:xfrm>
              <a:off x="17499809" y="5474405"/>
              <a:ext cx="29220" cy="61158"/>
            </a:xfrm>
            <a:custGeom>
              <a:avLst/>
              <a:gdLst>
                <a:gd name="connsiteX0" fmla="*/ 17622 w 28670"/>
                <a:gd name="connsiteY0" fmla="*/ 60007 h 60007"/>
                <a:gd name="connsiteX1" fmla="*/ 11049 w 28670"/>
                <a:gd name="connsiteY1" fmla="*/ 60007 h 60007"/>
                <a:gd name="connsiteX2" fmla="*/ 11049 w 28670"/>
                <a:gd name="connsiteY2" fmla="*/ 6096 h 60007"/>
                <a:gd name="connsiteX3" fmla="*/ 0 w 28670"/>
                <a:gd name="connsiteY3" fmla="*/ 6096 h 60007"/>
                <a:gd name="connsiteX4" fmla="*/ 0 w 28670"/>
                <a:gd name="connsiteY4" fmla="*/ 0 h 60007"/>
                <a:gd name="connsiteX5" fmla="*/ 28670 w 28670"/>
                <a:gd name="connsiteY5" fmla="*/ 0 h 60007"/>
                <a:gd name="connsiteX6" fmla="*/ 28670 w 28670"/>
                <a:gd name="connsiteY6" fmla="*/ 6096 h 60007"/>
                <a:gd name="connsiteX7" fmla="*/ 17622 w 28670"/>
                <a:gd name="connsiteY7" fmla="*/ 6096 h 60007"/>
                <a:gd name="connsiteX8" fmla="*/ 17622 w 28670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" h="60007">
                  <a:moveTo>
                    <a:pt x="17622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670" y="0"/>
                  </a:lnTo>
                  <a:lnTo>
                    <a:pt x="28670" y="6096"/>
                  </a:lnTo>
                  <a:lnTo>
                    <a:pt x="17622" y="6096"/>
                  </a:lnTo>
                  <a:lnTo>
                    <a:pt x="17622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1" name="Forme libre : forme 4470">
              <a:extLst>
                <a:ext uri="{FF2B5EF4-FFF2-40B4-BE49-F238E27FC236}">
                  <a16:creationId xmlns:a16="http://schemas.microsoft.com/office/drawing/2014/main" id="{336C3F97-25E4-6BCC-FA92-24139A0E92B5}"/>
                </a:ext>
              </a:extLst>
            </p:cNvPr>
            <p:cNvSpPr/>
            <p:nvPr/>
          </p:nvSpPr>
          <p:spPr>
            <a:xfrm>
              <a:off x="17532136" y="5474405"/>
              <a:ext cx="29317" cy="61158"/>
            </a:xfrm>
            <a:custGeom>
              <a:avLst/>
              <a:gdLst>
                <a:gd name="connsiteX0" fmla="*/ 17621 w 28765"/>
                <a:gd name="connsiteY0" fmla="*/ 60007 h 60007"/>
                <a:gd name="connsiteX1" fmla="*/ 11049 w 28765"/>
                <a:gd name="connsiteY1" fmla="*/ 60007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2" name="Forme libre : forme 4471">
              <a:extLst>
                <a:ext uri="{FF2B5EF4-FFF2-40B4-BE49-F238E27FC236}">
                  <a16:creationId xmlns:a16="http://schemas.microsoft.com/office/drawing/2014/main" id="{291B248F-C6B9-4068-AE2C-A57FCBD65192}"/>
                </a:ext>
              </a:extLst>
            </p:cNvPr>
            <p:cNvSpPr/>
            <p:nvPr/>
          </p:nvSpPr>
          <p:spPr>
            <a:xfrm>
              <a:off x="17561842" y="5474405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3" name="Forme libre : forme 4472">
              <a:extLst>
                <a:ext uri="{FF2B5EF4-FFF2-40B4-BE49-F238E27FC236}">
                  <a16:creationId xmlns:a16="http://schemas.microsoft.com/office/drawing/2014/main" id="{34805960-38B3-2455-EA4F-11C48A69EA14}"/>
                </a:ext>
              </a:extLst>
            </p:cNvPr>
            <p:cNvSpPr/>
            <p:nvPr/>
          </p:nvSpPr>
          <p:spPr>
            <a:xfrm>
              <a:off x="17600382" y="5474405"/>
              <a:ext cx="27958" cy="61158"/>
            </a:xfrm>
            <a:custGeom>
              <a:avLst/>
              <a:gdLst>
                <a:gd name="connsiteX0" fmla="*/ 27242 w 27432"/>
                <a:gd name="connsiteY0" fmla="*/ 53912 h 60007"/>
                <a:gd name="connsiteX1" fmla="*/ 27242 w 27432"/>
                <a:gd name="connsiteY1" fmla="*/ 60007 h 60007"/>
                <a:gd name="connsiteX2" fmla="*/ 0 w 27432"/>
                <a:gd name="connsiteY2" fmla="*/ 60007 h 60007"/>
                <a:gd name="connsiteX3" fmla="*/ 0 w 27432"/>
                <a:gd name="connsiteY3" fmla="*/ 54007 h 60007"/>
                <a:gd name="connsiteX4" fmla="*/ 20574 w 27432"/>
                <a:gd name="connsiteY4" fmla="*/ 6096 h 60007"/>
                <a:gd name="connsiteX5" fmla="*/ 953 w 27432"/>
                <a:gd name="connsiteY5" fmla="*/ 6096 h 60007"/>
                <a:gd name="connsiteX6" fmla="*/ 953 w 27432"/>
                <a:gd name="connsiteY6" fmla="*/ 0 h 60007"/>
                <a:gd name="connsiteX7" fmla="*/ 27432 w 27432"/>
                <a:gd name="connsiteY7" fmla="*/ 0 h 60007"/>
                <a:gd name="connsiteX8" fmla="*/ 27432 w 27432"/>
                <a:gd name="connsiteY8" fmla="*/ 6001 h 60007"/>
                <a:gd name="connsiteX9" fmla="*/ 6763 w 27432"/>
                <a:gd name="connsiteY9" fmla="*/ 53912 h 60007"/>
                <a:gd name="connsiteX10" fmla="*/ 27242 w 27432"/>
                <a:gd name="connsiteY10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32" h="60007">
                  <a:moveTo>
                    <a:pt x="27242" y="53912"/>
                  </a:moveTo>
                  <a:lnTo>
                    <a:pt x="27242" y="60007"/>
                  </a:lnTo>
                  <a:lnTo>
                    <a:pt x="0" y="60007"/>
                  </a:lnTo>
                  <a:lnTo>
                    <a:pt x="0" y="54007"/>
                  </a:lnTo>
                  <a:lnTo>
                    <a:pt x="20574" y="6096"/>
                  </a:lnTo>
                  <a:lnTo>
                    <a:pt x="953" y="6096"/>
                  </a:lnTo>
                  <a:lnTo>
                    <a:pt x="953" y="0"/>
                  </a:lnTo>
                  <a:lnTo>
                    <a:pt x="27432" y="0"/>
                  </a:lnTo>
                  <a:lnTo>
                    <a:pt x="27432" y="6001"/>
                  </a:lnTo>
                  <a:lnTo>
                    <a:pt x="6763" y="53912"/>
                  </a:lnTo>
                  <a:lnTo>
                    <a:pt x="2724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4" name="Forme libre : forme 4473">
              <a:extLst>
                <a:ext uri="{FF2B5EF4-FFF2-40B4-BE49-F238E27FC236}">
                  <a16:creationId xmlns:a16="http://schemas.microsoft.com/office/drawing/2014/main" id="{B90CE74E-E51F-26BD-5F3C-EE373F79A51A}"/>
                </a:ext>
              </a:extLst>
            </p:cNvPr>
            <p:cNvSpPr/>
            <p:nvPr/>
          </p:nvSpPr>
          <p:spPr>
            <a:xfrm>
              <a:off x="17319633" y="5570901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1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1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1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4"/>
                    <a:pt x="23717" y="4001"/>
                  </a:cubicBezTo>
                  <a:cubicBezTo>
                    <a:pt x="26003" y="6668"/>
                    <a:pt x="27146" y="10383"/>
                    <a:pt x="27146" y="15050"/>
                  </a:cubicBezTo>
                  <a:lnTo>
                    <a:pt x="27146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8" y="61151"/>
                    <a:pt x="13525" y="61151"/>
                  </a:cubicBezTo>
                  <a:cubicBezTo>
                    <a:pt x="9049" y="61151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5" name="Forme libre : forme 4474">
              <a:extLst>
                <a:ext uri="{FF2B5EF4-FFF2-40B4-BE49-F238E27FC236}">
                  <a16:creationId xmlns:a16="http://schemas.microsoft.com/office/drawing/2014/main" id="{922D0EDD-EF4C-C3E8-F74D-9B32DCD25D75}"/>
                </a:ext>
              </a:extLst>
            </p:cNvPr>
            <p:cNvSpPr/>
            <p:nvPr/>
          </p:nvSpPr>
          <p:spPr>
            <a:xfrm>
              <a:off x="17354289" y="5571483"/>
              <a:ext cx="24269" cy="61158"/>
            </a:xfrm>
            <a:custGeom>
              <a:avLst/>
              <a:gdLst>
                <a:gd name="connsiteX0" fmla="*/ 23813 w 23812"/>
                <a:gd name="connsiteY0" fmla="*/ 60007 h 60007"/>
                <a:gd name="connsiteX1" fmla="*/ 0 w 23812"/>
                <a:gd name="connsiteY1" fmla="*/ 60007 h 60007"/>
                <a:gd name="connsiteX2" fmla="*/ 0 w 23812"/>
                <a:gd name="connsiteY2" fmla="*/ 0 h 60007"/>
                <a:gd name="connsiteX3" fmla="*/ 6668 w 23812"/>
                <a:gd name="connsiteY3" fmla="*/ 0 h 60007"/>
                <a:gd name="connsiteX4" fmla="*/ 6668 w 23812"/>
                <a:gd name="connsiteY4" fmla="*/ 53912 h 60007"/>
                <a:gd name="connsiteX5" fmla="*/ 23813 w 23812"/>
                <a:gd name="connsiteY5" fmla="*/ 53912 h 60007"/>
                <a:gd name="connsiteX6" fmla="*/ 23813 w 23812"/>
                <a:gd name="connsiteY6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60007">
                  <a:moveTo>
                    <a:pt x="23813" y="60007"/>
                  </a:moveTo>
                  <a:lnTo>
                    <a:pt x="0" y="60007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53912"/>
                  </a:lnTo>
                  <a:lnTo>
                    <a:pt x="23813" y="53912"/>
                  </a:lnTo>
                  <a:lnTo>
                    <a:pt x="23813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6" name="Forme libre : forme 4475">
              <a:extLst>
                <a:ext uri="{FF2B5EF4-FFF2-40B4-BE49-F238E27FC236}">
                  <a16:creationId xmlns:a16="http://schemas.microsoft.com/office/drawing/2014/main" id="{CB1DD418-DFEC-C22F-AFC2-31F1EE5EC5E6}"/>
                </a:ext>
              </a:extLst>
            </p:cNvPr>
            <p:cNvSpPr/>
            <p:nvPr/>
          </p:nvSpPr>
          <p:spPr>
            <a:xfrm>
              <a:off x="17382928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7" name="Forme libre : forme 4476">
              <a:extLst>
                <a:ext uri="{FF2B5EF4-FFF2-40B4-BE49-F238E27FC236}">
                  <a16:creationId xmlns:a16="http://schemas.microsoft.com/office/drawing/2014/main" id="{3B7ED58A-A347-6680-BC03-227557F34EAD}"/>
                </a:ext>
              </a:extLst>
            </p:cNvPr>
            <p:cNvSpPr/>
            <p:nvPr/>
          </p:nvSpPr>
          <p:spPr>
            <a:xfrm>
              <a:off x="17422342" y="557148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8 w 28098"/>
                <a:gd name="connsiteY14" fmla="*/ 34386 h 60007"/>
                <a:gd name="connsiteX15" fmla="*/ 6668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4"/>
                    <a:pt x="28099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6"/>
                    <a:pt x="11430" y="34386"/>
                  </a:cubicBezTo>
                  <a:lnTo>
                    <a:pt x="6668" y="34386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8" name="Forme libre : forme 4477">
              <a:extLst>
                <a:ext uri="{FF2B5EF4-FFF2-40B4-BE49-F238E27FC236}">
                  <a16:creationId xmlns:a16="http://schemas.microsoft.com/office/drawing/2014/main" id="{15DEC88B-D693-0742-3D15-178F1A198FAD}"/>
                </a:ext>
              </a:extLst>
            </p:cNvPr>
            <p:cNvSpPr/>
            <p:nvPr/>
          </p:nvSpPr>
          <p:spPr>
            <a:xfrm>
              <a:off x="17455930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9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5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9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5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9" name="Forme libre : forme 4478">
              <a:extLst>
                <a:ext uri="{FF2B5EF4-FFF2-40B4-BE49-F238E27FC236}">
                  <a16:creationId xmlns:a16="http://schemas.microsoft.com/office/drawing/2014/main" id="{749D34D5-9BA5-0328-A889-3B6DFE2D2431}"/>
                </a:ext>
              </a:extLst>
            </p:cNvPr>
            <p:cNvSpPr/>
            <p:nvPr/>
          </p:nvSpPr>
          <p:spPr>
            <a:xfrm>
              <a:off x="17495441" y="5571580"/>
              <a:ext cx="24269" cy="61158"/>
            </a:xfrm>
            <a:custGeom>
              <a:avLst/>
              <a:gdLst>
                <a:gd name="connsiteX0" fmla="*/ 6668 w 23812"/>
                <a:gd name="connsiteY0" fmla="*/ 27908 h 60007"/>
                <a:gd name="connsiteX1" fmla="*/ 20479 w 23812"/>
                <a:gd name="connsiteY1" fmla="*/ 27908 h 60007"/>
                <a:gd name="connsiteX2" fmla="*/ 20479 w 23812"/>
                <a:gd name="connsiteY2" fmla="*/ 34004 h 60007"/>
                <a:gd name="connsiteX3" fmla="*/ 6668 w 23812"/>
                <a:gd name="connsiteY3" fmla="*/ 34004 h 60007"/>
                <a:gd name="connsiteX4" fmla="*/ 6668 w 23812"/>
                <a:gd name="connsiteY4" fmla="*/ 60007 h 60007"/>
                <a:gd name="connsiteX5" fmla="*/ 0 w 23812"/>
                <a:gd name="connsiteY5" fmla="*/ 60007 h 60007"/>
                <a:gd name="connsiteX6" fmla="*/ 0 w 23812"/>
                <a:gd name="connsiteY6" fmla="*/ 0 h 60007"/>
                <a:gd name="connsiteX7" fmla="*/ 23813 w 23812"/>
                <a:gd name="connsiteY7" fmla="*/ 0 h 60007"/>
                <a:gd name="connsiteX8" fmla="*/ 23813 w 23812"/>
                <a:gd name="connsiteY8" fmla="*/ 6096 h 60007"/>
                <a:gd name="connsiteX9" fmla="*/ 6668 w 23812"/>
                <a:gd name="connsiteY9" fmla="*/ 6096 h 60007"/>
                <a:gd name="connsiteX10" fmla="*/ 6668 w 23812"/>
                <a:gd name="connsiteY10" fmla="*/ 279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" h="60007">
                  <a:moveTo>
                    <a:pt x="6668" y="27908"/>
                  </a:moveTo>
                  <a:lnTo>
                    <a:pt x="20479" y="27908"/>
                  </a:lnTo>
                  <a:lnTo>
                    <a:pt x="20479" y="34004"/>
                  </a:lnTo>
                  <a:lnTo>
                    <a:pt x="6668" y="34004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3813" y="0"/>
                  </a:lnTo>
                  <a:lnTo>
                    <a:pt x="23813" y="6096"/>
                  </a:lnTo>
                  <a:lnTo>
                    <a:pt x="6668" y="6096"/>
                  </a:lnTo>
                  <a:lnTo>
                    <a:pt x="6668" y="279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0" name="Forme libre : forme 4479">
              <a:extLst>
                <a:ext uri="{FF2B5EF4-FFF2-40B4-BE49-F238E27FC236}">
                  <a16:creationId xmlns:a16="http://schemas.microsoft.com/office/drawing/2014/main" id="{D4BB147E-A49D-4EF2-BDBD-DF601B0879C8}"/>
                </a:ext>
              </a:extLst>
            </p:cNvPr>
            <p:cNvSpPr/>
            <p:nvPr/>
          </p:nvSpPr>
          <p:spPr>
            <a:xfrm>
              <a:off x="17525438" y="557090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1 h 61150"/>
                <a:gd name="connsiteX3" fmla="*/ 13716 w 27527"/>
                <a:gd name="connsiteY3" fmla="*/ 0 h 61150"/>
                <a:gd name="connsiteX4" fmla="*/ 24003 w 27527"/>
                <a:gd name="connsiteY4" fmla="*/ 4001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1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668 w 27527"/>
                <a:gd name="connsiteY11" fmla="*/ 14764 h 61150"/>
                <a:gd name="connsiteX12" fmla="*/ 6668 w 27527"/>
                <a:gd name="connsiteY12" fmla="*/ 46482 h 61150"/>
                <a:gd name="connsiteX13" fmla="*/ 13811 w 27527"/>
                <a:gd name="connsiteY13" fmla="*/ 55150 h 61150"/>
                <a:gd name="connsiteX14" fmla="*/ 20955 w 27527"/>
                <a:gd name="connsiteY14" fmla="*/ 46482 h 61150"/>
                <a:gd name="connsiteX15" fmla="*/ 20955 w 27527"/>
                <a:gd name="connsiteY15" fmla="*/ 14764 h 61150"/>
                <a:gd name="connsiteX16" fmla="*/ 13811 w 27527"/>
                <a:gd name="connsiteY16" fmla="*/ 6096 h 61150"/>
                <a:gd name="connsiteX17" fmla="*/ 6668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144" y="0"/>
                    <a:pt x="13716" y="0"/>
                  </a:cubicBezTo>
                  <a:cubicBezTo>
                    <a:pt x="18288" y="0"/>
                    <a:pt x="21622" y="1334"/>
                    <a:pt x="24003" y="4001"/>
                  </a:cubicBezTo>
                  <a:cubicBezTo>
                    <a:pt x="26384" y="6668"/>
                    <a:pt x="27527" y="10383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1"/>
                    <a:pt x="13716" y="61151"/>
                  </a:cubicBezTo>
                  <a:cubicBezTo>
                    <a:pt x="9239" y="61151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668" y="14764"/>
                  </a:moveTo>
                  <a:lnTo>
                    <a:pt x="6668" y="46482"/>
                  </a:lnTo>
                  <a:cubicBezTo>
                    <a:pt x="6668" y="52292"/>
                    <a:pt x="9049" y="55150"/>
                    <a:pt x="13811" y="55150"/>
                  </a:cubicBezTo>
                  <a:cubicBezTo>
                    <a:pt x="18574" y="55150"/>
                    <a:pt x="20955" y="52292"/>
                    <a:pt x="20955" y="46482"/>
                  </a:cubicBezTo>
                  <a:lnTo>
                    <a:pt x="20955" y="14764"/>
                  </a:lnTo>
                  <a:cubicBezTo>
                    <a:pt x="20955" y="8954"/>
                    <a:pt x="18574" y="6096"/>
                    <a:pt x="13811" y="6096"/>
                  </a:cubicBezTo>
                  <a:cubicBezTo>
                    <a:pt x="9049" y="6096"/>
                    <a:pt x="6668" y="8954"/>
                    <a:pt x="6668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1" name="Forme libre : forme 4480">
              <a:extLst>
                <a:ext uri="{FF2B5EF4-FFF2-40B4-BE49-F238E27FC236}">
                  <a16:creationId xmlns:a16="http://schemas.microsoft.com/office/drawing/2014/main" id="{90F2FE1D-F67D-9E37-5D81-D1324A83BE5C}"/>
                </a:ext>
              </a:extLst>
            </p:cNvPr>
            <p:cNvSpPr/>
            <p:nvPr/>
          </p:nvSpPr>
          <p:spPr>
            <a:xfrm>
              <a:off x="17560774" y="5571483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7 h 60007"/>
                <a:gd name="connsiteX2" fmla="*/ 0 w 28288"/>
                <a:gd name="connsiteY2" fmla="*/ 60007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7 h 60007"/>
                <a:gd name="connsiteX9" fmla="*/ 21336 w 28288"/>
                <a:gd name="connsiteY9" fmla="*/ 60007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7"/>
                  </a:lnTo>
                  <a:lnTo>
                    <a:pt x="21336" y="60007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2" name="Forme libre : forme 4481">
              <a:extLst>
                <a:ext uri="{FF2B5EF4-FFF2-40B4-BE49-F238E27FC236}">
                  <a16:creationId xmlns:a16="http://schemas.microsoft.com/office/drawing/2014/main" id="{D100BB97-35F3-A1DE-D164-11FB7B4DEE8B}"/>
                </a:ext>
              </a:extLst>
            </p:cNvPr>
            <p:cNvSpPr/>
            <p:nvPr/>
          </p:nvSpPr>
          <p:spPr>
            <a:xfrm>
              <a:off x="17597469" y="557148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2 w 27812"/>
                <a:gd name="connsiteY10" fmla="*/ 53912 h 60102"/>
                <a:gd name="connsiteX11" fmla="*/ 21146 w 27812"/>
                <a:gd name="connsiteY11" fmla="*/ 45434 h 60102"/>
                <a:gd name="connsiteX12" fmla="*/ 21146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2" y="53912"/>
                  </a:lnTo>
                  <a:cubicBezTo>
                    <a:pt x="18765" y="53912"/>
                    <a:pt x="21146" y="51054"/>
                    <a:pt x="21146" y="45434"/>
                  </a:cubicBezTo>
                  <a:lnTo>
                    <a:pt x="21146" y="14574"/>
                  </a:lnTo>
                  <a:cubicBezTo>
                    <a:pt x="21146" y="8954"/>
                    <a:pt x="18765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3" name="Forme libre : forme 4482">
              <a:extLst>
                <a:ext uri="{FF2B5EF4-FFF2-40B4-BE49-F238E27FC236}">
                  <a16:creationId xmlns:a16="http://schemas.microsoft.com/office/drawing/2014/main" id="{43C94557-8594-9F0B-9649-D7DEFA69186A}"/>
                </a:ext>
              </a:extLst>
            </p:cNvPr>
            <p:cNvSpPr/>
            <p:nvPr/>
          </p:nvSpPr>
          <p:spPr>
            <a:xfrm>
              <a:off x="17228089" y="3286857"/>
              <a:ext cx="21551" cy="54364"/>
            </a:xfrm>
            <a:custGeom>
              <a:avLst/>
              <a:gdLst>
                <a:gd name="connsiteX0" fmla="*/ 21145 w 21145"/>
                <a:gd name="connsiteY0" fmla="*/ 53340 h 53340"/>
                <a:gd name="connsiteX1" fmla="*/ 0 w 21145"/>
                <a:gd name="connsiteY1" fmla="*/ 53340 h 53340"/>
                <a:gd name="connsiteX2" fmla="*/ 0 w 21145"/>
                <a:gd name="connsiteY2" fmla="*/ 0 h 53340"/>
                <a:gd name="connsiteX3" fmla="*/ 5905 w 21145"/>
                <a:gd name="connsiteY3" fmla="*/ 0 h 53340"/>
                <a:gd name="connsiteX4" fmla="*/ 5905 w 21145"/>
                <a:gd name="connsiteY4" fmla="*/ 47911 h 53340"/>
                <a:gd name="connsiteX5" fmla="*/ 21145 w 21145"/>
                <a:gd name="connsiteY5" fmla="*/ 47911 h 53340"/>
                <a:gd name="connsiteX6" fmla="*/ 21145 w 21145"/>
                <a:gd name="connsiteY6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5" h="53340">
                  <a:moveTo>
                    <a:pt x="21145" y="53340"/>
                  </a:moveTo>
                  <a:lnTo>
                    <a:pt x="0" y="53340"/>
                  </a:lnTo>
                  <a:lnTo>
                    <a:pt x="0" y="0"/>
                  </a:lnTo>
                  <a:lnTo>
                    <a:pt x="5905" y="0"/>
                  </a:lnTo>
                  <a:lnTo>
                    <a:pt x="5905" y="47911"/>
                  </a:lnTo>
                  <a:lnTo>
                    <a:pt x="21145" y="47911"/>
                  </a:lnTo>
                  <a:lnTo>
                    <a:pt x="21145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4" name="Forme libre : forme 4483">
              <a:extLst>
                <a:ext uri="{FF2B5EF4-FFF2-40B4-BE49-F238E27FC236}">
                  <a16:creationId xmlns:a16="http://schemas.microsoft.com/office/drawing/2014/main" id="{9D86F619-DD75-7A17-AA43-9D93B8DAD80E}"/>
                </a:ext>
              </a:extLst>
            </p:cNvPr>
            <p:cNvSpPr/>
            <p:nvPr/>
          </p:nvSpPr>
          <p:spPr>
            <a:xfrm>
              <a:off x="17248281" y="3286857"/>
              <a:ext cx="29026" cy="54364"/>
            </a:xfrm>
            <a:custGeom>
              <a:avLst/>
              <a:gdLst>
                <a:gd name="connsiteX0" fmla="*/ 11239 w 28479"/>
                <a:gd name="connsiteY0" fmla="*/ 53340 h 53340"/>
                <a:gd name="connsiteX1" fmla="*/ 11239 w 28479"/>
                <a:gd name="connsiteY1" fmla="*/ 34195 h 53340"/>
                <a:gd name="connsiteX2" fmla="*/ 0 w 28479"/>
                <a:gd name="connsiteY2" fmla="*/ 0 h 53340"/>
                <a:gd name="connsiteX3" fmla="*/ 6191 w 28479"/>
                <a:gd name="connsiteY3" fmla="*/ 0 h 53340"/>
                <a:gd name="connsiteX4" fmla="*/ 14478 w 28479"/>
                <a:gd name="connsiteY4" fmla="*/ 26194 h 53340"/>
                <a:gd name="connsiteX5" fmla="*/ 22860 w 28479"/>
                <a:gd name="connsiteY5" fmla="*/ 0 h 53340"/>
                <a:gd name="connsiteX6" fmla="*/ 28480 w 28479"/>
                <a:gd name="connsiteY6" fmla="*/ 0 h 53340"/>
                <a:gd name="connsiteX7" fmla="*/ 17145 w 28479"/>
                <a:gd name="connsiteY7" fmla="*/ 34195 h 53340"/>
                <a:gd name="connsiteX8" fmla="*/ 17145 w 28479"/>
                <a:gd name="connsiteY8" fmla="*/ 53340 h 53340"/>
                <a:gd name="connsiteX9" fmla="*/ 11239 w 28479"/>
                <a:gd name="connsiteY9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40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5" name="Forme libre : forme 4484">
              <a:extLst>
                <a:ext uri="{FF2B5EF4-FFF2-40B4-BE49-F238E27FC236}">
                  <a16:creationId xmlns:a16="http://schemas.microsoft.com/office/drawing/2014/main" id="{1DB0FA64-DE43-DB8D-4972-6BEA46DA34C8}"/>
                </a:ext>
              </a:extLst>
            </p:cNvPr>
            <p:cNvSpPr/>
            <p:nvPr/>
          </p:nvSpPr>
          <p:spPr>
            <a:xfrm>
              <a:off x="17280803" y="3286274"/>
              <a:ext cx="24949" cy="55528"/>
            </a:xfrm>
            <a:custGeom>
              <a:avLst/>
              <a:gdLst>
                <a:gd name="connsiteX0" fmla="*/ 0 w 24479"/>
                <a:gd name="connsiteY0" fmla="*/ 41053 h 54483"/>
                <a:gd name="connsiteX1" fmla="*/ 0 w 24479"/>
                <a:gd name="connsiteY1" fmla="*/ 13430 h 54483"/>
                <a:gd name="connsiteX2" fmla="*/ 3048 w 24479"/>
                <a:gd name="connsiteY2" fmla="*/ 3620 h 54483"/>
                <a:gd name="connsiteX3" fmla="*/ 12192 w 24479"/>
                <a:gd name="connsiteY3" fmla="*/ 0 h 54483"/>
                <a:gd name="connsiteX4" fmla="*/ 21336 w 24479"/>
                <a:gd name="connsiteY4" fmla="*/ 3620 h 54483"/>
                <a:gd name="connsiteX5" fmla="*/ 24479 w 24479"/>
                <a:gd name="connsiteY5" fmla="*/ 13430 h 54483"/>
                <a:gd name="connsiteX6" fmla="*/ 24479 w 24479"/>
                <a:gd name="connsiteY6" fmla="*/ 41053 h 54483"/>
                <a:gd name="connsiteX7" fmla="*/ 21336 w 24479"/>
                <a:gd name="connsiteY7" fmla="*/ 50863 h 54483"/>
                <a:gd name="connsiteX8" fmla="*/ 12192 w 24479"/>
                <a:gd name="connsiteY8" fmla="*/ 54483 h 54483"/>
                <a:gd name="connsiteX9" fmla="*/ 3143 w 24479"/>
                <a:gd name="connsiteY9" fmla="*/ 50863 h 54483"/>
                <a:gd name="connsiteX10" fmla="*/ 0 w 24479"/>
                <a:gd name="connsiteY10" fmla="*/ 41053 h 54483"/>
                <a:gd name="connsiteX11" fmla="*/ 5905 w 24479"/>
                <a:gd name="connsiteY11" fmla="*/ 13145 h 54483"/>
                <a:gd name="connsiteX12" fmla="*/ 5905 w 24479"/>
                <a:gd name="connsiteY12" fmla="*/ 41338 h 54483"/>
                <a:gd name="connsiteX13" fmla="*/ 12192 w 24479"/>
                <a:gd name="connsiteY13" fmla="*/ 49054 h 54483"/>
                <a:gd name="connsiteX14" fmla="*/ 18479 w 24479"/>
                <a:gd name="connsiteY14" fmla="*/ 41338 h 54483"/>
                <a:gd name="connsiteX15" fmla="*/ 18479 w 24479"/>
                <a:gd name="connsiteY15" fmla="*/ 13145 h 54483"/>
                <a:gd name="connsiteX16" fmla="*/ 12192 w 24479"/>
                <a:gd name="connsiteY16" fmla="*/ 5429 h 54483"/>
                <a:gd name="connsiteX17" fmla="*/ 5905 w 24479"/>
                <a:gd name="connsiteY17" fmla="*/ 13145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79" h="54483">
                  <a:moveTo>
                    <a:pt x="0" y="41053"/>
                  </a:move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143" y="1238"/>
                    <a:pt x="8096" y="0"/>
                    <a:pt x="12192" y="0"/>
                  </a:cubicBezTo>
                  <a:cubicBezTo>
                    <a:pt x="16193" y="0"/>
                    <a:pt x="19241" y="1238"/>
                    <a:pt x="21336" y="3620"/>
                  </a:cubicBezTo>
                  <a:cubicBezTo>
                    <a:pt x="23432" y="6001"/>
                    <a:pt x="24479" y="9239"/>
                    <a:pt x="24479" y="13430"/>
                  </a:cubicBezTo>
                  <a:lnTo>
                    <a:pt x="24479" y="41053"/>
                  </a:lnTo>
                  <a:cubicBezTo>
                    <a:pt x="24479" y="45244"/>
                    <a:pt x="23432" y="48482"/>
                    <a:pt x="21336" y="50863"/>
                  </a:cubicBezTo>
                  <a:cubicBezTo>
                    <a:pt x="19241" y="53245"/>
                    <a:pt x="16193" y="54483"/>
                    <a:pt x="12192" y="54483"/>
                  </a:cubicBezTo>
                  <a:cubicBezTo>
                    <a:pt x="8191" y="54483"/>
                    <a:pt x="5239" y="53245"/>
                    <a:pt x="3143" y="50863"/>
                  </a:cubicBezTo>
                  <a:cubicBezTo>
                    <a:pt x="1048" y="48482"/>
                    <a:pt x="0" y="45244"/>
                    <a:pt x="0" y="41053"/>
                  </a:cubicBezTo>
                  <a:close/>
                  <a:moveTo>
                    <a:pt x="5905" y="13145"/>
                  </a:move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6" name="Forme libre : forme 4485">
              <a:extLst>
                <a:ext uri="{FF2B5EF4-FFF2-40B4-BE49-F238E27FC236}">
                  <a16:creationId xmlns:a16="http://schemas.microsoft.com/office/drawing/2014/main" id="{3E52379C-EAFB-670A-2322-B235AFF7F155}"/>
                </a:ext>
              </a:extLst>
            </p:cNvPr>
            <p:cNvSpPr/>
            <p:nvPr/>
          </p:nvSpPr>
          <p:spPr>
            <a:xfrm>
              <a:off x="17312159" y="3286857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8 w 25146"/>
                <a:gd name="connsiteY5" fmla="*/ 38576 h 53340"/>
                <a:gd name="connsiteX6" fmla="*/ 19908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8" y="38576"/>
                  </a:lnTo>
                  <a:lnTo>
                    <a:pt x="19908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7" name="Forme libre : forme 4486">
              <a:extLst>
                <a:ext uri="{FF2B5EF4-FFF2-40B4-BE49-F238E27FC236}">
                  <a16:creationId xmlns:a16="http://schemas.microsoft.com/office/drawing/2014/main" id="{8A879C6F-DC42-1D3F-8185-83CA9CAFE027}"/>
                </a:ext>
              </a:extLst>
            </p:cNvPr>
            <p:cNvSpPr/>
            <p:nvPr/>
          </p:nvSpPr>
          <p:spPr>
            <a:xfrm>
              <a:off x="17214595" y="3365587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8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8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8" name="Forme libre : forme 4487">
              <a:extLst>
                <a:ext uri="{FF2B5EF4-FFF2-40B4-BE49-F238E27FC236}">
                  <a16:creationId xmlns:a16="http://schemas.microsoft.com/office/drawing/2014/main" id="{5905A1D9-71D8-4C42-03A1-FAB9A3F5B2F2}"/>
                </a:ext>
              </a:extLst>
            </p:cNvPr>
            <p:cNvSpPr/>
            <p:nvPr/>
          </p:nvSpPr>
          <p:spPr>
            <a:xfrm>
              <a:off x="17235661" y="3365489"/>
              <a:ext cx="17377" cy="34074"/>
            </a:xfrm>
            <a:custGeom>
              <a:avLst/>
              <a:gdLst>
                <a:gd name="connsiteX0" fmla="*/ 17050 w 17050"/>
                <a:gd name="connsiteY0" fmla="*/ 26670 h 33432"/>
                <a:gd name="connsiteX1" fmla="*/ 14383 w 17050"/>
                <a:gd name="connsiteY1" fmla="*/ 26670 h 33432"/>
                <a:gd name="connsiteX2" fmla="*/ 14383 w 17050"/>
                <a:gd name="connsiteY2" fmla="*/ 33433 h 33432"/>
                <a:gd name="connsiteX3" fmla="*/ 10763 w 17050"/>
                <a:gd name="connsiteY3" fmla="*/ 33433 h 33432"/>
                <a:gd name="connsiteX4" fmla="*/ 10763 w 17050"/>
                <a:gd name="connsiteY4" fmla="*/ 26670 h 33432"/>
                <a:gd name="connsiteX5" fmla="*/ 0 w 17050"/>
                <a:gd name="connsiteY5" fmla="*/ 26670 h 33432"/>
                <a:gd name="connsiteX6" fmla="*/ 0 w 17050"/>
                <a:gd name="connsiteY6" fmla="*/ 23241 h 33432"/>
                <a:gd name="connsiteX7" fmla="*/ 10287 w 17050"/>
                <a:gd name="connsiteY7" fmla="*/ 0 h 33432"/>
                <a:gd name="connsiteX8" fmla="*/ 14288 w 17050"/>
                <a:gd name="connsiteY8" fmla="*/ 0 h 33432"/>
                <a:gd name="connsiteX9" fmla="*/ 14288 w 17050"/>
                <a:gd name="connsiteY9" fmla="*/ 23241 h 33432"/>
                <a:gd name="connsiteX10" fmla="*/ 16955 w 17050"/>
                <a:gd name="connsiteY10" fmla="*/ 23241 h 33432"/>
                <a:gd name="connsiteX11" fmla="*/ 16955 w 17050"/>
                <a:gd name="connsiteY11" fmla="*/ 26670 h 33432"/>
                <a:gd name="connsiteX12" fmla="*/ 10763 w 17050"/>
                <a:gd name="connsiteY12" fmla="*/ 6953 h 33432"/>
                <a:gd name="connsiteX13" fmla="*/ 3429 w 17050"/>
                <a:gd name="connsiteY13" fmla="*/ 23241 h 33432"/>
                <a:gd name="connsiteX14" fmla="*/ 10763 w 17050"/>
                <a:gd name="connsiteY14" fmla="*/ 23241 h 33432"/>
                <a:gd name="connsiteX15" fmla="*/ 10763 w 17050"/>
                <a:gd name="connsiteY15" fmla="*/ 695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50" h="33432">
                  <a:moveTo>
                    <a:pt x="17050" y="26670"/>
                  </a:moveTo>
                  <a:lnTo>
                    <a:pt x="14383" y="26670"/>
                  </a:lnTo>
                  <a:lnTo>
                    <a:pt x="14383" y="33433"/>
                  </a:lnTo>
                  <a:lnTo>
                    <a:pt x="10763" y="33433"/>
                  </a:lnTo>
                  <a:lnTo>
                    <a:pt x="10763" y="26670"/>
                  </a:lnTo>
                  <a:lnTo>
                    <a:pt x="0" y="26670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288" y="0"/>
                  </a:lnTo>
                  <a:lnTo>
                    <a:pt x="14288" y="23241"/>
                  </a:lnTo>
                  <a:lnTo>
                    <a:pt x="16955" y="23241"/>
                  </a:lnTo>
                  <a:lnTo>
                    <a:pt x="16955" y="26670"/>
                  </a:lnTo>
                  <a:close/>
                  <a:moveTo>
                    <a:pt x="10763" y="6953"/>
                  </a:moveTo>
                  <a:lnTo>
                    <a:pt x="3429" y="23241"/>
                  </a:lnTo>
                  <a:lnTo>
                    <a:pt x="10763" y="23241"/>
                  </a:lnTo>
                  <a:lnTo>
                    <a:pt x="10763" y="6953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9" name="Forme libre : forme 4488">
              <a:extLst>
                <a:ext uri="{FF2B5EF4-FFF2-40B4-BE49-F238E27FC236}">
                  <a16:creationId xmlns:a16="http://schemas.microsoft.com/office/drawing/2014/main" id="{0F432B49-ECA4-99C9-BD8A-DED26D423273}"/>
                </a:ext>
              </a:extLst>
            </p:cNvPr>
            <p:cNvSpPr/>
            <p:nvPr/>
          </p:nvSpPr>
          <p:spPr>
            <a:xfrm>
              <a:off x="17258669" y="3365489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4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4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0" name="Forme libre : forme 4489">
              <a:extLst>
                <a:ext uri="{FF2B5EF4-FFF2-40B4-BE49-F238E27FC236}">
                  <a16:creationId xmlns:a16="http://schemas.microsoft.com/office/drawing/2014/main" id="{7ABD8DC9-377A-831E-20C1-1DA94A428E18}"/>
                </a:ext>
              </a:extLst>
            </p:cNvPr>
            <p:cNvSpPr/>
            <p:nvPr/>
          </p:nvSpPr>
          <p:spPr>
            <a:xfrm>
              <a:off x="17281288" y="3365587"/>
              <a:ext cx="13979" cy="33977"/>
            </a:xfrm>
            <a:custGeom>
              <a:avLst/>
              <a:gdLst>
                <a:gd name="connsiteX0" fmla="*/ 3715 w 13716"/>
                <a:gd name="connsiteY0" fmla="*/ 14669 h 33337"/>
                <a:gd name="connsiteX1" fmla="*/ 11811 w 13716"/>
                <a:gd name="connsiteY1" fmla="*/ 14669 h 33337"/>
                <a:gd name="connsiteX2" fmla="*/ 11811 w 13716"/>
                <a:gd name="connsiteY2" fmla="*/ 18002 h 33337"/>
                <a:gd name="connsiteX3" fmla="*/ 3715 w 13716"/>
                <a:gd name="connsiteY3" fmla="*/ 18002 h 33337"/>
                <a:gd name="connsiteX4" fmla="*/ 3715 w 13716"/>
                <a:gd name="connsiteY4" fmla="*/ 29908 h 33337"/>
                <a:gd name="connsiteX5" fmla="*/ 13716 w 13716"/>
                <a:gd name="connsiteY5" fmla="*/ 29908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669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669"/>
                  </a:moveTo>
                  <a:lnTo>
                    <a:pt x="11811" y="14669"/>
                  </a:lnTo>
                  <a:lnTo>
                    <a:pt x="11811" y="18002"/>
                  </a:lnTo>
                  <a:lnTo>
                    <a:pt x="3715" y="18002"/>
                  </a:lnTo>
                  <a:lnTo>
                    <a:pt x="3715" y="29908"/>
                  </a:lnTo>
                  <a:lnTo>
                    <a:pt x="13716" y="29908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66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1" name="Forme libre : forme 4490">
              <a:extLst>
                <a:ext uri="{FF2B5EF4-FFF2-40B4-BE49-F238E27FC236}">
                  <a16:creationId xmlns:a16="http://schemas.microsoft.com/office/drawing/2014/main" id="{D236B4C4-1CD4-7065-BACA-3920F907CAA9}"/>
                </a:ext>
              </a:extLst>
            </p:cNvPr>
            <p:cNvSpPr/>
            <p:nvPr/>
          </p:nvSpPr>
          <p:spPr>
            <a:xfrm>
              <a:off x="17298957" y="3365489"/>
              <a:ext cx="15338" cy="33977"/>
            </a:xfrm>
            <a:custGeom>
              <a:avLst/>
              <a:gdLst>
                <a:gd name="connsiteX0" fmla="*/ 2857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8 h 33337"/>
                <a:gd name="connsiteX6" fmla="*/ 6477 w 15049"/>
                <a:gd name="connsiteY6" fmla="*/ 33338 h 33337"/>
                <a:gd name="connsiteX7" fmla="*/ 2857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857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8"/>
                  </a:lnTo>
                  <a:lnTo>
                    <a:pt x="6477" y="33338"/>
                  </a:lnTo>
                  <a:lnTo>
                    <a:pt x="285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2" name="Forme libre : forme 4491">
              <a:extLst>
                <a:ext uri="{FF2B5EF4-FFF2-40B4-BE49-F238E27FC236}">
                  <a16:creationId xmlns:a16="http://schemas.microsoft.com/office/drawing/2014/main" id="{239DDFCE-F903-65AC-FC4D-A11BFDB66CE6}"/>
                </a:ext>
              </a:extLst>
            </p:cNvPr>
            <p:cNvSpPr/>
            <p:nvPr/>
          </p:nvSpPr>
          <p:spPr>
            <a:xfrm>
              <a:off x="17320702" y="3365489"/>
              <a:ext cx="8445" cy="33977"/>
            </a:xfrm>
            <a:custGeom>
              <a:avLst/>
              <a:gdLst>
                <a:gd name="connsiteX0" fmla="*/ 4667 w 8286"/>
                <a:gd name="connsiteY0" fmla="*/ 33338 h 33337"/>
                <a:gd name="connsiteX1" fmla="*/ 4667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667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667" y="33338"/>
                  </a:moveTo>
                  <a:lnTo>
                    <a:pt x="4667" y="6001"/>
                  </a:lnTo>
                  <a:cubicBezTo>
                    <a:pt x="3239" y="6858"/>
                    <a:pt x="1714" y="7334"/>
                    <a:pt x="0" y="7429"/>
                  </a:cubicBezTo>
                  <a:lnTo>
                    <a:pt x="0" y="4382"/>
                  </a:lnTo>
                  <a:cubicBezTo>
                    <a:pt x="1620" y="4286"/>
                    <a:pt x="2858" y="3905"/>
                    <a:pt x="3715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66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3" name="Forme libre : forme 4492">
              <a:extLst>
                <a:ext uri="{FF2B5EF4-FFF2-40B4-BE49-F238E27FC236}">
                  <a16:creationId xmlns:a16="http://schemas.microsoft.com/office/drawing/2014/main" id="{15BF12D9-7FFC-5D34-C6F7-968B253B4565}"/>
                </a:ext>
              </a:extLst>
            </p:cNvPr>
            <p:cNvSpPr/>
            <p:nvPr/>
          </p:nvSpPr>
          <p:spPr>
            <a:xfrm>
              <a:off x="17335263" y="3365102"/>
              <a:ext cx="15436" cy="34268"/>
            </a:xfrm>
            <a:custGeom>
              <a:avLst/>
              <a:gdLst>
                <a:gd name="connsiteX0" fmla="*/ 2000 w 15145"/>
                <a:gd name="connsiteY0" fmla="*/ 2286 h 33623"/>
                <a:gd name="connsiteX1" fmla="*/ 7620 w 15145"/>
                <a:gd name="connsiteY1" fmla="*/ 0 h 33623"/>
                <a:gd name="connsiteX2" fmla="*/ 13240 w 15145"/>
                <a:gd name="connsiteY2" fmla="*/ 2286 h 33623"/>
                <a:gd name="connsiteX3" fmla="*/ 15145 w 15145"/>
                <a:gd name="connsiteY3" fmla="*/ 8477 h 33623"/>
                <a:gd name="connsiteX4" fmla="*/ 14002 w 15145"/>
                <a:gd name="connsiteY4" fmla="*/ 13716 h 33623"/>
                <a:gd name="connsiteX5" fmla="*/ 11145 w 15145"/>
                <a:gd name="connsiteY5" fmla="*/ 18097 h 33623"/>
                <a:gd name="connsiteX6" fmla="*/ 7811 w 15145"/>
                <a:gd name="connsiteY6" fmla="*/ 21717 h 33623"/>
                <a:gd name="connsiteX7" fmla="*/ 4953 w 15145"/>
                <a:gd name="connsiteY7" fmla="*/ 25527 h 33623"/>
                <a:gd name="connsiteX8" fmla="*/ 3715 w 15145"/>
                <a:gd name="connsiteY8" fmla="*/ 29718 h 33623"/>
                <a:gd name="connsiteX9" fmla="*/ 3715 w 15145"/>
                <a:gd name="connsiteY9" fmla="*/ 30194 h 33623"/>
                <a:gd name="connsiteX10" fmla="*/ 14669 w 15145"/>
                <a:gd name="connsiteY10" fmla="*/ 30194 h 33623"/>
                <a:gd name="connsiteX11" fmla="*/ 14669 w 15145"/>
                <a:gd name="connsiteY11" fmla="*/ 33623 h 33623"/>
                <a:gd name="connsiteX12" fmla="*/ 0 w 15145"/>
                <a:gd name="connsiteY12" fmla="*/ 33623 h 33623"/>
                <a:gd name="connsiteX13" fmla="*/ 0 w 15145"/>
                <a:gd name="connsiteY13" fmla="*/ 30766 h 33623"/>
                <a:gd name="connsiteX14" fmla="*/ 1143 w 15145"/>
                <a:gd name="connsiteY14" fmla="*/ 25241 h 33623"/>
                <a:gd name="connsiteX15" fmla="*/ 4001 w 15145"/>
                <a:gd name="connsiteY15" fmla="*/ 20859 h 33623"/>
                <a:gd name="connsiteX16" fmla="*/ 7334 w 15145"/>
                <a:gd name="connsiteY16" fmla="*/ 17240 h 33623"/>
                <a:gd name="connsiteX17" fmla="*/ 10192 w 15145"/>
                <a:gd name="connsiteY17" fmla="*/ 13240 h 33623"/>
                <a:gd name="connsiteX18" fmla="*/ 11335 w 15145"/>
                <a:gd name="connsiteY18" fmla="*/ 8382 h 33623"/>
                <a:gd name="connsiteX19" fmla="*/ 7430 w 15145"/>
                <a:gd name="connsiteY19" fmla="*/ 3143 h 33623"/>
                <a:gd name="connsiteX20" fmla="*/ 3524 w 15145"/>
                <a:gd name="connsiteY20" fmla="*/ 8096 h 33623"/>
                <a:gd name="connsiteX21" fmla="*/ 3524 w 15145"/>
                <a:gd name="connsiteY21" fmla="*/ 11049 h 33623"/>
                <a:gd name="connsiteX22" fmla="*/ 0 w 15145"/>
                <a:gd name="connsiteY22" fmla="*/ 11049 h 33623"/>
                <a:gd name="connsiteX23" fmla="*/ 0 w 15145"/>
                <a:gd name="connsiteY23" fmla="*/ 8287 h 33623"/>
                <a:gd name="connsiteX24" fmla="*/ 2000 w 15145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145" h="33623">
                  <a:moveTo>
                    <a:pt x="2000" y="2286"/>
                  </a:moveTo>
                  <a:cubicBezTo>
                    <a:pt x="3239" y="762"/>
                    <a:pt x="5144" y="0"/>
                    <a:pt x="7620" y="0"/>
                  </a:cubicBezTo>
                  <a:cubicBezTo>
                    <a:pt x="10096" y="0"/>
                    <a:pt x="12002" y="762"/>
                    <a:pt x="13240" y="2286"/>
                  </a:cubicBezTo>
                  <a:cubicBezTo>
                    <a:pt x="14478" y="3810"/>
                    <a:pt x="15145" y="5810"/>
                    <a:pt x="15145" y="8477"/>
                  </a:cubicBezTo>
                  <a:cubicBezTo>
                    <a:pt x="15145" y="10287"/>
                    <a:pt x="14764" y="12097"/>
                    <a:pt x="14002" y="13716"/>
                  </a:cubicBezTo>
                  <a:cubicBezTo>
                    <a:pt x="13240" y="15430"/>
                    <a:pt x="12288" y="16859"/>
                    <a:pt x="11145" y="18097"/>
                  </a:cubicBezTo>
                  <a:cubicBezTo>
                    <a:pt x="10002" y="19336"/>
                    <a:pt x="8954" y="20574"/>
                    <a:pt x="7811" y="21717"/>
                  </a:cubicBezTo>
                  <a:cubicBezTo>
                    <a:pt x="6668" y="22860"/>
                    <a:pt x="5811" y="24193"/>
                    <a:pt x="4953" y="25527"/>
                  </a:cubicBezTo>
                  <a:cubicBezTo>
                    <a:pt x="4191" y="26860"/>
                    <a:pt x="3715" y="28289"/>
                    <a:pt x="3715" y="29718"/>
                  </a:cubicBezTo>
                  <a:lnTo>
                    <a:pt x="3715" y="30194"/>
                  </a:lnTo>
                  <a:lnTo>
                    <a:pt x="14669" y="30194"/>
                  </a:lnTo>
                  <a:lnTo>
                    <a:pt x="14669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5"/>
                    <a:pt x="381" y="26956"/>
                    <a:pt x="1143" y="25241"/>
                  </a:cubicBezTo>
                  <a:cubicBezTo>
                    <a:pt x="1905" y="23526"/>
                    <a:pt x="2858" y="22098"/>
                    <a:pt x="4001" y="20859"/>
                  </a:cubicBezTo>
                  <a:cubicBezTo>
                    <a:pt x="5049" y="19621"/>
                    <a:pt x="6191" y="18478"/>
                    <a:pt x="7334" y="17240"/>
                  </a:cubicBezTo>
                  <a:cubicBezTo>
                    <a:pt x="8477" y="16097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2" y="3143"/>
                    <a:pt x="7430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0" y="11049"/>
                  </a:lnTo>
                  <a:lnTo>
                    <a:pt x="0" y="8287"/>
                  </a:lnTo>
                  <a:cubicBezTo>
                    <a:pt x="191" y="5905"/>
                    <a:pt x="762" y="3810"/>
                    <a:pt x="2000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4" name="Forme libre : forme 4493">
              <a:extLst>
                <a:ext uri="{FF2B5EF4-FFF2-40B4-BE49-F238E27FC236}">
                  <a16:creationId xmlns:a16="http://schemas.microsoft.com/office/drawing/2014/main" id="{9E3E83E4-A836-E021-3E6F-A0074F2DDD3E}"/>
                </a:ext>
              </a:extLst>
            </p:cNvPr>
            <p:cNvSpPr/>
            <p:nvPr/>
          </p:nvSpPr>
          <p:spPr>
            <a:xfrm>
              <a:off x="17167124" y="3863790"/>
              <a:ext cx="16212" cy="40772"/>
            </a:xfrm>
            <a:custGeom>
              <a:avLst/>
              <a:gdLst>
                <a:gd name="connsiteX0" fmla="*/ 15907 w 15907"/>
                <a:gd name="connsiteY0" fmla="*/ 40005 h 40004"/>
                <a:gd name="connsiteX1" fmla="*/ 0 w 15907"/>
                <a:gd name="connsiteY1" fmla="*/ 40005 h 40004"/>
                <a:gd name="connsiteX2" fmla="*/ 0 w 15907"/>
                <a:gd name="connsiteY2" fmla="*/ 0 h 40004"/>
                <a:gd name="connsiteX3" fmla="*/ 4477 w 15907"/>
                <a:gd name="connsiteY3" fmla="*/ 0 h 40004"/>
                <a:gd name="connsiteX4" fmla="*/ 4477 w 15907"/>
                <a:gd name="connsiteY4" fmla="*/ 35909 h 40004"/>
                <a:gd name="connsiteX5" fmla="*/ 15907 w 15907"/>
                <a:gd name="connsiteY5" fmla="*/ 35909 h 40004"/>
                <a:gd name="connsiteX6" fmla="*/ 15907 w 15907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7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5" name="Forme libre : forme 4494">
              <a:extLst>
                <a:ext uri="{FF2B5EF4-FFF2-40B4-BE49-F238E27FC236}">
                  <a16:creationId xmlns:a16="http://schemas.microsoft.com/office/drawing/2014/main" id="{7506309C-59C3-26B3-52E7-805707242DE8}"/>
                </a:ext>
              </a:extLst>
            </p:cNvPr>
            <p:cNvSpPr/>
            <p:nvPr/>
          </p:nvSpPr>
          <p:spPr>
            <a:xfrm>
              <a:off x="17187316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6" name="Forme libre : forme 4495">
              <a:extLst>
                <a:ext uri="{FF2B5EF4-FFF2-40B4-BE49-F238E27FC236}">
                  <a16:creationId xmlns:a16="http://schemas.microsoft.com/office/drawing/2014/main" id="{FB800638-AA00-5D3E-9AAD-A8ACE23951AE}"/>
                </a:ext>
              </a:extLst>
            </p:cNvPr>
            <p:cNvSpPr/>
            <p:nvPr/>
          </p:nvSpPr>
          <p:spPr>
            <a:xfrm>
              <a:off x="17218479" y="3863790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3 h 39909"/>
                <a:gd name="connsiteX13" fmla="*/ 7620 w 18668"/>
                <a:gd name="connsiteY13" fmla="*/ 22860 h 39909"/>
                <a:gd name="connsiteX14" fmla="*/ 4476 w 18668"/>
                <a:gd name="connsiteY14" fmla="*/ 22860 h 39909"/>
                <a:gd name="connsiteX15" fmla="*/ 4476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6 w 18668"/>
                <a:gd name="connsiteY18" fmla="*/ 18859 h 39909"/>
                <a:gd name="connsiteX19" fmla="*/ 7811 w 18668"/>
                <a:gd name="connsiteY19" fmla="*/ 18859 h 39909"/>
                <a:gd name="connsiteX20" fmla="*/ 12096 w 18668"/>
                <a:gd name="connsiteY20" fmla="*/ 17621 h 39909"/>
                <a:gd name="connsiteX21" fmla="*/ 13525 w 18668"/>
                <a:gd name="connsiteY21" fmla="*/ 13335 h 39909"/>
                <a:gd name="connsiteX22" fmla="*/ 13525 w 18668"/>
                <a:gd name="connsiteY22" fmla="*/ 9525 h 39909"/>
                <a:gd name="connsiteX23" fmla="*/ 8858 w 18668"/>
                <a:gd name="connsiteY23" fmla="*/ 4000 h 39909"/>
                <a:gd name="connsiteX24" fmla="*/ 4476 w 18668"/>
                <a:gd name="connsiteY24" fmla="*/ 4000 h 39909"/>
                <a:gd name="connsiteX25" fmla="*/ 4476 w 18668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2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6" y="22860"/>
                  </a:lnTo>
                  <a:lnTo>
                    <a:pt x="4476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18859"/>
                  </a:moveTo>
                  <a:lnTo>
                    <a:pt x="7811" y="18859"/>
                  </a:lnTo>
                  <a:cubicBezTo>
                    <a:pt x="9715" y="18859"/>
                    <a:pt x="11144" y="18479"/>
                    <a:pt x="12096" y="17621"/>
                  </a:cubicBezTo>
                  <a:cubicBezTo>
                    <a:pt x="13049" y="16859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6" y="4000"/>
                  </a:lnTo>
                  <a:lnTo>
                    <a:pt x="4476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7" name="Forme libre : forme 4496">
              <a:extLst>
                <a:ext uri="{FF2B5EF4-FFF2-40B4-BE49-F238E27FC236}">
                  <a16:creationId xmlns:a16="http://schemas.microsoft.com/office/drawing/2014/main" id="{64245892-2278-37F4-C0CB-9671C5A754BC}"/>
                </a:ext>
              </a:extLst>
            </p:cNvPr>
            <p:cNvSpPr/>
            <p:nvPr/>
          </p:nvSpPr>
          <p:spPr>
            <a:xfrm>
              <a:off x="17241971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8" name="Forme libre : forme 4497">
              <a:extLst>
                <a:ext uri="{FF2B5EF4-FFF2-40B4-BE49-F238E27FC236}">
                  <a16:creationId xmlns:a16="http://schemas.microsoft.com/office/drawing/2014/main" id="{5DEFA324-EFED-41B3-A5E2-7145FAD3098D}"/>
                </a:ext>
              </a:extLst>
            </p:cNvPr>
            <p:cNvSpPr/>
            <p:nvPr/>
          </p:nvSpPr>
          <p:spPr>
            <a:xfrm>
              <a:off x="17262357" y="3863790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7 w 21526"/>
                <a:gd name="connsiteY4" fmla="*/ 0 h 40004"/>
                <a:gd name="connsiteX5" fmla="*/ 14002 w 21526"/>
                <a:gd name="connsiteY5" fmla="*/ 40005 h 40004"/>
                <a:gd name="connsiteX6" fmla="*/ 7430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7" y="0"/>
                  </a:lnTo>
                  <a:lnTo>
                    <a:pt x="14002" y="40005"/>
                  </a:lnTo>
                  <a:lnTo>
                    <a:pt x="743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9" name="Forme libre : forme 4498">
              <a:extLst>
                <a:ext uri="{FF2B5EF4-FFF2-40B4-BE49-F238E27FC236}">
                  <a16:creationId xmlns:a16="http://schemas.microsoft.com/office/drawing/2014/main" id="{B755FD5B-2149-CD09-A2F2-CC1866CEA5F6}"/>
                </a:ext>
              </a:extLst>
            </p:cNvPr>
            <p:cNvSpPr/>
            <p:nvPr/>
          </p:nvSpPr>
          <p:spPr>
            <a:xfrm>
              <a:off x="17285947" y="3863790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4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4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0" name="Forme libre : forme 4499">
              <a:extLst>
                <a:ext uri="{FF2B5EF4-FFF2-40B4-BE49-F238E27FC236}">
                  <a16:creationId xmlns:a16="http://schemas.microsoft.com/office/drawing/2014/main" id="{1D531989-1F9B-0801-43E0-7A063CDBACF8}"/>
                </a:ext>
              </a:extLst>
            </p:cNvPr>
            <p:cNvSpPr/>
            <p:nvPr/>
          </p:nvSpPr>
          <p:spPr>
            <a:xfrm>
              <a:off x="17312158" y="386379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2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3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5 h 39909"/>
                <a:gd name="connsiteX12" fmla="*/ 12002 w 18669"/>
                <a:gd name="connsiteY12" fmla="*/ 24193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9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3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5"/>
                  </a:lnTo>
                  <a:cubicBezTo>
                    <a:pt x="13431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0"/>
                    <a:pt x="8859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1" name="Forme libre : forme 4500">
              <a:extLst>
                <a:ext uri="{FF2B5EF4-FFF2-40B4-BE49-F238E27FC236}">
                  <a16:creationId xmlns:a16="http://schemas.microsoft.com/office/drawing/2014/main" id="{45295193-0F79-1B95-DBE6-B05FFD55122A}"/>
                </a:ext>
              </a:extLst>
            </p:cNvPr>
            <p:cNvSpPr/>
            <p:nvPr/>
          </p:nvSpPr>
          <p:spPr>
            <a:xfrm>
              <a:off x="17335748" y="3863790"/>
              <a:ext cx="18832" cy="40675"/>
            </a:xfrm>
            <a:custGeom>
              <a:avLst/>
              <a:gdLst>
                <a:gd name="connsiteX0" fmla="*/ 0 w 18477"/>
                <a:gd name="connsiteY0" fmla="*/ 0 h 39909"/>
                <a:gd name="connsiteX1" fmla="*/ 9334 w 18477"/>
                <a:gd name="connsiteY1" fmla="*/ 0 h 39909"/>
                <a:gd name="connsiteX2" fmla="*/ 16192 w 18477"/>
                <a:gd name="connsiteY2" fmla="*/ 2572 h 39909"/>
                <a:gd name="connsiteX3" fmla="*/ 18478 w 18477"/>
                <a:gd name="connsiteY3" fmla="*/ 9906 h 39909"/>
                <a:gd name="connsiteX4" fmla="*/ 18478 w 18477"/>
                <a:gd name="connsiteY4" fmla="*/ 30099 h 39909"/>
                <a:gd name="connsiteX5" fmla="*/ 16192 w 18477"/>
                <a:gd name="connsiteY5" fmla="*/ 37338 h 39909"/>
                <a:gd name="connsiteX6" fmla="*/ 9334 w 18477"/>
                <a:gd name="connsiteY6" fmla="*/ 39910 h 39909"/>
                <a:gd name="connsiteX7" fmla="*/ 0 w 18477"/>
                <a:gd name="connsiteY7" fmla="*/ 39910 h 39909"/>
                <a:gd name="connsiteX8" fmla="*/ 0 w 18477"/>
                <a:gd name="connsiteY8" fmla="*/ 0 h 39909"/>
                <a:gd name="connsiteX9" fmla="*/ 4476 w 18477"/>
                <a:gd name="connsiteY9" fmla="*/ 35909 h 39909"/>
                <a:gd name="connsiteX10" fmla="*/ 9334 w 18477"/>
                <a:gd name="connsiteY10" fmla="*/ 35909 h 39909"/>
                <a:gd name="connsiteX11" fmla="*/ 14097 w 18477"/>
                <a:gd name="connsiteY11" fmla="*/ 30289 h 39909"/>
                <a:gd name="connsiteX12" fmla="*/ 14097 w 18477"/>
                <a:gd name="connsiteY12" fmla="*/ 9715 h 39909"/>
                <a:gd name="connsiteX13" fmla="*/ 9334 w 18477"/>
                <a:gd name="connsiteY13" fmla="*/ 4096 h 39909"/>
                <a:gd name="connsiteX14" fmla="*/ 4572 w 18477"/>
                <a:gd name="connsiteY14" fmla="*/ 4096 h 39909"/>
                <a:gd name="connsiteX15" fmla="*/ 4572 w 18477"/>
                <a:gd name="connsiteY15" fmla="*/ 3590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7" h="39909">
                  <a:moveTo>
                    <a:pt x="0" y="0"/>
                  </a:moveTo>
                  <a:lnTo>
                    <a:pt x="9334" y="0"/>
                  </a:lnTo>
                  <a:cubicBezTo>
                    <a:pt x="12382" y="0"/>
                    <a:pt x="14668" y="857"/>
                    <a:pt x="16192" y="2572"/>
                  </a:cubicBezTo>
                  <a:cubicBezTo>
                    <a:pt x="17716" y="4286"/>
                    <a:pt x="18478" y="6763"/>
                    <a:pt x="18478" y="9906"/>
                  </a:cubicBezTo>
                  <a:lnTo>
                    <a:pt x="18478" y="30099"/>
                  </a:lnTo>
                  <a:cubicBezTo>
                    <a:pt x="18478" y="33242"/>
                    <a:pt x="17716" y="35623"/>
                    <a:pt x="16192" y="37338"/>
                  </a:cubicBezTo>
                  <a:cubicBezTo>
                    <a:pt x="14668" y="39052"/>
                    <a:pt x="12382" y="39910"/>
                    <a:pt x="9334" y="39910"/>
                  </a:cubicBez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35909"/>
                  </a:moveTo>
                  <a:lnTo>
                    <a:pt x="9334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4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2" name="Forme libre : forme 4501">
              <a:extLst>
                <a:ext uri="{FF2B5EF4-FFF2-40B4-BE49-F238E27FC236}">
                  <a16:creationId xmlns:a16="http://schemas.microsoft.com/office/drawing/2014/main" id="{0E99DB5C-C51B-B64C-ABAF-ECA483F98BD1}"/>
                </a:ext>
              </a:extLst>
            </p:cNvPr>
            <p:cNvSpPr/>
            <p:nvPr/>
          </p:nvSpPr>
          <p:spPr>
            <a:xfrm>
              <a:off x="17170230" y="3914270"/>
              <a:ext cx="19512" cy="40773"/>
            </a:xfrm>
            <a:custGeom>
              <a:avLst/>
              <a:gdLst>
                <a:gd name="connsiteX0" fmla="*/ 11716 w 19145"/>
                <a:gd name="connsiteY0" fmla="*/ 40005 h 40005"/>
                <a:gd name="connsiteX1" fmla="*/ 7334 w 19145"/>
                <a:gd name="connsiteY1" fmla="*/ 40005 h 40005"/>
                <a:gd name="connsiteX2" fmla="*/ 7334 w 19145"/>
                <a:gd name="connsiteY2" fmla="*/ 4096 h 40005"/>
                <a:gd name="connsiteX3" fmla="*/ 0 w 19145"/>
                <a:gd name="connsiteY3" fmla="*/ 4096 h 40005"/>
                <a:gd name="connsiteX4" fmla="*/ 0 w 19145"/>
                <a:gd name="connsiteY4" fmla="*/ 0 h 40005"/>
                <a:gd name="connsiteX5" fmla="*/ 19145 w 19145"/>
                <a:gd name="connsiteY5" fmla="*/ 0 h 40005"/>
                <a:gd name="connsiteX6" fmla="*/ 19145 w 19145"/>
                <a:gd name="connsiteY6" fmla="*/ 4096 h 40005"/>
                <a:gd name="connsiteX7" fmla="*/ 11811 w 19145"/>
                <a:gd name="connsiteY7" fmla="*/ 4096 h 40005"/>
                <a:gd name="connsiteX8" fmla="*/ 11811 w 19145"/>
                <a:gd name="connsiteY8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5" h="40005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3" name="Forme libre : forme 4502">
              <a:extLst>
                <a:ext uri="{FF2B5EF4-FFF2-40B4-BE49-F238E27FC236}">
                  <a16:creationId xmlns:a16="http://schemas.microsoft.com/office/drawing/2014/main" id="{8093CEB7-702B-77C5-57FA-21D430B69E1D}"/>
                </a:ext>
              </a:extLst>
            </p:cNvPr>
            <p:cNvSpPr/>
            <p:nvPr/>
          </p:nvSpPr>
          <p:spPr>
            <a:xfrm>
              <a:off x="17193335" y="391427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60 h 39909"/>
                <a:gd name="connsiteX19" fmla="*/ 7811 w 18669"/>
                <a:gd name="connsiteY19" fmla="*/ 18860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8 w 18669"/>
                <a:gd name="connsiteY23" fmla="*/ 4001 h 39909"/>
                <a:gd name="connsiteX24" fmla="*/ 4477 w 18669"/>
                <a:gd name="connsiteY24" fmla="*/ 4001 h 39909"/>
                <a:gd name="connsiteX25" fmla="*/ 4477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6"/>
                  </a:lnTo>
                  <a:cubicBezTo>
                    <a:pt x="13431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60"/>
                  </a:moveTo>
                  <a:lnTo>
                    <a:pt x="7811" y="18860"/>
                  </a:lnTo>
                  <a:cubicBezTo>
                    <a:pt x="9716" y="18860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1"/>
                    <a:pt x="8858" y="4001"/>
                  </a:cubicBezTo>
                  <a:lnTo>
                    <a:pt x="4477" y="4001"/>
                  </a:lnTo>
                  <a:lnTo>
                    <a:pt x="4477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4" name="Forme libre : forme 4503">
              <a:extLst>
                <a:ext uri="{FF2B5EF4-FFF2-40B4-BE49-F238E27FC236}">
                  <a16:creationId xmlns:a16="http://schemas.microsoft.com/office/drawing/2014/main" id="{E7FA42FC-E08A-3E12-0022-EC81917A0407}"/>
                </a:ext>
              </a:extLst>
            </p:cNvPr>
            <p:cNvSpPr/>
            <p:nvPr/>
          </p:nvSpPr>
          <p:spPr>
            <a:xfrm>
              <a:off x="17216924" y="3914270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5" name="Forme libre : forme 4504">
              <a:extLst>
                <a:ext uri="{FF2B5EF4-FFF2-40B4-BE49-F238E27FC236}">
                  <a16:creationId xmlns:a16="http://schemas.microsoft.com/office/drawing/2014/main" id="{7F0D8E86-305A-E332-7E0D-5E3A594E20ED}"/>
                </a:ext>
              </a:extLst>
            </p:cNvPr>
            <p:cNvSpPr/>
            <p:nvPr/>
          </p:nvSpPr>
          <p:spPr>
            <a:xfrm>
              <a:off x="17237311" y="3914270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7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7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6" name="Forme libre : forme 4505">
              <a:extLst>
                <a:ext uri="{FF2B5EF4-FFF2-40B4-BE49-F238E27FC236}">
                  <a16:creationId xmlns:a16="http://schemas.microsoft.com/office/drawing/2014/main" id="{21376CCB-E8E0-66B4-C21C-631A556D25D9}"/>
                </a:ext>
              </a:extLst>
            </p:cNvPr>
            <p:cNvSpPr/>
            <p:nvPr/>
          </p:nvSpPr>
          <p:spPr>
            <a:xfrm>
              <a:off x="17263425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7" name="Forme libre : forme 4506">
              <a:extLst>
                <a:ext uri="{FF2B5EF4-FFF2-40B4-BE49-F238E27FC236}">
                  <a16:creationId xmlns:a16="http://schemas.microsoft.com/office/drawing/2014/main" id="{3BD5ADAE-AE5F-9282-678E-3E33BA0FE65E}"/>
                </a:ext>
              </a:extLst>
            </p:cNvPr>
            <p:cNvSpPr/>
            <p:nvPr/>
          </p:nvSpPr>
          <p:spPr>
            <a:xfrm>
              <a:off x="17272841" y="391388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6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8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09"/>
                    <a:pt x="12002" y="40767"/>
                    <a:pt x="9049" y="40767"/>
                  </a:cubicBezTo>
                  <a:cubicBezTo>
                    <a:pt x="6096" y="40767"/>
                    <a:pt x="3810" y="39909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857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8" name="Forme libre : forme 4507">
              <a:extLst>
                <a:ext uri="{FF2B5EF4-FFF2-40B4-BE49-F238E27FC236}">
                  <a16:creationId xmlns:a16="http://schemas.microsoft.com/office/drawing/2014/main" id="{32B51C56-D2D5-447F-B3A6-D772BB5A63EE}"/>
                </a:ext>
              </a:extLst>
            </p:cNvPr>
            <p:cNvSpPr/>
            <p:nvPr/>
          </p:nvSpPr>
          <p:spPr>
            <a:xfrm>
              <a:off x="17296043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20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9" name="Forme libre : forme 4508">
              <a:extLst>
                <a:ext uri="{FF2B5EF4-FFF2-40B4-BE49-F238E27FC236}">
                  <a16:creationId xmlns:a16="http://schemas.microsoft.com/office/drawing/2014/main" id="{176EB0C0-D850-8402-670C-80EB4DBF3381}"/>
                </a:ext>
              </a:extLst>
            </p:cNvPr>
            <p:cNvSpPr/>
            <p:nvPr/>
          </p:nvSpPr>
          <p:spPr>
            <a:xfrm>
              <a:off x="17320506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0" name="Forme libre : forme 4509">
              <a:extLst>
                <a:ext uri="{FF2B5EF4-FFF2-40B4-BE49-F238E27FC236}">
                  <a16:creationId xmlns:a16="http://schemas.microsoft.com/office/drawing/2014/main" id="{FB03C181-919E-E715-FF41-4F50DE6A8913}"/>
                </a:ext>
              </a:extLst>
            </p:cNvPr>
            <p:cNvSpPr/>
            <p:nvPr/>
          </p:nvSpPr>
          <p:spPr>
            <a:xfrm>
              <a:off x="17330214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1" name="Forme libre : forme 4510">
              <a:extLst>
                <a:ext uri="{FF2B5EF4-FFF2-40B4-BE49-F238E27FC236}">
                  <a16:creationId xmlns:a16="http://schemas.microsoft.com/office/drawing/2014/main" id="{2DB6DF2C-FFB6-0DC8-3775-1113777EE100}"/>
                </a:ext>
              </a:extLst>
            </p:cNvPr>
            <p:cNvSpPr/>
            <p:nvPr/>
          </p:nvSpPr>
          <p:spPr>
            <a:xfrm>
              <a:off x="17105092" y="3964751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6 w 17716"/>
                <a:gd name="connsiteY5" fmla="*/ 24194 h 40004"/>
                <a:gd name="connsiteX6" fmla="*/ 4476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6 w 17716"/>
                <a:gd name="connsiteY9" fmla="*/ 20193 h 40004"/>
                <a:gd name="connsiteX10" fmla="*/ 8382 w 17716"/>
                <a:gd name="connsiteY10" fmla="*/ 20193 h 40004"/>
                <a:gd name="connsiteX11" fmla="*/ 12096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6 w 17716"/>
                <a:gd name="connsiteY16" fmla="*/ 4096 h 40004"/>
                <a:gd name="connsiteX17" fmla="*/ 4476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6" y="24194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6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6" y="18955"/>
                  </a:cubicBezTo>
                  <a:cubicBezTo>
                    <a:pt x="12859" y="18097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620" y="4572"/>
                    <a:pt x="10382" y="4096"/>
                    <a:pt x="8763" y="4096"/>
                  </a:cubicBezTo>
                  <a:lnTo>
                    <a:pt x="4476" y="4096"/>
                  </a:lnTo>
                  <a:lnTo>
                    <a:pt x="4476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2" name="Forme libre : forme 4511">
              <a:extLst>
                <a:ext uri="{FF2B5EF4-FFF2-40B4-BE49-F238E27FC236}">
                  <a16:creationId xmlns:a16="http://schemas.microsoft.com/office/drawing/2014/main" id="{934B6C15-C637-DA73-B325-FEDA5C8E812C}"/>
                </a:ext>
              </a:extLst>
            </p:cNvPr>
            <p:cNvSpPr/>
            <p:nvPr/>
          </p:nvSpPr>
          <p:spPr>
            <a:xfrm>
              <a:off x="17127225" y="396475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3" name="Forme libre : forme 4512">
              <a:extLst>
                <a:ext uri="{FF2B5EF4-FFF2-40B4-BE49-F238E27FC236}">
                  <a16:creationId xmlns:a16="http://schemas.microsoft.com/office/drawing/2014/main" id="{EF613DAF-228B-D847-7F2B-FB919C16D470}"/>
                </a:ext>
              </a:extLst>
            </p:cNvPr>
            <p:cNvSpPr/>
            <p:nvPr/>
          </p:nvSpPr>
          <p:spPr>
            <a:xfrm>
              <a:off x="17150135" y="3964265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1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7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6 w 18097"/>
                <a:gd name="connsiteY12" fmla="*/ 22955 h 40767"/>
                <a:gd name="connsiteX13" fmla="*/ 9716 w 18097"/>
                <a:gd name="connsiteY13" fmla="*/ 18955 h 40767"/>
                <a:gd name="connsiteX14" fmla="*/ 18098 w 18097"/>
                <a:gd name="connsiteY14" fmla="*/ 18955 h 40767"/>
                <a:gd name="connsiteX15" fmla="*/ 18098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7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2" y="0"/>
                    <a:pt x="14193" y="858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1"/>
                    <a:pt x="9144" y="4001"/>
                  </a:cubicBezTo>
                  <a:cubicBezTo>
                    <a:pt x="6001" y="4001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6"/>
                    <a:pt x="15812" y="38100"/>
                  </a:cubicBezTo>
                  <a:cubicBezTo>
                    <a:pt x="14288" y="39910"/>
                    <a:pt x="12097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1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4" name="Forme libre : forme 4513">
              <a:extLst>
                <a:ext uri="{FF2B5EF4-FFF2-40B4-BE49-F238E27FC236}">
                  <a16:creationId xmlns:a16="http://schemas.microsoft.com/office/drawing/2014/main" id="{C2940582-C0F5-9770-4E82-637369396ACA}"/>
                </a:ext>
              </a:extLst>
            </p:cNvPr>
            <p:cNvSpPr/>
            <p:nvPr/>
          </p:nvSpPr>
          <p:spPr>
            <a:xfrm>
              <a:off x="17173240" y="3964751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5" name="Forme libre : forme 4514">
              <a:extLst>
                <a:ext uri="{FF2B5EF4-FFF2-40B4-BE49-F238E27FC236}">
                  <a16:creationId xmlns:a16="http://schemas.microsoft.com/office/drawing/2014/main" id="{3962495E-3158-7382-6361-AE30D7901811}"/>
                </a:ext>
              </a:extLst>
            </p:cNvPr>
            <p:cNvSpPr/>
            <p:nvPr/>
          </p:nvSpPr>
          <p:spPr>
            <a:xfrm>
              <a:off x="17196344" y="3964751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6" name="Forme libre : forme 4515">
              <a:extLst>
                <a:ext uri="{FF2B5EF4-FFF2-40B4-BE49-F238E27FC236}">
                  <a16:creationId xmlns:a16="http://schemas.microsoft.com/office/drawing/2014/main" id="{10A9780F-563F-EBCE-DF58-D716027FCB40}"/>
                </a:ext>
              </a:extLst>
            </p:cNvPr>
            <p:cNvSpPr/>
            <p:nvPr/>
          </p:nvSpPr>
          <p:spPr>
            <a:xfrm>
              <a:off x="17220711" y="3983098"/>
              <a:ext cx="11163" cy="4077"/>
            </a:xfrm>
            <a:custGeom>
              <a:avLst/>
              <a:gdLst>
                <a:gd name="connsiteX0" fmla="*/ 0 w 10953"/>
                <a:gd name="connsiteY0" fmla="*/ 4001 h 4000"/>
                <a:gd name="connsiteX1" fmla="*/ 0 w 10953"/>
                <a:gd name="connsiteY1" fmla="*/ 0 h 4000"/>
                <a:gd name="connsiteX2" fmla="*/ 10954 w 10953"/>
                <a:gd name="connsiteY2" fmla="*/ 0 h 4000"/>
                <a:gd name="connsiteX3" fmla="*/ 10954 w 10953"/>
                <a:gd name="connsiteY3" fmla="*/ 4001 h 4000"/>
                <a:gd name="connsiteX4" fmla="*/ 0 w 10953"/>
                <a:gd name="connsiteY4" fmla="*/ 4001 h 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" h="4000">
                  <a:moveTo>
                    <a:pt x="0" y="4001"/>
                  </a:moveTo>
                  <a:lnTo>
                    <a:pt x="0" y="0"/>
                  </a:lnTo>
                  <a:lnTo>
                    <a:pt x="10954" y="0"/>
                  </a:lnTo>
                  <a:lnTo>
                    <a:pt x="10954" y="4001"/>
                  </a:lnTo>
                  <a:lnTo>
                    <a:pt x="0" y="4001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7" name="Forme libre : forme 4516">
              <a:extLst>
                <a:ext uri="{FF2B5EF4-FFF2-40B4-BE49-F238E27FC236}">
                  <a16:creationId xmlns:a16="http://schemas.microsoft.com/office/drawing/2014/main" id="{55CCF57F-FD09-B347-95F9-7367FE11EF91}"/>
                </a:ext>
              </a:extLst>
            </p:cNvPr>
            <p:cNvSpPr/>
            <p:nvPr/>
          </p:nvSpPr>
          <p:spPr>
            <a:xfrm>
              <a:off x="17236535" y="3964265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40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40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8 h 40671"/>
                <a:gd name="connsiteX12" fmla="*/ 18098 w 18097"/>
                <a:gd name="connsiteY12" fmla="*/ 25718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8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1"/>
                    <a:pt x="9240" y="4001"/>
                  </a:cubicBezTo>
                  <a:cubicBezTo>
                    <a:pt x="6096" y="4001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40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8"/>
                  </a:lnTo>
                  <a:lnTo>
                    <a:pt x="18098" y="25718"/>
                  </a:lnTo>
                  <a:lnTo>
                    <a:pt x="18098" y="30671"/>
                  </a:lnTo>
                  <a:cubicBezTo>
                    <a:pt x="18098" y="33814"/>
                    <a:pt x="17336" y="36291"/>
                    <a:pt x="15811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8" name="Forme libre : forme 4517">
              <a:extLst>
                <a:ext uri="{FF2B5EF4-FFF2-40B4-BE49-F238E27FC236}">
                  <a16:creationId xmlns:a16="http://schemas.microsoft.com/office/drawing/2014/main" id="{8F8DDE99-8302-16B9-E05B-73E01C2C3E04}"/>
                </a:ext>
              </a:extLst>
            </p:cNvPr>
            <p:cNvSpPr/>
            <p:nvPr/>
          </p:nvSpPr>
          <p:spPr>
            <a:xfrm>
              <a:off x="17259640" y="3964751"/>
              <a:ext cx="19123" cy="40772"/>
            </a:xfrm>
            <a:custGeom>
              <a:avLst/>
              <a:gdLst>
                <a:gd name="connsiteX0" fmla="*/ 14288 w 18763"/>
                <a:gd name="connsiteY0" fmla="*/ 22003 h 40004"/>
                <a:gd name="connsiteX1" fmla="*/ 4476 w 18763"/>
                <a:gd name="connsiteY1" fmla="*/ 22003 h 40004"/>
                <a:gd name="connsiteX2" fmla="*/ 4476 w 18763"/>
                <a:gd name="connsiteY2" fmla="*/ 40005 h 40004"/>
                <a:gd name="connsiteX3" fmla="*/ 0 w 18763"/>
                <a:gd name="connsiteY3" fmla="*/ 40005 h 40004"/>
                <a:gd name="connsiteX4" fmla="*/ 0 w 18763"/>
                <a:gd name="connsiteY4" fmla="*/ 0 h 40004"/>
                <a:gd name="connsiteX5" fmla="*/ 4476 w 18763"/>
                <a:gd name="connsiteY5" fmla="*/ 0 h 40004"/>
                <a:gd name="connsiteX6" fmla="*/ 4476 w 18763"/>
                <a:gd name="connsiteY6" fmla="*/ 18002 h 40004"/>
                <a:gd name="connsiteX7" fmla="*/ 14288 w 18763"/>
                <a:gd name="connsiteY7" fmla="*/ 18002 h 40004"/>
                <a:gd name="connsiteX8" fmla="*/ 14288 w 18763"/>
                <a:gd name="connsiteY8" fmla="*/ 0 h 40004"/>
                <a:gd name="connsiteX9" fmla="*/ 18764 w 18763"/>
                <a:gd name="connsiteY9" fmla="*/ 0 h 40004"/>
                <a:gd name="connsiteX10" fmla="*/ 18764 w 18763"/>
                <a:gd name="connsiteY10" fmla="*/ 40005 h 40004"/>
                <a:gd name="connsiteX11" fmla="*/ 14288 w 18763"/>
                <a:gd name="connsiteY11" fmla="*/ 40005 h 40004"/>
                <a:gd name="connsiteX12" fmla="*/ 14288 w 18763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3" h="40004">
                  <a:moveTo>
                    <a:pt x="14288" y="22003"/>
                  </a:moveTo>
                  <a:lnTo>
                    <a:pt x="4476" y="22003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9" name="Forme libre : forme 4518">
              <a:extLst>
                <a:ext uri="{FF2B5EF4-FFF2-40B4-BE49-F238E27FC236}">
                  <a16:creationId xmlns:a16="http://schemas.microsoft.com/office/drawing/2014/main" id="{A0D1F440-FEE9-95A6-857D-569E7996039E}"/>
                </a:ext>
              </a:extLst>
            </p:cNvPr>
            <p:cNvSpPr/>
            <p:nvPr/>
          </p:nvSpPr>
          <p:spPr>
            <a:xfrm>
              <a:off x="17282938" y="3964751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4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4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0" name="Forme libre : forme 4519">
              <a:extLst>
                <a:ext uri="{FF2B5EF4-FFF2-40B4-BE49-F238E27FC236}">
                  <a16:creationId xmlns:a16="http://schemas.microsoft.com/office/drawing/2014/main" id="{7184D67E-E426-75D6-B4BD-BF43F7D139DF}"/>
                </a:ext>
              </a:extLst>
            </p:cNvPr>
            <p:cNvSpPr/>
            <p:nvPr/>
          </p:nvSpPr>
          <p:spPr>
            <a:xfrm>
              <a:off x="17305362" y="3964751"/>
              <a:ext cx="19511" cy="40772"/>
            </a:xfrm>
            <a:custGeom>
              <a:avLst/>
              <a:gdLst>
                <a:gd name="connsiteX0" fmla="*/ 11716 w 19144"/>
                <a:gd name="connsiteY0" fmla="*/ 40005 h 40004"/>
                <a:gd name="connsiteX1" fmla="*/ 7334 w 19144"/>
                <a:gd name="connsiteY1" fmla="*/ 40005 h 40004"/>
                <a:gd name="connsiteX2" fmla="*/ 7334 w 19144"/>
                <a:gd name="connsiteY2" fmla="*/ 4096 h 40004"/>
                <a:gd name="connsiteX3" fmla="*/ 0 w 19144"/>
                <a:gd name="connsiteY3" fmla="*/ 4096 h 40004"/>
                <a:gd name="connsiteX4" fmla="*/ 0 w 19144"/>
                <a:gd name="connsiteY4" fmla="*/ 0 h 40004"/>
                <a:gd name="connsiteX5" fmla="*/ 19145 w 19144"/>
                <a:gd name="connsiteY5" fmla="*/ 0 h 40004"/>
                <a:gd name="connsiteX6" fmla="*/ 19145 w 19144"/>
                <a:gd name="connsiteY6" fmla="*/ 4096 h 40004"/>
                <a:gd name="connsiteX7" fmla="*/ 11811 w 19144"/>
                <a:gd name="connsiteY7" fmla="*/ 4096 h 40004"/>
                <a:gd name="connsiteX8" fmla="*/ 11811 w 19144"/>
                <a:gd name="connsiteY8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4" h="40004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1" name="Forme libre : forme 4520">
              <a:extLst>
                <a:ext uri="{FF2B5EF4-FFF2-40B4-BE49-F238E27FC236}">
                  <a16:creationId xmlns:a16="http://schemas.microsoft.com/office/drawing/2014/main" id="{EC267D6A-B81B-2602-82B6-061E4BC5A5BA}"/>
                </a:ext>
              </a:extLst>
            </p:cNvPr>
            <p:cNvSpPr/>
            <p:nvPr/>
          </p:nvSpPr>
          <p:spPr>
            <a:xfrm>
              <a:off x="17328467" y="3964751"/>
              <a:ext cx="16794" cy="40772"/>
            </a:xfrm>
            <a:custGeom>
              <a:avLst/>
              <a:gdLst>
                <a:gd name="connsiteX0" fmla="*/ 4476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2" name="Forme libre : forme 4521">
              <a:extLst>
                <a:ext uri="{FF2B5EF4-FFF2-40B4-BE49-F238E27FC236}">
                  <a16:creationId xmlns:a16="http://schemas.microsoft.com/office/drawing/2014/main" id="{2A02155D-11B4-A9FF-B664-D3893745E5A6}"/>
                </a:ext>
              </a:extLst>
            </p:cNvPr>
            <p:cNvSpPr/>
            <p:nvPr/>
          </p:nvSpPr>
          <p:spPr>
            <a:xfrm>
              <a:off x="17350018" y="3964751"/>
              <a:ext cx="19123" cy="40772"/>
            </a:xfrm>
            <a:custGeom>
              <a:avLst/>
              <a:gdLst>
                <a:gd name="connsiteX0" fmla="*/ 4000 w 18763"/>
                <a:gd name="connsiteY0" fmla="*/ 7620 h 40004"/>
                <a:gd name="connsiteX1" fmla="*/ 4000 w 18763"/>
                <a:gd name="connsiteY1" fmla="*/ 40005 h 40004"/>
                <a:gd name="connsiteX2" fmla="*/ 0 w 18763"/>
                <a:gd name="connsiteY2" fmla="*/ 40005 h 40004"/>
                <a:gd name="connsiteX3" fmla="*/ 0 w 18763"/>
                <a:gd name="connsiteY3" fmla="*/ 0 h 40004"/>
                <a:gd name="connsiteX4" fmla="*/ 5620 w 18763"/>
                <a:gd name="connsiteY4" fmla="*/ 0 h 40004"/>
                <a:gd name="connsiteX5" fmla="*/ 14859 w 18763"/>
                <a:gd name="connsiteY5" fmla="*/ 28956 h 40004"/>
                <a:gd name="connsiteX6" fmla="*/ 14859 w 18763"/>
                <a:gd name="connsiteY6" fmla="*/ 0 h 40004"/>
                <a:gd name="connsiteX7" fmla="*/ 18764 w 18763"/>
                <a:gd name="connsiteY7" fmla="*/ 0 h 40004"/>
                <a:gd name="connsiteX8" fmla="*/ 18764 w 18763"/>
                <a:gd name="connsiteY8" fmla="*/ 40005 h 40004"/>
                <a:gd name="connsiteX9" fmla="*/ 14097 w 18763"/>
                <a:gd name="connsiteY9" fmla="*/ 40005 h 40004"/>
                <a:gd name="connsiteX10" fmla="*/ 4000 w 18763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3" name="Forme libre : forme 4522">
              <a:extLst>
                <a:ext uri="{FF2B5EF4-FFF2-40B4-BE49-F238E27FC236}">
                  <a16:creationId xmlns:a16="http://schemas.microsoft.com/office/drawing/2014/main" id="{EA74EDE7-322F-AEDC-5585-B717503DF99F}"/>
                </a:ext>
              </a:extLst>
            </p:cNvPr>
            <p:cNvSpPr/>
            <p:nvPr/>
          </p:nvSpPr>
          <p:spPr>
            <a:xfrm>
              <a:off x="17374093" y="396436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2 w 18383"/>
                <a:gd name="connsiteY11" fmla="*/ 9811 h 40671"/>
                <a:gd name="connsiteX12" fmla="*/ 4382 w 18383"/>
                <a:gd name="connsiteY12" fmla="*/ 30956 h 40671"/>
                <a:gd name="connsiteX13" fmla="*/ 9144 w 18383"/>
                <a:gd name="connsiteY13" fmla="*/ 36767 h 40671"/>
                <a:gd name="connsiteX14" fmla="*/ 13907 w 18383"/>
                <a:gd name="connsiteY14" fmla="*/ 30956 h 40671"/>
                <a:gd name="connsiteX15" fmla="*/ 13907 w 18383"/>
                <a:gd name="connsiteY15" fmla="*/ 9811 h 40671"/>
                <a:gd name="connsiteX16" fmla="*/ 9144 w 18383"/>
                <a:gd name="connsiteY16" fmla="*/ 4001 h 40671"/>
                <a:gd name="connsiteX17" fmla="*/ 4382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2" y="9811"/>
                  </a:moveTo>
                  <a:lnTo>
                    <a:pt x="4382" y="30956"/>
                  </a:lnTo>
                  <a:cubicBezTo>
                    <a:pt x="4382" y="34766"/>
                    <a:pt x="6001" y="36767"/>
                    <a:pt x="9144" y="36767"/>
                  </a:cubicBezTo>
                  <a:cubicBezTo>
                    <a:pt x="12288" y="36767"/>
                    <a:pt x="13907" y="34862"/>
                    <a:pt x="13907" y="30956"/>
                  </a:cubicBezTo>
                  <a:lnTo>
                    <a:pt x="13907" y="9811"/>
                  </a:lnTo>
                  <a:cubicBezTo>
                    <a:pt x="13907" y="6001"/>
                    <a:pt x="12288" y="4001"/>
                    <a:pt x="9144" y="4001"/>
                  </a:cubicBezTo>
                  <a:cubicBezTo>
                    <a:pt x="6001" y="4001"/>
                    <a:pt x="4382" y="5905"/>
                    <a:pt x="4382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4" name="Forme libre : forme 4523">
              <a:extLst>
                <a:ext uri="{FF2B5EF4-FFF2-40B4-BE49-F238E27FC236}">
                  <a16:creationId xmlns:a16="http://schemas.microsoft.com/office/drawing/2014/main" id="{1EF5F58D-506B-27BC-1F2A-BAD312A492DB}"/>
                </a:ext>
              </a:extLst>
            </p:cNvPr>
            <p:cNvSpPr/>
            <p:nvPr/>
          </p:nvSpPr>
          <p:spPr>
            <a:xfrm>
              <a:off x="17397683" y="3964751"/>
              <a:ext cx="18833" cy="40772"/>
            </a:xfrm>
            <a:custGeom>
              <a:avLst/>
              <a:gdLst>
                <a:gd name="connsiteX0" fmla="*/ 0 w 18478"/>
                <a:gd name="connsiteY0" fmla="*/ 0 h 40004"/>
                <a:gd name="connsiteX1" fmla="*/ 9335 w 18478"/>
                <a:gd name="connsiteY1" fmla="*/ 0 h 40004"/>
                <a:gd name="connsiteX2" fmla="*/ 16193 w 18478"/>
                <a:gd name="connsiteY2" fmla="*/ 2572 h 40004"/>
                <a:gd name="connsiteX3" fmla="*/ 18479 w 18478"/>
                <a:gd name="connsiteY3" fmla="*/ 9906 h 40004"/>
                <a:gd name="connsiteX4" fmla="*/ 18479 w 18478"/>
                <a:gd name="connsiteY4" fmla="*/ 30099 h 40004"/>
                <a:gd name="connsiteX5" fmla="*/ 16193 w 18478"/>
                <a:gd name="connsiteY5" fmla="*/ 37433 h 40004"/>
                <a:gd name="connsiteX6" fmla="*/ 9335 w 18478"/>
                <a:gd name="connsiteY6" fmla="*/ 40005 h 40004"/>
                <a:gd name="connsiteX7" fmla="*/ 0 w 18478"/>
                <a:gd name="connsiteY7" fmla="*/ 40005 h 40004"/>
                <a:gd name="connsiteX8" fmla="*/ 0 w 18478"/>
                <a:gd name="connsiteY8" fmla="*/ 0 h 40004"/>
                <a:gd name="connsiteX9" fmla="*/ 4477 w 18478"/>
                <a:gd name="connsiteY9" fmla="*/ 35909 h 40004"/>
                <a:gd name="connsiteX10" fmla="*/ 9335 w 18478"/>
                <a:gd name="connsiteY10" fmla="*/ 35909 h 40004"/>
                <a:gd name="connsiteX11" fmla="*/ 14097 w 18478"/>
                <a:gd name="connsiteY11" fmla="*/ 30289 h 40004"/>
                <a:gd name="connsiteX12" fmla="*/ 14097 w 18478"/>
                <a:gd name="connsiteY12" fmla="*/ 9715 h 40004"/>
                <a:gd name="connsiteX13" fmla="*/ 9335 w 18478"/>
                <a:gd name="connsiteY13" fmla="*/ 4096 h 40004"/>
                <a:gd name="connsiteX14" fmla="*/ 4572 w 18478"/>
                <a:gd name="connsiteY14" fmla="*/ 4096 h 40004"/>
                <a:gd name="connsiteX15" fmla="*/ 4572 w 18478"/>
                <a:gd name="connsiteY15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8" h="40004">
                  <a:moveTo>
                    <a:pt x="0" y="0"/>
                  </a:moveTo>
                  <a:lnTo>
                    <a:pt x="9335" y="0"/>
                  </a:lnTo>
                  <a:cubicBezTo>
                    <a:pt x="12383" y="0"/>
                    <a:pt x="14669" y="857"/>
                    <a:pt x="16193" y="2572"/>
                  </a:cubicBezTo>
                  <a:cubicBezTo>
                    <a:pt x="17717" y="4286"/>
                    <a:pt x="18479" y="6763"/>
                    <a:pt x="18479" y="9906"/>
                  </a:cubicBezTo>
                  <a:lnTo>
                    <a:pt x="18479" y="30099"/>
                  </a:lnTo>
                  <a:cubicBezTo>
                    <a:pt x="18479" y="33242"/>
                    <a:pt x="17717" y="35623"/>
                    <a:pt x="16193" y="37433"/>
                  </a:cubicBezTo>
                  <a:cubicBezTo>
                    <a:pt x="14669" y="39148"/>
                    <a:pt x="12383" y="40005"/>
                    <a:pt x="9335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35909"/>
                  </a:moveTo>
                  <a:lnTo>
                    <a:pt x="9335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5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5" name="Forme libre : forme 4524">
              <a:extLst>
                <a:ext uri="{FF2B5EF4-FFF2-40B4-BE49-F238E27FC236}">
                  <a16:creationId xmlns:a16="http://schemas.microsoft.com/office/drawing/2014/main" id="{E663865C-3B74-89B3-9ED1-661EF547A36C}"/>
                </a:ext>
              </a:extLst>
            </p:cNvPr>
            <p:cNvSpPr/>
            <p:nvPr/>
          </p:nvSpPr>
          <p:spPr>
            <a:xfrm>
              <a:off x="17214595" y="401484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811 h 40671"/>
                <a:gd name="connsiteX12" fmla="*/ 4477 w 18383"/>
                <a:gd name="connsiteY12" fmla="*/ 30956 h 40671"/>
                <a:gd name="connsiteX13" fmla="*/ 9240 w 18383"/>
                <a:gd name="connsiteY13" fmla="*/ 36766 h 40671"/>
                <a:gd name="connsiteX14" fmla="*/ 14002 w 18383"/>
                <a:gd name="connsiteY14" fmla="*/ 30956 h 40671"/>
                <a:gd name="connsiteX15" fmla="*/ 14002 w 18383"/>
                <a:gd name="connsiteY15" fmla="*/ 9811 h 40671"/>
                <a:gd name="connsiteX16" fmla="*/ 9240 w 18383"/>
                <a:gd name="connsiteY16" fmla="*/ 4000 h 40671"/>
                <a:gd name="connsiteX17" fmla="*/ 4477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858" y="36290"/>
                    <a:pt x="0" y="33814"/>
                    <a:pt x="0" y="30671"/>
                  </a:cubicBezTo>
                  <a:close/>
                  <a:moveTo>
                    <a:pt x="4477" y="9811"/>
                  </a:moveTo>
                  <a:lnTo>
                    <a:pt x="4477" y="30956"/>
                  </a:lnTo>
                  <a:cubicBezTo>
                    <a:pt x="4477" y="34766"/>
                    <a:pt x="6096" y="36766"/>
                    <a:pt x="9240" y="36766"/>
                  </a:cubicBezTo>
                  <a:cubicBezTo>
                    <a:pt x="12382" y="36766"/>
                    <a:pt x="14002" y="34862"/>
                    <a:pt x="14002" y="30956"/>
                  </a:cubicBezTo>
                  <a:lnTo>
                    <a:pt x="14002" y="9811"/>
                  </a:lnTo>
                  <a:cubicBezTo>
                    <a:pt x="14002" y="6001"/>
                    <a:pt x="12382" y="4000"/>
                    <a:pt x="9240" y="4000"/>
                  </a:cubicBezTo>
                  <a:cubicBezTo>
                    <a:pt x="6096" y="4000"/>
                    <a:pt x="4477" y="5905"/>
                    <a:pt x="4477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6" name="Forme libre : forme 4525">
              <a:extLst>
                <a:ext uri="{FF2B5EF4-FFF2-40B4-BE49-F238E27FC236}">
                  <a16:creationId xmlns:a16="http://schemas.microsoft.com/office/drawing/2014/main" id="{294636F9-DF83-F190-372B-77B964D88141}"/>
                </a:ext>
              </a:extLst>
            </p:cNvPr>
            <p:cNvSpPr/>
            <p:nvPr/>
          </p:nvSpPr>
          <p:spPr>
            <a:xfrm>
              <a:off x="17238185" y="401523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1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5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7" name="Forme libre : forme 4526">
              <a:extLst>
                <a:ext uri="{FF2B5EF4-FFF2-40B4-BE49-F238E27FC236}">
                  <a16:creationId xmlns:a16="http://schemas.microsoft.com/office/drawing/2014/main" id="{90DF6B0A-6EB1-9130-AEC1-DBF5BACDFF08}"/>
                </a:ext>
              </a:extLst>
            </p:cNvPr>
            <p:cNvSpPr/>
            <p:nvPr/>
          </p:nvSpPr>
          <p:spPr>
            <a:xfrm>
              <a:off x="17260416" y="4015231"/>
              <a:ext cx="22716" cy="40773"/>
            </a:xfrm>
            <a:custGeom>
              <a:avLst/>
              <a:gdLst>
                <a:gd name="connsiteX0" fmla="*/ 17526 w 22288"/>
                <a:gd name="connsiteY0" fmla="*/ 40005 h 40005"/>
                <a:gd name="connsiteX1" fmla="*/ 10858 w 22288"/>
                <a:gd name="connsiteY1" fmla="*/ 22765 h 40005"/>
                <a:gd name="connsiteX2" fmla="*/ 4191 w 22288"/>
                <a:gd name="connsiteY2" fmla="*/ 40005 h 40005"/>
                <a:gd name="connsiteX3" fmla="*/ 0 w 22288"/>
                <a:gd name="connsiteY3" fmla="*/ 40005 h 40005"/>
                <a:gd name="connsiteX4" fmla="*/ 8096 w 22288"/>
                <a:gd name="connsiteY4" fmla="*/ 19336 h 40005"/>
                <a:gd name="connsiteX5" fmla="*/ 571 w 22288"/>
                <a:gd name="connsiteY5" fmla="*/ 0 h 40005"/>
                <a:gd name="connsiteX6" fmla="*/ 5239 w 22288"/>
                <a:gd name="connsiteY6" fmla="*/ 0 h 40005"/>
                <a:gd name="connsiteX7" fmla="*/ 11430 w 22288"/>
                <a:gd name="connsiteY7" fmla="*/ 16002 h 40005"/>
                <a:gd name="connsiteX8" fmla="*/ 17621 w 22288"/>
                <a:gd name="connsiteY8" fmla="*/ 0 h 40005"/>
                <a:gd name="connsiteX9" fmla="*/ 21812 w 22288"/>
                <a:gd name="connsiteY9" fmla="*/ 0 h 40005"/>
                <a:gd name="connsiteX10" fmla="*/ 14288 w 22288"/>
                <a:gd name="connsiteY10" fmla="*/ 19336 h 40005"/>
                <a:gd name="connsiteX11" fmla="*/ 22288 w 22288"/>
                <a:gd name="connsiteY11" fmla="*/ 40005 h 40005"/>
                <a:gd name="connsiteX12" fmla="*/ 17526 w 22288"/>
                <a:gd name="connsiteY12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88" h="40005">
                  <a:moveTo>
                    <a:pt x="17526" y="40005"/>
                  </a:moveTo>
                  <a:lnTo>
                    <a:pt x="10858" y="22765"/>
                  </a:lnTo>
                  <a:lnTo>
                    <a:pt x="4191" y="40005"/>
                  </a:lnTo>
                  <a:lnTo>
                    <a:pt x="0" y="40005"/>
                  </a:lnTo>
                  <a:lnTo>
                    <a:pt x="8096" y="19336"/>
                  </a:lnTo>
                  <a:lnTo>
                    <a:pt x="571" y="0"/>
                  </a:lnTo>
                  <a:lnTo>
                    <a:pt x="5239" y="0"/>
                  </a:lnTo>
                  <a:lnTo>
                    <a:pt x="11430" y="16002"/>
                  </a:lnTo>
                  <a:lnTo>
                    <a:pt x="17621" y="0"/>
                  </a:lnTo>
                  <a:lnTo>
                    <a:pt x="21812" y="0"/>
                  </a:lnTo>
                  <a:lnTo>
                    <a:pt x="14288" y="19336"/>
                  </a:lnTo>
                  <a:lnTo>
                    <a:pt x="22288" y="40005"/>
                  </a:lnTo>
                  <a:lnTo>
                    <a:pt x="17526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8" name="Forme libre : forme 4527">
              <a:extLst>
                <a:ext uri="{FF2B5EF4-FFF2-40B4-BE49-F238E27FC236}">
                  <a16:creationId xmlns:a16="http://schemas.microsoft.com/office/drawing/2014/main" id="{9D18332A-5E15-58EA-F511-1D97202B093C}"/>
                </a:ext>
              </a:extLst>
            </p:cNvPr>
            <p:cNvSpPr/>
            <p:nvPr/>
          </p:nvSpPr>
          <p:spPr>
            <a:xfrm>
              <a:off x="17285850" y="4015231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9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9" name="Forme libre : forme 4528">
              <a:extLst>
                <a:ext uri="{FF2B5EF4-FFF2-40B4-BE49-F238E27FC236}">
                  <a16:creationId xmlns:a16="http://schemas.microsoft.com/office/drawing/2014/main" id="{032C8004-77A3-818E-47FF-4D0EB58FC0CD}"/>
                </a:ext>
              </a:extLst>
            </p:cNvPr>
            <p:cNvSpPr/>
            <p:nvPr/>
          </p:nvSpPr>
          <p:spPr>
            <a:xfrm>
              <a:off x="17111402" y="2333261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2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0" name="Forme libre : forme 4529">
              <a:extLst>
                <a:ext uri="{FF2B5EF4-FFF2-40B4-BE49-F238E27FC236}">
                  <a16:creationId xmlns:a16="http://schemas.microsoft.com/office/drawing/2014/main" id="{DE5FB328-4BF1-668A-8B47-502D07AF4B4A}"/>
                </a:ext>
              </a:extLst>
            </p:cNvPr>
            <p:cNvSpPr/>
            <p:nvPr/>
          </p:nvSpPr>
          <p:spPr>
            <a:xfrm>
              <a:off x="17134603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1" name="Forme libre : forme 4530">
              <a:extLst>
                <a:ext uri="{FF2B5EF4-FFF2-40B4-BE49-F238E27FC236}">
                  <a16:creationId xmlns:a16="http://schemas.microsoft.com/office/drawing/2014/main" id="{3C305E14-8F8A-E244-CF50-F915BA5694EE}"/>
                </a:ext>
              </a:extLst>
            </p:cNvPr>
            <p:cNvSpPr/>
            <p:nvPr/>
          </p:nvSpPr>
          <p:spPr>
            <a:xfrm>
              <a:off x="17156154" y="2333746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2" name="Forme libre : forme 4531">
              <a:extLst>
                <a:ext uri="{FF2B5EF4-FFF2-40B4-BE49-F238E27FC236}">
                  <a16:creationId xmlns:a16="http://schemas.microsoft.com/office/drawing/2014/main" id="{C9A22517-ADEF-CEF8-BB96-46BAD9352C40}"/>
                </a:ext>
              </a:extLst>
            </p:cNvPr>
            <p:cNvSpPr/>
            <p:nvPr/>
          </p:nvSpPr>
          <p:spPr>
            <a:xfrm>
              <a:off x="17180618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3" name="Forme libre : forme 4532">
              <a:extLst>
                <a:ext uri="{FF2B5EF4-FFF2-40B4-BE49-F238E27FC236}">
                  <a16:creationId xmlns:a16="http://schemas.microsoft.com/office/drawing/2014/main" id="{A980D054-8404-3324-EE80-F360216644B1}"/>
                </a:ext>
              </a:extLst>
            </p:cNvPr>
            <p:cNvSpPr/>
            <p:nvPr/>
          </p:nvSpPr>
          <p:spPr>
            <a:xfrm>
              <a:off x="17201005" y="2333746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6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6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4" name="Forme libre : forme 4533">
              <a:extLst>
                <a:ext uri="{FF2B5EF4-FFF2-40B4-BE49-F238E27FC236}">
                  <a16:creationId xmlns:a16="http://schemas.microsoft.com/office/drawing/2014/main" id="{6E6EA444-1F9F-1F49-38FD-7B5DF6882A29}"/>
                </a:ext>
              </a:extLst>
            </p:cNvPr>
            <p:cNvSpPr/>
            <p:nvPr/>
          </p:nvSpPr>
          <p:spPr>
            <a:xfrm>
              <a:off x="17227118" y="2333746"/>
              <a:ext cx="16794" cy="40773"/>
            </a:xfrm>
            <a:custGeom>
              <a:avLst/>
              <a:gdLst>
                <a:gd name="connsiteX0" fmla="*/ 4476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6 w 16478"/>
                <a:gd name="connsiteY3" fmla="*/ 21717 h 40005"/>
                <a:gd name="connsiteX4" fmla="*/ 4476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6 w 16478"/>
                <a:gd name="connsiteY11" fmla="*/ 4096 h 40005"/>
                <a:gd name="connsiteX12" fmla="*/ 4476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5" name="Forme libre : forme 4534">
              <a:extLst>
                <a:ext uri="{FF2B5EF4-FFF2-40B4-BE49-F238E27FC236}">
                  <a16:creationId xmlns:a16="http://schemas.microsoft.com/office/drawing/2014/main" id="{3B3C0447-F778-A682-86BF-67389805F41B}"/>
                </a:ext>
              </a:extLst>
            </p:cNvPr>
            <p:cNvSpPr/>
            <p:nvPr/>
          </p:nvSpPr>
          <p:spPr>
            <a:xfrm>
              <a:off x="17108199" y="238422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3 h 40004"/>
                <a:gd name="connsiteX11" fmla="*/ 15144 w 21716"/>
                <a:gd name="connsiteY11" fmla="*/ 28003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4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6" name="Forme libre : forme 4535">
              <a:extLst>
                <a:ext uri="{FF2B5EF4-FFF2-40B4-BE49-F238E27FC236}">
                  <a16:creationId xmlns:a16="http://schemas.microsoft.com/office/drawing/2014/main" id="{2901949C-2DB1-5C7C-5B32-BDECA1F88F54}"/>
                </a:ext>
              </a:extLst>
            </p:cNvPr>
            <p:cNvSpPr/>
            <p:nvPr/>
          </p:nvSpPr>
          <p:spPr>
            <a:xfrm>
              <a:off x="17134409" y="2384228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7" name="Forme libre : forme 4536">
              <a:extLst>
                <a:ext uri="{FF2B5EF4-FFF2-40B4-BE49-F238E27FC236}">
                  <a16:creationId xmlns:a16="http://schemas.microsoft.com/office/drawing/2014/main" id="{0A8D86EF-CDBE-D46E-AA67-A743461314BA}"/>
                </a:ext>
              </a:extLst>
            </p:cNvPr>
            <p:cNvSpPr/>
            <p:nvPr/>
          </p:nvSpPr>
          <p:spPr>
            <a:xfrm>
              <a:off x="17158776" y="2384228"/>
              <a:ext cx="19124" cy="40772"/>
            </a:xfrm>
            <a:custGeom>
              <a:avLst/>
              <a:gdLst>
                <a:gd name="connsiteX0" fmla="*/ 4000 w 18764"/>
                <a:gd name="connsiteY0" fmla="*/ 7620 h 40004"/>
                <a:gd name="connsiteX1" fmla="*/ 4000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0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8" name="Forme libre : forme 4537">
              <a:extLst>
                <a:ext uri="{FF2B5EF4-FFF2-40B4-BE49-F238E27FC236}">
                  <a16:creationId xmlns:a16="http://schemas.microsoft.com/office/drawing/2014/main" id="{5496569A-E006-B8DE-BC8B-1121ACF4F3AB}"/>
                </a:ext>
              </a:extLst>
            </p:cNvPr>
            <p:cNvSpPr/>
            <p:nvPr/>
          </p:nvSpPr>
          <p:spPr>
            <a:xfrm>
              <a:off x="17183239" y="2384228"/>
              <a:ext cx="16794" cy="40772"/>
            </a:xfrm>
            <a:custGeom>
              <a:avLst/>
              <a:gdLst>
                <a:gd name="connsiteX0" fmla="*/ 4476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9" name="Forme libre : forme 4538">
              <a:extLst>
                <a:ext uri="{FF2B5EF4-FFF2-40B4-BE49-F238E27FC236}">
                  <a16:creationId xmlns:a16="http://schemas.microsoft.com/office/drawing/2014/main" id="{AC7DAD66-9ABC-5748-48C3-37EB778331E7}"/>
                </a:ext>
              </a:extLst>
            </p:cNvPr>
            <p:cNvSpPr/>
            <p:nvPr/>
          </p:nvSpPr>
          <p:spPr>
            <a:xfrm>
              <a:off x="17204402" y="2383742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1"/>
                  </a:lnTo>
                  <a:cubicBezTo>
                    <a:pt x="18098" y="33814"/>
                    <a:pt x="17336" y="36290"/>
                    <a:pt x="15811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8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0" name="Forme libre : forme 4539">
              <a:extLst>
                <a:ext uri="{FF2B5EF4-FFF2-40B4-BE49-F238E27FC236}">
                  <a16:creationId xmlns:a16="http://schemas.microsoft.com/office/drawing/2014/main" id="{FCEA0FBC-90F2-4748-F4B1-B22C8119293D}"/>
                </a:ext>
              </a:extLst>
            </p:cNvPr>
            <p:cNvSpPr/>
            <p:nvPr/>
          </p:nvSpPr>
          <p:spPr>
            <a:xfrm>
              <a:off x="17225467" y="2384228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1" name="Forme libre : forme 4540">
              <a:extLst>
                <a:ext uri="{FF2B5EF4-FFF2-40B4-BE49-F238E27FC236}">
                  <a16:creationId xmlns:a16="http://schemas.microsoft.com/office/drawing/2014/main" id="{C6094398-6066-FBB1-D941-E0A81489C03F}"/>
                </a:ext>
              </a:extLst>
            </p:cNvPr>
            <p:cNvSpPr/>
            <p:nvPr/>
          </p:nvSpPr>
          <p:spPr>
            <a:xfrm>
              <a:off x="17074221" y="2434708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6 w 15906"/>
                <a:gd name="connsiteY3" fmla="*/ 0 h 40004"/>
                <a:gd name="connsiteX4" fmla="*/ 4476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2" name="Forme libre : forme 4541">
              <a:extLst>
                <a:ext uri="{FF2B5EF4-FFF2-40B4-BE49-F238E27FC236}">
                  <a16:creationId xmlns:a16="http://schemas.microsoft.com/office/drawing/2014/main" id="{71C0C18B-9D6D-6289-58B8-6DDB662340E9}"/>
                </a:ext>
              </a:extLst>
            </p:cNvPr>
            <p:cNvSpPr/>
            <p:nvPr/>
          </p:nvSpPr>
          <p:spPr>
            <a:xfrm>
              <a:off x="17094413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3" name="Forme libre : forme 4542">
              <a:extLst>
                <a:ext uri="{FF2B5EF4-FFF2-40B4-BE49-F238E27FC236}">
                  <a16:creationId xmlns:a16="http://schemas.microsoft.com/office/drawing/2014/main" id="{A712270F-37AA-E0D5-3F16-3C58C3F2646B}"/>
                </a:ext>
              </a:extLst>
            </p:cNvPr>
            <p:cNvSpPr/>
            <p:nvPr/>
          </p:nvSpPr>
          <p:spPr>
            <a:xfrm>
              <a:off x="17115382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0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39" y="28575"/>
                    <a:pt x="12763" y="27622"/>
                  </a:cubicBezTo>
                  <a:cubicBezTo>
                    <a:pt x="12287" y="26575"/>
                    <a:pt x="11620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0" y="11430"/>
                    <a:pt x="190" y="9906"/>
                  </a:cubicBezTo>
                  <a:cubicBezTo>
                    <a:pt x="95" y="6858"/>
                    <a:pt x="857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4" name="Forme libre : forme 4543">
              <a:extLst>
                <a:ext uri="{FF2B5EF4-FFF2-40B4-BE49-F238E27FC236}">
                  <a16:creationId xmlns:a16="http://schemas.microsoft.com/office/drawing/2014/main" id="{9DE05408-08B8-91E9-B9C7-F665A75B99C5}"/>
                </a:ext>
              </a:extLst>
            </p:cNvPr>
            <p:cNvSpPr/>
            <p:nvPr/>
          </p:nvSpPr>
          <p:spPr>
            <a:xfrm>
              <a:off x="17147805" y="2434708"/>
              <a:ext cx="18736" cy="40772"/>
            </a:xfrm>
            <a:custGeom>
              <a:avLst/>
              <a:gdLst>
                <a:gd name="connsiteX0" fmla="*/ 0 w 18383"/>
                <a:gd name="connsiteY0" fmla="*/ 0 h 40004"/>
                <a:gd name="connsiteX1" fmla="*/ 8954 w 18383"/>
                <a:gd name="connsiteY1" fmla="*/ 0 h 40004"/>
                <a:gd name="connsiteX2" fmla="*/ 15621 w 18383"/>
                <a:gd name="connsiteY2" fmla="*/ 2191 h 40004"/>
                <a:gd name="connsiteX3" fmla="*/ 17717 w 18383"/>
                <a:gd name="connsiteY3" fmla="*/ 8858 h 40004"/>
                <a:gd name="connsiteX4" fmla="*/ 17717 w 18383"/>
                <a:gd name="connsiteY4" fmla="*/ 10763 h 40004"/>
                <a:gd name="connsiteX5" fmla="*/ 16669 w 18383"/>
                <a:gd name="connsiteY5" fmla="*/ 16002 h 40004"/>
                <a:gd name="connsiteX6" fmla="*/ 13049 w 18383"/>
                <a:gd name="connsiteY6" fmla="*/ 18764 h 40004"/>
                <a:gd name="connsiteX7" fmla="*/ 18383 w 18383"/>
                <a:gd name="connsiteY7" fmla="*/ 27337 h 40004"/>
                <a:gd name="connsiteX8" fmla="*/ 18383 w 18383"/>
                <a:gd name="connsiteY8" fmla="*/ 30671 h 40004"/>
                <a:gd name="connsiteX9" fmla="*/ 9240 w 18383"/>
                <a:gd name="connsiteY9" fmla="*/ 40005 h 40004"/>
                <a:gd name="connsiteX10" fmla="*/ 0 w 18383"/>
                <a:gd name="connsiteY10" fmla="*/ 40005 h 40004"/>
                <a:gd name="connsiteX11" fmla="*/ 0 w 18383"/>
                <a:gd name="connsiteY11" fmla="*/ 0 h 40004"/>
                <a:gd name="connsiteX12" fmla="*/ 4477 w 18383"/>
                <a:gd name="connsiteY12" fmla="*/ 16954 h 40004"/>
                <a:gd name="connsiteX13" fmla="*/ 7906 w 18383"/>
                <a:gd name="connsiteY13" fmla="*/ 16954 h 40004"/>
                <a:gd name="connsiteX14" fmla="*/ 12002 w 18383"/>
                <a:gd name="connsiteY14" fmla="*/ 15812 h 40004"/>
                <a:gd name="connsiteX15" fmla="*/ 13240 w 18383"/>
                <a:gd name="connsiteY15" fmla="*/ 11621 h 40004"/>
                <a:gd name="connsiteX16" fmla="*/ 13240 w 18383"/>
                <a:gd name="connsiteY16" fmla="*/ 9239 h 40004"/>
                <a:gd name="connsiteX17" fmla="*/ 12192 w 18383"/>
                <a:gd name="connsiteY17" fmla="*/ 5239 h 40004"/>
                <a:gd name="connsiteX18" fmla="*/ 8858 w 18383"/>
                <a:gd name="connsiteY18" fmla="*/ 4000 h 40004"/>
                <a:gd name="connsiteX19" fmla="*/ 4477 w 18383"/>
                <a:gd name="connsiteY19" fmla="*/ 4000 h 40004"/>
                <a:gd name="connsiteX20" fmla="*/ 4477 w 18383"/>
                <a:gd name="connsiteY20" fmla="*/ 16954 h 40004"/>
                <a:gd name="connsiteX21" fmla="*/ 4477 w 18383"/>
                <a:gd name="connsiteY21" fmla="*/ 35909 h 40004"/>
                <a:gd name="connsiteX22" fmla="*/ 9240 w 18383"/>
                <a:gd name="connsiteY22" fmla="*/ 35909 h 40004"/>
                <a:gd name="connsiteX23" fmla="*/ 14002 w 18383"/>
                <a:gd name="connsiteY23" fmla="*/ 30480 h 40004"/>
                <a:gd name="connsiteX24" fmla="*/ 14002 w 18383"/>
                <a:gd name="connsiteY24" fmla="*/ 26956 h 40004"/>
                <a:gd name="connsiteX25" fmla="*/ 12668 w 18383"/>
                <a:gd name="connsiteY25" fmla="*/ 22384 h 40004"/>
                <a:gd name="connsiteX26" fmla="*/ 8382 w 18383"/>
                <a:gd name="connsiteY26" fmla="*/ 21050 h 40004"/>
                <a:gd name="connsiteX27" fmla="*/ 4477 w 18383"/>
                <a:gd name="connsiteY27" fmla="*/ 21050 h 40004"/>
                <a:gd name="connsiteX28" fmla="*/ 4477 w 18383"/>
                <a:gd name="connsiteY28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4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5" y="3619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6" y="40005"/>
                    <a:pt x="9240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5" y="16573"/>
                    <a:pt x="12002" y="15812"/>
                  </a:cubicBezTo>
                  <a:cubicBezTo>
                    <a:pt x="12859" y="15050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3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40" y="35909"/>
                  </a:lnTo>
                  <a:cubicBezTo>
                    <a:pt x="12382" y="35909"/>
                    <a:pt x="14002" y="34100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6" y="23241"/>
                    <a:pt x="12668" y="22384"/>
                  </a:cubicBezTo>
                  <a:cubicBezTo>
                    <a:pt x="11811" y="21526"/>
                    <a:pt x="10383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5" name="Forme libre : forme 4544">
              <a:extLst>
                <a:ext uri="{FF2B5EF4-FFF2-40B4-BE49-F238E27FC236}">
                  <a16:creationId xmlns:a16="http://schemas.microsoft.com/office/drawing/2014/main" id="{40AFA667-2F0D-55C1-D19D-39BCCD7418E8}"/>
                </a:ext>
              </a:extLst>
            </p:cNvPr>
            <p:cNvSpPr/>
            <p:nvPr/>
          </p:nvSpPr>
          <p:spPr>
            <a:xfrm>
              <a:off x="17170133" y="2434708"/>
              <a:ext cx="22134" cy="40772"/>
            </a:xfrm>
            <a:custGeom>
              <a:avLst/>
              <a:gdLst>
                <a:gd name="connsiteX0" fmla="*/ 15716 w 21717"/>
                <a:gd name="connsiteY0" fmla="*/ 31909 h 40004"/>
                <a:gd name="connsiteX1" fmla="*/ 5620 w 21717"/>
                <a:gd name="connsiteY1" fmla="*/ 31909 h 40004"/>
                <a:gd name="connsiteX2" fmla="*/ 4096 w 21717"/>
                <a:gd name="connsiteY2" fmla="*/ 40005 h 40004"/>
                <a:gd name="connsiteX3" fmla="*/ 0 w 21717"/>
                <a:gd name="connsiteY3" fmla="*/ 40005 h 40004"/>
                <a:gd name="connsiteX4" fmla="*/ 7620 w 21717"/>
                <a:gd name="connsiteY4" fmla="*/ 0 h 40004"/>
                <a:gd name="connsiteX5" fmla="*/ 14097 w 21717"/>
                <a:gd name="connsiteY5" fmla="*/ 0 h 40004"/>
                <a:gd name="connsiteX6" fmla="*/ 21717 w 21717"/>
                <a:gd name="connsiteY6" fmla="*/ 40005 h 40004"/>
                <a:gd name="connsiteX7" fmla="*/ 17241 w 21717"/>
                <a:gd name="connsiteY7" fmla="*/ 40005 h 40004"/>
                <a:gd name="connsiteX8" fmla="*/ 15716 w 21717"/>
                <a:gd name="connsiteY8" fmla="*/ 31909 h 40004"/>
                <a:gd name="connsiteX9" fmla="*/ 10573 w 21717"/>
                <a:gd name="connsiteY9" fmla="*/ 4953 h 40004"/>
                <a:gd name="connsiteX10" fmla="*/ 6191 w 21717"/>
                <a:gd name="connsiteY10" fmla="*/ 28004 h 40004"/>
                <a:gd name="connsiteX11" fmla="*/ 15145 w 21717"/>
                <a:gd name="connsiteY11" fmla="*/ 28004 h 40004"/>
                <a:gd name="connsiteX12" fmla="*/ 10573 w 21717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6" name="Forme libre : forme 4545">
              <a:extLst>
                <a:ext uri="{FF2B5EF4-FFF2-40B4-BE49-F238E27FC236}">
                  <a16:creationId xmlns:a16="http://schemas.microsoft.com/office/drawing/2014/main" id="{62537621-2CA1-CB89-19BF-117C5E19648A}"/>
                </a:ext>
              </a:extLst>
            </p:cNvPr>
            <p:cNvSpPr/>
            <p:nvPr/>
          </p:nvSpPr>
          <p:spPr>
            <a:xfrm>
              <a:off x="17196344" y="2434610"/>
              <a:ext cx="18153" cy="41355"/>
            </a:xfrm>
            <a:custGeom>
              <a:avLst/>
              <a:gdLst>
                <a:gd name="connsiteX0" fmla="*/ 4286 w 17811"/>
                <a:gd name="connsiteY0" fmla="*/ 95 h 40576"/>
                <a:gd name="connsiteX1" fmla="*/ 4286 w 17811"/>
                <a:gd name="connsiteY1" fmla="*/ 30671 h 40576"/>
                <a:gd name="connsiteX2" fmla="*/ 8954 w 17811"/>
                <a:gd name="connsiteY2" fmla="*/ 36481 h 40576"/>
                <a:gd name="connsiteX3" fmla="*/ 13621 w 17811"/>
                <a:gd name="connsiteY3" fmla="*/ 30671 h 40576"/>
                <a:gd name="connsiteX4" fmla="*/ 13621 w 17811"/>
                <a:gd name="connsiteY4" fmla="*/ 95 h 40576"/>
                <a:gd name="connsiteX5" fmla="*/ 17812 w 17811"/>
                <a:gd name="connsiteY5" fmla="*/ 95 h 40576"/>
                <a:gd name="connsiteX6" fmla="*/ 17812 w 17811"/>
                <a:gd name="connsiteY6" fmla="*/ 30480 h 40576"/>
                <a:gd name="connsiteX7" fmla="*/ 15621 w 17811"/>
                <a:gd name="connsiteY7" fmla="*/ 37910 h 40576"/>
                <a:gd name="connsiteX8" fmla="*/ 8858 w 17811"/>
                <a:gd name="connsiteY8" fmla="*/ 40577 h 40576"/>
                <a:gd name="connsiteX9" fmla="*/ 2191 w 17811"/>
                <a:gd name="connsiteY9" fmla="*/ 37814 h 40576"/>
                <a:gd name="connsiteX10" fmla="*/ 0 w 17811"/>
                <a:gd name="connsiteY10" fmla="*/ 30385 h 40576"/>
                <a:gd name="connsiteX11" fmla="*/ 0 w 17811"/>
                <a:gd name="connsiteY11" fmla="*/ 0 h 40576"/>
                <a:gd name="connsiteX12" fmla="*/ 4286 w 17811"/>
                <a:gd name="connsiteY12" fmla="*/ 0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576">
                  <a:moveTo>
                    <a:pt x="4286" y="95"/>
                  </a:moveTo>
                  <a:lnTo>
                    <a:pt x="4286" y="30671"/>
                  </a:lnTo>
                  <a:cubicBezTo>
                    <a:pt x="4286" y="34481"/>
                    <a:pt x="5811" y="36481"/>
                    <a:pt x="8954" y="36481"/>
                  </a:cubicBezTo>
                  <a:cubicBezTo>
                    <a:pt x="12002" y="36481"/>
                    <a:pt x="13621" y="34576"/>
                    <a:pt x="13621" y="30671"/>
                  </a:cubicBezTo>
                  <a:lnTo>
                    <a:pt x="13621" y="95"/>
                  </a:lnTo>
                  <a:lnTo>
                    <a:pt x="17812" y="95"/>
                  </a:lnTo>
                  <a:lnTo>
                    <a:pt x="17812" y="30480"/>
                  </a:lnTo>
                  <a:cubicBezTo>
                    <a:pt x="17812" y="33623"/>
                    <a:pt x="17050" y="36100"/>
                    <a:pt x="15621" y="37910"/>
                  </a:cubicBezTo>
                  <a:cubicBezTo>
                    <a:pt x="14097" y="39719"/>
                    <a:pt x="11906" y="40577"/>
                    <a:pt x="8858" y="40577"/>
                  </a:cubicBezTo>
                  <a:cubicBezTo>
                    <a:pt x="5905" y="40577"/>
                    <a:pt x="3620" y="39719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7" name="Forme libre : forme 4546">
              <a:extLst>
                <a:ext uri="{FF2B5EF4-FFF2-40B4-BE49-F238E27FC236}">
                  <a16:creationId xmlns:a16="http://schemas.microsoft.com/office/drawing/2014/main" id="{0C109C64-96E4-3874-24BC-03EEC2194AF6}"/>
                </a:ext>
              </a:extLst>
            </p:cNvPr>
            <p:cNvSpPr/>
            <p:nvPr/>
          </p:nvSpPr>
          <p:spPr>
            <a:xfrm>
              <a:off x="17219157" y="243422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6 w 18097"/>
                <a:gd name="connsiteY7" fmla="*/ 9811 h 40766"/>
                <a:gd name="connsiteX8" fmla="*/ 4476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1 w 18097"/>
                <a:gd name="connsiteY16" fmla="*/ 38100 h 40766"/>
                <a:gd name="connsiteX17" fmla="*/ 9048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6" y="5905"/>
                    <a:pt x="4476" y="9811"/>
                  </a:cubicBezTo>
                  <a:lnTo>
                    <a:pt x="4476" y="30956"/>
                  </a:lnTo>
                  <a:cubicBezTo>
                    <a:pt x="4476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6"/>
                    <a:pt x="15811" y="38100"/>
                  </a:cubicBezTo>
                  <a:cubicBezTo>
                    <a:pt x="14288" y="39910"/>
                    <a:pt x="12096" y="40767"/>
                    <a:pt x="9048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8" name="Forme libre : forme 4547">
              <a:extLst>
                <a:ext uri="{FF2B5EF4-FFF2-40B4-BE49-F238E27FC236}">
                  <a16:creationId xmlns:a16="http://schemas.microsoft.com/office/drawing/2014/main" id="{7E0FCA17-32FE-3EC1-7F61-7C10F881E076}"/>
                </a:ext>
              </a:extLst>
            </p:cNvPr>
            <p:cNvSpPr/>
            <p:nvPr/>
          </p:nvSpPr>
          <p:spPr>
            <a:xfrm>
              <a:off x="17242359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9" name="Forme libre : forme 4548">
              <a:extLst>
                <a:ext uri="{FF2B5EF4-FFF2-40B4-BE49-F238E27FC236}">
                  <a16:creationId xmlns:a16="http://schemas.microsoft.com/office/drawing/2014/main" id="{E18A0FEC-76C3-61C9-A3A8-CCFAD9320E51}"/>
                </a:ext>
              </a:extLst>
            </p:cNvPr>
            <p:cNvSpPr/>
            <p:nvPr/>
          </p:nvSpPr>
          <p:spPr>
            <a:xfrm>
              <a:off x="17263328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2"/>
                  </a:cubicBezTo>
                  <a:cubicBezTo>
                    <a:pt x="12287" y="26575"/>
                    <a:pt x="11620" y="25717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0" name="Forme libre : forme 4549">
              <a:extLst>
                <a:ext uri="{FF2B5EF4-FFF2-40B4-BE49-F238E27FC236}">
                  <a16:creationId xmlns:a16="http://schemas.microsoft.com/office/drawing/2014/main" id="{C02132BB-1AE3-9AB1-CEFB-4578547F6CAA}"/>
                </a:ext>
              </a:extLst>
            </p:cNvPr>
            <p:cNvSpPr/>
            <p:nvPr/>
          </p:nvSpPr>
          <p:spPr>
            <a:xfrm>
              <a:off x="14713776" y="1130178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7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1" name="Forme libre : forme 4550">
              <a:extLst>
                <a:ext uri="{FF2B5EF4-FFF2-40B4-BE49-F238E27FC236}">
                  <a16:creationId xmlns:a16="http://schemas.microsoft.com/office/drawing/2014/main" id="{3DF54AC7-1328-2AC7-344A-AB7FF4B4F95A}"/>
                </a:ext>
              </a:extLst>
            </p:cNvPr>
            <p:cNvSpPr/>
            <p:nvPr/>
          </p:nvSpPr>
          <p:spPr>
            <a:xfrm>
              <a:off x="14736978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2" name="Forme libre : forme 4551">
              <a:extLst>
                <a:ext uri="{FF2B5EF4-FFF2-40B4-BE49-F238E27FC236}">
                  <a16:creationId xmlns:a16="http://schemas.microsoft.com/office/drawing/2014/main" id="{74622E1D-95E3-75AD-6A59-6077CC140001}"/>
                </a:ext>
              </a:extLst>
            </p:cNvPr>
            <p:cNvSpPr/>
            <p:nvPr/>
          </p:nvSpPr>
          <p:spPr>
            <a:xfrm>
              <a:off x="14758528" y="1130663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4 w 18764"/>
                <a:gd name="connsiteY7" fmla="*/ 0 h 40004"/>
                <a:gd name="connsiteX8" fmla="*/ 18764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3" name="Forme libre : forme 4552">
              <a:extLst>
                <a:ext uri="{FF2B5EF4-FFF2-40B4-BE49-F238E27FC236}">
                  <a16:creationId xmlns:a16="http://schemas.microsoft.com/office/drawing/2014/main" id="{DDAD4D5B-A5A9-83FF-C19C-1CB1A828FF50}"/>
                </a:ext>
              </a:extLst>
            </p:cNvPr>
            <p:cNvSpPr/>
            <p:nvPr/>
          </p:nvSpPr>
          <p:spPr>
            <a:xfrm>
              <a:off x="14782993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4" name="Forme libre : forme 4553">
              <a:extLst>
                <a:ext uri="{FF2B5EF4-FFF2-40B4-BE49-F238E27FC236}">
                  <a16:creationId xmlns:a16="http://schemas.microsoft.com/office/drawing/2014/main" id="{69906C21-780D-2CBA-813B-D888A10BAD6E}"/>
                </a:ext>
              </a:extLst>
            </p:cNvPr>
            <p:cNvSpPr/>
            <p:nvPr/>
          </p:nvSpPr>
          <p:spPr>
            <a:xfrm>
              <a:off x="14803379" y="1130663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6 w 21526"/>
                <a:gd name="connsiteY4" fmla="*/ 0 h 40004"/>
                <a:gd name="connsiteX5" fmla="*/ 14002 w 21526"/>
                <a:gd name="connsiteY5" fmla="*/ 40005 h 40004"/>
                <a:gd name="connsiteX6" fmla="*/ 7429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6" y="0"/>
                  </a:lnTo>
                  <a:lnTo>
                    <a:pt x="14002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5" name="Forme libre : forme 4554">
              <a:extLst>
                <a:ext uri="{FF2B5EF4-FFF2-40B4-BE49-F238E27FC236}">
                  <a16:creationId xmlns:a16="http://schemas.microsoft.com/office/drawing/2014/main" id="{515EDFCF-64F0-AC3A-4237-0867E3D71E28}"/>
                </a:ext>
              </a:extLst>
            </p:cNvPr>
            <p:cNvSpPr/>
            <p:nvPr/>
          </p:nvSpPr>
          <p:spPr>
            <a:xfrm>
              <a:off x="14829492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6" name="Forme libre : forme 4555">
              <a:extLst>
                <a:ext uri="{FF2B5EF4-FFF2-40B4-BE49-F238E27FC236}">
                  <a16:creationId xmlns:a16="http://schemas.microsoft.com/office/drawing/2014/main" id="{45628F36-7C05-9D1F-93D7-60855F0958FB}"/>
                </a:ext>
              </a:extLst>
            </p:cNvPr>
            <p:cNvSpPr/>
            <p:nvPr/>
          </p:nvSpPr>
          <p:spPr>
            <a:xfrm>
              <a:off x="14710573" y="1181144"/>
              <a:ext cx="22134" cy="40773"/>
            </a:xfrm>
            <a:custGeom>
              <a:avLst/>
              <a:gdLst>
                <a:gd name="connsiteX0" fmla="*/ 15716 w 21717"/>
                <a:gd name="connsiteY0" fmla="*/ 31909 h 40005"/>
                <a:gd name="connsiteX1" fmla="*/ 5620 w 21717"/>
                <a:gd name="connsiteY1" fmla="*/ 31909 h 40005"/>
                <a:gd name="connsiteX2" fmla="*/ 4096 w 21717"/>
                <a:gd name="connsiteY2" fmla="*/ 40005 h 40005"/>
                <a:gd name="connsiteX3" fmla="*/ 0 w 21717"/>
                <a:gd name="connsiteY3" fmla="*/ 40005 h 40005"/>
                <a:gd name="connsiteX4" fmla="*/ 7620 w 21717"/>
                <a:gd name="connsiteY4" fmla="*/ 0 h 40005"/>
                <a:gd name="connsiteX5" fmla="*/ 14097 w 21717"/>
                <a:gd name="connsiteY5" fmla="*/ 0 h 40005"/>
                <a:gd name="connsiteX6" fmla="*/ 21717 w 21717"/>
                <a:gd name="connsiteY6" fmla="*/ 40005 h 40005"/>
                <a:gd name="connsiteX7" fmla="*/ 17241 w 21717"/>
                <a:gd name="connsiteY7" fmla="*/ 40005 h 40005"/>
                <a:gd name="connsiteX8" fmla="*/ 15716 w 21717"/>
                <a:gd name="connsiteY8" fmla="*/ 31909 h 40005"/>
                <a:gd name="connsiteX9" fmla="*/ 10573 w 21717"/>
                <a:gd name="connsiteY9" fmla="*/ 4953 h 40005"/>
                <a:gd name="connsiteX10" fmla="*/ 6191 w 21717"/>
                <a:gd name="connsiteY10" fmla="*/ 28004 h 40005"/>
                <a:gd name="connsiteX11" fmla="*/ 15145 w 21717"/>
                <a:gd name="connsiteY11" fmla="*/ 28004 h 40005"/>
                <a:gd name="connsiteX12" fmla="*/ 10573 w 21717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7" name="Forme libre : forme 4556">
              <a:extLst>
                <a:ext uri="{FF2B5EF4-FFF2-40B4-BE49-F238E27FC236}">
                  <a16:creationId xmlns:a16="http://schemas.microsoft.com/office/drawing/2014/main" id="{6A94D179-5F6E-7C1F-DEA5-53F74F106669}"/>
                </a:ext>
              </a:extLst>
            </p:cNvPr>
            <p:cNvSpPr/>
            <p:nvPr/>
          </p:nvSpPr>
          <p:spPr>
            <a:xfrm>
              <a:off x="14736783" y="1181144"/>
              <a:ext cx="19124" cy="40773"/>
            </a:xfrm>
            <a:custGeom>
              <a:avLst/>
              <a:gdLst>
                <a:gd name="connsiteX0" fmla="*/ 4001 w 18764"/>
                <a:gd name="connsiteY0" fmla="*/ 7620 h 40005"/>
                <a:gd name="connsiteX1" fmla="*/ 4001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1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8" name="Forme libre : forme 4557">
              <a:extLst>
                <a:ext uri="{FF2B5EF4-FFF2-40B4-BE49-F238E27FC236}">
                  <a16:creationId xmlns:a16="http://schemas.microsoft.com/office/drawing/2014/main" id="{42F2B937-6E5F-BBE3-66EA-92AD24FA51D2}"/>
                </a:ext>
              </a:extLst>
            </p:cNvPr>
            <p:cNvSpPr/>
            <p:nvPr/>
          </p:nvSpPr>
          <p:spPr>
            <a:xfrm>
              <a:off x="14761150" y="11811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9" name="Forme libre : forme 4558">
              <a:extLst>
                <a:ext uri="{FF2B5EF4-FFF2-40B4-BE49-F238E27FC236}">
                  <a16:creationId xmlns:a16="http://schemas.microsoft.com/office/drawing/2014/main" id="{B82A838D-6462-0810-593C-0BC560825D94}"/>
                </a:ext>
              </a:extLst>
            </p:cNvPr>
            <p:cNvSpPr/>
            <p:nvPr/>
          </p:nvSpPr>
          <p:spPr>
            <a:xfrm>
              <a:off x="14785613" y="1181144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0" name="Forme libre : forme 4559">
              <a:extLst>
                <a:ext uri="{FF2B5EF4-FFF2-40B4-BE49-F238E27FC236}">
                  <a16:creationId xmlns:a16="http://schemas.microsoft.com/office/drawing/2014/main" id="{45D270AE-0A75-F6F1-96F9-1B0759F6DAC3}"/>
                </a:ext>
              </a:extLst>
            </p:cNvPr>
            <p:cNvSpPr/>
            <p:nvPr/>
          </p:nvSpPr>
          <p:spPr>
            <a:xfrm>
              <a:off x="14806776" y="1180659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0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0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3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7" y="34861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0"/>
                  </a:lnTo>
                  <a:cubicBezTo>
                    <a:pt x="18098" y="33814"/>
                    <a:pt x="17336" y="36290"/>
                    <a:pt x="15812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0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1" name="Forme libre : forme 4560">
              <a:extLst>
                <a:ext uri="{FF2B5EF4-FFF2-40B4-BE49-F238E27FC236}">
                  <a16:creationId xmlns:a16="http://schemas.microsoft.com/office/drawing/2014/main" id="{4D2F5DD8-2C62-0D31-80E8-760D5A877028}"/>
                </a:ext>
              </a:extLst>
            </p:cNvPr>
            <p:cNvSpPr/>
            <p:nvPr/>
          </p:nvSpPr>
          <p:spPr>
            <a:xfrm>
              <a:off x="14827842" y="11811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2" name="Forme libre : forme 4561">
              <a:extLst>
                <a:ext uri="{FF2B5EF4-FFF2-40B4-BE49-F238E27FC236}">
                  <a16:creationId xmlns:a16="http://schemas.microsoft.com/office/drawing/2014/main" id="{74F5CCB2-CE5D-2F87-9E0B-7C0E511576D4}"/>
                </a:ext>
              </a:extLst>
            </p:cNvPr>
            <p:cNvSpPr/>
            <p:nvPr/>
          </p:nvSpPr>
          <p:spPr>
            <a:xfrm>
              <a:off x="14676595" y="12316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3" name="Forme libre : forme 4562">
              <a:extLst>
                <a:ext uri="{FF2B5EF4-FFF2-40B4-BE49-F238E27FC236}">
                  <a16:creationId xmlns:a16="http://schemas.microsoft.com/office/drawing/2014/main" id="{27F8AAC0-FBD0-9544-AFCC-1525ACF226BD}"/>
                </a:ext>
              </a:extLst>
            </p:cNvPr>
            <p:cNvSpPr/>
            <p:nvPr/>
          </p:nvSpPr>
          <p:spPr>
            <a:xfrm>
              <a:off x="14696788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4" name="Forme libre : forme 4563">
              <a:extLst>
                <a:ext uri="{FF2B5EF4-FFF2-40B4-BE49-F238E27FC236}">
                  <a16:creationId xmlns:a16="http://schemas.microsoft.com/office/drawing/2014/main" id="{36BAA325-65E3-20A8-BCF4-757EB719F06B}"/>
                </a:ext>
              </a:extLst>
            </p:cNvPr>
            <p:cNvSpPr/>
            <p:nvPr/>
          </p:nvSpPr>
          <p:spPr>
            <a:xfrm>
              <a:off x="14717659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7 w 18097"/>
                <a:gd name="connsiteY3" fmla="*/ 10001 h 40767"/>
                <a:gd name="connsiteX4" fmla="*/ 18097 w 18097"/>
                <a:gd name="connsiteY4" fmla="*/ 11049 h 40767"/>
                <a:gd name="connsiteX5" fmla="*/ 13906 w 18097"/>
                <a:gd name="connsiteY5" fmla="*/ 11049 h 40767"/>
                <a:gd name="connsiteX6" fmla="*/ 13906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7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3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0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5"/>
                  </a:lnTo>
                  <a:cubicBezTo>
                    <a:pt x="13906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0" y="11430"/>
                    <a:pt x="190" y="9906"/>
                  </a:cubicBezTo>
                  <a:cubicBezTo>
                    <a:pt x="190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5" name="Forme libre : forme 4564">
              <a:extLst>
                <a:ext uri="{FF2B5EF4-FFF2-40B4-BE49-F238E27FC236}">
                  <a16:creationId xmlns:a16="http://schemas.microsoft.com/office/drawing/2014/main" id="{CA0F0BAC-0A7C-2F2D-039D-A2527B63AEAA}"/>
                </a:ext>
              </a:extLst>
            </p:cNvPr>
            <p:cNvSpPr/>
            <p:nvPr/>
          </p:nvSpPr>
          <p:spPr>
            <a:xfrm>
              <a:off x="14750180" y="12316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0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2 w 18383"/>
                <a:gd name="connsiteY14" fmla="*/ 15811 h 40005"/>
                <a:gd name="connsiteX15" fmla="*/ 13240 w 18383"/>
                <a:gd name="connsiteY15" fmla="*/ 11620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0 h 40005"/>
                <a:gd name="connsiteX19" fmla="*/ 4477 w 18383"/>
                <a:gd name="connsiteY19" fmla="*/ 4000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4" y="3619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0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2" y="15811"/>
                  </a:cubicBezTo>
                  <a:cubicBezTo>
                    <a:pt x="12859" y="15049"/>
                    <a:pt x="13240" y="13621"/>
                    <a:pt x="13240" y="11620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6" name="Forme libre : forme 4565">
              <a:extLst>
                <a:ext uri="{FF2B5EF4-FFF2-40B4-BE49-F238E27FC236}">
                  <a16:creationId xmlns:a16="http://schemas.microsoft.com/office/drawing/2014/main" id="{88EFE8A9-C964-9CFF-A1E8-43EFDB178B65}"/>
                </a:ext>
              </a:extLst>
            </p:cNvPr>
            <p:cNvSpPr/>
            <p:nvPr/>
          </p:nvSpPr>
          <p:spPr>
            <a:xfrm>
              <a:off x="14772507" y="123162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3 h 40005"/>
                <a:gd name="connsiteX11" fmla="*/ 15145 w 21716"/>
                <a:gd name="connsiteY11" fmla="*/ 28003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5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7" name="Forme libre : forme 4566">
              <a:extLst>
                <a:ext uri="{FF2B5EF4-FFF2-40B4-BE49-F238E27FC236}">
                  <a16:creationId xmlns:a16="http://schemas.microsoft.com/office/drawing/2014/main" id="{88D6E8D6-0146-C7CA-F449-2B5F961019B9}"/>
                </a:ext>
              </a:extLst>
            </p:cNvPr>
            <p:cNvSpPr/>
            <p:nvPr/>
          </p:nvSpPr>
          <p:spPr>
            <a:xfrm>
              <a:off x="14798719" y="1231624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8" name="Forme libre : forme 4567">
              <a:extLst>
                <a:ext uri="{FF2B5EF4-FFF2-40B4-BE49-F238E27FC236}">
                  <a16:creationId xmlns:a16="http://schemas.microsoft.com/office/drawing/2014/main" id="{E5254FC3-FAC5-C52E-8D3B-4D3B7464D4DA}"/>
                </a:ext>
              </a:extLst>
            </p:cNvPr>
            <p:cNvSpPr/>
            <p:nvPr/>
          </p:nvSpPr>
          <p:spPr>
            <a:xfrm>
              <a:off x="14821532" y="1231139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0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6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5 w 18097"/>
                <a:gd name="connsiteY12" fmla="*/ 22955 h 40767"/>
                <a:gd name="connsiteX13" fmla="*/ 9715 w 18097"/>
                <a:gd name="connsiteY13" fmla="*/ 18955 h 40767"/>
                <a:gd name="connsiteX14" fmla="*/ 18097 w 18097"/>
                <a:gd name="connsiteY14" fmla="*/ 18955 h 40767"/>
                <a:gd name="connsiteX15" fmla="*/ 18097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6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7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5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9" name="Forme libre : forme 4568">
              <a:extLst>
                <a:ext uri="{FF2B5EF4-FFF2-40B4-BE49-F238E27FC236}">
                  <a16:creationId xmlns:a16="http://schemas.microsoft.com/office/drawing/2014/main" id="{5D7BD0E5-625F-BF67-C0D9-D65B0B3EA357}"/>
                </a:ext>
              </a:extLst>
            </p:cNvPr>
            <p:cNvSpPr/>
            <p:nvPr/>
          </p:nvSpPr>
          <p:spPr>
            <a:xfrm>
              <a:off x="14844733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0" name="Forme libre : forme 4569">
              <a:extLst>
                <a:ext uri="{FF2B5EF4-FFF2-40B4-BE49-F238E27FC236}">
                  <a16:creationId xmlns:a16="http://schemas.microsoft.com/office/drawing/2014/main" id="{C1AC92E9-5A97-CB47-D946-5CD724C15B45}"/>
                </a:ext>
              </a:extLst>
            </p:cNvPr>
            <p:cNvSpPr/>
            <p:nvPr/>
          </p:nvSpPr>
          <p:spPr>
            <a:xfrm>
              <a:off x="14865605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8 w 18097"/>
                <a:gd name="connsiteY3" fmla="*/ 10001 h 40767"/>
                <a:gd name="connsiteX4" fmla="*/ 18098 w 18097"/>
                <a:gd name="connsiteY4" fmla="*/ 11049 h 40767"/>
                <a:gd name="connsiteX5" fmla="*/ 13907 w 18097"/>
                <a:gd name="connsiteY5" fmla="*/ 11049 h 40767"/>
                <a:gd name="connsiteX6" fmla="*/ 13907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8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4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1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4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7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1" name="Forme libre : forme 4570">
              <a:extLst>
                <a:ext uri="{FF2B5EF4-FFF2-40B4-BE49-F238E27FC236}">
                  <a16:creationId xmlns:a16="http://schemas.microsoft.com/office/drawing/2014/main" id="{CE58E290-41B1-CD1A-AB29-768C92F19FA1}"/>
                </a:ext>
              </a:extLst>
            </p:cNvPr>
            <p:cNvSpPr/>
            <p:nvPr/>
          </p:nvSpPr>
          <p:spPr>
            <a:xfrm>
              <a:off x="13436039" y="2107168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7 w 17716"/>
                <a:gd name="connsiteY5" fmla="*/ 24194 h 40004"/>
                <a:gd name="connsiteX6" fmla="*/ 4477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7 w 17716"/>
                <a:gd name="connsiteY9" fmla="*/ 20193 h 40004"/>
                <a:gd name="connsiteX10" fmla="*/ 8382 w 17716"/>
                <a:gd name="connsiteY10" fmla="*/ 20193 h 40004"/>
                <a:gd name="connsiteX11" fmla="*/ 12097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7 w 17716"/>
                <a:gd name="connsiteY16" fmla="*/ 4096 h 40004"/>
                <a:gd name="connsiteX17" fmla="*/ 4477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7" y="18955"/>
                  </a:cubicBezTo>
                  <a:cubicBezTo>
                    <a:pt x="12859" y="18098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525" y="4572"/>
                    <a:pt x="10382" y="4096"/>
                    <a:pt x="8763" y="4096"/>
                  </a:cubicBezTo>
                  <a:lnTo>
                    <a:pt x="4477" y="4096"/>
                  </a:lnTo>
                  <a:lnTo>
                    <a:pt x="4477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2" name="Forme libre : forme 4571">
              <a:extLst>
                <a:ext uri="{FF2B5EF4-FFF2-40B4-BE49-F238E27FC236}">
                  <a16:creationId xmlns:a16="http://schemas.microsoft.com/office/drawing/2014/main" id="{2EF70698-51AA-62F8-2A8B-B063F3E6FA5D}"/>
                </a:ext>
              </a:extLst>
            </p:cNvPr>
            <p:cNvSpPr/>
            <p:nvPr/>
          </p:nvSpPr>
          <p:spPr>
            <a:xfrm>
              <a:off x="13456328" y="210716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5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5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3" name="Forme libre : forme 4572">
              <a:extLst>
                <a:ext uri="{FF2B5EF4-FFF2-40B4-BE49-F238E27FC236}">
                  <a16:creationId xmlns:a16="http://schemas.microsoft.com/office/drawing/2014/main" id="{0422AB89-B0B0-1083-88C0-23AC556C52C6}"/>
                </a:ext>
              </a:extLst>
            </p:cNvPr>
            <p:cNvSpPr/>
            <p:nvPr/>
          </p:nvSpPr>
          <p:spPr>
            <a:xfrm>
              <a:off x="13482636" y="2107168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5 w 18669"/>
                <a:gd name="connsiteY21" fmla="*/ 13335 h 39909"/>
                <a:gd name="connsiteX22" fmla="*/ 13525 w 18669"/>
                <a:gd name="connsiteY22" fmla="*/ 9525 h 39909"/>
                <a:gd name="connsiteX23" fmla="*/ 8858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4" y="18479"/>
                    <a:pt x="12097" y="17621"/>
                  </a:cubicBezTo>
                  <a:cubicBezTo>
                    <a:pt x="13049" y="16764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4" name="Forme libre : forme 4573">
              <a:extLst>
                <a:ext uri="{FF2B5EF4-FFF2-40B4-BE49-F238E27FC236}">
                  <a16:creationId xmlns:a16="http://schemas.microsoft.com/office/drawing/2014/main" id="{FBA1BD46-0833-FB17-7C68-DAB68982BC94}"/>
                </a:ext>
              </a:extLst>
            </p:cNvPr>
            <p:cNvSpPr/>
            <p:nvPr/>
          </p:nvSpPr>
          <p:spPr>
            <a:xfrm>
              <a:off x="13506129" y="2107168"/>
              <a:ext cx="4562" cy="40772"/>
            </a:xfrm>
            <a:custGeom>
              <a:avLst/>
              <a:gdLst>
                <a:gd name="connsiteX0" fmla="*/ 0 w 4476"/>
                <a:gd name="connsiteY0" fmla="*/ 0 h 40004"/>
                <a:gd name="connsiteX1" fmla="*/ 4477 w 4476"/>
                <a:gd name="connsiteY1" fmla="*/ 0 h 40004"/>
                <a:gd name="connsiteX2" fmla="*/ 4477 w 4476"/>
                <a:gd name="connsiteY2" fmla="*/ 40005 h 40004"/>
                <a:gd name="connsiteX3" fmla="*/ 0 w 4476"/>
                <a:gd name="connsiteY3" fmla="*/ 40005 h 40004"/>
                <a:gd name="connsiteX4" fmla="*/ 0 w 4476"/>
                <a:gd name="connsiteY4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4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5" name="Forme libre : forme 4574">
              <a:extLst>
                <a:ext uri="{FF2B5EF4-FFF2-40B4-BE49-F238E27FC236}">
                  <a16:creationId xmlns:a16="http://schemas.microsoft.com/office/drawing/2014/main" id="{10107BA8-D579-226E-86BE-5BC056B3F259}"/>
                </a:ext>
              </a:extLst>
            </p:cNvPr>
            <p:cNvSpPr/>
            <p:nvPr/>
          </p:nvSpPr>
          <p:spPr>
            <a:xfrm>
              <a:off x="13515254" y="2106780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4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4" y="27622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6" name="Forme libre : forme 4575">
              <a:extLst>
                <a:ext uri="{FF2B5EF4-FFF2-40B4-BE49-F238E27FC236}">
                  <a16:creationId xmlns:a16="http://schemas.microsoft.com/office/drawing/2014/main" id="{2D80CB31-09BA-D53A-49F8-9C9579EABE1B}"/>
                </a:ext>
              </a:extLst>
            </p:cNvPr>
            <p:cNvSpPr/>
            <p:nvPr/>
          </p:nvSpPr>
          <p:spPr>
            <a:xfrm>
              <a:off x="13429049" y="2157649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3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381 w 18383"/>
                <a:gd name="connsiteY12" fmla="*/ 16954 h 40005"/>
                <a:gd name="connsiteX13" fmla="*/ 7810 w 18383"/>
                <a:gd name="connsiteY13" fmla="*/ 16954 h 40005"/>
                <a:gd name="connsiteX14" fmla="*/ 11906 w 18383"/>
                <a:gd name="connsiteY14" fmla="*/ 15812 h 40005"/>
                <a:gd name="connsiteX15" fmla="*/ 13144 w 18383"/>
                <a:gd name="connsiteY15" fmla="*/ 11621 h 40005"/>
                <a:gd name="connsiteX16" fmla="*/ 13144 w 18383"/>
                <a:gd name="connsiteY16" fmla="*/ 9239 h 40005"/>
                <a:gd name="connsiteX17" fmla="*/ 12097 w 18383"/>
                <a:gd name="connsiteY17" fmla="*/ 5239 h 40005"/>
                <a:gd name="connsiteX18" fmla="*/ 8763 w 18383"/>
                <a:gd name="connsiteY18" fmla="*/ 4000 h 40005"/>
                <a:gd name="connsiteX19" fmla="*/ 4381 w 18383"/>
                <a:gd name="connsiteY19" fmla="*/ 4000 h 40005"/>
                <a:gd name="connsiteX20" fmla="*/ 4381 w 18383"/>
                <a:gd name="connsiteY20" fmla="*/ 16954 h 40005"/>
                <a:gd name="connsiteX21" fmla="*/ 4381 w 18383"/>
                <a:gd name="connsiteY21" fmla="*/ 36004 h 40005"/>
                <a:gd name="connsiteX22" fmla="*/ 9144 w 18383"/>
                <a:gd name="connsiteY22" fmla="*/ 36004 h 40005"/>
                <a:gd name="connsiteX23" fmla="*/ 13906 w 18383"/>
                <a:gd name="connsiteY23" fmla="*/ 30575 h 40005"/>
                <a:gd name="connsiteX24" fmla="*/ 13906 w 18383"/>
                <a:gd name="connsiteY24" fmla="*/ 27051 h 40005"/>
                <a:gd name="connsiteX25" fmla="*/ 12573 w 18383"/>
                <a:gd name="connsiteY25" fmla="*/ 22479 h 40005"/>
                <a:gd name="connsiteX26" fmla="*/ 8287 w 18383"/>
                <a:gd name="connsiteY26" fmla="*/ 21146 h 40005"/>
                <a:gd name="connsiteX27" fmla="*/ 4381 w 18383"/>
                <a:gd name="connsiteY27" fmla="*/ 21146 h 40005"/>
                <a:gd name="connsiteX28" fmla="*/ 4381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3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7" y="5906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16954"/>
                  </a:moveTo>
                  <a:lnTo>
                    <a:pt x="7810" y="16954"/>
                  </a:lnTo>
                  <a:cubicBezTo>
                    <a:pt x="9715" y="16954"/>
                    <a:pt x="11049" y="16574"/>
                    <a:pt x="11906" y="15812"/>
                  </a:cubicBezTo>
                  <a:cubicBezTo>
                    <a:pt x="12763" y="15050"/>
                    <a:pt x="13144" y="13621"/>
                    <a:pt x="13144" y="11621"/>
                  </a:cubicBezTo>
                  <a:lnTo>
                    <a:pt x="13144" y="9239"/>
                  </a:lnTo>
                  <a:cubicBezTo>
                    <a:pt x="13144" y="7429"/>
                    <a:pt x="12763" y="6096"/>
                    <a:pt x="12097" y="5239"/>
                  </a:cubicBezTo>
                  <a:cubicBezTo>
                    <a:pt x="11430" y="4382"/>
                    <a:pt x="10287" y="4000"/>
                    <a:pt x="8763" y="4000"/>
                  </a:cubicBezTo>
                  <a:lnTo>
                    <a:pt x="4381" y="4000"/>
                  </a:lnTo>
                  <a:lnTo>
                    <a:pt x="4381" y="16954"/>
                  </a:lnTo>
                  <a:close/>
                  <a:moveTo>
                    <a:pt x="4381" y="36004"/>
                  </a:moveTo>
                  <a:lnTo>
                    <a:pt x="9144" y="36004"/>
                  </a:lnTo>
                  <a:cubicBezTo>
                    <a:pt x="12287" y="36004"/>
                    <a:pt x="13906" y="34195"/>
                    <a:pt x="13906" y="30575"/>
                  </a:cubicBezTo>
                  <a:lnTo>
                    <a:pt x="13906" y="27051"/>
                  </a:lnTo>
                  <a:cubicBezTo>
                    <a:pt x="13906" y="24860"/>
                    <a:pt x="13430" y="23336"/>
                    <a:pt x="12573" y="22479"/>
                  </a:cubicBezTo>
                  <a:cubicBezTo>
                    <a:pt x="11716" y="21622"/>
                    <a:pt x="10287" y="21146"/>
                    <a:pt x="8287" y="21146"/>
                  </a:cubicBezTo>
                  <a:lnTo>
                    <a:pt x="4381" y="21146"/>
                  </a:lnTo>
                  <a:lnTo>
                    <a:pt x="4381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7" name="Forme libre : forme 4576">
              <a:extLst>
                <a:ext uri="{FF2B5EF4-FFF2-40B4-BE49-F238E27FC236}">
                  <a16:creationId xmlns:a16="http://schemas.microsoft.com/office/drawing/2014/main" id="{C3A9FEF7-AB66-2DB0-BA02-C5483EED1D21}"/>
                </a:ext>
              </a:extLst>
            </p:cNvPr>
            <p:cNvSpPr/>
            <p:nvPr/>
          </p:nvSpPr>
          <p:spPr>
            <a:xfrm>
              <a:off x="13452056" y="2157357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6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6 h 40671"/>
                <a:gd name="connsiteX16" fmla="*/ 9239 w 18383"/>
                <a:gd name="connsiteY16" fmla="*/ 3905 h 40671"/>
                <a:gd name="connsiteX17" fmla="*/ 4477 w 18383"/>
                <a:gd name="connsiteY17" fmla="*/ 9716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5"/>
                    <a:pt x="12192" y="40672"/>
                    <a:pt x="9144" y="40672"/>
                  </a:cubicBezTo>
                  <a:cubicBezTo>
                    <a:pt x="6191" y="40672"/>
                    <a:pt x="3905" y="39815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6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6"/>
                  </a:lnTo>
                  <a:cubicBezTo>
                    <a:pt x="14002" y="5906"/>
                    <a:pt x="12383" y="3905"/>
                    <a:pt x="9239" y="3905"/>
                  </a:cubicBezTo>
                  <a:cubicBezTo>
                    <a:pt x="6096" y="3905"/>
                    <a:pt x="4477" y="5906"/>
                    <a:pt x="4477" y="9716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8" name="Forme libre : forme 4577">
              <a:extLst>
                <a:ext uri="{FF2B5EF4-FFF2-40B4-BE49-F238E27FC236}">
                  <a16:creationId xmlns:a16="http://schemas.microsoft.com/office/drawing/2014/main" id="{EC7BD8D7-022B-22A6-CFD4-188D0DC1CB01}"/>
                </a:ext>
              </a:extLst>
            </p:cNvPr>
            <p:cNvSpPr/>
            <p:nvPr/>
          </p:nvSpPr>
          <p:spPr>
            <a:xfrm>
              <a:off x="13475647" y="215764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9" name="Forme libre : forme 4578">
              <a:extLst>
                <a:ext uri="{FF2B5EF4-FFF2-40B4-BE49-F238E27FC236}">
                  <a16:creationId xmlns:a16="http://schemas.microsoft.com/office/drawing/2014/main" id="{C8D9C5B4-1980-3643-2917-694071571F19}"/>
                </a:ext>
              </a:extLst>
            </p:cNvPr>
            <p:cNvSpPr/>
            <p:nvPr/>
          </p:nvSpPr>
          <p:spPr>
            <a:xfrm>
              <a:off x="13498847" y="2157649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860 h 39909"/>
                <a:gd name="connsiteX19" fmla="*/ 7715 w 18669"/>
                <a:gd name="connsiteY19" fmla="*/ 18860 h 39909"/>
                <a:gd name="connsiteX20" fmla="*/ 12002 w 18669"/>
                <a:gd name="connsiteY20" fmla="*/ 17621 h 39909"/>
                <a:gd name="connsiteX21" fmla="*/ 13430 w 18669"/>
                <a:gd name="connsiteY21" fmla="*/ 13335 h 39909"/>
                <a:gd name="connsiteX22" fmla="*/ 13430 w 18669"/>
                <a:gd name="connsiteY22" fmla="*/ 9525 h 39909"/>
                <a:gd name="connsiteX23" fmla="*/ 8763 w 18669"/>
                <a:gd name="connsiteY23" fmla="*/ 4000 h 39909"/>
                <a:gd name="connsiteX24" fmla="*/ 4382 w 18669"/>
                <a:gd name="connsiteY24" fmla="*/ 4000 h 39909"/>
                <a:gd name="connsiteX25" fmla="*/ 4382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860"/>
                  </a:moveTo>
                  <a:lnTo>
                    <a:pt x="7715" y="18860"/>
                  </a:lnTo>
                  <a:cubicBezTo>
                    <a:pt x="9620" y="18860"/>
                    <a:pt x="11049" y="18479"/>
                    <a:pt x="12002" y="17621"/>
                  </a:cubicBezTo>
                  <a:cubicBezTo>
                    <a:pt x="12954" y="16764"/>
                    <a:pt x="13430" y="15431"/>
                    <a:pt x="13430" y="13335"/>
                  </a:cubicBezTo>
                  <a:lnTo>
                    <a:pt x="13430" y="9525"/>
                  </a:lnTo>
                  <a:cubicBezTo>
                    <a:pt x="13430" y="5906"/>
                    <a:pt x="11906" y="4000"/>
                    <a:pt x="8763" y="4000"/>
                  </a:cubicBezTo>
                  <a:lnTo>
                    <a:pt x="4382" y="4000"/>
                  </a:lnTo>
                  <a:lnTo>
                    <a:pt x="4382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0" name="Forme libre : forme 4579">
              <a:extLst>
                <a:ext uri="{FF2B5EF4-FFF2-40B4-BE49-F238E27FC236}">
                  <a16:creationId xmlns:a16="http://schemas.microsoft.com/office/drawing/2014/main" id="{90C55EC4-1D0E-019C-2724-7E8559D454D7}"/>
                </a:ext>
              </a:extLst>
            </p:cNvPr>
            <p:cNvSpPr/>
            <p:nvPr/>
          </p:nvSpPr>
          <p:spPr>
            <a:xfrm>
              <a:off x="13521952" y="2157260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1" name="Forme libre : forme 4580">
              <a:extLst>
                <a:ext uri="{FF2B5EF4-FFF2-40B4-BE49-F238E27FC236}">
                  <a16:creationId xmlns:a16="http://schemas.microsoft.com/office/drawing/2014/main" id="{8439D6E6-7768-03FC-F004-78F583BD5849}"/>
                </a:ext>
              </a:extLst>
            </p:cNvPr>
            <p:cNvSpPr/>
            <p:nvPr/>
          </p:nvSpPr>
          <p:spPr>
            <a:xfrm>
              <a:off x="13409439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2" name="Forme libre : forme 4581">
              <a:extLst>
                <a:ext uri="{FF2B5EF4-FFF2-40B4-BE49-F238E27FC236}">
                  <a16:creationId xmlns:a16="http://schemas.microsoft.com/office/drawing/2014/main" id="{E28B7BAB-B1B3-B91A-3189-E3F8B4048239}"/>
                </a:ext>
              </a:extLst>
            </p:cNvPr>
            <p:cNvSpPr/>
            <p:nvPr/>
          </p:nvSpPr>
          <p:spPr>
            <a:xfrm>
              <a:off x="13432446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3" name="Forme libre : forme 4582">
              <a:extLst>
                <a:ext uri="{FF2B5EF4-FFF2-40B4-BE49-F238E27FC236}">
                  <a16:creationId xmlns:a16="http://schemas.microsoft.com/office/drawing/2014/main" id="{943724FE-3C9C-96C4-7B03-0E3ABF69F9F2}"/>
                </a:ext>
              </a:extLst>
            </p:cNvPr>
            <p:cNvSpPr/>
            <p:nvPr/>
          </p:nvSpPr>
          <p:spPr>
            <a:xfrm>
              <a:off x="13452542" y="2208129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8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4" name="Forme libre : forme 4583">
              <a:extLst>
                <a:ext uri="{FF2B5EF4-FFF2-40B4-BE49-F238E27FC236}">
                  <a16:creationId xmlns:a16="http://schemas.microsoft.com/office/drawing/2014/main" id="{419F0B97-8EBE-AAC4-F138-9F159173A3C5}"/>
                </a:ext>
              </a:extLst>
            </p:cNvPr>
            <p:cNvSpPr/>
            <p:nvPr/>
          </p:nvSpPr>
          <p:spPr>
            <a:xfrm>
              <a:off x="13477103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19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5" name="Forme libre : forme 4584">
              <a:extLst>
                <a:ext uri="{FF2B5EF4-FFF2-40B4-BE49-F238E27FC236}">
                  <a16:creationId xmlns:a16="http://schemas.microsoft.com/office/drawing/2014/main" id="{A8CF4F29-7833-1140-7B7C-E832B9FE195C}"/>
                </a:ext>
              </a:extLst>
            </p:cNvPr>
            <p:cNvSpPr/>
            <p:nvPr/>
          </p:nvSpPr>
          <p:spPr>
            <a:xfrm>
              <a:off x="13499334" y="2207741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6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6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953" y="4382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6" name="Forme libre : forme 4585">
              <a:extLst>
                <a:ext uri="{FF2B5EF4-FFF2-40B4-BE49-F238E27FC236}">
                  <a16:creationId xmlns:a16="http://schemas.microsoft.com/office/drawing/2014/main" id="{60E013AE-AAEA-2C5E-BCE8-A01262DF2297}"/>
                </a:ext>
              </a:extLst>
            </p:cNvPr>
            <p:cNvSpPr/>
            <p:nvPr/>
          </p:nvSpPr>
          <p:spPr>
            <a:xfrm>
              <a:off x="13522244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7" name="Forme libre : forme 4586">
              <a:extLst>
                <a:ext uri="{FF2B5EF4-FFF2-40B4-BE49-F238E27FC236}">
                  <a16:creationId xmlns:a16="http://schemas.microsoft.com/office/drawing/2014/main" id="{FD343745-F45B-6B8F-386A-C75CCE7AF92D}"/>
                </a:ext>
              </a:extLst>
            </p:cNvPr>
            <p:cNvSpPr/>
            <p:nvPr/>
          </p:nvSpPr>
          <p:spPr>
            <a:xfrm>
              <a:off x="13543795" y="220812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8" name="Forme libre : forme 4587">
              <a:extLst>
                <a:ext uri="{FF2B5EF4-FFF2-40B4-BE49-F238E27FC236}">
                  <a16:creationId xmlns:a16="http://schemas.microsoft.com/office/drawing/2014/main" id="{5686EA4F-A608-2B82-1802-1CAF1960CC0D}"/>
                </a:ext>
              </a:extLst>
            </p:cNvPr>
            <p:cNvSpPr/>
            <p:nvPr/>
          </p:nvSpPr>
          <p:spPr>
            <a:xfrm>
              <a:off x="13430699" y="2258221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5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3" y="4000"/>
                    <a:pt x="9239" y="4000"/>
                  </a:cubicBezTo>
                  <a:cubicBezTo>
                    <a:pt x="6096" y="4000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5" y="36290"/>
                    <a:pt x="15811" y="38005"/>
                  </a:cubicBezTo>
                  <a:cubicBezTo>
                    <a:pt x="14288" y="39815"/>
                    <a:pt x="12001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9" name="Forme libre : forme 4588">
              <a:extLst>
                <a:ext uri="{FF2B5EF4-FFF2-40B4-BE49-F238E27FC236}">
                  <a16:creationId xmlns:a16="http://schemas.microsoft.com/office/drawing/2014/main" id="{CB405255-A707-10CC-E71F-73475AC49C31}"/>
                </a:ext>
              </a:extLst>
            </p:cNvPr>
            <p:cNvSpPr/>
            <p:nvPr/>
          </p:nvSpPr>
          <p:spPr>
            <a:xfrm>
              <a:off x="13453803" y="225860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0" name="Forme libre : forme 4589">
              <a:extLst>
                <a:ext uri="{FF2B5EF4-FFF2-40B4-BE49-F238E27FC236}">
                  <a16:creationId xmlns:a16="http://schemas.microsoft.com/office/drawing/2014/main" id="{2B41921C-54C0-1A0D-0EE2-8EC0169B4C61}"/>
                </a:ext>
              </a:extLst>
            </p:cNvPr>
            <p:cNvSpPr/>
            <p:nvPr/>
          </p:nvSpPr>
          <p:spPr>
            <a:xfrm>
              <a:off x="13477005" y="225860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1" name="Forme libre : forme 4590">
              <a:extLst>
                <a:ext uri="{FF2B5EF4-FFF2-40B4-BE49-F238E27FC236}">
                  <a16:creationId xmlns:a16="http://schemas.microsoft.com/office/drawing/2014/main" id="{290EBAA1-BDC8-10D0-F9BC-5F985205A5B3}"/>
                </a:ext>
              </a:extLst>
            </p:cNvPr>
            <p:cNvSpPr/>
            <p:nvPr/>
          </p:nvSpPr>
          <p:spPr>
            <a:xfrm>
              <a:off x="13496809" y="2258318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5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5 h 40671"/>
                <a:gd name="connsiteX16" fmla="*/ 9239 w 18383"/>
                <a:gd name="connsiteY16" fmla="*/ 3905 h 40671"/>
                <a:gd name="connsiteX17" fmla="*/ 4477 w 18383"/>
                <a:gd name="connsiteY17" fmla="*/ 9715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5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5"/>
                  </a:lnTo>
                  <a:cubicBezTo>
                    <a:pt x="14002" y="5905"/>
                    <a:pt x="12383" y="3905"/>
                    <a:pt x="9239" y="3905"/>
                  </a:cubicBezTo>
                  <a:cubicBezTo>
                    <a:pt x="6096" y="3905"/>
                    <a:pt x="4477" y="5905"/>
                    <a:pt x="4477" y="9715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2" name="Forme libre : forme 4591">
              <a:extLst>
                <a:ext uri="{FF2B5EF4-FFF2-40B4-BE49-F238E27FC236}">
                  <a16:creationId xmlns:a16="http://schemas.microsoft.com/office/drawing/2014/main" id="{D248EDE5-A378-D9AD-DC8C-09556DCB3CEB}"/>
                </a:ext>
              </a:extLst>
            </p:cNvPr>
            <p:cNvSpPr/>
            <p:nvPr/>
          </p:nvSpPr>
          <p:spPr>
            <a:xfrm>
              <a:off x="13519816" y="2258706"/>
              <a:ext cx="18638" cy="40772"/>
            </a:xfrm>
            <a:custGeom>
              <a:avLst/>
              <a:gdLst>
                <a:gd name="connsiteX0" fmla="*/ 18193 w 18287"/>
                <a:gd name="connsiteY0" fmla="*/ 35909 h 40004"/>
                <a:gd name="connsiteX1" fmla="*/ 18193 w 18287"/>
                <a:gd name="connsiteY1" fmla="*/ 40005 h 40004"/>
                <a:gd name="connsiteX2" fmla="*/ 0 w 18287"/>
                <a:gd name="connsiteY2" fmla="*/ 40005 h 40004"/>
                <a:gd name="connsiteX3" fmla="*/ 0 w 18287"/>
                <a:gd name="connsiteY3" fmla="*/ 36004 h 40004"/>
                <a:gd name="connsiteX4" fmla="*/ 13716 w 18287"/>
                <a:gd name="connsiteY4" fmla="*/ 4096 h 40004"/>
                <a:gd name="connsiteX5" fmla="*/ 667 w 18287"/>
                <a:gd name="connsiteY5" fmla="*/ 4096 h 40004"/>
                <a:gd name="connsiteX6" fmla="*/ 667 w 18287"/>
                <a:gd name="connsiteY6" fmla="*/ 0 h 40004"/>
                <a:gd name="connsiteX7" fmla="*/ 18288 w 18287"/>
                <a:gd name="connsiteY7" fmla="*/ 0 h 40004"/>
                <a:gd name="connsiteX8" fmla="*/ 18288 w 18287"/>
                <a:gd name="connsiteY8" fmla="*/ 4000 h 40004"/>
                <a:gd name="connsiteX9" fmla="*/ 4477 w 18287"/>
                <a:gd name="connsiteY9" fmla="*/ 35909 h 40004"/>
                <a:gd name="connsiteX10" fmla="*/ 18193 w 18287"/>
                <a:gd name="connsiteY10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7" h="40004">
                  <a:moveTo>
                    <a:pt x="18193" y="35909"/>
                  </a:moveTo>
                  <a:lnTo>
                    <a:pt x="18193" y="40005"/>
                  </a:lnTo>
                  <a:lnTo>
                    <a:pt x="0" y="40005"/>
                  </a:lnTo>
                  <a:lnTo>
                    <a:pt x="0" y="36004"/>
                  </a:lnTo>
                  <a:lnTo>
                    <a:pt x="13716" y="4096"/>
                  </a:lnTo>
                  <a:lnTo>
                    <a:pt x="667" y="4096"/>
                  </a:lnTo>
                  <a:lnTo>
                    <a:pt x="667" y="0"/>
                  </a:lnTo>
                  <a:lnTo>
                    <a:pt x="18288" y="0"/>
                  </a:lnTo>
                  <a:lnTo>
                    <a:pt x="18288" y="4000"/>
                  </a:lnTo>
                  <a:lnTo>
                    <a:pt x="4477" y="35909"/>
                  </a:lnTo>
                  <a:lnTo>
                    <a:pt x="18193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3" name="Forme libre : forme 4592">
              <a:extLst>
                <a:ext uri="{FF2B5EF4-FFF2-40B4-BE49-F238E27FC236}">
                  <a16:creationId xmlns:a16="http://schemas.microsoft.com/office/drawing/2014/main" id="{719A70AA-3803-B17D-D56A-CAAD69D73625}"/>
                </a:ext>
              </a:extLst>
            </p:cNvPr>
            <p:cNvSpPr/>
            <p:nvPr/>
          </p:nvSpPr>
          <p:spPr>
            <a:xfrm>
              <a:off x="15059276" y="4509744"/>
              <a:ext cx="18056" cy="40773"/>
            </a:xfrm>
            <a:custGeom>
              <a:avLst/>
              <a:gdLst>
                <a:gd name="connsiteX0" fmla="*/ 0 w 17716"/>
                <a:gd name="connsiteY0" fmla="*/ 0 h 40005"/>
                <a:gd name="connsiteX1" fmla="*/ 8763 w 17716"/>
                <a:gd name="connsiteY1" fmla="*/ 0 h 40005"/>
                <a:gd name="connsiteX2" fmla="*/ 17717 w 17716"/>
                <a:gd name="connsiteY2" fmla="*/ 9811 h 40005"/>
                <a:gd name="connsiteX3" fmla="*/ 17717 w 17716"/>
                <a:gd name="connsiteY3" fmla="*/ 14573 h 40005"/>
                <a:gd name="connsiteX4" fmla="*/ 8382 w 17716"/>
                <a:gd name="connsiteY4" fmla="*/ 24194 h 40005"/>
                <a:gd name="connsiteX5" fmla="*/ 4477 w 17716"/>
                <a:gd name="connsiteY5" fmla="*/ 24194 h 40005"/>
                <a:gd name="connsiteX6" fmla="*/ 4477 w 17716"/>
                <a:gd name="connsiteY6" fmla="*/ 40005 h 40005"/>
                <a:gd name="connsiteX7" fmla="*/ 0 w 17716"/>
                <a:gd name="connsiteY7" fmla="*/ 40005 h 40005"/>
                <a:gd name="connsiteX8" fmla="*/ 0 w 17716"/>
                <a:gd name="connsiteY8" fmla="*/ 0 h 40005"/>
                <a:gd name="connsiteX9" fmla="*/ 4381 w 17716"/>
                <a:gd name="connsiteY9" fmla="*/ 20193 h 40005"/>
                <a:gd name="connsiteX10" fmla="*/ 8287 w 17716"/>
                <a:gd name="connsiteY10" fmla="*/ 20193 h 40005"/>
                <a:gd name="connsiteX11" fmla="*/ 12002 w 17716"/>
                <a:gd name="connsiteY11" fmla="*/ 18955 h 40005"/>
                <a:gd name="connsiteX12" fmla="*/ 13240 w 17716"/>
                <a:gd name="connsiteY12" fmla="*/ 14859 h 40005"/>
                <a:gd name="connsiteX13" fmla="*/ 13240 w 17716"/>
                <a:gd name="connsiteY13" fmla="*/ 9525 h 40005"/>
                <a:gd name="connsiteX14" fmla="*/ 12192 w 17716"/>
                <a:gd name="connsiteY14" fmla="*/ 5429 h 40005"/>
                <a:gd name="connsiteX15" fmla="*/ 8668 w 17716"/>
                <a:gd name="connsiteY15" fmla="*/ 4096 h 40005"/>
                <a:gd name="connsiteX16" fmla="*/ 4381 w 17716"/>
                <a:gd name="connsiteY16" fmla="*/ 4096 h 40005"/>
                <a:gd name="connsiteX17" fmla="*/ 4381 w 17716"/>
                <a:gd name="connsiteY17" fmla="*/ 2019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5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7" y="3239"/>
                    <a:pt x="17717" y="9811"/>
                  </a:cubicBezTo>
                  <a:lnTo>
                    <a:pt x="17717" y="14573"/>
                  </a:lnTo>
                  <a:cubicBezTo>
                    <a:pt x="17717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20193"/>
                  </a:moveTo>
                  <a:lnTo>
                    <a:pt x="8287" y="20193"/>
                  </a:lnTo>
                  <a:cubicBezTo>
                    <a:pt x="10001" y="20193"/>
                    <a:pt x="11239" y="19812"/>
                    <a:pt x="12002" y="18955"/>
                  </a:cubicBezTo>
                  <a:cubicBezTo>
                    <a:pt x="12763" y="18098"/>
                    <a:pt x="13240" y="16764"/>
                    <a:pt x="13240" y="14859"/>
                  </a:cubicBezTo>
                  <a:lnTo>
                    <a:pt x="13240" y="9525"/>
                  </a:lnTo>
                  <a:cubicBezTo>
                    <a:pt x="13240" y="7620"/>
                    <a:pt x="12859" y="6287"/>
                    <a:pt x="12192" y="5429"/>
                  </a:cubicBezTo>
                  <a:cubicBezTo>
                    <a:pt x="11430" y="4572"/>
                    <a:pt x="10287" y="4096"/>
                    <a:pt x="8668" y="4096"/>
                  </a:cubicBezTo>
                  <a:lnTo>
                    <a:pt x="4381" y="4096"/>
                  </a:lnTo>
                  <a:lnTo>
                    <a:pt x="4381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4" name="Forme libre : forme 4593">
              <a:extLst>
                <a:ext uri="{FF2B5EF4-FFF2-40B4-BE49-F238E27FC236}">
                  <a16:creationId xmlns:a16="http://schemas.microsoft.com/office/drawing/2014/main" id="{BB55CF5E-CDE3-CDFE-C81D-C9F43D1B1AC9}"/>
                </a:ext>
              </a:extLst>
            </p:cNvPr>
            <p:cNvSpPr/>
            <p:nvPr/>
          </p:nvSpPr>
          <p:spPr>
            <a:xfrm>
              <a:off x="15079565" y="450974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4 h 40005"/>
                <a:gd name="connsiteX11" fmla="*/ 15145 w 21716"/>
                <a:gd name="connsiteY11" fmla="*/ 28004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5" name="Forme libre : forme 4594">
              <a:extLst>
                <a:ext uri="{FF2B5EF4-FFF2-40B4-BE49-F238E27FC236}">
                  <a16:creationId xmlns:a16="http://schemas.microsoft.com/office/drawing/2014/main" id="{D61EA4BA-5AD7-65F3-0523-01BE1BA7B69B}"/>
                </a:ext>
              </a:extLst>
            </p:cNvPr>
            <p:cNvSpPr/>
            <p:nvPr/>
          </p:nvSpPr>
          <p:spPr>
            <a:xfrm>
              <a:off x="15105873" y="4509744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764 h 39909"/>
                <a:gd name="connsiteX19" fmla="*/ 7716 w 18669"/>
                <a:gd name="connsiteY19" fmla="*/ 18764 h 39909"/>
                <a:gd name="connsiteX20" fmla="*/ 12002 w 18669"/>
                <a:gd name="connsiteY20" fmla="*/ 17526 h 39909"/>
                <a:gd name="connsiteX21" fmla="*/ 13430 w 18669"/>
                <a:gd name="connsiteY21" fmla="*/ 13240 h 39909"/>
                <a:gd name="connsiteX22" fmla="*/ 13430 w 18669"/>
                <a:gd name="connsiteY22" fmla="*/ 9430 h 39909"/>
                <a:gd name="connsiteX23" fmla="*/ 8763 w 18669"/>
                <a:gd name="connsiteY23" fmla="*/ 3905 h 39909"/>
                <a:gd name="connsiteX24" fmla="*/ 4382 w 18669"/>
                <a:gd name="connsiteY24" fmla="*/ 3905 h 39909"/>
                <a:gd name="connsiteX25" fmla="*/ 4382 w 18669"/>
                <a:gd name="connsiteY25" fmla="*/ 18764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8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764"/>
                  </a:moveTo>
                  <a:lnTo>
                    <a:pt x="7716" y="18764"/>
                  </a:lnTo>
                  <a:cubicBezTo>
                    <a:pt x="9620" y="18764"/>
                    <a:pt x="11049" y="18383"/>
                    <a:pt x="12002" y="17526"/>
                  </a:cubicBezTo>
                  <a:cubicBezTo>
                    <a:pt x="12954" y="16669"/>
                    <a:pt x="13430" y="15335"/>
                    <a:pt x="13430" y="13240"/>
                  </a:cubicBezTo>
                  <a:lnTo>
                    <a:pt x="13430" y="9430"/>
                  </a:lnTo>
                  <a:cubicBezTo>
                    <a:pt x="13430" y="5810"/>
                    <a:pt x="11906" y="3905"/>
                    <a:pt x="8763" y="3905"/>
                  </a:cubicBezTo>
                  <a:lnTo>
                    <a:pt x="4382" y="3905"/>
                  </a:lnTo>
                  <a:lnTo>
                    <a:pt x="4382" y="1876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6" name="Forme libre : forme 4595">
              <a:extLst>
                <a:ext uri="{FF2B5EF4-FFF2-40B4-BE49-F238E27FC236}">
                  <a16:creationId xmlns:a16="http://schemas.microsoft.com/office/drawing/2014/main" id="{8670E6CD-CA2B-F244-24D4-7F9E0D850B3C}"/>
                </a:ext>
              </a:extLst>
            </p:cNvPr>
            <p:cNvSpPr/>
            <p:nvPr/>
          </p:nvSpPr>
          <p:spPr>
            <a:xfrm>
              <a:off x="15129367" y="4509744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7 w 4476"/>
                <a:gd name="connsiteY1" fmla="*/ 0 h 40005"/>
                <a:gd name="connsiteX2" fmla="*/ 4477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7" name="Forme libre : forme 4596">
              <a:extLst>
                <a:ext uri="{FF2B5EF4-FFF2-40B4-BE49-F238E27FC236}">
                  <a16:creationId xmlns:a16="http://schemas.microsoft.com/office/drawing/2014/main" id="{86E2699C-FF4F-5EF8-ADE9-18521C786ABF}"/>
                </a:ext>
              </a:extLst>
            </p:cNvPr>
            <p:cNvSpPr/>
            <p:nvPr/>
          </p:nvSpPr>
          <p:spPr>
            <a:xfrm>
              <a:off x="15138395" y="4509259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1 h 40766"/>
                <a:gd name="connsiteX8" fmla="*/ 4763 w 18097"/>
                <a:gd name="connsiteY8" fmla="*/ 9620 h 40766"/>
                <a:gd name="connsiteX9" fmla="*/ 5715 w 18097"/>
                <a:gd name="connsiteY9" fmla="*/ 13526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6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1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1"/>
                    <a:pt x="9335" y="4001"/>
                  </a:cubicBezTo>
                  <a:cubicBezTo>
                    <a:pt x="6287" y="4001"/>
                    <a:pt x="4763" y="5905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2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8" name="Forme libre : forme 4597">
              <a:extLst>
                <a:ext uri="{FF2B5EF4-FFF2-40B4-BE49-F238E27FC236}">
                  <a16:creationId xmlns:a16="http://schemas.microsoft.com/office/drawing/2014/main" id="{AAD43852-CAF8-4E83-4DA8-EE4480F3A0AE}"/>
                </a:ext>
              </a:extLst>
            </p:cNvPr>
            <p:cNvSpPr/>
            <p:nvPr/>
          </p:nvSpPr>
          <p:spPr>
            <a:xfrm>
              <a:off x="15171013" y="450974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9" name="Forme libre : forme 4598">
              <a:extLst>
                <a:ext uri="{FF2B5EF4-FFF2-40B4-BE49-F238E27FC236}">
                  <a16:creationId xmlns:a16="http://schemas.microsoft.com/office/drawing/2014/main" id="{8AC0811E-EFE4-1382-5525-F55C55F8D849}"/>
                </a:ext>
              </a:extLst>
            </p:cNvPr>
            <p:cNvSpPr/>
            <p:nvPr/>
          </p:nvSpPr>
          <p:spPr>
            <a:xfrm>
              <a:off x="15186157" y="45097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0" name="Forme libre : forme 4599">
              <a:extLst>
                <a:ext uri="{FF2B5EF4-FFF2-40B4-BE49-F238E27FC236}">
                  <a16:creationId xmlns:a16="http://schemas.microsoft.com/office/drawing/2014/main" id="{E3DE8064-3D5B-22F3-8F6A-0FE9CCA1588B}"/>
                </a:ext>
              </a:extLst>
            </p:cNvPr>
            <p:cNvSpPr/>
            <p:nvPr/>
          </p:nvSpPr>
          <p:spPr>
            <a:xfrm>
              <a:off x="15210621" y="4509356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1 w 18383"/>
                <a:gd name="connsiteY11" fmla="*/ 9811 h 40671"/>
                <a:gd name="connsiteX12" fmla="*/ 4381 w 18383"/>
                <a:gd name="connsiteY12" fmla="*/ 30956 h 40671"/>
                <a:gd name="connsiteX13" fmla="*/ 9144 w 18383"/>
                <a:gd name="connsiteY13" fmla="*/ 36766 h 40671"/>
                <a:gd name="connsiteX14" fmla="*/ 13906 w 18383"/>
                <a:gd name="connsiteY14" fmla="*/ 30956 h 40671"/>
                <a:gd name="connsiteX15" fmla="*/ 13906 w 18383"/>
                <a:gd name="connsiteY15" fmla="*/ 9811 h 40671"/>
                <a:gd name="connsiteX16" fmla="*/ 9144 w 18383"/>
                <a:gd name="connsiteY16" fmla="*/ 4000 h 40671"/>
                <a:gd name="connsiteX17" fmla="*/ 4381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1" y="9811"/>
                  </a:moveTo>
                  <a:lnTo>
                    <a:pt x="4381" y="30956"/>
                  </a:lnTo>
                  <a:cubicBezTo>
                    <a:pt x="4381" y="34766"/>
                    <a:pt x="6001" y="36766"/>
                    <a:pt x="9144" y="36766"/>
                  </a:cubicBezTo>
                  <a:cubicBezTo>
                    <a:pt x="12287" y="36766"/>
                    <a:pt x="13906" y="34862"/>
                    <a:pt x="13906" y="30956"/>
                  </a:cubicBezTo>
                  <a:lnTo>
                    <a:pt x="13906" y="9811"/>
                  </a:lnTo>
                  <a:cubicBezTo>
                    <a:pt x="13906" y="6001"/>
                    <a:pt x="12287" y="4000"/>
                    <a:pt x="9144" y="4000"/>
                  </a:cubicBezTo>
                  <a:cubicBezTo>
                    <a:pt x="6001" y="4000"/>
                    <a:pt x="4381" y="5905"/>
                    <a:pt x="4381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1" name="Forme libre : forme 4600">
              <a:extLst>
                <a:ext uri="{FF2B5EF4-FFF2-40B4-BE49-F238E27FC236}">
                  <a16:creationId xmlns:a16="http://schemas.microsoft.com/office/drawing/2014/main" id="{5E6396D9-19A3-CB38-A109-9D00F4B85717}"/>
                </a:ext>
              </a:extLst>
            </p:cNvPr>
            <p:cNvSpPr/>
            <p:nvPr/>
          </p:nvSpPr>
          <p:spPr>
            <a:xfrm>
              <a:off x="15234113" y="45097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2" name="Forme libre : forme 4601">
              <a:extLst>
                <a:ext uri="{FF2B5EF4-FFF2-40B4-BE49-F238E27FC236}">
                  <a16:creationId xmlns:a16="http://schemas.microsoft.com/office/drawing/2014/main" id="{B1EA2DC3-4E69-8CFE-F8F6-A4C72CBF42F7}"/>
                </a:ext>
              </a:extLst>
            </p:cNvPr>
            <p:cNvSpPr/>
            <p:nvPr/>
          </p:nvSpPr>
          <p:spPr>
            <a:xfrm>
              <a:off x="15093351" y="45602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1 w 18383"/>
                <a:gd name="connsiteY14" fmla="*/ 15812 h 40005"/>
                <a:gd name="connsiteX15" fmla="*/ 13240 w 18383"/>
                <a:gd name="connsiteY15" fmla="*/ 11621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1 h 40005"/>
                <a:gd name="connsiteX19" fmla="*/ 4477 w 18383"/>
                <a:gd name="connsiteY19" fmla="*/ 4001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1" y="15812"/>
                  </a:cubicBezTo>
                  <a:cubicBezTo>
                    <a:pt x="12859" y="15049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1"/>
                    <a:pt x="8858" y="4001"/>
                  </a:cubicBezTo>
                  <a:lnTo>
                    <a:pt x="4477" y="4001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3" name="Forme libre : forme 4602">
              <a:extLst>
                <a:ext uri="{FF2B5EF4-FFF2-40B4-BE49-F238E27FC236}">
                  <a16:creationId xmlns:a16="http://schemas.microsoft.com/office/drawing/2014/main" id="{C732B9B8-3DF2-2A35-DDD1-36ABAE5AF6B1}"/>
                </a:ext>
              </a:extLst>
            </p:cNvPr>
            <p:cNvSpPr/>
            <p:nvPr/>
          </p:nvSpPr>
          <p:spPr>
            <a:xfrm>
              <a:off x="15116746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4" name="Forme libre : forme 4603">
              <a:extLst>
                <a:ext uri="{FF2B5EF4-FFF2-40B4-BE49-F238E27FC236}">
                  <a16:creationId xmlns:a16="http://schemas.microsoft.com/office/drawing/2014/main" id="{9B76201D-75E9-C797-92BD-43DEF04FDEBB}"/>
                </a:ext>
              </a:extLst>
            </p:cNvPr>
            <p:cNvSpPr/>
            <p:nvPr/>
          </p:nvSpPr>
          <p:spPr>
            <a:xfrm>
              <a:off x="15138298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5" name="Forme libre : forme 4604">
              <a:extLst>
                <a:ext uri="{FF2B5EF4-FFF2-40B4-BE49-F238E27FC236}">
                  <a16:creationId xmlns:a16="http://schemas.microsoft.com/office/drawing/2014/main" id="{55958684-6707-A06D-0E2C-4C2EF8BBC46A}"/>
                </a:ext>
              </a:extLst>
            </p:cNvPr>
            <p:cNvSpPr/>
            <p:nvPr/>
          </p:nvSpPr>
          <p:spPr>
            <a:xfrm>
              <a:off x="15158490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6" name="Forme libre : forme 4605">
              <a:extLst>
                <a:ext uri="{FF2B5EF4-FFF2-40B4-BE49-F238E27FC236}">
                  <a16:creationId xmlns:a16="http://schemas.microsoft.com/office/drawing/2014/main" id="{1FFFF979-F2F3-9524-26B1-7D550B60C84B}"/>
                </a:ext>
              </a:extLst>
            </p:cNvPr>
            <p:cNvSpPr/>
            <p:nvPr/>
          </p:nvSpPr>
          <p:spPr>
            <a:xfrm>
              <a:off x="15178681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7" name="Forme libre : forme 4606">
              <a:extLst>
                <a:ext uri="{FF2B5EF4-FFF2-40B4-BE49-F238E27FC236}">
                  <a16:creationId xmlns:a16="http://schemas.microsoft.com/office/drawing/2014/main" id="{5DC58579-DEB2-8BC2-3511-419D2546DF54}"/>
                </a:ext>
              </a:extLst>
            </p:cNvPr>
            <p:cNvSpPr/>
            <p:nvPr/>
          </p:nvSpPr>
          <p:spPr>
            <a:xfrm>
              <a:off x="15198874" y="456022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8" name="Forme libre : forme 4607">
              <a:extLst>
                <a:ext uri="{FF2B5EF4-FFF2-40B4-BE49-F238E27FC236}">
                  <a16:creationId xmlns:a16="http://schemas.microsoft.com/office/drawing/2014/main" id="{72E65416-DE14-1FDE-AC89-CED9B2331AA8}"/>
                </a:ext>
              </a:extLst>
            </p:cNvPr>
            <p:cNvSpPr/>
            <p:nvPr/>
          </p:nvSpPr>
          <p:spPr>
            <a:xfrm>
              <a:off x="15060829" y="4610220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2" y="4001"/>
                    <a:pt x="9239" y="4001"/>
                  </a:cubicBezTo>
                  <a:cubicBezTo>
                    <a:pt x="6096" y="4001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6" y="36290"/>
                    <a:pt x="15812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3"/>
                    <a:pt x="6001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9" name="Forme libre : forme 4608">
              <a:extLst>
                <a:ext uri="{FF2B5EF4-FFF2-40B4-BE49-F238E27FC236}">
                  <a16:creationId xmlns:a16="http://schemas.microsoft.com/office/drawing/2014/main" id="{BA256C86-9310-6AB6-577B-05C0447AE608}"/>
                </a:ext>
              </a:extLst>
            </p:cNvPr>
            <p:cNvSpPr/>
            <p:nvPr/>
          </p:nvSpPr>
          <p:spPr>
            <a:xfrm>
              <a:off x="15083934" y="4610705"/>
              <a:ext cx="19124" cy="40772"/>
            </a:xfrm>
            <a:custGeom>
              <a:avLst/>
              <a:gdLst>
                <a:gd name="connsiteX0" fmla="*/ 14288 w 18764"/>
                <a:gd name="connsiteY0" fmla="*/ 22003 h 40004"/>
                <a:gd name="connsiteX1" fmla="*/ 4477 w 18764"/>
                <a:gd name="connsiteY1" fmla="*/ 22003 h 40004"/>
                <a:gd name="connsiteX2" fmla="*/ 4477 w 18764"/>
                <a:gd name="connsiteY2" fmla="*/ 40005 h 40004"/>
                <a:gd name="connsiteX3" fmla="*/ 0 w 18764"/>
                <a:gd name="connsiteY3" fmla="*/ 40005 h 40004"/>
                <a:gd name="connsiteX4" fmla="*/ 0 w 18764"/>
                <a:gd name="connsiteY4" fmla="*/ 0 h 40004"/>
                <a:gd name="connsiteX5" fmla="*/ 4477 w 18764"/>
                <a:gd name="connsiteY5" fmla="*/ 0 h 40004"/>
                <a:gd name="connsiteX6" fmla="*/ 4477 w 18764"/>
                <a:gd name="connsiteY6" fmla="*/ 18002 h 40004"/>
                <a:gd name="connsiteX7" fmla="*/ 14288 w 18764"/>
                <a:gd name="connsiteY7" fmla="*/ 18002 h 40004"/>
                <a:gd name="connsiteX8" fmla="*/ 14288 w 18764"/>
                <a:gd name="connsiteY8" fmla="*/ 0 h 40004"/>
                <a:gd name="connsiteX9" fmla="*/ 18764 w 18764"/>
                <a:gd name="connsiteY9" fmla="*/ 0 h 40004"/>
                <a:gd name="connsiteX10" fmla="*/ 18764 w 18764"/>
                <a:gd name="connsiteY10" fmla="*/ 40005 h 40004"/>
                <a:gd name="connsiteX11" fmla="*/ 14288 w 18764"/>
                <a:gd name="connsiteY11" fmla="*/ 40005 h 40004"/>
                <a:gd name="connsiteX12" fmla="*/ 14288 w 18764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4" h="40004">
                  <a:moveTo>
                    <a:pt x="14288" y="22003"/>
                  </a:moveTo>
                  <a:lnTo>
                    <a:pt x="4477" y="22003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0" name="Forme libre : forme 4609">
              <a:extLst>
                <a:ext uri="{FF2B5EF4-FFF2-40B4-BE49-F238E27FC236}">
                  <a16:creationId xmlns:a16="http://schemas.microsoft.com/office/drawing/2014/main" id="{57B62839-5763-4B42-747E-FEDDB10784A4}"/>
                </a:ext>
              </a:extLst>
            </p:cNvPr>
            <p:cNvSpPr/>
            <p:nvPr/>
          </p:nvSpPr>
          <p:spPr>
            <a:xfrm>
              <a:off x="15107135" y="4610705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5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1" name="Forme libre : forme 4610">
              <a:extLst>
                <a:ext uri="{FF2B5EF4-FFF2-40B4-BE49-F238E27FC236}">
                  <a16:creationId xmlns:a16="http://schemas.microsoft.com/office/drawing/2014/main" id="{DD6C57ED-3FDF-CA11-9126-A28B650929DD}"/>
                </a:ext>
              </a:extLst>
            </p:cNvPr>
            <p:cNvSpPr/>
            <p:nvPr/>
          </p:nvSpPr>
          <p:spPr>
            <a:xfrm>
              <a:off x="15133249" y="4610705"/>
              <a:ext cx="25822" cy="40772"/>
            </a:xfrm>
            <a:custGeom>
              <a:avLst/>
              <a:gdLst>
                <a:gd name="connsiteX0" fmla="*/ 21241 w 25336"/>
                <a:gd name="connsiteY0" fmla="*/ 7810 h 40004"/>
                <a:gd name="connsiteX1" fmla="*/ 14859 w 25336"/>
                <a:gd name="connsiteY1" fmla="*/ 39910 h 40004"/>
                <a:gd name="connsiteX2" fmla="*/ 10573 w 25336"/>
                <a:gd name="connsiteY2" fmla="*/ 39910 h 40004"/>
                <a:gd name="connsiteX3" fmla="*/ 3905 w 25336"/>
                <a:gd name="connsiteY3" fmla="*/ 8096 h 40004"/>
                <a:gd name="connsiteX4" fmla="*/ 3905 w 25336"/>
                <a:gd name="connsiteY4" fmla="*/ 40005 h 40004"/>
                <a:gd name="connsiteX5" fmla="*/ 0 w 25336"/>
                <a:gd name="connsiteY5" fmla="*/ 40005 h 40004"/>
                <a:gd name="connsiteX6" fmla="*/ 0 w 25336"/>
                <a:gd name="connsiteY6" fmla="*/ 0 h 40004"/>
                <a:gd name="connsiteX7" fmla="*/ 6191 w 25336"/>
                <a:gd name="connsiteY7" fmla="*/ 0 h 40004"/>
                <a:gd name="connsiteX8" fmla="*/ 12763 w 25336"/>
                <a:gd name="connsiteY8" fmla="*/ 31909 h 40004"/>
                <a:gd name="connsiteX9" fmla="*/ 19145 w 25336"/>
                <a:gd name="connsiteY9" fmla="*/ 0 h 40004"/>
                <a:gd name="connsiteX10" fmla="*/ 25337 w 25336"/>
                <a:gd name="connsiteY10" fmla="*/ 0 h 40004"/>
                <a:gd name="connsiteX11" fmla="*/ 25337 w 25336"/>
                <a:gd name="connsiteY11" fmla="*/ 40005 h 40004"/>
                <a:gd name="connsiteX12" fmla="*/ 21146 w 25336"/>
                <a:gd name="connsiteY12" fmla="*/ 40005 h 40004"/>
                <a:gd name="connsiteX13" fmla="*/ 21146 w 25336"/>
                <a:gd name="connsiteY13" fmla="*/ 781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" h="40004">
                  <a:moveTo>
                    <a:pt x="21241" y="7810"/>
                  </a:moveTo>
                  <a:lnTo>
                    <a:pt x="14859" y="39910"/>
                  </a:lnTo>
                  <a:lnTo>
                    <a:pt x="10573" y="39910"/>
                  </a:lnTo>
                  <a:lnTo>
                    <a:pt x="3905" y="8096"/>
                  </a:lnTo>
                  <a:lnTo>
                    <a:pt x="3905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2763" y="31909"/>
                  </a:lnTo>
                  <a:lnTo>
                    <a:pt x="19145" y="0"/>
                  </a:lnTo>
                  <a:lnTo>
                    <a:pt x="25337" y="0"/>
                  </a:lnTo>
                  <a:lnTo>
                    <a:pt x="25337" y="40005"/>
                  </a:lnTo>
                  <a:lnTo>
                    <a:pt x="21146" y="40005"/>
                  </a:lnTo>
                  <a:lnTo>
                    <a:pt x="21146" y="781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2" name="Forme libre : forme 4611">
              <a:extLst>
                <a:ext uri="{FF2B5EF4-FFF2-40B4-BE49-F238E27FC236}">
                  <a16:creationId xmlns:a16="http://schemas.microsoft.com/office/drawing/2014/main" id="{FAB00FE5-06DA-3FD4-A110-253C1D5CB533}"/>
                </a:ext>
              </a:extLst>
            </p:cNvPr>
            <p:cNvSpPr/>
            <p:nvPr/>
          </p:nvSpPr>
          <p:spPr>
            <a:xfrm>
              <a:off x="15164508" y="4610608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7050 h 40005"/>
                <a:gd name="connsiteX13" fmla="*/ 7906 w 18383"/>
                <a:gd name="connsiteY13" fmla="*/ 17050 h 40005"/>
                <a:gd name="connsiteX14" fmla="*/ 12002 w 18383"/>
                <a:gd name="connsiteY14" fmla="*/ 15907 h 40005"/>
                <a:gd name="connsiteX15" fmla="*/ 13240 w 18383"/>
                <a:gd name="connsiteY15" fmla="*/ 11716 h 40005"/>
                <a:gd name="connsiteX16" fmla="*/ 13240 w 18383"/>
                <a:gd name="connsiteY16" fmla="*/ 9335 h 40005"/>
                <a:gd name="connsiteX17" fmla="*/ 12192 w 18383"/>
                <a:gd name="connsiteY17" fmla="*/ 5334 h 40005"/>
                <a:gd name="connsiteX18" fmla="*/ 8858 w 18383"/>
                <a:gd name="connsiteY18" fmla="*/ 4096 h 40005"/>
                <a:gd name="connsiteX19" fmla="*/ 4477 w 18383"/>
                <a:gd name="connsiteY19" fmla="*/ 4096 h 40005"/>
                <a:gd name="connsiteX20" fmla="*/ 4477 w 18383"/>
                <a:gd name="connsiteY20" fmla="*/ 17050 h 40005"/>
                <a:gd name="connsiteX21" fmla="*/ 4477 w 18383"/>
                <a:gd name="connsiteY21" fmla="*/ 36004 h 40005"/>
                <a:gd name="connsiteX22" fmla="*/ 9239 w 18383"/>
                <a:gd name="connsiteY22" fmla="*/ 36004 h 40005"/>
                <a:gd name="connsiteX23" fmla="*/ 14002 w 18383"/>
                <a:gd name="connsiteY23" fmla="*/ 30575 h 40005"/>
                <a:gd name="connsiteX24" fmla="*/ 14002 w 18383"/>
                <a:gd name="connsiteY24" fmla="*/ 27051 h 40005"/>
                <a:gd name="connsiteX25" fmla="*/ 12668 w 18383"/>
                <a:gd name="connsiteY25" fmla="*/ 22479 h 40005"/>
                <a:gd name="connsiteX26" fmla="*/ 8382 w 18383"/>
                <a:gd name="connsiteY26" fmla="*/ 21146 h 40005"/>
                <a:gd name="connsiteX27" fmla="*/ 4477 w 18383"/>
                <a:gd name="connsiteY27" fmla="*/ 21146 h 40005"/>
                <a:gd name="connsiteX28" fmla="*/ 4477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7050" y="3620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7050"/>
                  </a:moveTo>
                  <a:lnTo>
                    <a:pt x="7906" y="17050"/>
                  </a:lnTo>
                  <a:cubicBezTo>
                    <a:pt x="9811" y="17050"/>
                    <a:pt x="11144" y="16669"/>
                    <a:pt x="12002" y="15907"/>
                  </a:cubicBezTo>
                  <a:cubicBezTo>
                    <a:pt x="12859" y="15145"/>
                    <a:pt x="13240" y="13716"/>
                    <a:pt x="13240" y="11716"/>
                  </a:cubicBezTo>
                  <a:lnTo>
                    <a:pt x="13240" y="9335"/>
                  </a:lnTo>
                  <a:cubicBezTo>
                    <a:pt x="13240" y="7525"/>
                    <a:pt x="12859" y="6191"/>
                    <a:pt x="12192" y="5334"/>
                  </a:cubicBezTo>
                  <a:cubicBezTo>
                    <a:pt x="11525" y="4477"/>
                    <a:pt x="10382" y="4096"/>
                    <a:pt x="8858" y="4096"/>
                  </a:cubicBezTo>
                  <a:lnTo>
                    <a:pt x="4477" y="4096"/>
                  </a:lnTo>
                  <a:lnTo>
                    <a:pt x="4477" y="17050"/>
                  </a:lnTo>
                  <a:close/>
                  <a:moveTo>
                    <a:pt x="4477" y="36004"/>
                  </a:moveTo>
                  <a:lnTo>
                    <a:pt x="9239" y="36004"/>
                  </a:lnTo>
                  <a:cubicBezTo>
                    <a:pt x="12383" y="36004"/>
                    <a:pt x="14002" y="34195"/>
                    <a:pt x="14002" y="30575"/>
                  </a:cubicBezTo>
                  <a:lnTo>
                    <a:pt x="14002" y="27051"/>
                  </a:lnTo>
                  <a:cubicBezTo>
                    <a:pt x="14002" y="24860"/>
                    <a:pt x="13526" y="23336"/>
                    <a:pt x="12668" y="22479"/>
                  </a:cubicBezTo>
                  <a:cubicBezTo>
                    <a:pt x="11811" y="21622"/>
                    <a:pt x="10382" y="21146"/>
                    <a:pt x="8382" y="21146"/>
                  </a:cubicBezTo>
                  <a:lnTo>
                    <a:pt x="4477" y="21146"/>
                  </a:lnTo>
                  <a:lnTo>
                    <a:pt x="4477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3" name="Forme libre : forme 4612">
              <a:extLst>
                <a:ext uri="{FF2B5EF4-FFF2-40B4-BE49-F238E27FC236}">
                  <a16:creationId xmlns:a16="http://schemas.microsoft.com/office/drawing/2014/main" id="{5F212DCF-271D-932D-E9AC-3D92DC1BFB05}"/>
                </a:ext>
              </a:extLst>
            </p:cNvPr>
            <p:cNvSpPr/>
            <p:nvPr/>
          </p:nvSpPr>
          <p:spPr>
            <a:xfrm>
              <a:off x="15187904" y="4610705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4" name="Forme libre : forme 4613">
              <a:extLst>
                <a:ext uri="{FF2B5EF4-FFF2-40B4-BE49-F238E27FC236}">
                  <a16:creationId xmlns:a16="http://schemas.microsoft.com/office/drawing/2014/main" id="{C1296221-9584-4582-D90B-15BA1203F62B}"/>
                </a:ext>
              </a:extLst>
            </p:cNvPr>
            <p:cNvSpPr/>
            <p:nvPr/>
          </p:nvSpPr>
          <p:spPr>
            <a:xfrm>
              <a:off x="15209456" y="4610608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4 h 39909"/>
                <a:gd name="connsiteX13" fmla="*/ 7620 w 18668"/>
                <a:gd name="connsiteY13" fmla="*/ 22860 h 39909"/>
                <a:gd name="connsiteX14" fmla="*/ 4477 w 18668"/>
                <a:gd name="connsiteY14" fmla="*/ 22860 h 39909"/>
                <a:gd name="connsiteX15" fmla="*/ 4477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7 w 18668"/>
                <a:gd name="connsiteY18" fmla="*/ 18955 h 39909"/>
                <a:gd name="connsiteX19" fmla="*/ 7811 w 18668"/>
                <a:gd name="connsiteY19" fmla="*/ 18955 h 39909"/>
                <a:gd name="connsiteX20" fmla="*/ 12097 w 18668"/>
                <a:gd name="connsiteY20" fmla="*/ 17716 h 39909"/>
                <a:gd name="connsiteX21" fmla="*/ 13526 w 18668"/>
                <a:gd name="connsiteY21" fmla="*/ 13430 h 39909"/>
                <a:gd name="connsiteX22" fmla="*/ 13526 w 18668"/>
                <a:gd name="connsiteY22" fmla="*/ 9620 h 39909"/>
                <a:gd name="connsiteX23" fmla="*/ 8858 w 18668"/>
                <a:gd name="connsiteY23" fmla="*/ 4096 h 39909"/>
                <a:gd name="connsiteX24" fmla="*/ 4477 w 18668"/>
                <a:gd name="connsiteY24" fmla="*/ 4096 h 39909"/>
                <a:gd name="connsiteX25" fmla="*/ 4477 w 18668"/>
                <a:gd name="connsiteY25" fmla="*/ 18955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955"/>
                  </a:moveTo>
                  <a:lnTo>
                    <a:pt x="7811" y="18955"/>
                  </a:lnTo>
                  <a:cubicBezTo>
                    <a:pt x="9715" y="18955"/>
                    <a:pt x="11144" y="18574"/>
                    <a:pt x="12097" y="17716"/>
                  </a:cubicBezTo>
                  <a:cubicBezTo>
                    <a:pt x="13049" y="16859"/>
                    <a:pt x="13526" y="15526"/>
                    <a:pt x="13526" y="13430"/>
                  </a:cubicBezTo>
                  <a:lnTo>
                    <a:pt x="13526" y="9620"/>
                  </a:lnTo>
                  <a:cubicBezTo>
                    <a:pt x="13526" y="6001"/>
                    <a:pt x="12002" y="4096"/>
                    <a:pt x="8858" y="4096"/>
                  </a:cubicBezTo>
                  <a:lnTo>
                    <a:pt x="4477" y="4096"/>
                  </a:lnTo>
                  <a:lnTo>
                    <a:pt x="4477" y="1895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5" name="Forme libre : forme 4614">
              <a:extLst>
                <a:ext uri="{FF2B5EF4-FFF2-40B4-BE49-F238E27FC236}">
                  <a16:creationId xmlns:a16="http://schemas.microsoft.com/office/drawing/2014/main" id="{079247FF-4F41-D084-5164-B4F2E9367436}"/>
                </a:ext>
              </a:extLst>
            </p:cNvPr>
            <p:cNvSpPr/>
            <p:nvPr/>
          </p:nvSpPr>
          <p:spPr>
            <a:xfrm>
              <a:off x="15231006" y="4610608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6" name="Forme libre : forme 4615">
              <a:extLst>
                <a:ext uri="{FF2B5EF4-FFF2-40B4-BE49-F238E27FC236}">
                  <a16:creationId xmlns:a16="http://schemas.microsoft.com/office/drawing/2014/main" id="{FF6F5D0D-17EC-2955-05BB-E35AA90C6E46}"/>
                </a:ext>
              </a:extLst>
            </p:cNvPr>
            <p:cNvSpPr/>
            <p:nvPr/>
          </p:nvSpPr>
          <p:spPr>
            <a:xfrm>
              <a:off x="15520104" y="1292492"/>
              <a:ext cx="29512" cy="54364"/>
            </a:xfrm>
            <a:custGeom>
              <a:avLst/>
              <a:gdLst>
                <a:gd name="connsiteX0" fmla="*/ 21146 w 28956"/>
                <a:gd name="connsiteY0" fmla="*/ 42577 h 53340"/>
                <a:gd name="connsiteX1" fmla="*/ 7620 w 28956"/>
                <a:gd name="connsiteY1" fmla="*/ 42577 h 53340"/>
                <a:gd name="connsiteX2" fmla="*/ 5524 w 28956"/>
                <a:gd name="connsiteY2" fmla="*/ 53340 h 53340"/>
                <a:gd name="connsiteX3" fmla="*/ 0 w 28956"/>
                <a:gd name="connsiteY3" fmla="*/ 53340 h 53340"/>
                <a:gd name="connsiteX4" fmla="*/ 10192 w 28956"/>
                <a:gd name="connsiteY4" fmla="*/ 0 h 53340"/>
                <a:gd name="connsiteX5" fmla="*/ 18764 w 28956"/>
                <a:gd name="connsiteY5" fmla="*/ 0 h 53340"/>
                <a:gd name="connsiteX6" fmla="*/ 28956 w 28956"/>
                <a:gd name="connsiteY6" fmla="*/ 53340 h 53340"/>
                <a:gd name="connsiteX7" fmla="*/ 23051 w 28956"/>
                <a:gd name="connsiteY7" fmla="*/ 53340 h 53340"/>
                <a:gd name="connsiteX8" fmla="*/ 21146 w 28956"/>
                <a:gd name="connsiteY8" fmla="*/ 42577 h 53340"/>
                <a:gd name="connsiteX9" fmla="*/ 14288 w 28956"/>
                <a:gd name="connsiteY9" fmla="*/ 6667 h 53340"/>
                <a:gd name="connsiteX10" fmla="*/ 8382 w 28956"/>
                <a:gd name="connsiteY10" fmla="*/ 37433 h 53340"/>
                <a:gd name="connsiteX11" fmla="*/ 20288 w 28956"/>
                <a:gd name="connsiteY11" fmla="*/ 37433 h 53340"/>
                <a:gd name="connsiteX12" fmla="*/ 14288 w 28956"/>
                <a:gd name="connsiteY12" fmla="*/ 6667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56" h="53340">
                  <a:moveTo>
                    <a:pt x="21146" y="42577"/>
                  </a:moveTo>
                  <a:lnTo>
                    <a:pt x="7620" y="42577"/>
                  </a:lnTo>
                  <a:lnTo>
                    <a:pt x="5524" y="53340"/>
                  </a:lnTo>
                  <a:lnTo>
                    <a:pt x="0" y="53340"/>
                  </a:lnTo>
                  <a:lnTo>
                    <a:pt x="10192" y="0"/>
                  </a:lnTo>
                  <a:lnTo>
                    <a:pt x="18764" y="0"/>
                  </a:lnTo>
                  <a:lnTo>
                    <a:pt x="28956" y="53340"/>
                  </a:lnTo>
                  <a:lnTo>
                    <a:pt x="23051" y="53340"/>
                  </a:lnTo>
                  <a:lnTo>
                    <a:pt x="21146" y="42577"/>
                  </a:lnTo>
                  <a:close/>
                  <a:moveTo>
                    <a:pt x="14288" y="6667"/>
                  </a:moveTo>
                  <a:lnTo>
                    <a:pt x="8382" y="37433"/>
                  </a:lnTo>
                  <a:lnTo>
                    <a:pt x="20288" y="37433"/>
                  </a:lnTo>
                  <a:lnTo>
                    <a:pt x="14288" y="6667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7" name="Forme libre : forme 4616">
              <a:extLst>
                <a:ext uri="{FF2B5EF4-FFF2-40B4-BE49-F238E27FC236}">
                  <a16:creationId xmlns:a16="http://schemas.microsoft.com/office/drawing/2014/main" id="{23A6D946-3C80-3AF5-532F-CC6B5D6F4BBA}"/>
                </a:ext>
              </a:extLst>
            </p:cNvPr>
            <p:cNvSpPr/>
            <p:nvPr/>
          </p:nvSpPr>
          <p:spPr>
            <a:xfrm>
              <a:off x="15555246" y="1292492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7 w 25146"/>
                <a:gd name="connsiteY5" fmla="*/ 38576 h 53340"/>
                <a:gd name="connsiteX6" fmla="*/ 19907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8" name="Forme libre : forme 4617">
              <a:extLst>
                <a:ext uri="{FF2B5EF4-FFF2-40B4-BE49-F238E27FC236}">
                  <a16:creationId xmlns:a16="http://schemas.microsoft.com/office/drawing/2014/main" id="{553FF0CB-8128-EF5C-A523-8B41AE1E804C}"/>
                </a:ext>
              </a:extLst>
            </p:cNvPr>
            <p:cNvSpPr/>
            <p:nvPr/>
          </p:nvSpPr>
          <p:spPr>
            <a:xfrm>
              <a:off x="15587767" y="1292492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9" name="Forme libre : forme 4618">
              <a:extLst>
                <a:ext uri="{FF2B5EF4-FFF2-40B4-BE49-F238E27FC236}">
                  <a16:creationId xmlns:a16="http://schemas.microsoft.com/office/drawing/2014/main" id="{2E089CE3-ACB4-7A4E-D0D9-1BA5B0BEF660}"/>
                </a:ext>
              </a:extLst>
            </p:cNvPr>
            <p:cNvSpPr/>
            <p:nvPr/>
          </p:nvSpPr>
          <p:spPr>
            <a:xfrm>
              <a:off x="15620385" y="1292395"/>
              <a:ext cx="22327" cy="54363"/>
            </a:xfrm>
            <a:custGeom>
              <a:avLst/>
              <a:gdLst>
                <a:gd name="connsiteX0" fmla="*/ 5906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6 w 21907"/>
                <a:gd name="connsiteY3" fmla="*/ 28956 h 53339"/>
                <a:gd name="connsiteX4" fmla="*/ 5906 w 21907"/>
                <a:gd name="connsiteY4" fmla="*/ 47911 h 53339"/>
                <a:gd name="connsiteX5" fmla="*/ 21908 w 21907"/>
                <a:gd name="connsiteY5" fmla="*/ 47911 h 53339"/>
                <a:gd name="connsiteX6" fmla="*/ 21908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8 w 21907"/>
                <a:gd name="connsiteY9" fmla="*/ 0 h 53339"/>
                <a:gd name="connsiteX10" fmla="*/ 21908 w 21907"/>
                <a:gd name="connsiteY10" fmla="*/ 5429 h 53339"/>
                <a:gd name="connsiteX11" fmla="*/ 5906 w 21907"/>
                <a:gd name="connsiteY11" fmla="*/ 5429 h 53339"/>
                <a:gd name="connsiteX12" fmla="*/ 5906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6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6" y="28956"/>
                  </a:lnTo>
                  <a:lnTo>
                    <a:pt x="5906" y="47911"/>
                  </a:lnTo>
                  <a:lnTo>
                    <a:pt x="21908" y="47911"/>
                  </a:lnTo>
                  <a:lnTo>
                    <a:pt x="21908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8" y="0"/>
                  </a:lnTo>
                  <a:lnTo>
                    <a:pt x="21908" y="5429"/>
                  </a:lnTo>
                  <a:lnTo>
                    <a:pt x="5906" y="5429"/>
                  </a:lnTo>
                  <a:lnTo>
                    <a:pt x="5906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0" name="Forme libre : forme 4619">
              <a:extLst>
                <a:ext uri="{FF2B5EF4-FFF2-40B4-BE49-F238E27FC236}">
                  <a16:creationId xmlns:a16="http://schemas.microsoft.com/office/drawing/2014/main" id="{C76A1843-665E-F995-6A3C-0737E066F163}"/>
                </a:ext>
              </a:extLst>
            </p:cNvPr>
            <p:cNvSpPr/>
            <p:nvPr/>
          </p:nvSpPr>
          <p:spPr>
            <a:xfrm>
              <a:off x="15648635" y="1291910"/>
              <a:ext cx="24560" cy="55431"/>
            </a:xfrm>
            <a:custGeom>
              <a:avLst/>
              <a:gdLst>
                <a:gd name="connsiteX0" fmla="*/ 12002 w 24098"/>
                <a:gd name="connsiteY0" fmla="*/ 0 h 54387"/>
                <a:gd name="connsiteX1" fmla="*/ 21050 w 24098"/>
                <a:gd name="connsiteY1" fmla="*/ 3620 h 54387"/>
                <a:gd name="connsiteX2" fmla="*/ 24098 w 24098"/>
                <a:gd name="connsiteY2" fmla="*/ 13430 h 54387"/>
                <a:gd name="connsiteX3" fmla="*/ 24098 w 24098"/>
                <a:gd name="connsiteY3" fmla="*/ 18193 h 54387"/>
                <a:gd name="connsiteX4" fmla="*/ 18479 w 24098"/>
                <a:gd name="connsiteY4" fmla="*/ 18193 h 54387"/>
                <a:gd name="connsiteX5" fmla="*/ 18479 w 24098"/>
                <a:gd name="connsiteY5" fmla="*/ 13049 h 54387"/>
                <a:gd name="connsiteX6" fmla="*/ 12192 w 24098"/>
                <a:gd name="connsiteY6" fmla="*/ 5334 h 54387"/>
                <a:gd name="connsiteX7" fmla="*/ 5905 w 24098"/>
                <a:gd name="connsiteY7" fmla="*/ 13049 h 54387"/>
                <a:gd name="connsiteX8" fmla="*/ 5905 w 24098"/>
                <a:gd name="connsiteY8" fmla="*/ 41243 h 54387"/>
                <a:gd name="connsiteX9" fmla="*/ 12192 w 24098"/>
                <a:gd name="connsiteY9" fmla="*/ 48958 h 54387"/>
                <a:gd name="connsiteX10" fmla="*/ 18479 w 24098"/>
                <a:gd name="connsiteY10" fmla="*/ 41243 h 54387"/>
                <a:gd name="connsiteX11" fmla="*/ 18479 w 24098"/>
                <a:gd name="connsiteY11" fmla="*/ 34290 h 54387"/>
                <a:gd name="connsiteX12" fmla="*/ 24098 w 24098"/>
                <a:gd name="connsiteY12" fmla="*/ 34290 h 54387"/>
                <a:gd name="connsiteX13" fmla="*/ 24098 w 24098"/>
                <a:gd name="connsiteY13" fmla="*/ 40958 h 54387"/>
                <a:gd name="connsiteX14" fmla="*/ 21050 w 24098"/>
                <a:gd name="connsiteY14" fmla="*/ 50768 h 54387"/>
                <a:gd name="connsiteX15" fmla="*/ 12002 w 24098"/>
                <a:gd name="connsiteY15" fmla="*/ 54388 h 54387"/>
                <a:gd name="connsiteX16" fmla="*/ 3048 w 24098"/>
                <a:gd name="connsiteY16" fmla="*/ 50768 h 54387"/>
                <a:gd name="connsiteX17" fmla="*/ 0 w 24098"/>
                <a:gd name="connsiteY17" fmla="*/ 40958 h 54387"/>
                <a:gd name="connsiteX18" fmla="*/ 0 w 24098"/>
                <a:gd name="connsiteY18" fmla="*/ 13335 h 54387"/>
                <a:gd name="connsiteX19" fmla="*/ 3048 w 24098"/>
                <a:gd name="connsiteY19" fmla="*/ 3524 h 54387"/>
                <a:gd name="connsiteX20" fmla="*/ 12002 w 24098"/>
                <a:gd name="connsiteY20" fmla="*/ 0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098" h="54387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193"/>
                  </a:lnTo>
                  <a:lnTo>
                    <a:pt x="18479" y="18193"/>
                  </a:lnTo>
                  <a:lnTo>
                    <a:pt x="18479" y="13049"/>
                  </a:lnTo>
                  <a:cubicBezTo>
                    <a:pt x="18479" y="7906"/>
                    <a:pt x="16383" y="5334"/>
                    <a:pt x="12192" y="5334"/>
                  </a:cubicBezTo>
                  <a:cubicBezTo>
                    <a:pt x="8001" y="5334"/>
                    <a:pt x="5905" y="7906"/>
                    <a:pt x="5905" y="13049"/>
                  </a:cubicBezTo>
                  <a:lnTo>
                    <a:pt x="5905" y="41243"/>
                  </a:lnTo>
                  <a:cubicBezTo>
                    <a:pt x="5905" y="46387"/>
                    <a:pt x="8001" y="48958"/>
                    <a:pt x="12192" y="48958"/>
                  </a:cubicBezTo>
                  <a:cubicBezTo>
                    <a:pt x="16383" y="48958"/>
                    <a:pt x="18479" y="46387"/>
                    <a:pt x="18479" y="41243"/>
                  </a:cubicBezTo>
                  <a:lnTo>
                    <a:pt x="18479" y="34290"/>
                  </a:lnTo>
                  <a:lnTo>
                    <a:pt x="24098" y="34290"/>
                  </a:lnTo>
                  <a:lnTo>
                    <a:pt x="24098" y="40958"/>
                  </a:lnTo>
                  <a:cubicBezTo>
                    <a:pt x="24098" y="45149"/>
                    <a:pt x="23051" y="48387"/>
                    <a:pt x="21050" y="50768"/>
                  </a:cubicBezTo>
                  <a:cubicBezTo>
                    <a:pt x="19050" y="53150"/>
                    <a:pt x="16002" y="54388"/>
                    <a:pt x="12002" y="54388"/>
                  </a:cubicBezTo>
                  <a:cubicBezTo>
                    <a:pt x="8001" y="54388"/>
                    <a:pt x="5048" y="53150"/>
                    <a:pt x="3048" y="50768"/>
                  </a:cubicBezTo>
                  <a:cubicBezTo>
                    <a:pt x="1048" y="48387"/>
                    <a:pt x="0" y="45149"/>
                    <a:pt x="0" y="40958"/>
                  </a:cubicBezTo>
                  <a:lnTo>
                    <a:pt x="0" y="13335"/>
                  </a:lnTo>
                  <a:cubicBezTo>
                    <a:pt x="0" y="9144"/>
                    <a:pt x="1048" y="5905"/>
                    <a:pt x="3048" y="3524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1" name="Forme libre : forme 4620">
              <a:extLst>
                <a:ext uri="{FF2B5EF4-FFF2-40B4-BE49-F238E27FC236}">
                  <a16:creationId xmlns:a16="http://schemas.microsoft.com/office/drawing/2014/main" id="{6D427DC5-0755-8F6F-718B-3D2C92C613F4}"/>
                </a:ext>
              </a:extLst>
            </p:cNvPr>
            <p:cNvSpPr/>
            <p:nvPr/>
          </p:nvSpPr>
          <p:spPr>
            <a:xfrm>
              <a:off x="15676690" y="1292395"/>
              <a:ext cx="29026" cy="54363"/>
            </a:xfrm>
            <a:custGeom>
              <a:avLst/>
              <a:gdLst>
                <a:gd name="connsiteX0" fmla="*/ 11239 w 28479"/>
                <a:gd name="connsiteY0" fmla="*/ 53340 h 53339"/>
                <a:gd name="connsiteX1" fmla="*/ 11239 w 28479"/>
                <a:gd name="connsiteY1" fmla="*/ 34195 h 53339"/>
                <a:gd name="connsiteX2" fmla="*/ 0 w 28479"/>
                <a:gd name="connsiteY2" fmla="*/ 0 h 53339"/>
                <a:gd name="connsiteX3" fmla="*/ 6191 w 28479"/>
                <a:gd name="connsiteY3" fmla="*/ 0 h 53339"/>
                <a:gd name="connsiteX4" fmla="*/ 14478 w 28479"/>
                <a:gd name="connsiteY4" fmla="*/ 26194 h 53339"/>
                <a:gd name="connsiteX5" fmla="*/ 22860 w 28479"/>
                <a:gd name="connsiteY5" fmla="*/ 0 h 53339"/>
                <a:gd name="connsiteX6" fmla="*/ 28480 w 28479"/>
                <a:gd name="connsiteY6" fmla="*/ 0 h 53339"/>
                <a:gd name="connsiteX7" fmla="*/ 17145 w 28479"/>
                <a:gd name="connsiteY7" fmla="*/ 34195 h 53339"/>
                <a:gd name="connsiteX8" fmla="*/ 17145 w 28479"/>
                <a:gd name="connsiteY8" fmla="*/ 53340 h 53339"/>
                <a:gd name="connsiteX9" fmla="*/ 11239 w 28479"/>
                <a:gd name="connsiteY9" fmla="*/ 5334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39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2" name="Forme libre : forme 4621">
              <a:extLst>
                <a:ext uri="{FF2B5EF4-FFF2-40B4-BE49-F238E27FC236}">
                  <a16:creationId xmlns:a16="http://schemas.microsoft.com/office/drawing/2014/main" id="{F3AA0F2E-FD62-15F8-B370-0F5C378F0B31}"/>
                </a:ext>
              </a:extLst>
            </p:cNvPr>
            <p:cNvSpPr/>
            <p:nvPr/>
          </p:nvSpPr>
          <p:spPr>
            <a:xfrm>
              <a:off x="15524569" y="1369572"/>
              <a:ext cx="24560" cy="55529"/>
            </a:xfrm>
            <a:custGeom>
              <a:avLst/>
              <a:gdLst>
                <a:gd name="connsiteX0" fmla="*/ 12002 w 24098"/>
                <a:gd name="connsiteY0" fmla="*/ 0 h 54483"/>
                <a:gd name="connsiteX1" fmla="*/ 21050 w 24098"/>
                <a:gd name="connsiteY1" fmla="*/ 3620 h 54483"/>
                <a:gd name="connsiteX2" fmla="*/ 24098 w 24098"/>
                <a:gd name="connsiteY2" fmla="*/ 13430 h 54483"/>
                <a:gd name="connsiteX3" fmla="*/ 24098 w 24098"/>
                <a:gd name="connsiteY3" fmla="*/ 18002 h 54483"/>
                <a:gd name="connsiteX4" fmla="*/ 18479 w 24098"/>
                <a:gd name="connsiteY4" fmla="*/ 18002 h 54483"/>
                <a:gd name="connsiteX5" fmla="*/ 18479 w 24098"/>
                <a:gd name="connsiteY5" fmla="*/ 13145 h 54483"/>
                <a:gd name="connsiteX6" fmla="*/ 12192 w 24098"/>
                <a:gd name="connsiteY6" fmla="*/ 5429 h 54483"/>
                <a:gd name="connsiteX7" fmla="*/ 5905 w 24098"/>
                <a:gd name="connsiteY7" fmla="*/ 13145 h 54483"/>
                <a:gd name="connsiteX8" fmla="*/ 5905 w 24098"/>
                <a:gd name="connsiteY8" fmla="*/ 41338 h 54483"/>
                <a:gd name="connsiteX9" fmla="*/ 12192 w 24098"/>
                <a:gd name="connsiteY9" fmla="*/ 49054 h 54483"/>
                <a:gd name="connsiteX10" fmla="*/ 18479 w 24098"/>
                <a:gd name="connsiteY10" fmla="*/ 41338 h 54483"/>
                <a:gd name="connsiteX11" fmla="*/ 18479 w 24098"/>
                <a:gd name="connsiteY11" fmla="*/ 30671 h 54483"/>
                <a:gd name="connsiteX12" fmla="*/ 12954 w 24098"/>
                <a:gd name="connsiteY12" fmla="*/ 30671 h 54483"/>
                <a:gd name="connsiteX13" fmla="*/ 12954 w 24098"/>
                <a:gd name="connsiteY13" fmla="*/ 25337 h 54483"/>
                <a:gd name="connsiteX14" fmla="*/ 24098 w 24098"/>
                <a:gd name="connsiteY14" fmla="*/ 25337 h 54483"/>
                <a:gd name="connsiteX15" fmla="*/ 24098 w 24098"/>
                <a:gd name="connsiteY15" fmla="*/ 41053 h 54483"/>
                <a:gd name="connsiteX16" fmla="*/ 21050 w 24098"/>
                <a:gd name="connsiteY16" fmla="*/ 50863 h 54483"/>
                <a:gd name="connsiteX17" fmla="*/ 12002 w 24098"/>
                <a:gd name="connsiteY17" fmla="*/ 54483 h 54483"/>
                <a:gd name="connsiteX18" fmla="*/ 3048 w 24098"/>
                <a:gd name="connsiteY18" fmla="*/ 50863 h 54483"/>
                <a:gd name="connsiteX19" fmla="*/ 0 w 24098"/>
                <a:gd name="connsiteY19" fmla="*/ 41053 h 54483"/>
                <a:gd name="connsiteX20" fmla="*/ 0 w 24098"/>
                <a:gd name="connsiteY20" fmla="*/ 13430 h 54483"/>
                <a:gd name="connsiteX21" fmla="*/ 3048 w 24098"/>
                <a:gd name="connsiteY21" fmla="*/ 3620 h 54483"/>
                <a:gd name="connsiteX22" fmla="*/ 12002 w 24098"/>
                <a:gd name="connsiteY22" fmla="*/ 0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098" h="54483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002"/>
                  </a:lnTo>
                  <a:lnTo>
                    <a:pt x="18479" y="18002"/>
                  </a:ln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30671"/>
                  </a:lnTo>
                  <a:lnTo>
                    <a:pt x="12954" y="30671"/>
                  </a:lnTo>
                  <a:lnTo>
                    <a:pt x="12954" y="25337"/>
                  </a:lnTo>
                  <a:lnTo>
                    <a:pt x="24098" y="25337"/>
                  </a:lnTo>
                  <a:lnTo>
                    <a:pt x="24098" y="41053"/>
                  </a:lnTo>
                  <a:cubicBezTo>
                    <a:pt x="24098" y="45244"/>
                    <a:pt x="23051" y="48482"/>
                    <a:pt x="21050" y="50863"/>
                  </a:cubicBezTo>
                  <a:cubicBezTo>
                    <a:pt x="19050" y="53245"/>
                    <a:pt x="16002" y="54483"/>
                    <a:pt x="12002" y="54483"/>
                  </a:cubicBezTo>
                  <a:cubicBezTo>
                    <a:pt x="8001" y="54483"/>
                    <a:pt x="5048" y="53245"/>
                    <a:pt x="3048" y="50863"/>
                  </a:cubicBezTo>
                  <a:cubicBezTo>
                    <a:pt x="1048" y="48482"/>
                    <a:pt x="0" y="45244"/>
                    <a:pt x="0" y="41053"/>
                  </a:cubicBez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3" name="Forme libre : forme 4622">
              <a:extLst>
                <a:ext uri="{FF2B5EF4-FFF2-40B4-BE49-F238E27FC236}">
                  <a16:creationId xmlns:a16="http://schemas.microsoft.com/office/drawing/2014/main" id="{73CE019F-D006-DFA5-687E-CF665A509E63}"/>
                </a:ext>
              </a:extLst>
            </p:cNvPr>
            <p:cNvSpPr/>
            <p:nvPr/>
          </p:nvSpPr>
          <p:spPr>
            <a:xfrm>
              <a:off x="15555634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4" name="Forme libre : forme 4623">
              <a:extLst>
                <a:ext uri="{FF2B5EF4-FFF2-40B4-BE49-F238E27FC236}">
                  <a16:creationId xmlns:a16="http://schemas.microsoft.com/office/drawing/2014/main" id="{0BB3EB3E-DF26-6125-37E6-9EDBC2F57830}"/>
                </a:ext>
              </a:extLst>
            </p:cNvPr>
            <p:cNvSpPr/>
            <p:nvPr/>
          </p:nvSpPr>
          <p:spPr>
            <a:xfrm>
              <a:off x="15584175" y="1370154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5" name="Forme libre : forme 4624">
              <a:extLst>
                <a:ext uri="{FF2B5EF4-FFF2-40B4-BE49-F238E27FC236}">
                  <a16:creationId xmlns:a16="http://schemas.microsoft.com/office/drawing/2014/main" id="{CDFE853B-8068-5E85-EA02-70CDD498C3E6}"/>
                </a:ext>
              </a:extLst>
            </p:cNvPr>
            <p:cNvSpPr/>
            <p:nvPr/>
          </p:nvSpPr>
          <p:spPr>
            <a:xfrm>
              <a:off x="15616890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6" name="Forme libre : forme 4625">
              <a:extLst>
                <a:ext uri="{FF2B5EF4-FFF2-40B4-BE49-F238E27FC236}">
                  <a16:creationId xmlns:a16="http://schemas.microsoft.com/office/drawing/2014/main" id="{A32D4E4F-667D-9CE5-F42F-0C777B748DB6}"/>
                </a:ext>
              </a:extLst>
            </p:cNvPr>
            <p:cNvSpPr/>
            <p:nvPr/>
          </p:nvSpPr>
          <p:spPr>
            <a:xfrm>
              <a:off x="15643975" y="1370058"/>
              <a:ext cx="29317" cy="54363"/>
            </a:xfrm>
            <a:custGeom>
              <a:avLst/>
              <a:gdLst>
                <a:gd name="connsiteX0" fmla="*/ 0 w 28765"/>
                <a:gd name="connsiteY0" fmla="*/ 0 h 53339"/>
                <a:gd name="connsiteX1" fmla="*/ 6001 w 28765"/>
                <a:gd name="connsiteY1" fmla="*/ 0 h 53339"/>
                <a:gd name="connsiteX2" fmla="*/ 14668 w 28765"/>
                <a:gd name="connsiteY2" fmla="*/ 46387 h 53339"/>
                <a:gd name="connsiteX3" fmla="*/ 23241 w 28765"/>
                <a:gd name="connsiteY3" fmla="*/ 0 h 53339"/>
                <a:gd name="connsiteX4" fmla="*/ 28765 w 28765"/>
                <a:gd name="connsiteY4" fmla="*/ 0 h 53339"/>
                <a:gd name="connsiteX5" fmla="*/ 18764 w 28765"/>
                <a:gd name="connsiteY5" fmla="*/ 53340 h 53339"/>
                <a:gd name="connsiteX6" fmla="*/ 10001 w 28765"/>
                <a:gd name="connsiteY6" fmla="*/ 53340 h 53339"/>
                <a:gd name="connsiteX7" fmla="*/ 0 w 28765"/>
                <a:gd name="connsiteY7" fmla="*/ 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" h="53339">
                  <a:moveTo>
                    <a:pt x="0" y="0"/>
                  </a:moveTo>
                  <a:lnTo>
                    <a:pt x="6001" y="0"/>
                  </a:lnTo>
                  <a:lnTo>
                    <a:pt x="14668" y="46387"/>
                  </a:lnTo>
                  <a:lnTo>
                    <a:pt x="23241" y="0"/>
                  </a:lnTo>
                  <a:lnTo>
                    <a:pt x="28765" y="0"/>
                  </a:lnTo>
                  <a:lnTo>
                    <a:pt x="18764" y="53340"/>
                  </a:lnTo>
                  <a:lnTo>
                    <a:pt x="10001" y="5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7" name="Forme libre : forme 4626">
              <a:extLst>
                <a:ext uri="{FF2B5EF4-FFF2-40B4-BE49-F238E27FC236}">
                  <a16:creationId xmlns:a16="http://schemas.microsoft.com/office/drawing/2014/main" id="{CC9E07B0-00F1-68D2-13CE-A4905E88AE6D}"/>
                </a:ext>
              </a:extLst>
            </p:cNvPr>
            <p:cNvSpPr/>
            <p:nvPr/>
          </p:nvSpPr>
          <p:spPr>
            <a:xfrm>
              <a:off x="15678827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8" name="Forme libre : forme 4627">
              <a:extLst>
                <a:ext uri="{FF2B5EF4-FFF2-40B4-BE49-F238E27FC236}">
                  <a16:creationId xmlns:a16="http://schemas.microsoft.com/office/drawing/2014/main" id="{438FC873-673F-32F0-7936-22E75E053089}"/>
                </a:ext>
              </a:extLst>
            </p:cNvPr>
            <p:cNvSpPr/>
            <p:nvPr/>
          </p:nvSpPr>
          <p:spPr>
            <a:xfrm>
              <a:off x="15544373" y="1448788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7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7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9" name="Forme libre : forme 4628">
              <a:extLst>
                <a:ext uri="{FF2B5EF4-FFF2-40B4-BE49-F238E27FC236}">
                  <a16:creationId xmlns:a16="http://schemas.microsoft.com/office/drawing/2014/main" id="{3776ECF7-C84B-A77A-9D96-4B5D1838AC41}"/>
                </a:ext>
              </a:extLst>
            </p:cNvPr>
            <p:cNvSpPr/>
            <p:nvPr/>
          </p:nvSpPr>
          <p:spPr>
            <a:xfrm>
              <a:off x="15565440" y="1448788"/>
              <a:ext cx="17376" cy="33977"/>
            </a:xfrm>
            <a:custGeom>
              <a:avLst/>
              <a:gdLst>
                <a:gd name="connsiteX0" fmla="*/ 17050 w 17049"/>
                <a:gd name="connsiteY0" fmla="*/ 26575 h 33337"/>
                <a:gd name="connsiteX1" fmla="*/ 14383 w 17049"/>
                <a:gd name="connsiteY1" fmla="*/ 26575 h 33337"/>
                <a:gd name="connsiteX2" fmla="*/ 14383 w 17049"/>
                <a:gd name="connsiteY2" fmla="*/ 33338 h 33337"/>
                <a:gd name="connsiteX3" fmla="*/ 10763 w 17049"/>
                <a:gd name="connsiteY3" fmla="*/ 33338 h 33337"/>
                <a:gd name="connsiteX4" fmla="*/ 10763 w 17049"/>
                <a:gd name="connsiteY4" fmla="*/ 26575 h 33337"/>
                <a:gd name="connsiteX5" fmla="*/ 0 w 17049"/>
                <a:gd name="connsiteY5" fmla="*/ 26575 h 33337"/>
                <a:gd name="connsiteX6" fmla="*/ 0 w 17049"/>
                <a:gd name="connsiteY6" fmla="*/ 23241 h 33337"/>
                <a:gd name="connsiteX7" fmla="*/ 10287 w 17049"/>
                <a:gd name="connsiteY7" fmla="*/ 0 h 33337"/>
                <a:gd name="connsiteX8" fmla="*/ 14383 w 17049"/>
                <a:gd name="connsiteY8" fmla="*/ 0 h 33337"/>
                <a:gd name="connsiteX9" fmla="*/ 14383 w 17049"/>
                <a:gd name="connsiteY9" fmla="*/ 23241 h 33337"/>
                <a:gd name="connsiteX10" fmla="*/ 17050 w 17049"/>
                <a:gd name="connsiteY10" fmla="*/ 23241 h 33337"/>
                <a:gd name="connsiteX11" fmla="*/ 17050 w 17049"/>
                <a:gd name="connsiteY11" fmla="*/ 26575 h 33337"/>
                <a:gd name="connsiteX12" fmla="*/ 10858 w 17049"/>
                <a:gd name="connsiteY12" fmla="*/ 6858 h 33337"/>
                <a:gd name="connsiteX13" fmla="*/ 3524 w 17049"/>
                <a:gd name="connsiteY13" fmla="*/ 23146 h 33337"/>
                <a:gd name="connsiteX14" fmla="*/ 10858 w 17049"/>
                <a:gd name="connsiteY14" fmla="*/ 23146 h 33337"/>
                <a:gd name="connsiteX15" fmla="*/ 10858 w 17049"/>
                <a:gd name="connsiteY15" fmla="*/ 685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49" h="33337">
                  <a:moveTo>
                    <a:pt x="17050" y="26575"/>
                  </a:moveTo>
                  <a:lnTo>
                    <a:pt x="14383" y="26575"/>
                  </a:lnTo>
                  <a:lnTo>
                    <a:pt x="14383" y="33338"/>
                  </a:lnTo>
                  <a:lnTo>
                    <a:pt x="10763" y="33338"/>
                  </a:lnTo>
                  <a:lnTo>
                    <a:pt x="10763" y="26575"/>
                  </a:lnTo>
                  <a:lnTo>
                    <a:pt x="0" y="26575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383" y="0"/>
                  </a:lnTo>
                  <a:lnTo>
                    <a:pt x="14383" y="23241"/>
                  </a:lnTo>
                  <a:lnTo>
                    <a:pt x="17050" y="23241"/>
                  </a:lnTo>
                  <a:lnTo>
                    <a:pt x="17050" y="26575"/>
                  </a:lnTo>
                  <a:close/>
                  <a:moveTo>
                    <a:pt x="10858" y="6858"/>
                  </a:moveTo>
                  <a:lnTo>
                    <a:pt x="3524" y="23146"/>
                  </a:lnTo>
                  <a:lnTo>
                    <a:pt x="10858" y="23146"/>
                  </a:lnTo>
                  <a:lnTo>
                    <a:pt x="10858" y="685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0" name="Forme libre : forme 4629">
              <a:extLst>
                <a:ext uri="{FF2B5EF4-FFF2-40B4-BE49-F238E27FC236}">
                  <a16:creationId xmlns:a16="http://schemas.microsoft.com/office/drawing/2014/main" id="{FD8A07B8-23E7-1520-6C7F-C89720FBBFBF}"/>
                </a:ext>
              </a:extLst>
            </p:cNvPr>
            <p:cNvSpPr/>
            <p:nvPr/>
          </p:nvSpPr>
          <p:spPr>
            <a:xfrm>
              <a:off x="1558854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8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1" name="Forme libre : forme 4630">
              <a:extLst>
                <a:ext uri="{FF2B5EF4-FFF2-40B4-BE49-F238E27FC236}">
                  <a16:creationId xmlns:a16="http://schemas.microsoft.com/office/drawing/2014/main" id="{C4AC5C8A-5079-B8B5-BE7C-4ADBCB5867A3}"/>
                </a:ext>
              </a:extLst>
            </p:cNvPr>
            <p:cNvSpPr/>
            <p:nvPr/>
          </p:nvSpPr>
          <p:spPr>
            <a:xfrm>
              <a:off x="15611163" y="1448690"/>
              <a:ext cx="13979" cy="33977"/>
            </a:xfrm>
            <a:custGeom>
              <a:avLst/>
              <a:gdLst>
                <a:gd name="connsiteX0" fmla="*/ 3715 w 13716"/>
                <a:gd name="connsiteY0" fmla="*/ 14764 h 33337"/>
                <a:gd name="connsiteX1" fmla="*/ 11811 w 13716"/>
                <a:gd name="connsiteY1" fmla="*/ 14764 h 33337"/>
                <a:gd name="connsiteX2" fmla="*/ 11811 w 13716"/>
                <a:gd name="connsiteY2" fmla="*/ 18098 h 33337"/>
                <a:gd name="connsiteX3" fmla="*/ 3715 w 13716"/>
                <a:gd name="connsiteY3" fmla="*/ 18098 h 33337"/>
                <a:gd name="connsiteX4" fmla="*/ 3715 w 13716"/>
                <a:gd name="connsiteY4" fmla="*/ 30004 h 33337"/>
                <a:gd name="connsiteX5" fmla="*/ 13716 w 13716"/>
                <a:gd name="connsiteY5" fmla="*/ 30004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764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764"/>
                  </a:moveTo>
                  <a:lnTo>
                    <a:pt x="11811" y="14764"/>
                  </a:lnTo>
                  <a:lnTo>
                    <a:pt x="11811" y="18098"/>
                  </a:lnTo>
                  <a:lnTo>
                    <a:pt x="3715" y="18098"/>
                  </a:lnTo>
                  <a:lnTo>
                    <a:pt x="3715" y="30004"/>
                  </a:lnTo>
                  <a:lnTo>
                    <a:pt x="13716" y="30004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76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2" name="Forme libre : forme 4631">
              <a:extLst>
                <a:ext uri="{FF2B5EF4-FFF2-40B4-BE49-F238E27FC236}">
                  <a16:creationId xmlns:a16="http://schemas.microsoft.com/office/drawing/2014/main" id="{9D0313F8-B871-42CC-DE59-9498FFD61C5B}"/>
                </a:ext>
              </a:extLst>
            </p:cNvPr>
            <p:cNvSpPr/>
            <p:nvPr/>
          </p:nvSpPr>
          <p:spPr>
            <a:xfrm>
              <a:off x="15628928" y="1448690"/>
              <a:ext cx="15338" cy="33977"/>
            </a:xfrm>
            <a:custGeom>
              <a:avLst/>
              <a:gdLst>
                <a:gd name="connsiteX0" fmla="*/ 2762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9 h 33337"/>
                <a:gd name="connsiteX6" fmla="*/ 6477 w 15049"/>
                <a:gd name="connsiteY6" fmla="*/ 33338 h 33337"/>
                <a:gd name="connsiteX7" fmla="*/ 2762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762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9"/>
                  </a:lnTo>
                  <a:lnTo>
                    <a:pt x="6477" y="33338"/>
                  </a:lnTo>
                  <a:lnTo>
                    <a:pt x="276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3" name="Forme libre : forme 4632">
              <a:extLst>
                <a:ext uri="{FF2B5EF4-FFF2-40B4-BE49-F238E27FC236}">
                  <a16:creationId xmlns:a16="http://schemas.microsoft.com/office/drawing/2014/main" id="{2802A88B-6059-5F9F-6321-487616DB5C16}"/>
                </a:ext>
              </a:extLst>
            </p:cNvPr>
            <p:cNvSpPr/>
            <p:nvPr/>
          </p:nvSpPr>
          <p:spPr>
            <a:xfrm>
              <a:off x="1565067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4" name="Forme libre : forme 4633">
              <a:extLst>
                <a:ext uri="{FF2B5EF4-FFF2-40B4-BE49-F238E27FC236}">
                  <a16:creationId xmlns:a16="http://schemas.microsoft.com/office/drawing/2014/main" id="{5BC7C8F7-8122-E74B-1EFB-0BAA0016FA3A}"/>
                </a:ext>
              </a:extLst>
            </p:cNvPr>
            <p:cNvSpPr/>
            <p:nvPr/>
          </p:nvSpPr>
          <p:spPr>
            <a:xfrm>
              <a:off x="15665236" y="1448399"/>
              <a:ext cx="15338" cy="34268"/>
            </a:xfrm>
            <a:custGeom>
              <a:avLst/>
              <a:gdLst>
                <a:gd name="connsiteX0" fmla="*/ 1905 w 15049"/>
                <a:gd name="connsiteY0" fmla="*/ 2286 h 33623"/>
                <a:gd name="connsiteX1" fmla="*/ 7525 w 15049"/>
                <a:gd name="connsiteY1" fmla="*/ 0 h 33623"/>
                <a:gd name="connsiteX2" fmla="*/ 13144 w 15049"/>
                <a:gd name="connsiteY2" fmla="*/ 2286 h 33623"/>
                <a:gd name="connsiteX3" fmla="*/ 15049 w 15049"/>
                <a:gd name="connsiteY3" fmla="*/ 8477 h 33623"/>
                <a:gd name="connsiteX4" fmla="*/ 13906 w 15049"/>
                <a:gd name="connsiteY4" fmla="*/ 13716 h 33623"/>
                <a:gd name="connsiteX5" fmla="*/ 11049 w 15049"/>
                <a:gd name="connsiteY5" fmla="*/ 18098 h 33623"/>
                <a:gd name="connsiteX6" fmla="*/ 7715 w 15049"/>
                <a:gd name="connsiteY6" fmla="*/ 21717 h 33623"/>
                <a:gd name="connsiteX7" fmla="*/ 4858 w 15049"/>
                <a:gd name="connsiteY7" fmla="*/ 25527 h 33623"/>
                <a:gd name="connsiteX8" fmla="*/ 3619 w 15049"/>
                <a:gd name="connsiteY8" fmla="*/ 29718 h 33623"/>
                <a:gd name="connsiteX9" fmla="*/ 3619 w 15049"/>
                <a:gd name="connsiteY9" fmla="*/ 30290 h 33623"/>
                <a:gd name="connsiteX10" fmla="*/ 14573 w 15049"/>
                <a:gd name="connsiteY10" fmla="*/ 30290 h 33623"/>
                <a:gd name="connsiteX11" fmla="*/ 14573 w 15049"/>
                <a:gd name="connsiteY11" fmla="*/ 33623 h 33623"/>
                <a:gd name="connsiteX12" fmla="*/ 0 w 15049"/>
                <a:gd name="connsiteY12" fmla="*/ 33623 h 33623"/>
                <a:gd name="connsiteX13" fmla="*/ 0 w 15049"/>
                <a:gd name="connsiteY13" fmla="*/ 30766 h 33623"/>
                <a:gd name="connsiteX14" fmla="*/ 1143 w 15049"/>
                <a:gd name="connsiteY14" fmla="*/ 25241 h 33623"/>
                <a:gd name="connsiteX15" fmla="*/ 4000 w 15049"/>
                <a:gd name="connsiteY15" fmla="*/ 20860 h 33623"/>
                <a:gd name="connsiteX16" fmla="*/ 7334 w 15049"/>
                <a:gd name="connsiteY16" fmla="*/ 17240 h 33623"/>
                <a:gd name="connsiteX17" fmla="*/ 10192 w 15049"/>
                <a:gd name="connsiteY17" fmla="*/ 13240 h 33623"/>
                <a:gd name="connsiteX18" fmla="*/ 11335 w 15049"/>
                <a:gd name="connsiteY18" fmla="*/ 8382 h 33623"/>
                <a:gd name="connsiteX19" fmla="*/ 7429 w 15049"/>
                <a:gd name="connsiteY19" fmla="*/ 3143 h 33623"/>
                <a:gd name="connsiteX20" fmla="*/ 3524 w 15049"/>
                <a:gd name="connsiteY20" fmla="*/ 8096 h 33623"/>
                <a:gd name="connsiteX21" fmla="*/ 3524 w 15049"/>
                <a:gd name="connsiteY21" fmla="*/ 11049 h 33623"/>
                <a:gd name="connsiteX22" fmla="*/ 95 w 15049"/>
                <a:gd name="connsiteY22" fmla="*/ 11049 h 33623"/>
                <a:gd name="connsiteX23" fmla="*/ 95 w 15049"/>
                <a:gd name="connsiteY23" fmla="*/ 8287 h 33623"/>
                <a:gd name="connsiteX24" fmla="*/ 1905 w 15049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9" h="33623">
                  <a:moveTo>
                    <a:pt x="1905" y="2286"/>
                  </a:moveTo>
                  <a:cubicBezTo>
                    <a:pt x="3143" y="762"/>
                    <a:pt x="5048" y="0"/>
                    <a:pt x="7525" y="0"/>
                  </a:cubicBezTo>
                  <a:cubicBezTo>
                    <a:pt x="10001" y="0"/>
                    <a:pt x="11906" y="762"/>
                    <a:pt x="13144" y="2286"/>
                  </a:cubicBezTo>
                  <a:cubicBezTo>
                    <a:pt x="14383" y="3810"/>
                    <a:pt x="15049" y="5810"/>
                    <a:pt x="15049" y="8477"/>
                  </a:cubicBezTo>
                  <a:cubicBezTo>
                    <a:pt x="15049" y="10287"/>
                    <a:pt x="14668" y="12097"/>
                    <a:pt x="13906" y="13716"/>
                  </a:cubicBezTo>
                  <a:cubicBezTo>
                    <a:pt x="13144" y="15431"/>
                    <a:pt x="12192" y="16859"/>
                    <a:pt x="11049" y="18098"/>
                  </a:cubicBezTo>
                  <a:cubicBezTo>
                    <a:pt x="9906" y="19336"/>
                    <a:pt x="8858" y="20574"/>
                    <a:pt x="7715" y="21717"/>
                  </a:cubicBezTo>
                  <a:cubicBezTo>
                    <a:pt x="6667" y="22955"/>
                    <a:pt x="5715" y="24194"/>
                    <a:pt x="4858" y="25527"/>
                  </a:cubicBezTo>
                  <a:cubicBezTo>
                    <a:pt x="4096" y="26861"/>
                    <a:pt x="3619" y="28289"/>
                    <a:pt x="3619" y="29718"/>
                  </a:cubicBezTo>
                  <a:lnTo>
                    <a:pt x="3619" y="30290"/>
                  </a:lnTo>
                  <a:lnTo>
                    <a:pt x="14573" y="30290"/>
                  </a:lnTo>
                  <a:lnTo>
                    <a:pt x="14573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6"/>
                    <a:pt x="381" y="26956"/>
                    <a:pt x="1143" y="25241"/>
                  </a:cubicBezTo>
                  <a:cubicBezTo>
                    <a:pt x="1905" y="23527"/>
                    <a:pt x="2857" y="22098"/>
                    <a:pt x="4000" y="20860"/>
                  </a:cubicBezTo>
                  <a:cubicBezTo>
                    <a:pt x="5048" y="19621"/>
                    <a:pt x="6191" y="18479"/>
                    <a:pt x="7334" y="17240"/>
                  </a:cubicBezTo>
                  <a:cubicBezTo>
                    <a:pt x="8477" y="16002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1" y="3143"/>
                    <a:pt x="7429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95" y="11049"/>
                  </a:lnTo>
                  <a:lnTo>
                    <a:pt x="95" y="8287"/>
                  </a:lnTo>
                  <a:cubicBezTo>
                    <a:pt x="0" y="5810"/>
                    <a:pt x="667" y="3810"/>
                    <a:pt x="1905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5" name="Forme libre : forme 4634">
              <a:extLst>
                <a:ext uri="{FF2B5EF4-FFF2-40B4-BE49-F238E27FC236}">
                  <a16:creationId xmlns:a16="http://schemas.microsoft.com/office/drawing/2014/main" id="{313392CE-357F-A3C9-03EA-1C9715D28F17}"/>
                </a:ext>
              </a:extLst>
            </p:cNvPr>
            <p:cNvSpPr/>
            <p:nvPr/>
          </p:nvSpPr>
          <p:spPr>
            <a:xfrm>
              <a:off x="15367982" y="495805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6" name="Forme libre : forme 4635">
              <a:extLst>
                <a:ext uri="{FF2B5EF4-FFF2-40B4-BE49-F238E27FC236}">
                  <a16:creationId xmlns:a16="http://schemas.microsoft.com/office/drawing/2014/main" id="{1B8120A7-1072-2EA9-552A-549FAF0B730F}"/>
                </a:ext>
              </a:extLst>
            </p:cNvPr>
            <p:cNvSpPr/>
            <p:nvPr/>
          </p:nvSpPr>
          <p:spPr>
            <a:xfrm>
              <a:off x="15402736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7" name="Forme libre : forme 4636">
              <a:extLst>
                <a:ext uri="{FF2B5EF4-FFF2-40B4-BE49-F238E27FC236}">
                  <a16:creationId xmlns:a16="http://schemas.microsoft.com/office/drawing/2014/main" id="{BDB02863-09E6-9747-214F-B0A56B326826}"/>
                </a:ext>
              </a:extLst>
            </p:cNvPr>
            <p:cNvSpPr/>
            <p:nvPr/>
          </p:nvSpPr>
          <p:spPr>
            <a:xfrm>
              <a:off x="15438072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8" name="Forme libre : forme 4637">
              <a:extLst>
                <a:ext uri="{FF2B5EF4-FFF2-40B4-BE49-F238E27FC236}">
                  <a16:creationId xmlns:a16="http://schemas.microsoft.com/office/drawing/2014/main" id="{A9121EC2-1BA9-5372-3BC8-56EA97276D15}"/>
                </a:ext>
              </a:extLst>
            </p:cNvPr>
            <p:cNvSpPr/>
            <p:nvPr/>
          </p:nvSpPr>
          <p:spPr>
            <a:xfrm>
              <a:off x="15469331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9" name="Forme libre : forme 4638">
              <a:extLst>
                <a:ext uri="{FF2B5EF4-FFF2-40B4-BE49-F238E27FC236}">
                  <a16:creationId xmlns:a16="http://schemas.microsoft.com/office/drawing/2014/main" id="{96C616CA-4ECC-F563-61D3-237E0151C529}"/>
                </a:ext>
              </a:extLst>
            </p:cNvPr>
            <p:cNvSpPr/>
            <p:nvPr/>
          </p:nvSpPr>
          <p:spPr>
            <a:xfrm>
              <a:off x="15502726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0" name="Forme libre : forme 4639">
              <a:extLst>
                <a:ext uri="{FF2B5EF4-FFF2-40B4-BE49-F238E27FC236}">
                  <a16:creationId xmlns:a16="http://schemas.microsoft.com/office/drawing/2014/main" id="{E062D351-2187-A406-0640-44E607528B7B}"/>
                </a:ext>
              </a:extLst>
            </p:cNvPr>
            <p:cNvSpPr/>
            <p:nvPr/>
          </p:nvSpPr>
          <p:spPr>
            <a:xfrm>
              <a:off x="15537092" y="4958050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8 w 24669"/>
                <a:gd name="connsiteY3" fmla="*/ 32576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1" name="Forme libre : forme 4640">
              <a:extLst>
                <a:ext uri="{FF2B5EF4-FFF2-40B4-BE49-F238E27FC236}">
                  <a16:creationId xmlns:a16="http://schemas.microsoft.com/office/drawing/2014/main" id="{C776003A-7CCC-7D62-826E-311BDC71EE86}"/>
                </a:ext>
              </a:extLst>
            </p:cNvPr>
            <p:cNvSpPr/>
            <p:nvPr/>
          </p:nvSpPr>
          <p:spPr>
            <a:xfrm>
              <a:off x="15569418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6 w 28098"/>
                <a:gd name="connsiteY3" fmla="*/ 13716 h 60007"/>
                <a:gd name="connsiteX4" fmla="*/ 26766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6" y="9144"/>
                    <a:pt x="26766" y="13716"/>
                  </a:cubicBezTo>
                  <a:lnTo>
                    <a:pt x="26766" y="18574"/>
                  </a:lnTo>
                  <a:cubicBezTo>
                    <a:pt x="26766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2" name="Forme libre : forme 4641">
              <a:extLst>
                <a:ext uri="{FF2B5EF4-FFF2-40B4-BE49-F238E27FC236}">
                  <a16:creationId xmlns:a16="http://schemas.microsoft.com/office/drawing/2014/main" id="{C1F3D0B6-B6A9-B3FB-4DD7-E3C9020A54F1}"/>
                </a:ext>
              </a:extLst>
            </p:cNvPr>
            <p:cNvSpPr/>
            <p:nvPr/>
          </p:nvSpPr>
          <p:spPr>
            <a:xfrm>
              <a:off x="15602813" y="4958050"/>
              <a:ext cx="33103" cy="61158"/>
            </a:xfrm>
            <a:custGeom>
              <a:avLst/>
              <a:gdLst>
                <a:gd name="connsiteX0" fmla="*/ 0 w 32480"/>
                <a:gd name="connsiteY0" fmla="*/ 0 h 60007"/>
                <a:gd name="connsiteX1" fmla="*/ 6763 w 32480"/>
                <a:gd name="connsiteY1" fmla="*/ 0 h 60007"/>
                <a:gd name="connsiteX2" fmla="*/ 16574 w 32480"/>
                <a:gd name="connsiteY2" fmla="*/ 52197 h 60007"/>
                <a:gd name="connsiteX3" fmla="*/ 26289 w 32480"/>
                <a:gd name="connsiteY3" fmla="*/ 0 h 60007"/>
                <a:gd name="connsiteX4" fmla="*/ 32480 w 32480"/>
                <a:gd name="connsiteY4" fmla="*/ 0 h 60007"/>
                <a:gd name="connsiteX5" fmla="*/ 21241 w 32480"/>
                <a:gd name="connsiteY5" fmla="*/ 60008 h 60007"/>
                <a:gd name="connsiteX6" fmla="*/ 11430 w 32480"/>
                <a:gd name="connsiteY6" fmla="*/ 60008 h 60007"/>
                <a:gd name="connsiteX7" fmla="*/ 0 w 32480"/>
                <a:gd name="connsiteY7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80" h="60007">
                  <a:moveTo>
                    <a:pt x="0" y="0"/>
                  </a:moveTo>
                  <a:lnTo>
                    <a:pt x="6763" y="0"/>
                  </a:lnTo>
                  <a:lnTo>
                    <a:pt x="16574" y="52197"/>
                  </a:lnTo>
                  <a:lnTo>
                    <a:pt x="26289" y="0"/>
                  </a:lnTo>
                  <a:lnTo>
                    <a:pt x="32480" y="0"/>
                  </a:lnTo>
                  <a:lnTo>
                    <a:pt x="21241" y="60008"/>
                  </a:lnTo>
                  <a:lnTo>
                    <a:pt x="1143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3" name="Forme libre : forme 4642">
              <a:extLst>
                <a:ext uri="{FF2B5EF4-FFF2-40B4-BE49-F238E27FC236}">
                  <a16:creationId xmlns:a16="http://schemas.microsoft.com/office/drawing/2014/main" id="{3C16CC1F-29ED-5D7A-3AF5-2982687A46BF}"/>
                </a:ext>
              </a:extLst>
            </p:cNvPr>
            <p:cNvSpPr/>
            <p:nvPr/>
          </p:nvSpPr>
          <p:spPr>
            <a:xfrm>
              <a:off x="15641935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4" name="Forme libre : forme 4643">
              <a:extLst>
                <a:ext uri="{FF2B5EF4-FFF2-40B4-BE49-F238E27FC236}">
                  <a16:creationId xmlns:a16="http://schemas.microsoft.com/office/drawing/2014/main" id="{E45552C0-7C1B-ADAD-6D1B-1165D31AF84E}"/>
                </a:ext>
              </a:extLst>
            </p:cNvPr>
            <p:cNvSpPr/>
            <p:nvPr/>
          </p:nvSpPr>
          <p:spPr>
            <a:xfrm>
              <a:off x="14732901" y="2679927"/>
              <a:ext cx="35238" cy="23492"/>
            </a:xfrm>
            <a:custGeom>
              <a:avLst/>
              <a:gdLst>
                <a:gd name="connsiteX0" fmla="*/ 34576 w 34575"/>
                <a:gd name="connsiteY0" fmla="*/ 12478 h 23050"/>
                <a:gd name="connsiteX1" fmla="*/ 26575 w 34575"/>
                <a:gd name="connsiteY1" fmla="*/ 23051 h 23050"/>
                <a:gd name="connsiteX2" fmla="*/ 0 w 34575"/>
                <a:gd name="connsiteY2" fmla="*/ 2953 h 23050"/>
                <a:gd name="connsiteX3" fmla="*/ 2286 w 34575"/>
                <a:gd name="connsiteY3" fmla="*/ 0 h 23050"/>
                <a:gd name="connsiteX4" fmla="*/ 26194 w 34575"/>
                <a:gd name="connsiteY4" fmla="*/ 18097 h 23050"/>
                <a:gd name="connsiteX5" fmla="*/ 31909 w 34575"/>
                <a:gd name="connsiteY5" fmla="*/ 10478 h 23050"/>
                <a:gd name="connsiteX6" fmla="*/ 34576 w 34575"/>
                <a:gd name="connsiteY6" fmla="*/ 12478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75" h="23050">
                  <a:moveTo>
                    <a:pt x="34576" y="12478"/>
                  </a:moveTo>
                  <a:lnTo>
                    <a:pt x="26575" y="23051"/>
                  </a:lnTo>
                  <a:lnTo>
                    <a:pt x="0" y="2953"/>
                  </a:lnTo>
                  <a:lnTo>
                    <a:pt x="2286" y="0"/>
                  </a:lnTo>
                  <a:lnTo>
                    <a:pt x="26194" y="18097"/>
                  </a:lnTo>
                  <a:lnTo>
                    <a:pt x="31909" y="10478"/>
                  </a:lnTo>
                  <a:lnTo>
                    <a:pt x="34576" y="1247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5" name="Forme libre : forme 4644">
              <a:extLst>
                <a:ext uri="{FF2B5EF4-FFF2-40B4-BE49-F238E27FC236}">
                  <a16:creationId xmlns:a16="http://schemas.microsoft.com/office/drawing/2014/main" id="{244B9AEA-414B-447D-CAC7-941794FE0C9C}"/>
                </a:ext>
              </a:extLst>
            </p:cNvPr>
            <p:cNvSpPr/>
            <p:nvPr/>
          </p:nvSpPr>
          <p:spPr>
            <a:xfrm>
              <a:off x="14742997" y="2658181"/>
              <a:ext cx="35530" cy="31647"/>
            </a:xfrm>
            <a:custGeom>
              <a:avLst/>
              <a:gdLst>
                <a:gd name="connsiteX0" fmla="*/ 14097 w 34861"/>
                <a:gd name="connsiteY0" fmla="*/ 16954 h 31051"/>
                <a:gd name="connsiteX1" fmla="*/ 19050 w 34861"/>
                <a:gd name="connsiteY1" fmla="*/ 10478 h 31051"/>
                <a:gd name="connsiteX2" fmla="*/ 21717 w 34861"/>
                <a:gd name="connsiteY2" fmla="*/ 12478 h 31051"/>
                <a:gd name="connsiteX3" fmla="*/ 16764 w 34861"/>
                <a:gd name="connsiteY3" fmla="*/ 18955 h 31051"/>
                <a:gd name="connsiteX4" fmla="*/ 26194 w 34861"/>
                <a:gd name="connsiteY4" fmla="*/ 26098 h 31051"/>
                <a:gd name="connsiteX5" fmla="*/ 32194 w 34861"/>
                <a:gd name="connsiteY5" fmla="*/ 18097 h 31051"/>
                <a:gd name="connsiteX6" fmla="*/ 34861 w 34861"/>
                <a:gd name="connsiteY6" fmla="*/ 20098 h 31051"/>
                <a:gd name="connsiteX7" fmla="*/ 26575 w 34861"/>
                <a:gd name="connsiteY7" fmla="*/ 31051 h 31051"/>
                <a:gd name="connsiteX8" fmla="*/ 0 w 34861"/>
                <a:gd name="connsiteY8" fmla="*/ 10954 h 31051"/>
                <a:gd name="connsiteX9" fmla="*/ 8287 w 34861"/>
                <a:gd name="connsiteY9" fmla="*/ 0 h 31051"/>
                <a:gd name="connsiteX10" fmla="*/ 10954 w 34861"/>
                <a:gd name="connsiteY10" fmla="*/ 2000 h 31051"/>
                <a:gd name="connsiteX11" fmla="*/ 4953 w 34861"/>
                <a:gd name="connsiteY11" fmla="*/ 10001 h 31051"/>
                <a:gd name="connsiteX12" fmla="*/ 14097 w 34861"/>
                <a:gd name="connsiteY12" fmla="*/ 16954 h 3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051">
                  <a:moveTo>
                    <a:pt x="14097" y="16954"/>
                  </a:moveTo>
                  <a:lnTo>
                    <a:pt x="19050" y="10478"/>
                  </a:lnTo>
                  <a:lnTo>
                    <a:pt x="21717" y="12478"/>
                  </a:lnTo>
                  <a:lnTo>
                    <a:pt x="16764" y="18955"/>
                  </a:lnTo>
                  <a:lnTo>
                    <a:pt x="26194" y="26098"/>
                  </a:lnTo>
                  <a:lnTo>
                    <a:pt x="32194" y="18097"/>
                  </a:lnTo>
                  <a:lnTo>
                    <a:pt x="34861" y="20098"/>
                  </a:lnTo>
                  <a:lnTo>
                    <a:pt x="26575" y="31051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97" y="1695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6" name="Forme libre : forme 4645">
              <a:extLst>
                <a:ext uri="{FF2B5EF4-FFF2-40B4-BE49-F238E27FC236}">
                  <a16:creationId xmlns:a16="http://schemas.microsoft.com/office/drawing/2014/main" id="{DFF7DEAF-1BF9-F699-3FFD-BDCD86392EA7}"/>
                </a:ext>
              </a:extLst>
            </p:cNvPr>
            <p:cNvSpPr/>
            <p:nvPr/>
          </p:nvSpPr>
          <p:spPr>
            <a:xfrm>
              <a:off x="14761022" y="2639729"/>
              <a:ext cx="31125" cy="27489"/>
            </a:xfrm>
            <a:custGeom>
              <a:avLst/>
              <a:gdLst>
                <a:gd name="connsiteX0" fmla="*/ 125 w 30539"/>
                <a:gd name="connsiteY0" fmla="*/ 8771 h 26971"/>
                <a:gd name="connsiteX1" fmla="*/ 1744 w 30539"/>
                <a:gd name="connsiteY1" fmla="*/ 3056 h 26971"/>
                <a:gd name="connsiteX2" fmla="*/ 6888 w 30539"/>
                <a:gd name="connsiteY2" fmla="*/ 8 h 26971"/>
                <a:gd name="connsiteX3" fmla="*/ 12889 w 30539"/>
                <a:gd name="connsiteY3" fmla="*/ 2199 h 26971"/>
                <a:gd name="connsiteX4" fmla="*/ 13650 w 30539"/>
                <a:gd name="connsiteY4" fmla="*/ 2770 h 26971"/>
                <a:gd name="connsiteX5" fmla="*/ 11555 w 30539"/>
                <a:gd name="connsiteY5" fmla="*/ 5532 h 26971"/>
                <a:gd name="connsiteX6" fmla="*/ 10698 w 30539"/>
                <a:gd name="connsiteY6" fmla="*/ 4866 h 26971"/>
                <a:gd name="connsiteX7" fmla="*/ 4602 w 30539"/>
                <a:gd name="connsiteY7" fmla="*/ 5056 h 26971"/>
                <a:gd name="connsiteX8" fmla="*/ 6030 w 30539"/>
                <a:gd name="connsiteY8" fmla="*/ 10962 h 26971"/>
                <a:gd name="connsiteX9" fmla="*/ 9174 w 30539"/>
                <a:gd name="connsiteY9" fmla="*/ 12295 h 26971"/>
                <a:gd name="connsiteX10" fmla="*/ 12412 w 30539"/>
                <a:gd name="connsiteY10" fmla="*/ 12200 h 26971"/>
                <a:gd name="connsiteX11" fmla="*/ 15841 w 30539"/>
                <a:gd name="connsiteY11" fmla="*/ 11438 h 26971"/>
                <a:gd name="connsiteX12" fmla="*/ 19365 w 30539"/>
                <a:gd name="connsiteY12" fmla="*/ 10771 h 26971"/>
                <a:gd name="connsiteX13" fmla="*/ 22985 w 30539"/>
                <a:gd name="connsiteY13" fmla="*/ 10962 h 26971"/>
                <a:gd name="connsiteX14" fmla="*/ 26700 w 30539"/>
                <a:gd name="connsiteY14" fmla="*/ 12771 h 26971"/>
                <a:gd name="connsiteX15" fmla="*/ 30414 w 30539"/>
                <a:gd name="connsiteY15" fmla="*/ 18010 h 26971"/>
                <a:gd name="connsiteX16" fmla="*/ 28795 w 30539"/>
                <a:gd name="connsiteY16" fmla="*/ 23820 h 26971"/>
                <a:gd name="connsiteX17" fmla="*/ 23652 w 30539"/>
                <a:gd name="connsiteY17" fmla="*/ 26964 h 26971"/>
                <a:gd name="connsiteX18" fmla="*/ 17651 w 30539"/>
                <a:gd name="connsiteY18" fmla="*/ 24773 h 26971"/>
                <a:gd name="connsiteX19" fmla="*/ 16127 w 30539"/>
                <a:gd name="connsiteY19" fmla="*/ 23630 h 26971"/>
                <a:gd name="connsiteX20" fmla="*/ 18222 w 30539"/>
                <a:gd name="connsiteY20" fmla="*/ 20867 h 26971"/>
                <a:gd name="connsiteX21" fmla="*/ 19937 w 30539"/>
                <a:gd name="connsiteY21" fmla="*/ 22106 h 26971"/>
                <a:gd name="connsiteX22" fmla="*/ 26128 w 30539"/>
                <a:gd name="connsiteY22" fmla="*/ 21820 h 26971"/>
                <a:gd name="connsiteX23" fmla="*/ 24699 w 30539"/>
                <a:gd name="connsiteY23" fmla="*/ 15819 h 26971"/>
                <a:gd name="connsiteX24" fmla="*/ 22128 w 30539"/>
                <a:gd name="connsiteY24" fmla="*/ 14581 h 26971"/>
                <a:gd name="connsiteX25" fmla="*/ 19365 w 30539"/>
                <a:gd name="connsiteY25" fmla="*/ 14486 h 26971"/>
                <a:gd name="connsiteX26" fmla="*/ 16508 w 30539"/>
                <a:gd name="connsiteY26" fmla="*/ 15057 h 26971"/>
                <a:gd name="connsiteX27" fmla="*/ 13460 w 30539"/>
                <a:gd name="connsiteY27" fmla="*/ 15724 h 26971"/>
                <a:gd name="connsiteX28" fmla="*/ 10412 w 30539"/>
                <a:gd name="connsiteY28" fmla="*/ 16105 h 26971"/>
                <a:gd name="connsiteX29" fmla="*/ 7269 w 30539"/>
                <a:gd name="connsiteY29" fmla="*/ 15724 h 26971"/>
                <a:gd name="connsiteX30" fmla="*/ 4125 w 30539"/>
                <a:gd name="connsiteY30" fmla="*/ 14105 h 26971"/>
                <a:gd name="connsiteX31" fmla="*/ 125 w 30539"/>
                <a:gd name="connsiteY31" fmla="*/ 8771 h 2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539" h="26971">
                  <a:moveTo>
                    <a:pt x="125" y="8771"/>
                  </a:moveTo>
                  <a:cubicBezTo>
                    <a:pt x="-256" y="6866"/>
                    <a:pt x="220" y="4961"/>
                    <a:pt x="1744" y="3056"/>
                  </a:cubicBezTo>
                  <a:cubicBezTo>
                    <a:pt x="3173" y="1056"/>
                    <a:pt x="4888" y="103"/>
                    <a:pt x="6888" y="8"/>
                  </a:cubicBezTo>
                  <a:cubicBezTo>
                    <a:pt x="8793" y="-87"/>
                    <a:pt x="10793" y="674"/>
                    <a:pt x="12889" y="2199"/>
                  </a:cubicBezTo>
                  <a:lnTo>
                    <a:pt x="13650" y="2770"/>
                  </a:lnTo>
                  <a:lnTo>
                    <a:pt x="11555" y="5532"/>
                  </a:lnTo>
                  <a:lnTo>
                    <a:pt x="10698" y="4866"/>
                  </a:lnTo>
                  <a:cubicBezTo>
                    <a:pt x="8126" y="2961"/>
                    <a:pt x="6126" y="2961"/>
                    <a:pt x="4602" y="5056"/>
                  </a:cubicBezTo>
                  <a:cubicBezTo>
                    <a:pt x="3078" y="7056"/>
                    <a:pt x="3554" y="9057"/>
                    <a:pt x="6030" y="10962"/>
                  </a:cubicBezTo>
                  <a:cubicBezTo>
                    <a:pt x="6983" y="11628"/>
                    <a:pt x="8031" y="12105"/>
                    <a:pt x="9174" y="12295"/>
                  </a:cubicBezTo>
                  <a:cubicBezTo>
                    <a:pt x="10317" y="12486"/>
                    <a:pt x="11364" y="12390"/>
                    <a:pt x="12412" y="12200"/>
                  </a:cubicBezTo>
                  <a:cubicBezTo>
                    <a:pt x="13460" y="11914"/>
                    <a:pt x="14603" y="11724"/>
                    <a:pt x="15841" y="11438"/>
                  </a:cubicBezTo>
                  <a:cubicBezTo>
                    <a:pt x="17080" y="11152"/>
                    <a:pt x="18318" y="10962"/>
                    <a:pt x="19365" y="10771"/>
                  </a:cubicBezTo>
                  <a:cubicBezTo>
                    <a:pt x="20508" y="10581"/>
                    <a:pt x="21747" y="10676"/>
                    <a:pt x="22985" y="10962"/>
                  </a:cubicBezTo>
                  <a:cubicBezTo>
                    <a:pt x="24318" y="11247"/>
                    <a:pt x="25557" y="11819"/>
                    <a:pt x="26700" y="12771"/>
                  </a:cubicBezTo>
                  <a:cubicBezTo>
                    <a:pt x="28795" y="14391"/>
                    <a:pt x="30033" y="16105"/>
                    <a:pt x="30414" y="18010"/>
                  </a:cubicBezTo>
                  <a:cubicBezTo>
                    <a:pt x="30796" y="19915"/>
                    <a:pt x="30319" y="21820"/>
                    <a:pt x="28795" y="23820"/>
                  </a:cubicBezTo>
                  <a:cubicBezTo>
                    <a:pt x="27271" y="25821"/>
                    <a:pt x="25557" y="26868"/>
                    <a:pt x="23652" y="26964"/>
                  </a:cubicBezTo>
                  <a:cubicBezTo>
                    <a:pt x="21747" y="27059"/>
                    <a:pt x="19747" y="26297"/>
                    <a:pt x="17651" y="24773"/>
                  </a:cubicBezTo>
                  <a:lnTo>
                    <a:pt x="16127" y="23630"/>
                  </a:lnTo>
                  <a:lnTo>
                    <a:pt x="18222" y="20867"/>
                  </a:lnTo>
                  <a:lnTo>
                    <a:pt x="19937" y="22106"/>
                  </a:lnTo>
                  <a:cubicBezTo>
                    <a:pt x="22509" y="24011"/>
                    <a:pt x="24509" y="23916"/>
                    <a:pt x="26128" y="21820"/>
                  </a:cubicBezTo>
                  <a:cubicBezTo>
                    <a:pt x="27747" y="19724"/>
                    <a:pt x="27271" y="17724"/>
                    <a:pt x="24699" y="15819"/>
                  </a:cubicBezTo>
                  <a:cubicBezTo>
                    <a:pt x="23938" y="15153"/>
                    <a:pt x="22985" y="14772"/>
                    <a:pt x="22128" y="14581"/>
                  </a:cubicBezTo>
                  <a:cubicBezTo>
                    <a:pt x="21175" y="14391"/>
                    <a:pt x="20223" y="14391"/>
                    <a:pt x="19365" y="14486"/>
                  </a:cubicBezTo>
                  <a:cubicBezTo>
                    <a:pt x="18413" y="14581"/>
                    <a:pt x="17461" y="14772"/>
                    <a:pt x="16508" y="15057"/>
                  </a:cubicBezTo>
                  <a:cubicBezTo>
                    <a:pt x="15555" y="15343"/>
                    <a:pt x="14508" y="15533"/>
                    <a:pt x="13460" y="15724"/>
                  </a:cubicBezTo>
                  <a:cubicBezTo>
                    <a:pt x="12412" y="15915"/>
                    <a:pt x="11364" y="16105"/>
                    <a:pt x="10412" y="16105"/>
                  </a:cubicBezTo>
                  <a:cubicBezTo>
                    <a:pt x="9364" y="16200"/>
                    <a:pt x="8316" y="16010"/>
                    <a:pt x="7269" y="15724"/>
                  </a:cubicBezTo>
                  <a:cubicBezTo>
                    <a:pt x="6126" y="15438"/>
                    <a:pt x="5078" y="14867"/>
                    <a:pt x="4125" y="14105"/>
                  </a:cubicBezTo>
                  <a:cubicBezTo>
                    <a:pt x="1744" y="12390"/>
                    <a:pt x="506" y="10676"/>
                    <a:pt x="125" y="877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7" name="Forme libre : forme 4646">
              <a:extLst>
                <a:ext uri="{FF2B5EF4-FFF2-40B4-BE49-F238E27FC236}">
                  <a16:creationId xmlns:a16="http://schemas.microsoft.com/office/drawing/2014/main" id="{61565551-E254-AFB8-7FA6-0E9426D6E757}"/>
                </a:ext>
              </a:extLst>
            </p:cNvPr>
            <p:cNvSpPr/>
            <p:nvPr/>
          </p:nvSpPr>
          <p:spPr>
            <a:xfrm>
              <a:off x="14769887" y="2630999"/>
              <a:ext cx="29414" cy="23589"/>
            </a:xfrm>
            <a:custGeom>
              <a:avLst/>
              <a:gdLst>
                <a:gd name="connsiteX0" fmla="*/ 0 w 28860"/>
                <a:gd name="connsiteY0" fmla="*/ 2953 h 23145"/>
                <a:gd name="connsiteX1" fmla="*/ 2286 w 28860"/>
                <a:gd name="connsiteY1" fmla="*/ 0 h 23145"/>
                <a:gd name="connsiteX2" fmla="*/ 28861 w 28860"/>
                <a:gd name="connsiteY2" fmla="*/ 20193 h 23145"/>
                <a:gd name="connsiteX3" fmla="*/ 26575 w 28860"/>
                <a:gd name="connsiteY3" fmla="*/ 23146 h 23145"/>
                <a:gd name="connsiteX4" fmla="*/ 0 w 28860"/>
                <a:gd name="connsiteY4" fmla="*/ 2953 h 2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" h="23145">
                  <a:moveTo>
                    <a:pt x="0" y="2953"/>
                  </a:moveTo>
                  <a:lnTo>
                    <a:pt x="2286" y="0"/>
                  </a:lnTo>
                  <a:lnTo>
                    <a:pt x="28861" y="20193"/>
                  </a:lnTo>
                  <a:lnTo>
                    <a:pt x="26575" y="23146"/>
                  </a:lnTo>
                  <a:lnTo>
                    <a:pt x="0" y="295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8" name="Forme libre : forme 4647">
              <a:extLst>
                <a:ext uri="{FF2B5EF4-FFF2-40B4-BE49-F238E27FC236}">
                  <a16:creationId xmlns:a16="http://schemas.microsoft.com/office/drawing/2014/main" id="{25B3755B-6746-37B6-99AE-F1755DFC7E40}"/>
                </a:ext>
              </a:extLst>
            </p:cNvPr>
            <p:cNvSpPr/>
            <p:nvPr/>
          </p:nvSpPr>
          <p:spPr>
            <a:xfrm>
              <a:off x="14774839" y="2616147"/>
              <a:ext cx="35530" cy="31744"/>
            </a:xfrm>
            <a:custGeom>
              <a:avLst/>
              <a:gdLst>
                <a:gd name="connsiteX0" fmla="*/ 14002 w 34861"/>
                <a:gd name="connsiteY0" fmla="*/ 17050 h 31146"/>
                <a:gd name="connsiteX1" fmla="*/ 18955 w 34861"/>
                <a:gd name="connsiteY1" fmla="*/ 10573 h 31146"/>
                <a:gd name="connsiteX2" fmla="*/ 21622 w 34861"/>
                <a:gd name="connsiteY2" fmla="*/ 12573 h 31146"/>
                <a:gd name="connsiteX3" fmla="*/ 16669 w 34861"/>
                <a:gd name="connsiteY3" fmla="*/ 19050 h 31146"/>
                <a:gd name="connsiteX4" fmla="*/ 26098 w 34861"/>
                <a:gd name="connsiteY4" fmla="*/ 26194 h 31146"/>
                <a:gd name="connsiteX5" fmla="*/ 32194 w 34861"/>
                <a:gd name="connsiteY5" fmla="*/ 18193 h 31146"/>
                <a:gd name="connsiteX6" fmla="*/ 34862 w 34861"/>
                <a:gd name="connsiteY6" fmla="*/ 20193 h 31146"/>
                <a:gd name="connsiteX7" fmla="*/ 26575 w 34861"/>
                <a:gd name="connsiteY7" fmla="*/ 31147 h 31146"/>
                <a:gd name="connsiteX8" fmla="*/ 0 w 34861"/>
                <a:gd name="connsiteY8" fmla="*/ 10954 h 31146"/>
                <a:gd name="connsiteX9" fmla="*/ 8287 w 34861"/>
                <a:gd name="connsiteY9" fmla="*/ 0 h 31146"/>
                <a:gd name="connsiteX10" fmla="*/ 10954 w 34861"/>
                <a:gd name="connsiteY10" fmla="*/ 2000 h 31146"/>
                <a:gd name="connsiteX11" fmla="*/ 4953 w 34861"/>
                <a:gd name="connsiteY11" fmla="*/ 10001 h 31146"/>
                <a:gd name="connsiteX12" fmla="*/ 14002 w 34861"/>
                <a:gd name="connsiteY12" fmla="*/ 17050 h 3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146">
                  <a:moveTo>
                    <a:pt x="14002" y="17050"/>
                  </a:moveTo>
                  <a:lnTo>
                    <a:pt x="18955" y="10573"/>
                  </a:lnTo>
                  <a:lnTo>
                    <a:pt x="21622" y="12573"/>
                  </a:lnTo>
                  <a:lnTo>
                    <a:pt x="16669" y="19050"/>
                  </a:lnTo>
                  <a:lnTo>
                    <a:pt x="26098" y="26194"/>
                  </a:lnTo>
                  <a:lnTo>
                    <a:pt x="32194" y="18193"/>
                  </a:lnTo>
                  <a:lnTo>
                    <a:pt x="34862" y="20193"/>
                  </a:lnTo>
                  <a:lnTo>
                    <a:pt x="26575" y="31147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02" y="1705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9" name="Forme libre : forme 4648">
              <a:extLst>
                <a:ext uri="{FF2B5EF4-FFF2-40B4-BE49-F238E27FC236}">
                  <a16:creationId xmlns:a16="http://schemas.microsoft.com/office/drawing/2014/main" id="{EBADF4C8-1526-6057-27CB-75CDA4E3F649}"/>
                </a:ext>
              </a:extLst>
            </p:cNvPr>
            <p:cNvSpPr/>
            <p:nvPr/>
          </p:nvSpPr>
          <p:spPr>
            <a:xfrm>
              <a:off x="14785711" y="2603591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5 h 29273"/>
                <a:gd name="connsiteX2" fmla="*/ 9430 w 36004"/>
                <a:gd name="connsiteY2" fmla="*/ 32 h 29273"/>
                <a:gd name="connsiteX3" fmla="*/ 15049 w 36004"/>
                <a:gd name="connsiteY3" fmla="*/ 2032 h 29273"/>
                <a:gd name="connsiteX4" fmla="*/ 17240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3 h 29273"/>
                <a:gd name="connsiteX17" fmla="*/ 0 w 36004"/>
                <a:gd name="connsiteY17" fmla="*/ 9271 h 29273"/>
                <a:gd name="connsiteX18" fmla="*/ 14764 w 36004"/>
                <a:gd name="connsiteY18" fmla="*/ 15843 h 29273"/>
                <a:gd name="connsiteX19" fmla="*/ 16478 w 36004"/>
                <a:gd name="connsiteY19" fmla="*/ 13652 h 29273"/>
                <a:gd name="connsiteX20" fmla="*/ 17812 w 36004"/>
                <a:gd name="connsiteY20" fmla="*/ 10223 h 29273"/>
                <a:gd name="connsiteX21" fmla="*/ 15621 w 36004"/>
                <a:gd name="connsiteY21" fmla="*/ 7176 h 29273"/>
                <a:gd name="connsiteX22" fmla="*/ 13049 w 36004"/>
                <a:gd name="connsiteY22" fmla="*/ 5270 h 29273"/>
                <a:gd name="connsiteX23" fmla="*/ 7048 w 36004"/>
                <a:gd name="connsiteY23" fmla="*/ 5556 h 29273"/>
                <a:gd name="connsiteX24" fmla="*/ 4858 w 36004"/>
                <a:gd name="connsiteY24" fmla="*/ 8414 h 29273"/>
                <a:gd name="connsiteX25" fmla="*/ 14764 w 36004"/>
                <a:gd name="connsiteY25" fmla="*/ 15843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5"/>
                  </a:lnTo>
                  <a:cubicBezTo>
                    <a:pt x="6001" y="1365"/>
                    <a:pt x="7715" y="222"/>
                    <a:pt x="9430" y="32"/>
                  </a:cubicBezTo>
                  <a:cubicBezTo>
                    <a:pt x="11144" y="-159"/>
                    <a:pt x="13049" y="508"/>
                    <a:pt x="15049" y="2032"/>
                  </a:cubicBezTo>
                  <a:lnTo>
                    <a:pt x="17240" y="3651"/>
                  </a:lnTo>
                  <a:cubicBezTo>
                    <a:pt x="20193" y="5842"/>
                    <a:pt x="21146" y="8414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8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748"/>
                    <a:pt x="23241" y="13271"/>
                    <a:pt x="22098" y="13462"/>
                  </a:cubicBezTo>
                  <a:cubicBezTo>
                    <a:pt x="21050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3"/>
                  </a:lnTo>
                  <a:lnTo>
                    <a:pt x="0" y="9271"/>
                  </a:lnTo>
                  <a:close/>
                  <a:moveTo>
                    <a:pt x="14764" y="15843"/>
                  </a:moveTo>
                  <a:lnTo>
                    <a:pt x="16478" y="13652"/>
                  </a:lnTo>
                  <a:cubicBezTo>
                    <a:pt x="17431" y="12414"/>
                    <a:pt x="17907" y="11271"/>
                    <a:pt x="17812" y="10223"/>
                  </a:cubicBezTo>
                  <a:cubicBezTo>
                    <a:pt x="17716" y="9176"/>
                    <a:pt x="17050" y="8128"/>
                    <a:pt x="15621" y="7176"/>
                  </a:cubicBezTo>
                  <a:lnTo>
                    <a:pt x="13049" y="5270"/>
                  </a:lnTo>
                  <a:cubicBezTo>
                    <a:pt x="10668" y="3461"/>
                    <a:pt x="8668" y="3556"/>
                    <a:pt x="7048" y="5556"/>
                  </a:cubicBezTo>
                  <a:lnTo>
                    <a:pt x="4858" y="8414"/>
                  </a:lnTo>
                  <a:lnTo>
                    <a:pt x="14764" y="1584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0" name="Forme libre : forme 4649">
              <a:extLst>
                <a:ext uri="{FF2B5EF4-FFF2-40B4-BE49-F238E27FC236}">
                  <a16:creationId xmlns:a16="http://schemas.microsoft.com/office/drawing/2014/main" id="{FC079EE1-7869-E72A-A4AB-839F3B44B684}"/>
                </a:ext>
              </a:extLst>
            </p:cNvPr>
            <p:cNvSpPr/>
            <p:nvPr/>
          </p:nvSpPr>
          <p:spPr>
            <a:xfrm>
              <a:off x="14797651" y="2588059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6 h 29273"/>
                <a:gd name="connsiteX2" fmla="*/ 9430 w 36004"/>
                <a:gd name="connsiteY2" fmla="*/ 32 h 29273"/>
                <a:gd name="connsiteX3" fmla="*/ 15050 w 36004"/>
                <a:gd name="connsiteY3" fmla="*/ 2032 h 29273"/>
                <a:gd name="connsiteX4" fmla="*/ 17241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4 h 29273"/>
                <a:gd name="connsiteX17" fmla="*/ 0 w 36004"/>
                <a:gd name="connsiteY17" fmla="*/ 9271 h 29273"/>
                <a:gd name="connsiteX18" fmla="*/ 14764 w 36004"/>
                <a:gd name="connsiteY18" fmla="*/ 15748 h 29273"/>
                <a:gd name="connsiteX19" fmla="*/ 16383 w 36004"/>
                <a:gd name="connsiteY19" fmla="*/ 13557 h 29273"/>
                <a:gd name="connsiteX20" fmla="*/ 17717 w 36004"/>
                <a:gd name="connsiteY20" fmla="*/ 10128 h 29273"/>
                <a:gd name="connsiteX21" fmla="*/ 15621 w 36004"/>
                <a:gd name="connsiteY21" fmla="*/ 6985 h 29273"/>
                <a:gd name="connsiteX22" fmla="*/ 13049 w 36004"/>
                <a:gd name="connsiteY22" fmla="*/ 5080 h 29273"/>
                <a:gd name="connsiteX23" fmla="*/ 7049 w 36004"/>
                <a:gd name="connsiteY23" fmla="*/ 5366 h 29273"/>
                <a:gd name="connsiteX24" fmla="*/ 4858 w 36004"/>
                <a:gd name="connsiteY24" fmla="*/ 8223 h 29273"/>
                <a:gd name="connsiteX25" fmla="*/ 14764 w 36004"/>
                <a:gd name="connsiteY25" fmla="*/ 15748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6"/>
                  </a:lnTo>
                  <a:cubicBezTo>
                    <a:pt x="6001" y="1365"/>
                    <a:pt x="7716" y="222"/>
                    <a:pt x="9430" y="32"/>
                  </a:cubicBezTo>
                  <a:cubicBezTo>
                    <a:pt x="11144" y="-159"/>
                    <a:pt x="13049" y="508"/>
                    <a:pt x="15050" y="2032"/>
                  </a:cubicBezTo>
                  <a:lnTo>
                    <a:pt x="17241" y="3651"/>
                  </a:lnTo>
                  <a:cubicBezTo>
                    <a:pt x="20193" y="5842"/>
                    <a:pt x="21146" y="8319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9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652"/>
                    <a:pt x="23241" y="13271"/>
                    <a:pt x="22098" y="13462"/>
                  </a:cubicBezTo>
                  <a:cubicBezTo>
                    <a:pt x="20955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4"/>
                  </a:lnTo>
                  <a:lnTo>
                    <a:pt x="0" y="9271"/>
                  </a:lnTo>
                  <a:close/>
                  <a:moveTo>
                    <a:pt x="14764" y="15748"/>
                  </a:moveTo>
                  <a:lnTo>
                    <a:pt x="16383" y="13557"/>
                  </a:lnTo>
                  <a:cubicBezTo>
                    <a:pt x="17336" y="12319"/>
                    <a:pt x="17812" y="11176"/>
                    <a:pt x="17717" y="10128"/>
                  </a:cubicBezTo>
                  <a:cubicBezTo>
                    <a:pt x="17621" y="9080"/>
                    <a:pt x="16954" y="8033"/>
                    <a:pt x="15621" y="6985"/>
                  </a:cubicBezTo>
                  <a:lnTo>
                    <a:pt x="13049" y="5080"/>
                  </a:lnTo>
                  <a:cubicBezTo>
                    <a:pt x="10668" y="3270"/>
                    <a:pt x="8668" y="3366"/>
                    <a:pt x="7049" y="5366"/>
                  </a:cubicBezTo>
                  <a:lnTo>
                    <a:pt x="4858" y="8223"/>
                  </a:lnTo>
                  <a:lnTo>
                    <a:pt x="14764" y="1574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1" name="Forme libre : forme 4650">
              <a:extLst>
                <a:ext uri="{FF2B5EF4-FFF2-40B4-BE49-F238E27FC236}">
                  <a16:creationId xmlns:a16="http://schemas.microsoft.com/office/drawing/2014/main" id="{F390CBAA-661E-DA49-A672-D352C6472E20}"/>
                </a:ext>
              </a:extLst>
            </p:cNvPr>
            <p:cNvSpPr/>
            <p:nvPr/>
          </p:nvSpPr>
          <p:spPr>
            <a:xfrm>
              <a:off x="14811998" y="2572258"/>
              <a:ext cx="31201" cy="27514"/>
            </a:xfrm>
            <a:custGeom>
              <a:avLst/>
              <a:gdLst>
                <a:gd name="connsiteX0" fmla="*/ 17546 w 30614"/>
                <a:gd name="connsiteY0" fmla="*/ 24869 h 26996"/>
                <a:gd name="connsiteX1" fmla="*/ 3830 w 30614"/>
                <a:gd name="connsiteY1" fmla="*/ 14392 h 26996"/>
                <a:gd name="connsiteX2" fmla="*/ 115 w 30614"/>
                <a:gd name="connsiteY2" fmla="*/ 9153 h 26996"/>
                <a:gd name="connsiteX3" fmla="*/ 1734 w 30614"/>
                <a:gd name="connsiteY3" fmla="*/ 3247 h 26996"/>
                <a:gd name="connsiteX4" fmla="*/ 6973 w 30614"/>
                <a:gd name="connsiteY4" fmla="*/ 9 h 26996"/>
                <a:gd name="connsiteX5" fmla="*/ 13069 w 30614"/>
                <a:gd name="connsiteY5" fmla="*/ 2200 h 26996"/>
                <a:gd name="connsiteX6" fmla="*/ 26785 w 30614"/>
                <a:gd name="connsiteY6" fmla="*/ 12677 h 26996"/>
                <a:gd name="connsiteX7" fmla="*/ 30500 w 30614"/>
                <a:gd name="connsiteY7" fmla="*/ 17916 h 26996"/>
                <a:gd name="connsiteX8" fmla="*/ 28785 w 30614"/>
                <a:gd name="connsiteY8" fmla="*/ 23821 h 26996"/>
                <a:gd name="connsiteX9" fmla="*/ 23547 w 30614"/>
                <a:gd name="connsiteY9" fmla="*/ 26965 h 26996"/>
                <a:gd name="connsiteX10" fmla="*/ 17546 w 30614"/>
                <a:gd name="connsiteY10" fmla="*/ 24869 h 26996"/>
                <a:gd name="connsiteX11" fmla="*/ 5925 w 30614"/>
                <a:gd name="connsiteY11" fmla="*/ 11439 h 26996"/>
                <a:gd name="connsiteX12" fmla="*/ 19927 w 30614"/>
                <a:gd name="connsiteY12" fmla="*/ 22107 h 26996"/>
                <a:gd name="connsiteX13" fmla="*/ 26118 w 30614"/>
                <a:gd name="connsiteY13" fmla="*/ 21916 h 26996"/>
                <a:gd name="connsiteX14" fmla="*/ 24689 w 30614"/>
                <a:gd name="connsiteY14" fmla="*/ 15820 h 26996"/>
                <a:gd name="connsiteX15" fmla="*/ 10688 w 30614"/>
                <a:gd name="connsiteY15" fmla="*/ 5152 h 26996"/>
                <a:gd name="connsiteX16" fmla="*/ 4497 w 30614"/>
                <a:gd name="connsiteY16" fmla="*/ 5343 h 26996"/>
                <a:gd name="connsiteX17" fmla="*/ 5925 w 30614"/>
                <a:gd name="connsiteY17" fmla="*/ 11439 h 2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614" h="26996">
                  <a:moveTo>
                    <a:pt x="17546" y="24869"/>
                  </a:moveTo>
                  <a:lnTo>
                    <a:pt x="3830" y="14392"/>
                  </a:lnTo>
                  <a:cubicBezTo>
                    <a:pt x="1734" y="12772"/>
                    <a:pt x="496" y="11058"/>
                    <a:pt x="115" y="9153"/>
                  </a:cubicBezTo>
                  <a:cubicBezTo>
                    <a:pt x="-266" y="7248"/>
                    <a:pt x="306" y="5248"/>
                    <a:pt x="1734" y="3247"/>
                  </a:cubicBezTo>
                  <a:cubicBezTo>
                    <a:pt x="3258" y="1247"/>
                    <a:pt x="4973" y="199"/>
                    <a:pt x="6973" y="9"/>
                  </a:cubicBezTo>
                  <a:cubicBezTo>
                    <a:pt x="8973" y="-86"/>
                    <a:pt x="10973" y="580"/>
                    <a:pt x="13069" y="2200"/>
                  </a:cubicBezTo>
                  <a:lnTo>
                    <a:pt x="26785" y="12677"/>
                  </a:lnTo>
                  <a:cubicBezTo>
                    <a:pt x="28881" y="14296"/>
                    <a:pt x="30119" y="16011"/>
                    <a:pt x="30500" y="17916"/>
                  </a:cubicBezTo>
                  <a:cubicBezTo>
                    <a:pt x="30881" y="19821"/>
                    <a:pt x="30309" y="21821"/>
                    <a:pt x="28785" y="23821"/>
                  </a:cubicBezTo>
                  <a:cubicBezTo>
                    <a:pt x="27261" y="25822"/>
                    <a:pt x="25547" y="26869"/>
                    <a:pt x="23547" y="26965"/>
                  </a:cubicBezTo>
                  <a:cubicBezTo>
                    <a:pt x="21641" y="27155"/>
                    <a:pt x="19641" y="26488"/>
                    <a:pt x="17546" y="24869"/>
                  </a:cubicBezTo>
                  <a:close/>
                  <a:moveTo>
                    <a:pt x="5925" y="11439"/>
                  </a:moveTo>
                  <a:lnTo>
                    <a:pt x="19927" y="22107"/>
                  </a:lnTo>
                  <a:cubicBezTo>
                    <a:pt x="22499" y="24012"/>
                    <a:pt x="24499" y="24012"/>
                    <a:pt x="26118" y="21916"/>
                  </a:cubicBezTo>
                  <a:cubicBezTo>
                    <a:pt x="27738" y="19821"/>
                    <a:pt x="27261" y="17821"/>
                    <a:pt x="24689" y="15820"/>
                  </a:cubicBezTo>
                  <a:lnTo>
                    <a:pt x="10688" y="5152"/>
                  </a:lnTo>
                  <a:cubicBezTo>
                    <a:pt x="8116" y="3247"/>
                    <a:pt x="6021" y="3247"/>
                    <a:pt x="4497" y="5343"/>
                  </a:cubicBezTo>
                  <a:cubicBezTo>
                    <a:pt x="2877" y="7438"/>
                    <a:pt x="3354" y="9439"/>
                    <a:pt x="5925" y="1143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2" name="Forme libre : forme 4651">
              <a:extLst>
                <a:ext uri="{FF2B5EF4-FFF2-40B4-BE49-F238E27FC236}">
                  <a16:creationId xmlns:a16="http://schemas.microsoft.com/office/drawing/2014/main" id="{F548E0CD-F55E-A781-A253-4974D1AFC4C6}"/>
                </a:ext>
              </a:extLst>
            </p:cNvPr>
            <p:cNvSpPr/>
            <p:nvPr/>
          </p:nvSpPr>
          <p:spPr>
            <a:xfrm>
              <a:off x="14821338" y="2554405"/>
              <a:ext cx="36015" cy="32909"/>
            </a:xfrm>
            <a:custGeom>
              <a:avLst/>
              <a:gdLst>
                <a:gd name="connsiteX0" fmla="*/ 32671 w 35337"/>
                <a:gd name="connsiteY0" fmla="*/ 18288 h 32289"/>
                <a:gd name="connsiteX1" fmla="*/ 35338 w 35337"/>
                <a:gd name="connsiteY1" fmla="*/ 20288 h 32289"/>
                <a:gd name="connsiteX2" fmla="*/ 26194 w 35337"/>
                <a:gd name="connsiteY2" fmla="*/ 32290 h 32289"/>
                <a:gd name="connsiteX3" fmla="*/ 23527 w 35337"/>
                <a:gd name="connsiteY3" fmla="*/ 30289 h 32289"/>
                <a:gd name="connsiteX4" fmla="*/ 9239 w 35337"/>
                <a:gd name="connsiteY4" fmla="*/ 5048 h 32289"/>
                <a:gd name="connsiteX5" fmla="*/ 2667 w 35337"/>
                <a:gd name="connsiteY5" fmla="*/ 13716 h 32289"/>
                <a:gd name="connsiteX6" fmla="*/ 0 w 35337"/>
                <a:gd name="connsiteY6" fmla="*/ 11716 h 32289"/>
                <a:gd name="connsiteX7" fmla="*/ 8954 w 35337"/>
                <a:gd name="connsiteY7" fmla="*/ 0 h 32289"/>
                <a:gd name="connsiteX8" fmla="*/ 11621 w 35337"/>
                <a:gd name="connsiteY8" fmla="*/ 2000 h 32289"/>
                <a:gd name="connsiteX9" fmla="*/ 25813 w 35337"/>
                <a:gd name="connsiteY9" fmla="*/ 27241 h 32289"/>
                <a:gd name="connsiteX10" fmla="*/ 32671 w 35337"/>
                <a:gd name="connsiteY10" fmla="*/ 18288 h 3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337" h="32289">
                  <a:moveTo>
                    <a:pt x="32671" y="18288"/>
                  </a:moveTo>
                  <a:lnTo>
                    <a:pt x="35338" y="20288"/>
                  </a:lnTo>
                  <a:lnTo>
                    <a:pt x="26194" y="32290"/>
                  </a:lnTo>
                  <a:lnTo>
                    <a:pt x="23527" y="30289"/>
                  </a:lnTo>
                  <a:lnTo>
                    <a:pt x="9239" y="5048"/>
                  </a:lnTo>
                  <a:lnTo>
                    <a:pt x="2667" y="13716"/>
                  </a:lnTo>
                  <a:lnTo>
                    <a:pt x="0" y="11716"/>
                  </a:lnTo>
                  <a:lnTo>
                    <a:pt x="8954" y="0"/>
                  </a:lnTo>
                  <a:lnTo>
                    <a:pt x="11621" y="2000"/>
                  </a:lnTo>
                  <a:lnTo>
                    <a:pt x="25813" y="27241"/>
                  </a:lnTo>
                  <a:lnTo>
                    <a:pt x="32671" y="1828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3" name="Forme libre : forme 4652">
              <a:extLst>
                <a:ext uri="{FF2B5EF4-FFF2-40B4-BE49-F238E27FC236}">
                  <a16:creationId xmlns:a16="http://schemas.microsoft.com/office/drawing/2014/main" id="{96E1F270-4252-2C71-C3F8-6E491EC63FCD}"/>
                </a:ext>
              </a:extLst>
            </p:cNvPr>
            <p:cNvSpPr/>
            <p:nvPr/>
          </p:nvSpPr>
          <p:spPr>
            <a:xfrm>
              <a:off x="16613393" y="3531492"/>
              <a:ext cx="21183" cy="36695"/>
            </a:xfrm>
            <a:custGeom>
              <a:avLst/>
              <a:gdLst>
                <a:gd name="connsiteX0" fmla="*/ 7715 w 20784"/>
                <a:gd name="connsiteY0" fmla="*/ 0 h 36004"/>
                <a:gd name="connsiteX1" fmla="*/ 14954 w 20784"/>
                <a:gd name="connsiteY1" fmla="*/ 1714 h 36004"/>
                <a:gd name="connsiteX2" fmla="*/ 20002 w 20784"/>
                <a:gd name="connsiteY2" fmla="*/ 4858 h 36004"/>
                <a:gd name="connsiteX3" fmla="*/ 20384 w 20784"/>
                <a:gd name="connsiteY3" fmla="*/ 10859 h 36004"/>
                <a:gd name="connsiteX4" fmla="*/ 19717 w 20784"/>
                <a:gd name="connsiteY4" fmla="*/ 13526 h 36004"/>
                <a:gd name="connsiteX5" fmla="*/ 14097 w 20784"/>
                <a:gd name="connsiteY5" fmla="*/ 19240 h 36004"/>
                <a:gd name="connsiteX6" fmla="*/ 16573 w 20784"/>
                <a:gd name="connsiteY6" fmla="*/ 26956 h 36004"/>
                <a:gd name="connsiteX7" fmla="*/ 15335 w 20784"/>
                <a:gd name="connsiteY7" fmla="*/ 32004 h 36004"/>
                <a:gd name="connsiteX8" fmla="*/ 15050 w 20784"/>
                <a:gd name="connsiteY8" fmla="*/ 36004 h 36004"/>
                <a:gd name="connsiteX9" fmla="*/ 11430 w 20784"/>
                <a:gd name="connsiteY9" fmla="*/ 35147 h 36004"/>
                <a:gd name="connsiteX10" fmla="*/ 11716 w 20784"/>
                <a:gd name="connsiteY10" fmla="*/ 31052 h 36004"/>
                <a:gd name="connsiteX11" fmla="*/ 12954 w 20784"/>
                <a:gd name="connsiteY11" fmla="*/ 25908 h 36004"/>
                <a:gd name="connsiteX12" fmla="*/ 12668 w 20784"/>
                <a:gd name="connsiteY12" fmla="*/ 21907 h 36004"/>
                <a:gd name="connsiteX13" fmla="*/ 9430 w 20784"/>
                <a:gd name="connsiteY13" fmla="*/ 20003 h 36004"/>
                <a:gd name="connsiteX14" fmla="*/ 6858 w 20784"/>
                <a:gd name="connsiteY14" fmla="*/ 19431 h 36004"/>
                <a:gd name="connsiteX15" fmla="*/ 3620 w 20784"/>
                <a:gd name="connsiteY15" fmla="*/ 33338 h 36004"/>
                <a:gd name="connsiteX16" fmla="*/ 0 w 20784"/>
                <a:gd name="connsiteY16" fmla="*/ 32480 h 36004"/>
                <a:gd name="connsiteX17" fmla="*/ 7715 w 20784"/>
                <a:gd name="connsiteY17" fmla="*/ 0 h 36004"/>
                <a:gd name="connsiteX18" fmla="*/ 7715 w 20784"/>
                <a:gd name="connsiteY18" fmla="*/ 16193 h 36004"/>
                <a:gd name="connsiteX19" fmla="*/ 10383 w 20784"/>
                <a:gd name="connsiteY19" fmla="*/ 16859 h 36004"/>
                <a:gd name="connsiteX20" fmla="*/ 14097 w 20784"/>
                <a:gd name="connsiteY20" fmla="*/ 16669 h 36004"/>
                <a:gd name="connsiteX21" fmla="*/ 16097 w 20784"/>
                <a:gd name="connsiteY21" fmla="*/ 13430 h 36004"/>
                <a:gd name="connsiteX22" fmla="*/ 16859 w 20784"/>
                <a:gd name="connsiteY22" fmla="*/ 10382 h 36004"/>
                <a:gd name="connsiteX23" fmla="*/ 14192 w 20784"/>
                <a:gd name="connsiteY23" fmla="*/ 5048 h 36004"/>
                <a:gd name="connsiteX24" fmla="*/ 10668 w 20784"/>
                <a:gd name="connsiteY24" fmla="*/ 4191 h 36004"/>
                <a:gd name="connsiteX25" fmla="*/ 7715 w 20784"/>
                <a:gd name="connsiteY25" fmla="*/ 16193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784" h="36004">
                  <a:moveTo>
                    <a:pt x="7715" y="0"/>
                  </a:moveTo>
                  <a:lnTo>
                    <a:pt x="14954" y="1714"/>
                  </a:lnTo>
                  <a:cubicBezTo>
                    <a:pt x="17431" y="2286"/>
                    <a:pt x="19145" y="3334"/>
                    <a:pt x="20002" y="4858"/>
                  </a:cubicBezTo>
                  <a:cubicBezTo>
                    <a:pt x="20860" y="6382"/>
                    <a:pt x="21050" y="8382"/>
                    <a:pt x="20384" y="10859"/>
                  </a:cubicBezTo>
                  <a:lnTo>
                    <a:pt x="19717" y="13526"/>
                  </a:lnTo>
                  <a:cubicBezTo>
                    <a:pt x="18859" y="17145"/>
                    <a:pt x="17050" y="19050"/>
                    <a:pt x="14097" y="19240"/>
                  </a:cubicBezTo>
                  <a:cubicBezTo>
                    <a:pt x="16669" y="20669"/>
                    <a:pt x="17431" y="23241"/>
                    <a:pt x="16573" y="26956"/>
                  </a:cubicBezTo>
                  <a:lnTo>
                    <a:pt x="15335" y="32004"/>
                  </a:lnTo>
                  <a:cubicBezTo>
                    <a:pt x="14954" y="33814"/>
                    <a:pt x="14859" y="35147"/>
                    <a:pt x="15050" y="36004"/>
                  </a:cubicBezTo>
                  <a:lnTo>
                    <a:pt x="11430" y="35147"/>
                  </a:lnTo>
                  <a:cubicBezTo>
                    <a:pt x="11239" y="34195"/>
                    <a:pt x="11335" y="32766"/>
                    <a:pt x="11716" y="31052"/>
                  </a:cubicBezTo>
                  <a:lnTo>
                    <a:pt x="12954" y="25908"/>
                  </a:lnTo>
                  <a:cubicBezTo>
                    <a:pt x="13335" y="24098"/>
                    <a:pt x="13240" y="22765"/>
                    <a:pt x="12668" y="21907"/>
                  </a:cubicBezTo>
                  <a:cubicBezTo>
                    <a:pt x="12097" y="20955"/>
                    <a:pt x="10954" y="20384"/>
                    <a:pt x="9430" y="20003"/>
                  </a:cubicBezTo>
                  <a:lnTo>
                    <a:pt x="6858" y="19431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715" y="0"/>
                  </a:lnTo>
                  <a:close/>
                  <a:moveTo>
                    <a:pt x="7715" y="16193"/>
                  </a:moveTo>
                  <a:lnTo>
                    <a:pt x="10383" y="16859"/>
                  </a:lnTo>
                  <a:cubicBezTo>
                    <a:pt x="11906" y="17240"/>
                    <a:pt x="13145" y="17145"/>
                    <a:pt x="14097" y="16669"/>
                  </a:cubicBezTo>
                  <a:cubicBezTo>
                    <a:pt x="14954" y="16193"/>
                    <a:pt x="15621" y="15145"/>
                    <a:pt x="16097" y="13430"/>
                  </a:cubicBezTo>
                  <a:lnTo>
                    <a:pt x="16859" y="10382"/>
                  </a:lnTo>
                  <a:cubicBezTo>
                    <a:pt x="17526" y="7429"/>
                    <a:pt x="16669" y="5620"/>
                    <a:pt x="14192" y="5048"/>
                  </a:cubicBezTo>
                  <a:lnTo>
                    <a:pt x="10668" y="4191"/>
                  </a:lnTo>
                  <a:lnTo>
                    <a:pt x="7715" y="16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4" name="Forme libre : forme 4653">
              <a:extLst>
                <a:ext uri="{FF2B5EF4-FFF2-40B4-BE49-F238E27FC236}">
                  <a16:creationId xmlns:a16="http://schemas.microsoft.com/office/drawing/2014/main" id="{AC636451-B356-5BBB-1E26-A97EAAB56C30}"/>
                </a:ext>
              </a:extLst>
            </p:cNvPr>
            <p:cNvSpPr/>
            <p:nvPr/>
          </p:nvSpPr>
          <p:spPr>
            <a:xfrm>
              <a:off x="16633856" y="3536055"/>
              <a:ext cx="21086" cy="35312"/>
            </a:xfrm>
            <a:custGeom>
              <a:avLst/>
              <a:gdLst>
                <a:gd name="connsiteX0" fmla="*/ 9735 w 20689"/>
                <a:gd name="connsiteY0" fmla="*/ 667 h 34647"/>
                <a:gd name="connsiteX1" fmla="*/ 3925 w 20689"/>
                <a:gd name="connsiteY1" fmla="*/ 25527 h 34647"/>
                <a:gd name="connsiteX2" fmla="*/ 6687 w 20689"/>
                <a:gd name="connsiteY2" fmla="*/ 31052 h 34647"/>
                <a:gd name="connsiteX3" fmla="*/ 11545 w 20689"/>
                <a:gd name="connsiteY3" fmla="*/ 27241 h 34647"/>
                <a:gd name="connsiteX4" fmla="*/ 17355 w 20689"/>
                <a:gd name="connsiteY4" fmla="*/ 2381 h 34647"/>
                <a:gd name="connsiteX5" fmla="*/ 20689 w 20689"/>
                <a:gd name="connsiteY5" fmla="*/ 3143 h 34647"/>
                <a:gd name="connsiteX6" fmla="*/ 14974 w 20689"/>
                <a:gd name="connsiteY6" fmla="*/ 27813 h 34647"/>
                <a:gd name="connsiteX7" fmla="*/ 11736 w 20689"/>
                <a:gd name="connsiteY7" fmla="*/ 33433 h 34647"/>
                <a:gd name="connsiteX8" fmla="*/ 5735 w 20689"/>
                <a:gd name="connsiteY8" fmla="*/ 34385 h 34647"/>
                <a:gd name="connsiteX9" fmla="*/ 782 w 20689"/>
                <a:gd name="connsiteY9" fmla="*/ 30956 h 34647"/>
                <a:gd name="connsiteX10" fmla="*/ 401 w 20689"/>
                <a:gd name="connsiteY10" fmla="*/ 24574 h 34647"/>
                <a:gd name="connsiteX11" fmla="*/ 6116 w 20689"/>
                <a:gd name="connsiteY11" fmla="*/ 0 h 34647"/>
                <a:gd name="connsiteX12" fmla="*/ 9735 w 20689"/>
                <a:gd name="connsiteY12" fmla="*/ 667 h 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9" h="34647">
                  <a:moveTo>
                    <a:pt x="9735" y="667"/>
                  </a:moveTo>
                  <a:lnTo>
                    <a:pt x="3925" y="25527"/>
                  </a:lnTo>
                  <a:cubicBezTo>
                    <a:pt x="3163" y="28670"/>
                    <a:pt x="4115" y="30480"/>
                    <a:pt x="6687" y="31052"/>
                  </a:cubicBezTo>
                  <a:cubicBezTo>
                    <a:pt x="9164" y="31623"/>
                    <a:pt x="10783" y="30385"/>
                    <a:pt x="11545" y="27241"/>
                  </a:cubicBezTo>
                  <a:lnTo>
                    <a:pt x="17355" y="2381"/>
                  </a:lnTo>
                  <a:lnTo>
                    <a:pt x="20689" y="3143"/>
                  </a:lnTo>
                  <a:lnTo>
                    <a:pt x="14974" y="27813"/>
                  </a:lnTo>
                  <a:cubicBezTo>
                    <a:pt x="14403" y="30385"/>
                    <a:pt x="13355" y="32290"/>
                    <a:pt x="11736" y="33433"/>
                  </a:cubicBezTo>
                  <a:cubicBezTo>
                    <a:pt x="10116" y="34576"/>
                    <a:pt x="8212" y="34957"/>
                    <a:pt x="5735" y="34385"/>
                  </a:cubicBezTo>
                  <a:cubicBezTo>
                    <a:pt x="3354" y="33814"/>
                    <a:pt x="1734" y="32671"/>
                    <a:pt x="782" y="30956"/>
                  </a:cubicBezTo>
                  <a:cubicBezTo>
                    <a:pt x="-76" y="29242"/>
                    <a:pt x="-266" y="27051"/>
                    <a:pt x="401" y="24574"/>
                  </a:cubicBezTo>
                  <a:lnTo>
                    <a:pt x="6116" y="0"/>
                  </a:lnTo>
                  <a:lnTo>
                    <a:pt x="9735" y="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5" name="Forme libre : forme 4654">
              <a:extLst>
                <a:ext uri="{FF2B5EF4-FFF2-40B4-BE49-F238E27FC236}">
                  <a16:creationId xmlns:a16="http://schemas.microsoft.com/office/drawing/2014/main" id="{115B3349-9B1F-8DFF-394B-122AFB162AEF}"/>
                </a:ext>
              </a:extLst>
            </p:cNvPr>
            <p:cNvSpPr/>
            <p:nvPr/>
          </p:nvSpPr>
          <p:spPr>
            <a:xfrm>
              <a:off x="16651157" y="3540229"/>
              <a:ext cx="11260" cy="33977"/>
            </a:xfrm>
            <a:custGeom>
              <a:avLst/>
              <a:gdLst>
                <a:gd name="connsiteX0" fmla="*/ 7429 w 11048"/>
                <a:gd name="connsiteY0" fmla="*/ 0 h 33337"/>
                <a:gd name="connsiteX1" fmla="*/ 11049 w 11048"/>
                <a:gd name="connsiteY1" fmla="*/ 857 h 33337"/>
                <a:gd name="connsiteX2" fmla="*/ 3620 w 11048"/>
                <a:gd name="connsiteY2" fmla="*/ 33338 h 33337"/>
                <a:gd name="connsiteX3" fmla="*/ 0 w 11048"/>
                <a:gd name="connsiteY3" fmla="*/ 32480 h 33337"/>
                <a:gd name="connsiteX4" fmla="*/ 7429 w 11048"/>
                <a:gd name="connsiteY4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" h="33337">
                  <a:moveTo>
                    <a:pt x="7429" y="0"/>
                  </a:moveTo>
                  <a:lnTo>
                    <a:pt x="11049" y="857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429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6" name="Forme libre : forme 4655">
              <a:extLst>
                <a:ext uri="{FF2B5EF4-FFF2-40B4-BE49-F238E27FC236}">
                  <a16:creationId xmlns:a16="http://schemas.microsoft.com/office/drawing/2014/main" id="{A1D2E956-2763-5093-21CC-EDA86846BEAA}"/>
                </a:ext>
              </a:extLst>
            </p:cNvPr>
            <p:cNvSpPr/>
            <p:nvPr/>
          </p:nvSpPr>
          <p:spPr>
            <a:xfrm>
              <a:off x="16660046" y="3543045"/>
              <a:ext cx="19498" cy="34299"/>
            </a:xfrm>
            <a:custGeom>
              <a:avLst/>
              <a:gdLst>
                <a:gd name="connsiteX0" fmla="*/ 7471 w 19131"/>
                <a:gd name="connsiteY0" fmla="*/ 1143 h 33653"/>
                <a:gd name="connsiteX1" fmla="*/ 13376 w 19131"/>
                <a:gd name="connsiteY1" fmla="*/ 286 h 33653"/>
                <a:gd name="connsiteX2" fmla="*/ 18329 w 19131"/>
                <a:gd name="connsiteY2" fmla="*/ 3715 h 33653"/>
                <a:gd name="connsiteX3" fmla="*/ 18805 w 19131"/>
                <a:gd name="connsiteY3" fmla="*/ 10096 h 33653"/>
                <a:gd name="connsiteX4" fmla="*/ 18615 w 19131"/>
                <a:gd name="connsiteY4" fmla="*/ 10954 h 33653"/>
                <a:gd name="connsiteX5" fmla="*/ 15186 w 19131"/>
                <a:gd name="connsiteY5" fmla="*/ 10192 h 33653"/>
                <a:gd name="connsiteX6" fmla="*/ 15471 w 19131"/>
                <a:gd name="connsiteY6" fmla="*/ 9144 h 33653"/>
                <a:gd name="connsiteX7" fmla="*/ 12805 w 19131"/>
                <a:gd name="connsiteY7" fmla="*/ 3620 h 33653"/>
                <a:gd name="connsiteX8" fmla="*/ 8042 w 19131"/>
                <a:gd name="connsiteY8" fmla="*/ 7334 h 33653"/>
                <a:gd name="connsiteX9" fmla="*/ 8137 w 19131"/>
                <a:gd name="connsiteY9" fmla="*/ 10668 h 33653"/>
                <a:gd name="connsiteX10" fmla="*/ 9566 w 19131"/>
                <a:gd name="connsiteY10" fmla="*/ 13621 h 33653"/>
                <a:gd name="connsiteX11" fmla="*/ 11662 w 19131"/>
                <a:gd name="connsiteY11" fmla="*/ 16478 h 33653"/>
                <a:gd name="connsiteX12" fmla="*/ 13757 w 19131"/>
                <a:gd name="connsiteY12" fmla="*/ 19431 h 33653"/>
                <a:gd name="connsiteX13" fmla="*/ 15090 w 19131"/>
                <a:gd name="connsiteY13" fmla="*/ 22860 h 33653"/>
                <a:gd name="connsiteX14" fmla="*/ 14995 w 19131"/>
                <a:gd name="connsiteY14" fmla="*/ 26956 h 33653"/>
                <a:gd name="connsiteX15" fmla="*/ 11756 w 19131"/>
                <a:gd name="connsiteY15" fmla="*/ 32480 h 33653"/>
                <a:gd name="connsiteX16" fmla="*/ 5756 w 19131"/>
                <a:gd name="connsiteY16" fmla="*/ 33433 h 33653"/>
                <a:gd name="connsiteX17" fmla="*/ 803 w 19131"/>
                <a:gd name="connsiteY17" fmla="*/ 30004 h 33653"/>
                <a:gd name="connsiteX18" fmla="*/ 327 w 19131"/>
                <a:gd name="connsiteY18" fmla="*/ 23622 h 33653"/>
                <a:gd name="connsiteX19" fmla="*/ 708 w 19131"/>
                <a:gd name="connsiteY19" fmla="*/ 21717 h 33653"/>
                <a:gd name="connsiteX20" fmla="*/ 4136 w 19131"/>
                <a:gd name="connsiteY20" fmla="*/ 22479 h 33653"/>
                <a:gd name="connsiteX21" fmla="*/ 3660 w 19131"/>
                <a:gd name="connsiteY21" fmla="*/ 24479 h 33653"/>
                <a:gd name="connsiteX22" fmla="*/ 6422 w 19131"/>
                <a:gd name="connsiteY22" fmla="*/ 30004 h 33653"/>
                <a:gd name="connsiteX23" fmla="*/ 11280 w 19131"/>
                <a:gd name="connsiteY23" fmla="*/ 26194 h 33653"/>
                <a:gd name="connsiteX24" fmla="*/ 11280 w 19131"/>
                <a:gd name="connsiteY24" fmla="*/ 23336 h 33653"/>
                <a:gd name="connsiteX25" fmla="*/ 10233 w 19131"/>
                <a:gd name="connsiteY25" fmla="*/ 20764 h 33653"/>
                <a:gd name="connsiteX26" fmla="*/ 8518 w 19131"/>
                <a:gd name="connsiteY26" fmla="*/ 18383 h 33653"/>
                <a:gd name="connsiteX27" fmla="*/ 6613 w 19131"/>
                <a:gd name="connsiteY27" fmla="*/ 15907 h 33653"/>
                <a:gd name="connsiteX28" fmla="*/ 4994 w 19131"/>
                <a:gd name="connsiteY28" fmla="*/ 13335 h 33653"/>
                <a:gd name="connsiteX29" fmla="*/ 4041 w 19131"/>
                <a:gd name="connsiteY29" fmla="*/ 10287 h 33653"/>
                <a:gd name="connsiteX30" fmla="*/ 4232 w 19131"/>
                <a:gd name="connsiteY30" fmla="*/ 6668 h 33653"/>
                <a:gd name="connsiteX31" fmla="*/ 7471 w 19131"/>
                <a:gd name="connsiteY31" fmla="*/ 1143 h 3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131" h="33653">
                  <a:moveTo>
                    <a:pt x="7471" y="1143"/>
                  </a:moveTo>
                  <a:cubicBezTo>
                    <a:pt x="8994" y="0"/>
                    <a:pt x="10995" y="-286"/>
                    <a:pt x="13376" y="286"/>
                  </a:cubicBezTo>
                  <a:cubicBezTo>
                    <a:pt x="15757" y="857"/>
                    <a:pt x="17376" y="2000"/>
                    <a:pt x="18329" y="3715"/>
                  </a:cubicBezTo>
                  <a:cubicBezTo>
                    <a:pt x="19186" y="5429"/>
                    <a:pt x="19377" y="7525"/>
                    <a:pt x="18805" y="10096"/>
                  </a:cubicBezTo>
                  <a:lnTo>
                    <a:pt x="18615" y="10954"/>
                  </a:lnTo>
                  <a:lnTo>
                    <a:pt x="15186" y="10192"/>
                  </a:lnTo>
                  <a:lnTo>
                    <a:pt x="15471" y="9144"/>
                  </a:lnTo>
                  <a:cubicBezTo>
                    <a:pt x="16138" y="6001"/>
                    <a:pt x="15281" y="4191"/>
                    <a:pt x="12805" y="3620"/>
                  </a:cubicBezTo>
                  <a:cubicBezTo>
                    <a:pt x="10328" y="3048"/>
                    <a:pt x="8709" y="4286"/>
                    <a:pt x="8042" y="7334"/>
                  </a:cubicBezTo>
                  <a:cubicBezTo>
                    <a:pt x="7756" y="8477"/>
                    <a:pt x="7851" y="9620"/>
                    <a:pt x="8137" y="10668"/>
                  </a:cubicBezTo>
                  <a:cubicBezTo>
                    <a:pt x="8423" y="11811"/>
                    <a:pt x="8899" y="12763"/>
                    <a:pt x="9566" y="13621"/>
                  </a:cubicBezTo>
                  <a:cubicBezTo>
                    <a:pt x="10233" y="14478"/>
                    <a:pt x="10899" y="15430"/>
                    <a:pt x="11662" y="16478"/>
                  </a:cubicBezTo>
                  <a:cubicBezTo>
                    <a:pt x="12423" y="17526"/>
                    <a:pt x="13090" y="18479"/>
                    <a:pt x="13757" y="19431"/>
                  </a:cubicBezTo>
                  <a:cubicBezTo>
                    <a:pt x="14424" y="20383"/>
                    <a:pt x="14804" y="21527"/>
                    <a:pt x="15090" y="22860"/>
                  </a:cubicBezTo>
                  <a:cubicBezTo>
                    <a:pt x="15376" y="24194"/>
                    <a:pt x="15376" y="25622"/>
                    <a:pt x="14995" y="26956"/>
                  </a:cubicBezTo>
                  <a:cubicBezTo>
                    <a:pt x="14424" y="29528"/>
                    <a:pt x="13376" y="31337"/>
                    <a:pt x="11756" y="32480"/>
                  </a:cubicBezTo>
                  <a:cubicBezTo>
                    <a:pt x="10137" y="33623"/>
                    <a:pt x="8232" y="33909"/>
                    <a:pt x="5756" y="33433"/>
                  </a:cubicBezTo>
                  <a:cubicBezTo>
                    <a:pt x="3280" y="32956"/>
                    <a:pt x="1660" y="31718"/>
                    <a:pt x="803" y="30004"/>
                  </a:cubicBezTo>
                  <a:cubicBezTo>
                    <a:pt x="-55" y="28289"/>
                    <a:pt x="-245" y="26194"/>
                    <a:pt x="327" y="23622"/>
                  </a:cubicBezTo>
                  <a:lnTo>
                    <a:pt x="708" y="21717"/>
                  </a:lnTo>
                  <a:lnTo>
                    <a:pt x="4136" y="22479"/>
                  </a:lnTo>
                  <a:lnTo>
                    <a:pt x="3660" y="24479"/>
                  </a:lnTo>
                  <a:cubicBezTo>
                    <a:pt x="2993" y="27527"/>
                    <a:pt x="3851" y="29432"/>
                    <a:pt x="6422" y="30004"/>
                  </a:cubicBezTo>
                  <a:cubicBezTo>
                    <a:pt x="8994" y="30575"/>
                    <a:pt x="10613" y="29337"/>
                    <a:pt x="11280" y="26194"/>
                  </a:cubicBezTo>
                  <a:cubicBezTo>
                    <a:pt x="11471" y="25241"/>
                    <a:pt x="11471" y="24289"/>
                    <a:pt x="11280" y="23336"/>
                  </a:cubicBezTo>
                  <a:cubicBezTo>
                    <a:pt x="11090" y="22384"/>
                    <a:pt x="10709" y="21527"/>
                    <a:pt x="10233" y="20764"/>
                  </a:cubicBezTo>
                  <a:cubicBezTo>
                    <a:pt x="9756" y="20003"/>
                    <a:pt x="9185" y="19145"/>
                    <a:pt x="8518" y="18383"/>
                  </a:cubicBezTo>
                  <a:cubicBezTo>
                    <a:pt x="7851" y="17621"/>
                    <a:pt x="7280" y="16764"/>
                    <a:pt x="6613" y="15907"/>
                  </a:cubicBezTo>
                  <a:cubicBezTo>
                    <a:pt x="6042" y="15049"/>
                    <a:pt x="5470" y="14192"/>
                    <a:pt x="4994" y="13335"/>
                  </a:cubicBezTo>
                  <a:cubicBezTo>
                    <a:pt x="4518" y="12478"/>
                    <a:pt x="4232" y="11430"/>
                    <a:pt x="4041" y="10287"/>
                  </a:cubicBezTo>
                  <a:cubicBezTo>
                    <a:pt x="3851" y="9144"/>
                    <a:pt x="3946" y="8001"/>
                    <a:pt x="4232" y="6668"/>
                  </a:cubicBezTo>
                  <a:cubicBezTo>
                    <a:pt x="4899" y="4191"/>
                    <a:pt x="5946" y="2286"/>
                    <a:pt x="7471" y="11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7" name="Forme libre : forme 4656">
              <a:extLst>
                <a:ext uri="{FF2B5EF4-FFF2-40B4-BE49-F238E27FC236}">
                  <a16:creationId xmlns:a16="http://schemas.microsoft.com/office/drawing/2014/main" id="{E00289E2-64F8-C052-0465-75BB2DF1DFB1}"/>
                </a:ext>
              </a:extLst>
            </p:cNvPr>
            <p:cNvSpPr/>
            <p:nvPr/>
          </p:nvSpPr>
          <p:spPr>
            <a:xfrm>
              <a:off x="16677909" y="3547091"/>
              <a:ext cx="19596" cy="34329"/>
            </a:xfrm>
            <a:custGeom>
              <a:avLst/>
              <a:gdLst>
                <a:gd name="connsiteX0" fmla="*/ 7566 w 19227"/>
                <a:gd name="connsiteY0" fmla="*/ 1173 h 33683"/>
                <a:gd name="connsiteX1" fmla="*/ 13471 w 19227"/>
                <a:gd name="connsiteY1" fmla="*/ 220 h 33683"/>
                <a:gd name="connsiteX2" fmla="*/ 18424 w 19227"/>
                <a:gd name="connsiteY2" fmla="*/ 3649 h 33683"/>
                <a:gd name="connsiteX3" fmla="*/ 18900 w 19227"/>
                <a:gd name="connsiteY3" fmla="*/ 10031 h 33683"/>
                <a:gd name="connsiteX4" fmla="*/ 18710 w 19227"/>
                <a:gd name="connsiteY4" fmla="*/ 10888 h 33683"/>
                <a:gd name="connsiteX5" fmla="*/ 15281 w 19227"/>
                <a:gd name="connsiteY5" fmla="*/ 10127 h 33683"/>
                <a:gd name="connsiteX6" fmla="*/ 15472 w 19227"/>
                <a:gd name="connsiteY6" fmla="*/ 9079 h 33683"/>
                <a:gd name="connsiteX7" fmla="*/ 12804 w 19227"/>
                <a:gd name="connsiteY7" fmla="*/ 3554 h 33683"/>
                <a:gd name="connsiteX8" fmla="*/ 8042 w 19227"/>
                <a:gd name="connsiteY8" fmla="*/ 7364 h 33683"/>
                <a:gd name="connsiteX9" fmla="*/ 8137 w 19227"/>
                <a:gd name="connsiteY9" fmla="*/ 10698 h 33683"/>
                <a:gd name="connsiteX10" fmla="*/ 9566 w 19227"/>
                <a:gd name="connsiteY10" fmla="*/ 13651 h 33683"/>
                <a:gd name="connsiteX11" fmla="*/ 11661 w 19227"/>
                <a:gd name="connsiteY11" fmla="*/ 16508 h 33683"/>
                <a:gd name="connsiteX12" fmla="*/ 13757 w 19227"/>
                <a:gd name="connsiteY12" fmla="*/ 19461 h 33683"/>
                <a:gd name="connsiteX13" fmla="*/ 15090 w 19227"/>
                <a:gd name="connsiteY13" fmla="*/ 22890 h 33683"/>
                <a:gd name="connsiteX14" fmla="*/ 14995 w 19227"/>
                <a:gd name="connsiteY14" fmla="*/ 26986 h 33683"/>
                <a:gd name="connsiteX15" fmla="*/ 11757 w 19227"/>
                <a:gd name="connsiteY15" fmla="*/ 32510 h 33683"/>
                <a:gd name="connsiteX16" fmla="*/ 5756 w 19227"/>
                <a:gd name="connsiteY16" fmla="*/ 33463 h 33683"/>
                <a:gd name="connsiteX17" fmla="*/ 803 w 19227"/>
                <a:gd name="connsiteY17" fmla="*/ 30034 h 33683"/>
                <a:gd name="connsiteX18" fmla="*/ 327 w 19227"/>
                <a:gd name="connsiteY18" fmla="*/ 23652 h 33683"/>
                <a:gd name="connsiteX19" fmla="*/ 708 w 19227"/>
                <a:gd name="connsiteY19" fmla="*/ 21842 h 33683"/>
                <a:gd name="connsiteX20" fmla="*/ 4137 w 19227"/>
                <a:gd name="connsiteY20" fmla="*/ 22604 h 33683"/>
                <a:gd name="connsiteX21" fmla="*/ 3661 w 19227"/>
                <a:gd name="connsiteY21" fmla="*/ 24604 h 33683"/>
                <a:gd name="connsiteX22" fmla="*/ 6423 w 19227"/>
                <a:gd name="connsiteY22" fmla="*/ 30129 h 33683"/>
                <a:gd name="connsiteX23" fmla="*/ 11281 w 19227"/>
                <a:gd name="connsiteY23" fmla="*/ 26319 h 33683"/>
                <a:gd name="connsiteX24" fmla="*/ 11281 w 19227"/>
                <a:gd name="connsiteY24" fmla="*/ 23461 h 33683"/>
                <a:gd name="connsiteX25" fmla="*/ 10233 w 19227"/>
                <a:gd name="connsiteY25" fmla="*/ 20890 h 33683"/>
                <a:gd name="connsiteX26" fmla="*/ 8518 w 19227"/>
                <a:gd name="connsiteY26" fmla="*/ 18508 h 33683"/>
                <a:gd name="connsiteX27" fmla="*/ 6613 w 19227"/>
                <a:gd name="connsiteY27" fmla="*/ 16032 h 33683"/>
                <a:gd name="connsiteX28" fmla="*/ 4994 w 19227"/>
                <a:gd name="connsiteY28" fmla="*/ 13460 h 33683"/>
                <a:gd name="connsiteX29" fmla="*/ 4042 w 19227"/>
                <a:gd name="connsiteY29" fmla="*/ 10412 h 33683"/>
                <a:gd name="connsiteX30" fmla="*/ 4232 w 19227"/>
                <a:gd name="connsiteY30" fmla="*/ 6793 h 33683"/>
                <a:gd name="connsiteX31" fmla="*/ 7566 w 19227"/>
                <a:gd name="connsiteY31" fmla="*/ 1173 h 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27" h="33683">
                  <a:moveTo>
                    <a:pt x="7566" y="1173"/>
                  </a:moveTo>
                  <a:cubicBezTo>
                    <a:pt x="9089" y="30"/>
                    <a:pt x="11090" y="-256"/>
                    <a:pt x="13471" y="220"/>
                  </a:cubicBezTo>
                  <a:cubicBezTo>
                    <a:pt x="15852" y="792"/>
                    <a:pt x="17472" y="1840"/>
                    <a:pt x="18424" y="3649"/>
                  </a:cubicBezTo>
                  <a:cubicBezTo>
                    <a:pt x="19281" y="5364"/>
                    <a:pt x="19472" y="7460"/>
                    <a:pt x="18900" y="10031"/>
                  </a:cubicBezTo>
                  <a:lnTo>
                    <a:pt x="18710" y="10888"/>
                  </a:lnTo>
                  <a:lnTo>
                    <a:pt x="15281" y="10127"/>
                  </a:lnTo>
                  <a:lnTo>
                    <a:pt x="15472" y="9079"/>
                  </a:lnTo>
                  <a:cubicBezTo>
                    <a:pt x="16138" y="5936"/>
                    <a:pt x="15281" y="4126"/>
                    <a:pt x="12804" y="3554"/>
                  </a:cubicBezTo>
                  <a:cubicBezTo>
                    <a:pt x="10328" y="2983"/>
                    <a:pt x="8709" y="4221"/>
                    <a:pt x="8042" y="7364"/>
                  </a:cubicBezTo>
                  <a:cubicBezTo>
                    <a:pt x="7756" y="8507"/>
                    <a:pt x="7852" y="9650"/>
                    <a:pt x="8137" y="10698"/>
                  </a:cubicBezTo>
                  <a:cubicBezTo>
                    <a:pt x="8423" y="11841"/>
                    <a:pt x="8899" y="12794"/>
                    <a:pt x="9566" y="13651"/>
                  </a:cubicBezTo>
                  <a:cubicBezTo>
                    <a:pt x="10233" y="14508"/>
                    <a:pt x="10899" y="15461"/>
                    <a:pt x="11661" y="16508"/>
                  </a:cubicBezTo>
                  <a:cubicBezTo>
                    <a:pt x="12424" y="17556"/>
                    <a:pt x="13090" y="18508"/>
                    <a:pt x="13757" y="19461"/>
                  </a:cubicBezTo>
                  <a:cubicBezTo>
                    <a:pt x="14424" y="20413"/>
                    <a:pt x="14805" y="21556"/>
                    <a:pt x="15090" y="22890"/>
                  </a:cubicBezTo>
                  <a:cubicBezTo>
                    <a:pt x="15376" y="24223"/>
                    <a:pt x="15376" y="25557"/>
                    <a:pt x="14995" y="26986"/>
                  </a:cubicBezTo>
                  <a:cubicBezTo>
                    <a:pt x="14424" y="29557"/>
                    <a:pt x="13376" y="31367"/>
                    <a:pt x="11757" y="32510"/>
                  </a:cubicBezTo>
                  <a:cubicBezTo>
                    <a:pt x="10138" y="33653"/>
                    <a:pt x="8233" y="33939"/>
                    <a:pt x="5756" y="33463"/>
                  </a:cubicBezTo>
                  <a:cubicBezTo>
                    <a:pt x="3375" y="32891"/>
                    <a:pt x="1660" y="31748"/>
                    <a:pt x="803" y="30034"/>
                  </a:cubicBezTo>
                  <a:cubicBezTo>
                    <a:pt x="-54" y="28319"/>
                    <a:pt x="-245" y="26224"/>
                    <a:pt x="327" y="23652"/>
                  </a:cubicBezTo>
                  <a:lnTo>
                    <a:pt x="708" y="21842"/>
                  </a:lnTo>
                  <a:lnTo>
                    <a:pt x="4137" y="22604"/>
                  </a:lnTo>
                  <a:lnTo>
                    <a:pt x="3661" y="24604"/>
                  </a:lnTo>
                  <a:cubicBezTo>
                    <a:pt x="2994" y="27748"/>
                    <a:pt x="3851" y="29557"/>
                    <a:pt x="6423" y="30129"/>
                  </a:cubicBezTo>
                  <a:cubicBezTo>
                    <a:pt x="8995" y="30700"/>
                    <a:pt x="10614" y="29462"/>
                    <a:pt x="11281" y="26319"/>
                  </a:cubicBezTo>
                  <a:cubicBezTo>
                    <a:pt x="11471" y="25366"/>
                    <a:pt x="11471" y="24319"/>
                    <a:pt x="11281" y="23461"/>
                  </a:cubicBezTo>
                  <a:cubicBezTo>
                    <a:pt x="11090" y="22509"/>
                    <a:pt x="10709" y="21652"/>
                    <a:pt x="10233" y="20890"/>
                  </a:cubicBezTo>
                  <a:cubicBezTo>
                    <a:pt x="9756" y="20128"/>
                    <a:pt x="9185" y="19270"/>
                    <a:pt x="8518" y="18508"/>
                  </a:cubicBezTo>
                  <a:cubicBezTo>
                    <a:pt x="7852" y="17746"/>
                    <a:pt x="7280" y="16889"/>
                    <a:pt x="6613" y="16032"/>
                  </a:cubicBezTo>
                  <a:cubicBezTo>
                    <a:pt x="6042" y="15175"/>
                    <a:pt x="5470" y="14318"/>
                    <a:pt x="4994" y="13460"/>
                  </a:cubicBezTo>
                  <a:cubicBezTo>
                    <a:pt x="4518" y="12603"/>
                    <a:pt x="4232" y="11555"/>
                    <a:pt x="4042" y="10412"/>
                  </a:cubicBezTo>
                  <a:cubicBezTo>
                    <a:pt x="3851" y="9269"/>
                    <a:pt x="3946" y="8031"/>
                    <a:pt x="4232" y="6793"/>
                  </a:cubicBezTo>
                  <a:cubicBezTo>
                    <a:pt x="4994" y="4221"/>
                    <a:pt x="6042" y="2316"/>
                    <a:pt x="7566" y="117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8" name="Forme libre : forme 4657">
              <a:extLst>
                <a:ext uri="{FF2B5EF4-FFF2-40B4-BE49-F238E27FC236}">
                  <a16:creationId xmlns:a16="http://schemas.microsoft.com/office/drawing/2014/main" id="{81A28E23-2F25-4CE3-CE26-9CFFC188F139}"/>
                </a:ext>
              </a:extLst>
            </p:cNvPr>
            <p:cNvSpPr/>
            <p:nvPr/>
          </p:nvSpPr>
          <p:spPr>
            <a:xfrm>
              <a:off x="16695133" y="3550131"/>
              <a:ext cx="21066" cy="36210"/>
            </a:xfrm>
            <a:custGeom>
              <a:avLst/>
              <a:gdLst>
                <a:gd name="connsiteX0" fmla="*/ 7715 w 20669"/>
                <a:gd name="connsiteY0" fmla="*/ 15240 h 35528"/>
                <a:gd name="connsiteX1" fmla="*/ 15621 w 20669"/>
                <a:gd name="connsiteY1" fmla="*/ 17050 h 35528"/>
                <a:gd name="connsiteX2" fmla="*/ 14859 w 20669"/>
                <a:gd name="connsiteY2" fmla="*/ 20288 h 35528"/>
                <a:gd name="connsiteX3" fmla="*/ 6954 w 20669"/>
                <a:gd name="connsiteY3" fmla="*/ 18479 h 35528"/>
                <a:gd name="connsiteX4" fmla="*/ 4382 w 20669"/>
                <a:gd name="connsiteY4" fmla="*/ 30004 h 35528"/>
                <a:gd name="connsiteX5" fmla="*/ 14193 w 20669"/>
                <a:gd name="connsiteY5" fmla="*/ 32194 h 35528"/>
                <a:gd name="connsiteX6" fmla="*/ 13431 w 20669"/>
                <a:gd name="connsiteY6" fmla="*/ 35528 h 35528"/>
                <a:gd name="connsiteX7" fmla="*/ 0 w 20669"/>
                <a:gd name="connsiteY7" fmla="*/ 32575 h 35528"/>
                <a:gd name="connsiteX8" fmla="*/ 7239 w 20669"/>
                <a:gd name="connsiteY8" fmla="*/ 0 h 35528"/>
                <a:gd name="connsiteX9" fmla="*/ 20670 w 20669"/>
                <a:gd name="connsiteY9" fmla="*/ 2953 h 35528"/>
                <a:gd name="connsiteX10" fmla="*/ 19908 w 20669"/>
                <a:gd name="connsiteY10" fmla="*/ 6286 h 35528"/>
                <a:gd name="connsiteX11" fmla="*/ 10192 w 20669"/>
                <a:gd name="connsiteY11" fmla="*/ 4096 h 35528"/>
                <a:gd name="connsiteX12" fmla="*/ 7715 w 20669"/>
                <a:gd name="connsiteY12" fmla="*/ 15240 h 3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69" h="35528">
                  <a:moveTo>
                    <a:pt x="7715" y="15240"/>
                  </a:moveTo>
                  <a:lnTo>
                    <a:pt x="15621" y="17050"/>
                  </a:lnTo>
                  <a:lnTo>
                    <a:pt x="14859" y="20288"/>
                  </a:lnTo>
                  <a:lnTo>
                    <a:pt x="6954" y="18479"/>
                  </a:lnTo>
                  <a:lnTo>
                    <a:pt x="4382" y="30004"/>
                  </a:lnTo>
                  <a:lnTo>
                    <a:pt x="14193" y="32194"/>
                  </a:lnTo>
                  <a:lnTo>
                    <a:pt x="13431" y="35528"/>
                  </a:lnTo>
                  <a:lnTo>
                    <a:pt x="0" y="32575"/>
                  </a:lnTo>
                  <a:lnTo>
                    <a:pt x="7239" y="0"/>
                  </a:lnTo>
                  <a:lnTo>
                    <a:pt x="20670" y="2953"/>
                  </a:lnTo>
                  <a:lnTo>
                    <a:pt x="19908" y="6286"/>
                  </a:lnTo>
                  <a:lnTo>
                    <a:pt x="10192" y="4096"/>
                  </a:lnTo>
                  <a:lnTo>
                    <a:pt x="7715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9" name="Forme libre : forme 4658">
              <a:extLst>
                <a:ext uri="{FF2B5EF4-FFF2-40B4-BE49-F238E27FC236}">
                  <a16:creationId xmlns:a16="http://schemas.microsoft.com/office/drawing/2014/main" id="{B6E221F1-C8B5-E223-6559-922387CBF046}"/>
                </a:ext>
              </a:extLst>
            </p:cNvPr>
            <p:cNvSpPr/>
            <p:nvPr/>
          </p:nvSpPr>
          <p:spPr>
            <a:xfrm>
              <a:off x="16712025" y="3555276"/>
              <a:ext cx="18929" cy="35724"/>
            </a:xfrm>
            <a:custGeom>
              <a:avLst/>
              <a:gdLst>
                <a:gd name="connsiteX0" fmla="*/ 14192 w 18573"/>
                <a:gd name="connsiteY0" fmla="*/ 27432 h 35051"/>
                <a:gd name="connsiteX1" fmla="*/ 6000 w 18573"/>
                <a:gd name="connsiteY1" fmla="*/ 25622 h 35051"/>
                <a:gd name="connsiteX2" fmla="*/ 3334 w 18573"/>
                <a:gd name="connsiteY2" fmla="*/ 31909 h 35051"/>
                <a:gd name="connsiteX3" fmla="*/ 0 w 18573"/>
                <a:gd name="connsiteY3" fmla="*/ 31147 h 35051"/>
                <a:gd name="connsiteX4" fmla="*/ 13335 w 18573"/>
                <a:gd name="connsiteY4" fmla="*/ 0 h 35051"/>
                <a:gd name="connsiteX5" fmla="*/ 18573 w 18573"/>
                <a:gd name="connsiteY5" fmla="*/ 1143 h 35051"/>
                <a:gd name="connsiteX6" fmla="*/ 17716 w 18573"/>
                <a:gd name="connsiteY6" fmla="*/ 35052 h 35051"/>
                <a:gd name="connsiteX7" fmla="*/ 14097 w 18573"/>
                <a:gd name="connsiteY7" fmla="*/ 34290 h 35051"/>
                <a:gd name="connsiteX8" fmla="*/ 14192 w 18573"/>
                <a:gd name="connsiteY8" fmla="*/ 27432 h 35051"/>
                <a:gd name="connsiteX9" fmla="*/ 14764 w 18573"/>
                <a:gd name="connsiteY9" fmla="*/ 4572 h 35051"/>
                <a:gd name="connsiteX10" fmla="*/ 7048 w 18573"/>
                <a:gd name="connsiteY10" fmla="*/ 22574 h 35051"/>
                <a:gd name="connsiteX11" fmla="*/ 14288 w 18573"/>
                <a:gd name="connsiteY11" fmla="*/ 24193 h 35051"/>
                <a:gd name="connsiteX12" fmla="*/ 14764 w 18573"/>
                <a:gd name="connsiteY12" fmla="*/ 4572 h 3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73" h="35051">
                  <a:moveTo>
                    <a:pt x="14192" y="27432"/>
                  </a:moveTo>
                  <a:lnTo>
                    <a:pt x="6000" y="25622"/>
                  </a:lnTo>
                  <a:lnTo>
                    <a:pt x="3334" y="31909"/>
                  </a:lnTo>
                  <a:lnTo>
                    <a:pt x="0" y="31147"/>
                  </a:lnTo>
                  <a:lnTo>
                    <a:pt x="13335" y="0"/>
                  </a:lnTo>
                  <a:lnTo>
                    <a:pt x="18573" y="1143"/>
                  </a:lnTo>
                  <a:lnTo>
                    <a:pt x="17716" y="35052"/>
                  </a:lnTo>
                  <a:lnTo>
                    <a:pt x="14097" y="34290"/>
                  </a:lnTo>
                  <a:lnTo>
                    <a:pt x="14192" y="27432"/>
                  </a:lnTo>
                  <a:close/>
                  <a:moveTo>
                    <a:pt x="14764" y="4572"/>
                  </a:moveTo>
                  <a:lnTo>
                    <a:pt x="7048" y="22574"/>
                  </a:lnTo>
                  <a:lnTo>
                    <a:pt x="14288" y="24193"/>
                  </a:lnTo>
                  <a:lnTo>
                    <a:pt x="14764" y="457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0" name="Forme libre : forme 4659">
              <a:extLst>
                <a:ext uri="{FF2B5EF4-FFF2-40B4-BE49-F238E27FC236}">
                  <a16:creationId xmlns:a16="http://schemas.microsoft.com/office/drawing/2014/main" id="{4A10ABCE-D826-36D0-B9B5-512D6C6DF027}"/>
                </a:ext>
              </a:extLst>
            </p:cNvPr>
            <p:cNvSpPr/>
            <p:nvPr/>
          </p:nvSpPr>
          <p:spPr>
            <a:xfrm>
              <a:off x="16734602" y="3558479"/>
              <a:ext cx="20621" cy="35443"/>
            </a:xfrm>
            <a:custGeom>
              <a:avLst/>
              <a:gdLst>
                <a:gd name="connsiteX0" fmla="*/ 9280 w 20233"/>
                <a:gd name="connsiteY0" fmla="*/ 762 h 34776"/>
                <a:gd name="connsiteX1" fmla="*/ 3946 w 20233"/>
                <a:gd name="connsiteY1" fmla="*/ 25718 h 34776"/>
                <a:gd name="connsiteX2" fmla="*/ 6708 w 20233"/>
                <a:gd name="connsiteY2" fmla="*/ 31242 h 34776"/>
                <a:gd name="connsiteX3" fmla="*/ 11471 w 20233"/>
                <a:gd name="connsiteY3" fmla="*/ 27337 h 34776"/>
                <a:gd name="connsiteX4" fmla="*/ 16805 w 20233"/>
                <a:gd name="connsiteY4" fmla="*/ 2381 h 34776"/>
                <a:gd name="connsiteX5" fmla="*/ 20234 w 20233"/>
                <a:gd name="connsiteY5" fmla="*/ 3143 h 34776"/>
                <a:gd name="connsiteX6" fmla="*/ 14900 w 20233"/>
                <a:gd name="connsiteY6" fmla="*/ 27908 h 34776"/>
                <a:gd name="connsiteX7" fmla="*/ 11757 w 20233"/>
                <a:gd name="connsiteY7" fmla="*/ 33528 h 34776"/>
                <a:gd name="connsiteX8" fmla="*/ 5756 w 20233"/>
                <a:gd name="connsiteY8" fmla="*/ 34576 h 34776"/>
                <a:gd name="connsiteX9" fmla="*/ 803 w 20233"/>
                <a:gd name="connsiteY9" fmla="*/ 31147 h 34776"/>
                <a:gd name="connsiteX10" fmla="*/ 327 w 20233"/>
                <a:gd name="connsiteY10" fmla="*/ 24765 h 34776"/>
                <a:gd name="connsiteX11" fmla="*/ 5661 w 20233"/>
                <a:gd name="connsiteY11" fmla="*/ 0 h 34776"/>
                <a:gd name="connsiteX12" fmla="*/ 9280 w 20233"/>
                <a:gd name="connsiteY12" fmla="*/ 762 h 3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33" h="34776">
                  <a:moveTo>
                    <a:pt x="9280" y="762"/>
                  </a:moveTo>
                  <a:lnTo>
                    <a:pt x="3946" y="25718"/>
                  </a:lnTo>
                  <a:cubicBezTo>
                    <a:pt x="3280" y="28861"/>
                    <a:pt x="4232" y="30671"/>
                    <a:pt x="6708" y="31242"/>
                  </a:cubicBezTo>
                  <a:cubicBezTo>
                    <a:pt x="9185" y="31813"/>
                    <a:pt x="10804" y="30480"/>
                    <a:pt x="11471" y="27337"/>
                  </a:cubicBezTo>
                  <a:lnTo>
                    <a:pt x="16805" y="2381"/>
                  </a:lnTo>
                  <a:lnTo>
                    <a:pt x="20234" y="3143"/>
                  </a:lnTo>
                  <a:lnTo>
                    <a:pt x="14900" y="27908"/>
                  </a:lnTo>
                  <a:cubicBezTo>
                    <a:pt x="14328" y="30480"/>
                    <a:pt x="13281" y="32385"/>
                    <a:pt x="11757" y="33528"/>
                  </a:cubicBezTo>
                  <a:cubicBezTo>
                    <a:pt x="10233" y="34671"/>
                    <a:pt x="8232" y="35052"/>
                    <a:pt x="5756" y="34576"/>
                  </a:cubicBezTo>
                  <a:cubicBezTo>
                    <a:pt x="3375" y="34004"/>
                    <a:pt x="1660" y="32956"/>
                    <a:pt x="803" y="31147"/>
                  </a:cubicBezTo>
                  <a:cubicBezTo>
                    <a:pt x="-55" y="29432"/>
                    <a:pt x="-245" y="27242"/>
                    <a:pt x="327" y="24765"/>
                  </a:cubicBezTo>
                  <a:lnTo>
                    <a:pt x="5661" y="0"/>
                  </a:lnTo>
                  <a:lnTo>
                    <a:pt x="9280" y="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1" name="Forme libre : forme 4660">
              <a:extLst>
                <a:ext uri="{FF2B5EF4-FFF2-40B4-BE49-F238E27FC236}">
                  <a16:creationId xmlns:a16="http://schemas.microsoft.com/office/drawing/2014/main" id="{1F077B30-5539-B52F-7153-B5E731DCC997}"/>
                </a:ext>
              </a:extLst>
            </p:cNvPr>
            <p:cNvSpPr/>
            <p:nvPr/>
          </p:nvSpPr>
          <p:spPr>
            <a:xfrm>
              <a:off x="16759980" y="3564207"/>
              <a:ext cx="20908" cy="35172"/>
            </a:xfrm>
            <a:custGeom>
              <a:avLst/>
              <a:gdLst>
                <a:gd name="connsiteX0" fmla="*/ 6858 w 20514"/>
                <a:gd name="connsiteY0" fmla="*/ 0 h 34510"/>
                <a:gd name="connsiteX1" fmla="*/ 14478 w 20514"/>
                <a:gd name="connsiteY1" fmla="*/ 1619 h 34510"/>
                <a:gd name="connsiteX2" fmla="*/ 19622 w 20514"/>
                <a:gd name="connsiteY2" fmla="*/ 4953 h 34510"/>
                <a:gd name="connsiteX3" fmla="*/ 20194 w 20514"/>
                <a:gd name="connsiteY3" fmla="*/ 11335 h 34510"/>
                <a:gd name="connsiteX4" fmla="*/ 16764 w 20514"/>
                <a:gd name="connsiteY4" fmla="*/ 27813 h 34510"/>
                <a:gd name="connsiteX5" fmla="*/ 13621 w 20514"/>
                <a:gd name="connsiteY5" fmla="*/ 33338 h 34510"/>
                <a:gd name="connsiteX6" fmla="*/ 7620 w 20514"/>
                <a:gd name="connsiteY6" fmla="*/ 34290 h 34510"/>
                <a:gd name="connsiteX7" fmla="*/ 0 w 20514"/>
                <a:gd name="connsiteY7" fmla="*/ 32671 h 34510"/>
                <a:gd name="connsiteX8" fmla="*/ 6858 w 20514"/>
                <a:gd name="connsiteY8" fmla="*/ 0 h 34510"/>
                <a:gd name="connsiteX9" fmla="*/ 4382 w 20514"/>
                <a:gd name="connsiteY9" fmla="*/ 30099 h 34510"/>
                <a:gd name="connsiteX10" fmla="*/ 8382 w 20514"/>
                <a:gd name="connsiteY10" fmla="*/ 30956 h 34510"/>
                <a:gd name="connsiteX11" fmla="*/ 13240 w 20514"/>
                <a:gd name="connsiteY11" fmla="*/ 27146 h 34510"/>
                <a:gd name="connsiteX12" fmla="*/ 16764 w 20514"/>
                <a:gd name="connsiteY12" fmla="*/ 10382 h 34510"/>
                <a:gd name="connsiteX13" fmla="*/ 13811 w 20514"/>
                <a:gd name="connsiteY13" fmla="*/ 4953 h 34510"/>
                <a:gd name="connsiteX14" fmla="*/ 9906 w 20514"/>
                <a:gd name="connsiteY14" fmla="*/ 4096 h 34510"/>
                <a:gd name="connsiteX15" fmla="*/ 4382 w 20514"/>
                <a:gd name="connsiteY15" fmla="*/ 30099 h 3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14" h="34510">
                  <a:moveTo>
                    <a:pt x="6858" y="0"/>
                  </a:moveTo>
                  <a:lnTo>
                    <a:pt x="14478" y="1619"/>
                  </a:lnTo>
                  <a:cubicBezTo>
                    <a:pt x="16955" y="2096"/>
                    <a:pt x="18669" y="3238"/>
                    <a:pt x="19622" y="4953"/>
                  </a:cubicBezTo>
                  <a:cubicBezTo>
                    <a:pt x="20574" y="6572"/>
                    <a:pt x="20765" y="8763"/>
                    <a:pt x="20194" y="11335"/>
                  </a:cubicBezTo>
                  <a:lnTo>
                    <a:pt x="16764" y="27813"/>
                  </a:lnTo>
                  <a:cubicBezTo>
                    <a:pt x="16193" y="30385"/>
                    <a:pt x="15145" y="32195"/>
                    <a:pt x="13621" y="33338"/>
                  </a:cubicBezTo>
                  <a:cubicBezTo>
                    <a:pt x="12097" y="34480"/>
                    <a:pt x="10097" y="34766"/>
                    <a:pt x="7620" y="34290"/>
                  </a:cubicBezTo>
                  <a:lnTo>
                    <a:pt x="0" y="32671"/>
                  </a:lnTo>
                  <a:lnTo>
                    <a:pt x="6858" y="0"/>
                  </a:lnTo>
                  <a:close/>
                  <a:moveTo>
                    <a:pt x="4382" y="30099"/>
                  </a:moveTo>
                  <a:lnTo>
                    <a:pt x="8382" y="30956"/>
                  </a:lnTo>
                  <a:cubicBezTo>
                    <a:pt x="10954" y="31528"/>
                    <a:pt x="12573" y="30194"/>
                    <a:pt x="13240" y="27146"/>
                  </a:cubicBezTo>
                  <a:lnTo>
                    <a:pt x="16764" y="10382"/>
                  </a:lnTo>
                  <a:cubicBezTo>
                    <a:pt x="17431" y="7334"/>
                    <a:pt x="16383" y="5525"/>
                    <a:pt x="13811" y="4953"/>
                  </a:cubicBezTo>
                  <a:lnTo>
                    <a:pt x="9906" y="4096"/>
                  </a:lnTo>
                  <a:lnTo>
                    <a:pt x="4382" y="30099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2" name="Forme libre : forme 4661">
              <a:extLst>
                <a:ext uri="{FF2B5EF4-FFF2-40B4-BE49-F238E27FC236}">
                  <a16:creationId xmlns:a16="http://schemas.microsoft.com/office/drawing/2014/main" id="{74EF1A10-B0B6-BED9-3FEE-ADDB30785A0C}"/>
                </a:ext>
              </a:extLst>
            </p:cNvPr>
            <p:cNvSpPr/>
            <p:nvPr/>
          </p:nvSpPr>
          <p:spPr>
            <a:xfrm>
              <a:off x="16779300" y="3568187"/>
              <a:ext cx="20579" cy="36113"/>
            </a:xfrm>
            <a:custGeom>
              <a:avLst/>
              <a:gdLst>
                <a:gd name="connsiteX0" fmla="*/ 7334 w 20192"/>
                <a:gd name="connsiteY0" fmla="*/ 15240 h 35433"/>
                <a:gd name="connsiteX1" fmla="*/ 15335 w 20192"/>
                <a:gd name="connsiteY1" fmla="*/ 16859 h 35433"/>
                <a:gd name="connsiteX2" fmla="*/ 14668 w 20192"/>
                <a:gd name="connsiteY2" fmla="*/ 20098 h 35433"/>
                <a:gd name="connsiteX3" fmla="*/ 6667 w 20192"/>
                <a:gd name="connsiteY3" fmla="*/ 18479 h 35433"/>
                <a:gd name="connsiteX4" fmla="*/ 4286 w 20192"/>
                <a:gd name="connsiteY4" fmla="*/ 30099 h 35433"/>
                <a:gd name="connsiteX5" fmla="*/ 14097 w 20192"/>
                <a:gd name="connsiteY5" fmla="*/ 32099 h 35433"/>
                <a:gd name="connsiteX6" fmla="*/ 13430 w 20192"/>
                <a:gd name="connsiteY6" fmla="*/ 35433 h 35433"/>
                <a:gd name="connsiteX7" fmla="*/ 0 w 20192"/>
                <a:gd name="connsiteY7" fmla="*/ 32671 h 35433"/>
                <a:gd name="connsiteX8" fmla="*/ 6762 w 20192"/>
                <a:gd name="connsiteY8" fmla="*/ 0 h 35433"/>
                <a:gd name="connsiteX9" fmla="*/ 20193 w 20192"/>
                <a:gd name="connsiteY9" fmla="*/ 2762 h 35433"/>
                <a:gd name="connsiteX10" fmla="*/ 19431 w 20192"/>
                <a:gd name="connsiteY10" fmla="*/ 6096 h 35433"/>
                <a:gd name="connsiteX11" fmla="*/ 9620 w 20192"/>
                <a:gd name="connsiteY11" fmla="*/ 4096 h 35433"/>
                <a:gd name="connsiteX12" fmla="*/ 7334 w 20192"/>
                <a:gd name="connsiteY12" fmla="*/ 15240 h 3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92" h="35433">
                  <a:moveTo>
                    <a:pt x="7334" y="15240"/>
                  </a:moveTo>
                  <a:lnTo>
                    <a:pt x="15335" y="16859"/>
                  </a:lnTo>
                  <a:lnTo>
                    <a:pt x="14668" y="20098"/>
                  </a:lnTo>
                  <a:lnTo>
                    <a:pt x="6667" y="18479"/>
                  </a:lnTo>
                  <a:lnTo>
                    <a:pt x="4286" y="30099"/>
                  </a:lnTo>
                  <a:lnTo>
                    <a:pt x="14097" y="32099"/>
                  </a:lnTo>
                  <a:lnTo>
                    <a:pt x="13430" y="35433"/>
                  </a:lnTo>
                  <a:lnTo>
                    <a:pt x="0" y="32671"/>
                  </a:lnTo>
                  <a:lnTo>
                    <a:pt x="6762" y="0"/>
                  </a:lnTo>
                  <a:lnTo>
                    <a:pt x="20193" y="2762"/>
                  </a:lnTo>
                  <a:lnTo>
                    <a:pt x="19431" y="6096"/>
                  </a:lnTo>
                  <a:lnTo>
                    <a:pt x="9620" y="4096"/>
                  </a:lnTo>
                  <a:lnTo>
                    <a:pt x="7334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3" name="Forme libre : forme 4662">
              <a:extLst>
                <a:ext uri="{FF2B5EF4-FFF2-40B4-BE49-F238E27FC236}">
                  <a16:creationId xmlns:a16="http://schemas.microsoft.com/office/drawing/2014/main" id="{BB46CF9E-C616-8022-744C-1FAEDE0D1BF1}"/>
                </a:ext>
              </a:extLst>
            </p:cNvPr>
            <p:cNvSpPr/>
            <p:nvPr/>
          </p:nvSpPr>
          <p:spPr>
            <a:xfrm>
              <a:off x="16804637" y="3573430"/>
              <a:ext cx="13881" cy="35918"/>
            </a:xfrm>
            <a:custGeom>
              <a:avLst/>
              <a:gdLst>
                <a:gd name="connsiteX0" fmla="*/ 12954 w 13620"/>
                <a:gd name="connsiteY0" fmla="*/ 35242 h 35242"/>
                <a:gd name="connsiteX1" fmla="*/ 0 w 13620"/>
                <a:gd name="connsiteY1" fmla="*/ 32671 h 35242"/>
                <a:gd name="connsiteX2" fmla="*/ 6572 w 13620"/>
                <a:gd name="connsiteY2" fmla="*/ 0 h 35242"/>
                <a:gd name="connsiteX3" fmla="*/ 10192 w 13620"/>
                <a:gd name="connsiteY3" fmla="*/ 762 h 35242"/>
                <a:gd name="connsiteX4" fmla="*/ 4286 w 13620"/>
                <a:gd name="connsiteY4" fmla="*/ 30099 h 35242"/>
                <a:gd name="connsiteX5" fmla="*/ 13621 w 13620"/>
                <a:gd name="connsiteY5" fmla="*/ 32004 h 35242"/>
                <a:gd name="connsiteX6" fmla="*/ 12954 w 13620"/>
                <a:gd name="connsiteY6" fmla="*/ 3524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0" h="35242">
                  <a:moveTo>
                    <a:pt x="12954" y="35242"/>
                  </a:moveTo>
                  <a:lnTo>
                    <a:pt x="0" y="32671"/>
                  </a:lnTo>
                  <a:lnTo>
                    <a:pt x="6572" y="0"/>
                  </a:lnTo>
                  <a:lnTo>
                    <a:pt x="10192" y="762"/>
                  </a:lnTo>
                  <a:lnTo>
                    <a:pt x="4286" y="30099"/>
                  </a:lnTo>
                  <a:lnTo>
                    <a:pt x="13621" y="32004"/>
                  </a:lnTo>
                  <a:lnTo>
                    <a:pt x="12954" y="35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4" name="Forme libre : forme 4663">
              <a:extLst>
                <a:ext uri="{FF2B5EF4-FFF2-40B4-BE49-F238E27FC236}">
                  <a16:creationId xmlns:a16="http://schemas.microsoft.com/office/drawing/2014/main" id="{FEF3692D-7DEF-EF0E-5A24-F2F5A6E49781}"/>
                </a:ext>
              </a:extLst>
            </p:cNvPr>
            <p:cNvSpPr/>
            <p:nvPr/>
          </p:nvSpPr>
          <p:spPr>
            <a:xfrm>
              <a:off x="16820071" y="3577895"/>
              <a:ext cx="18251" cy="35627"/>
            </a:xfrm>
            <a:custGeom>
              <a:avLst/>
              <a:gdLst>
                <a:gd name="connsiteX0" fmla="*/ 14193 w 17907"/>
                <a:gd name="connsiteY0" fmla="*/ 27337 h 34956"/>
                <a:gd name="connsiteX1" fmla="*/ 5906 w 17907"/>
                <a:gd name="connsiteY1" fmla="*/ 25718 h 34956"/>
                <a:gd name="connsiteX2" fmla="*/ 3334 w 17907"/>
                <a:gd name="connsiteY2" fmla="*/ 32099 h 34956"/>
                <a:gd name="connsiteX3" fmla="*/ 0 w 17907"/>
                <a:gd name="connsiteY3" fmla="*/ 31432 h 34956"/>
                <a:gd name="connsiteX4" fmla="*/ 12668 w 17907"/>
                <a:gd name="connsiteY4" fmla="*/ 0 h 34956"/>
                <a:gd name="connsiteX5" fmla="*/ 17907 w 17907"/>
                <a:gd name="connsiteY5" fmla="*/ 1048 h 34956"/>
                <a:gd name="connsiteX6" fmla="*/ 17717 w 17907"/>
                <a:gd name="connsiteY6" fmla="*/ 34957 h 34956"/>
                <a:gd name="connsiteX7" fmla="*/ 14097 w 17907"/>
                <a:gd name="connsiteY7" fmla="*/ 34195 h 34956"/>
                <a:gd name="connsiteX8" fmla="*/ 14193 w 17907"/>
                <a:gd name="connsiteY8" fmla="*/ 27337 h 34956"/>
                <a:gd name="connsiteX9" fmla="*/ 14288 w 17907"/>
                <a:gd name="connsiteY9" fmla="*/ 4477 h 34956"/>
                <a:gd name="connsiteX10" fmla="*/ 6954 w 17907"/>
                <a:gd name="connsiteY10" fmla="*/ 22670 h 34956"/>
                <a:gd name="connsiteX11" fmla="*/ 14288 w 17907"/>
                <a:gd name="connsiteY11" fmla="*/ 24098 h 34956"/>
                <a:gd name="connsiteX12" fmla="*/ 14288 w 17907"/>
                <a:gd name="connsiteY12" fmla="*/ 4477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956">
                  <a:moveTo>
                    <a:pt x="14193" y="27337"/>
                  </a:moveTo>
                  <a:lnTo>
                    <a:pt x="5906" y="25718"/>
                  </a:lnTo>
                  <a:lnTo>
                    <a:pt x="3334" y="32099"/>
                  </a:lnTo>
                  <a:lnTo>
                    <a:pt x="0" y="31432"/>
                  </a:lnTo>
                  <a:lnTo>
                    <a:pt x="12668" y="0"/>
                  </a:lnTo>
                  <a:lnTo>
                    <a:pt x="17907" y="1048"/>
                  </a:lnTo>
                  <a:lnTo>
                    <a:pt x="17717" y="34957"/>
                  </a:lnTo>
                  <a:lnTo>
                    <a:pt x="14097" y="34195"/>
                  </a:lnTo>
                  <a:lnTo>
                    <a:pt x="14193" y="27337"/>
                  </a:lnTo>
                  <a:close/>
                  <a:moveTo>
                    <a:pt x="14288" y="4477"/>
                  </a:moveTo>
                  <a:lnTo>
                    <a:pt x="6954" y="22670"/>
                  </a:lnTo>
                  <a:lnTo>
                    <a:pt x="14288" y="24098"/>
                  </a:lnTo>
                  <a:lnTo>
                    <a:pt x="14288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5" name="Forme libre : forme 4664">
              <a:extLst>
                <a:ext uri="{FF2B5EF4-FFF2-40B4-BE49-F238E27FC236}">
                  <a16:creationId xmlns:a16="http://schemas.microsoft.com/office/drawing/2014/main" id="{819E4E4C-0078-F509-8228-4C480C392797}"/>
                </a:ext>
              </a:extLst>
            </p:cNvPr>
            <p:cNvSpPr/>
            <p:nvPr/>
          </p:nvSpPr>
          <p:spPr>
            <a:xfrm>
              <a:off x="16850298" y="3583033"/>
              <a:ext cx="18859" cy="34478"/>
            </a:xfrm>
            <a:custGeom>
              <a:avLst/>
              <a:gdLst>
                <a:gd name="connsiteX0" fmla="*/ 12443 w 18504"/>
                <a:gd name="connsiteY0" fmla="*/ 198 h 33829"/>
                <a:gd name="connsiteX1" fmla="*/ 17586 w 18504"/>
                <a:gd name="connsiteY1" fmla="*/ 3437 h 33829"/>
                <a:gd name="connsiteX2" fmla="*/ 18253 w 18504"/>
                <a:gd name="connsiteY2" fmla="*/ 9819 h 33829"/>
                <a:gd name="connsiteX3" fmla="*/ 17682 w 18504"/>
                <a:gd name="connsiteY3" fmla="*/ 12771 h 33829"/>
                <a:gd name="connsiteX4" fmla="*/ 14253 w 18504"/>
                <a:gd name="connsiteY4" fmla="*/ 12105 h 33829"/>
                <a:gd name="connsiteX5" fmla="*/ 14824 w 18504"/>
                <a:gd name="connsiteY5" fmla="*/ 8961 h 33829"/>
                <a:gd name="connsiteX6" fmla="*/ 11872 w 18504"/>
                <a:gd name="connsiteY6" fmla="*/ 3532 h 33829"/>
                <a:gd name="connsiteX7" fmla="*/ 7109 w 18504"/>
                <a:gd name="connsiteY7" fmla="*/ 7533 h 33829"/>
                <a:gd name="connsiteX8" fmla="*/ 3775 w 18504"/>
                <a:gd name="connsiteY8" fmla="*/ 24868 h 33829"/>
                <a:gd name="connsiteX9" fmla="*/ 6728 w 18504"/>
                <a:gd name="connsiteY9" fmla="*/ 30297 h 33829"/>
                <a:gd name="connsiteX10" fmla="*/ 11490 w 18504"/>
                <a:gd name="connsiteY10" fmla="*/ 26297 h 33829"/>
                <a:gd name="connsiteX11" fmla="*/ 12252 w 18504"/>
                <a:gd name="connsiteY11" fmla="*/ 22011 h 33829"/>
                <a:gd name="connsiteX12" fmla="*/ 15681 w 18504"/>
                <a:gd name="connsiteY12" fmla="*/ 22678 h 33829"/>
                <a:gd name="connsiteX13" fmla="*/ 14920 w 18504"/>
                <a:gd name="connsiteY13" fmla="*/ 26773 h 33829"/>
                <a:gd name="connsiteX14" fmla="*/ 11967 w 18504"/>
                <a:gd name="connsiteY14" fmla="*/ 32488 h 33829"/>
                <a:gd name="connsiteX15" fmla="*/ 5966 w 18504"/>
                <a:gd name="connsiteY15" fmla="*/ 33631 h 33829"/>
                <a:gd name="connsiteX16" fmla="*/ 918 w 18504"/>
                <a:gd name="connsiteY16" fmla="*/ 30393 h 33829"/>
                <a:gd name="connsiteX17" fmla="*/ 251 w 18504"/>
                <a:gd name="connsiteY17" fmla="*/ 24011 h 33829"/>
                <a:gd name="connsiteX18" fmla="*/ 3490 w 18504"/>
                <a:gd name="connsiteY18" fmla="*/ 7056 h 33829"/>
                <a:gd name="connsiteX19" fmla="*/ 6442 w 18504"/>
                <a:gd name="connsiteY19" fmla="*/ 1342 h 33829"/>
                <a:gd name="connsiteX20" fmla="*/ 12443 w 18504"/>
                <a:gd name="connsiteY20" fmla="*/ 198 h 3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504" h="33829">
                  <a:moveTo>
                    <a:pt x="12443" y="198"/>
                  </a:moveTo>
                  <a:cubicBezTo>
                    <a:pt x="14920" y="675"/>
                    <a:pt x="16634" y="1722"/>
                    <a:pt x="17586" y="3437"/>
                  </a:cubicBezTo>
                  <a:cubicBezTo>
                    <a:pt x="18539" y="5152"/>
                    <a:pt x="18729" y="7247"/>
                    <a:pt x="18253" y="9819"/>
                  </a:cubicBezTo>
                  <a:lnTo>
                    <a:pt x="17682" y="12771"/>
                  </a:lnTo>
                  <a:lnTo>
                    <a:pt x="14253" y="12105"/>
                  </a:lnTo>
                  <a:lnTo>
                    <a:pt x="14824" y="8961"/>
                  </a:lnTo>
                  <a:cubicBezTo>
                    <a:pt x="15396" y="5818"/>
                    <a:pt x="14443" y="4009"/>
                    <a:pt x="11872" y="3532"/>
                  </a:cubicBezTo>
                  <a:cubicBezTo>
                    <a:pt x="9300" y="3056"/>
                    <a:pt x="7776" y="4389"/>
                    <a:pt x="7109" y="7533"/>
                  </a:cubicBezTo>
                  <a:lnTo>
                    <a:pt x="3775" y="24868"/>
                  </a:lnTo>
                  <a:cubicBezTo>
                    <a:pt x="3204" y="28011"/>
                    <a:pt x="4156" y="29821"/>
                    <a:pt x="6728" y="30297"/>
                  </a:cubicBezTo>
                  <a:cubicBezTo>
                    <a:pt x="9300" y="30774"/>
                    <a:pt x="10823" y="29440"/>
                    <a:pt x="11490" y="26297"/>
                  </a:cubicBezTo>
                  <a:lnTo>
                    <a:pt x="12252" y="22011"/>
                  </a:lnTo>
                  <a:lnTo>
                    <a:pt x="15681" y="22678"/>
                  </a:lnTo>
                  <a:lnTo>
                    <a:pt x="14920" y="26773"/>
                  </a:lnTo>
                  <a:cubicBezTo>
                    <a:pt x="14443" y="29345"/>
                    <a:pt x="13395" y="31250"/>
                    <a:pt x="11967" y="32488"/>
                  </a:cubicBezTo>
                  <a:cubicBezTo>
                    <a:pt x="10443" y="33727"/>
                    <a:pt x="8442" y="34108"/>
                    <a:pt x="5966" y="33631"/>
                  </a:cubicBezTo>
                  <a:cubicBezTo>
                    <a:pt x="3585" y="33155"/>
                    <a:pt x="1870" y="32107"/>
                    <a:pt x="918" y="30393"/>
                  </a:cubicBezTo>
                  <a:cubicBezTo>
                    <a:pt x="-35" y="28678"/>
                    <a:pt x="-225" y="26583"/>
                    <a:pt x="251" y="24011"/>
                  </a:cubicBezTo>
                  <a:lnTo>
                    <a:pt x="3490" y="7056"/>
                  </a:lnTo>
                  <a:cubicBezTo>
                    <a:pt x="3966" y="4485"/>
                    <a:pt x="5013" y="2580"/>
                    <a:pt x="6442" y="1342"/>
                  </a:cubicBezTo>
                  <a:cubicBezTo>
                    <a:pt x="7871" y="103"/>
                    <a:pt x="10062" y="-278"/>
                    <a:pt x="12443" y="198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6" name="Forme libre : forme 4665">
              <a:extLst>
                <a:ext uri="{FF2B5EF4-FFF2-40B4-BE49-F238E27FC236}">
                  <a16:creationId xmlns:a16="http://schemas.microsoft.com/office/drawing/2014/main" id="{531B74DB-37A2-D6FB-4B1E-F0F543E4D722}"/>
                </a:ext>
              </a:extLst>
            </p:cNvPr>
            <p:cNvSpPr/>
            <p:nvPr/>
          </p:nvSpPr>
          <p:spPr>
            <a:xfrm>
              <a:off x="16867931" y="3585661"/>
              <a:ext cx="21744" cy="36307"/>
            </a:xfrm>
            <a:custGeom>
              <a:avLst/>
              <a:gdLst>
                <a:gd name="connsiteX0" fmla="*/ 14478 w 21335"/>
                <a:gd name="connsiteY0" fmla="*/ 20193 h 35623"/>
                <a:gd name="connsiteX1" fmla="*/ 6382 w 21335"/>
                <a:gd name="connsiteY1" fmla="*/ 18669 h 35623"/>
                <a:gd name="connsiteX2" fmla="*/ 3619 w 21335"/>
                <a:gd name="connsiteY2" fmla="*/ 33433 h 35623"/>
                <a:gd name="connsiteX3" fmla="*/ 0 w 21335"/>
                <a:gd name="connsiteY3" fmla="*/ 32766 h 35623"/>
                <a:gd name="connsiteX4" fmla="*/ 6096 w 21335"/>
                <a:gd name="connsiteY4" fmla="*/ 0 h 35623"/>
                <a:gd name="connsiteX5" fmla="*/ 9715 w 21335"/>
                <a:gd name="connsiteY5" fmla="*/ 667 h 35623"/>
                <a:gd name="connsiteX6" fmla="*/ 6953 w 21335"/>
                <a:gd name="connsiteY6" fmla="*/ 15431 h 35623"/>
                <a:gd name="connsiteX7" fmla="*/ 14954 w 21335"/>
                <a:gd name="connsiteY7" fmla="*/ 16955 h 35623"/>
                <a:gd name="connsiteX8" fmla="*/ 17716 w 21335"/>
                <a:gd name="connsiteY8" fmla="*/ 2191 h 35623"/>
                <a:gd name="connsiteX9" fmla="*/ 21336 w 21335"/>
                <a:gd name="connsiteY9" fmla="*/ 2858 h 35623"/>
                <a:gd name="connsiteX10" fmla="*/ 15240 w 21335"/>
                <a:gd name="connsiteY10" fmla="*/ 35624 h 35623"/>
                <a:gd name="connsiteX11" fmla="*/ 11620 w 21335"/>
                <a:gd name="connsiteY11" fmla="*/ 34957 h 35623"/>
                <a:gd name="connsiteX12" fmla="*/ 14478 w 21335"/>
                <a:gd name="connsiteY12" fmla="*/ 20193 h 3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5" h="35623">
                  <a:moveTo>
                    <a:pt x="14478" y="20193"/>
                  </a:moveTo>
                  <a:lnTo>
                    <a:pt x="6382" y="18669"/>
                  </a:lnTo>
                  <a:lnTo>
                    <a:pt x="3619" y="33433"/>
                  </a:lnTo>
                  <a:lnTo>
                    <a:pt x="0" y="32766"/>
                  </a:lnTo>
                  <a:lnTo>
                    <a:pt x="6096" y="0"/>
                  </a:lnTo>
                  <a:lnTo>
                    <a:pt x="9715" y="667"/>
                  </a:lnTo>
                  <a:lnTo>
                    <a:pt x="6953" y="15431"/>
                  </a:lnTo>
                  <a:lnTo>
                    <a:pt x="14954" y="16955"/>
                  </a:lnTo>
                  <a:lnTo>
                    <a:pt x="17716" y="2191"/>
                  </a:lnTo>
                  <a:lnTo>
                    <a:pt x="21336" y="2858"/>
                  </a:lnTo>
                  <a:lnTo>
                    <a:pt x="15240" y="35624"/>
                  </a:lnTo>
                  <a:lnTo>
                    <a:pt x="11620" y="34957"/>
                  </a:lnTo>
                  <a:lnTo>
                    <a:pt x="14478" y="20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7" name="Forme libre : forme 4666">
              <a:extLst>
                <a:ext uri="{FF2B5EF4-FFF2-40B4-BE49-F238E27FC236}">
                  <a16:creationId xmlns:a16="http://schemas.microsoft.com/office/drawing/2014/main" id="{8C39C91F-466F-A2D6-2770-79FBA946B2D1}"/>
                </a:ext>
              </a:extLst>
            </p:cNvPr>
            <p:cNvSpPr/>
            <p:nvPr/>
          </p:nvSpPr>
          <p:spPr>
            <a:xfrm>
              <a:off x="16886958" y="3590224"/>
              <a:ext cx="18153" cy="35530"/>
            </a:xfrm>
            <a:custGeom>
              <a:avLst/>
              <a:gdLst>
                <a:gd name="connsiteX0" fmla="*/ 14097 w 17811"/>
                <a:gd name="connsiteY0" fmla="*/ 27432 h 34861"/>
                <a:gd name="connsiteX1" fmla="*/ 5810 w 17811"/>
                <a:gd name="connsiteY1" fmla="*/ 25908 h 34861"/>
                <a:gd name="connsiteX2" fmla="*/ 3334 w 17811"/>
                <a:gd name="connsiteY2" fmla="*/ 32290 h 34861"/>
                <a:gd name="connsiteX3" fmla="*/ 0 w 17811"/>
                <a:gd name="connsiteY3" fmla="*/ 31718 h 34861"/>
                <a:gd name="connsiteX4" fmla="*/ 12097 w 17811"/>
                <a:gd name="connsiteY4" fmla="*/ 0 h 34861"/>
                <a:gd name="connsiteX5" fmla="*/ 17431 w 17811"/>
                <a:gd name="connsiteY5" fmla="*/ 953 h 34861"/>
                <a:gd name="connsiteX6" fmla="*/ 17812 w 17811"/>
                <a:gd name="connsiteY6" fmla="*/ 34862 h 34861"/>
                <a:gd name="connsiteX7" fmla="*/ 14192 w 17811"/>
                <a:gd name="connsiteY7" fmla="*/ 34195 h 34861"/>
                <a:gd name="connsiteX8" fmla="*/ 14097 w 17811"/>
                <a:gd name="connsiteY8" fmla="*/ 27432 h 34861"/>
                <a:gd name="connsiteX9" fmla="*/ 13811 w 17811"/>
                <a:gd name="connsiteY9" fmla="*/ 4667 h 34861"/>
                <a:gd name="connsiteX10" fmla="*/ 6858 w 17811"/>
                <a:gd name="connsiteY10" fmla="*/ 22955 h 34861"/>
                <a:gd name="connsiteX11" fmla="*/ 14192 w 17811"/>
                <a:gd name="connsiteY11" fmla="*/ 24289 h 34861"/>
                <a:gd name="connsiteX12" fmla="*/ 13811 w 17811"/>
                <a:gd name="connsiteY12" fmla="*/ 4667 h 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34861">
                  <a:moveTo>
                    <a:pt x="14097" y="27432"/>
                  </a:moveTo>
                  <a:lnTo>
                    <a:pt x="5810" y="25908"/>
                  </a:lnTo>
                  <a:lnTo>
                    <a:pt x="3334" y="32290"/>
                  </a:lnTo>
                  <a:lnTo>
                    <a:pt x="0" y="31718"/>
                  </a:lnTo>
                  <a:lnTo>
                    <a:pt x="12097" y="0"/>
                  </a:lnTo>
                  <a:lnTo>
                    <a:pt x="17431" y="953"/>
                  </a:lnTo>
                  <a:lnTo>
                    <a:pt x="17812" y="34862"/>
                  </a:lnTo>
                  <a:lnTo>
                    <a:pt x="14192" y="34195"/>
                  </a:lnTo>
                  <a:lnTo>
                    <a:pt x="14097" y="27432"/>
                  </a:lnTo>
                  <a:close/>
                  <a:moveTo>
                    <a:pt x="13811" y="4667"/>
                  </a:moveTo>
                  <a:lnTo>
                    <a:pt x="6858" y="22955"/>
                  </a:lnTo>
                  <a:lnTo>
                    <a:pt x="14192" y="24289"/>
                  </a:lnTo>
                  <a:lnTo>
                    <a:pt x="13811" y="4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8" name="Forme libre : forme 4667">
              <a:extLst>
                <a:ext uri="{FF2B5EF4-FFF2-40B4-BE49-F238E27FC236}">
                  <a16:creationId xmlns:a16="http://schemas.microsoft.com/office/drawing/2014/main" id="{3488D9CB-6254-6ABF-D64D-BE50D418A64E}"/>
                </a:ext>
              </a:extLst>
            </p:cNvPr>
            <p:cNvSpPr/>
            <p:nvPr/>
          </p:nvSpPr>
          <p:spPr>
            <a:xfrm>
              <a:off x="16909714" y="3593039"/>
              <a:ext cx="19569" cy="35327"/>
            </a:xfrm>
            <a:custGeom>
              <a:avLst/>
              <a:gdLst>
                <a:gd name="connsiteX0" fmla="*/ 8153 w 19201"/>
                <a:gd name="connsiteY0" fmla="*/ 571 h 34662"/>
                <a:gd name="connsiteX1" fmla="*/ 3866 w 19201"/>
                <a:gd name="connsiteY1" fmla="*/ 25718 h 34662"/>
                <a:gd name="connsiteX2" fmla="*/ 6915 w 19201"/>
                <a:gd name="connsiteY2" fmla="*/ 31147 h 34662"/>
                <a:gd name="connsiteX3" fmla="*/ 11486 w 19201"/>
                <a:gd name="connsiteY3" fmla="*/ 27051 h 34662"/>
                <a:gd name="connsiteX4" fmla="*/ 15773 w 19201"/>
                <a:gd name="connsiteY4" fmla="*/ 1905 h 34662"/>
                <a:gd name="connsiteX5" fmla="*/ 19202 w 19201"/>
                <a:gd name="connsiteY5" fmla="*/ 2477 h 34662"/>
                <a:gd name="connsiteX6" fmla="*/ 14916 w 19201"/>
                <a:gd name="connsiteY6" fmla="*/ 27432 h 34662"/>
                <a:gd name="connsiteX7" fmla="*/ 12058 w 19201"/>
                <a:gd name="connsiteY7" fmla="*/ 33242 h 34662"/>
                <a:gd name="connsiteX8" fmla="*/ 6152 w 19201"/>
                <a:gd name="connsiteY8" fmla="*/ 34480 h 34662"/>
                <a:gd name="connsiteX9" fmla="*/ 1009 w 19201"/>
                <a:gd name="connsiteY9" fmla="*/ 31337 h 34662"/>
                <a:gd name="connsiteX10" fmla="*/ 247 w 19201"/>
                <a:gd name="connsiteY10" fmla="*/ 24955 h 34662"/>
                <a:gd name="connsiteX11" fmla="*/ 4533 w 19201"/>
                <a:gd name="connsiteY11" fmla="*/ 0 h 34662"/>
                <a:gd name="connsiteX12" fmla="*/ 8153 w 19201"/>
                <a:gd name="connsiteY12" fmla="*/ 571 h 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01" h="34662">
                  <a:moveTo>
                    <a:pt x="8153" y="571"/>
                  </a:moveTo>
                  <a:lnTo>
                    <a:pt x="3866" y="25718"/>
                  </a:lnTo>
                  <a:cubicBezTo>
                    <a:pt x="3295" y="28861"/>
                    <a:pt x="4343" y="30671"/>
                    <a:pt x="6915" y="31147"/>
                  </a:cubicBezTo>
                  <a:cubicBezTo>
                    <a:pt x="9486" y="31528"/>
                    <a:pt x="11010" y="30194"/>
                    <a:pt x="11486" y="27051"/>
                  </a:cubicBezTo>
                  <a:lnTo>
                    <a:pt x="15773" y="1905"/>
                  </a:lnTo>
                  <a:lnTo>
                    <a:pt x="19202" y="2477"/>
                  </a:lnTo>
                  <a:lnTo>
                    <a:pt x="14916" y="27432"/>
                  </a:lnTo>
                  <a:cubicBezTo>
                    <a:pt x="14439" y="30004"/>
                    <a:pt x="13487" y="32004"/>
                    <a:pt x="12058" y="33242"/>
                  </a:cubicBezTo>
                  <a:cubicBezTo>
                    <a:pt x="10629" y="34480"/>
                    <a:pt x="8629" y="34957"/>
                    <a:pt x="6152" y="34480"/>
                  </a:cubicBezTo>
                  <a:cubicBezTo>
                    <a:pt x="3676" y="34100"/>
                    <a:pt x="2057" y="33052"/>
                    <a:pt x="1009" y="31337"/>
                  </a:cubicBezTo>
                  <a:cubicBezTo>
                    <a:pt x="-39" y="29623"/>
                    <a:pt x="-229" y="27527"/>
                    <a:pt x="247" y="24955"/>
                  </a:cubicBezTo>
                  <a:lnTo>
                    <a:pt x="4533" y="0"/>
                  </a:lnTo>
                  <a:lnTo>
                    <a:pt x="8153" y="57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9" name="Forme libre : forme 4668">
              <a:extLst>
                <a:ext uri="{FF2B5EF4-FFF2-40B4-BE49-F238E27FC236}">
                  <a16:creationId xmlns:a16="http://schemas.microsoft.com/office/drawing/2014/main" id="{E31C77F1-3963-FA11-9B76-28FF33C50958}"/>
                </a:ext>
              </a:extLst>
            </p:cNvPr>
            <p:cNvSpPr/>
            <p:nvPr/>
          </p:nvSpPr>
          <p:spPr>
            <a:xfrm>
              <a:off x="16927633" y="3596147"/>
              <a:ext cx="19836" cy="34995"/>
            </a:xfrm>
            <a:custGeom>
              <a:avLst/>
              <a:gdLst>
                <a:gd name="connsiteX0" fmla="*/ 5429 w 19463"/>
                <a:gd name="connsiteY0" fmla="*/ 0 h 34336"/>
                <a:gd name="connsiteX1" fmla="*/ 13145 w 19463"/>
                <a:gd name="connsiteY1" fmla="*/ 1238 h 34336"/>
                <a:gd name="connsiteX2" fmla="*/ 18383 w 19463"/>
                <a:gd name="connsiteY2" fmla="*/ 4286 h 34336"/>
                <a:gd name="connsiteX3" fmla="*/ 19241 w 19463"/>
                <a:gd name="connsiteY3" fmla="*/ 10668 h 34336"/>
                <a:gd name="connsiteX4" fmla="*/ 16573 w 19463"/>
                <a:gd name="connsiteY4" fmla="*/ 27241 h 34336"/>
                <a:gd name="connsiteX5" fmla="*/ 13716 w 19463"/>
                <a:gd name="connsiteY5" fmla="*/ 32956 h 34336"/>
                <a:gd name="connsiteX6" fmla="*/ 7715 w 19463"/>
                <a:gd name="connsiteY6" fmla="*/ 34195 h 34336"/>
                <a:gd name="connsiteX7" fmla="*/ 0 w 19463"/>
                <a:gd name="connsiteY7" fmla="*/ 32956 h 34336"/>
                <a:gd name="connsiteX8" fmla="*/ 5429 w 19463"/>
                <a:gd name="connsiteY8" fmla="*/ 0 h 34336"/>
                <a:gd name="connsiteX9" fmla="*/ 4286 w 19463"/>
                <a:gd name="connsiteY9" fmla="*/ 30194 h 34336"/>
                <a:gd name="connsiteX10" fmla="*/ 8287 w 19463"/>
                <a:gd name="connsiteY10" fmla="*/ 30861 h 34336"/>
                <a:gd name="connsiteX11" fmla="*/ 12954 w 19463"/>
                <a:gd name="connsiteY11" fmla="*/ 26861 h 34336"/>
                <a:gd name="connsiteX12" fmla="*/ 15716 w 19463"/>
                <a:gd name="connsiteY12" fmla="*/ 9906 h 34336"/>
                <a:gd name="connsiteX13" fmla="*/ 12573 w 19463"/>
                <a:gd name="connsiteY13" fmla="*/ 4572 h 34336"/>
                <a:gd name="connsiteX14" fmla="*/ 8668 w 19463"/>
                <a:gd name="connsiteY14" fmla="*/ 3905 h 34336"/>
                <a:gd name="connsiteX15" fmla="*/ 4286 w 19463"/>
                <a:gd name="connsiteY15" fmla="*/ 30194 h 3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63" h="34336">
                  <a:moveTo>
                    <a:pt x="5429" y="0"/>
                  </a:moveTo>
                  <a:lnTo>
                    <a:pt x="13145" y="1238"/>
                  </a:lnTo>
                  <a:cubicBezTo>
                    <a:pt x="15621" y="1619"/>
                    <a:pt x="17431" y="2667"/>
                    <a:pt x="18383" y="4286"/>
                  </a:cubicBezTo>
                  <a:cubicBezTo>
                    <a:pt x="19431" y="5905"/>
                    <a:pt x="19717" y="8001"/>
                    <a:pt x="19241" y="10668"/>
                  </a:cubicBezTo>
                  <a:lnTo>
                    <a:pt x="16573" y="27241"/>
                  </a:lnTo>
                  <a:cubicBezTo>
                    <a:pt x="16193" y="29813"/>
                    <a:pt x="15240" y="31718"/>
                    <a:pt x="13716" y="32956"/>
                  </a:cubicBezTo>
                  <a:cubicBezTo>
                    <a:pt x="12192" y="34195"/>
                    <a:pt x="10287" y="34576"/>
                    <a:pt x="7715" y="34195"/>
                  </a:cubicBezTo>
                  <a:lnTo>
                    <a:pt x="0" y="32956"/>
                  </a:lnTo>
                  <a:lnTo>
                    <a:pt x="5429" y="0"/>
                  </a:lnTo>
                  <a:close/>
                  <a:moveTo>
                    <a:pt x="4286" y="30194"/>
                  </a:moveTo>
                  <a:lnTo>
                    <a:pt x="8287" y="30861"/>
                  </a:lnTo>
                  <a:cubicBezTo>
                    <a:pt x="10859" y="31242"/>
                    <a:pt x="12478" y="29908"/>
                    <a:pt x="12954" y="26861"/>
                  </a:cubicBezTo>
                  <a:lnTo>
                    <a:pt x="15716" y="9906"/>
                  </a:lnTo>
                  <a:cubicBezTo>
                    <a:pt x="16193" y="6858"/>
                    <a:pt x="15145" y="5048"/>
                    <a:pt x="12573" y="4572"/>
                  </a:cubicBezTo>
                  <a:lnTo>
                    <a:pt x="8668" y="3905"/>
                  </a:lnTo>
                  <a:lnTo>
                    <a:pt x="4286" y="3019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0" name="Forme libre : forme 4669">
              <a:extLst>
                <a:ext uri="{FF2B5EF4-FFF2-40B4-BE49-F238E27FC236}">
                  <a16:creationId xmlns:a16="http://schemas.microsoft.com/office/drawing/2014/main" id="{A4E1C1AC-70F4-D607-12FF-BD643FB4CB2D}"/>
                </a:ext>
              </a:extLst>
            </p:cNvPr>
            <p:cNvSpPr/>
            <p:nvPr/>
          </p:nvSpPr>
          <p:spPr>
            <a:xfrm>
              <a:off x="16945884" y="3600126"/>
              <a:ext cx="18251" cy="35433"/>
            </a:xfrm>
            <a:custGeom>
              <a:avLst/>
              <a:gdLst>
                <a:gd name="connsiteX0" fmla="*/ 14097 w 17907"/>
                <a:gd name="connsiteY0" fmla="*/ 27241 h 34766"/>
                <a:gd name="connsiteX1" fmla="*/ 5715 w 17907"/>
                <a:gd name="connsiteY1" fmla="*/ 26003 h 34766"/>
                <a:gd name="connsiteX2" fmla="*/ 3429 w 17907"/>
                <a:gd name="connsiteY2" fmla="*/ 32480 h 34766"/>
                <a:gd name="connsiteX3" fmla="*/ 0 w 17907"/>
                <a:gd name="connsiteY3" fmla="*/ 32004 h 34766"/>
                <a:gd name="connsiteX4" fmla="*/ 11335 w 17907"/>
                <a:gd name="connsiteY4" fmla="*/ 0 h 34766"/>
                <a:gd name="connsiteX5" fmla="*/ 16669 w 17907"/>
                <a:gd name="connsiteY5" fmla="*/ 857 h 34766"/>
                <a:gd name="connsiteX6" fmla="*/ 17907 w 17907"/>
                <a:gd name="connsiteY6" fmla="*/ 34766 h 34766"/>
                <a:gd name="connsiteX7" fmla="*/ 14192 w 17907"/>
                <a:gd name="connsiteY7" fmla="*/ 34195 h 34766"/>
                <a:gd name="connsiteX8" fmla="*/ 14097 w 17907"/>
                <a:gd name="connsiteY8" fmla="*/ 27241 h 34766"/>
                <a:gd name="connsiteX9" fmla="*/ 13240 w 17907"/>
                <a:gd name="connsiteY9" fmla="*/ 4477 h 34766"/>
                <a:gd name="connsiteX10" fmla="*/ 6668 w 17907"/>
                <a:gd name="connsiteY10" fmla="*/ 22955 h 34766"/>
                <a:gd name="connsiteX11" fmla="*/ 14002 w 17907"/>
                <a:gd name="connsiteY11" fmla="*/ 24098 h 34766"/>
                <a:gd name="connsiteX12" fmla="*/ 13240 w 17907"/>
                <a:gd name="connsiteY12" fmla="*/ 4477 h 3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766">
                  <a:moveTo>
                    <a:pt x="14097" y="27241"/>
                  </a:moveTo>
                  <a:lnTo>
                    <a:pt x="5715" y="26003"/>
                  </a:lnTo>
                  <a:lnTo>
                    <a:pt x="3429" y="32480"/>
                  </a:lnTo>
                  <a:lnTo>
                    <a:pt x="0" y="32004"/>
                  </a:lnTo>
                  <a:lnTo>
                    <a:pt x="11335" y="0"/>
                  </a:lnTo>
                  <a:lnTo>
                    <a:pt x="16669" y="857"/>
                  </a:lnTo>
                  <a:lnTo>
                    <a:pt x="17907" y="34766"/>
                  </a:lnTo>
                  <a:lnTo>
                    <a:pt x="14192" y="34195"/>
                  </a:lnTo>
                  <a:lnTo>
                    <a:pt x="14097" y="27241"/>
                  </a:lnTo>
                  <a:close/>
                  <a:moveTo>
                    <a:pt x="13240" y="4477"/>
                  </a:moveTo>
                  <a:lnTo>
                    <a:pt x="6668" y="22955"/>
                  </a:lnTo>
                  <a:lnTo>
                    <a:pt x="14002" y="24098"/>
                  </a:lnTo>
                  <a:lnTo>
                    <a:pt x="13240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1" name="Forme libre : forme 4670">
              <a:extLst>
                <a:ext uri="{FF2B5EF4-FFF2-40B4-BE49-F238E27FC236}">
                  <a16:creationId xmlns:a16="http://schemas.microsoft.com/office/drawing/2014/main" id="{18496F03-7B7D-DDFE-F563-9419EEDBD66D}"/>
                </a:ext>
              </a:extLst>
            </p:cNvPr>
            <p:cNvSpPr/>
            <p:nvPr/>
          </p:nvSpPr>
          <p:spPr>
            <a:xfrm>
              <a:off x="16967339" y="3602165"/>
              <a:ext cx="20579" cy="36015"/>
            </a:xfrm>
            <a:custGeom>
              <a:avLst/>
              <a:gdLst>
                <a:gd name="connsiteX0" fmla="*/ 7144 w 20192"/>
                <a:gd name="connsiteY0" fmla="*/ 6858 h 35337"/>
                <a:gd name="connsiteX1" fmla="*/ 3334 w 20192"/>
                <a:gd name="connsiteY1" fmla="*/ 33528 h 35337"/>
                <a:gd name="connsiteX2" fmla="*/ 0 w 20192"/>
                <a:gd name="connsiteY2" fmla="*/ 33052 h 35337"/>
                <a:gd name="connsiteX3" fmla="*/ 4667 w 20192"/>
                <a:gd name="connsiteY3" fmla="*/ 0 h 35337"/>
                <a:gd name="connsiteX4" fmla="*/ 9334 w 20192"/>
                <a:gd name="connsiteY4" fmla="*/ 667 h 35337"/>
                <a:gd name="connsiteX5" fmla="*/ 13621 w 20192"/>
                <a:gd name="connsiteY5" fmla="*/ 25622 h 35337"/>
                <a:gd name="connsiteX6" fmla="*/ 16954 w 20192"/>
                <a:gd name="connsiteY6" fmla="*/ 1810 h 35337"/>
                <a:gd name="connsiteX7" fmla="*/ 20193 w 20192"/>
                <a:gd name="connsiteY7" fmla="*/ 2286 h 35337"/>
                <a:gd name="connsiteX8" fmla="*/ 15526 w 20192"/>
                <a:gd name="connsiteY8" fmla="*/ 35338 h 35337"/>
                <a:gd name="connsiteX9" fmla="*/ 11716 w 20192"/>
                <a:gd name="connsiteY9" fmla="*/ 34766 h 35337"/>
                <a:gd name="connsiteX10" fmla="*/ 7144 w 20192"/>
                <a:gd name="connsiteY10" fmla="*/ 6858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2" h="35337">
                  <a:moveTo>
                    <a:pt x="7144" y="6858"/>
                  </a:moveTo>
                  <a:lnTo>
                    <a:pt x="3334" y="33528"/>
                  </a:lnTo>
                  <a:lnTo>
                    <a:pt x="0" y="33052"/>
                  </a:lnTo>
                  <a:lnTo>
                    <a:pt x="4667" y="0"/>
                  </a:lnTo>
                  <a:lnTo>
                    <a:pt x="9334" y="667"/>
                  </a:lnTo>
                  <a:lnTo>
                    <a:pt x="13621" y="25622"/>
                  </a:lnTo>
                  <a:lnTo>
                    <a:pt x="16954" y="1810"/>
                  </a:lnTo>
                  <a:lnTo>
                    <a:pt x="20193" y="2286"/>
                  </a:lnTo>
                  <a:lnTo>
                    <a:pt x="15526" y="35338"/>
                  </a:lnTo>
                  <a:lnTo>
                    <a:pt x="11716" y="34766"/>
                  </a:lnTo>
                  <a:lnTo>
                    <a:pt x="7144" y="685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2" name="Forme libre : forme 4671">
              <a:extLst>
                <a:ext uri="{FF2B5EF4-FFF2-40B4-BE49-F238E27FC236}">
                  <a16:creationId xmlns:a16="http://schemas.microsoft.com/office/drawing/2014/main" id="{FA1AB452-ADD3-B658-AAD3-D0E46AE03395}"/>
                </a:ext>
              </a:extLst>
            </p:cNvPr>
            <p:cNvSpPr/>
            <p:nvPr/>
          </p:nvSpPr>
          <p:spPr>
            <a:xfrm>
              <a:off x="16987530" y="3605175"/>
              <a:ext cx="20192" cy="35627"/>
            </a:xfrm>
            <a:custGeom>
              <a:avLst/>
              <a:gdLst>
                <a:gd name="connsiteX0" fmla="*/ 6763 w 19812"/>
                <a:gd name="connsiteY0" fmla="*/ 6668 h 34956"/>
                <a:gd name="connsiteX1" fmla="*/ 3334 w 19812"/>
                <a:gd name="connsiteY1" fmla="*/ 33433 h 34956"/>
                <a:gd name="connsiteX2" fmla="*/ 0 w 19812"/>
                <a:gd name="connsiteY2" fmla="*/ 33052 h 34956"/>
                <a:gd name="connsiteX3" fmla="*/ 4191 w 19812"/>
                <a:gd name="connsiteY3" fmla="*/ 0 h 34956"/>
                <a:gd name="connsiteX4" fmla="*/ 8859 w 19812"/>
                <a:gd name="connsiteY4" fmla="*/ 571 h 34956"/>
                <a:gd name="connsiteX5" fmla="*/ 13526 w 19812"/>
                <a:gd name="connsiteY5" fmla="*/ 25432 h 34956"/>
                <a:gd name="connsiteX6" fmla="*/ 16574 w 19812"/>
                <a:gd name="connsiteY6" fmla="*/ 1524 h 34956"/>
                <a:gd name="connsiteX7" fmla="*/ 19812 w 19812"/>
                <a:gd name="connsiteY7" fmla="*/ 1905 h 34956"/>
                <a:gd name="connsiteX8" fmla="*/ 15621 w 19812"/>
                <a:gd name="connsiteY8" fmla="*/ 34957 h 34956"/>
                <a:gd name="connsiteX9" fmla="*/ 11811 w 19812"/>
                <a:gd name="connsiteY9" fmla="*/ 34480 h 34956"/>
                <a:gd name="connsiteX10" fmla="*/ 6763 w 19812"/>
                <a:gd name="connsiteY10" fmla="*/ 6668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12" h="34956">
                  <a:moveTo>
                    <a:pt x="6763" y="6668"/>
                  </a:moveTo>
                  <a:lnTo>
                    <a:pt x="3334" y="33433"/>
                  </a:lnTo>
                  <a:lnTo>
                    <a:pt x="0" y="33052"/>
                  </a:lnTo>
                  <a:lnTo>
                    <a:pt x="4191" y="0"/>
                  </a:lnTo>
                  <a:lnTo>
                    <a:pt x="8859" y="571"/>
                  </a:lnTo>
                  <a:lnTo>
                    <a:pt x="13526" y="25432"/>
                  </a:lnTo>
                  <a:lnTo>
                    <a:pt x="16574" y="1524"/>
                  </a:lnTo>
                  <a:lnTo>
                    <a:pt x="19812" y="1905"/>
                  </a:lnTo>
                  <a:lnTo>
                    <a:pt x="15621" y="34957"/>
                  </a:lnTo>
                  <a:lnTo>
                    <a:pt x="11811" y="34480"/>
                  </a:lnTo>
                  <a:lnTo>
                    <a:pt x="6763" y="666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3" name="Forme libre : forme 4672">
              <a:extLst>
                <a:ext uri="{FF2B5EF4-FFF2-40B4-BE49-F238E27FC236}">
                  <a16:creationId xmlns:a16="http://schemas.microsoft.com/office/drawing/2014/main" id="{0FA5FA35-3770-3493-98A3-E755FD5CB59F}"/>
                </a:ext>
              </a:extLst>
            </p:cNvPr>
            <p:cNvSpPr/>
            <p:nvPr/>
          </p:nvSpPr>
          <p:spPr>
            <a:xfrm>
              <a:off x="17007625" y="3607408"/>
              <a:ext cx="17571" cy="35335"/>
            </a:xfrm>
            <a:custGeom>
              <a:avLst/>
              <a:gdLst>
                <a:gd name="connsiteX0" fmla="*/ 5811 w 17240"/>
                <a:gd name="connsiteY0" fmla="*/ 15145 h 34670"/>
                <a:gd name="connsiteX1" fmla="*/ 13907 w 17240"/>
                <a:gd name="connsiteY1" fmla="*/ 16002 h 34670"/>
                <a:gd name="connsiteX2" fmla="*/ 13526 w 17240"/>
                <a:gd name="connsiteY2" fmla="*/ 19336 h 34670"/>
                <a:gd name="connsiteX3" fmla="*/ 5429 w 17240"/>
                <a:gd name="connsiteY3" fmla="*/ 18479 h 34670"/>
                <a:gd name="connsiteX4" fmla="*/ 4096 w 17240"/>
                <a:gd name="connsiteY4" fmla="*/ 30289 h 34670"/>
                <a:gd name="connsiteX5" fmla="*/ 14002 w 17240"/>
                <a:gd name="connsiteY5" fmla="*/ 31337 h 34670"/>
                <a:gd name="connsiteX6" fmla="*/ 13621 w 17240"/>
                <a:gd name="connsiteY6" fmla="*/ 34671 h 34670"/>
                <a:gd name="connsiteX7" fmla="*/ 0 w 17240"/>
                <a:gd name="connsiteY7" fmla="*/ 33147 h 34670"/>
                <a:gd name="connsiteX8" fmla="*/ 3620 w 17240"/>
                <a:gd name="connsiteY8" fmla="*/ 0 h 34670"/>
                <a:gd name="connsiteX9" fmla="*/ 17240 w 17240"/>
                <a:gd name="connsiteY9" fmla="*/ 1524 h 34670"/>
                <a:gd name="connsiteX10" fmla="*/ 16859 w 17240"/>
                <a:gd name="connsiteY10" fmla="*/ 4858 h 34670"/>
                <a:gd name="connsiteX11" fmla="*/ 6954 w 17240"/>
                <a:gd name="connsiteY11" fmla="*/ 3810 h 34670"/>
                <a:gd name="connsiteX12" fmla="*/ 5811 w 17240"/>
                <a:gd name="connsiteY12" fmla="*/ 15145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40" h="34670">
                  <a:moveTo>
                    <a:pt x="5811" y="15145"/>
                  </a:moveTo>
                  <a:lnTo>
                    <a:pt x="13907" y="16002"/>
                  </a:lnTo>
                  <a:lnTo>
                    <a:pt x="13526" y="19336"/>
                  </a:lnTo>
                  <a:lnTo>
                    <a:pt x="5429" y="18479"/>
                  </a:lnTo>
                  <a:lnTo>
                    <a:pt x="4096" y="30289"/>
                  </a:lnTo>
                  <a:lnTo>
                    <a:pt x="14002" y="31337"/>
                  </a:lnTo>
                  <a:lnTo>
                    <a:pt x="13621" y="34671"/>
                  </a:lnTo>
                  <a:lnTo>
                    <a:pt x="0" y="33147"/>
                  </a:lnTo>
                  <a:lnTo>
                    <a:pt x="3620" y="0"/>
                  </a:lnTo>
                  <a:lnTo>
                    <a:pt x="17240" y="1524"/>
                  </a:lnTo>
                  <a:lnTo>
                    <a:pt x="16859" y="4858"/>
                  </a:lnTo>
                  <a:lnTo>
                    <a:pt x="6954" y="3810"/>
                  </a:lnTo>
                  <a:lnTo>
                    <a:pt x="5811" y="15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4" name="Forme libre : forme 4673">
              <a:extLst>
                <a:ext uri="{FF2B5EF4-FFF2-40B4-BE49-F238E27FC236}">
                  <a16:creationId xmlns:a16="http://schemas.microsoft.com/office/drawing/2014/main" id="{B09CC99D-0E38-1E97-6407-798E2938346E}"/>
                </a:ext>
              </a:extLst>
            </p:cNvPr>
            <p:cNvSpPr/>
            <p:nvPr/>
          </p:nvSpPr>
          <p:spPr>
            <a:xfrm>
              <a:off x="14480305" y="4316656"/>
              <a:ext cx="32327" cy="28249"/>
            </a:xfrm>
            <a:custGeom>
              <a:avLst/>
              <a:gdLst>
                <a:gd name="connsiteX0" fmla="*/ 31718 w 31718"/>
                <a:gd name="connsiteY0" fmla="*/ 19145 h 27717"/>
                <a:gd name="connsiteX1" fmla="*/ 21622 w 31718"/>
                <a:gd name="connsiteY1" fmla="*/ 27718 h 27717"/>
                <a:gd name="connsiteX2" fmla="*/ 0 w 31718"/>
                <a:gd name="connsiteY2" fmla="*/ 2381 h 27717"/>
                <a:gd name="connsiteX3" fmla="*/ 2857 w 31718"/>
                <a:gd name="connsiteY3" fmla="*/ 0 h 27717"/>
                <a:gd name="connsiteX4" fmla="*/ 22288 w 31718"/>
                <a:gd name="connsiteY4" fmla="*/ 22765 h 27717"/>
                <a:gd name="connsiteX5" fmla="*/ 29527 w 31718"/>
                <a:gd name="connsiteY5" fmla="*/ 16573 h 27717"/>
                <a:gd name="connsiteX6" fmla="*/ 31718 w 31718"/>
                <a:gd name="connsiteY6" fmla="*/ 19145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" h="27717">
                  <a:moveTo>
                    <a:pt x="31718" y="19145"/>
                  </a:moveTo>
                  <a:lnTo>
                    <a:pt x="21622" y="27718"/>
                  </a:lnTo>
                  <a:lnTo>
                    <a:pt x="0" y="2381"/>
                  </a:lnTo>
                  <a:lnTo>
                    <a:pt x="2857" y="0"/>
                  </a:lnTo>
                  <a:lnTo>
                    <a:pt x="22288" y="22765"/>
                  </a:lnTo>
                  <a:lnTo>
                    <a:pt x="29527" y="16573"/>
                  </a:lnTo>
                  <a:lnTo>
                    <a:pt x="31718" y="19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5" name="Forme libre : forme 4674">
              <a:extLst>
                <a:ext uri="{FF2B5EF4-FFF2-40B4-BE49-F238E27FC236}">
                  <a16:creationId xmlns:a16="http://schemas.microsoft.com/office/drawing/2014/main" id="{38807BBD-E53B-67BC-B4F0-1AA2B8E4BA21}"/>
                </a:ext>
              </a:extLst>
            </p:cNvPr>
            <p:cNvSpPr/>
            <p:nvPr/>
          </p:nvSpPr>
          <p:spPr>
            <a:xfrm>
              <a:off x="14492731" y="4298988"/>
              <a:ext cx="33394" cy="34268"/>
            </a:xfrm>
            <a:custGeom>
              <a:avLst/>
              <a:gdLst>
                <a:gd name="connsiteX0" fmla="*/ 12763 w 32765"/>
                <a:gd name="connsiteY0" fmla="*/ 17431 h 33623"/>
                <a:gd name="connsiteX1" fmla="*/ 18669 w 32765"/>
                <a:gd name="connsiteY1" fmla="*/ 11906 h 33623"/>
                <a:gd name="connsiteX2" fmla="*/ 20955 w 32765"/>
                <a:gd name="connsiteY2" fmla="*/ 14383 h 33623"/>
                <a:gd name="connsiteX3" fmla="*/ 15049 w 32765"/>
                <a:gd name="connsiteY3" fmla="*/ 19907 h 33623"/>
                <a:gd name="connsiteX4" fmla="*/ 23146 w 32765"/>
                <a:gd name="connsiteY4" fmla="*/ 28575 h 33623"/>
                <a:gd name="connsiteX5" fmla="*/ 30480 w 32765"/>
                <a:gd name="connsiteY5" fmla="*/ 21717 h 33623"/>
                <a:gd name="connsiteX6" fmla="*/ 32766 w 32765"/>
                <a:gd name="connsiteY6" fmla="*/ 24194 h 33623"/>
                <a:gd name="connsiteX7" fmla="*/ 22765 w 32765"/>
                <a:gd name="connsiteY7" fmla="*/ 33623 h 33623"/>
                <a:gd name="connsiteX8" fmla="*/ 0 w 32765"/>
                <a:gd name="connsiteY8" fmla="*/ 9335 h 33623"/>
                <a:gd name="connsiteX9" fmla="*/ 10001 w 32765"/>
                <a:gd name="connsiteY9" fmla="*/ 0 h 33623"/>
                <a:gd name="connsiteX10" fmla="*/ 12287 w 32765"/>
                <a:gd name="connsiteY10" fmla="*/ 2477 h 33623"/>
                <a:gd name="connsiteX11" fmla="*/ 4953 w 32765"/>
                <a:gd name="connsiteY11" fmla="*/ 9335 h 33623"/>
                <a:gd name="connsiteX12" fmla="*/ 12763 w 32765"/>
                <a:gd name="connsiteY12" fmla="*/ 17431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5" h="33623">
                  <a:moveTo>
                    <a:pt x="12763" y="17431"/>
                  </a:moveTo>
                  <a:lnTo>
                    <a:pt x="18669" y="11906"/>
                  </a:lnTo>
                  <a:lnTo>
                    <a:pt x="20955" y="14383"/>
                  </a:lnTo>
                  <a:lnTo>
                    <a:pt x="15049" y="19907"/>
                  </a:lnTo>
                  <a:lnTo>
                    <a:pt x="23146" y="28575"/>
                  </a:lnTo>
                  <a:lnTo>
                    <a:pt x="30480" y="21717"/>
                  </a:lnTo>
                  <a:lnTo>
                    <a:pt x="32766" y="24194"/>
                  </a:lnTo>
                  <a:lnTo>
                    <a:pt x="22765" y="33623"/>
                  </a:lnTo>
                  <a:lnTo>
                    <a:pt x="0" y="9335"/>
                  </a:lnTo>
                  <a:lnTo>
                    <a:pt x="10001" y="0"/>
                  </a:lnTo>
                  <a:lnTo>
                    <a:pt x="12287" y="2477"/>
                  </a:lnTo>
                  <a:lnTo>
                    <a:pt x="4953" y="9335"/>
                  </a:lnTo>
                  <a:lnTo>
                    <a:pt x="12763" y="1743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6" name="Forme libre : forme 4675">
              <a:extLst>
                <a:ext uri="{FF2B5EF4-FFF2-40B4-BE49-F238E27FC236}">
                  <a16:creationId xmlns:a16="http://schemas.microsoft.com/office/drawing/2014/main" id="{DA8A8683-91B3-C065-1197-4A55CE1BA6BF}"/>
                </a:ext>
              </a:extLst>
            </p:cNvPr>
            <p:cNvSpPr/>
            <p:nvPr/>
          </p:nvSpPr>
          <p:spPr>
            <a:xfrm>
              <a:off x="14509720" y="4280155"/>
              <a:ext cx="31647" cy="30482"/>
            </a:xfrm>
            <a:custGeom>
              <a:avLst/>
              <a:gdLst>
                <a:gd name="connsiteX0" fmla="*/ 31051 w 31051"/>
                <a:gd name="connsiteY0" fmla="*/ 27242 h 29908"/>
                <a:gd name="connsiteX1" fmla="*/ 28575 w 31051"/>
                <a:gd name="connsiteY1" fmla="*/ 29909 h 29908"/>
                <a:gd name="connsiteX2" fmla="*/ 6667 w 31051"/>
                <a:gd name="connsiteY2" fmla="*/ 9525 h 29908"/>
                <a:gd name="connsiteX3" fmla="*/ 2476 w 31051"/>
                <a:gd name="connsiteY3" fmla="*/ 14002 h 29908"/>
                <a:gd name="connsiteX4" fmla="*/ 0 w 31051"/>
                <a:gd name="connsiteY4" fmla="*/ 11716 h 29908"/>
                <a:gd name="connsiteX5" fmla="*/ 10858 w 31051"/>
                <a:gd name="connsiteY5" fmla="*/ 0 h 29908"/>
                <a:gd name="connsiteX6" fmla="*/ 13335 w 31051"/>
                <a:gd name="connsiteY6" fmla="*/ 2286 h 29908"/>
                <a:gd name="connsiteX7" fmla="*/ 9144 w 31051"/>
                <a:gd name="connsiteY7" fmla="*/ 6763 h 29908"/>
                <a:gd name="connsiteX8" fmla="*/ 31051 w 31051"/>
                <a:gd name="connsiteY8" fmla="*/ 27242 h 2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51" h="29908">
                  <a:moveTo>
                    <a:pt x="31051" y="27242"/>
                  </a:moveTo>
                  <a:lnTo>
                    <a:pt x="28575" y="29909"/>
                  </a:lnTo>
                  <a:lnTo>
                    <a:pt x="6667" y="9525"/>
                  </a:lnTo>
                  <a:lnTo>
                    <a:pt x="2476" y="14002"/>
                  </a:lnTo>
                  <a:lnTo>
                    <a:pt x="0" y="11716"/>
                  </a:lnTo>
                  <a:lnTo>
                    <a:pt x="10858" y="0"/>
                  </a:lnTo>
                  <a:lnTo>
                    <a:pt x="13335" y="2286"/>
                  </a:lnTo>
                  <a:lnTo>
                    <a:pt x="9144" y="6763"/>
                  </a:lnTo>
                  <a:lnTo>
                    <a:pt x="31051" y="27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7" name="Forme libre : forme 4676">
              <a:extLst>
                <a:ext uri="{FF2B5EF4-FFF2-40B4-BE49-F238E27FC236}">
                  <a16:creationId xmlns:a16="http://schemas.microsoft.com/office/drawing/2014/main" id="{CCAACC73-3BE3-1985-0B00-5C371BD39D33}"/>
                </a:ext>
              </a:extLst>
            </p:cNvPr>
            <p:cNvSpPr/>
            <p:nvPr/>
          </p:nvSpPr>
          <p:spPr>
            <a:xfrm>
              <a:off x="14522243" y="4275496"/>
              <a:ext cx="28249" cy="25045"/>
            </a:xfrm>
            <a:custGeom>
              <a:avLst/>
              <a:gdLst>
                <a:gd name="connsiteX0" fmla="*/ 0 w 27717"/>
                <a:gd name="connsiteY0" fmla="*/ 2762 h 24574"/>
                <a:gd name="connsiteX1" fmla="*/ 2477 w 27717"/>
                <a:gd name="connsiteY1" fmla="*/ 0 h 24574"/>
                <a:gd name="connsiteX2" fmla="*/ 27718 w 27717"/>
                <a:gd name="connsiteY2" fmla="*/ 21812 h 24574"/>
                <a:gd name="connsiteX3" fmla="*/ 25241 w 27717"/>
                <a:gd name="connsiteY3" fmla="*/ 24574 h 24574"/>
                <a:gd name="connsiteX4" fmla="*/ 0 w 27717"/>
                <a:gd name="connsiteY4" fmla="*/ 2762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7" h="24574">
                  <a:moveTo>
                    <a:pt x="0" y="2762"/>
                  </a:moveTo>
                  <a:lnTo>
                    <a:pt x="2477" y="0"/>
                  </a:lnTo>
                  <a:lnTo>
                    <a:pt x="27718" y="21812"/>
                  </a:lnTo>
                  <a:lnTo>
                    <a:pt x="25241" y="24574"/>
                  </a:lnTo>
                  <a:lnTo>
                    <a:pt x="0" y="2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8" name="Forme libre : forme 4677">
              <a:extLst>
                <a:ext uri="{FF2B5EF4-FFF2-40B4-BE49-F238E27FC236}">
                  <a16:creationId xmlns:a16="http://schemas.microsoft.com/office/drawing/2014/main" id="{042D1535-6A77-C908-A8FC-D8F409E4D39A}"/>
                </a:ext>
              </a:extLst>
            </p:cNvPr>
            <p:cNvSpPr/>
            <p:nvPr/>
          </p:nvSpPr>
          <p:spPr>
            <a:xfrm>
              <a:off x="14527387" y="4269379"/>
              <a:ext cx="34948" cy="24172"/>
            </a:xfrm>
            <a:custGeom>
              <a:avLst/>
              <a:gdLst>
                <a:gd name="connsiteX0" fmla="*/ 34290 w 34290"/>
                <a:gd name="connsiteY0" fmla="*/ 13430 h 23717"/>
                <a:gd name="connsiteX1" fmla="*/ 26003 w 34290"/>
                <a:gd name="connsiteY1" fmla="*/ 23717 h 23717"/>
                <a:gd name="connsiteX2" fmla="*/ 0 w 34290"/>
                <a:gd name="connsiteY2" fmla="*/ 2857 h 23717"/>
                <a:gd name="connsiteX3" fmla="*/ 2286 w 34290"/>
                <a:gd name="connsiteY3" fmla="*/ 0 h 23717"/>
                <a:gd name="connsiteX4" fmla="*/ 25718 w 34290"/>
                <a:gd name="connsiteY4" fmla="*/ 18764 h 23717"/>
                <a:gd name="connsiteX5" fmla="*/ 31718 w 34290"/>
                <a:gd name="connsiteY5" fmla="*/ 11335 h 23717"/>
                <a:gd name="connsiteX6" fmla="*/ 34290 w 34290"/>
                <a:gd name="connsiteY6" fmla="*/ 1343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" h="23717">
                  <a:moveTo>
                    <a:pt x="34290" y="13430"/>
                  </a:moveTo>
                  <a:lnTo>
                    <a:pt x="26003" y="23717"/>
                  </a:lnTo>
                  <a:lnTo>
                    <a:pt x="0" y="2857"/>
                  </a:lnTo>
                  <a:lnTo>
                    <a:pt x="2286" y="0"/>
                  </a:lnTo>
                  <a:lnTo>
                    <a:pt x="25718" y="18764"/>
                  </a:lnTo>
                  <a:lnTo>
                    <a:pt x="31718" y="11335"/>
                  </a:lnTo>
                  <a:lnTo>
                    <a:pt x="34290" y="1343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9" name="Forme libre : forme 4678">
              <a:extLst>
                <a:ext uri="{FF2B5EF4-FFF2-40B4-BE49-F238E27FC236}">
                  <a16:creationId xmlns:a16="http://schemas.microsoft.com/office/drawing/2014/main" id="{FC0D1384-6691-2E23-293C-4065FF268D07}"/>
                </a:ext>
              </a:extLst>
            </p:cNvPr>
            <p:cNvSpPr/>
            <p:nvPr/>
          </p:nvSpPr>
          <p:spPr>
            <a:xfrm>
              <a:off x="14537387" y="4256760"/>
              <a:ext cx="35433" cy="22910"/>
            </a:xfrm>
            <a:custGeom>
              <a:avLst/>
              <a:gdLst>
                <a:gd name="connsiteX0" fmla="*/ 34766 w 34766"/>
                <a:gd name="connsiteY0" fmla="*/ 11716 h 22479"/>
                <a:gd name="connsiteX1" fmla="*/ 27051 w 34766"/>
                <a:gd name="connsiteY1" fmla="*/ 22479 h 22479"/>
                <a:gd name="connsiteX2" fmla="*/ 0 w 34766"/>
                <a:gd name="connsiteY2" fmla="*/ 3048 h 22479"/>
                <a:gd name="connsiteX3" fmla="*/ 2191 w 34766"/>
                <a:gd name="connsiteY3" fmla="*/ 0 h 22479"/>
                <a:gd name="connsiteX4" fmla="*/ 26479 w 34766"/>
                <a:gd name="connsiteY4" fmla="*/ 17431 h 22479"/>
                <a:gd name="connsiteX5" fmla="*/ 32004 w 34766"/>
                <a:gd name="connsiteY5" fmla="*/ 9716 h 22479"/>
                <a:gd name="connsiteX6" fmla="*/ 34766 w 34766"/>
                <a:gd name="connsiteY6" fmla="*/ 11716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66" h="22479">
                  <a:moveTo>
                    <a:pt x="34766" y="11716"/>
                  </a:moveTo>
                  <a:lnTo>
                    <a:pt x="27051" y="22479"/>
                  </a:lnTo>
                  <a:lnTo>
                    <a:pt x="0" y="3048"/>
                  </a:lnTo>
                  <a:lnTo>
                    <a:pt x="2191" y="0"/>
                  </a:lnTo>
                  <a:lnTo>
                    <a:pt x="26479" y="17431"/>
                  </a:lnTo>
                  <a:lnTo>
                    <a:pt x="32004" y="9716"/>
                  </a:lnTo>
                  <a:lnTo>
                    <a:pt x="34766" y="11716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0" name="Forme libre : forme 4679">
              <a:extLst>
                <a:ext uri="{FF2B5EF4-FFF2-40B4-BE49-F238E27FC236}">
                  <a16:creationId xmlns:a16="http://schemas.microsoft.com/office/drawing/2014/main" id="{F255FCD9-A27F-C275-5B42-E62791DD31D5}"/>
                </a:ext>
              </a:extLst>
            </p:cNvPr>
            <p:cNvSpPr/>
            <p:nvPr/>
          </p:nvSpPr>
          <p:spPr>
            <a:xfrm>
              <a:off x="14546609" y="4234917"/>
              <a:ext cx="36210" cy="29997"/>
            </a:xfrm>
            <a:custGeom>
              <a:avLst/>
              <a:gdLst>
                <a:gd name="connsiteX0" fmla="*/ 14478 w 35528"/>
                <a:gd name="connsiteY0" fmla="*/ 16383 h 29432"/>
                <a:gd name="connsiteX1" fmla="*/ 18860 w 35528"/>
                <a:gd name="connsiteY1" fmla="*/ 9525 h 29432"/>
                <a:gd name="connsiteX2" fmla="*/ 21717 w 35528"/>
                <a:gd name="connsiteY2" fmla="*/ 11335 h 29432"/>
                <a:gd name="connsiteX3" fmla="*/ 17336 w 35528"/>
                <a:gd name="connsiteY3" fmla="*/ 18193 h 29432"/>
                <a:gd name="connsiteX4" fmla="*/ 27337 w 35528"/>
                <a:gd name="connsiteY4" fmla="*/ 24479 h 29432"/>
                <a:gd name="connsiteX5" fmla="*/ 32671 w 35528"/>
                <a:gd name="connsiteY5" fmla="*/ 16002 h 29432"/>
                <a:gd name="connsiteX6" fmla="*/ 35528 w 35528"/>
                <a:gd name="connsiteY6" fmla="*/ 17812 h 29432"/>
                <a:gd name="connsiteX7" fmla="*/ 28194 w 35528"/>
                <a:gd name="connsiteY7" fmla="*/ 29432 h 29432"/>
                <a:gd name="connsiteX8" fmla="*/ 0 w 35528"/>
                <a:gd name="connsiteY8" fmla="*/ 11621 h 29432"/>
                <a:gd name="connsiteX9" fmla="*/ 7334 w 35528"/>
                <a:gd name="connsiteY9" fmla="*/ 0 h 29432"/>
                <a:gd name="connsiteX10" fmla="*/ 10192 w 35528"/>
                <a:gd name="connsiteY10" fmla="*/ 1810 h 29432"/>
                <a:gd name="connsiteX11" fmla="*/ 4858 w 35528"/>
                <a:gd name="connsiteY11" fmla="*/ 10287 h 29432"/>
                <a:gd name="connsiteX12" fmla="*/ 14478 w 35528"/>
                <a:gd name="connsiteY12" fmla="*/ 16383 h 2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28" h="29432">
                  <a:moveTo>
                    <a:pt x="14478" y="16383"/>
                  </a:moveTo>
                  <a:lnTo>
                    <a:pt x="18860" y="9525"/>
                  </a:lnTo>
                  <a:lnTo>
                    <a:pt x="21717" y="11335"/>
                  </a:lnTo>
                  <a:lnTo>
                    <a:pt x="17336" y="18193"/>
                  </a:lnTo>
                  <a:lnTo>
                    <a:pt x="27337" y="24479"/>
                  </a:lnTo>
                  <a:lnTo>
                    <a:pt x="32671" y="16002"/>
                  </a:lnTo>
                  <a:lnTo>
                    <a:pt x="35528" y="17812"/>
                  </a:lnTo>
                  <a:lnTo>
                    <a:pt x="28194" y="29432"/>
                  </a:lnTo>
                  <a:lnTo>
                    <a:pt x="0" y="11621"/>
                  </a:lnTo>
                  <a:lnTo>
                    <a:pt x="7334" y="0"/>
                  </a:lnTo>
                  <a:lnTo>
                    <a:pt x="10192" y="1810"/>
                  </a:lnTo>
                  <a:lnTo>
                    <a:pt x="4858" y="10287"/>
                  </a:lnTo>
                  <a:lnTo>
                    <a:pt x="14478" y="1638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1" name="Forme libre : forme 4680">
              <a:extLst>
                <a:ext uri="{FF2B5EF4-FFF2-40B4-BE49-F238E27FC236}">
                  <a16:creationId xmlns:a16="http://schemas.microsoft.com/office/drawing/2014/main" id="{E0AAC00E-E68F-9F7B-A413-A8B1F2846783}"/>
                </a:ext>
              </a:extLst>
            </p:cNvPr>
            <p:cNvSpPr/>
            <p:nvPr/>
          </p:nvSpPr>
          <p:spPr>
            <a:xfrm>
              <a:off x="14554958" y="4219094"/>
              <a:ext cx="34656" cy="24949"/>
            </a:xfrm>
            <a:custGeom>
              <a:avLst/>
              <a:gdLst>
                <a:gd name="connsiteX0" fmla="*/ 34004 w 34004"/>
                <a:gd name="connsiteY0" fmla="*/ 21241 h 24479"/>
                <a:gd name="connsiteX1" fmla="*/ 32290 w 34004"/>
                <a:gd name="connsiteY1" fmla="*/ 24479 h 24479"/>
                <a:gd name="connsiteX2" fmla="*/ 5906 w 34004"/>
                <a:gd name="connsiteY2" fmla="*/ 10287 h 24479"/>
                <a:gd name="connsiteX3" fmla="*/ 2953 w 34004"/>
                <a:gd name="connsiteY3" fmla="*/ 15716 h 24479"/>
                <a:gd name="connsiteX4" fmla="*/ 0 w 34004"/>
                <a:gd name="connsiteY4" fmla="*/ 14097 h 24479"/>
                <a:gd name="connsiteX5" fmla="*/ 7525 w 34004"/>
                <a:gd name="connsiteY5" fmla="*/ 0 h 24479"/>
                <a:gd name="connsiteX6" fmla="*/ 10478 w 34004"/>
                <a:gd name="connsiteY6" fmla="*/ 1619 h 24479"/>
                <a:gd name="connsiteX7" fmla="*/ 7525 w 34004"/>
                <a:gd name="connsiteY7" fmla="*/ 7049 h 24479"/>
                <a:gd name="connsiteX8" fmla="*/ 34004 w 34004"/>
                <a:gd name="connsiteY8" fmla="*/ 21241 h 2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04" h="24479">
                  <a:moveTo>
                    <a:pt x="34004" y="21241"/>
                  </a:moveTo>
                  <a:lnTo>
                    <a:pt x="32290" y="24479"/>
                  </a:lnTo>
                  <a:lnTo>
                    <a:pt x="5906" y="10287"/>
                  </a:lnTo>
                  <a:lnTo>
                    <a:pt x="2953" y="15716"/>
                  </a:lnTo>
                  <a:lnTo>
                    <a:pt x="0" y="14097"/>
                  </a:lnTo>
                  <a:lnTo>
                    <a:pt x="7525" y="0"/>
                  </a:lnTo>
                  <a:lnTo>
                    <a:pt x="10478" y="1619"/>
                  </a:lnTo>
                  <a:lnTo>
                    <a:pt x="7525" y="7049"/>
                  </a:lnTo>
                  <a:lnTo>
                    <a:pt x="34004" y="2124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4682" name="Graphique 9">
              <a:extLst>
                <a:ext uri="{FF2B5EF4-FFF2-40B4-BE49-F238E27FC236}">
                  <a16:creationId xmlns:a16="http://schemas.microsoft.com/office/drawing/2014/main" id="{E6E789BA-CD84-7FBD-5385-796EDFD90A65}"/>
                </a:ext>
              </a:extLst>
            </p:cNvPr>
            <p:cNvGrpSpPr/>
            <p:nvPr/>
          </p:nvGrpSpPr>
          <p:grpSpPr>
            <a:xfrm>
              <a:off x="13683102" y="5609441"/>
              <a:ext cx="675758" cy="97271"/>
              <a:chOff x="15622347" y="5556217"/>
              <a:chExt cx="663035" cy="95440"/>
            </a:xfrm>
            <a:solidFill>
              <a:srgbClr val="FFFFFF"/>
            </a:solidFill>
          </p:grpSpPr>
          <p:sp>
            <p:nvSpPr>
              <p:cNvPr id="4687" name="Forme libre : forme 4686">
                <a:extLst>
                  <a:ext uri="{FF2B5EF4-FFF2-40B4-BE49-F238E27FC236}">
                    <a16:creationId xmlns:a16="http://schemas.microsoft.com/office/drawing/2014/main" id="{1E4157E8-3B89-CBE7-10E9-B36013162E3F}"/>
                  </a:ext>
                </a:extLst>
              </p:cNvPr>
              <p:cNvSpPr/>
              <p:nvPr/>
            </p:nvSpPr>
            <p:spPr>
              <a:xfrm>
                <a:off x="15622347" y="5557265"/>
                <a:ext cx="37052" cy="93344"/>
              </a:xfrm>
              <a:custGeom>
                <a:avLst/>
                <a:gdLst>
                  <a:gd name="connsiteX0" fmla="*/ 37052 w 37052"/>
                  <a:gd name="connsiteY0" fmla="*/ 93345 h 93344"/>
                  <a:gd name="connsiteX1" fmla="*/ 0 w 37052"/>
                  <a:gd name="connsiteY1" fmla="*/ 93345 h 93344"/>
                  <a:gd name="connsiteX2" fmla="*/ 0 w 37052"/>
                  <a:gd name="connsiteY2" fmla="*/ 0 h 93344"/>
                  <a:gd name="connsiteX3" fmla="*/ 10382 w 37052"/>
                  <a:gd name="connsiteY3" fmla="*/ 0 h 93344"/>
                  <a:gd name="connsiteX4" fmla="*/ 10382 w 37052"/>
                  <a:gd name="connsiteY4" fmla="*/ 83915 h 93344"/>
                  <a:gd name="connsiteX5" fmla="*/ 37052 w 37052"/>
                  <a:gd name="connsiteY5" fmla="*/ 83915 h 93344"/>
                  <a:gd name="connsiteX6" fmla="*/ 37052 w 37052"/>
                  <a:gd name="connsiteY6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52" h="93344">
                    <a:moveTo>
                      <a:pt x="37052" y="93345"/>
                    </a:moveTo>
                    <a:lnTo>
                      <a:pt x="0" y="93345"/>
                    </a:lnTo>
                    <a:lnTo>
                      <a:pt x="0" y="0"/>
                    </a:lnTo>
                    <a:lnTo>
                      <a:pt x="10382" y="0"/>
                    </a:lnTo>
                    <a:lnTo>
                      <a:pt x="10382" y="83915"/>
                    </a:lnTo>
                    <a:lnTo>
                      <a:pt x="37052" y="83915"/>
                    </a:lnTo>
                    <a:lnTo>
                      <a:pt x="3705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88" name="Forme libre : forme 4687">
                <a:extLst>
                  <a:ext uri="{FF2B5EF4-FFF2-40B4-BE49-F238E27FC236}">
                    <a16:creationId xmlns:a16="http://schemas.microsoft.com/office/drawing/2014/main" id="{5D722473-95A1-7E85-8E61-771F2319580A}"/>
                  </a:ext>
                </a:extLst>
              </p:cNvPr>
              <p:cNvSpPr/>
              <p:nvPr/>
            </p:nvSpPr>
            <p:spPr>
              <a:xfrm>
                <a:off x="15665876" y="5557170"/>
                <a:ext cx="50863" cy="93344"/>
              </a:xfrm>
              <a:custGeom>
                <a:avLst/>
                <a:gdLst>
                  <a:gd name="connsiteX0" fmla="*/ 36862 w 50863"/>
                  <a:gd name="connsiteY0" fmla="*/ 74581 h 93344"/>
                  <a:gd name="connsiteX1" fmla="*/ 13240 w 50863"/>
                  <a:gd name="connsiteY1" fmla="*/ 74581 h 93344"/>
                  <a:gd name="connsiteX2" fmla="*/ 9620 w 50863"/>
                  <a:gd name="connsiteY2" fmla="*/ 93345 h 93344"/>
                  <a:gd name="connsiteX3" fmla="*/ 0 w 50863"/>
                  <a:gd name="connsiteY3" fmla="*/ 93345 h 93344"/>
                  <a:gd name="connsiteX4" fmla="*/ 17907 w 50863"/>
                  <a:gd name="connsiteY4" fmla="*/ 0 h 93344"/>
                  <a:gd name="connsiteX5" fmla="*/ 32957 w 50863"/>
                  <a:gd name="connsiteY5" fmla="*/ 0 h 93344"/>
                  <a:gd name="connsiteX6" fmla="*/ 50863 w 50863"/>
                  <a:gd name="connsiteY6" fmla="*/ 93345 h 93344"/>
                  <a:gd name="connsiteX7" fmla="*/ 40481 w 50863"/>
                  <a:gd name="connsiteY7" fmla="*/ 93345 h 93344"/>
                  <a:gd name="connsiteX8" fmla="*/ 36862 w 50863"/>
                  <a:gd name="connsiteY8" fmla="*/ 74581 h 93344"/>
                  <a:gd name="connsiteX9" fmla="*/ 24860 w 50863"/>
                  <a:gd name="connsiteY9" fmla="*/ 11811 h 93344"/>
                  <a:gd name="connsiteX10" fmla="*/ 14573 w 50863"/>
                  <a:gd name="connsiteY10" fmla="*/ 65723 h 93344"/>
                  <a:gd name="connsiteX11" fmla="*/ 35338 w 50863"/>
                  <a:gd name="connsiteY11" fmla="*/ 65723 h 93344"/>
                  <a:gd name="connsiteX12" fmla="*/ 24860 w 50863"/>
                  <a:gd name="connsiteY12" fmla="*/ 11811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63" h="93344">
                    <a:moveTo>
                      <a:pt x="36862" y="74581"/>
                    </a:moveTo>
                    <a:lnTo>
                      <a:pt x="13240" y="74581"/>
                    </a:lnTo>
                    <a:lnTo>
                      <a:pt x="9620" y="93345"/>
                    </a:lnTo>
                    <a:lnTo>
                      <a:pt x="0" y="93345"/>
                    </a:lnTo>
                    <a:lnTo>
                      <a:pt x="17907" y="0"/>
                    </a:lnTo>
                    <a:lnTo>
                      <a:pt x="32957" y="0"/>
                    </a:lnTo>
                    <a:lnTo>
                      <a:pt x="50863" y="93345"/>
                    </a:lnTo>
                    <a:lnTo>
                      <a:pt x="40481" y="93345"/>
                    </a:lnTo>
                    <a:lnTo>
                      <a:pt x="36862" y="74581"/>
                    </a:lnTo>
                    <a:close/>
                    <a:moveTo>
                      <a:pt x="24860" y="11811"/>
                    </a:moveTo>
                    <a:lnTo>
                      <a:pt x="14573" y="65723"/>
                    </a:lnTo>
                    <a:lnTo>
                      <a:pt x="35338" y="65723"/>
                    </a:lnTo>
                    <a:lnTo>
                      <a:pt x="24860" y="1181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89" name="Forme libre : forme 4688">
                <a:extLst>
                  <a:ext uri="{FF2B5EF4-FFF2-40B4-BE49-F238E27FC236}">
                    <a16:creationId xmlns:a16="http://schemas.microsoft.com/office/drawing/2014/main" id="{637F384D-635B-745D-942B-377168DC10F6}"/>
                  </a:ext>
                </a:extLst>
              </p:cNvPr>
              <p:cNvSpPr/>
              <p:nvPr/>
            </p:nvSpPr>
            <p:spPr>
              <a:xfrm>
                <a:off x="15725217" y="5556313"/>
                <a:ext cx="42005" cy="95344"/>
              </a:xfrm>
              <a:custGeom>
                <a:avLst/>
                <a:gdLst>
                  <a:gd name="connsiteX0" fmla="*/ 20955 w 42005"/>
                  <a:gd name="connsiteY0" fmla="*/ 0 h 95344"/>
                  <a:gd name="connsiteX1" fmla="*/ 36766 w 42005"/>
                  <a:gd name="connsiteY1" fmla="*/ 6286 h 95344"/>
                  <a:gd name="connsiteX2" fmla="*/ 42005 w 42005"/>
                  <a:gd name="connsiteY2" fmla="*/ 23526 h 95344"/>
                  <a:gd name="connsiteX3" fmla="*/ 42005 w 42005"/>
                  <a:gd name="connsiteY3" fmla="*/ 31909 h 95344"/>
                  <a:gd name="connsiteX4" fmla="*/ 32099 w 42005"/>
                  <a:gd name="connsiteY4" fmla="*/ 31909 h 95344"/>
                  <a:gd name="connsiteX5" fmla="*/ 32099 w 42005"/>
                  <a:gd name="connsiteY5" fmla="*/ 22955 h 95344"/>
                  <a:gd name="connsiteX6" fmla="*/ 21145 w 42005"/>
                  <a:gd name="connsiteY6" fmla="*/ 9525 h 95344"/>
                  <a:gd name="connsiteX7" fmla="*/ 10192 w 42005"/>
                  <a:gd name="connsiteY7" fmla="*/ 22955 h 95344"/>
                  <a:gd name="connsiteX8" fmla="*/ 10192 w 42005"/>
                  <a:gd name="connsiteY8" fmla="*/ 72294 h 95344"/>
                  <a:gd name="connsiteX9" fmla="*/ 21145 w 42005"/>
                  <a:gd name="connsiteY9" fmla="*/ 85725 h 95344"/>
                  <a:gd name="connsiteX10" fmla="*/ 32099 w 42005"/>
                  <a:gd name="connsiteY10" fmla="*/ 72294 h 95344"/>
                  <a:gd name="connsiteX11" fmla="*/ 32099 w 42005"/>
                  <a:gd name="connsiteY11" fmla="*/ 60197 h 95344"/>
                  <a:gd name="connsiteX12" fmla="*/ 42005 w 42005"/>
                  <a:gd name="connsiteY12" fmla="*/ 60197 h 95344"/>
                  <a:gd name="connsiteX13" fmla="*/ 42005 w 42005"/>
                  <a:gd name="connsiteY13" fmla="*/ 71818 h 95344"/>
                  <a:gd name="connsiteX14" fmla="*/ 36766 w 42005"/>
                  <a:gd name="connsiteY14" fmla="*/ 89059 h 95344"/>
                  <a:gd name="connsiteX15" fmla="*/ 20955 w 42005"/>
                  <a:gd name="connsiteY15" fmla="*/ 95345 h 95344"/>
                  <a:gd name="connsiteX16" fmla="*/ 5239 w 42005"/>
                  <a:gd name="connsiteY16" fmla="*/ 89059 h 95344"/>
                  <a:gd name="connsiteX17" fmla="*/ 0 w 42005"/>
                  <a:gd name="connsiteY17" fmla="*/ 71818 h 95344"/>
                  <a:gd name="connsiteX18" fmla="*/ 0 w 42005"/>
                  <a:gd name="connsiteY18" fmla="*/ 23526 h 95344"/>
                  <a:gd name="connsiteX19" fmla="*/ 5239 w 42005"/>
                  <a:gd name="connsiteY19" fmla="*/ 6286 h 95344"/>
                  <a:gd name="connsiteX20" fmla="*/ 20955 w 42005"/>
                  <a:gd name="connsiteY20" fmla="*/ 0 h 9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005" h="95344">
                    <a:moveTo>
                      <a:pt x="20955" y="0"/>
                    </a:moveTo>
                    <a:cubicBezTo>
                      <a:pt x="28003" y="0"/>
                      <a:pt x="33242" y="2095"/>
                      <a:pt x="36766" y="6286"/>
                    </a:cubicBezTo>
                    <a:cubicBezTo>
                      <a:pt x="40291" y="10477"/>
                      <a:pt x="42005" y="16192"/>
                      <a:pt x="42005" y="23526"/>
                    </a:cubicBezTo>
                    <a:lnTo>
                      <a:pt x="42005" y="31909"/>
                    </a:lnTo>
                    <a:lnTo>
                      <a:pt x="32099" y="31909"/>
                    </a:lnTo>
                    <a:lnTo>
                      <a:pt x="32099" y="22955"/>
                    </a:lnTo>
                    <a:cubicBezTo>
                      <a:pt x="32099" y="14001"/>
                      <a:pt x="28480" y="9525"/>
                      <a:pt x="21145" y="9525"/>
                    </a:cubicBezTo>
                    <a:cubicBezTo>
                      <a:pt x="13811" y="9525"/>
                      <a:pt x="10192" y="14001"/>
                      <a:pt x="10192" y="22955"/>
                    </a:cubicBezTo>
                    <a:lnTo>
                      <a:pt x="10192" y="72294"/>
                    </a:lnTo>
                    <a:cubicBezTo>
                      <a:pt x="10192" y="81248"/>
                      <a:pt x="13811" y="85725"/>
                      <a:pt x="21145" y="85725"/>
                    </a:cubicBezTo>
                    <a:cubicBezTo>
                      <a:pt x="28480" y="85725"/>
                      <a:pt x="32099" y="81248"/>
                      <a:pt x="32099" y="72294"/>
                    </a:cubicBezTo>
                    <a:lnTo>
                      <a:pt x="32099" y="60197"/>
                    </a:lnTo>
                    <a:lnTo>
                      <a:pt x="42005" y="60197"/>
                    </a:lnTo>
                    <a:lnTo>
                      <a:pt x="42005" y="71818"/>
                    </a:lnTo>
                    <a:cubicBezTo>
                      <a:pt x="42005" y="79153"/>
                      <a:pt x="40291" y="84867"/>
                      <a:pt x="36766" y="89059"/>
                    </a:cubicBezTo>
                    <a:cubicBezTo>
                      <a:pt x="33242" y="93250"/>
                      <a:pt x="28003" y="95345"/>
                      <a:pt x="20955" y="95345"/>
                    </a:cubicBezTo>
                    <a:cubicBezTo>
                      <a:pt x="14002" y="95345"/>
                      <a:pt x="8763" y="93250"/>
                      <a:pt x="523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lnTo>
                      <a:pt x="0" y="23526"/>
                    </a:lnTo>
                    <a:cubicBezTo>
                      <a:pt x="0" y="16192"/>
                      <a:pt x="1714" y="10477"/>
                      <a:pt x="5239" y="6286"/>
                    </a:cubicBezTo>
                    <a:cubicBezTo>
                      <a:pt x="8858" y="2095"/>
                      <a:pt x="14097" y="0"/>
                      <a:pt x="20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0" name="Forme libre : forme 4689">
                <a:extLst>
                  <a:ext uri="{FF2B5EF4-FFF2-40B4-BE49-F238E27FC236}">
                    <a16:creationId xmlns:a16="http://schemas.microsoft.com/office/drawing/2014/main" id="{412550F2-6B70-9B2C-0C02-6180F6BA7317}"/>
                  </a:ext>
                </a:extLst>
              </p:cNvPr>
              <p:cNvSpPr/>
              <p:nvPr/>
            </p:nvSpPr>
            <p:spPr>
              <a:xfrm>
                <a:off x="15800083" y="5557265"/>
                <a:ext cx="43053" cy="93440"/>
              </a:xfrm>
              <a:custGeom>
                <a:avLst/>
                <a:gdLst>
                  <a:gd name="connsiteX0" fmla="*/ 0 w 43053"/>
                  <a:gd name="connsiteY0" fmla="*/ 0 h 93440"/>
                  <a:gd name="connsiteX1" fmla="*/ 21908 w 43053"/>
                  <a:gd name="connsiteY1" fmla="*/ 0 h 93440"/>
                  <a:gd name="connsiteX2" fmla="*/ 37814 w 43053"/>
                  <a:gd name="connsiteY2" fmla="*/ 6096 h 93440"/>
                  <a:gd name="connsiteX3" fmla="*/ 43053 w 43053"/>
                  <a:gd name="connsiteY3" fmla="*/ 23241 h 93440"/>
                  <a:gd name="connsiteX4" fmla="*/ 43053 w 43053"/>
                  <a:gd name="connsiteY4" fmla="*/ 70295 h 93440"/>
                  <a:gd name="connsiteX5" fmla="*/ 37814 w 43053"/>
                  <a:gd name="connsiteY5" fmla="*/ 87344 h 93440"/>
                  <a:gd name="connsiteX6" fmla="*/ 21908 w 43053"/>
                  <a:gd name="connsiteY6" fmla="*/ 93440 h 93440"/>
                  <a:gd name="connsiteX7" fmla="*/ 0 w 43053"/>
                  <a:gd name="connsiteY7" fmla="*/ 93440 h 93440"/>
                  <a:gd name="connsiteX8" fmla="*/ 0 w 43053"/>
                  <a:gd name="connsiteY8" fmla="*/ 0 h 93440"/>
                  <a:gd name="connsiteX9" fmla="*/ 10382 w 43053"/>
                  <a:gd name="connsiteY9" fmla="*/ 83820 h 93440"/>
                  <a:gd name="connsiteX10" fmla="*/ 21717 w 43053"/>
                  <a:gd name="connsiteY10" fmla="*/ 83820 h 93440"/>
                  <a:gd name="connsiteX11" fmla="*/ 32766 w 43053"/>
                  <a:gd name="connsiteY11" fmla="*/ 70580 h 93440"/>
                  <a:gd name="connsiteX12" fmla="*/ 32766 w 43053"/>
                  <a:gd name="connsiteY12" fmla="*/ 22574 h 93440"/>
                  <a:gd name="connsiteX13" fmla="*/ 21527 w 43053"/>
                  <a:gd name="connsiteY13" fmla="*/ 9334 h 93440"/>
                  <a:gd name="connsiteX14" fmla="*/ 10287 w 43053"/>
                  <a:gd name="connsiteY14" fmla="*/ 9334 h 93440"/>
                  <a:gd name="connsiteX15" fmla="*/ 10287 w 43053"/>
                  <a:gd name="connsiteY15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053" h="93440">
                    <a:moveTo>
                      <a:pt x="0" y="0"/>
                    </a:moveTo>
                    <a:lnTo>
                      <a:pt x="21908" y="0"/>
                    </a:lnTo>
                    <a:cubicBezTo>
                      <a:pt x="29051" y="0"/>
                      <a:pt x="34290" y="2000"/>
                      <a:pt x="37814" y="6096"/>
                    </a:cubicBezTo>
                    <a:cubicBezTo>
                      <a:pt x="41338" y="10096"/>
                      <a:pt x="43053" y="15811"/>
                      <a:pt x="43053" y="23241"/>
                    </a:cubicBezTo>
                    <a:lnTo>
                      <a:pt x="43053" y="70295"/>
                    </a:lnTo>
                    <a:cubicBezTo>
                      <a:pt x="43053" y="77629"/>
                      <a:pt x="41338" y="83248"/>
                      <a:pt x="37814" y="87344"/>
                    </a:cubicBezTo>
                    <a:cubicBezTo>
                      <a:pt x="34290" y="91440"/>
                      <a:pt x="28956" y="93440"/>
                      <a:pt x="21908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83820"/>
                    </a:moveTo>
                    <a:lnTo>
                      <a:pt x="21717" y="83820"/>
                    </a:lnTo>
                    <a:cubicBezTo>
                      <a:pt x="29051" y="83820"/>
                      <a:pt x="32766" y="79439"/>
                      <a:pt x="32766" y="70580"/>
                    </a:cubicBezTo>
                    <a:lnTo>
                      <a:pt x="32766" y="22574"/>
                    </a:lnTo>
                    <a:cubicBezTo>
                      <a:pt x="32766" y="13811"/>
                      <a:pt x="29051" y="9334"/>
                      <a:pt x="21527" y="9334"/>
                    </a:cubicBezTo>
                    <a:lnTo>
                      <a:pt x="10287" y="9334"/>
                    </a:lnTo>
                    <a:lnTo>
                      <a:pt x="10287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1" name="Forme libre : forme 4690">
                <a:extLst>
                  <a:ext uri="{FF2B5EF4-FFF2-40B4-BE49-F238E27FC236}">
                    <a16:creationId xmlns:a16="http://schemas.microsoft.com/office/drawing/2014/main" id="{F5E38552-C46A-D4D3-BA6E-F76790BE7DB5}"/>
                  </a:ext>
                </a:extLst>
              </p:cNvPr>
              <p:cNvSpPr/>
              <p:nvPr/>
            </p:nvSpPr>
            <p:spPr>
              <a:xfrm>
                <a:off x="15853709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60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2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2" y="92297"/>
                      <a:pt x="27813" y="94392"/>
                      <a:pt x="20860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10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2" name="Forme libre : forme 4691">
                <a:extLst>
                  <a:ext uri="{FF2B5EF4-FFF2-40B4-BE49-F238E27FC236}">
                    <a16:creationId xmlns:a16="http://schemas.microsoft.com/office/drawing/2014/main" id="{825C23FF-5F14-8A4C-8745-AF91A86BB38B}"/>
                  </a:ext>
                </a:extLst>
              </p:cNvPr>
              <p:cNvSpPr/>
              <p:nvPr/>
            </p:nvSpPr>
            <p:spPr>
              <a:xfrm>
                <a:off x="15929147" y="5557265"/>
                <a:ext cx="42767" cy="93440"/>
              </a:xfrm>
              <a:custGeom>
                <a:avLst/>
                <a:gdLst>
                  <a:gd name="connsiteX0" fmla="*/ 0 w 42767"/>
                  <a:gd name="connsiteY0" fmla="*/ 0 h 93440"/>
                  <a:gd name="connsiteX1" fmla="*/ 20955 w 42767"/>
                  <a:gd name="connsiteY1" fmla="*/ 0 h 93440"/>
                  <a:gd name="connsiteX2" fmla="*/ 36385 w 42767"/>
                  <a:gd name="connsiteY2" fmla="*/ 5048 h 93440"/>
                  <a:gd name="connsiteX3" fmla="*/ 41148 w 42767"/>
                  <a:gd name="connsiteY3" fmla="*/ 20669 h 93440"/>
                  <a:gd name="connsiteX4" fmla="*/ 41148 w 42767"/>
                  <a:gd name="connsiteY4" fmla="*/ 25051 h 93440"/>
                  <a:gd name="connsiteX5" fmla="*/ 38576 w 42767"/>
                  <a:gd name="connsiteY5" fmla="*/ 37242 h 93440"/>
                  <a:gd name="connsiteX6" fmla="*/ 30194 w 42767"/>
                  <a:gd name="connsiteY6" fmla="*/ 43625 h 93440"/>
                  <a:gd name="connsiteX7" fmla="*/ 42767 w 42767"/>
                  <a:gd name="connsiteY7" fmla="*/ 63627 h 93440"/>
                  <a:gd name="connsiteX8" fmla="*/ 42767 w 42767"/>
                  <a:gd name="connsiteY8" fmla="*/ 71533 h 93440"/>
                  <a:gd name="connsiteX9" fmla="*/ 21431 w 42767"/>
                  <a:gd name="connsiteY9" fmla="*/ 93440 h 93440"/>
                  <a:gd name="connsiteX10" fmla="*/ 0 w 42767"/>
                  <a:gd name="connsiteY10" fmla="*/ 93440 h 93440"/>
                  <a:gd name="connsiteX11" fmla="*/ 0 w 42767"/>
                  <a:gd name="connsiteY11" fmla="*/ 0 h 93440"/>
                  <a:gd name="connsiteX12" fmla="*/ 10382 w 42767"/>
                  <a:gd name="connsiteY12" fmla="*/ 39624 h 93440"/>
                  <a:gd name="connsiteX13" fmla="*/ 18383 w 42767"/>
                  <a:gd name="connsiteY13" fmla="*/ 39624 h 93440"/>
                  <a:gd name="connsiteX14" fmla="*/ 27908 w 42767"/>
                  <a:gd name="connsiteY14" fmla="*/ 36957 h 93440"/>
                  <a:gd name="connsiteX15" fmla="*/ 30861 w 42767"/>
                  <a:gd name="connsiteY15" fmla="*/ 27241 h 93440"/>
                  <a:gd name="connsiteX16" fmla="*/ 30861 w 42767"/>
                  <a:gd name="connsiteY16" fmla="*/ 21812 h 93440"/>
                  <a:gd name="connsiteX17" fmla="*/ 28480 w 42767"/>
                  <a:gd name="connsiteY17" fmla="*/ 12573 h 93440"/>
                  <a:gd name="connsiteX18" fmla="*/ 20574 w 42767"/>
                  <a:gd name="connsiteY18" fmla="*/ 9620 h 93440"/>
                  <a:gd name="connsiteX19" fmla="*/ 10287 w 42767"/>
                  <a:gd name="connsiteY19" fmla="*/ 9620 h 93440"/>
                  <a:gd name="connsiteX20" fmla="*/ 10287 w 42767"/>
                  <a:gd name="connsiteY20" fmla="*/ 39624 h 93440"/>
                  <a:gd name="connsiteX21" fmla="*/ 10382 w 42767"/>
                  <a:gd name="connsiteY21" fmla="*/ 83820 h 93440"/>
                  <a:gd name="connsiteX22" fmla="*/ 21431 w 42767"/>
                  <a:gd name="connsiteY22" fmla="*/ 83820 h 93440"/>
                  <a:gd name="connsiteX23" fmla="*/ 32480 w 42767"/>
                  <a:gd name="connsiteY23" fmla="*/ 71151 h 93440"/>
                  <a:gd name="connsiteX24" fmla="*/ 32480 w 42767"/>
                  <a:gd name="connsiteY24" fmla="*/ 62865 h 93440"/>
                  <a:gd name="connsiteX25" fmla="*/ 29432 w 42767"/>
                  <a:gd name="connsiteY25" fmla="*/ 52101 h 93440"/>
                  <a:gd name="connsiteX26" fmla="*/ 19431 w 42767"/>
                  <a:gd name="connsiteY26" fmla="*/ 48959 h 93440"/>
                  <a:gd name="connsiteX27" fmla="*/ 10382 w 42767"/>
                  <a:gd name="connsiteY27" fmla="*/ 48959 h 93440"/>
                  <a:gd name="connsiteX28" fmla="*/ 10382 w 42767"/>
                  <a:gd name="connsiteY28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767" h="93440">
                    <a:moveTo>
                      <a:pt x="0" y="0"/>
                    </a:moveTo>
                    <a:lnTo>
                      <a:pt x="20955" y="0"/>
                    </a:lnTo>
                    <a:cubicBezTo>
                      <a:pt x="28099" y="0"/>
                      <a:pt x="33242" y="1714"/>
                      <a:pt x="36385" y="5048"/>
                    </a:cubicBezTo>
                    <a:cubicBezTo>
                      <a:pt x="39529" y="8382"/>
                      <a:pt x="41148" y="13621"/>
                      <a:pt x="41148" y="20669"/>
                    </a:cubicBezTo>
                    <a:lnTo>
                      <a:pt x="41148" y="25051"/>
                    </a:lnTo>
                    <a:cubicBezTo>
                      <a:pt x="41148" y="30194"/>
                      <a:pt x="40291" y="34290"/>
                      <a:pt x="38576" y="37242"/>
                    </a:cubicBezTo>
                    <a:cubicBezTo>
                      <a:pt x="36862" y="40195"/>
                      <a:pt x="34099" y="42291"/>
                      <a:pt x="30194" y="43625"/>
                    </a:cubicBezTo>
                    <a:cubicBezTo>
                      <a:pt x="38576" y="45911"/>
                      <a:pt x="42767" y="52578"/>
                      <a:pt x="42767" y="63627"/>
                    </a:cubicBezTo>
                    <a:lnTo>
                      <a:pt x="42767" y="71533"/>
                    </a:lnTo>
                    <a:cubicBezTo>
                      <a:pt x="42767" y="86106"/>
                      <a:pt x="35623" y="93440"/>
                      <a:pt x="21431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39624"/>
                    </a:moveTo>
                    <a:lnTo>
                      <a:pt x="18383" y="39624"/>
                    </a:lnTo>
                    <a:cubicBezTo>
                      <a:pt x="22765" y="39624"/>
                      <a:pt x="25908" y="38767"/>
                      <a:pt x="27908" y="36957"/>
                    </a:cubicBezTo>
                    <a:cubicBezTo>
                      <a:pt x="29908" y="35147"/>
                      <a:pt x="30861" y="31909"/>
                      <a:pt x="30861" y="27241"/>
                    </a:cubicBezTo>
                    <a:lnTo>
                      <a:pt x="30861" y="21812"/>
                    </a:lnTo>
                    <a:cubicBezTo>
                      <a:pt x="30861" y="17621"/>
                      <a:pt x="30099" y="14573"/>
                      <a:pt x="28480" y="12573"/>
                    </a:cubicBezTo>
                    <a:cubicBezTo>
                      <a:pt x="26860" y="10573"/>
                      <a:pt x="24289" y="9620"/>
                      <a:pt x="20574" y="9620"/>
                    </a:cubicBezTo>
                    <a:lnTo>
                      <a:pt x="10287" y="9620"/>
                    </a:lnTo>
                    <a:lnTo>
                      <a:pt x="10287" y="39624"/>
                    </a:lnTo>
                    <a:close/>
                    <a:moveTo>
                      <a:pt x="10382" y="83820"/>
                    </a:moveTo>
                    <a:lnTo>
                      <a:pt x="21431" y="83820"/>
                    </a:lnTo>
                    <a:cubicBezTo>
                      <a:pt x="28765" y="83820"/>
                      <a:pt x="32480" y="79629"/>
                      <a:pt x="32480" y="71151"/>
                    </a:cubicBezTo>
                    <a:lnTo>
                      <a:pt x="32480" y="62865"/>
                    </a:lnTo>
                    <a:cubicBezTo>
                      <a:pt x="32480" y="57817"/>
                      <a:pt x="31432" y="54197"/>
                      <a:pt x="29432" y="52101"/>
                    </a:cubicBezTo>
                    <a:cubicBezTo>
                      <a:pt x="27432" y="50006"/>
                      <a:pt x="24098" y="48959"/>
                      <a:pt x="19431" y="48959"/>
                    </a:cubicBezTo>
                    <a:lnTo>
                      <a:pt x="10382" y="48959"/>
                    </a:lnTo>
                    <a:lnTo>
                      <a:pt x="10382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3" name="Forme libre : forme 4692">
                <a:extLst>
                  <a:ext uri="{FF2B5EF4-FFF2-40B4-BE49-F238E27FC236}">
                    <a16:creationId xmlns:a16="http://schemas.microsoft.com/office/drawing/2014/main" id="{56D9FB84-A3E4-26BF-A8EC-7311F16A8496}"/>
                  </a:ext>
                </a:extLst>
              </p:cNvPr>
              <p:cNvSpPr/>
              <p:nvPr/>
            </p:nvSpPr>
            <p:spPr>
              <a:xfrm>
                <a:off x="15982011" y="5556217"/>
                <a:ext cx="42767" cy="95345"/>
              </a:xfrm>
              <a:custGeom>
                <a:avLst/>
                <a:gdLst>
                  <a:gd name="connsiteX0" fmla="*/ 0 w 42767"/>
                  <a:gd name="connsiteY0" fmla="*/ 71818 h 95345"/>
                  <a:gd name="connsiteX1" fmla="*/ 0 w 42767"/>
                  <a:gd name="connsiteY1" fmla="*/ 23526 h 95345"/>
                  <a:gd name="connsiteX2" fmla="*/ 5429 w 42767"/>
                  <a:gd name="connsiteY2" fmla="*/ 6286 h 95345"/>
                  <a:gd name="connsiteX3" fmla="*/ 21336 w 42767"/>
                  <a:gd name="connsiteY3" fmla="*/ 0 h 95345"/>
                  <a:gd name="connsiteX4" fmla="*/ 37338 w 42767"/>
                  <a:gd name="connsiteY4" fmla="*/ 6286 h 95345"/>
                  <a:gd name="connsiteX5" fmla="*/ 42767 w 42767"/>
                  <a:gd name="connsiteY5" fmla="*/ 23526 h 95345"/>
                  <a:gd name="connsiteX6" fmla="*/ 42767 w 42767"/>
                  <a:gd name="connsiteY6" fmla="*/ 71818 h 95345"/>
                  <a:gd name="connsiteX7" fmla="*/ 37338 w 42767"/>
                  <a:gd name="connsiteY7" fmla="*/ 89059 h 95345"/>
                  <a:gd name="connsiteX8" fmla="*/ 21336 w 42767"/>
                  <a:gd name="connsiteY8" fmla="*/ 95345 h 95345"/>
                  <a:gd name="connsiteX9" fmla="*/ 5429 w 42767"/>
                  <a:gd name="connsiteY9" fmla="*/ 89059 h 95345"/>
                  <a:gd name="connsiteX10" fmla="*/ 0 w 42767"/>
                  <a:gd name="connsiteY10" fmla="*/ 71818 h 95345"/>
                  <a:gd name="connsiteX11" fmla="*/ 10192 w 42767"/>
                  <a:gd name="connsiteY11" fmla="*/ 23050 h 95345"/>
                  <a:gd name="connsiteX12" fmla="*/ 10192 w 42767"/>
                  <a:gd name="connsiteY12" fmla="*/ 72390 h 95345"/>
                  <a:gd name="connsiteX13" fmla="*/ 21241 w 42767"/>
                  <a:gd name="connsiteY13" fmla="*/ 85820 h 95345"/>
                  <a:gd name="connsiteX14" fmla="*/ 32290 w 42767"/>
                  <a:gd name="connsiteY14" fmla="*/ 72390 h 95345"/>
                  <a:gd name="connsiteX15" fmla="*/ 32290 w 42767"/>
                  <a:gd name="connsiteY15" fmla="*/ 23050 h 95345"/>
                  <a:gd name="connsiteX16" fmla="*/ 21241 w 42767"/>
                  <a:gd name="connsiteY16" fmla="*/ 9620 h 95345"/>
                  <a:gd name="connsiteX17" fmla="*/ 10192 w 42767"/>
                  <a:gd name="connsiteY17" fmla="*/ 23050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767" h="95345">
                    <a:moveTo>
                      <a:pt x="0" y="71818"/>
                    </a:moveTo>
                    <a:lnTo>
                      <a:pt x="0" y="23526"/>
                    </a:lnTo>
                    <a:cubicBezTo>
                      <a:pt x="0" y="16193"/>
                      <a:pt x="1810" y="10477"/>
                      <a:pt x="5429" y="6286"/>
                    </a:cubicBezTo>
                    <a:cubicBezTo>
                      <a:pt x="9049" y="2095"/>
                      <a:pt x="14383" y="0"/>
                      <a:pt x="21336" y="0"/>
                    </a:cubicBezTo>
                    <a:cubicBezTo>
                      <a:pt x="28289" y="0"/>
                      <a:pt x="33719" y="2095"/>
                      <a:pt x="37338" y="6286"/>
                    </a:cubicBezTo>
                    <a:cubicBezTo>
                      <a:pt x="40957" y="10477"/>
                      <a:pt x="42767" y="16193"/>
                      <a:pt x="42767" y="23526"/>
                    </a:cubicBezTo>
                    <a:lnTo>
                      <a:pt x="42767" y="71818"/>
                    </a:lnTo>
                    <a:cubicBezTo>
                      <a:pt x="42767" y="79153"/>
                      <a:pt x="40957" y="84867"/>
                      <a:pt x="37338" y="89059"/>
                    </a:cubicBezTo>
                    <a:cubicBezTo>
                      <a:pt x="33719" y="93250"/>
                      <a:pt x="28385" y="95345"/>
                      <a:pt x="21336" y="95345"/>
                    </a:cubicBezTo>
                    <a:cubicBezTo>
                      <a:pt x="14383" y="95345"/>
                      <a:pt x="9144" y="93250"/>
                      <a:pt x="542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close/>
                    <a:moveTo>
                      <a:pt x="10192" y="23050"/>
                    </a:moveTo>
                    <a:lnTo>
                      <a:pt x="10192" y="72390"/>
                    </a:lnTo>
                    <a:cubicBezTo>
                      <a:pt x="10192" y="81343"/>
                      <a:pt x="13906" y="85820"/>
                      <a:pt x="21241" y="85820"/>
                    </a:cubicBezTo>
                    <a:cubicBezTo>
                      <a:pt x="28575" y="85820"/>
                      <a:pt x="32290" y="81343"/>
                      <a:pt x="32290" y="72390"/>
                    </a:cubicBezTo>
                    <a:lnTo>
                      <a:pt x="32290" y="23050"/>
                    </a:lnTo>
                    <a:cubicBezTo>
                      <a:pt x="32290" y="14097"/>
                      <a:pt x="28575" y="9620"/>
                      <a:pt x="21241" y="9620"/>
                    </a:cubicBezTo>
                    <a:cubicBezTo>
                      <a:pt x="13906" y="9525"/>
                      <a:pt x="10192" y="14001"/>
                      <a:pt x="10192" y="23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4" name="Forme libre : forme 4693">
                <a:extLst>
                  <a:ext uri="{FF2B5EF4-FFF2-40B4-BE49-F238E27FC236}">
                    <a16:creationId xmlns:a16="http://schemas.microsoft.com/office/drawing/2014/main" id="{25AB04C6-7074-FC91-C5D3-07915CB05FF8}"/>
                  </a:ext>
                </a:extLst>
              </p:cNvPr>
              <p:cNvSpPr/>
              <p:nvPr/>
            </p:nvSpPr>
            <p:spPr>
              <a:xfrm>
                <a:off x="16035446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59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1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1" y="92297"/>
                      <a:pt x="27813" y="94392"/>
                      <a:pt x="20859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09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5" name="Forme libre : forme 4694">
                <a:extLst>
                  <a:ext uri="{FF2B5EF4-FFF2-40B4-BE49-F238E27FC236}">
                    <a16:creationId xmlns:a16="http://schemas.microsoft.com/office/drawing/2014/main" id="{F4F37E12-61B9-8ED7-946A-3CC580D76748}"/>
                  </a:ext>
                </a:extLst>
              </p:cNvPr>
              <p:cNvSpPr/>
              <p:nvPr/>
            </p:nvSpPr>
            <p:spPr>
              <a:xfrm>
                <a:off x="16088882" y="5557265"/>
                <a:ext cx="43624" cy="93440"/>
              </a:xfrm>
              <a:custGeom>
                <a:avLst/>
                <a:gdLst>
                  <a:gd name="connsiteX0" fmla="*/ 0 w 43624"/>
                  <a:gd name="connsiteY0" fmla="*/ 0 h 93440"/>
                  <a:gd name="connsiteX1" fmla="*/ 20764 w 43624"/>
                  <a:gd name="connsiteY1" fmla="*/ 0 h 93440"/>
                  <a:gd name="connsiteX2" fmla="*/ 36576 w 43624"/>
                  <a:gd name="connsiteY2" fmla="*/ 5334 h 93440"/>
                  <a:gd name="connsiteX3" fmla="*/ 41624 w 43624"/>
                  <a:gd name="connsiteY3" fmla="*/ 21336 h 93440"/>
                  <a:gd name="connsiteX4" fmla="*/ 41624 w 43624"/>
                  <a:gd name="connsiteY4" fmla="*/ 28956 h 93440"/>
                  <a:gd name="connsiteX5" fmla="*/ 30004 w 43624"/>
                  <a:gd name="connsiteY5" fmla="*/ 48196 h 93440"/>
                  <a:gd name="connsiteX6" fmla="*/ 41720 w 43624"/>
                  <a:gd name="connsiteY6" fmla="*/ 67627 h 93440"/>
                  <a:gd name="connsiteX7" fmla="*/ 41720 w 43624"/>
                  <a:gd name="connsiteY7" fmla="*/ 82201 h 93440"/>
                  <a:gd name="connsiteX8" fmla="*/ 43624 w 43624"/>
                  <a:gd name="connsiteY8" fmla="*/ 93440 h 93440"/>
                  <a:gd name="connsiteX9" fmla="*/ 33052 w 43624"/>
                  <a:gd name="connsiteY9" fmla="*/ 93440 h 93440"/>
                  <a:gd name="connsiteX10" fmla="*/ 31337 w 43624"/>
                  <a:gd name="connsiteY10" fmla="*/ 82105 h 93440"/>
                  <a:gd name="connsiteX11" fmla="*/ 31337 w 43624"/>
                  <a:gd name="connsiteY11" fmla="*/ 67437 h 93440"/>
                  <a:gd name="connsiteX12" fmla="*/ 27908 w 43624"/>
                  <a:gd name="connsiteY12" fmla="*/ 56674 h 93440"/>
                  <a:gd name="connsiteX13" fmla="*/ 17716 w 43624"/>
                  <a:gd name="connsiteY13" fmla="*/ 53530 h 93440"/>
                  <a:gd name="connsiteX14" fmla="*/ 10382 w 43624"/>
                  <a:gd name="connsiteY14" fmla="*/ 53530 h 93440"/>
                  <a:gd name="connsiteX15" fmla="*/ 10382 w 43624"/>
                  <a:gd name="connsiteY15" fmla="*/ 93440 h 93440"/>
                  <a:gd name="connsiteX16" fmla="*/ 0 w 43624"/>
                  <a:gd name="connsiteY16" fmla="*/ 93440 h 93440"/>
                  <a:gd name="connsiteX17" fmla="*/ 0 w 43624"/>
                  <a:gd name="connsiteY17" fmla="*/ 0 h 93440"/>
                  <a:gd name="connsiteX18" fmla="*/ 10382 w 43624"/>
                  <a:gd name="connsiteY18" fmla="*/ 44005 h 93440"/>
                  <a:gd name="connsiteX19" fmla="*/ 18097 w 43624"/>
                  <a:gd name="connsiteY19" fmla="*/ 44005 h 93440"/>
                  <a:gd name="connsiteX20" fmla="*/ 28004 w 43624"/>
                  <a:gd name="connsiteY20" fmla="*/ 41243 h 93440"/>
                  <a:gd name="connsiteX21" fmla="*/ 31242 w 43624"/>
                  <a:gd name="connsiteY21" fmla="*/ 31242 h 93440"/>
                  <a:gd name="connsiteX22" fmla="*/ 31242 w 43624"/>
                  <a:gd name="connsiteY22" fmla="*/ 22289 h 93440"/>
                  <a:gd name="connsiteX23" fmla="*/ 20479 w 43624"/>
                  <a:gd name="connsiteY23" fmla="*/ 9525 h 93440"/>
                  <a:gd name="connsiteX24" fmla="*/ 10382 w 43624"/>
                  <a:gd name="connsiteY24" fmla="*/ 9525 h 93440"/>
                  <a:gd name="connsiteX25" fmla="*/ 10382 w 43624"/>
                  <a:gd name="connsiteY25" fmla="*/ 44005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624" h="93440">
                    <a:moveTo>
                      <a:pt x="0" y="0"/>
                    </a:moveTo>
                    <a:lnTo>
                      <a:pt x="20764" y="0"/>
                    </a:lnTo>
                    <a:cubicBezTo>
                      <a:pt x="28004" y="0"/>
                      <a:pt x="33242" y="1810"/>
                      <a:pt x="36576" y="5334"/>
                    </a:cubicBezTo>
                    <a:cubicBezTo>
                      <a:pt x="39910" y="8858"/>
                      <a:pt x="41624" y="14192"/>
                      <a:pt x="41624" y="21336"/>
                    </a:cubicBezTo>
                    <a:lnTo>
                      <a:pt x="41624" y="28956"/>
                    </a:lnTo>
                    <a:cubicBezTo>
                      <a:pt x="41624" y="39243"/>
                      <a:pt x="37719" y="45625"/>
                      <a:pt x="30004" y="48196"/>
                    </a:cubicBezTo>
                    <a:cubicBezTo>
                      <a:pt x="37814" y="50482"/>
                      <a:pt x="41720" y="56959"/>
                      <a:pt x="41720" y="67627"/>
                    </a:cubicBezTo>
                    <a:lnTo>
                      <a:pt x="41720" y="82201"/>
                    </a:lnTo>
                    <a:cubicBezTo>
                      <a:pt x="41720" y="87344"/>
                      <a:pt x="42386" y="91059"/>
                      <a:pt x="43624" y="93440"/>
                    </a:cubicBezTo>
                    <a:lnTo>
                      <a:pt x="33052" y="93440"/>
                    </a:lnTo>
                    <a:cubicBezTo>
                      <a:pt x="31909" y="90868"/>
                      <a:pt x="31337" y="87059"/>
                      <a:pt x="31337" y="82105"/>
                    </a:cubicBezTo>
                    <a:lnTo>
                      <a:pt x="31337" y="67437"/>
                    </a:lnTo>
                    <a:cubicBezTo>
                      <a:pt x="31337" y="62389"/>
                      <a:pt x="30194" y="58769"/>
                      <a:pt x="27908" y="56674"/>
                    </a:cubicBezTo>
                    <a:cubicBezTo>
                      <a:pt x="25622" y="54578"/>
                      <a:pt x="22193" y="53530"/>
                      <a:pt x="17716" y="53530"/>
                    </a:cubicBezTo>
                    <a:lnTo>
                      <a:pt x="10382" y="53530"/>
                    </a:lnTo>
                    <a:lnTo>
                      <a:pt x="10382" y="93440"/>
                    </a:ln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44005"/>
                    </a:moveTo>
                    <a:lnTo>
                      <a:pt x="18097" y="44005"/>
                    </a:lnTo>
                    <a:cubicBezTo>
                      <a:pt x="22574" y="44005"/>
                      <a:pt x="25813" y="43053"/>
                      <a:pt x="28004" y="41243"/>
                    </a:cubicBezTo>
                    <a:cubicBezTo>
                      <a:pt x="30194" y="39434"/>
                      <a:pt x="31242" y="36004"/>
                      <a:pt x="31242" y="31242"/>
                    </a:cubicBezTo>
                    <a:lnTo>
                      <a:pt x="31242" y="22289"/>
                    </a:lnTo>
                    <a:cubicBezTo>
                      <a:pt x="31242" y="13716"/>
                      <a:pt x="27622" y="9525"/>
                      <a:pt x="20479" y="9525"/>
                    </a:cubicBezTo>
                    <a:lnTo>
                      <a:pt x="10382" y="9525"/>
                    </a:lnTo>
                    <a:lnTo>
                      <a:pt x="10382" y="440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6" name="Forme libre : forme 4695">
                <a:extLst>
                  <a:ext uri="{FF2B5EF4-FFF2-40B4-BE49-F238E27FC236}">
                    <a16:creationId xmlns:a16="http://schemas.microsoft.com/office/drawing/2014/main" id="{433CB60F-FEF9-87E6-855D-D2B687DBA959}"/>
                  </a:ext>
                </a:extLst>
              </p:cNvPr>
              <p:cNvSpPr/>
              <p:nvPr/>
            </p:nvSpPr>
            <p:spPr>
              <a:xfrm>
                <a:off x="16141840" y="5556313"/>
                <a:ext cx="42100" cy="95250"/>
              </a:xfrm>
              <a:custGeom>
                <a:avLst/>
                <a:gdLst>
                  <a:gd name="connsiteX0" fmla="*/ 21050 w 42100"/>
                  <a:gd name="connsiteY0" fmla="*/ 0 h 95250"/>
                  <a:gd name="connsiteX1" fmla="*/ 36862 w 42100"/>
                  <a:gd name="connsiteY1" fmla="*/ 6286 h 95250"/>
                  <a:gd name="connsiteX2" fmla="*/ 42101 w 42100"/>
                  <a:gd name="connsiteY2" fmla="*/ 23526 h 95250"/>
                  <a:gd name="connsiteX3" fmla="*/ 42101 w 42100"/>
                  <a:gd name="connsiteY3" fmla="*/ 31528 h 95250"/>
                  <a:gd name="connsiteX4" fmla="*/ 32195 w 42100"/>
                  <a:gd name="connsiteY4" fmla="*/ 31528 h 95250"/>
                  <a:gd name="connsiteX5" fmla="*/ 32195 w 42100"/>
                  <a:gd name="connsiteY5" fmla="*/ 22955 h 95250"/>
                  <a:gd name="connsiteX6" fmla="*/ 21241 w 42100"/>
                  <a:gd name="connsiteY6" fmla="*/ 9525 h 95250"/>
                  <a:gd name="connsiteX7" fmla="*/ 10287 w 42100"/>
                  <a:gd name="connsiteY7" fmla="*/ 22955 h 95250"/>
                  <a:gd name="connsiteX8" fmla="*/ 10287 w 42100"/>
                  <a:gd name="connsiteY8" fmla="*/ 72294 h 95250"/>
                  <a:gd name="connsiteX9" fmla="*/ 21241 w 42100"/>
                  <a:gd name="connsiteY9" fmla="*/ 85725 h 95250"/>
                  <a:gd name="connsiteX10" fmla="*/ 32195 w 42100"/>
                  <a:gd name="connsiteY10" fmla="*/ 72294 h 95250"/>
                  <a:gd name="connsiteX11" fmla="*/ 32195 w 42100"/>
                  <a:gd name="connsiteY11" fmla="*/ 53625 h 95250"/>
                  <a:gd name="connsiteX12" fmla="*/ 22574 w 42100"/>
                  <a:gd name="connsiteY12" fmla="*/ 53625 h 95250"/>
                  <a:gd name="connsiteX13" fmla="*/ 22574 w 42100"/>
                  <a:gd name="connsiteY13" fmla="*/ 44291 h 95250"/>
                  <a:gd name="connsiteX14" fmla="*/ 42005 w 42100"/>
                  <a:gd name="connsiteY14" fmla="*/ 44291 h 95250"/>
                  <a:gd name="connsiteX15" fmla="*/ 42005 w 42100"/>
                  <a:gd name="connsiteY15" fmla="*/ 71723 h 95250"/>
                  <a:gd name="connsiteX16" fmla="*/ 36767 w 42100"/>
                  <a:gd name="connsiteY16" fmla="*/ 88963 h 95250"/>
                  <a:gd name="connsiteX17" fmla="*/ 20955 w 42100"/>
                  <a:gd name="connsiteY17" fmla="*/ 95250 h 95250"/>
                  <a:gd name="connsiteX18" fmla="*/ 5239 w 42100"/>
                  <a:gd name="connsiteY18" fmla="*/ 88963 h 95250"/>
                  <a:gd name="connsiteX19" fmla="*/ 0 w 42100"/>
                  <a:gd name="connsiteY19" fmla="*/ 71723 h 95250"/>
                  <a:gd name="connsiteX20" fmla="*/ 0 w 42100"/>
                  <a:gd name="connsiteY20" fmla="*/ 23431 h 95250"/>
                  <a:gd name="connsiteX21" fmla="*/ 5239 w 42100"/>
                  <a:gd name="connsiteY21" fmla="*/ 6191 h 95250"/>
                  <a:gd name="connsiteX22" fmla="*/ 21050 w 42100"/>
                  <a:gd name="connsiteY22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100" h="95250">
                    <a:moveTo>
                      <a:pt x="21050" y="0"/>
                    </a:moveTo>
                    <a:cubicBezTo>
                      <a:pt x="28099" y="0"/>
                      <a:pt x="33338" y="2095"/>
                      <a:pt x="36862" y="6286"/>
                    </a:cubicBezTo>
                    <a:cubicBezTo>
                      <a:pt x="40386" y="10477"/>
                      <a:pt x="42101" y="16192"/>
                      <a:pt x="42101" y="23526"/>
                    </a:cubicBezTo>
                    <a:lnTo>
                      <a:pt x="42101" y="31528"/>
                    </a:lnTo>
                    <a:lnTo>
                      <a:pt x="32195" y="31528"/>
                    </a:lnTo>
                    <a:lnTo>
                      <a:pt x="32195" y="22955"/>
                    </a:lnTo>
                    <a:cubicBezTo>
                      <a:pt x="32195" y="14001"/>
                      <a:pt x="28575" y="9525"/>
                      <a:pt x="21241" y="9525"/>
                    </a:cubicBezTo>
                    <a:cubicBezTo>
                      <a:pt x="13906" y="9525"/>
                      <a:pt x="10287" y="14001"/>
                      <a:pt x="10287" y="22955"/>
                    </a:cubicBezTo>
                    <a:lnTo>
                      <a:pt x="10287" y="72294"/>
                    </a:lnTo>
                    <a:cubicBezTo>
                      <a:pt x="10287" y="81248"/>
                      <a:pt x="13906" y="85725"/>
                      <a:pt x="21241" y="85725"/>
                    </a:cubicBezTo>
                    <a:cubicBezTo>
                      <a:pt x="28575" y="85725"/>
                      <a:pt x="32195" y="81248"/>
                      <a:pt x="32195" y="72294"/>
                    </a:cubicBezTo>
                    <a:lnTo>
                      <a:pt x="32195" y="53625"/>
                    </a:lnTo>
                    <a:lnTo>
                      <a:pt x="22574" y="53625"/>
                    </a:lnTo>
                    <a:lnTo>
                      <a:pt x="22574" y="44291"/>
                    </a:lnTo>
                    <a:lnTo>
                      <a:pt x="42005" y="44291"/>
                    </a:lnTo>
                    <a:lnTo>
                      <a:pt x="42005" y="71723"/>
                    </a:lnTo>
                    <a:cubicBezTo>
                      <a:pt x="42005" y="79057"/>
                      <a:pt x="40291" y="84772"/>
                      <a:pt x="36767" y="88963"/>
                    </a:cubicBezTo>
                    <a:cubicBezTo>
                      <a:pt x="33242" y="93154"/>
                      <a:pt x="28004" y="95250"/>
                      <a:pt x="20955" y="95250"/>
                    </a:cubicBezTo>
                    <a:cubicBezTo>
                      <a:pt x="14002" y="95250"/>
                      <a:pt x="8763" y="93154"/>
                      <a:pt x="5239" y="88963"/>
                    </a:cubicBezTo>
                    <a:cubicBezTo>
                      <a:pt x="1714" y="84772"/>
                      <a:pt x="0" y="79057"/>
                      <a:pt x="0" y="71723"/>
                    </a:cubicBezTo>
                    <a:lnTo>
                      <a:pt x="0" y="23431"/>
                    </a:lnTo>
                    <a:cubicBezTo>
                      <a:pt x="0" y="16097"/>
                      <a:pt x="1714" y="10382"/>
                      <a:pt x="5239" y="6191"/>
                    </a:cubicBezTo>
                    <a:cubicBezTo>
                      <a:pt x="8954" y="2095"/>
                      <a:pt x="14097" y="0"/>
                      <a:pt x="2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7" name="Forme libre : forme 4696">
                <a:extLst>
                  <a:ext uri="{FF2B5EF4-FFF2-40B4-BE49-F238E27FC236}">
                    <a16:creationId xmlns:a16="http://schemas.microsoft.com/office/drawing/2014/main" id="{D65BA44D-0D4D-903D-25A9-58A388D3AF8B}"/>
                  </a:ext>
                </a:extLst>
              </p:cNvPr>
              <p:cNvSpPr/>
              <p:nvPr/>
            </p:nvSpPr>
            <p:spPr>
              <a:xfrm>
                <a:off x="16195181" y="5557265"/>
                <a:ext cx="38385" cy="93344"/>
              </a:xfrm>
              <a:custGeom>
                <a:avLst/>
                <a:gdLst>
                  <a:gd name="connsiteX0" fmla="*/ 10382 w 38385"/>
                  <a:gd name="connsiteY0" fmla="*/ 41339 h 93344"/>
                  <a:gd name="connsiteX1" fmla="*/ 33147 w 38385"/>
                  <a:gd name="connsiteY1" fmla="*/ 41339 h 93344"/>
                  <a:gd name="connsiteX2" fmla="*/ 33147 w 38385"/>
                  <a:gd name="connsiteY2" fmla="*/ 50673 h 93344"/>
                  <a:gd name="connsiteX3" fmla="*/ 10382 w 38385"/>
                  <a:gd name="connsiteY3" fmla="*/ 50673 h 93344"/>
                  <a:gd name="connsiteX4" fmla="*/ 10382 w 38385"/>
                  <a:gd name="connsiteY4" fmla="*/ 83915 h 93344"/>
                  <a:gd name="connsiteX5" fmla="*/ 38386 w 38385"/>
                  <a:gd name="connsiteY5" fmla="*/ 83915 h 93344"/>
                  <a:gd name="connsiteX6" fmla="*/ 38386 w 38385"/>
                  <a:gd name="connsiteY6" fmla="*/ 93345 h 93344"/>
                  <a:gd name="connsiteX7" fmla="*/ 0 w 38385"/>
                  <a:gd name="connsiteY7" fmla="*/ 93345 h 93344"/>
                  <a:gd name="connsiteX8" fmla="*/ 0 w 38385"/>
                  <a:gd name="connsiteY8" fmla="*/ 0 h 93344"/>
                  <a:gd name="connsiteX9" fmla="*/ 38386 w 38385"/>
                  <a:gd name="connsiteY9" fmla="*/ 0 h 93344"/>
                  <a:gd name="connsiteX10" fmla="*/ 38386 w 38385"/>
                  <a:gd name="connsiteY10" fmla="*/ 9430 h 93344"/>
                  <a:gd name="connsiteX11" fmla="*/ 10382 w 38385"/>
                  <a:gd name="connsiteY11" fmla="*/ 9430 h 93344"/>
                  <a:gd name="connsiteX12" fmla="*/ 10382 w 38385"/>
                  <a:gd name="connsiteY12" fmla="*/ 41339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85" h="93344">
                    <a:moveTo>
                      <a:pt x="10382" y="41339"/>
                    </a:moveTo>
                    <a:lnTo>
                      <a:pt x="33147" y="41339"/>
                    </a:lnTo>
                    <a:lnTo>
                      <a:pt x="33147" y="50673"/>
                    </a:lnTo>
                    <a:lnTo>
                      <a:pt x="10382" y="50673"/>
                    </a:lnTo>
                    <a:lnTo>
                      <a:pt x="10382" y="83915"/>
                    </a:lnTo>
                    <a:lnTo>
                      <a:pt x="38386" y="83915"/>
                    </a:lnTo>
                    <a:lnTo>
                      <a:pt x="38386" y="93345"/>
                    </a:lnTo>
                    <a:lnTo>
                      <a:pt x="0" y="93345"/>
                    </a:lnTo>
                    <a:lnTo>
                      <a:pt x="0" y="0"/>
                    </a:lnTo>
                    <a:lnTo>
                      <a:pt x="38386" y="0"/>
                    </a:lnTo>
                    <a:lnTo>
                      <a:pt x="38386" y="9430"/>
                    </a:lnTo>
                    <a:lnTo>
                      <a:pt x="10382" y="9430"/>
                    </a:lnTo>
                    <a:lnTo>
                      <a:pt x="10382" y="41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98" name="Forme libre : forme 4697">
                <a:extLst>
                  <a:ext uri="{FF2B5EF4-FFF2-40B4-BE49-F238E27FC236}">
                    <a16:creationId xmlns:a16="http://schemas.microsoft.com/office/drawing/2014/main" id="{6089FD60-5C03-6F5D-500D-52A6B25E6335}"/>
                  </a:ext>
                </a:extLst>
              </p:cNvPr>
              <p:cNvSpPr/>
              <p:nvPr/>
            </p:nvSpPr>
            <p:spPr>
              <a:xfrm>
                <a:off x="16240710" y="5557265"/>
                <a:ext cx="44672" cy="93344"/>
              </a:xfrm>
              <a:custGeom>
                <a:avLst/>
                <a:gdLst>
                  <a:gd name="connsiteX0" fmla="*/ 27527 w 44672"/>
                  <a:gd name="connsiteY0" fmla="*/ 93345 h 93344"/>
                  <a:gd name="connsiteX1" fmla="*/ 17240 w 44672"/>
                  <a:gd name="connsiteY1" fmla="*/ 93345 h 93344"/>
                  <a:gd name="connsiteX2" fmla="*/ 17240 w 44672"/>
                  <a:gd name="connsiteY2" fmla="*/ 9430 h 93344"/>
                  <a:gd name="connsiteX3" fmla="*/ 0 w 44672"/>
                  <a:gd name="connsiteY3" fmla="*/ 9430 h 93344"/>
                  <a:gd name="connsiteX4" fmla="*/ 0 w 44672"/>
                  <a:gd name="connsiteY4" fmla="*/ 0 h 93344"/>
                  <a:gd name="connsiteX5" fmla="*/ 44672 w 44672"/>
                  <a:gd name="connsiteY5" fmla="*/ 0 h 93344"/>
                  <a:gd name="connsiteX6" fmla="*/ 44672 w 44672"/>
                  <a:gd name="connsiteY6" fmla="*/ 9430 h 93344"/>
                  <a:gd name="connsiteX7" fmla="*/ 27432 w 44672"/>
                  <a:gd name="connsiteY7" fmla="*/ 9430 h 93344"/>
                  <a:gd name="connsiteX8" fmla="*/ 27432 w 44672"/>
                  <a:gd name="connsiteY8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672" h="93344">
                    <a:moveTo>
                      <a:pt x="27527" y="93345"/>
                    </a:moveTo>
                    <a:lnTo>
                      <a:pt x="17240" y="93345"/>
                    </a:lnTo>
                    <a:lnTo>
                      <a:pt x="17240" y="9430"/>
                    </a:lnTo>
                    <a:lnTo>
                      <a:pt x="0" y="9430"/>
                    </a:lnTo>
                    <a:lnTo>
                      <a:pt x="0" y="0"/>
                    </a:lnTo>
                    <a:lnTo>
                      <a:pt x="44672" y="0"/>
                    </a:lnTo>
                    <a:lnTo>
                      <a:pt x="44672" y="9430"/>
                    </a:lnTo>
                    <a:lnTo>
                      <a:pt x="27432" y="9430"/>
                    </a:lnTo>
                    <a:lnTo>
                      <a:pt x="2743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683" name="Graphique 9">
              <a:extLst>
                <a:ext uri="{FF2B5EF4-FFF2-40B4-BE49-F238E27FC236}">
                  <a16:creationId xmlns:a16="http://schemas.microsoft.com/office/drawing/2014/main" id="{9D363290-9D01-226B-708B-C3DD52F2A814}"/>
                </a:ext>
              </a:extLst>
            </p:cNvPr>
            <p:cNvGrpSpPr/>
            <p:nvPr/>
          </p:nvGrpSpPr>
          <p:grpSpPr>
            <a:xfrm>
              <a:off x="13896270" y="5325780"/>
              <a:ext cx="269404" cy="164401"/>
              <a:chOff x="15831502" y="5277897"/>
              <a:chExt cx="264332" cy="161306"/>
            </a:xfrm>
            <a:solidFill>
              <a:srgbClr val="FFFFFF"/>
            </a:solidFill>
          </p:grpSpPr>
          <p:sp>
            <p:nvSpPr>
              <p:cNvPr id="4684" name="Forme libre : forme 4683">
                <a:extLst>
                  <a:ext uri="{FF2B5EF4-FFF2-40B4-BE49-F238E27FC236}">
                    <a16:creationId xmlns:a16="http://schemas.microsoft.com/office/drawing/2014/main" id="{2DD10403-51F5-CCD6-E3D8-F1838F59809A}"/>
                  </a:ext>
                </a:extLst>
              </p:cNvPr>
              <p:cNvSpPr/>
              <p:nvPr/>
            </p:nvSpPr>
            <p:spPr>
              <a:xfrm>
                <a:off x="15831502" y="5345131"/>
                <a:ext cx="264237" cy="26813"/>
              </a:xfrm>
              <a:custGeom>
                <a:avLst/>
                <a:gdLst>
                  <a:gd name="connsiteX0" fmla="*/ 264237 w 264237"/>
                  <a:gd name="connsiteY0" fmla="*/ 17538 h 26813"/>
                  <a:gd name="connsiteX1" fmla="*/ 252522 w 264237"/>
                  <a:gd name="connsiteY1" fmla="*/ 20682 h 26813"/>
                  <a:gd name="connsiteX2" fmla="*/ 225566 w 264237"/>
                  <a:gd name="connsiteY2" fmla="*/ 26301 h 26813"/>
                  <a:gd name="connsiteX3" fmla="*/ 209469 w 264237"/>
                  <a:gd name="connsiteY3" fmla="*/ 20491 h 26813"/>
                  <a:gd name="connsiteX4" fmla="*/ 192800 w 264237"/>
                  <a:gd name="connsiteY4" fmla="*/ 18110 h 26813"/>
                  <a:gd name="connsiteX5" fmla="*/ 186132 w 264237"/>
                  <a:gd name="connsiteY5" fmla="*/ 20872 h 26813"/>
                  <a:gd name="connsiteX6" fmla="*/ 144032 w 264237"/>
                  <a:gd name="connsiteY6" fmla="*/ 20872 h 26813"/>
                  <a:gd name="connsiteX7" fmla="*/ 120029 w 264237"/>
                  <a:gd name="connsiteY7" fmla="*/ 20872 h 26813"/>
                  <a:gd name="connsiteX8" fmla="*/ 77928 w 264237"/>
                  <a:gd name="connsiteY8" fmla="*/ 20776 h 26813"/>
                  <a:gd name="connsiteX9" fmla="*/ 53926 w 264237"/>
                  <a:gd name="connsiteY9" fmla="*/ 20872 h 26813"/>
                  <a:gd name="connsiteX10" fmla="*/ 12111 w 264237"/>
                  <a:gd name="connsiteY10" fmla="*/ 20967 h 26813"/>
                  <a:gd name="connsiteX11" fmla="*/ 1443 w 264237"/>
                  <a:gd name="connsiteY11" fmla="*/ 17634 h 26813"/>
                  <a:gd name="connsiteX12" fmla="*/ 14 w 264237"/>
                  <a:gd name="connsiteY12" fmla="*/ 16109 h 26813"/>
                  <a:gd name="connsiteX13" fmla="*/ 14 w 264237"/>
                  <a:gd name="connsiteY13" fmla="*/ 1632 h 26813"/>
                  <a:gd name="connsiteX14" fmla="*/ 2300 w 264237"/>
                  <a:gd name="connsiteY14" fmla="*/ 203 h 26813"/>
                  <a:gd name="connsiteX15" fmla="*/ 21921 w 264237"/>
                  <a:gd name="connsiteY15" fmla="*/ 6489 h 26813"/>
                  <a:gd name="connsiteX16" fmla="*/ 38400 w 264237"/>
                  <a:gd name="connsiteY16" fmla="*/ 8870 h 26813"/>
                  <a:gd name="connsiteX17" fmla="*/ 45924 w 264237"/>
                  <a:gd name="connsiteY17" fmla="*/ 5632 h 26813"/>
                  <a:gd name="connsiteX18" fmla="*/ 86120 w 264237"/>
                  <a:gd name="connsiteY18" fmla="*/ 5632 h 26813"/>
                  <a:gd name="connsiteX19" fmla="*/ 112219 w 264237"/>
                  <a:gd name="connsiteY19" fmla="*/ 5537 h 26813"/>
                  <a:gd name="connsiteX20" fmla="*/ 151938 w 264237"/>
                  <a:gd name="connsiteY20" fmla="*/ 5537 h 26813"/>
                  <a:gd name="connsiteX21" fmla="*/ 178227 w 264237"/>
                  <a:gd name="connsiteY21" fmla="*/ 5537 h 26813"/>
                  <a:gd name="connsiteX22" fmla="*/ 217946 w 264237"/>
                  <a:gd name="connsiteY22" fmla="*/ 5537 h 26813"/>
                  <a:gd name="connsiteX23" fmla="*/ 244235 w 264237"/>
                  <a:gd name="connsiteY23" fmla="*/ 5537 h 26813"/>
                  <a:gd name="connsiteX24" fmla="*/ 264142 w 264237"/>
                  <a:gd name="connsiteY24" fmla="*/ 107 h 26813"/>
                  <a:gd name="connsiteX25" fmla="*/ 264237 w 264237"/>
                  <a:gd name="connsiteY25" fmla="*/ 17538 h 2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237" h="26813">
                    <a:moveTo>
                      <a:pt x="264237" y="17538"/>
                    </a:moveTo>
                    <a:cubicBezTo>
                      <a:pt x="259951" y="17348"/>
                      <a:pt x="256141" y="18586"/>
                      <a:pt x="252522" y="20682"/>
                    </a:cubicBezTo>
                    <a:cubicBezTo>
                      <a:pt x="244140" y="25634"/>
                      <a:pt x="235281" y="27539"/>
                      <a:pt x="225566" y="26301"/>
                    </a:cubicBezTo>
                    <a:cubicBezTo>
                      <a:pt x="219756" y="25539"/>
                      <a:pt x="214517" y="23348"/>
                      <a:pt x="209469" y="20491"/>
                    </a:cubicBezTo>
                    <a:cubicBezTo>
                      <a:pt x="204230" y="17443"/>
                      <a:pt x="198610" y="16967"/>
                      <a:pt x="192800" y="18110"/>
                    </a:cubicBezTo>
                    <a:cubicBezTo>
                      <a:pt x="190419" y="18586"/>
                      <a:pt x="188228" y="19729"/>
                      <a:pt x="186132" y="20872"/>
                    </a:cubicBezTo>
                    <a:cubicBezTo>
                      <a:pt x="172131" y="28778"/>
                      <a:pt x="158129" y="28778"/>
                      <a:pt x="144032" y="20872"/>
                    </a:cubicBezTo>
                    <a:cubicBezTo>
                      <a:pt x="136031" y="16300"/>
                      <a:pt x="128030" y="16395"/>
                      <a:pt x="120029" y="20872"/>
                    </a:cubicBezTo>
                    <a:cubicBezTo>
                      <a:pt x="106027" y="28778"/>
                      <a:pt x="92026" y="28778"/>
                      <a:pt x="77928" y="20776"/>
                    </a:cubicBezTo>
                    <a:cubicBezTo>
                      <a:pt x="69928" y="16205"/>
                      <a:pt x="61927" y="16300"/>
                      <a:pt x="53926" y="20872"/>
                    </a:cubicBezTo>
                    <a:cubicBezTo>
                      <a:pt x="40019" y="28778"/>
                      <a:pt x="26017" y="28778"/>
                      <a:pt x="12111" y="20967"/>
                    </a:cubicBezTo>
                    <a:cubicBezTo>
                      <a:pt x="8777" y="19062"/>
                      <a:pt x="5348" y="17634"/>
                      <a:pt x="1443" y="17634"/>
                    </a:cubicBezTo>
                    <a:cubicBezTo>
                      <a:pt x="300" y="17634"/>
                      <a:pt x="-81" y="17252"/>
                      <a:pt x="14" y="16109"/>
                    </a:cubicBezTo>
                    <a:cubicBezTo>
                      <a:pt x="14" y="11251"/>
                      <a:pt x="109" y="6489"/>
                      <a:pt x="14" y="1632"/>
                    </a:cubicBezTo>
                    <a:cubicBezTo>
                      <a:pt x="14" y="-273"/>
                      <a:pt x="1252" y="203"/>
                      <a:pt x="2300" y="203"/>
                    </a:cubicBezTo>
                    <a:cubicBezTo>
                      <a:pt x="9444" y="488"/>
                      <a:pt x="15826" y="2869"/>
                      <a:pt x="21921" y="6489"/>
                    </a:cubicBezTo>
                    <a:cubicBezTo>
                      <a:pt x="27065" y="9537"/>
                      <a:pt x="32589" y="10013"/>
                      <a:pt x="38400" y="8870"/>
                    </a:cubicBezTo>
                    <a:cubicBezTo>
                      <a:pt x="41162" y="8299"/>
                      <a:pt x="43543" y="6966"/>
                      <a:pt x="45924" y="5632"/>
                    </a:cubicBezTo>
                    <a:cubicBezTo>
                      <a:pt x="59355" y="-1702"/>
                      <a:pt x="72880" y="-1798"/>
                      <a:pt x="86120" y="5632"/>
                    </a:cubicBezTo>
                    <a:cubicBezTo>
                      <a:pt x="94978" y="10585"/>
                      <a:pt x="103360" y="10490"/>
                      <a:pt x="112219" y="5537"/>
                    </a:cubicBezTo>
                    <a:cubicBezTo>
                      <a:pt x="125363" y="-1798"/>
                      <a:pt x="138793" y="-1893"/>
                      <a:pt x="151938" y="5537"/>
                    </a:cubicBezTo>
                    <a:cubicBezTo>
                      <a:pt x="160891" y="10490"/>
                      <a:pt x="169273" y="10585"/>
                      <a:pt x="178227" y="5537"/>
                    </a:cubicBezTo>
                    <a:cubicBezTo>
                      <a:pt x="191371" y="-1798"/>
                      <a:pt x="204802" y="-1798"/>
                      <a:pt x="217946" y="5537"/>
                    </a:cubicBezTo>
                    <a:cubicBezTo>
                      <a:pt x="226899" y="10490"/>
                      <a:pt x="235472" y="10775"/>
                      <a:pt x="244235" y="5537"/>
                    </a:cubicBezTo>
                    <a:cubicBezTo>
                      <a:pt x="250331" y="1822"/>
                      <a:pt x="257094" y="488"/>
                      <a:pt x="264142" y="107"/>
                    </a:cubicBezTo>
                    <a:cubicBezTo>
                      <a:pt x="264237" y="5917"/>
                      <a:pt x="264237" y="11728"/>
                      <a:pt x="264237" y="175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85" name="Forme libre : forme 4684">
                <a:extLst>
                  <a:ext uri="{FF2B5EF4-FFF2-40B4-BE49-F238E27FC236}">
                    <a16:creationId xmlns:a16="http://schemas.microsoft.com/office/drawing/2014/main" id="{5777AB06-5597-F647-4C08-1E4479B12B8C}"/>
                  </a:ext>
                </a:extLst>
              </p:cNvPr>
              <p:cNvSpPr/>
              <p:nvPr/>
            </p:nvSpPr>
            <p:spPr>
              <a:xfrm>
                <a:off x="15831707" y="5277897"/>
                <a:ext cx="264128" cy="26806"/>
              </a:xfrm>
              <a:custGeom>
                <a:avLst/>
                <a:gdLst>
                  <a:gd name="connsiteX0" fmla="*/ 264033 w 264128"/>
                  <a:gd name="connsiteY0" fmla="*/ 17716 h 26806"/>
                  <a:gd name="connsiteX1" fmla="*/ 252508 w 264128"/>
                  <a:gd name="connsiteY1" fmla="*/ 20670 h 26806"/>
                  <a:gd name="connsiteX2" fmla="*/ 226409 w 264128"/>
                  <a:gd name="connsiteY2" fmla="*/ 26480 h 26806"/>
                  <a:gd name="connsiteX3" fmla="*/ 210503 w 264128"/>
                  <a:gd name="connsiteY3" fmla="*/ 21146 h 26806"/>
                  <a:gd name="connsiteX4" fmla="*/ 196024 w 264128"/>
                  <a:gd name="connsiteY4" fmla="*/ 17716 h 26806"/>
                  <a:gd name="connsiteX5" fmla="*/ 186309 w 264128"/>
                  <a:gd name="connsiteY5" fmla="*/ 20860 h 26806"/>
                  <a:gd name="connsiteX6" fmla="*/ 160687 w 264128"/>
                  <a:gd name="connsiteY6" fmla="*/ 26575 h 26806"/>
                  <a:gd name="connsiteX7" fmla="*/ 144494 w 264128"/>
                  <a:gd name="connsiteY7" fmla="*/ 21146 h 26806"/>
                  <a:gd name="connsiteX8" fmla="*/ 130207 w 264128"/>
                  <a:gd name="connsiteY8" fmla="*/ 17716 h 26806"/>
                  <a:gd name="connsiteX9" fmla="*/ 120491 w 264128"/>
                  <a:gd name="connsiteY9" fmla="*/ 20764 h 26806"/>
                  <a:gd name="connsiteX10" fmla="*/ 94583 w 264128"/>
                  <a:gd name="connsiteY10" fmla="*/ 26575 h 26806"/>
                  <a:gd name="connsiteX11" fmla="*/ 78391 w 264128"/>
                  <a:gd name="connsiteY11" fmla="*/ 21146 h 26806"/>
                  <a:gd name="connsiteX12" fmla="*/ 64103 w 264128"/>
                  <a:gd name="connsiteY12" fmla="*/ 17716 h 26806"/>
                  <a:gd name="connsiteX13" fmla="*/ 54388 w 264128"/>
                  <a:gd name="connsiteY13" fmla="*/ 20764 h 26806"/>
                  <a:gd name="connsiteX14" fmla="*/ 28480 w 264128"/>
                  <a:gd name="connsiteY14" fmla="*/ 26575 h 26806"/>
                  <a:gd name="connsiteX15" fmla="*/ 14573 w 264128"/>
                  <a:gd name="connsiteY15" fmla="*/ 22384 h 26806"/>
                  <a:gd name="connsiteX16" fmla="*/ 1143 w 264128"/>
                  <a:gd name="connsiteY16" fmla="*/ 17716 h 26806"/>
                  <a:gd name="connsiteX17" fmla="*/ 0 w 264128"/>
                  <a:gd name="connsiteY17" fmla="*/ 16193 h 26806"/>
                  <a:gd name="connsiteX18" fmla="*/ 0 w 264128"/>
                  <a:gd name="connsiteY18" fmla="*/ 1714 h 26806"/>
                  <a:gd name="connsiteX19" fmla="*/ 1714 w 264128"/>
                  <a:gd name="connsiteY19" fmla="*/ 286 h 26806"/>
                  <a:gd name="connsiteX20" fmla="*/ 18669 w 264128"/>
                  <a:gd name="connsiteY20" fmla="*/ 4858 h 26806"/>
                  <a:gd name="connsiteX21" fmla="*/ 30099 w 264128"/>
                  <a:gd name="connsiteY21" fmla="*/ 9240 h 26806"/>
                  <a:gd name="connsiteX22" fmla="*/ 44196 w 264128"/>
                  <a:gd name="connsiteY22" fmla="*/ 6477 h 26806"/>
                  <a:gd name="connsiteX23" fmla="*/ 64103 w 264128"/>
                  <a:gd name="connsiteY23" fmla="*/ 286 h 26806"/>
                  <a:gd name="connsiteX24" fmla="*/ 87154 w 264128"/>
                  <a:gd name="connsiteY24" fmla="*/ 6191 h 26806"/>
                  <a:gd name="connsiteX25" fmla="*/ 103251 w 264128"/>
                  <a:gd name="connsiteY25" fmla="*/ 9049 h 26806"/>
                  <a:gd name="connsiteX26" fmla="*/ 112490 w 264128"/>
                  <a:gd name="connsiteY26" fmla="*/ 5239 h 26806"/>
                  <a:gd name="connsiteX27" fmla="*/ 133255 w 264128"/>
                  <a:gd name="connsiteY27" fmla="*/ 191 h 26806"/>
                  <a:gd name="connsiteX28" fmla="*/ 154210 w 264128"/>
                  <a:gd name="connsiteY28" fmla="*/ 6572 h 26806"/>
                  <a:gd name="connsiteX29" fmla="*/ 176117 w 264128"/>
                  <a:gd name="connsiteY29" fmla="*/ 6477 h 26806"/>
                  <a:gd name="connsiteX30" fmla="*/ 183071 w 264128"/>
                  <a:gd name="connsiteY30" fmla="*/ 3048 h 26806"/>
                  <a:gd name="connsiteX31" fmla="*/ 216408 w 264128"/>
                  <a:gd name="connsiteY31" fmla="*/ 4477 h 26806"/>
                  <a:gd name="connsiteX32" fmla="*/ 227552 w 264128"/>
                  <a:gd name="connsiteY32" fmla="*/ 8954 h 26806"/>
                  <a:gd name="connsiteX33" fmla="*/ 242888 w 264128"/>
                  <a:gd name="connsiteY33" fmla="*/ 6001 h 26806"/>
                  <a:gd name="connsiteX34" fmla="*/ 264128 w 264128"/>
                  <a:gd name="connsiteY34" fmla="*/ 0 h 26806"/>
                  <a:gd name="connsiteX35" fmla="*/ 264033 w 264128"/>
                  <a:gd name="connsiteY35" fmla="*/ 17716 h 2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64128" h="26806">
                    <a:moveTo>
                      <a:pt x="264033" y="17716"/>
                    </a:moveTo>
                    <a:cubicBezTo>
                      <a:pt x="259842" y="17336"/>
                      <a:pt x="256032" y="18574"/>
                      <a:pt x="252508" y="20670"/>
                    </a:cubicBezTo>
                    <a:cubicBezTo>
                      <a:pt x="244412" y="25527"/>
                      <a:pt x="235744" y="27432"/>
                      <a:pt x="226409" y="26480"/>
                    </a:cubicBezTo>
                    <a:cubicBezTo>
                      <a:pt x="220694" y="25908"/>
                      <a:pt x="215360" y="24003"/>
                      <a:pt x="210503" y="21146"/>
                    </a:cubicBezTo>
                    <a:cubicBezTo>
                      <a:pt x="206026" y="18479"/>
                      <a:pt x="201168" y="17336"/>
                      <a:pt x="196024" y="17716"/>
                    </a:cubicBezTo>
                    <a:cubicBezTo>
                      <a:pt x="192500" y="17907"/>
                      <a:pt x="189357" y="19050"/>
                      <a:pt x="186309" y="20860"/>
                    </a:cubicBezTo>
                    <a:cubicBezTo>
                      <a:pt x="178403" y="25622"/>
                      <a:pt x="169831" y="27432"/>
                      <a:pt x="160687" y="26575"/>
                    </a:cubicBezTo>
                    <a:cubicBezTo>
                      <a:pt x="154877" y="26004"/>
                      <a:pt x="149447" y="24099"/>
                      <a:pt x="144494" y="21146"/>
                    </a:cubicBezTo>
                    <a:cubicBezTo>
                      <a:pt x="140018" y="18479"/>
                      <a:pt x="135350" y="17431"/>
                      <a:pt x="130207" y="17716"/>
                    </a:cubicBezTo>
                    <a:cubicBezTo>
                      <a:pt x="126682" y="17907"/>
                      <a:pt x="123444" y="18955"/>
                      <a:pt x="120491" y="20764"/>
                    </a:cubicBezTo>
                    <a:cubicBezTo>
                      <a:pt x="112490" y="25527"/>
                      <a:pt x="103918" y="27527"/>
                      <a:pt x="94583" y="26575"/>
                    </a:cubicBezTo>
                    <a:cubicBezTo>
                      <a:pt x="88773" y="26004"/>
                      <a:pt x="83344" y="24099"/>
                      <a:pt x="78391" y="21146"/>
                    </a:cubicBezTo>
                    <a:cubicBezTo>
                      <a:pt x="73914" y="18479"/>
                      <a:pt x="69247" y="17431"/>
                      <a:pt x="64103" y="17716"/>
                    </a:cubicBezTo>
                    <a:cubicBezTo>
                      <a:pt x="60579" y="17907"/>
                      <a:pt x="57340" y="18955"/>
                      <a:pt x="54388" y="20764"/>
                    </a:cubicBezTo>
                    <a:cubicBezTo>
                      <a:pt x="46387" y="25527"/>
                      <a:pt x="37814" y="27527"/>
                      <a:pt x="28480" y="26575"/>
                    </a:cubicBezTo>
                    <a:cubicBezTo>
                      <a:pt x="23527" y="26098"/>
                      <a:pt x="18955" y="24670"/>
                      <a:pt x="14573" y="22384"/>
                    </a:cubicBezTo>
                    <a:cubicBezTo>
                      <a:pt x="10287" y="20098"/>
                      <a:pt x="6191" y="17526"/>
                      <a:pt x="1143" y="17716"/>
                    </a:cubicBezTo>
                    <a:cubicBezTo>
                      <a:pt x="0" y="17716"/>
                      <a:pt x="0" y="16955"/>
                      <a:pt x="0" y="16193"/>
                    </a:cubicBezTo>
                    <a:cubicBezTo>
                      <a:pt x="0" y="11335"/>
                      <a:pt x="0" y="6572"/>
                      <a:pt x="0" y="1714"/>
                    </a:cubicBezTo>
                    <a:cubicBezTo>
                      <a:pt x="0" y="286"/>
                      <a:pt x="667" y="191"/>
                      <a:pt x="1714" y="286"/>
                    </a:cubicBezTo>
                    <a:cubicBezTo>
                      <a:pt x="7715" y="571"/>
                      <a:pt x="13335" y="2096"/>
                      <a:pt x="18669" y="4858"/>
                    </a:cubicBezTo>
                    <a:cubicBezTo>
                      <a:pt x="22288" y="6763"/>
                      <a:pt x="25813" y="8858"/>
                      <a:pt x="30099" y="9240"/>
                    </a:cubicBezTo>
                    <a:cubicBezTo>
                      <a:pt x="35147" y="9716"/>
                      <a:pt x="39814" y="9049"/>
                      <a:pt x="44196" y="6477"/>
                    </a:cubicBezTo>
                    <a:cubicBezTo>
                      <a:pt x="50387" y="2857"/>
                      <a:pt x="56864" y="571"/>
                      <a:pt x="64103" y="286"/>
                    </a:cubicBezTo>
                    <a:cubicBezTo>
                      <a:pt x="72390" y="-95"/>
                      <a:pt x="80105" y="2000"/>
                      <a:pt x="87154" y="6191"/>
                    </a:cubicBezTo>
                    <a:cubicBezTo>
                      <a:pt x="92202" y="9144"/>
                      <a:pt x="97536" y="9906"/>
                      <a:pt x="103251" y="9049"/>
                    </a:cubicBezTo>
                    <a:cubicBezTo>
                      <a:pt x="106680" y="8477"/>
                      <a:pt x="109538" y="6858"/>
                      <a:pt x="112490" y="5239"/>
                    </a:cubicBezTo>
                    <a:cubicBezTo>
                      <a:pt x="118967" y="1620"/>
                      <a:pt x="125825" y="0"/>
                      <a:pt x="133255" y="191"/>
                    </a:cubicBezTo>
                    <a:cubicBezTo>
                      <a:pt x="140875" y="381"/>
                      <a:pt x="147638" y="3048"/>
                      <a:pt x="154210" y="6572"/>
                    </a:cubicBezTo>
                    <a:cubicBezTo>
                      <a:pt x="161449" y="10478"/>
                      <a:pt x="168783" y="10383"/>
                      <a:pt x="176117" y="6477"/>
                    </a:cubicBezTo>
                    <a:cubicBezTo>
                      <a:pt x="178403" y="5239"/>
                      <a:pt x="180689" y="4001"/>
                      <a:pt x="183071" y="3048"/>
                    </a:cubicBezTo>
                    <a:cubicBezTo>
                      <a:pt x="194405" y="-1428"/>
                      <a:pt x="205549" y="-952"/>
                      <a:pt x="216408" y="4477"/>
                    </a:cubicBezTo>
                    <a:cubicBezTo>
                      <a:pt x="220028" y="6287"/>
                      <a:pt x="223361" y="8477"/>
                      <a:pt x="227552" y="8954"/>
                    </a:cubicBezTo>
                    <a:cubicBezTo>
                      <a:pt x="232981" y="9620"/>
                      <a:pt x="238125" y="8858"/>
                      <a:pt x="242888" y="6001"/>
                    </a:cubicBezTo>
                    <a:cubicBezTo>
                      <a:pt x="249460" y="2096"/>
                      <a:pt x="256508" y="0"/>
                      <a:pt x="264128" y="0"/>
                    </a:cubicBezTo>
                    <a:cubicBezTo>
                      <a:pt x="264033" y="6096"/>
                      <a:pt x="264033" y="11906"/>
                      <a:pt x="264033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86" name="Forme libre : forme 4685">
                <a:extLst>
                  <a:ext uri="{FF2B5EF4-FFF2-40B4-BE49-F238E27FC236}">
                    <a16:creationId xmlns:a16="http://schemas.microsoft.com/office/drawing/2014/main" id="{89ED236D-9081-5C21-F7CD-CEEFB40B8AFE}"/>
                  </a:ext>
                </a:extLst>
              </p:cNvPr>
              <p:cNvSpPr/>
              <p:nvPr/>
            </p:nvSpPr>
            <p:spPr>
              <a:xfrm>
                <a:off x="15831611" y="5412104"/>
                <a:ext cx="264128" cy="27098"/>
              </a:xfrm>
              <a:custGeom>
                <a:avLst/>
                <a:gdLst>
                  <a:gd name="connsiteX0" fmla="*/ 264128 w 264128"/>
                  <a:gd name="connsiteY0" fmla="*/ 17716 h 27098"/>
                  <a:gd name="connsiteX1" fmla="*/ 251460 w 264128"/>
                  <a:gd name="connsiteY1" fmla="*/ 21431 h 27098"/>
                  <a:gd name="connsiteX2" fmla="*/ 210788 w 264128"/>
                  <a:gd name="connsiteY2" fmla="*/ 21431 h 27098"/>
                  <a:gd name="connsiteX3" fmla="*/ 185357 w 264128"/>
                  <a:gd name="connsiteY3" fmla="*/ 21431 h 27098"/>
                  <a:gd name="connsiteX4" fmla="*/ 144685 w 264128"/>
                  <a:gd name="connsiteY4" fmla="*/ 21336 h 27098"/>
                  <a:gd name="connsiteX5" fmla="*/ 119539 w 264128"/>
                  <a:gd name="connsiteY5" fmla="*/ 21336 h 27098"/>
                  <a:gd name="connsiteX6" fmla="*/ 78581 w 264128"/>
                  <a:gd name="connsiteY6" fmla="*/ 21336 h 27098"/>
                  <a:gd name="connsiteX7" fmla="*/ 53435 w 264128"/>
                  <a:gd name="connsiteY7" fmla="*/ 21336 h 27098"/>
                  <a:gd name="connsiteX8" fmla="*/ 12478 w 264128"/>
                  <a:gd name="connsiteY8" fmla="*/ 21336 h 27098"/>
                  <a:gd name="connsiteX9" fmla="*/ 1619 w 264128"/>
                  <a:gd name="connsiteY9" fmla="*/ 17812 h 27098"/>
                  <a:gd name="connsiteX10" fmla="*/ 0 w 264128"/>
                  <a:gd name="connsiteY10" fmla="*/ 15907 h 27098"/>
                  <a:gd name="connsiteX11" fmla="*/ 0 w 264128"/>
                  <a:gd name="connsiteY11" fmla="*/ 2191 h 27098"/>
                  <a:gd name="connsiteX12" fmla="*/ 1905 w 264128"/>
                  <a:gd name="connsiteY12" fmla="*/ 381 h 27098"/>
                  <a:gd name="connsiteX13" fmla="*/ 20669 w 264128"/>
                  <a:gd name="connsiteY13" fmla="*/ 6001 h 27098"/>
                  <a:gd name="connsiteX14" fmla="*/ 34957 w 264128"/>
                  <a:gd name="connsiteY14" fmla="*/ 9430 h 27098"/>
                  <a:gd name="connsiteX15" fmla="*/ 44387 w 264128"/>
                  <a:gd name="connsiteY15" fmla="*/ 6477 h 27098"/>
                  <a:gd name="connsiteX16" fmla="*/ 70485 w 264128"/>
                  <a:gd name="connsiteY16" fmla="*/ 571 h 27098"/>
                  <a:gd name="connsiteX17" fmla="*/ 86678 w 264128"/>
                  <a:gd name="connsiteY17" fmla="*/ 6001 h 27098"/>
                  <a:gd name="connsiteX18" fmla="*/ 100679 w 264128"/>
                  <a:gd name="connsiteY18" fmla="*/ 9430 h 27098"/>
                  <a:gd name="connsiteX19" fmla="*/ 110395 w 264128"/>
                  <a:gd name="connsiteY19" fmla="*/ 6477 h 27098"/>
                  <a:gd name="connsiteX20" fmla="*/ 136493 w 264128"/>
                  <a:gd name="connsiteY20" fmla="*/ 571 h 27098"/>
                  <a:gd name="connsiteX21" fmla="*/ 152495 w 264128"/>
                  <a:gd name="connsiteY21" fmla="*/ 5905 h 27098"/>
                  <a:gd name="connsiteX22" fmla="*/ 166973 w 264128"/>
                  <a:gd name="connsiteY22" fmla="*/ 9334 h 27098"/>
                  <a:gd name="connsiteX23" fmla="*/ 176403 w 264128"/>
                  <a:gd name="connsiteY23" fmla="*/ 6382 h 27098"/>
                  <a:gd name="connsiteX24" fmla="*/ 202597 w 264128"/>
                  <a:gd name="connsiteY24" fmla="*/ 571 h 27098"/>
                  <a:gd name="connsiteX25" fmla="*/ 218599 w 264128"/>
                  <a:gd name="connsiteY25" fmla="*/ 5905 h 27098"/>
                  <a:gd name="connsiteX26" fmla="*/ 233077 w 264128"/>
                  <a:gd name="connsiteY26" fmla="*/ 9334 h 27098"/>
                  <a:gd name="connsiteX27" fmla="*/ 239268 w 264128"/>
                  <a:gd name="connsiteY27" fmla="*/ 7906 h 27098"/>
                  <a:gd name="connsiteX28" fmla="*/ 263938 w 264128"/>
                  <a:gd name="connsiteY28" fmla="*/ 0 h 27098"/>
                  <a:gd name="connsiteX29" fmla="*/ 264128 w 264128"/>
                  <a:gd name="connsiteY29" fmla="*/ 17716 h 2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64128" h="27098">
                    <a:moveTo>
                      <a:pt x="264128" y="17716"/>
                    </a:moveTo>
                    <a:cubicBezTo>
                      <a:pt x="259556" y="17812"/>
                      <a:pt x="255461" y="19240"/>
                      <a:pt x="251460" y="21431"/>
                    </a:cubicBezTo>
                    <a:cubicBezTo>
                      <a:pt x="237935" y="28956"/>
                      <a:pt x="224314" y="28956"/>
                      <a:pt x="210788" y="21431"/>
                    </a:cubicBezTo>
                    <a:cubicBezTo>
                      <a:pt x="202216" y="16669"/>
                      <a:pt x="193929" y="16669"/>
                      <a:pt x="185357" y="21431"/>
                    </a:cubicBezTo>
                    <a:cubicBezTo>
                      <a:pt x="171831" y="29051"/>
                      <a:pt x="158210" y="28956"/>
                      <a:pt x="144685" y="21336"/>
                    </a:cubicBezTo>
                    <a:cubicBezTo>
                      <a:pt x="136208" y="16573"/>
                      <a:pt x="128016" y="16573"/>
                      <a:pt x="119539" y="21336"/>
                    </a:cubicBezTo>
                    <a:cubicBezTo>
                      <a:pt x="105918" y="28956"/>
                      <a:pt x="92202" y="28956"/>
                      <a:pt x="78581" y="21336"/>
                    </a:cubicBezTo>
                    <a:cubicBezTo>
                      <a:pt x="70104" y="16573"/>
                      <a:pt x="61913" y="16573"/>
                      <a:pt x="53435" y="21336"/>
                    </a:cubicBezTo>
                    <a:cubicBezTo>
                      <a:pt x="39815" y="28956"/>
                      <a:pt x="26099" y="28860"/>
                      <a:pt x="12478" y="21336"/>
                    </a:cubicBezTo>
                    <a:cubicBezTo>
                      <a:pt x="9049" y="19431"/>
                      <a:pt x="5525" y="17907"/>
                      <a:pt x="1619" y="17812"/>
                    </a:cubicBezTo>
                    <a:cubicBezTo>
                      <a:pt x="191" y="17812"/>
                      <a:pt x="0" y="17145"/>
                      <a:pt x="0" y="15907"/>
                    </a:cubicBezTo>
                    <a:cubicBezTo>
                      <a:pt x="95" y="11335"/>
                      <a:pt x="95" y="6762"/>
                      <a:pt x="0" y="2191"/>
                    </a:cubicBezTo>
                    <a:cubicBezTo>
                      <a:pt x="0" y="667"/>
                      <a:pt x="476" y="381"/>
                      <a:pt x="1905" y="381"/>
                    </a:cubicBezTo>
                    <a:cubicBezTo>
                      <a:pt x="8668" y="571"/>
                      <a:pt x="14954" y="2571"/>
                      <a:pt x="20669" y="6001"/>
                    </a:cubicBezTo>
                    <a:cubicBezTo>
                      <a:pt x="25146" y="8667"/>
                      <a:pt x="29813" y="9715"/>
                      <a:pt x="34957" y="9430"/>
                    </a:cubicBezTo>
                    <a:cubicBezTo>
                      <a:pt x="38386" y="9239"/>
                      <a:pt x="41529" y="8191"/>
                      <a:pt x="44387" y="6477"/>
                    </a:cubicBezTo>
                    <a:cubicBezTo>
                      <a:pt x="52483" y="1619"/>
                      <a:pt x="61151" y="-381"/>
                      <a:pt x="70485" y="571"/>
                    </a:cubicBezTo>
                    <a:cubicBezTo>
                      <a:pt x="76295" y="1143"/>
                      <a:pt x="81725" y="3048"/>
                      <a:pt x="86678" y="6001"/>
                    </a:cubicBezTo>
                    <a:cubicBezTo>
                      <a:pt x="91059" y="8572"/>
                      <a:pt x="95631" y="9715"/>
                      <a:pt x="100679" y="9430"/>
                    </a:cubicBezTo>
                    <a:cubicBezTo>
                      <a:pt x="104204" y="9239"/>
                      <a:pt x="107442" y="8287"/>
                      <a:pt x="110395" y="6477"/>
                    </a:cubicBezTo>
                    <a:cubicBezTo>
                      <a:pt x="118491" y="1619"/>
                      <a:pt x="127159" y="-381"/>
                      <a:pt x="136493" y="571"/>
                    </a:cubicBezTo>
                    <a:cubicBezTo>
                      <a:pt x="142208" y="1143"/>
                      <a:pt x="147542" y="3048"/>
                      <a:pt x="152495" y="5905"/>
                    </a:cubicBezTo>
                    <a:cubicBezTo>
                      <a:pt x="156972" y="8572"/>
                      <a:pt x="161735" y="9715"/>
                      <a:pt x="166973" y="9334"/>
                    </a:cubicBezTo>
                    <a:cubicBezTo>
                      <a:pt x="170402" y="9144"/>
                      <a:pt x="173546" y="8096"/>
                      <a:pt x="176403" y="6382"/>
                    </a:cubicBezTo>
                    <a:cubicBezTo>
                      <a:pt x="184499" y="1524"/>
                      <a:pt x="193167" y="-381"/>
                      <a:pt x="202597" y="571"/>
                    </a:cubicBezTo>
                    <a:cubicBezTo>
                      <a:pt x="208312" y="1143"/>
                      <a:pt x="213646" y="3048"/>
                      <a:pt x="218599" y="5905"/>
                    </a:cubicBezTo>
                    <a:cubicBezTo>
                      <a:pt x="223076" y="8572"/>
                      <a:pt x="227933" y="9715"/>
                      <a:pt x="233077" y="9334"/>
                    </a:cubicBezTo>
                    <a:cubicBezTo>
                      <a:pt x="235268" y="9144"/>
                      <a:pt x="237363" y="8954"/>
                      <a:pt x="239268" y="7906"/>
                    </a:cubicBezTo>
                    <a:cubicBezTo>
                      <a:pt x="246983" y="3620"/>
                      <a:pt x="254984" y="285"/>
                      <a:pt x="263938" y="0"/>
                    </a:cubicBezTo>
                    <a:cubicBezTo>
                      <a:pt x="264128" y="6001"/>
                      <a:pt x="264128" y="11811"/>
                      <a:pt x="264128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329" name="Graphique 9">
            <a:extLst>
              <a:ext uri="{FF2B5EF4-FFF2-40B4-BE49-F238E27FC236}">
                <a16:creationId xmlns:a16="http://schemas.microsoft.com/office/drawing/2014/main" id="{E817F933-E00B-0478-B0DF-86C7A6B7D162}"/>
              </a:ext>
            </a:extLst>
          </p:cNvPr>
          <p:cNvGrpSpPr/>
          <p:nvPr/>
        </p:nvGrpSpPr>
        <p:grpSpPr>
          <a:xfrm>
            <a:off x="8593110" y="2853723"/>
            <a:ext cx="1022473" cy="820960"/>
            <a:chOff x="17574115" y="3618261"/>
            <a:chExt cx="438343" cy="351952"/>
          </a:xfrm>
        </p:grpSpPr>
        <p:grpSp>
          <p:nvGrpSpPr>
            <p:cNvPr id="3550" name="Graphique 9">
              <a:extLst>
                <a:ext uri="{FF2B5EF4-FFF2-40B4-BE49-F238E27FC236}">
                  <a16:creationId xmlns:a16="http://schemas.microsoft.com/office/drawing/2014/main" id="{5AF81333-6E09-D837-C94A-6C4510B37108}"/>
                </a:ext>
              </a:extLst>
            </p:cNvPr>
            <p:cNvGrpSpPr/>
            <p:nvPr/>
          </p:nvGrpSpPr>
          <p:grpSpPr>
            <a:xfrm>
              <a:off x="17574115" y="3618261"/>
              <a:ext cx="330136" cy="140112"/>
              <a:chOff x="17574115" y="3618261"/>
              <a:chExt cx="330136" cy="140112"/>
            </a:xfrm>
            <a:solidFill>
              <a:srgbClr val="312783"/>
            </a:solidFill>
          </p:grpSpPr>
          <p:sp>
            <p:nvSpPr>
              <p:cNvPr id="3553" name="Forme libre : forme 3552">
                <a:extLst>
                  <a:ext uri="{FF2B5EF4-FFF2-40B4-BE49-F238E27FC236}">
                    <a16:creationId xmlns:a16="http://schemas.microsoft.com/office/drawing/2014/main" id="{4254CB88-9171-93CF-BBB6-7E8925AC179A}"/>
                  </a:ext>
                </a:extLst>
              </p:cNvPr>
              <p:cNvSpPr/>
              <p:nvPr/>
            </p:nvSpPr>
            <p:spPr>
              <a:xfrm>
                <a:off x="17574115" y="3618261"/>
                <a:ext cx="24098" cy="54387"/>
              </a:xfrm>
              <a:custGeom>
                <a:avLst/>
                <a:gdLst>
                  <a:gd name="connsiteX0" fmla="*/ 12002 w 24098"/>
                  <a:gd name="connsiteY0" fmla="*/ 0 h 54387"/>
                  <a:gd name="connsiteX1" fmla="*/ 21050 w 24098"/>
                  <a:gd name="connsiteY1" fmla="*/ 3620 h 54387"/>
                  <a:gd name="connsiteX2" fmla="*/ 24098 w 24098"/>
                  <a:gd name="connsiteY2" fmla="*/ 13430 h 54387"/>
                  <a:gd name="connsiteX3" fmla="*/ 24098 w 24098"/>
                  <a:gd name="connsiteY3" fmla="*/ 18193 h 54387"/>
                  <a:gd name="connsiteX4" fmla="*/ 18479 w 24098"/>
                  <a:gd name="connsiteY4" fmla="*/ 18193 h 54387"/>
                  <a:gd name="connsiteX5" fmla="*/ 18479 w 24098"/>
                  <a:gd name="connsiteY5" fmla="*/ 13049 h 54387"/>
                  <a:gd name="connsiteX6" fmla="*/ 12192 w 24098"/>
                  <a:gd name="connsiteY6" fmla="*/ 5334 h 54387"/>
                  <a:gd name="connsiteX7" fmla="*/ 5905 w 24098"/>
                  <a:gd name="connsiteY7" fmla="*/ 13049 h 54387"/>
                  <a:gd name="connsiteX8" fmla="*/ 5905 w 24098"/>
                  <a:gd name="connsiteY8" fmla="*/ 41243 h 54387"/>
                  <a:gd name="connsiteX9" fmla="*/ 12192 w 24098"/>
                  <a:gd name="connsiteY9" fmla="*/ 48959 h 54387"/>
                  <a:gd name="connsiteX10" fmla="*/ 18479 w 24098"/>
                  <a:gd name="connsiteY10" fmla="*/ 41243 h 54387"/>
                  <a:gd name="connsiteX11" fmla="*/ 18479 w 24098"/>
                  <a:gd name="connsiteY11" fmla="*/ 34290 h 54387"/>
                  <a:gd name="connsiteX12" fmla="*/ 24098 w 24098"/>
                  <a:gd name="connsiteY12" fmla="*/ 34290 h 54387"/>
                  <a:gd name="connsiteX13" fmla="*/ 24098 w 24098"/>
                  <a:gd name="connsiteY13" fmla="*/ 40958 h 54387"/>
                  <a:gd name="connsiteX14" fmla="*/ 21050 w 24098"/>
                  <a:gd name="connsiteY14" fmla="*/ 50768 h 54387"/>
                  <a:gd name="connsiteX15" fmla="*/ 12002 w 24098"/>
                  <a:gd name="connsiteY15" fmla="*/ 54388 h 54387"/>
                  <a:gd name="connsiteX16" fmla="*/ 3048 w 24098"/>
                  <a:gd name="connsiteY16" fmla="*/ 50768 h 54387"/>
                  <a:gd name="connsiteX17" fmla="*/ 0 w 24098"/>
                  <a:gd name="connsiteY17" fmla="*/ 40958 h 54387"/>
                  <a:gd name="connsiteX18" fmla="*/ 0 w 24098"/>
                  <a:gd name="connsiteY18" fmla="*/ 13335 h 54387"/>
                  <a:gd name="connsiteX19" fmla="*/ 3048 w 24098"/>
                  <a:gd name="connsiteY19" fmla="*/ 3524 h 54387"/>
                  <a:gd name="connsiteX20" fmla="*/ 12002 w 24098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98" h="54387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1" y="6001"/>
                      <a:pt x="24098" y="9239"/>
                      <a:pt x="24098" y="13430"/>
                    </a:cubicBezTo>
                    <a:lnTo>
                      <a:pt x="24098" y="18193"/>
                    </a:lnTo>
                    <a:lnTo>
                      <a:pt x="18479" y="18193"/>
                    </a:lnTo>
                    <a:lnTo>
                      <a:pt x="18479" y="13049"/>
                    </a:lnTo>
                    <a:cubicBezTo>
                      <a:pt x="18479" y="7906"/>
                      <a:pt x="16383" y="5334"/>
                      <a:pt x="12192" y="5334"/>
                    </a:cubicBezTo>
                    <a:cubicBezTo>
                      <a:pt x="8001" y="5334"/>
                      <a:pt x="5905" y="7906"/>
                      <a:pt x="5905" y="13049"/>
                    </a:cubicBezTo>
                    <a:lnTo>
                      <a:pt x="5905" y="41243"/>
                    </a:lnTo>
                    <a:cubicBezTo>
                      <a:pt x="5905" y="46387"/>
                      <a:pt x="8001" y="48959"/>
                      <a:pt x="12192" y="48959"/>
                    </a:cubicBezTo>
                    <a:cubicBezTo>
                      <a:pt x="16383" y="48959"/>
                      <a:pt x="18479" y="46387"/>
                      <a:pt x="18479" y="41243"/>
                    </a:cubicBezTo>
                    <a:lnTo>
                      <a:pt x="18479" y="34290"/>
                    </a:lnTo>
                    <a:lnTo>
                      <a:pt x="24098" y="34290"/>
                    </a:lnTo>
                    <a:lnTo>
                      <a:pt x="24098" y="40958"/>
                    </a:lnTo>
                    <a:cubicBezTo>
                      <a:pt x="24098" y="45148"/>
                      <a:pt x="23051" y="48387"/>
                      <a:pt x="21050" y="50768"/>
                    </a:cubicBezTo>
                    <a:cubicBezTo>
                      <a:pt x="19050" y="53150"/>
                      <a:pt x="16002" y="54388"/>
                      <a:pt x="12002" y="54388"/>
                    </a:cubicBezTo>
                    <a:cubicBezTo>
                      <a:pt x="8001" y="54388"/>
                      <a:pt x="5048" y="53150"/>
                      <a:pt x="3048" y="50768"/>
                    </a:cubicBezTo>
                    <a:cubicBezTo>
                      <a:pt x="1048" y="48387"/>
                      <a:pt x="0" y="45148"/>
                      <a:pt x="0" y="40958"/>
                    </a:cubicBezTo>
                    <a:lnTo>
                      <a:pt x="0" y="13335"/>
                    </a:lnTo>
                    <a:cubicBezTo>
                      <a:pt x="0" y="9144"/>
                      <a:pt x="953" y="5905"/>
                      <a:pt x="3048" y="3524"/>
                    </a:cubicBezTo>
                    <a:cubicBezTo>
                      <a:pt x="5048" y="1238"/>
                      <a:pt x="8001" y="0"/>
                      <a:pt x="12002" y="0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54" name="Forme libre : forme 3553">
                <a:extLst>
                  <a:ext uri="{FF2B5EF4-FFF2-40B4-BE49-F238E27FC236}">
                    <a16:creationId xmlns:a16="http://schemas.microsoft.com/office/drawing/2014/main" id="{99A0BA10-F03C-0EB8-30E0-C76D9CF95CC7}"/>
                  </a:ext>
                </a:extLst>
              </p:cNvPr>
              <p:cNvSpPr/>
              <p:nvPr/>
            </p:nvSpPr>
            <p:spPr>
              <a:xfrm>
                <a:off x="17602690" y="3618832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8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8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8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55" name="Forme libre : forme 3554">
                <a:extLst>
                  <a:ext uri="{FF2B5EF4-FFF2-40B4-BE49-F238E27FC236}">
                    <a16:creationId xmlns:a16="http://schemas.microsoft.com/office/drawing/2014/main" id="{14CE71CC-605A-5532-4C0D-45838F7B31AC}"/>
                  </a:ext>
                </a:extLst>
              </p:cNvPr>
              <p:cNvSpPr/>
              <p:nvPr/>
            </p:nvSpPr>
            <p:spPr>
              <a:xfrm>
                <a:off x="17636408" y="3618261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2 w 24002"/>
                  <a:gd name="connsiteY1" fmla="*/ 0 h 54387"/>
                  <a:gd name="connsiteX2" fmla="*/ 20860 w 24002"/>
                  <a:gd name="connsiteY2" fmla="*/ 3524 h 54387"/>
                  <a:gd name="connsiteX3" fmla="*/ 23908 w 24002"/>
                  <a:gd name="connsiteY3" fmla="*/ 13335 h 54387"/>
                  <a:gd name="connsiteX4" fmla="*/ 23908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29 w 24002"/>
                  <a:gd name="connsiteY9" fmla="*/ 18193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6 w 24002"/>
                  <a:gd name="connsiteY12" fmla="*/ 29718 h 54387"/>
                  <a:gd name="connsiteX13" fmla="*/ 22670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3 h 54387"/>
                  <a:gd name="connsiteX16" fmla="*/ 12002 w 24002"/>
                  <a:gd name="connsiteY16" fmla="*/ 54388 h 54387"/>
                  <a:gd name="connsiteX17" fmla="*/ 3048 w 24002"/>
                  <a:gd name="connsiteY17" fmla="*/ 50863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8 h 54387"/>
                  <a:gd name="connsiteX22" fmla="*/ 11811 w 24002"/>
                  <a:gd name="connsiteY22" fmla="*/ 48959 h 54387"/>
                  <a:gd name="connsiteX23" fmla="*/ 18097 w 24002"/>
                  <a:gd name="connsiteY23" fmla="*/ 41338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1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4" y="1143"/>
                      <a:pt x="8096" y="0"/>
                      <a:pt x="12002" y="0"/>
                    </a:cubicBezTo>
                    <a:cubicBezTo>
                      <a:pt x="15907" y="0"/>
                      <a:pt x="18860" y="1143"/>
                      <a:pt x="20860" y="3524"/>
                    </a:cubicBezTo>
                    <a:cubicBezTo>
                      <a:pt x="22860" y="5905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3"/>
                      <a:pt x="7429" y="18193"/>
                    </a:cubicBezTo>
                    <a:cubicBezTo>
                      <a:pt x="8287" y="19812"/>
                      <a:pt x="9430" y="21146"/>
                      <a:pt x="10763" y="22193"/>
                    </a:cubicBezTo>
                    <a:cubicBezTo>
                      <a:pt x="12097" y="23336"/>
                      <a:pt x="13526" y="24479"/>
                      <a:pt x="15049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70" y="34576"/>
                    </a:cubicBezTo>
                    <a:cubicBezTo>
                      <a:pt x="23527" y="36576"/>
                      <a:pt x="24003" y="38767"/>
                      <a:pt x="24003" y="41053"/>
                    </a:cubicBezTo>
                    <a:cubicBezTo>
                      <a:pt x="24003" y="45244"/>
                      <a:pt x="22955" y="48482"/>
                      <a:pt x="20955" y="50863"/>
                    </a:cubicBezTo>
                    <a:cubicBezTo>
                      <a:pt x="18955" y="53245"/>
                      <a:pt x="15907" y="54388"/>
                      <a:pt x="12002" y="54388"/>
                    </a:cubicBezTo>
                    <a:cubicBezTo>
                      <a:pt x="8096" y="54388"/>
                      <a:pt x="5048" y="53245"/>
                      <a:pt x="3048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8"/>
                    </a:lnTo>
                    <a:cubicBezTo>
                      <a:pt x="5524" y="46387"/>
                      <a:pt x="7620" y="48959"/>
                      <a:pt x="11811" y="48959"/>
                    </a:cubicBezTo>
                    <a:cubicBezTo>
                      <a:pt x="16002" y="48959"/>
                      <a:pt x="18097" y="46387"/>
                      <a:pt x="18097" y="41338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6" y="32195"/>
                      <a:pt x="12382" y="31147"/>
                      <a:pt x="11144" y="30099"/>
                    </a:cubicBezTo>
                    <a:cubicBezTo>
                      <a:pt x="9906" y="29051"/>
                      <a:pt x="8572" y="28004"/>
                      <a:pt x="7334" y="26861"/>
                    </a:cubicBezTo>
                    <a:cubicBezTo>
                      <a:pt x="6096" y="25718"/>
                      <a:pt x="4953" y="24575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7" y="17240"/>
                      <a:pt x="381" y="15335"/>
                      <a:pt x="381" y="13335"/>
                    </a:cubicBezTo>
                    <a:cubicBezTo>
                      <a:pt x="190" y="9144"/>
                      <a:pt x="1143" y="5905"/>
                      <a:pt x="3143" y="3524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56" name="Forme libre : forme 3555">
                <a:extLst>
                  <a:ext uri="{FF2B5EF4-FFF2-40B4-BE49-F238E27FC236}">
                    <a16:creationId xmlns:a16="http://schemas.microsoft.com/office/drawing/2014/main" id="{B5ECE51F-9B17-0F1C-F58D-34A9FB01D06A}"/>
                  </a:ext>
                </a:extLst>
              </p:cNvPr>
              <p:cNvSpPr/>
              <p:nvPr/>
            </p:nvSpPr>
            <p:spPr>
              <a:xfrm>
                <a:off x="17666317" y="3618832"/>
                <a:ext cx="5905" cy="53340"/>
              </a:xfrm>
              <a:custGeom>
                <a:avLst/>
                <a:gdLst>
                  <a:gd name="connsiteX0" fmla="*/ 0 w 5905"/>
                  <a:gd name="connsiteY0" fmla="*/ 0 h 53340"/>
                  <a:gd name="connsiteX1" fmla="*/ 5906 w 5905"/>
                  <a:gd name="connsiteY1" fmla="*/ 0 h 53340"/>
                  <a:gd name="connsiteX2" fmla="*/ 5906 w 5905"/>
                  <a:gd name="connsiteY2" fmla="*/ 53340 h 53340"/>
                  <a:gd name="connsiteX3" fmla="*/ 0 w 5905"/>
                  <a:gd name="connsiteY3" fmla="*/ 53340 h 53340"/>
                  <a:gd name="connsiteX4" fmla="*/ 0 w 5905"/>
                  <a:gd name="connsiteY4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3340">
                    <a:moveTo>
                      <a:pt x="0" y="0"/>
                    </a:moveTo>
                    <a:lnTo>
                      <a:pt x="5906" y="0"/>
                    </a:lnTo>
                    <a:lnTo>
                      <a:pt x="5906" y="53340"/>
                    </a:lnTo>
                    <a:lnTo>
                      <a:pt x="0" y="533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57" name="Forme libre : forme 3556">
                <a:extLst>
                  <a:ext uri="{FF2B5EF4-FFF2-40B4-BE49-F238E27FC236}">
                    <a16:creationId xmlns:a16="http://schemas.microsoft.com/office/drawing/2014/main" id="{0F49823C-4854-15FB-7521-CAE434CFBAD0}"/>
                  </a:ext>
                </a:extLst>
              </p:cNvPr>
              <p:cNvSpPr/>
              <p:nvPr/>
            </p:nvSpPr>
            <p:spPr>
              <a:xfrm>
                <a:off x="17678985" y="3618832"/>
                <a:ext cx="25145" cy="53340"/>
              </a:xfrm>
              <a:custGeom>
                <a:avLst/>
                <a:gdLst>
                  <a:gd name="connsiteX0" fmla="*/ 5334 w 25145"/>
                  <a:gd name="connsiteY0" fmla="*/ 10192 h 53340"/>
                  <a:gd name="connsiteX1" fmla="*/ 5334 w 25145"/>
                  <a:gd name="connsiteY1" fmla="*/ 53340 h 53340"/>
                  <a:gd name="connsiteX2" fmla="*/ 0 w 25145"/>
                  <a:gd name="connsiteY2" fmla="*/ 53340 h 53340"/>
                  <a:gd name="connsiteX3" fmla="*/ 0 w 25145"/>
                  <a:gd name="connsiteY3" fmla="*/ 0 h 53340"/>
                  <a:gd name="connsiteX4" fmla="*/ 7525 w 25145"/>
                  <a:gd name="connsiteY4" fmla="*/ 0 h 53340"/>
                  <a:gd name="connsiteX5" fmla="*/ 19907 w 25145"/>
                  <a:gd name="connsiteY5" fmla="*/ 38576 h 53340"/>
                  <a:gd name="connsiteX6" fmla="*/ 19907 w 25145"/>
                  <a:gd name="connsiteY6" fmla="*/ 0 h 53340"/>
                  <a:gd name="connsiteX7" fmla="*/ 25146 w 25145"/>
                  <a:gd name="connsiteY7" fmla="*/ 0 h 53340"/>
                  <a:gd name="connsiteX8" fmla="*/ 25146 w 25145"/>
                  <a:gd name="connsiteY8" fmla="*/ 53340 h 53340"/>
                  <a:gd name="connsiteX9" fmla="*/ 18955 w 25145"/>
                  <a:gd name="connsiteY9" fmla="*/ 53340 h 53340"/>
                  <a:gd name="connsiteX10" fmla="*/ 5334 w 25145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5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58" name="Forme libre : forme 3557">
                <a:extLst>
                  <a:ext uri="{FF2B5EF4-FFF2-40B4-BE49-F238E27FC236}">
                    <a16:creationId xmlns:a16="http://schemas.microsoft.com/office/drawing/2014/main" id="{648670DA-CD73-7E94-6143-B11CB76ADF54}"/>
                  </a:ext>
                </a:extLst>
              </p:cNvPr>
              <p:cNvSpPr/>
              <p:nvPr/>
            </p:nvSpPr>
            <p:spPr>
              <a:xfrm>
                <a:off x="17710608" y="3618261"/>
                <a:ext cx="24479" cy="54483"/>
              </a:xfrm>
              <a:custGeom>
                <a:avLst/>
                <a:gdLst>
                  <a:gd name="connsiteX0" fmla="*/ 0 w 24479"/>
                  <a:gd name="connsiteY0" fmla="*/ 41053 h 54483"/>
                  <a:gd name="connsiteX1" fmla="*/ 0 w 24479"/>
                  <a:gd name="connsiteY1" fmla="*/ 13430 h 54483"/>
                  <a:gd name="connsiteX2" fmla="*/ 3048 w 24479"/>
                  <a:gd name="connsiteY2" fmla="*/ 3620 h 54483"/>
                  <a:gd name="connsiteX3" fmla="*/ 12192 w 24479"/>
                  <a:gd name="connsiteY3" fmla="*/ 0 h 54483"/>
                  <a:gd name="connsiteX4" fmla="*/ 21336 w 24479"/>
                  <a:gd name="connsiteY4" fmla="*/ 3620 h 54483"/>
                  <a:gd name="connsiteX5" fmla="*/ 24479 w 24479"/>
                  <a:gd name="connsiteY5" fmla="*/ 13430 h 54483"/>
                  <a:gd name="connsiteX6" fmla="*/ 24479 w 24479"/>
                  <a:gd name="connsiteY6" fmla="*/ 41053 h 54483"/>
                  <a:gd name="connsiteX7" fmla="*/ 21336 w 24479"/>
                  <a:gd name="connsiteY7" fmla="*/ 50863 h 54483"/>
                  <a:gd name="connsiteX8" fmla="*/ 12192 w 24479"/>
                  <a:gd name="connsiteY8" fmla="*/ 54483 h 54483"/>
                  <a:gd name="connsiteX9" fmla="*/ 3143 w 24479"/>
                  <a:gd name="connsiteY9" fmla="*/ 50863 h 54483"/>
                  <a:gd name="connsiteX10" fmla="*/ 0 w 24479"/>
                  <a:gd name="connsiteY10" fmla="*/ 41053 h 54483"/>
                  <a:gd name="connsiteX11" fmla="*/ 5810 w 24479"/>
                  <a:gd name="connsiteY11" fmla="*/ 13145 h 54483"/>
                  <a:gd name="connsiteX12" fmla="*/ 5810 w 24479"/>
                  <a:gd name="connsiteY12" fmla="*/ 41338 h 54483"/>
                  <a:gd name="connsiteX13" fmla="*/ 12097 w 24479"/>
                  <a:gd name="connsiteY13" fmla="*/ 49054 h 54483"/>
                  <a:gd name="connsiteX14" fmla="*/ 18383 w 24479"/>
                  <a:gd name="connsiteY14" fmla="*/ 41338 h 54483"/>
                  <a:gd name="connsiteX15" fmla="*/ 18383 w 24479"/>
                  <a:gd name="connsiteY15" fmla="*/ 13145 h 54483"/>
                  <a:gd name="connsiteX16" fmla="*/ 12097 w 24479"/>
                  <a:gd name="connsiteY16" fmla="*/ 5429 h 54483"/>
                  <a:gd name="connsiteX17" fmla="*/ 5810 w 24479"/>
                  <a:gd name="connsiteY17" fmla="*/ 13145 h 5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479" h="54483">
                    <a:moveTo>
                      <a:pt x="0" y="41053"/>
                    </a:moveTo>
                    <a:lnTo>
                      <a:pt x="0" y="13430"/>
                    </a:lnTo>
                    <a:cubicBezTo>
                      <a:pt x="0" y="9239"/>
                      <a:pt x="1048" y="6001"/>
                      <a:pt x="3048" y="3620"/>
                    </a:cubicBezTo>
                    <a:cubicBezTo>
                      <a:pt x="5143" y="1238"/>
                      <a:pt x="8191" y="0"/>
                      <a:pt x="12192" y="0"/>
                    </a:cubicBezTo>
                    <a:cubicBezTo>
                      <a:pt x="16192" y="0"/>
                      <a:pt x="19240" y="1238"/>
                      <a:pt x="21336" y="3620"/>
                    </a:cubicBezTo>
                    <a:cubicBezTo>
                      <a:pt x="23431" y="6001"/>
                      <a:pt x="24479" y="9239"/>
                      <a:pt x="24479" y="13430"/>
                    </a:cubicBezTo>
                    <a:lnTo>
                      <a:pt x="24479" y="41053"/>
                    </a:lnTo>
                    <a:cubicBezTo>
                      <a:pt x="24479" y="45244"/>
                      <a:pt x="23431" y="48482"/>
                      <a:pt x="21336" y="50863"/>
                    </a:cubicBezTo>
                    <a:cubicBezTo>
                      <a:pt x="19240" y="53245"/>
                      <a:pt x="16192" y="54483"/>
                      <a:pt x="12192" y="54483"/>
                    </a:cubicBezTo>
                    <a:cubicBezTo>
                      <a:pt x="8191" y="54483"/>
                      <a:pt x="5239" y="53245"/>
                      <a:pt x="3143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close/>
                    <a:moveTo>
                      <a:pt x="5810" y="13145"/>
                    </a:moveTo>
                    <a:lnTo>
                      <a:pt x="5810" y="41338"/>
                    </a:lnTo>
                    <a:cubicBezTo>
                      <a:pt x="5810" y="46482"/>
                      <a:pt x="7906" y="49054"/>
                      <a:pt x="12097" y="49054"/>
                    </a:cubicBezTo>
                    <a:cubicBezTo>
                      <a:pt x="16288" y="49054"/>
                      <a:pt x="18383" y="46482"/>
                      <a:pt x="18383" y="41338"/>
                    </a:cubicBezTo>
                    <a:lnTo>
                      <a:pt x="18383" y="13145"/>
                    </a:lnTo>
                    <a:cubicBezTo>
                      <a:pt x="18383" y="8001"/>
                      <a:pt x="16288" y="5429"/>
                      <a:pt x="12097" y="5429"/>
                    </a:cubicBezTo>
                    <a:cubicBezTo>
                      <a:pt x="7906" y="5429"/>
                      <a:pt x="5810" y="8001"/>
                      <a:pt x="5810" y="13145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59" name="Forme libre : forme 3558">
                <a:extLst>
                  <a:ext uri="{FF2B5EF4-FFF2-40B4-BE49-F238E27FC236}">
                    <a16:creationId xmlns:a16="http://schemas.microsoft.com/office/drawing/2014/main" id="{C173A57D-6FD6-C0A9-8BC4-F0D72D46EDB6}"/>
                  </a:ext>
                </a:extLst>
              </p:cNvPr>
              <p:cNvSpPr/>
              <p:nvPr/>
            </p:nvSpPr>
            <p:spPr>
              <a:xfrm>
                <a:off x="17753471" y="3618261"/>
                <a:ext cx="24098" cy="54483"/>
              </a:xfrm>
              <a:custGeom>
                <a:avLst/>
                <a:gdLst>
                  <a:gd name="connsiteX0" fmla="*/ 12001 w 24098"/>
                  <a:gd name="connsiteY0" fmla="*/ 0 h 54483"/>
                  <a:gd name="connsiteX1" fmla="*/ 21050 w 24098"/>
                  <a:gd name="connsiteY1" fmla="*/ 3620 h 54483"/>
                  <a:gd name="connsiteX2" fmla="*/ 24098 w 24098"/>
                  <a:gd name="connsiteY2" fmla="*/ 13430 h 54483"/>
                  <a:gd name="connsiteX3" fmla="*/ 24098 w 24098"/>
                  <a:gd name="connsiteY3" fmla="*/ 18002 h 54483"/>
                  <a:gd name="connsiteX4" fmla="*/ 18479 w 24098"/>
                  <a:gd name="connsiteY4" fmla="*/ 18002 h 54483"/>
                  <a:gd name="connsiteX5" fmla="*/ 18479 w 24098"/>
                  <a:gd name="connsiteY5" fmla="*/ 13145 h 54483"/>
                  <a:gd name="connsiteX6" fmla="*/ 12192 w 24098"/>
                  <a:gd name="connsiteY6" fmla="*/ 5429 h 54483"/>
                  <a:gd name="connsiteX7" fmla="*/ 5905 w 24098"/>
                  <a:gd name="connsiteY7" fmla="*/ 13145 h 54483"/>
                  <a:gd name="connsiteX8" fmla="*/ 5905 w 24098"/>
                  <a:gd name="connsiteY8" fmla="*/ 41338 h 54483"/>
                  <a:gd name="connsiteX9" fmla="*/ 12192 w 24098"/>
                  <a:gd name="connsiteY9" fmla="*/ 49054 h 54483"/>
                  <a:gd name="connsiteX10" fmla="*/ 18479 w 24098"/>
                  <a:gd name="connsiteY10" fmla="*/ 41338 h 54483"/>
                  <a:gd name="connsiteX11" fmla="*/ 18479 w 24098"/>
                  <a:gd name="connsiteY11" fmla="*/ 30671 h 54483"/>
                  <a:gd name="connsiteX12" fmla="*/ 12954 w 24098"/>
                  <a:gd name="connsiteY12" fmla="*/ 30671 h 54483"/>
                  <a:gd name="connsiteX13" fmla="*/ 12954 w 24098"/>
                  <a:gd name="connsiteY13" fmla="*/ 25337 h 54483"/>
                  <a:gd name="connsiteX14" fmla="*/ 24098 w 24098"/>
                  <a:gd name="connsiteY14" fmla="*/ 25337 h 54483"/>
                  <a:gd name="connsiteX15" fmla="*/ 24098 w 24098"/>
                  <a:gd name="connsiteY15" fmla="*/ 41053 h 54483"/>
                  <a:gd name="connsiteX16" fmla="*/ 21050 w 24098"/>
                  <a:gd name="connsiteY16" fmla="*/ 50863 h 54483"/>
                  <a:gd name="connsiteX17" fmla="*/ 12001 w 24098"/>
                  <a:gd name="connsiteY17" fmla="*/ 54483 h 54483"/>
                  <a:gd name="connsiteX18" fmla="*/ 3048 w 24098"/>
                  <a:gd name="connsiteY18" fmla="*/ 50863 h 54483"/>
                  <a:gd name="connsiteX19" fmla="*/ 0 w 24098"/>
                  <a:gd name="connsiteY19" fmla="*/ 41053 h 54483"/>
                  <a:gd name="connsiteX20" fmla="*/ 0 w 24098"/>
                  <a:gd name="connsiteY20" fmla="*/ 13430 h 54483"/>
                  <a:gd name="connsiteX21" fmla="*/ 3048 w 24098"/>
                  <a:gd name="connsiteY21" fmla="*/ 3620 h 54483"/>
                  <a:gd name="connsiteX22" fmla="*/ 12001 w 24098"/>
                  <a:gd name="connsiteY22" fmla="*/ 0 h 5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098" h="54483">
                    <a:moveTo>
                      <a:pt x="12001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0" y="6001"/>
                      <a:pt x="24098" y="9239"/>
                      <a:pt x="24098" y="13430"/>
                    </a:cubicBezTo>
                    <a:lnTo>
                      <a:pt x="24098" y="18002"/>
                    </a:lnTo>
                    <a:lnTo>
                      <a:pt x="18479" y="18002"/>
                    </a:lnTo>
                    <a:lnTo>
                      <a:pt x="18479" y="13145"/>
                    </a:lnTo>
                    <a:cubicBezTo>
                      <a:pt x="18479" y="8001"/>
                      <a:pt x="16383" y="5429"/>
                      <a:pt x="12192" y="5429"/>
                    </a:cubicBezTo>
                    <a:cubicBezTo>
                      <a:pt x="8001" y="5429"/>
                      <a:pt x="5905" y="8001"/>
                      <a:pt x="5905" y="13145"/>
                    </a:cubicBezTo>
                    <a:lnTo>
                      <a:pt x="5905" y="41338"/>
                    </a:lnTo>
                    <a:cubicBezTo>
                      <a:pt x="5905" y="46482"/>
                      <a:pt x="8001" y="49054"/>
                      <a:pt x="12192" y="49054"/>
                    </a:cubicBezTo>
                    <a:cubicBezTo>
                      <a:pt x="16383" y="49054"/>
                      <a:pt x="18479" y="46482"/>
                      <a:pt x="18479" y="41338"/>
                    </a:cubicBezTo>
                    <a:lnTo>
                      <a:pt x="18479" y="30671"/>
                    </a:lnTo>
                    <a:lnTo>
                      <a:pt x="12954" y="30671"/>
                    </a:lnTo>
                    <a:lnTo>
                      <a:pt x="12954" y="25337"/>
                    </a:lnTo>
                    <a:lnTo>
                      <a:pt x="24098" y="25337"/>
                    </a:lnTo>
                    <a:lnTo>
                      <a:pt x="24098" y="41053"/>
                    </a:lnTo>
                    <a:cubicBezTo>
                      <a:pt x="24098" y="45244"/>
                      <a:pt x="23050" y="48482"/>
                      <a:pt x="21050" y="50863"/>
                    </a:cubicBezTo>
                    <a:cubicBezTo>
                      <a:pt x="19050" y="53245"/>
                      <a:pt x="16002" y="54483"/>
                      <a:pt x="12001" y="54483"/>
                    </a:cubicBezTo>
                    <a:cubicBezTo>
                      <a:pt x="8001" y="54483"/>
                      <a:pt x="5048" y="53245"/>
                      <a:pt x="3048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13430"/>
                    </a:lnTo>
                    <a:cubicBezTo>
                      <a:pt x="0" y="9239"/>
                      <a:pt x="952" y="6001"/>
                      <a:pt x="3048" y="3620"/>
                    </a:cubicBezTo>
                    <a:cubicBezTo>
                      <a:pt x="5143" y="1238"/>
                      <a:pt x="8096" y="0"/>
                      <a:pt x="12001" y="0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0" name="Forme libre : forme 3559">
                <a:extLst>
                  <a:ext uri="{FF2B5EF4-FFF2-40B4-BE49-F238E27FC236}">
                    <a16:creationId xmlns:a16="http://schemas.microsoft.com/office/drawing/2014/main" id="{BA2D5973-E6D4-2AC0-7EB8-38B8ACFA8A54}"/>
                  </a:ext>
                </a:extLst>
              </p:cNvPr>
              <p:cNvSpPr/>
              <p:nvPr/>
            </p:nvSpPr>
            <p:spPr>
              <a:xfrm>
                <a:off x="17783950" y="3618832"/>
                <a:ext cx="24860" cy="53340"/>
              </a:xfrm>
              <a:custGeom>
                <a:avLst/>
                <a:gdLst>
                  <a:gd name="connsiteX0" fmla="*/ 0 w 24860"/>
                  <a:gd name="connsiteY0" fmla="*/ 0 h 53340"/>
                  <a:gd name="connsiteX1" fmla="*/ 11906 w 24860"/>
                  <a:gd name="connsiteY1" fmla="*/ 0 h 53340"/>
                  <a:gd name="connsiteX2" fmla="*/ 20955 w 24860"/>
                  <a:gd name="connsiteY2" fmla="*/ 3048 h 53340"/>
                  <a:gd name="connsiteX3" fmla="*/ 23813 w 24860"/>
                  <a:gd name="connsiteY3" fmla="*/ 12192 h 53340"/>
                  <a:gd name="connsiteX4" fmla="*/ 23813 w 24860"/>
                  <a:gd name="connsiteY4" fmla="*/ 16574 h 53340"/>
                  <a:gd name="connsiteX5" fmla="*/ 17145 w 24860"/>
                  <a:gd name="connsiteY5" fmla="*/ 27527 h 53340"/>
                  <a:gd name="connsiteX6" fmla="*/ 23813 w 24860"/>
                  <a:gd name="connsiteY6" fmla="*/ 38671 h 53340"/>
                  <a:gd name="connsiteX7" fmla="*/ 23813 w 24860"/>
                  <a:gd name="connsiteY7" fmla="*/ 46958 h 53340"/>
                  <a:gd name="connsiteX8" fmla="*/ 24860 w 24860"/>
                  <a:gd name="connsiteY8" fmla="*/ 53340 h 53340"/>
                  <a:gd name="connsiteX9" fmla="*/ 18860 w 24860"/>
                  <a:gd name="connsiteY9" fmla="*/ 53340 h 53340"/>
                  <a:gd name="connsiteX10" fmla="*/ 17907 w 24860"/>
                  <a:gd name="connsiteY10" fmla="*/ 46863 h 53340"/>
                  <a:gd name="connsiteX11" fmla="*/ 17907 w 24860"/>
                  <a:gd name="connsiteY11" fmla="*/ 38481 h 53340"/>
                  <a:gd name="connsiteX12" fmla="*/ 16002 w 24860"/>
                  <a:gd name="connsiteY12" fmla="*/ 32385 h 53340"/>
                  <a:gd name="connsiteX13" fmla="*/ 10192 w 24860"/>
                  <a:gd name="connsiteY13" fmla="*/ 30575 h 53340"/>
                  <a:gd name="connsiteX14" fmla="*/ 6001 w 24860"/>
                  <a:gd name="connsiteY14" fmla="*/ 30575 h 53340"/>
                  <a:gd name="connsiteX15" fmla="*/ 6001 w 24860"/>
                  <a:gd name="connsiteY15" fmla="*/ 53340 h 53340"/>
                  <a:gd name="connsiteX16" fmla="*/ 95 w 24860"/>
                  <a:gd name="connsiteY16" fmla="*/ 53340 h 53340"/>
                  <a:gd name="connsiteX17" fmla="*/ 95 w 24860"/>
                  <a:gd name="connsiteY17" fmla="*/ 0 h 53340"/>
                  <a:gd name="connsiteX18" fmla="*/ 5905 w 24860"/>
                  <a:gd name="connsiteY18" fmla="*/ 25146 h 53340"/>
                  <a:gd name="connsiteX19" fmla="*/ 10287 w 24860"/>
                  <a:gd name="connsiteY19" fmla="*/ 25146 h 53340"/>
                  <a:gd name="connsiteX20" fmla="*/ 16002 w 24860"/>
                  <a:gd name="connsiteY20" fmla="*/ 23527 h 53340"/>
                  <a:gd name="connsiteX21" fmla="*/ 17907 w 24860"/>
                  <a:gd name="connsiteY21" fmla="*/ 17812 h 53340"/>
                  <a:gd name="connsiteX22" fmla="*/ 17907 w 24860"/>
                  <a:gd name="connsiteY22" fmla="*/ 12668 h 53340"/>
                  <a:gd name="connsiteX23" fmla="*/ 11716 w 24860"/>
                  <a:gd name="connsiteY23" fmla="*/ 5334 h 53340"/>
                  <a:gd name="connsiteX24" fmla="*/ 5905 w 24860"/>
                  <a:gd name="connsiteY24" fmla="*/ 5334 h 53340"/>
                  <a:gd name="connsiteX25" fmla="*/ 5905 w 24860"/>
                  <a:gd name="connsiteY25" fmla="*/ 2514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40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2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4"/>
                    </a:lnTo>
                    <a:cubicBezTo>
                      <a:pt x="23813" y="22479"/>
                      <a:pt x="21622" y="26099"/>
                      <a:pt x="17145" y="27527"/>
                    </a:cubicBezTo>
                    <a:cubicBezTo>
                      <a:pt x="21622" y="28861"/>
                      <a:pt x="23813" y="32576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4" y="52007"/>
                      <a:pt x="24860" y="53340"/>
                    </a:cubicBezTo>
                    <a:lnTo>
                      <a:pt x="18860" y="53340"/>
                    </a:lnTo>
                    <a:cubicBezTo>
                      <a:pt x="18193" y="51911"/>
                      <a:pt x="17907" y="49721"/>
                      <a:pt x="17907" y="46863"/>
                    </a:cubicBezTo>
                    <a:lnTo>
                      <a:pt x="17907" y="38481"/>
                    </a:lnTo>
                    <a:cubicBezTo>
                      <a:pt x="17907" y="35624"/>
                      <a:pt x="17240" y="33528"/>
                      <a:pt x="16002" y="32385"/>
                    </a:cubicBezTo>
                    <a:cubicBezTo>
                      <a:pt x="14764" y="31242"/>
                      <a:pt x="12763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5905" y="25146"/>
                    </a:moveTo>
                    <a:lnTo>
                      <a:pt x="10287" y="25146"/>
                    </a:lnTo>
                    <a:cubicBezTo>
                      <a:pt x="12859" y="25146"/>
                      <a:pt x="14669" y="24575"/>
                      <a:pt x="16002" y="23527"/>
                    </a:cubicBezTo>
                    <a:cubicBezTo>
                      <a:pt x="17336" y="22479"/>
                      <a:pt x="17907" y="20574"/>
                      <a:pt x="17907" y="17812"/>
                    </a:cubicBezTo>
                    <a:lnTo>
                      <a:pt x="17907" y="12668"/>
                    </a:lnTo>
                    <a:cubicBezTo>
                      <a:pt x="17907" y="7811"/>
                      <a:pt x="15812" y="5334"/>
                      <a:pt x="11716" y="5334"/>
                    </a:cubicBezTo>
                    <a:lnTo>
                      <a:pt x="5905" y="5334"/>
                    </a:lnTo>
                    <a:lnTo>
                      <a:pt x="5905" y="25146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1" name="Forme libre : forme 3560">
                <a:extLst>
                  <a:ext uri="{FF2B5EF4-FFF2-40B4-BE49-F238E27FC236}">
                    <a16:creationId xmlns:a16="http://schemas.microsoft.com/office/drawing/2014/main" id="{D721EDBB-D0F8-7704-2CE8-81A29E8170A9}"/>
                  </a:ext>
                </a:extLst>
              </p:cNvPr>
              <p:cNvSpPr/>
              <p:nvPr/>
            </p:nvSpPr>
            <p:spPr>
              <a:xfrm>
                <a:off x="17813097" y="3618832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8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8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8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2" name="Forme libre : forme 3561">
                <a:extLst>
                  <a:ext uri="{FF2B5EF4-FFF2-40B4-BE49-F238E27FC236}">
                    <a16:creationId xmlns:a16="http://schemas.microsoft.com/office/drawing/2014/main" id="{E6B1CBEA-1546-E908-3D9D-BF95E2C0250F}"/>
                  </a:ext>
                </a:extLst>
              </p:cNvPr>
              <p:cNvSpPr/>
              <p:nvPr/>
            </p:nvSpPr>
            <p:spPr>
              <a:xfrm>
                <a:off x="17847578" y="3618832"/>
                <a:ext cx="25145" cy="53340"/>
              </a:xfrm>
              <a:custGeom>
                <a:avLst/>
                <a:gdLst>
                  <a:gd name="connsiteX0" fmla="*/ 5334 w 25145"/>
                  <a:gd name="connsiteY0" fmla="*/ 10192 h 53340"/>
                  <a:gd name="connsiteX1" fmla="*/ 5334 w 25145"/>
                  <a:gd name="connsiteY1" fmla="*/ 53340 h 53340"/>
                  <a:gd name="connsiteX2" fmla="*/ 0 w 25145"/>
                  <a:gd name="connsiteY2" fmla="*/ 53340 h 53340"/>
                  <a:gd name="connsiteX3" fmla="*/ 0 w 25145"/>
                  <a:gd name="connsiteY3" fmla="*/ 0 h 53340"/>
                  <a:gd name="connsiteX4" fmla="*/ 7525 w 25145"/>
                  <a:gd name="connsiteY4" fmla="*/ 0 h 53340"/>
                  <a:gd name="connsiteX5" fmla="*/ 19907 w 25145"/>
                  <a:gd name="connsiteY5" fmla="*/ 38576 h 53340"/>
                  <a:gd name="connsiteX6" fmla="*/ 19907 w 25145"/>
                  <a:gd name="connsiteY6" fmla="*/ 0 h 53340"/>
                  <a:gd name="connsiteX7" fmla="*/ 25146 w 25145"/>
                  <a:gd name="connsiteY7" fmla="*/ 0 h 53340"/>
                  <a:gd name="connsiteX8" fmla="*/ 25146 w 25145"/>
                  <a:gd name="connsiteY8" fmla="*/ 53340 h 53340"/>
                  <a:gd name="connsiteX9" fmla="*/ 18955 w 25145"/>
                  <a:gd name="connsiteY9" fmla="*/ 53340 h 53340"/>
                  <a:gd name="connsiteX10" fmla="*/ 5334 w 25145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5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3" name="Forme libre : forme 3562">
                <a:extLst>
                  <a:ext uri="{FF2B5EF4-FFF2-40B4-BE49-F238E27FC236}">
                    <a16:creationId xmlns:a16="http://schemas.microsoft.com/office/drawing/2014/main" id="{DC0851C4-558E-4316-E2C3-7E1ACCE6C250}"/>
                  </a:ext>
                </a:extLst>
              </p:cNvPr>
              <p:cNvSpPr/>
              <p:nvPr/>
            </p:nvSpPr>
            <p:spPr>
              <a:xfrm>
                <a:off x="17879582" y="3618832"/>
                <a:ext cx="24669" cy="53244"/>
              </a:xfrm>
              <a:custGeom>
                <a:avLst/>
                <a:gdLst>
                  <a:gd name="connsiteX0" fmla="*/ 0 w 24669"/>
                  <a:gd name="connsiteY0" fmla="*/ 0 h 53244"/>
                  <a:gd name="connsiteX1" fmla="*/ 12478 w 24669"/>
                  <a:gd name="connsiteY1" fmla="*/ 0 h 53244"/>
                  <a:gd name="connsiteX2" fmla="*/ 21622 w 24669"/>
                  <a:gd name="connsiteY2" fmla="*/ 3429 h 53244"/>
                  <a:gd name="connsiteX3" fmla="*/ 24670 w 24669"/>
                  <a:gd name="connsiteY3" fmla="*/ 13240 h 53244"/>
                  <a:gd name="connsiteX4" fmla="*/ 24670 w 24669"/>
                  <a:gd name="connsiteY4" fmla="*/ 40100 h 53244"/>
                  <a:gd name="connsiteX5" fmla="*/ 21622 w 24669"/>
                  <a:gd name="connsiteY5" fmla="*/ 49816 h 53244"/>
                  <a:gd name="connsiteX6" fmla="*/ 12478 w 24669"/>
                  <a:gd name="connsiteY6" fmla="*/ 53245 h 53244"/>
                  <a:gd name="connsiteX7" fmla="*/ 0 w 24669"/>
                  <a:gd name="connsiteY7" fmla="*/ 53245 h 53244"/>
                  <a:gd name="connsiteX8" fmla="*/ 0 w 24669"/>
                  <a:gd name="connsiteY8" fmla="*/ 0 h 53244"/>
                  <a:gd name="connsiteX9" fmla="*/ 5905 w 24669"/>
                  <a:gd name="connsiteY9" fmla="*/ 47911 h 53244"/>
                  <a:gd name="connsiteX10" fmla="*/ 12382 w 24669"/>
                  <a:gd name="connsiteY10" fmla="*/ 47911 h 53244"/>
                  <a:gd name="connsiteX11" fmla="*/ 18669 w 24669"/>
                  <a:gd name="connsiteY11" fmla="*/ 40386 h 53244"/>
                  <a:gd name="connsiteX12" fmla="*/ 18669 w 24669"/>
                  <a:gd name="connsiteY12" fmla="*/ 12954 h 53244"/>
                  <a:gd name="connsiteX13" fmla="*/ 12287 w 24669"/>
                  <a:gd name="connsiteY13" fmla="*/ 5429 h 53244"/>
                  <a:gd name="connsiteX14" fmla="*/ 5905 w 24669"/>
                  <a:gd name="connsiteY14" fmla="*/ 5429 h 53244"/>
                  <a:gd name="connsiteX15" fmla="*/ 5905 w 24669"/>
                  <a:gd name="connsiteY15" fmla="*/ 47911 h 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4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3" y="0"/>
                      <a:pt x="19621" y="1143"/>
                      <a:pt x="21622" y="3429"/>
                    </a:cubicBezTo>
                    <a:cubicBezTo>
                      <a:pt x="23622" y="5715"/>
                      <a:pt x="24670" y="9049"/>
                      <a:pt x="24670" y="13240"/>
                    </a:cubicBezTo>
                    <a:lnTo>
                      <a:pt x="24670" y="40100"/>
                    </a:lnTo>
                    <a:cubicBezTo>
                      <a:pt x="24670" y="44291"/>
                      <a:pt x="23622" y="47530"/>
                      <a:pt x="21622" y="49816"/>
                    </a:cubicBezTo>
                    <a:cubicBezTo>
                      <a:pt x="19621" y="52102"/>
                      <a:pt x="16573" y="53245"/>
                      <a:pt x="12478" y="53245"/>
                    </a:cubicBezTo>
                    <a:lnTo>
                      <a:pt x="0" y="53245"/>
                    </a:lnTo>
                    <a:lnTo>
                      <a:pt x="0" y="0"/>
                    </a:lnTo>
                    <a:close/>
                    <a:moveTo>
                      <a:pt x="5905" y="47911"/>
                    </a:moveTo>
                    <a:lnTo>
                      <a:pt x="12382" y="47911"/>
                    </a:lnTo>
                    <a:cubicBezTo>
                      <a:pt x="16573" y="47911"/>
                      <a:pt x="18669" y="45434"/>
                      <a:pt x="18669" y="40386"/>
                    </a:cubicBezTo>
                    <a:lnTo>
                      <a:pt x="18669" y="12954"/>
                    </a:lnTo>
                    <a:cubicBezTo>
                      <a:pt x="18669" y="7906"/>
                      <a:pt x="16573" y="5429"/>
                      <a:pt x="12287" y="5429"/>
                    </a:cubicBezTo>
                    <a:lnTo>
                      <a:pt x="5905" y="5429"/>
                    </a:lnTo>
                    <a:lnTo>
                      <a:pt x="5905" y="47911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4" name="Forme libre : forme 3563">
                <a:extLst>
                  <a:ext uri="{FF2B5EF4-FFF2-40B4-BE49-F238E27FC236}">
                    <a16:creationId xmlns:a16="http://schemas.microsoft.com/office/drawing/2014/main" id="{A34D9BBE-B894-9AB7-AACC-F3A5F9A1F27C}"/>
                  </a:ext>
                </a:extLst>
              </p:cNvPr>
              <p:cNvSpPr/>
              <p:nvPr/>
            </p:nvSpPr>
            <p:spPr>
              <a:xfrm>
                <a:off x="17655458" y="3703986"/>
                <a:ext cx="24193" cy="54387"/>
              </a:xfrm>
              <a:custGeom>
                <a:avLst/>
                <a:gdLst>
                  <a:gd name="connsiteX0" fmla="*/ 12097 w 24193"/>
                  <a:gd name="connsiteY0" fmla="*/ 0 h 54387"/>
                  <a:gd name="connsiteX1" fmla="*/ 21146 w 24193"/>
                  <a:gd name="connsiteY1" fmla="*/ 3620 h 54387"/>
                  <a:gd name="connsiteX2" fmla="*/ 24194 w 24193"/>
                  <a:gd name="connsiteY2" fmla="*/ 13430 h 54387"/>
                  <a:gd name="connsiteX3" fmla="*/ 24194 w 24193"/>
                  <a:gd name="connsiteY3" fmla="*/ 18193 h 54387"/>
                  <a:gd name="connsiteX4" fmla="*/ 18574 w 24193"/>
                  <a:gd name="connsiteY4" fmla="*/ 18193 h 54387"/>
                  <a:gd name="connsiteX5" fmla="*/ 18574 w 24193"/>
                  <a:gd name="connsiteY5" fmla="*/ 13049 h 54387"/>
                  <a:gd name="connsiteX6" fmla="*/ 12287 w 24193"/>
                  <a:gd name="connsiteY6" fmla="*/ 5334 h 54387"/>
                  <a:gd name="connsiteX7" fmla="*/ 6001 w 24193"/>
                  <a:gd name="connsiteY7" fmla="*/ 13049 h 54387"/>
                  <a:gd name="connsiteX8" fmla="*/ 6001 w 24193"/>
                  <a:gd name="connsiteY8" fmla="*/ 41243 h 54387"/>
                  <a:gd name="connsiteX9" fmla="*/ 12287 w 24193"/>
                  <a:gd name="connsiteY9" fmla="*/ 48959 h 54387"/>
                  <a:gd name="connsiteX10" fmla="*/ 18574 w 24193"/>
                  <a:gd name="connsiteY10" fmla="*/ 41243 h 54387"/>
                  <a:gd name="connsiteX11" fmla="*/ 18574 w 24193"/>
                  <a:gd name="connsiteY11" fmla="*/ 34290 h 54387"/>
                  <a:gd name="connsiteX12" fmla="*/ 24098 w 24193"/>
                  <a:gd name="connsiteY12" fmla="*/ 34290 h 54387"/>
                  <a:gd name="connsiteX13" fmla="*/ 24098 w 24193"/>
                  <a:gd name="connsiteY13" fmla="*/ 40958 h 54387"/>
                  <a:gd name="connsiteX14" fmla="*/ 21050 w 24193"/>
                  <a:gd name="connsiteY14" fmla="*/ 50768 h 54387"/>
                  <a:gd name="connsiteX15" fmla="*/ 12002 w 24193"/>
                  <a:gd name="connsiteY15" fmla="*/ 54388 h 54387"/>
                  <a:gd name="connsiteX16" fmla="*/ 3048 w 24193"/>
                  <a:gd name="connsiteY16" fmla="*/ 50768 h 54387"/>
                  <a:gd name="connsiteX17" fmla="*/ 0 w 24193"/>
                  <a:gd name="connsiteY17" fmla="*/ 40958 h 54387"/>
                  <a:gd name="connsiteX18" fmla="*/ 0 w 24193"/>
                  <a:gd name="connsiteY18" fmla="*/ 13335 h 54387"/>
                  <a:gd name="connsiteX19" fmla="*/ 3048 w 24193"/>
                  <a:gd name="connsiteY19" fmla="*/ 3524 h 54387"/>
                  <a:gd name="connsiteX20" fmla="*/ 12097 w 24193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193" h="54387">
                    <a:moveTo>
                      <a:pt x="12097" y="0"/>
                    </a:moveTo>
                    <a:cubicBezTo>
                      <a:pt x="16097" y="0"/>
                      <a:pt x="19145" y="1238"/>
                      <a:pt x="21146" y="3620"/>
                    </a:cubicBezTo>
                    <a:cubicBezTo>
                      <a:pt x="23146" y="6001"/>
                      <a:pt x="24194" y="9239"/>
                      <a:pt x="24194" y="13430"/>
                    </a:cubicBezTo>
                    <a:lnTo>
                      <a:pt x="24194" y="18193"/>
                    </a:lnTo>
                    <a:lnTo>
                      <a:pt x="18574" y="18193"/>
                    </a:lnTo>
                    <a:lnTo>
                      <a:pt x="18574" y="13049"/>
                    </a:lnTo>
                    <a:cubicBezTo>
                      <a:pt x="18574" y="7906"/>
                      <a:pt x="16478" y="5334"/>
                      <a:pt x="12287" y="5334"/>
                    </a:cubicBezTo>
                    <a:cubicBezTo>
                      <a:pt x="8096" y="5334"/>
                      <a:pt x="6001" y="7906"/>
                      <a:pt x="6001" y="13049"/>
                    </a:cubicBezTo>
                    <a:lnTo>
                      <a:pt x="6001" y="41243"/>
                    </a:lnTo>
                    <a:cubicBezTo>
                      <a:pt x="6001" y="46387"/>
                      <a:pt x="8096" y="48959"/>
                      <a:pt x="12287" y="48959"/>
                    </a:cubicBezTo>
                    <a:cubicBezTo>
                      <a:pt x="16478" y="48959"/>
                      <a:pt x="18574" y="46387"/>
                      <a:pt x="18574" y="41243"/>
                    </a:cubicBezTo>
                    <a:lnTo>
                      <a:pt x="18574" y="34290"/>
                    </a:lnTo>
                    <a:lnTo>
                      <a:pt x="24098" y="34290"/>
                    </a:lnTo>
                    <a:lnTo>
                      <a:pt x="24098" y="40958"/>
                    </a:lnTo>
                    <a:cubicBezTo>
                      <a:pt x="24098" y="45148"/>
                      <a:pt x="23051" y="48387"/>
                      <a:pt x="21050" y="50768"/>
                    </a:cubicBezTo>
                    <a:cubicBezTo>
                      <a:pt x="19050" y="53150"/>
                      <a:pt x="16002" y="54388"/>
                      <a:pt x="12002" y="54388"/>
                    </a:cubicBezTo>
                    <a:cubicBezTo>
                      <a:pt x="8001" y="54388"/>
                      <a:pt x="5048" y="53150"/>
                      <a:pt x="3048" y="50768"/>
                    </a:cubicBezTo>
                    <a:cubicBezTo>
                      <a:pt x="1048" y="48387"/>
                      <a:pt x="0" y="45148"/>
                      <a:pt x="0" y="40958"/>
                    </a:cubicBezTo>
                    <a:lnTo>
                      <a:pt x="0" y="13335"/>
                    </a:lnTo>
                    <a:cubicBezTo>
                      <a:pt x="0" y="9144"/>
                      <a:pt x="953" y="5905"/>
                      <a:pt x="3048" y="3524"/>
                    </a:cubicBezTo>
                    <a:cubicBezTo>
                      <a:pt x="5144" y="1238"/>
                      <a:pt x="8096" y="0"/>
                      <a:pt x="12097" y="0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5" name="Forme libre : forme 3564">
                <a:extLst>
                  <a:ext uri="{FF2B5EF4-FFF2-40B4-BE49-F238E27FC236}">
                    <a16:creationId xmlns:a16="http://schemas.microsoft.com/office/drawing/2014/main" id="{8C07EFF6-AC43-DF57-DA54-15B006B3AF8A}"/>
                  </a:ext>
                </a:extLst>
              </p:cNvPr>
              <p:cNvSpPr/>
              <p:nvPr/>
            </p:nvSpPr>
            <p:spPr>
              <a:xfrm>
                <a:off x="17685748" y="3704557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8 w 21907"/>
                  <a:gd name="connsiteY5" fmla="*/ 47911 h 53340"/>
                  <a:gd name="connsiteX6" fmla="*/ 21908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8 w 21907"/>
                  <a:gd name="connsiteY9" fmla="*/ 0 h 53340"/>
                  <a:gd name="connsiteX10" fmla="*/ 21908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8" y="47911"/>
                    </a:lnTo>
                    <a:lnTo>
                      <a:pt x="21908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8" y="0"/>
                    </a:lnTo>
                    <a:lnTo>
                      <a:pt x="21908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6" name="Forme libre : forme 3565">
                <a:extLst>
                  <a:ext uri="{FF2B5EF4-FFF2-40B4-BE49-F238E27FC236}">
                    <a16:creationId xmlns:a16="http://schemas.microsoft.com/office/drawing/2014/main" id="{E450F9D4-7FEF-57F5-7398-C3B5DBB54415}"/>
                  </a:ext>
                </a:extLst>
              </p:cNvPr>
              <p:cNvSpPr/>
              <p:nvPr/>
            </p:nvSpPr>
            <p:spPr>
              <a:xfrm>
                <a:off x="17713942" y="3704557"/>
                <a:ext cx="24860" cy="53340"/>
              </a:xfrm>
              <a:custGeom>
                <a:avLst/>
                <a:gdLst>
                  <a:gd name="connsiteX0" fmla="*/ 0 w 24860"/>
                  <a:gd name="connsiteY0" fmla="*/ 0 h 53340"/>
                  <a:gd name="connsiteX1" fmla="*/ 11906 w 24860"/>
                  <a:gd name="connsiteY1" fmla="*/ 0 h 53340"/>
                  <a:gd name="connsiteX2" fmla="*/ 20955 w 24860"/>
                  <a:gd name="connsiteY2" fmla="*/ 3048 h 53340"/>
                  <a:gd name="connsiteX3" fmla="*/ 23813 w 24860"/>
                  <a:gd name="connsiteY3" fmla="*/ 12192 h 53340"/>
                  <a:gd name="connsiteX4" fmla="*/ 23813 w 24860"/>
                  <a:gd name="connsiteY4" fmla="*/ 16574 h 53340"/>
                  <a:gd name="connsiteX5" fmla="*/ 17145 w 24860"/>
                  <a:gd name="connsiteY5" fmla="*/ 27527 h 53340"/>
                  <a:gd name="connsiteX6" fmla="*/ 23813 w 24860"/>
                  <a:gd name="connsiteY6" fmla="*/ 38671 h 53340"/>
                  <a:gd name="connsiteX7" fmla="*/ 23813 w 24860"/>
                  <a:gd name="connsiteY7" fmla="*/ 46958 h 53340"/>
                  <a:gd name="connsiteX8" fmla="*/ 24860 w 24860"/>
                  <a:gd name="connsiteY8" fmla="*/ 53340 h 53340"/>
                  <a:gd name="connsiteX9" fmla="*/ 18860 w 24860"/>
                  <a:gd name="connsiteY9" fmla="*/ 53340 h 53340"/>
                  <a:gd name="connsiteX10" fmla="*/ 17907 w 24860"/>
                  <a:gd name="connsiteY10" fmla="*/ 46863 h 53340"/>
                  <a:gd name="connsiteX11" fmla="*/ 17907 w 24860"/>
                  <a:gd name="connsiteY11" fmla="*/ 38481 h 53340"/>
                  <a:gd name="connsiteX12" fmla="*/ 16002 w 24860"/>
                  <a:gd name="connsiteY12" fmla="*/ 32385 h 53340"/>
                  <a:gd name="connsiteX13" fmla="*/ 10192 w 24860"/>
                  <a:gd name="connsiteY13" fmla="*/ 30575 h 53340"/>
                  <a:gd name="connsiteX14" fmla="*/ 6001 w 24860"/>
                  <a:gd name="connsiteY14" fmla="*/ 30575 h 53340"/>
                  <a:gd name="connsiteX15" fmla="*/ 6001 w 24860"/>
                  <a:gd name="connsiteY15" fmla="*/ 53340 h 53340"/>
                  <a:gd name="connsiteX16" fmla="*/ 95 w 24860"/>
                  <a:gd name="connsiteY16" fmla="*/ 53340 h 53340"/>
                  <a:gd name="connsiteX17" fmla="*/ 95 w 24860"/>
                  <a:gd name="connsiteY17" fmla="*/ 0 h 53340"/>
                  <a:gd name="connsiteX18" fmla="*/ 5906 w 24860"/>
                  <a:gd name="connsiteY18" fmla="*/ 25146 h 53340"/>
                  <a:gd name="connsiteX19" fmla="*/ 10287 w 24860"/>
                  <a:gd name="connsiteY19" fmla="*/ 25146 h 53340"/>
                  <a:gd name="connsiteX20" fmla="*/ 16002 w 24860"/>
                  <a:gd name="connsiteY20" fmla="*/ 23527 h 53340"/>
                  <a:gd name="connsiteX21" fmla="*/ 17907 w 24860"/>
                  <a:gd name="connsiteY21" fmla="*/ 17812 h 53340"/>
                  <a:gd name="connsiteX22" fmla="*/ 17907 w 24860"/>
                  <a:gd name="connsiteY22" fmla="*/ 12668 h 53340"/>
                  <a:gd name="connsiteX23" fmla="*/ 11716 w 24860"/>
                  <a:gd name="connsiteY23" fmla="*/ 5334 h 53340"/>
                  <a:gd name="connsiteX24" fmla="*/ 5906 w 24860"/>
                  <a:gd name="connsiteY24" fmla="*/ 5334 h 53340"/>
                  <a:gd name="connsiteX25" fmla="*/ 5906 w 24860"/>
                  <a:gd name="connsiteY25" fmla="*/ 2514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40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2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4"/>
                    </a:lnTo>
                    <a:cubicBezTo>
                      <a:pt x="23813" y="22479"/>
                      <a:pt x="21622" y="26099"/>
                      <a:pt x="17145" y="27527"/>
                    </a:cubicBezTo>
                    <a:cubicBezTo>
                      <a:pt x="21622" y="28861"/>
                      <a:pt x="23813" y="32576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4" y="52007"/>
                      <a:pt x="24860" y="53340"/>
                    </a:cubicBezTo>
                    <a:lnTo>
                      <a:pt x="18860" y="53340"/>
                    </a:lnTo>
                    <a:cubicBezTo>
                      <a:pt x="18193" y="51911"/>
                      <a:pt x="17907" y="49721"/>
                      <a:pt x="17907" y="46863"/>
                    </a:cubicBezTo>
                    <a:lnTo>
                      <a:pt x="17907" y="38481"/>
                    </a:lnTo>
                    <a:cubicBezTo>
                      <a:pt x="17907" y="35624"/>
                      <a:pt x="17241" y="33528"/>
                      <a:pt x="16002" y="32385"/>
                    </a:cubicBezTo>
                    <a:cubicBezTo>
                      <a:pt x="14764" y="31242"/>
                      <a:pt x="12764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5906" y="25146"/>
                    </a:moveTo>
                    <a:lnTo>
                      <a:pt x="10287" y="25146"/>
                    </a:lnTo>
                    <a:cubicBezTo>
                      <a:pt x="12859" y="25146"/>
                      <a:pt x="14669" y="24575"/>
                      <a:pt x="16002" y="23527"/>
                    </a:cubicBezTo>
                    <a:cubicBezTo>
                      <a:pt x="17336" y="22479"/>
                      <a:pt x="17907" y="20574"/>
                      <a:pt x="17907" y="17812"/>
                    </a:cubicBezTo>
                    <a:lnTo>
                      <a:pt x="17907" y="12668"/>
                    </a:lnTo>
                    <a:cubicBezTo>
                      <a:pt x="17907" y="7811"/>
                      <a:pt x="15812" y="5334"/>
                      <a:pt x="11716" y="5334"/>
                    </a:cubicBezTo>
                    <a:lnTo>
                      <a:pt x="5906" y="5334"/>
                    </a:lnTo>
                    <a:lnTo>
                      <a:pt x="5906" y="25146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7" name="Forme libre : forme 3566">
                <a:extLst>
                  <a:ext uri="{FF2B5EF4-FFF2-40B4-BE49-F238E27FC236}">
                    <a16:creationId xmlns:a16="http://schemas.microsoft.com/office/drawing/2014/main" id="{31A4278B-B394-F2FA-FC94-1B1DD9F3AE3B}"/>
                  </a:ext>
                </a:extLst>
              </p:cNvPr>
              <p:cNvSpPr/>
              <p:nvPr/>
            </p:nvSpPr>
            <p:spPr>
              <a:xfrm>
                <a:off x="17744231" y="3703986"/>
                <a:ext cx="24098" cy="54387"/>
              </a:xfrm>
              <a:custGeom>
                <a:avLst/>
                <a:gdLst>
                  <a:gd name="connsiteX0" fmla="*/ 12001 w 24098"/>
                  <a:gd name="connsiteY0" fmla="*/ 0 h 54387"/>
                  <a:gd name="connsiteX1" fmla="*/ 21050 w 24098"/>
                  <a:gd name="connsiteY1" fmla="*/ 3620 h 54387"/>
                  <a:gd name="connsiteX2" fmla="*/ 24098 w 24098"/>
                  <a:gd name="connsiteY2" fmla="*/ 13430 h 54387"/>
                  <a:gd name="connsiteX3" fmla="*/ 24098 w 24098"/>
                  <a:gd name="connsiteY3" fmla="*/ 18193 h 54387"/>
                  <a:gd name="connsiteX4" fmla="*/ 18479 w 24098"/>
                  <a:gd name="connsiteY4" fmla="*/ 18193 h 54387"/>
                  <a:gd name="connsiteX5" fmla="*/ 18479 w 24098"/>
                  <a:gd name="connsiteY5" fmla="*/ 13049 h 54387"/>
                  <a:gd name="connsiteX6" fmla="*/ 12192 w 24098"/>
                  <a:gd name="connsiteY6" fmla="*/ 5334 h 54387"/>
                  <a:gd name="connsiteX7" fmla="*/ 5905 w 24098"/>
                  <a:gd name="connsiteY7" fmla="*/ 13049 h 54387"/>
                  <a:gd name="connsiteX8" fmla="*/ 5905 w 24098"/>
                  <a:gd name="connsiteY8" fmla="*/ 41243 h 54387"/>
                  <a:gd name="connsiteX9" fmla="*/ 12192 w 24098"/>
                  <a:gd name="connsiteY9" fmla="*/ 48959 h 54387"/>
                  <a:gd name="connsiteX10" fmla="*/ 18479 w 24098"/>
                  <a:gd name="connsiteY10" fmla="*/ 41243 h 54387"/>
                  <a:gd name="connsiteX11" fmla="*/ 18479 w 24098"/>
                  <a:gd name="connsiteY11" fmla="*/ 34290 h 54387"/>
                  <a:gd name="connsiteX12" fmla="*/ 24098 w 24098"/>
                  <a:gd name="connsiteY12" fmla="*/ 34290 h 54387"/>
                  <a:gd name="connsiteX13" fmla="*/ 24098 w 24098"/>
                  <a:gd name="connsiteY13" fmla="*/ 40958 h 54387"/>
                  <a:gd name="connsiteX14" fmla="*/ 21050 w 24098"/>
                  <a:gd name="connsiteY14" fmla="*/ 50768 h 54387"/>
                  <a:gd name="connsiteX15" fmla="*/ 12001 w 24098"/>
                  <a:gd name="connsiteY15" fmla="*/ 54388 h 54387"/>
                  <a:gd name="connsiteX16" fmla="*/ 3048 w 24098"/>
                  <a:gd name="connsiteY16" fmla="*/ 50768 h 54387"/>
                  <a:gd name="connsiteX17" fmla="*/ 0 w 24098"/>
                  <a:gd name="connsiteY17" fmla="*/ 40958 h 54387"/>
                  <a:gd name="connsiteX18" fmla="*/ 0 w 24098"/>
                  <a:gd name="connsiteY18" fmla="*/ 13335 h 54387"/>
                  <a:gd name="connsiteX19" fmla="*/ 3048 w 24098"/>
                  <a:gd name="connsiteY19" fmla="*/ 3524 h 54387"/>
                  <a:gd name="connsiteX20" fmla="*/ 12001 w 24098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98" h="54387">
                    <a:moveTo>
                      <a:pt x="12001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0" y="6001"/>
                      <a:pt x="24098" y="9239"/>
                      <a:pt x="24098" y="13430"/>
                    </a:cubicBezTo>
                    <a:lnTo>
                      <a:pt x="24098" y="18193"/>
                    </a:lnTo>
                    <a:lnTo>
                      <a:pt x="18479" y="18193"/>
                    </a:lnTo>
                    <a:lnTo>
                      <a:pt x="18479" y="13049"/>
                    </a:lnTo>
                    <a:cubicBezTo>
                      <a:pt x="18479" y="7906"/>
                      <a:pt x="16383" y="5334"/>
                      <a:pt x="12192" y="5334"/>
                    </a:cubicBezTo>
                    <a:cubicBezTo>
                      <a:pt x="8001" y="5334"/>
                      <a:pt x="5905" y="7906"/>
                      <a:pt x="5905" y="13049"/>
                    </a:cubicBezTo>
                    <a:lnTo>
                      <a:pt x="5905" y="41243"/>
                    </a:lnTo>
                    <a:cubicBezTo>
                      <a:pt x="5905" y="46387"/>
                      <a:pt x="8001" y="48959"/>
                      <a:pt x="12192" y="48959"/>
                    </a:cubicBezTo>
                    <a:cubicBezTo>
                      <a:pt x="16383" y="48959"/>
                      <a:pt x="18479" y="46387"/>
                      <a:pt x="18479" y="41243"/>
                    </a:cubicBezTo>
                    <a:lnTo>
                      <a:pt x="18479" y="34290"/>
                    </a:lnTo>
                    <a:lnTo>
                      <a:pt x="24098" y="34290"/>
                    </a:lnTo>
                    <a:lnTo>
                      <a:pt x="24098" y="40958"/>
                    </a:lnTo>
                    <a:cubicBezTo>
                      <a:pt x="24098" y="45148"/>
                      <a:pt x="23050" y="48387"/>
                      <a:pt x="21050" y="50768"/>
                    </a:cubicBezTo>
                    <a:cubicBezTo>
                      <a:pt x="19050" y="53150"/>
                      <a:pt x="16002" y="54388"/>
                      <a:pt x="12001" y="54388"/>
                    </a:cubicBezTo>
                    <a:cubicBezTo>
                      <a:pt x="8001" y="54388"/>
                      <a:pt x="5048" y="53150"/>
                      <a:pt x="3048" y="50768"/>
                    </a:cubicBezTo>
                    <a:cubicBezTo>
                      <a:pt x="1048" y="48387"/>
                      <a:pt x="0" y="45148"/>
                      <a:pt x="0" y="40958"/>
                    </a:cubicBezTo>
                    <a:lnTo>
                      <a:pt x="0" y="13335"/>
                    </a:lnTo>
                    <a:cubicBezTo>
                      <a:pt x="0" y="9144"/>
                      <a:pt x="953" y="5905"/>
                      <a:pt x="3048" y="3524"/>
                    </a:cubicBezTo>
                    <a:cubicBezTo>
                      <a:pt x="5048" y="1238"/>
                      <a:pt x="8001" y="0"/>
                      <a:pt x="12001" y="0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8" name="Forme libre : forme 3567">
                <a:extLst>
                  <a:ext uri="{FF2B5EF4-FFF2-40B4-BE49-F238E27FC236}">
                    <a16:creationId xmlns:a16="http://schemas.microsoft.com/office/drawing/2014/main" id="{E57F8B73-FD63-8011-301B-E7FCED64B2A2}"/>
                  </a:ext>
                </a:extLst>
              </p:cNvPr>
              <p:cNvSpPr/>
              <p:nvPr/>
            </p:nvSpPr>
            <p:spPr>
              <a:xfrm>
                <a:off x="17774425" y="3704557"/>
                <a:ext cx="21145" cy="53340"/>
              </a:xfrm>
              <a:custGeom>
                <a:avLst/>
                <a:gdLst>
                  <a:gd name="connsiteX0" fmla="*/ 21146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6 w 21145"/>
                  <a:gd name="connsiteY5" fmla="*/ 47911 h 53340"/>
                  <a:gd name="connsiteX6" fmla="*/ 21146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9" name="Forme libre : forme 3568">
                <a:extLst>
                  <a:ext uri="{FF2B5EF4-FFF2-40B4-BE49-F238E27FC236}">
                    <a16:creationId xmlns:a16="http://schemas.microsoft.com/office/drawing/2014/main" id="{B85BD626-616D-CC70-6497-22597ED2E595}"/>
                  </a:ext>
                </a:extLst>
              </p:cNvPr>
              <p:cNvSpPr/>
              <p:nvPr/>
            </p:nvSpPr>
            <p:spPr>
              <a:xfrm>
                <a:off x="17800905" y="3704557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8 w 21907"/>
                  <a:gd name="connsiteY5" fmla="*/ 47911 h 53340"/>
                  <a:gd name="connsiteX6" fmla="*/ 21908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8 w 21907"/>
                  <a:gd name="connsiteY9" fmla="*/ 0 h 53340"/>
                  <a:gd name="connsiteX10" fmla="*/ 21908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8" y="47911"/>
                    </a:lnTo>
                    <a:lnTo>
                      <a:pt x="21908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8" y="0"/>
                    </a:lnTo>
                    <a:lnTo>
                      <a:pt x="21908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551" name="Forme libre : forme 3550">
              <a:extLst>
                <a:ext uri="{FF2B5EF4-FFF2-40B4-BE49-F238E27FC236}">
                  <a16:creationId xmlns:a16="http://schemas.microsoft.com/office/drawing/2014/main" id="{60335252-534F-1A20-3132-E6A6448E8AF5}"/>
                </a:ext>
              </a:extLst>
            </p:cNvPr>
            <p:cNvSpPr/>
            <p:nvPr/>
          </p:nvSpPr>
          <p:spPr>
            <a:xfrm>
              <a:off x="17831625" y="3735812"/>
              <a:ext cx="180834" cy="234401"/>
            </a:xfrm>
            <a:custGeom>
              <a:avLst/>
              <a:gdLst>
                <a:gd name="connsiteX0" fmla="*/ 179116 w 180834"/>
                <a:gd name="connsiteY0" fmla="*/ 72187 h 234401"/>
                <a:gd name="connsiteX1" fmla="*/ 67674 w 180834"/>
                <a:gd name="connsiteY1" fmla="*/ 2845 h 234401"/>
                <a:gd name="connsiteX2" fmla="*/ 19382 w 180834"/>
                <a:gd name="connsiteY2" fmla="*/ 146291 h 234401"/>
                <a:gd name="connsiteX3" fmla="*/ 88724 w 180834"/>
                <a:gd name="connsiteY3" fmla="*/ 233159 h 234401"/>
                <a:gd name="connsiteX4" fmla="*/ 92058 w 180834"/>
                <a:gd name="connsiteY4" fmla="*/ 233064 h 234401"/>
                <a:gd name="connsiteX5" fmla="*/ 159876 w 180834"/>
                <a:gd name="connsiteY5" fmla="*/ 148291 h 234401"/>
                <a:gd name="connsiteX6" fmla="*/ 180735 w 180834"/>
                <a:gd name="connsiteY6" fmla="*/ 90570 h 234401"/>
                <a:gd name="connsiteX7" fmla="*/ 179116 w 180834"/>
                <a:gd name="connsiteY7" fmla="*/ 72187 h 23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834" h="234401">
                  <a:moveTo>
                    <a:pt x="179116" y="72187"/>
                  </a:moveTo>
                  <a:cubicBezTo>
                    <a:pt x="168639" y="21514"/>
                    <a:pt x="117966" y="-9919"/>
                    <a:pt x="67674" y="2845"/>
                  </a:cubicBezTo>
                  <a:cubicBezTo>
                    <a:pt x="4904" y="18847"/>
                    <a:pt x="-21004" y="95428"/>
                    <a:pt x="19382" y="146291"/>
                  </a:cubicBezTo>
                  <a:cubicBezTo>
                    <a:pt x="42433" y="175342"/>
                    <a:pt x="65578" y="204108"/>
                    <a:pt x="88724" y="233159"/>
                  </a:cubicBezTo>
                  <a:cubicBezTo>
                    <a:pt x="90248" y="234969"/>
                    <a:pt x="90724" y="234683"/>
                    <a:pt x="92058" y="233064"/>
                  </a:cubicBezTo>
                  <a:cubicBezTo>
                    <a:pt x="114632" y="204774"/>
                    <a:pt x="137206" y="176485"/>
                    <a:pt x="159876" y="148291"/>
                  </a:cubicBezTo>
                  <a:cubicBezTo>
                    <a:pt x="173401" y="131432"/>
                    <a:pt x="180640" y="112287"/>
                    <a:pt x="180735" y="90570"/>
                  </a:cubicBezTo>
                  <a:cubicBezTo>
                    <a:pt x="181116" y="84379"/>
                    <a:pt x="180354" y="78282"/>
                    <a:pt x="179116" y="72187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2" name="Forme libre : forme 3551">
              <a:extLst>
                <a:ext uri="{FF2B5EF4-FFF2-40B4-BE49-F238E27FC236}">
                  <a16:creationId xmlns:a16="http://schemas.microsoft.com/office/drawing/2014/main" id="{9462FDFB-5175-4BBF-16DB-14A20A9450B6}"/>
                </a:ext>
              </a:extLst>
            </p:cNvPr>
            <p:cNvSpPr/>
            <p:nvPr/>
          </p:nvSpPr>
          <p:spPr>
            <a:xfrm>
              <a:off x="17860896" y="3759659"/>
              <a:ext cx="122152" cy="132445"/>
            </a:xfrm>
            <a:custGeom>
              <a:avLst/>
              <a:gdLst>
                <a:gd name="connsiteX0" fmla="*/ 81932 w 122152"/>
                <a:gd name="connsiteY0" fmla="*/ 132350 h 132445"/>
                <a:gd name="connsiteX1" fmla="*/ 80884 w 122152"/>
                <a:gd name="connsiteY1" fmla="*/ 132350 h 132445"/>
                <a:gd name="connsiteX2" fmla="*/ 80598 w 122152"/>
                <a:gd name="connsiteY2" fmla="*/ 132160 h 132445"/>
                <a:gd name="connsiteX3" fmla="*/ 68406 w 122152"/>
                <a:gd name="connsiteY3" fmla="*/ 130826 h 132445"/>
                <a:gd name="connsiteX4" fmla="*/ 47832 w 122152"/>
                <a:gd name="connsiteY4" fmla="*/ 131398 h 132445"/>
                <a:gd name="connsiteX5" fmla="*/ 41641 w 122152"/>
                <a:gd name="connsiteY5" fmla="*/ 132446 h 132445"/>
                <a:gd name="connsiteX6" fmla="*/ 40593 w 122152"/>
                <a:gd name="connsiteY6" fmla="*/ 132446 h 132445"/>
                <a:gd name="connsiteX7" fmla="*/ 40784 w 122152"/>
                <a:gd name="connsiteY7" fmla="*/ 131874 h 132445"/>
                <a:gd name="connsiteX8" fmla="*/ 52976 w 122152"/>
                <a:gd name="connsiteY8" fmla="*/ 104252 h 132445"/>
                <a:gd name="connsiteX9" fmla="*/ 54500 w 122152"/>
                <a:gd name="connsiteY9" fmla="*/ 99108 h 132445"/>
                <a:gd name="connsiteX10" fmla="*/ 53643 w 122152"/>
                <a:gd name="connsiteY10" fmla="*/ 99489 h 132445"/>
                <a:gd name="connsiteX11" fmla="*/ 25448 w 122152"/>
                <a:gd name="connsiteY11" fmla="*/ 105871 h 132445"/>
                <a:gd name="connsiteX12" fmla="*/ 5446 w 122152"/>
                <a:gd name="connsiteY12" fmla="*/ 92155 h 132445"/>
                <a:gd name="connsiteX13" fmla="*/ 2017 w 122152"/>
                <a:gd name="connsiteY13" fmla="*/ 60532 h 132445"/>
                <a:gd name="connsiteX14" fmla="*/ 12780 w 122152"/>
                <a:gd name="connsiteY14" fmla="*/ 42434 h 132445"/>
                <a:gd name="connsiteX15" fmla="*/ 33354 w 122152"/>
                <a:gd name="connsiteY15" fmla="*/ 23480 h 132445"/>
                <a:gd name="connsiteX16" fmla="*/ 56595 w 122152"/>
                <a:gd name="connsiteY16" fmla="*/ 2239 h 132445"/>
                <a:gd name="connsiteX17" fmla="*/ 65739 w 122152"/>
                <a:gd name="connsiteY17" fmla="*/ 2334 h 132445"/>
                <a:gd name="connsiteX18" fmla="*/ 75264 w 122152"/>
                <a:gd name="connsiteY18" fmla="*/ 11954 h 132445"/>
                <a:gd name="connsiteX19" fmla="*/ 98981 w 122152"/>
                <a:gd name="connsiteY19" fmla="*/ 32052 h 132445"/>
                <a:gd name="connsiteX20" fmla="*/ 117270 w 122152"/>
                <a:gd name="connsiteY20" fmla="*/ 53579 h 132445"/>
                <a:gd name="connsiteX21" fmla="*/ 121270 w 122152"/>
                <a:gd name="connsiteY21" fmla="*/ 80915 h 132445"/>
                <a:gd name="connsiteX22" fmla="*/ 109173 w 122152"/>
                <a:gd name="connsiteY22" fmla="*/ 100156 h 132445"/>
                <a:gd name="connsiteX23" fmla="*/ 93171 w 122152"/>
                <a:gd name="connsiteY23" fmla="*/ 106443 h 132445"/>
                <a:gd name="connsiteX24" fmla="*/ 75074 w 122152"/>
                <a:gd name="connsiteY24" fmla="*/ 103394 h 132445"/>
                <a:gd name="connsiteX25" fmla="*/ 67930 w 122152"/>
                <a:gd name="connsiteY25" fmla="*/ 98918 h 132445"/>
                <a:gd name="connsiteX26" fmla="*/ 67835 w 122152"/>
                <a:gd name="connsiteY26" fmla="*/ 99299 h 132445"/>
                <a:gd name="connsiteX27" fmla="*/ 79360 w 122152"/>
                <a:gd name="connsiteY27" fmla="*/ 128350 h 132445"/>
                <a:gd name="connsiteX28" fmla="*/ 81932 w 122152"/>
                <a:gd name="connsiteY28" fmla="*/ 132350 h 13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152" h="132445">
                  <a:moveTo>
                    <a:pt x="81932" y="132350"/>
                  </a:moveTo>
                  <a:cubicBezTo>
                    <a:pt x="81551" y="132350"/>
                    <a:pt x="81265" y="132350"/>
                    <a:pt x="80884" y="132350"/>
                  </a:cubicBezTo>
                  <a:cubicBezTo>
                    <a:pt x="80789" y="132255"/>
                    <a:pt x="80694" y="132160"/>
                    <a:pt x="80598" y="132160"/>
                  </a:cubicBezTo>
                  <a:cubicBezTo>
                    <a:pt x="76598" y="131493"/>
                    <a:pt x="72502" y="131112"/>
                    <a:pt x="68406" y="130826"/>
                  </a:cubicBezTo>
                  <a:cubicBezTo>
                    <a:pt x="61548" y="130350"/>
                    <a:pt x="54690" y="130636"/>
                    <a:pt x="47832" y="131398"/>
                  </a:cubicBezTo>
                  <a:cubicBezTo>
                    <a:pt x="45737" y="131588"/>
                    <a:pt x="43641" y="131779"/>
                    <a:pt x="41641" y="132446"/>
                  </a:cubicBezTo>
                  <a:cubicBezTo>
                    <a:pt x="41260" y="132446"/>
                    <a:pt x="40974" y="132446"/>
                    <a:pt x="40593" y="132446"/>
                  </a:cubicBezTo>
                  <a:cubicBezTo>
                    <a:pt x="40688" y="132255"/>
                    <a:pt x="40688" y="132064"/>
                    <a:pt x="40784" y="131874"/>
                  </a:cubicBezTo>
                  <a:cubicBezTo>
                    <a:pt x="46213" y="123302"/>
                    <a:pt x="49928" y="113872"/>
                    <a:pt x="52976" y="104252"/>
                  </a:cubicBezTo>
                  <a:cubicBezTo>
                    <a:pt x="53547" y="102537"/>
                    <a:pt x="54023" y="100822"/>
                    <a:pt x="54500" y="99108"/>
                  </a:cubicBezTo>
                  <a:cubicBezTo>
                    <a:pt x="54023" y="99108"/>
                    <a:pt x="53833" y="99299"/>
                    <a:pt x="53643" y="99489"/>
                  </a:cubicBezTo>
                  <a:cubicBezTo>
                    <a:pt x="45165" y="105871"/>
                    <a:pt x="35926" y="108347"/>
                    <a:pt x="25448" y="105871"/>
                  </a:cubicBezTo>
                  <a:cubicBezTo>
                    <a:pt x="16971" y="103871"/>
                    <a:pt x="10113" y="99584"/>
                    <a:pt x="5446" y="92155"/>
                  </a:cubicBezTo>
                  <a:cubicBezTo>
                    <a:pt x="-745" y="82249"/>
                    <a:pt x="-1317" y="71486"/>
                    <a:pt x="2017" y="60532"/>
                  </a:cubicBezTo>
                  <a:cubicBezTo>
                    <a:pt x="4113" y="53674"/>
                    <a:pt x="8018" y="47864"/>
                    <a:pt x="12780" y="42434"/>
                  </a:cubicBezTo>
                  <a:cubicBezTo>
                    <a:pt x="18971" y="35386"/>
                    <a:pt x="26211" y="29480"/>
                    <a:pt x="33354" y="23480"/>
                  </a:cubicBezTo>
                  <a:cubicBezTo>
                    <a:pt x="41451" y="16812"/>
                    <a:pt x="49547" y="10145"/>
                    <a:pt x="56595" y="2239"/>
                  </a:cubicBezTo>
                  <a:cubicBezTo>
                    <a:pt x="59262" y="-809"/>
                    <a:pt x="62977" y="-714"/>
                    <a:pt x="65739" y="2334"/>
                  </a:cubicBezTo>
                  <a:cubicBezTo>
                    <a:pt x="68787" y="5763"/>
                    <a:pt x="71930" y="8906"/>
                    <a:pt x="75264" y="11954"/>
                  </a:cubicBezTo>
                  <a:cubicBezTo>
                    <a:pt x="82884" y="18908"/>
                    <a:pt x="91266" y="25194"/>
                    <a:pt x="98981" y="32052"/>
                  </a:cubicBezTo>
                  <a:cubicBezTo>
                    <a:pt x="106125" y="38339"/>
                    <a:pt x="112697" y="45101"/>
                    <a:pt x="117270" y="53579"/>
                  </a:cubicBezTo>
                  <a:cubicBezTo>
                    <a:pt x="121841" y="62246"/>
                    <a:pt x="123270" y="71390"/>
                    <a:pt x="121270" y="80915"/>
                  </a:cubicBezTo>
                  <a:cubicBezTo>
                    <a:pt x="119651" y="88821"/>
                    <a:pt x="115746" y="95298"/>
                    <a:pt x="109173" y="100156"/>
                  </a:cubicBezTo>
                  <a:cubicBezTo>
                    <a:pt x="104411" y="103680"/>
                    <a:pt x="98981" y="105585"/>
                    <a:pt x="93171" y="106443"/>
                  </a:cubicBezTo>
                  <a:cubicBezTo>
                    <a:pt x="86789" y="107300"/>
                    <a:pt x="80789" y="106443"/>
                    <a:pt x="75074" y="103394"/>
                  </a:cubicBezTo>
                  <a:cubicBezTo>
                    <a:pt x="72597" y="102061"/>
                    <a:pt x="70216" y="100537"/>
                    <a:pt x="67930" y="98918"/>
                  </a:cubicBezTo>
                  <a:cubicBezTo>
                    <a:pt x="67930" y="99108"/>
                    <a:pt x="67835" y="99203"/>
                    <a:pt x="67835" y="99299"/>
                  </a:cubicBezTo>
                  <a:cubicBezTo>
                    <a:pt x="70788" y="109300"/>
                    <a:pt x="74312" y="119111"/>
                    <a:pt x="79360" y="128350"/>
                  </a:cubicBezTo>
                  <a:cubicBezTo>
                    <a:pt x="80313" y="129588"/>
                    <a:pt x="81265" y="130826"/>
                    <a:pt x="81932" y="1323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330" name="Graphique 9">
            <a:extLst>
              <a:ext uri="{FF2B5EF4-FFF2-40B4-BE49-F238E27FC236}">
                <a16:creationId xmlns:a16="http://schemas.microsoft.com/office/drawing/2014/main" id="{5FFFF117-1B81-F213-B941-C45FBBA5FF86}"/>
              </a:ext>
            </a:extLst>
          </p:cNvPr>
          <p:cNvGrpSpPr/>
          <p:nvPr/>
        </p:nvGrpSpPr>
        <p:grpSpPr>
          <a:xfrm>
            <a:off x="10254110" y="3859642"/>
            <a:ext cx="652324" cy="811059"/>
            <a:chOff x="18286200" y="4049507"/>
            <a:chExt cx="279657" cy="347708"/>
          </a:xfrm>
        </p:grpSpPr>
        <p:grpSp>
          <p:nvGrpSpPr>
            <p:cNvPr id="3530" name="Graphique 9">
              <a:extLst>
                <a:ext uri="{FF2B5EF4-FFF2-40B4-BE49-F238E27FC236}">
                  <a16:creationId xmlns:a16="http://schemas.microsoft.com/office/drawing/2014/main" id="{DC843163-125F-CBAB-D310-A89CE948D3EF}"/>
                </a:ext>
              </a:extLst>
            </p:cNvPr>
            <p:cNvGrpSpPr/>
            <p:nvPr/>
          </p:nvGrpSpPr>
          <p:grpSpPr>
            <a:xfrm>
              <a:off x="18286200" y="4049507"/>
              <a:ext cx="279657" cy="347708"/>
              <a:chOff x="18286200" y="4049507"/>
              <a:chExt cx="279657" cy="347708"/>
            </a:xfrm>
            <a:solidFill>
              <a:srgbClr val="312783"/>
            </a:solidFill>
          </p:grpSpPr>
          <p:grpSp>
            <p:nvGrpSpPr>
              <p:cNvPr id="3532" name="Graphique 9">
                <a:extLst>
                  <a:ext uri="{FF2B5EF4-FFF2-40B4-BE49-F238E27FC236}">
                    <a16:creationId xmlns:a16="http://schemas.microsoft.com/office/drawing/2014/main" id="{C80DD5CA-75A8-92AB-A58A-07EEC9D16AE2}"/>
                  </a:ext>
                </a:extLst>
              </p:cNvPr>
              <p:cNvGrpSpPr/>
              <p:nvPr/>
            </p:nvGrpSpPr>
            <p:grpSpPr>
              <a:xfrm>
                <a:off x="18293443" y="4257007"/>
                <a:ext cx="272414" cy="140208"/>
                <a:chOff x="18293443" y="4257007"/>
                <a:chExt cx="272414" cy="140208"/>
              </a:xfrm>
              <a:solidFill>
                <a:srgbClr val="312783"/>
              </a:solidFill>
            </p:grpSpPr>
            <p:sp>
              <p:nvSpPr>
                <p:cNvPr id="3534" name="Forme libre : forme 3533">
                  <a:extLst>
                    <a:ext uri="{FF2B5EF4-FFF2-40B4-BE49-F238E27FC236}">
                      <a16:creationId xmlns:a16="http://schemas.microsoft.com/office/drawing/2014/main" id="{C42245DC-856A-CFAF-4352-CE27C7CEB191}"/>
                    </a:ext>
                  </a:extLst>
                </p:cNvPr>
                <p:cNvSpPr/>
                <p:nvPr/>
              </p:nvSpPr>
              <p:spPr>
                <a:xfrm>
                  <a:off x="18293443" y="4257007"/>
                  <a:ext cx="24097" cy="54387"/>
                </a:xfrm>
                <a:custGeom>
                  <a:avLst/>
                  <a:gdLst>
                    <a:gd name="connsiteX0" fmla="*/ 12002 w 24097"/>
                    <a:gd name="connsiteY0" fmla="*/ 0 h 54387"/>
                    <a:gd name="connsiteX1" fmla="*/ 21050 w 24097"/>
                    <a:gd name="connsiteY1" fmla="*/ 3620 h 54387"/>
                    <a:gd name="connsiteX2" fmla="*/ 24098 w 24097"/>
                    <a:gd name="connsiteY2" fmla="*/ 13430 h 54387"/>
                    <a:gd name="connsiteX3" fmla="*/ 24098 w 24097"/>
                    <a:gd name="connsiteY3" fmla="*/ 18193 h 54387"/>
                    <a:gd name="connsiteX4" fmla="*/ 18479 w 24097"/>
                    <a:gd name="connsiteY4" fmla="*/ 18193 h 54387"/>
                    <a:gd name="connsiteX5" fmla="*/ 18479 w 24097"/>
                    <a:gd name="connsiteY5" fmla="*/ 13049 h 54387"/>
                    <a:gd name="connsiteX6" fmla="*/ 12192 w 24097"/>
                    <a:gd name="connsiteY6" fmla="*/ 5334 h 54387"/>
                    <a:gd name="connsiteX7" fmla="*/ 5905 w 24097"/>
                    <a:gd name="connsiteY7" fmla="*/ 13049 h 54387"/>
                    <a:gd name="connsiteX8" fmla="*/ 5905 w 24097"/>
                    <a:gd name="connsiteY8" fmla="*/ 41243 h 54387"/>
                    <a:gd name="connsiteX9" fmla="*/ 12192 w 24097"/>
                    <a:gd name="connsiteY9" fmla="*/ 48959 h 54387"/>
                    <a:gd name="connsiteX10" fmla="*/ 18479 w 24097"/>
                    <a:gd name="connsiteY10" fmla="*/ 41243 h 54387"/>
                    <a:gd name="connsiteX11" fmla="*/ 18479 w 24097"/>
                    <a:gd name="connsiteY11" fmla="*/ 34290 h 54387"/>
                    <a:gd name="connsiteX12" fmla="*/ 24098 w 24097"/>
                    <a:gd name="connsiteY12" fmla="*/ 34290 h 54387"/>
                    <a:gd name="connsiteX13" fmla="*/ 24098 w 24097"/>
                    <a:gd name="connsiteY13" fmla="*/ 40958 h 54387"/>
                    <a:gd name="connsiteX14" fmla="*/ 21050 w 24097"/>
                    <a:gd name="connsiteY14" fmla="*/ 50768 h 54387"/>
                    <a:gd name="connsiteX15" fmla="*/ 12002 w 24097"/>
                    <a:gd name="connsiteY15" fmla="*/ 54388 h 54387"/>
                    <a:gd name="connsiteX16" fmla="*/ 3048 w 24097"/>
                    <a:gd name="connsiteY16" fmla="*/ 50768 h 54387"/>
                    <a:gd name="connsiteX17" fmla="*/ 0 w 24097"/>
                    <a:gd name="connsiteY17" fmla="*/ 40958 h 54387"/>
                    <a:gd name="connsiteX18" fmla="*/ 0 w 24097"/>
                    <a:gd name="connsiteY18" fmla="*/ 13335 h 54387"/>
                    <a:gd name="connsiteX19" fmla="*/ 3048 w 24097"/>
                    <a:gd name="connsiteY19" fmla="*/ 3524 h 54387"/>
                    <a:gd name="connsiteX20" fmla="*/ 12002 w 24097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7" h="54387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0" y="6001"/>
                        <a:pt x="24098" y="9239"/>
                        <a:pt x="24098" y="13430"/>
                      </a:cubicBezTo>
                      <a:lnTo>
                        <a:pt x="24098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9"/>
                        <a:pt x="23050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9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2" y="5905"/>
                        <a:pt x="3048" y="3524"/>
                      </a:cubicBezTo>
                      <a:cubicBezTo>
                        <a:pt x="5048" y="1238"/>
                        <a:pt x="8096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35" name="Forme libre : forme 3534">
                  <a:extLst>
                    <a:ext uri="{FF2B5EF4-FFF2-40B4-BE49-F238E27FC236}">
                      <a16:creationId xmlns:a16="http://schemas.microsoft.com/office/drawing/2014/main" id="{4F4D9C15-C04C-EDF3-C7D3-8BCE824D8D3F}"/>
                    </a:ext>
                  </a:extLst>
                </p:cNvPr>
                <p:cNvSpPr/>
                <p:nvPr/>
              </p:nvSpPr>
              <p:spPr>
                <a:xfrm>
                  <a:off x="18323732" y="4257579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36" name="Forme libre : forme 3535">
                  <a:extLst>
                    <a:ext uri="{FF2B5EF4-FFF2-40B4-BE49-F238E27FC236}">
                      <a16:creationId xmlns:a16="http://schemas.microsoft.com/office/drawing/2014/main" id="{B8BE458B-A1C4-F746-CD73-39CEDECC438C}"/>
                    </a:ext>
                  </a:extLst>
                </p:cNvPr>
                <p:cNvSpPr/>
                <p:nvPr/>
              </p:nvSpPr>
              <p:spPr>
                <a:xfrm>
                  <a:off x="18351831" y="4257579"/>
                  <a:ext cx="25145" cy="53340"/>
                </a:xfrm>
                <a:custGeom>
                  <a:avLst/>
                  <a:gdLst>
                    <a:gd name="connsiteX0" fmla="*/ 5334 w 25145"/>
                    <a:gd name="connsiteY0" fmla="*/ 10192 h 53340"/>
                    <a:gd name="connsiteX1" fmla="*/ 5334 w 25145"/>
                    <a:gd name="connsiteY1" fmla="*/ 53340 h 53340"/>
                    <a:gd name="connsiteX2" fmla="*/ 0 w 25145"/>
                    <a:gd name="connsiteY2" fmla="*/ 53340 h 53340"/>
                    <a:gd name="connsiteX3" fmla="*/ 0 w 25145"/>
                    <a:gd name="connsiteY3" fmla="*/ 0 h 53340"/>
                    <a:gd name="connsiteX4" fmla="*/ 7525 w 25145"/>
                    <a:gd name="connsiteY4" fmla="*/ 0 h 53340"/>
                    <a:gd name="connsiteX5" fmla="*/ 19907 w 25145"/>
                    <a:gd name="connsiteY5" fmla="*/ 38576 h 53340"/>
                    <a:gd name="connsiteX6" fmla="*/ 19907 w 25145"/>
                    <a:gd name="connsiteY6" fmla="*/ 0 h 53340"/>
                    <a:gd name="connsiteX7" fmla="*/ 25146 w 25145"/>
                    <a:gd name="connsiteY7" fmla="*/ 0 h 53340"/>
                    <a:gd name="connsiteX8" fmla="*/ 25146 w 25145"/>
                    <a:gd name="connsiteY8" fmla="*/ 53340 h 53340"/>
                    <a:gd name="connsiteX9" fmla="*/ 18955 w 25145"/>
                    <a:gd name="connsiteY9" fmla="*/ 53340 h 53340"/>
                    <a:gd name="connsiteX10" fmla="*/ 5334 w 25145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5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37" name="Forme libre : forme 3536">
                  <a:extLst>
                    <a:ext uri="{FF2B5EF4-FFF2-40B4-BE49-F238E27FC236}">
                      <a16:creationId xmlns:a16="http://schemas.microsoft.com/office/drawing/2014/main" id="{6AF6EAF7-728A-2F18-C65D-D86D212D9B52}"/>
                    </a:ext>
                  </a:extLst>
                </p:cNvPr>
                <p:cNvSpPr/>
                <p:nvPr/>
              </p:nvSpPr>
              <p:spPr>
                <a:xfrm>
                  <a:off x="18381644" y="4257579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0 w 25526"/>
                    <a:gd name="connsiteY1" fmla="*/ 53340 h 53340"/>
                    <a:gd name="connsiteX2" fmla="*/ 9810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0" y="53340"/>
                      </a:lnTo>
                      <a:lnTo>
                        <a:pt x="9810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38" name="Forme libre : forme 3537">
                  <a:extLst>
                    <a:ext uri="{FF2B5EF4-FFF2-40B4-BE49-F238E27FC236}">
                      <a16:creationId xmlns:a16="http://schemas.microsoft.com/office/drawing/2014/main" id="{A1A73592-FDFE-4AD4-30AD-B134FA6FB966}"/>
                    </a:ext>
                  </a:extLst>
                </p:cNvPr>
                <p:cNvSpPr/>
                <p:nvPr/>
              </p:nvSpPr>
              <p:spPr>
                <a:xfrm>
                  <a:off x="18412029" y="4257579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4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59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1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4"/>
                      </a:lnTo>
                      <a:cubicBezTo>
                        <a:pt x="23813" y="22479"/>
                        <a:pt x="21621" y="26099"/>
                        <a:pt x="17145" y="27527"/>
                      </a:cubicBezTo>
                      <a:cubicBezTo>
                        <a:pt x="21621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7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2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4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1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8" y="24575"/>
                        <a:pt x="16002" y="23527"/>
                      </a:cubicBezTo>
                      <a:cubicBezTo>
                        <a:pt x="17335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1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39" name="Forme libre : forme 3538">
                  <a:extLst>
                    <a:ext uri="{FF2B5EF4-FFF2-40B4-BE49-F238E27FC236}">
                      <a16:creationId xmlns:a16="http://schemas.microsoft.com/office/drawing/2014/main" id="{CEABFB42-41A5-B49D-8819-688EEAFD764F}"/>
                    </a:ext>
                  </a:extLst>
                </p:cNvPr>
                <p:cNvSpPr/>
                <p:nvPr/>
              </p:nvSpPr>
              <p:spPr>
                <a:xfrm>
                  <a:off x="18442795" y="4257579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0" name="Forme libre : forme 3539">
                  <a:extLst>
                    <a:ext uri="{FF2B5EF4-FFF2-40B4-BE49-F238E27FC236}">
                      <a16:creationId xmlns:a16="http://schemas.microsoft.com/office/drawing/2014/main" id="{AFD6803E-ED3B-B477-3C89-B371CF21CC9B}"/>
                    </a:ext>
                  </a:extLst>
                </p:cNvPr>
                <p:cNvSpPr/>
                <p:nvPr/>
              </p:nvSpPr>
              <p:spPr>
                <a:xfrm>
                  <a:off x="18483561" y="4257579"/>
                  <a:ext cx="24670" cy="53244"/>
                </a:xfrm>
                <a:custGeom>
                  <a:avLst/>
                  <a:gdLst>
                    <a:gd name="connsiteX0" fmla="*/ 0 w 24670"/>
                    <a:gd name="connsiteY0" fmla="*/ 0 h 53244"/>
                    <a:gd name="connsiteX1" fmla="*/ 12478 w 24670"/>
                    <a:gd name="connsiteY1" fmla="*/ 0 h 53244"/>
                    <a:gd name="connsiteX2" fmla="*/ 21622 w 24670"/>
                    <a:gd name="connsiteY2" fmla="*/ 3429 h 53244"/>
                    <a:gd name="connsiteX3" fmla="*/ 24670 w 24670"/>
                    <a:gd name="connsiteY3" fmla="*/ 13240 h 53244"/>
                    <a:gd name="connsiteX4" fmla="*/ 24670 w 24670"/>
                    <a:gd name="connsiteY4" fmla="*/ 40100 h 53244"/>
                    <a:gd name="connsiteX5" fmla="*/ 21622 w 24670"/>
                    <a:gd name="connsiteY5" fmla="*/ 49816 h 53244"/>
                    <a:gd name="connsiteX6" fmla="*/ 12478 w 24670"/>
                    <a:gd name="connsiteY6" fmla="*/ 53245 h 53244"/>
                    <a:gd name="connsiteX7" fmla="*/ 0 w 24670"/>
                    <a:gd name="connsiteY7" fmla="*/ 53245 h 53244"/>
                    <a:gd name="connsiteX8" fmla="*/ 0 w 24670"/>
                    <a:gd name="connsiteY8" fmla="*/ 0 h 53244"/>
                    <a:gd name="connsiteX9" fmla="*/ 5906 w 24670"/>
                    <a:gd name="connsiteY9" fmla="*/ 47911 h 53244"/>
                    <a:gd name="connsiteX10" fmla="*/ 12383 w 24670"/>
                    <a:gd name="connsiteY10" fmla="*/ 47911 h 53244"/>
                    <a:gd name="connsiteX11" fmla="*/ 18669 w 24670"/>
                    <a:gd name="connsiteY11" fmla="*/ 40386 h 53244"/>
                    <a:gd name="connsiteX12" fmla="*/ 18669 w 24670"/>
                    <a:gd name="connsiteY12" fmla="*/ 12954 h 53244"/>
                    <a:gd name="connsiteX13" fmla="*/ 12288 w 24670"/>
                    <a:gd name="connsiteY13" fmla="*/ 5429 h 53244"/>
                    <a:gd name="connsiteX14" fmla="*/ 5906 w 24670"/>
                    <a:gd name="connsiteY14" fmla="*/ 5429 h 53244"/>
                    <a:gd name="connsiteX15" fmla="*/ 5906 w 24670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70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4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4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6" y="47911"/>
                      </a:moveTo>
                      <a:lnTo>
                        <a:pt x="12383" y="47911"/>
                      </a:lnTo>
                      <a:cubicBezTo>
                        <a:pt x="16574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4" y="5429"/>
                        <a:pt x="12288" y="5429"/>
                      </a:cubicBezTo>
                      <a:lnTo>
                        <a:pt x="5906" y="5429"/>
                      </a:lnTo>
                      <a:lnTo>
                        <a:pt x="5906" y="47911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1" name="Forme libre : forme 3540">
                  <a:extLst>
                    <a:ext uri="{FF2B5EF4-FFF2-40B4-BE49-F238E27FC236}">
                      <a16:creationId xmlns:a16="http://schemas.microsoft.com/office/drawing/2014/main" id="{6C1D82A6-8C01-AC8F-F816-2DC2FCBFB311}"/>
                    </a:ext>
                  </a:extLst>
                </p:cNvPr>
                <p:cNvSpPr/>
                <p:nvPr/>
              </p:nvSpPr>
              <p:spPr>
                <a:xfrm>
                  <a:off x="18514518" y="4257579"/>
                  <a:ext cx="21907" cy="53340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2" name="Forme libre : forme 3541">
                  <a:extLst>
                    <a:ext uri="{FF2B5EF4-FFF2-40B4-BE49-F238E27FC236}">
                      <a16:creationId xmlns:a16="http://schemas.microsoft.com/office/drawing/2014/main" id="{A5D32896-5470-735E-7B27-6DEE917A9E97}"/>
                    </a:ext>
                  </a:extLst>
                </p:cNvPr>
                <p:cNvSpPr/>
                <p:nvPr/>
              </p:nvSpPr>
              <p:spPr>
                <a:xfrm>
                  <a:off x="18541855" y="4257007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1 w 24002"/>
                    <a:gd name="connsiteY1" fmla="*/ 0 h 54387"/>
                    <a:gd name="connsiteX2" fmla="*/ 20859 w 24002"/>
                    <a:gd name="connsiteY2" fmla="*/ 3524 h 54387"/>
                    <a:gd name="connsiteX3" fmla="*/ 23907 w 24002"/>
                    <a:gd name="connsiteY3" fmla="*/ 13335 h 54387"/>
                    <a:gd name="connsiteX4" fmla="*/ 23907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3 h 54387"/>
                    <a:gd name="connsiteX10" fmla="*/ 10763 w 24002"/>
                    <a:gd name="connsiteY10" fmla="*/ 22193 h 54387"/>
                    <a:gd name="connsiteX11" fmla="*/ 15049 w 24002"/>
                    <a:gd name="connsiteY11" fmla="*/ 25813 h 54387"/>
                    <a:gd name="connsiteX12" fmla="*/ 19335 w 24002"/>
                    <a:gd name="connsiteY12" fmla="*/ 29718 h 54387"/>
                    <a:gd name="connsiteX13" fmla="*/ 22669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3 h 54387"/>
                    <a:gd name="connsiteX16" fmla="*/ 12001 w 24002"/>
                    <a:gd name="connsiteY16" fmla="*/ 54388 h 54387"/>
                    <a:gd name="connsiteX17" fmla="*/ 3047 w 24002"/>
                    <a:gd name="connsiteY17" fmla="*/ 50863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4 w 24002"/>
                    <a:gd name="connsiteY20" fmla="*/ 38005 h 54387"/>
                    <a:gd name="connsiteX21" fmla="*/ 5524 w 24002"/>
                    <a:gd name="connsiteY21" fmla="*/ 41338 h 54387"/>
                    <a:gd name="connsiteX22" fmla="*/ 11811 w 24002"/>
                    <a:gd name="connsiteY22" fmla="*/ 48959 h 54387"/>
                    <a:gd name="connsiteX23" fmla="*/ 18097 w 24002"/>
                    <a:gd name="connsiteY23" fmla="*/ 41338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1 h 54387"/>
                    <a:gd name="connsiteX28" fmla="*/ 3905 w 24002"/>
                    <a:gd name="connsiteY28" fmla="*/ 23336 h 54387"/>
                    <a:gd name="connsiteX29" fmla="*/ 1333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3" y="1143"/>
                        <a:pt x="8096" y="0"/>
                        <a:pt x="12001" y="0"/>
                      </a:cubicBezTo>
                      <a:cubicBezTo>
                        <a:pt x="15907" y="0"/>
                        <a:pt x="18859" y="1143"/>
                        <a:pt x="20859" y="3524"/>
                      </a:cubicBezTo>
                      <a:cubicBezTo>
                        <a:pt x="22860" y="5905"/>
                        <a:pt x="23907" y="9144"/>
                        <a:pt x="23907" y="13335"/>
                      </a:cubicBezTo>
                      <a:lnTo>
                        <a:pt x="23907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7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4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6" y="23336"/>
                        <a:pt x="13525" y="24479"/>
                        <a:pt x="15049" y="25813"/>
                      </a:cubicBezTo>
                      <a:cubicBezTo>
                        <a:pt x="16573" y="27146"/>
                        <a:pt x="18002" y="28480"/>
                        <a:pt x="19335" y="29718"/>
                      </a:cubicBezTo>
                      <a:cubicBezTo>
                        <a:pt x="20669" y="30956"/>
                        <a:pt x="21717" y="32576"/>
                        <a:pt x="22669" y="34576"/>
                      </a:cubicBezTo>
                      <a:cubicBezTo>
                        <a:pt x="23526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1" y="54388"/>
                      </a:cubicBezTo>
                      <a:cubicBezTo>
                        <a:pt x="8096" y="54388"/>
                        <a:pt x="5048" y="53245"/>
                        <a:pt x="3047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4" y="38005"/>
                      </a:lnTo>
                      <a:lnTo>
                        <a:pt x="5524" y="41338"/>
                      </a:lnTo>
                      <a:cubicBezTo>
                        <a:pt x="5524" y="46387"/>
                        <a:pt x="7620" y="48959"/>
                        <a:pt x="11811" y="48959"/>
                      </a:cubicBezTo>
                      <a:cubicBezTo>
                        <a:pt x="16002" y="48959"/>
                        <a:pt x="18097" y="46387"/>
                        <a:pt x="18097" y="41338"/>
                      </a:cubicBezTo>
                      <a:cubicBezTo>
                        <a:pt x="18097" y="39719"/>
                        <a:pt x="17716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5" y="32195"/>
                        <a:pt x="12382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5"/>
                        <a:pt x="3905" y="23336"/>
                      </a:cubicBezTo>
                      <a:cubicBezTo>
                        <a:pt x="2857" y="22098"/>
                        <a:pt x="2000" y="20669"/>
                        <a:pt x="1333" y="18955"/>
                      </a:cubicBezTo>
                      <a:cubicBezTo>
                        <a:pt x="666" y="17240"/>
                        <a:pt x="381" y="15335"/>
                        <a:pt x="381" y="13335"/>
                      </a:cubicBezTo>
                      <a:cubicBezTo>
                        <a:pt x="190" y="9144"/>
                        <a:pt x="1238" y="5905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3" name="Forme libre : forme 3542">
                  <a:extLst>
                    <a:ext uri="{FF2B5EF4-FFF2-40B4-BE49-F238E27FC236}">
                      <a16:creationId xmlns:a16="http://schemas.microsoft.com/office/drawing/2014/main" id="{67125381-9D18-2FF0-8D6B-DF02FFE8FACF}"/>
                    </a:ext>
                  </a:extLst>
                </p:cNvPr>
                <p:cNvSpPr/>
                <p:nvPr/>
              </p:nvSpPr>
              <p:spPr>
                <a:xfrm>
                  <a:off x="18327352" y="4342732"/>
                  <a:ext cx="24097" cy="54387"/>
                </a:xfrm>
                <a:custGeom>
                  <a:avLst/>
                  <a:gdLst>
                    <a:gd name="connsiteX0" fmla="*/ 12002 w 24097"/>
                    <a:gd name="connsiteY0" fmla="*/ 0 h 54387"/>
                    <a:gd name="connsiteX1" fmla="*/ 21050 w 24097"/>
                    <a:gd name="connsiteY1" fmla="*/ 3620 h 54387"/>
                    <a:gd name="connsiteX2" fmla="*/ 24098 w 24097"/>
                    <a:gd name="connsiteY2" fmla="*/ 13430 h 54387"/>
                    <a:gd name="connsiteX3" fmla="*/ 24098 w 24097"/>
                    <a:gd name="connsiteY3" fmla="*/ 18193 h 54387"/>
                    <a:gd name="connsiteX4" fmla="*/ 18479 w 24097"/>
                    <a:gd name="connsiteY4" fmla="*/ 18193 h 54387"/>
                    <a:gd name="connsiteX5" fmla="*/ 18479 w 24097"/>
                    <a:gd name="connsiteY5" fmla="*/ 13049 h 54387"/>
                    <a:gd name="connsiteX6" fmla="*/ 12192 w 24097"/>
                    <a:gd name="connsiteY6" fmla="*/ 5334 h 54387"/>
                    <a:gd name="connsiteX7" fmla="*/ 5905 w 24097"/>
                    <a:gd name="connsiteY7" fmla="*/ 13049 h 54387"/>
                    <a:gd name="connsiteX8" fmla="*/ 5905 w 24097"/>
                    <a:gd name="connsiteY8" fmla="*/ 41243 h 54387"/>
                    <a:gd name="connsiteX9" fmla="*/ 12192 w 24097"/>
                    <a:gd name="connsiteY9" fmla="*/ 48959 h 54387"/>
                    <a:gd name="connsiteX10" fmla="*/ 18479 w 24097"/>
                    <a:gd name="connsiteY10" fmla="*/ 41243 h 54387"/>
                    <a:gd name="connsiteX11" fmla="*/ 18479 w 24097"/>
                    <a:gd name="connsiteY11" fmla="*/ 34290 h 54387"/>
                    <a:gd name="connsiteX12" fmla="*/ 24098 w 24097"/>
                    <a:gd name="connsiteY12" fmla="*/ 34290 h 54387"/>
                    <a:gd name="connsiteX13" fmla="*/ 24098 w 24097"/>
                    <a:gd name="connsiteY13" fmla="*/ 40958 h 54387"/>
                    <a:gd name="connsiteX14" fmla="*/ 21050 w 24097"/>
                    <a:gd name="connsiteY14" fmla="*/ 50768 h 54387"/>
                    <a:gd name="connsiteX15" fmla="*/ 12002 w 24097"/>
                    <a:gd name="connsiteY15" fmla="*/ 54388 h 54387"/>
                    <a:gd name="connsiteX16" fmla="*/ 3048 w 24097"/>
                    <a:gd name="connsiteY16" fmla="*/ 50768 h 54387"/>
                    <a:gd name="connsiteX17" fmla="*/ 0 w 24097"/>
                    <a:gd name="connsiteY17" fmla="*/ 40958 h 54387"/>
                    <a:gd name="connsiteX18" fmla="*/ 0 w 24097"/>
                    <a:gd name="connsiteY18" fmla="*/ 13335 h 54387"/>
                    <a:gd name="connsiteX19" fmla="*/ 3048 w 24097"/>
                    <a:gd name="connsiteY19" fmla="*/ 3524 h 54387"/>
                    <a:gd name="connsiteX20" fmla="*/ 12002 w 24097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7" h="54387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0" y="6001"/>
                        <a:pt x="24098" y="9239"/>
                        <a:pt x="24098" y="13430"/>
                      </a:cubicBezTo>
                      <a:lnTo>
                        <a:pt x="24098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9"/>
                        <a:pt x="23050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9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2" y="5905"/>
                        <a:pt x="3048" y="3524"/>
                      </a:cubicBezTo>
                      <a:cubicBezTo>
                        <a:pt x="5048" y="1238"/>
                        <a:pt x="8001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4" name="Forme libre : forme 3543">
                  <a:extLst>
                    <a:ext uri="{FF2B5EF4-FFF2-40B4-BE49-F238E27FC236}">
                      <a16:creationId xmlns:a16="http://schemas.microsoft.com/office/drawing/2014/main" id="{C1207311-E7F4-B3F7-8812-28D3E1AEA52C}"/>
                    </a:ext>
                  </a:extLst>
                </p:cNvPr>
                <p:cNvSpPr/>
                <p:nvPr/>
              </p:nvSpPr>
              <p:spPr>
                <a:xfrm>
                  <a:off x="18357070" y="4342732"/>
                  <a:ext cx="24479" cy="54483"/>
                </a:xfrm>
                <a:custGeom>
                  <a:avLst/>
                  <a:gdLst>
                    <a:gd name="connsiteX0" fmla="*/ 0 w 24479"/>
                    <a:gd name="connsiteY0" fmla="*/ 41053 h 54483"/>
                    <a:gd name="connsiteX1" fmla="*/ 0 w 24479"/>
                    <a:gd name="connsiteY1" fmla="*/ 13430 h 54483"/>
                    <a:gd name="connsiteX2" fmla="*/ 3048 w 24479"/>
                    <a:gd name="connsiteY2" fmla="*/ 3620 h 54483"/>
                    <a:gd name="connsiteX3" fmla="*/ 12192 w 24479"/>
                    <a:gd name="connsiteY3" fmla="*/ 0 h 54483"/>
                    <a:gd name="connsiteX4" fmla="*/ 21336 w 24479"/>
                    <a:gd name="connsiteY4" fmla="*/ 3620 h 54483"/>
                    <a:gd name="connsiteX5" fmla="*/ 24479 w 24479"/>
                    <a:gd name="connsiteY5" fmla="*/ 13430 h 54483"/>
                    <a:gd name="connsiteX6" fmla="*/ 24479 w 24479"/>
                    <a:gd name="connsiteY6" fmla="*/ 41053 h 54483"/>
                    <a:gd name="connsiteX7" fmla="*/ 21336 w 24479"/>
                    <a:gd name="connsiteY7" fmla="*/ 50863 h 54483"/>
                    <a:gd name="connsiteX8" fmla="*/ 12192 w 24479"/>
                    <a:gd name="connsiteY8" fmla="*/ 54483 h 54483"/>
                    <a:gd name="connsiteX9" fmla="*/ 3143 w 24479"/>
                    <a:gd name="connsiteY9" fmla="*/ 50863 h 54483"/>
                    <a:gd name="connsiteX10" fmla="*/ 0 w 24479"/>
                    <a:gd name="connsiteY10" fmla="*/ 41053 h 54483"/>
                    <a:gd name="connsiteX11" fmla="*/ 5905 w 24479"/>
                    <a:gd name="connsiteY11" fmla="*/ 13145 h 54483"/>
                    <a:gd name="connsiteX12" fmla="*/ 5905 w 24479"/>
                    <a:gd name="connsiteY12" fmla="*/ 41338 h 54483"/>
                    <a:gd name="connsiteX13" fmla="*/ 12192 w 24479"/>
                    <a:gd name="connsiteY13" fmla="*/ 49054 h 54483"/>
                    <a:gd name="connsiteX14" fmla="*/ 18479 w 24479"/>
                    <a:gd name="connsiteY14" fmla="*/ 41338 h 54483"/>
                    <a:gd name="connsiteX15" fmla="*/ 18479 w 24479"/>
                    <a:gd name="connsiteY15" fmla="*/ 13145 h 54483"/>
                    <a:gd name="connsiteX16" fmla="*/ 12192 w 24479"/>
                    <a:gd name="connsiteY16" fmla="*/ 5429 h 54483"/>
                    <a:gd name="connsiteX17" fmla="*/ 5905 w 24479"/>
                    <a:gd name="connsiteY17" fmla="*/ 13145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3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3" y="1238"/>
                        <a:pt x="8191" y="0"/>
                        <a:pt x="12192" y="0"/>
                      </a:cubicBezTo>
                      <a:cubicBezTo>
                        <a:pt x="16193" y="0"/>
                        <a:pt x="19241" y="1238"/>
                        <a:pt x="21336" y="3620"/>
                      </a:cubicBezTo>
                      <a:cubicBezTo>
                        <a:pt x="23432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2" y="48482"/>
                        <a:pt x="21336" y="50863"/>
                      </a:cubicBezTo>
                      <a:cubicBezTo>
                        <a:pt x="19241" y="53245"/>
                        <a:pt x="16193" y="54483"/>
                        <a:pt x="12192" y="54483"/>
                      </a:cubicBezTo>
                      <a:cubicBezTo>
                        <a:pt x="8191" y="54483"/>
                        <a:pt x="5239" y="53245"/>
                        <a:pt x="3143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close/>
                      <a:moveTo>
                        <a:pt x="5905" y="13145"/>
                      </a:move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5" name="Forme libre : forme 3544">
                  <a:extLst>
                    <a:ext uri="{FF2B5EF4-FFF2-40B4-BE49-F238E27FC236}">
                      <a16:creationId xmlns:a16="http://schemas.microsoft.com/office/drawing/2014/main" id="{01EB1470-4263-DDEA-D5E7-D54A89EF2F63}"/>
                    </a:ext>
                  </a:extLst>
                </p:cNvPr>
                <p:cNvSpPr/>
                <p:nvPr/>
              </p:nvSpPr>
              <p:spPr>
                <a:xfrm>
                  <a:off x="18387835" y="4343304"/>
                  <a:ext cx="25146" cy="53340"/>
                </a:xfrm>
                <a:custGeom>
                  <a:avLst/>
                  <a:gdLst>
                    <a:gd name="connsiteX0" fmla="*/ 5334 w 25146"/>
                    <a:gd name="connsiteY0" fmla="*/ 10192 h 53340"/>
                    <a:gd name="connsiteX1" fmla="*/ 5334 w 25146"/>
                    <a:gd name="connsiteY1" fmla="*/ 53340 h 53340"/>
                    <a:gd name="connsiteX2" fmla="*/ 0 w 25146"/>
                    <a:gd name="connsiteY2" fmla="*/ 53340 h 53340"/>
                    <a:gd name="connsiteX3" fmla="*/ 0 w 25146"/>
                    <a:gd name="connsiteY3" fmla="*/ 0 h 53340"/>
                    <a:gd name="connsiteX4" fmla="*/ 7525 w 25146"/>
                    <a:gd name="connsiteY4" fmla="*/ 0 h 53340"/>
                    <a:gd name="connsiteX5" fmla="*/ 19908 w 25146"/>
                    <a:gd name="connsiteY5" fmla="*/ 38576 h 53340"/>
                    <a:gd name="connsiteX6" fmla="*/ 19908 w 25146"/>
                    <a:gd name="connsiteY6" fmla="*/ 0 h 53340"/>
                    <a:gd name="connsiteX7" fmla="*/ 25146 w 25146"/>
                    <a:gd name="connsiteY7" fmla="*/ 0 h 53340"/>
                    <a:gd name="connsiteX8" fmla="*/ 25146 w 25146"/>
                    <a:gd name="connsiteY8" fmla="*/ 53340 h 53340"/>
                    <a:gd name="connsiteX9" fmla="*/ 18955 w 25146"/>
                    <a:gd name="connsiteY9" fmla="*/ 53340 h 53340"/>
                    <a:gd name="connsiteX10" fmla="*/ 5334 w 25146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6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8" y="38576"/>
                      </a:lnTo>
                      <a:lnTo>
                        <a:pt x="19908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6" name="Forme libre : forme 3545">
                  <a:extLst>
                    <a:ext uri="{FF2B5EF4-FFF2-40B4-BE49-F238E27FC236}">
                      <a16:creationId xmlns:a16="http://schemas.microsoft.com/office/drawing/2014/main" id="{36626DED-EE72-5B1F-57B0-F8CFCEE59B23}"/>
                    </a:ext>
                  </a:extLst>
                </p:cNvPr>
                <p:cNvSpPr/>
                <p:nvPr/>
              </p:nvSpPr>
              <p:spPr>
                <a:xfrm>
                  <a:off x="18419363" y="4342732"/>
                  <a:ext cx="24098" cy="54483"/>
                </a:xfrm>
                <a:custGeom>
                  <a:avLst/>
                  <a:gdLst>
                    <a:gd name="connsiteX0" fmla="*/ 12002 w 24098"/>
                    <a:gd name="connsiteY0" fmla="*/ 0 h 54483"/>
                    <a:gd name="connsiteX1" fmla="*/ 21050 w 24098"/>
                    <a:gd name="connsiteY1" fmla="*/ 3620 h 54483"/>
                    <a:gd name="connsiteX2" fmla="*/ 24099 w 24098"/>
                    <a:gd name="connsiteY2" fmla="*/ 13430 h 54483"/>
                    <a:gd name="connsiteX3" fmla="*/ 24099 w 24098"/>
                    <a:gd name="connsiteY3" fmla="*/ 18002 h 54483"/>
                    <a:gd name="connsiteX4" fmla="*/ 18479 w 24098"/>
                    <a:gd name="connsiteY4" fmla="*/ 18002 h 54483"/>
                    <a:gd name="connsiteX5" fmla="*/ 18479 w 24098"/>
                    <a:gd name="connsiteY5" fmla="*/ 13145 h 54483"/>
                    <a:gd name="connsiteX6" fmla="*/ 12192 w 24098"/>
                    <a:gd name="connsiteY6" fmla="*/ 5429 h 54483"/>
                    <a:gd name="connsiteX7" fmla="*/ 5905 w 24098"/>
                    <a:gd name="connsiteY7" fmla="*/ 13145 h 54483"/>
                    <a:gd name="connsiteX8" fmla="*/ 5905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9 w 24098"/>
                    <a:gd name="connsiteY10" fmla="*/ 41338 h 54483"/>
                    <a:gd name="connsiteX11" fmla="*/ 18479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9 w 24098"/>
                    <a:gd name="connsiteY14" fmla="*/ 25337 h 54483"/>
                    <a:gd name="connsiteX15" fmla="*/ 24099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2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20 h 54483"/>
                    <a:gd name="connsiteX22" fmla="*/ 12002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9" y="9239"/>
                        <a:pt x="24099" y="13430"/>
                      </a:cubicBezTo>
                      <a:lnTo>
                        <a:pt x="24099" y="18002"/>
                      </a:lnTo>
                      <a:lnTo>
                        <a:pt x="18479" y="18002"/>
                      </a:ln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9" y="25337"/>
                      </a:lnTo>
                      <a:lnTo>
                        <a:pt x="24099" y="41053"/>
                      </a:lnTo>
                      <a:cubicBezTo>
                        <a:pt x="24099" y="45244"/>
                        <a:pt x="23051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2" y="54483"/>
                      </a:cubicBezTo>
                      <a:cubicBezTo>
                        <a:pt x="8001" y="54483"/>
                        <a:pt x="5049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3" y="6001"/>
                        <a:pt x="3048" y="3620"/>
                      </a:cubicBezTo>
                      <a:cubicBezTo>
                        <a:pt x="5049" y="1238"/>
                        <a:pt x="8097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7" name="Forme libre : forme 3546">
                  <a:extLst>
                    <a:ext uri="{FF2B5EF4-FFF2-40B4-BE49-F238E27FC236}">
                      <a16:creationId xmlns:a16="http://schemas.microsoft.com/office/drawing/2014/main" id="{73201C65-95E8-5D35-E018-48343A45C4A3}"/>
                    </a:ext>
                  </a:extLst>
                </p:cNvPr>
                <p:cNvSpPr/>
                <p:nvPr/>
              </p:nvSpPr>
              <p:spPr>
                <a:xfrm>
                  <a:off x="18449843" y="4343304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4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59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4"/>
                      </a:lnTo>
                      <a:cubicBezTo>
                        <a:pt x="23813" y="22479"/>
                        <a:pt x="21622" y="26099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7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4"/>
                        <a:pt x="17240" y="33528"/>
                        <a:pt x="16002" y="32385"/>
                      </a:cubicBezTo>
                      <a:cubicBezTo>
                        <a:pt x="14764" y="31242"/>
                        <a:pt x="12764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8" y="24575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8" name="Forme libre : forme 3547">
                  <a:extLst>
                    <a:ext uri="{FF2B5EF4-FFF2-40B4-BE49-F238E27FC236}">
                      <a16:creationId xmlns:a16="http://schemas.microsoft.com/office/drawing/2014/main" id="{AFAFEA47-3792-C1D8-BE78-10D1B76C8D27}"/>
                    </a:ext>
                  </a:extLst>
                </p:cNvPr>
                <p:cNvSpPr/>
                <p:nvPr/>
              </p:nvSpPr>
              <p:spPr>
                <a:xfrm>
                  <a:off x="18480704" y="4332255"/>
                  <a:ext cx="21907" cy="64389"/>
                </a:xfrm>
                <a:custGeom>
                  <a:avLst/>
                  <a:gdLst>
                    <a:gd name="connsiteX0" fmla="*/ 5905 w 21907"/>
                    <a:gd name="connsiteY0" fmla="*/ 34671 h 64389"/>
                    <a:gd name="connsiteX1" fmla="*/ 18955 w 21907"/>
                    <a:gd name="connsiteY1" fmla="*/ 34671 h 64389"/>
                    <a:gd name="connsiteX2" fmla="*/ 18955 w 21907"/>
                    <a:gd name="connsiteY2" fmla="*/ 40005 h 64389"/>
                    <a:gd name="connsiteX3" fmla="*/ 5905 w 21907"/>
                    <a:gd name="connsiteY3" fmla="*/ 40005 h 64389"/>
                    <a:gd name="connsiteX4" fmla="*/ 5905 w 21907"/>
                    <a:gd name="connsiteY4" fmla="*/ 58960 h 64389"/>
                    <a:gd name="connsiteX5" fmla="*/ 21907 w 21907"/>
                    <a:gd name="connsiteY5" fmla="*/ 58960 h 64389"/>
                    <a:gd name="connsiteX6" fmla="*/ 21907 w 21907"/>
                    <a:gd name="connsiteY6" fmla="*/ 64389 h 64389"/>
                    <a:gd name="connsiteX7" fmla="*/ 0 w 21907"/>
                    <a:gd name="connsiteY7" fmla="*/ 64389 h 64389"/>
                    <a:gd name="connsiteX8" fmla="*/ 0 w 21907"/>
                    <a:gd name="connsiteY8" fmla="*/ 11049 h 64389"/>
                    <a:gd name="connsiteX9" fmla="*/ 21907 w 21907"/>
                    <a:gd name="connsiteY9" fmla="*/ 11049 h 64389"/>
                    <a:gd name="connsiteX10" fmla="*/ 21907 w 21907"/>
                    <a:gd name="connsiteY10" fmla="*/ 16478 h 64389"/>
                    <a:gd name="connsiteX11" fmla="*/ 5905 w 21907"/>
                    <a:gd name="connsiteY11" fmla="*/ 16478 h 64389"/>
                    <a:gd name="connsiteX12" fmla="*/ 5905 w 21907"/>
                    <a:gd name="connsiteY12" fmla="*/ 34671 h 64389"/>
                    <a:gd name="connsiteX13" fmla="*/ 3429 w 21907"/>
                    <a:gd name="connsiteY13" fmla="*/ 0 h 64389"/>
                    <a:gd name="connsiteX14" fmla="*/ 9620 w 21907"/>
                    <a:gd name="connsiteY14" fmla="*/ 0 h 64389"/>
                    <a:gd name="connsiteX15" fmla="*/ 14859 w 21907"/>
                    <a:gd name="connsiteY15" fmla="*/ 7811 h 64389"/>
                    <a:gd name="connsiteX16" fmla="*/ 10478 w 21907"/>
                    <a:gd name="connsiteY16" fmla="*/ 7811 h 64389"/>
                    <a:gd name="connsiteX17" fmla="*/ 3429 w 21907"/>
                    <a:gd name="connsiteY17" fmla="*/ 0 h 64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907" h="64389">
                      <a:moveTo>
                        <a:pt x="5905" y="34671"/>
                      </a:moveTo>
                      <a:lnTo>
                        <a:pt x="18955" y="34671"/>
                      </a:lnTo>
                      <a:lnTo>
                        <a:pt x="18955" y="40005"/>
                      </a:lnTo>
                      <a:lnTo>
                        <a:pt x="5905" y="40005"/>
                      </a:lnTo>
                      <a:lnTo>
                        <a:pt x="5905" y="58960"/>
                      </a:lnTo>
                      <a:lnTo>
                        <a:pt x="21907" y="58960"/>
                      </a:lnTo>
                      <a:lnTo>
                        <a:pt x="21907" y="64389"/>
                      </a:lnTo>
                      <a:lnTo>
                        <a:pt x="0" y="64389"/>
                      </a:lnTo>
                      <a:lnTo>
                        <a:pt x="0" y="11049"/>
                      </a:lnTo>
                      <a:lnTo>
                        <a:pt x="21907" y="11049"/>
                      </a:lnTo>
                      <a:lnTo>
                        <a:pt x="21907" y="16478"/>
                      </a:lnTo>
                      <a:lnTo>
                        <a:pt x="5905" y="16478"/>
                      </a:lnTo>
                      <a:lnTo>
                        <a:pt x="5905" y="34671"/>
                      </a:lnTo>
                      <a:close/>
                      <a:moveTo>
                        <a:pt x="3429" y="0"/>
                      </a:moveTo>
                      <a:lnTo>
                        <a:pt x="9620" y="0"/>
                      </a:lnTo>
                      <a:lnTo>
                        <a:pt x="14859" y="7811"/>
                      </a:lnTo>
                      <a:lnTo>
                        <a:pt x="10478" y="7811"/>
                      </a:lnTo>
                      <a:lnTo>
                        <a:pt x="3429" y="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49" name="Forme libre : forme 3548">
                  <a:extLst>
                    <a:ext uri="{FF2B5EF4-FFF2-40B4-BE49-F238E27FC236}">
                      <a16:creationId xmlns:a16="http://schemas.microsoft.com/office/drawing/2014/main" id="{C641E948-7D2D-8E0C-04B9-442561B0FD9A}"/>
                    </a:ext>
                  </a:extLst>
                </p:cNvPr>
                <p:cNvSpPr/>
                <p:nvPr/>
              </p:nvSpPr>
              <p:spPr>
                <a:xfrm>
                  <a:off x="18508041" y="4342732"/>
                  <a:ext cx="24003" cy="54387"/>
                </a:xfrm>
                <a:custGeom>
                  <a:avLst/>
                  <a:gdLst>
                    <a:gd name="connsiteX0" fmla="*/ 3143 w 24003"/>
                    <a:gd name="connsiteY0" fmla="*/ 3524 h 54387"/>
                    <a:gd name="connsiteX1" fmla="*/ 12002 w 24003"/>
                    <a:gd name="connsiteY1" fmla="*/ 0 h 54387"/>
                    <a:gd name="connsiteX2" fmla="*/ 20860 w 24003"/>
                    <a:gd name="connsiteY2" fmla="*/ 3524 h 54387"/>
                    <a:gd name="connsiteX3" fmla="*/ 23908 w 24003"/>
                    <a:gd name="connsiteY3" fmla="*/ 13335 h 54387"/>
                    <a:gd name="connsiteX4" fmla="*/ 23908 w 24003"/>
                    <a:gd name="connsiteY4" fmla="*/ 14764 h 54387"/>
                    <a:gd name="connsiteX5" fmla="*/ 18288 w 24003"/>
                    <a:gd name="connsiteY5" fmla="*/ 14764 h 54387"/>
                    <a:gd name="connsiteX6" fmla="*/ 18288 w 24003"/>
                    <a:gd name="connsiteY6" fmla="*/ 13049 h 54387"/>
                    <a:gd name="connsiteX7" fmla="*/ 12192 w 24003"/>
                    <a:gd name="connsiteY7" fmla="*/ 5429 h 54387"/>
                    <a:gd name="connsiteX8" fmla="*/ 6096 w 24003"/>
                    <a:gd name="connsiteY8" fmla="*/ 12954 h 54387"/>
                    <a:gd name="connsiteX9" fmla="*/ 7430 w 24003"/>
                    <a:gd name="connsiteY9" fmla="*/ 18193 h 54387"/>
                    <a:gd name="connsiteX10" fmla="*/ 10763 w 24003"/>
                    <a:gd name="connsiteY10" fmla="*/ 22193 h 54387"/>
                    <a:gd name="connsiteX11" fmla="*/ 15050 w 24003"/>
                    <a:gd name="connsiteY11" fmla="*/ 25813 h 54387"/>
                    <a:gd name="connsiteX12" fmla="*/ 19336 w 24003"/>
                    <a:gd name="connsiteY12" fmla="*/ 29718 h 54387"/>
                    <a:gd name="connsiteX13" fmla="*/ 22670 w 24003"/>
                    <a:gd name="connsiteY13" fmla="*/ 34576 h 54387"/>
                    <a:gd name="connsiteX14" fmla="*/ 24003 w 24003"/>
                    <a:gd name="connsiteY14" fmla="*/ 41053 h 54387"/>
                    <a:gd name="connsiteX15" fmla="*/ 20955 w 24003"/>
                    <a:gd name="connsiteY15" fmla="*/ 50863 h 54387"/>
                    <a:gd name="connsiteX16" fmla="*/ 12002 w 24003"/>
                    <a:gd name="connsiteY16" fmla="*/ 54388 h 54387"/>
                    <a:gd name="connsiteX17" fmla="*/ 3048 w 24003"/>
                    <a:gd name="connsiteY17" fmla="*/ 50863 h 54387"/>
                    <a:gd name="connsiteX18" fmla="*/ 0 w 24003"/>
                    <a:gd name="connsiteY18" fmla="*/ 41053 h 54387"/>
                    <a:gd name="connsiteX19" fmla="*/ 0 w 24003"/>
                    <a:gd name="connsiteY19" fmla="*/ 38005 h 54387"/>
                    <a:gd name="connsiteX20" fmla="*/ 5525 w 24003"/>
                    <a:gd name="connsiteY20" fmla="*/ 38005 h 54387"/>
                    <a:gd name="connsiteX21" fmla="*/ 5525 w 24003"/>
                    <a:gd name="connsiteY21" fmla="*/ 41338 h 54387"/>
                    <a:gd name="connsiteX22" fmla="*/ 11811 w 24003"/>
                    <a:gd name="connsiteY22" fmla="*/ 48959 h 54387"/>
                    <a:gd name="connsiteX23" fmla="*/ 18098 w 24003"/>
                    <a:gd name="connsiteY23" fmla="*/ 41338 h 54387"/>
                    <a:gd name="connsiteX24" fmla="*/ 17145 w 24003"/>
                    <a:gd name="connsiteY24" fmla="*/ 36862 h 54387"/>
                    <a:gd name="connsiteX25" fmla="*/ 14574 w 24003"/>
                    <a:gd name="connsiteY25" fmla="*/ 33242 h 54387"/>
                    <a:gd name="connsiteX26" fmla="*/ 11145 w 24003"/>
                    <a:gd name="connsiteY26" fmla="*/ 30099 h 54387"/>
                    <a:gd name="connsiteX27" fmla="*/ 7334 w 24003"/>
                    <a:gd name="connsiteY27" fmla="*/ 26861 h 54387"/>
                    <a:gd name="connsiteX28" fmla="*/ 3906 w 24003"/>
                    <a:gd name="connsiteY28" fmla="*/ 23336 h 54387"/>
                    <a:gd name="connsiteX29" fmla="*/ 1334 w 24003"/>
                    <a:gd name="connsiteY29" fmla="*/ 18955 h 54387"/>
                    <a:gd name="connsiteX30" fmla="*/ 381 w 24003"/>
                    <a:gd name="connsiteY30" fmla="*/ 13335 h 54387"/>
                    <a:gd name="connsiteX31" fmla="*/ 3143 w 24003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3" h="54387">
                      <a:moveTo>
                        <a:pt x="3143" y="3524"/>
                      </a:moveTo>
                      <a:cubicBezTo>
                        <a:pt x="5144" y="1143"/>
                        <a:pt x="8097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5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7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4"/>
                        <a:pt x="7430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6" y="24479"/>
                        <a:pt x="15050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70" y="30956"/>
                        <a:pt x="21717" y="32576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6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7" y="54388"/>
                        <a:pt x="5049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5" y="38005"/>
                      </a:lnTo>
                      <a:lnTo>
                        <a:pt x="5525" y="41338"/>
                      </a:lnTo>
                      <a:cubicBezTo>
                        <a:pt x="5525" y="46387"/>
                        <a:pt x="7620" y="48959"/>
                        <a:pt x="11811" y="48959"/>
                      </a:cubicBezTo>
                      <a:cubicBezTo>
                        <a:pt x="16002" y="48959"/>
                        <a:pt x="18098" y="46387"/>
                        <a:pt x="18098" y="41338"/>
                      </a:cubicBezTo>
                      <a:cubicBezTo>
                        <a:pt x="18098" y="39719"/>
                        <a:pt x="17717" y="38195"/>
                        <a:pt x="17145" y="36862"/>
                      </a:cubicBezTo>
                      <a:cubicBezTo>
                        <a:pt x="16479" y="35528"/>
                        <a:pt x="15621" y="34290"/>
                        <a:pt x="14574" y="33242"/>
                      </a:cubicBezTo>
                      <a:cubicBezTo>
                        <a:pt x="13526" y="32195"/>
                        <a:pt x="12383" y="31147"/>
                        <a:pt x="11145" y="30099"/>
                      </a:cubicBezTo>
                      <a:cubicBezTo>
                        <a:pt x="9906" y="29051"/>
                        <a:pt x="8573" y="28004"/>
                        <a:pt x="7334" y="26861"/>
                      </a:cubicBezTo>
                      <a:cubicBezTo>
                        <a:pt x="6096" y="25718"/>
                        <a:pt x="4953" y="24575"/>
                        <a:pt x="3906" y="23336"/>
                      </a:cubicBezTo>
                      <a:cubicBezTo>
                        <a:pt x="2858" y="22098"/>
                        <a:pt x="2000" y="20669"/>
                        <a:pt x="1334" y="18955"/>
                      </a:cubicBezTo>
                      <a:cubicBezTo>
                        <a:pt x="667" y="17240"/>
                        <a:pt x="381" y="15335"/>
                        <a:pt x="381" y="13335"/>
                      </a:cubicBezTo>
                      <a:cubicBezTo>
                        <a:pt x="191" y="9144"/>
                        <a:pt x="1143" y="5905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3533" name="Forme libre : forme 3532">
                <a:extLst>
                  <a:ext uri="{FF2B5EF4-FFF2-40B4-BE49-F238E27FC236}">
                    <a16:creationId xmlns:a16="http://schemas.microsoft.com/office/drawing/2014/main" id="{CD4CFA50-59D2-3FF8-22E6-26C773934C94}"/>
                  </a:ext>
                </a:extLst>
              </p:cNvPr>
              <p:cNvSpPr/>
              <p:nvPr/>
            </p:nvSpPr>
            <p:spPr>
              <a:xfrm>
                <a:off x="18286200" y="4049507"/>
                <a:ext cx="234401" cy="180795"/>
              </a:xfrm>
              <a:custGeom>
                <a:avLst/>
                <a:gdLst>
                  <a:gd name="connsiteX0" fmla="*/ 162214 w 234401"/>
                  <a:gd name="connsiteY0" fmla="*/ 179116 h 180795"/>
                  <a:gd name="connsiteX1" fmla="*/ 231557 w 234401"/>
                  <a:gd name="connsiteY1" fmla="*/ 67674 h 180795"/>
                  <a:gd name="connsiteX2" fmla="*/ 88110 w 234401"/>
                  <a:gd name="connsiteY2" fmla="*/ 19382 h 180795"/>
                  <a:gd name="connsiteX3" fmla="*/ 1242 w 234401"/>
                  <a:gd name="connsiteY3" fmla="*/ 88724 h 180795"/>
                  <a:gd name="connsiteX4" fmla="*/ 1338 w 234401"/>
                  <a:gd name="connsiteY4" fmla="*/ 92058 h 180795"/>
                  <a:gd name="connsiteX5" fmla="*/ 86110 w 234401"/>
                  <a:gd name="connsiteY5" fmla="*/ 159876 h 180795"/>
                  <a:gd name="connsiteX6" fmla="*/ 143831 w 234401"/>
                  <a:gd name="connsiteY6" fmla="*/ 180735 h 180795"/>
                  <a:gd name="connsiteX7" fmla="*/ 162214 w 234401"/>
                  <a:gd name="connsiteY7" fmla="*/ 179116 h 18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401" h="180795">
                    <a:moveTo>
                      <a:pt x="162214" y="179116"/>
                    </a:moveTo>
                    <a:cubicBezTo>
                      <a:pt x="212888" y="168639"/>
                      <a:pt x="244321" y="117966"/>
                      <a:pt x="231557" y="67674"/>
                    </a:cubicBezTo>
                    <a:cubicBezTo>
                      <a:pt x="215555" y="4904"/>
                      <a:pt x="138974" y="-21004"/>
                      <a:pt x="88110" y="19382"/>
                    </a:cubicBezTo>
                    <a:cubicBezTo>
                      <a:pt x="59059" y="42433"/>
                      <a:pt x="30293" y="65578"/>
                      <a:pt x="1242" y="88724"/>
                    </a:cubicBezTo>
                    <a:cubicBezTo>
                      <a:pt x="-567" y="90248"/>
                      <a:pt x="-282" y="90724"/>
                      <a:pt x="1338" y="92058"/>
                    </a:cubicBezTo>
                    <a:cubicBezTo>
                      <a:pt x="29627" y="114632"/>
                      <a:pt x="57916" y="137206"/>
                      <a:pt x="86110" y="159876"/>
                    </a:cubicBezTo>
                    <a:cubicBezTo>
                      <a:pt x="102969" y="173401"/>
                      <a:pt x="122115" y="180640"/>
                      <a:pt x="143831" y="180735"/>
                    </a:cubicBezTo>
                    <a:cubicBezTo>
                      <a:pt x="150118" y="181021"/>
                      <a:pt x="156214" y="180259"/>
                      <a:pt x="162214" y="179116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531" name="Forme libre : forme 3530">
              <a:extLst>
                <a:ext uri="{FF2B5EF4-FFF2-40B4-BE49-F238E27FC236}">
                  <a16:creationId xmlns:a16="http://schemas.microsoft.com/office/drawing/2014/main" id="{F7A01806-35A7-0D93-F5B3-269BC7F0966B}"/>
                </a:ext>
              </a:extLst>
            </p:cNvPr>
            <p:cNvSpPr/>
            <p:nvPr/>
          </p:nvSpPr>
          <p:spPr>
            <a:xfrm>
              <a:off x="18372786" y="4075937"/>
              <a:ext cx="113442" cy="113442"/>
            </a:xfrm>
            <a:custGeom>
              <a:avLst/>
              <a:gdLst>
                <a:gd name="connsiteX0" fmla="*/ 113442 w 113442"/>
                <a:gd name="connsiteY0" fmla="*/ 104013 h 113442"/>
                <a:gd name="connsiteX1" fmla="*/ 113442 w 113442"/>
                <a:gd name="connsiteY1" fmla="*/ 113442 h 113442"/>
                <a:gd name="connsiteX2" fmla="*/ 0 w 113442"/>
                <a:gd name="connsiteY2" fmla="*/ 113442 h 113442"/>
                <a:gd name="connsiteX3" fmla="*/ 0 w 113442"/>
                <a:gd name="connsiteY3" fmla="*/ 104013 h 113442"/>
                <a:gd name="connsiteX4" fmla="*/ 113442 w 113442"/>
                <a:gd name="connsiteY4" fmla="*/ 104013 h 113442"/>
                <a:gd name="connsiteX5" fmla="*/ 108680 w 113442"/>
                <a:gd name="connsiteY5" fmla="*/ 94488 h 113442"/>
                <a:gd name="connsiteX6" fmla="*/ 4667 w 113442"/>
                <a:gd name="connsiteY6" fmla="*/ 94488 h 113442"/>
                <a:gd name="connsiteX7" fmla="*/ 4667 w 113442"/>
                <a:gd name="connsiteY7" fmla="*/ 85058 h 113442"/>
                <a:gd name="connsiteX8" fmla="*/ 14097 w 113442"/>
                <a:gd name="connsiteY8" fmla="*/ 85058 h 113442"/>
                <a:gd name="connsiteX9" fmla="*/ 14097 w 113442"/>
                <a:gd name="connsiteY9" fmla="*/ 56674 h 113442"/>
                <a:gd name="connsiteX10" fmla="*/ 4667 w 113442"/>
                <a:gd name="connsiteY10" fmla="*/ 56674 h 113442"/>
                <a:gd name="connsiteX11" fmla="*/ 4667 w 113442"/>
                <a:gd name="connsiteY11" fmla="*/ 47244 h 113442"/>
                <a:gd name="connsiteX12" fmla="*/ 14382 w 113442"/>
                <a:gd name="connsiteY12" fmla="*/ 47244 h 113442"/>
                <a:gd name="connsiteX13" fmla="*/ 51911 w 113442"/>
                <a:gd name="connsiteY13" fmla="*/ 9715 h 113442"/>
                <a:gd name="connsiteX14" fmla="*/ 51911 w 113442"/>
                <a:gd name="connsiteY14" fmla="*/ 0 h 113442"/>
                <a:gd name="connsiteX15" fmla="*/ 61340 w 113442"/>
                <a:gd name="connsiteY15" fmla="*/ 0 h 113442"/>
                <a:gd name="connsiteX16" fmla="*/ 61340 w 113442"/>
                <a:gd name="connsiteY16" fmla="*/ 9715 h 113442"/>
                <a:gd name="connsiteX17" fmla="*/ 98869 w 113442"/>
                <a:gd name="connsiteY17" fmla="*/ 47244 h 113442"/>
                <a:gd name="connsiteX18" fmla="*/ 108585 w 113442"/>
                <a:gd name="connsiteY18" fmla="*/ 47244 h 113442"/>
                <a:gd name="connsiteX19" fmla="*/ 108585 w 113442"/>
                <a:gd name="connsiteY19" fmla="*/ 56674 h 113442"/>
                <a:gd name="connsiteX20" fmla="*/ 99155 w 113442"/>
                <a:gd name="connsiteY20" fmla="*/ 56674 h 113442"/>
                <a:gd name="connsiteX21" fmla="*/ 99155 w 113442"/>
                <a:gd name="connsiteY21" fmla="*/ 85058 h 113442"/>
                <a:gd name="connsiteX22" fmla="*/ 108585 w 113442"/>
                <a:gd name="connsiteY22" fmla="*/ 85058 h 113442"/>
                <a:gd name="connsiteX23" fmla="*/ 108585 w 113442"/>
                <a:gd name="connsiteY23" fmla="*/ 94488 h 113442"/>
                <a:gd name="connsiteX24" fmla="*/ 89821 w 113442"/>
                <a:gd name="connsiteY24" fmla="*/ 56674 h 113442"/>
                <a:gd name="connsiteX25" fmla="*/ 75628 w 113442"/>
                <a:gd name="connsiteY25" fmla="*/ 56674 h 113442"/>
                <a:gd name="connsiteX26" fmla="*/ 75628 w 113442"/>
                <a:gd name="connsiteY26" fmla="*/ 85058 h 113442"/>
                <a:gd name="connsiteX27" fmla="*/ 89821 w 113442"/>
                <a:gd name="connsiteY27" fmla="*/ 85058 h 113442"/>
                <a:gd name="connsiteX28" fmla="*/ 89821 w 113442"/>
                <a:gd name="connsiteY28" fmla="*/ 56674 h 113442"/>
                <a:gd name="connsiteX29" fmla="*/ 47244 w 113442"/>
                <a:gd name="connsiteY29" fmla="*/ 56674 h 113442"/>
                <a:gd name="connsiteX30" fmla="*/ 47244 w 113442"/>
                <a:gd name="connsiteY30" fmla="*/ 85058 h 113442"/>
                <a:gd name="connsiteX31" fmla="*/ 66198 w 113442"/>
                <a:gd name="connsiteY31" fmla="*/ 85058 h 113442"/>
                <a:gd name="connsiteX32" fmla="*/ 66198 w 113442"/>
                <a:gd name="connsiteY32" fmla="*/ 56674 h 113442"/>
                <a:gd name="connsiteX33" fmla="*/ 47244 w 113442"/>
                <a:gd name="connsiteY33" fmla="*/ 56674 h 113442"/>
                <a:gd name="connsiteX34" fmla="*/ 23526 w 113442"/>
                <a:gd name="connsiteY34" fmla="*/ 85058 h 113442"/>
                <a:gd name="connsiteX35" fmla="*/ 37719 w 113442"/>
                <a:gd name="connsiteY35" fmla="*/ 85058 h 113442"/>
                <a:gd name="connsiteX36" fmla="*/ 37719 w 113442"/>
                <a:gd name="connsiteY36" fmla="*/ 56674 h 113442"/>
                <a:gd name="connsiteX37" fmla="*/ 23526 w 113442"/>
                <a:gd name="connsiteY37" fmla="*/ 56674 h 113442"/>
                <a:gd name="connsiteX38" fmla="*/ 23526 w 113442"/>
                <a:gd name="connsiteY38" fmla="*/ 85058 h 11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42" h="113442">
                  <a:moveTo>
                    <a:pt x="113442" y="104013"/>
                  </a:moveTo>
                  <a:lnTo>
                    <a:pt x="113442" y="113442"/>
                  </a:lnTo>
                  <a:lnTo>
                    <a:pt x="0" y="113442"/>
                  </a:lnTo>
                  <a:lnTo>
                    <a:pt x="0" y="104013"/>
                  </a:lnTo>
                  <a:lnTo>
                    <a:pt x="113442" y="104013"/>
                  </a:lnTo>
                  <a:close/>
                  <a:moveTo>
                    <a:pt x="108680" y="94488"/>
                  </a:moveTo>
                  <a:lnTo>
                    <a:pt x="4667" y="94488"/>
                  </a:lnTo>
                  <a:lnTo>
                    <a:pt x="4667" y="85058"/>
                  </a:lnTo>
                  <a:lnTo>
                    <a:pt x="14097" y="85058"/>
                  </a:lnTo>
                  <a:lnTo>
                    <a:pt x="14097" y="56674"/>
                  </a:lnTo>
                  <a:lnTo>
                    <a:pt x="4667" y="56674"/>
                  </a:lnTo>
                  <a:lnTo>
                    <a:pt x="4667" y="47244"/>
                  </a:lnTo>
                  <a:lnTo>
                    <a:pt x="14382" y="47244"/>
                  </a:lnTo>
                  <a:cubicBezTo>
                    <a:pt x="16573" y="27527"/>
                    <a:pt x="32194" y="11906"/>
                    <a:pt x="51911" y="9715"/>
                  </a:cubicBezTo>
                  <a:lnTo>
                    <a:pt x="51911" y="0"/>
                  </a:lnTo>
                  <a:lnTo>
                    <a:pt x="61340" y="0"/>
                  </a:lnTo>
                  <a:lnTo>
                    <a:pt x="61340" y="9715"/>
                  </a:lnTo>
                  <a:cubicBezTo>
                    <a:pt x="81057" y="11906"/>
                    <a:pt x="96678" y="27622"/>
                    <a:pt x="98869" y="47244"/>
                  </a:cubicBezTo>
                  <a:lnTo>
                    <a:pt x="108585" y="47244"/>
                  </a:lnTo>
                  <a:lnTo>
                    <a:pt x="108585" y="56674"/>
                  </a:lnTo>
                  <a:lnTo>
                    <a:pt x="99155" y="56674"/>
                  </a:lnTo>
                  <a:lnTo>
                    <a:pt x="99155" y="85058"/>
                  </a:lnTo>
                  <a:lnTo>
                    <a:pt x="108585" y="85058"/>
                  </a:lnTo>
                  <a:lnTo>
                    <a:pt x="108585" y="94488"/>
                  </a:lnTo>
                  <a:close/>
                  <a:moveTo>
                    <a:pt x="89821" y="56674"/>
                  </a:moveTo>
                  <a:lnTo>
                    <a:pt x="75628" y="56674"/>
                  </a:lnTo>
                  <a:lnTo>
                    <a:pt x="75628" y="85058"/>
                  </a:lnTo>
                  <a:lnTo>
                    <a:pt x="89821" y="85058"/>
                  </a:lnTo>
                  <a:lnTo>
                    <a:pt x="89821" y="56674"/>
                  </a:lnTo>
                  <a:close/>
                  <a:moveTo>
                    <a:pt x="47244" y="56674"/>
                  </a:moveTo>
                  <a:lnTo>
                    <a:pt x="47244" y="85058"/>
                  </a:lnTo>
                  <a:lnTo>
                    <a:pt x="66198" y="85058"/>
                  </a:lnTo>
                  <a:lnTo>
                    <a:pt x="66198" y="56674"/>
                  </a:lnTo>
                  <a:lnTo>
                    <a:pt x="47244" y="56674"/>
                  </a:lnTo>
                  <a:close/>
                  <a:moveTo>
                    <a:pt x="23526" y="85058"/>
                  </a:moveTo>
                  <a:lnTo>
                    <a:pt x="37719" y="85058"/>
                  </a:lnTo>
                  <a:lnTo>
                    <a:pt x="37719" y="56674"/>
                  </a:lnTo>
                  <a:lnTo>
                    <a:pt x="23526" y="56674"/>
                  </a:lnTo>
                  <a:lnTo>
                    <a:pt x="23526" y="850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331" name="Graphique 9">
            <a:extLst>
              <a:ext uri="{FF2B5EF4-FFF2-40B4-BE49-F238E27FC236}">
                <a16:creationId xmlns:a16="http://schemas.microsoft.com/office/drawing/2014/main" id="{85C91085-0A44-0060-0C25-A6253B67FECC}"/>
              </a:ext>
            </a:extLst>
          </p:cNvPr>
          <p:cNvGrpSpPr/>
          <p:nvPr/>
        </p:nvGrpSpPr>
        <p:grpSpPr>
          <a:xfrm>
            <a:off x="7369124" y="3905740"/>
            <a:ext cx="1425064" cy="525673"/>
            <a:chOff x="17049382" y="4069270"/>
            <a:chExt cx="610937" cy="225361"/>
          </a:xfrm>
        </p:grpSpPr>
        <p:grpSp>
          <p:nvGrpSpPr>
            <p:cNvPr id="3494" name="Graphique 9">
              <a:extLst>
                <a:ext uri="{FF2B5EF4-FFF2-40B4-BE49-F238E27FC236}">
                  <a16:creationId xmlns:a16="http://schemas.microsoft.com/office/drawing/2014/main" id="{8C8C2E86-3AEB-A13A-B497-F08B20D40002}"/>
                </a:ext>
              </a:extLst>
            </p:cNvPr>
            <p:cNvGrpSpPr/>
            <p:nvPr/>
          </p:nvGrpSpPr>
          <p:grpSpPr>
            <a:xfrm>
              <a:off x="17049382" y="4069270"/>
              <a:ext cx="610937" cy="225361"/>
              <a:chOff x="17049382" y="4069270"/>
              <a:chExt cx="610937" cy="225361"/>
            </a:xfrm>
            <a:solidFill>
              <a:srgbClr val="312783"/>
            </a:solidFill>
          </p:grpSpPr>
          <p:grpSp>
            <p:nvGrpSpPr>
              <p:cNvPr id="3500" name="Graphique 9">
                <a:extLst>
                  <a:ext uri="{FF2B5EF4-FFF2-40B4-BE49-F238E27FC236}">
                    <a16:creationId xmlns:a16="http://schemas.microsoft.com/office/drawing/2014/main" id="{56DACEF7-FCA7-9E1D-3289-60DE373DF7A9}"/>
                  </a:ext>
                </a:extLst>
              </p:cNvPr>
              <p:cNvGrpSpPr/>
              <p:nvPr/>
            </p:nvGrpSpPr>
            <p:grpSpPr>
              <a:xfrm>
                <a:off x="17049382" y="4069270"/>
                <a:ext cx="337756" cy="225361"/>
                <a:chOff x="17049382" y="4069270"/>
                <a:chExt cx="337756" cy="225361"/>
              </a:xfrm>
              <a:solidFill>
                <a:srgbClr val="312783"/>
              </a:solidFill>
            </p:grpSpPr>
            <p:sp>
              <p:nvSpPr>
                <p:cNvPr id="3502" name="Forme libre : forme 3501">
                  <a:extLst>
                    <a:ext uri="{FF2B5EF4-FFF2-40B4-BE49-F238E27FC236}">
                      <a16:creationId xmlns:a16="http://schemas.microsoft.com/office/drawing/2014/main" id="{01C75AA0-6568-3E5F-3C30-1B38A2488E2C}"/>
                    </a:ext>
                  </a:extLst>
                </p:cNvPr>
                <p:cNvSpPr/>
                <p:nvPr/>
              </p:nvSpPr>
              <p:spPr>
                <a:xfrm>
                  <a:off x="17166826" y="4069270"/>
                  <a:ext cx="24098" cy="54483"/>
                </a:xfrm>
                <a:custGeom>
                  <a:avLst/>
                  <a:gdLst>
                    <a:gd name="connsiteX0" fmla="*/ 12001 w 24098"/>
                    <a:gd name="connsiteY0" fmla="*/ 0 h 54483"/>
                    <a:gd name="connsiteX1" fmla="*/ 21050 w 24098"/>
                    <a:gd name="connsiteY1" fmla="*/ 3620 h 54483"/>
                    <a:gd name="connsiteX2" fmla="*/ 24098 w 24098"/>
                    <a:gd name="connsiteY2" fmla="*/ 13430 h 54483"/>
                    <a:gd name="connsiteX3" fmla="*/ 24098 w 24098"/>
                    <a:gd name="connsiteY3" fmla="*/ 18002 h 54483"/>
                    <a:gd name="connsiteX4" fmla="*/ 18478 w 24098"/>
                    <a:gd name="connsiteY4" fmla="*/ 18002 h 54483"/>
                    <a:gd name="connsiteX5" fmla="*/ 18478 w 24098"/>
                    <a:gd name="connsiteY5" fmla="*/ 13145 h 54483"/>
                    <a:gd name="connsiteX6" fmla="*/ 12192 w 24098"/>
                    <a:gd name="connsiteY6" fmla="*/ 5429 h 54483"/>
                    <a:gd name="connsiteX7" fmla="*/ 5905 w 24098"/>
                    <a:gd name="connsiteY7" fmla="*/ 13145 h 54483"/>
                    <a:gd name="connsiteX8" fmla="*/ 5905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8 w 24098"/>
                    <a:gd name="connsiteY10" fmla="*/ 41338 h 54483"/>
                    <a:gd name="connsiteX11" fmla="*/ 18478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8 w 24098"/>
                    <a:gd name="connsiteY14" fmla="*/ 25337 h 54483"/>
                    <a:gd name="connsiteX15" fmla="*/ 24098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1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20 h 54483"/>
                    <a:gd name="connsiteX22" fmla="*/ 12001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1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0" y="6001"/>
                        <a:pt x="24098" y="9239"/>
                        <a:pt x="24098" y="13430"/>
                      </a:cubicBezTo>
                      <a:lnTo>
                        <a:pt x="24098" y="18002"/>
                      </a:lnTo>
                      <a:lnTo>
                        <a:pt x="18478" y="18002"/>
                      </a:lnTo>
                      <a:lnTo>
                        <a:pt x="18478" y="13145"/>
                      </a:lnTo>
                      <a:cubicBezTo>
                        <a:pt x="18478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8" y="46482"/>
                        <a:pt x="18478" y="41338"/>
                      </a:cubicBezTo>
                      <a:lnTo>
                        <a:pt x="18478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8" y="25337"/>
                      </a:lnTo>
                      <a:lnTo>
                        <a:pt x="24098" y="41053"/>
                      </a:lnTo>
                      <a:cubicBezTo>
                        <a:pt x="24098" y="45244"/>
                        <a:pt x="23050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1" y="54483"/>
                      </a:cubicBezTo>
                      <a:cubicBezTo>
                        <a:pt x="8001" y="54483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2" y="6001"/>
                        <a:pt x="3048" y="3620"/>
                      </a:cubicBezTo>
                      <a:cubicBezTo>
                        <a:pt x="5048" y="1238"/>
                        <a:pt x="8001" y="0"/>
                        <a:pt x="12001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03" name="Forme libre : forme 3502">
                  <a:extLst>
                    <a:ext uri="{FF2B5EF4-FFF2-40B4-BE49-F238E27FC236}">
                      <a16:creationId xmlns:a16="http://schemas.microsoft.com/office/drawing/2014/main" id="{53CC0A41-16AC-0879-0FDB-E25FE2C645D6}"/>
                    </a:ext>
                  </a:extLst>
                </p:cNvPr>
                <p:cNvSpPr/>
                <p:nvPr/>
              </p:nvSpPr>
              <p:spPr>
                <a:xfrm>
                  <a:off x="17195496" y="4069841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8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04" name="Forme libre : forme 3503">
                  <a:extLst>
                    <a:ext uri="{FF2B5EF4-FFF2-40B4-BE49-F238E27FC236}">
                      <a16:creationId xmlns:a16="http://schemas.microsoft.com/office/drawing/2014/main" id="{2FE4D73E-F80C-67B1-6D1B-5762E64908C3}"/>
                    </a:ext>
                  </a:extLst>
                </p:cNvPr>
                <p:cNvSpPr/>
                <p:nvPr/>
              </p:nvSpPr>
              <p:spPr>
                <a:xfrm>
                  <a:off x="17230072" y="4069841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6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4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05" name="Forme libre : forme 3504">
                  <a:extLst>
                    <a:ext uri="{FF2B5EF4-FFF2-40B4-BE49-F238E27FC236}">
                      <a16:creationId xmlns:a16="http://schemas.microsoft.com/office/drawing/2014/main" id="{7A3AA2B9-7240-8485-7C33-8D1E6D09CEBA}"/>
                    </a:ext>
                  </a:extLst>
                </p:cNvPr>
                <p:cNvSpPr/>
                <p:nvPr/>
              </p:nvSpPr>
              <p:spPr>
                <a:xfrm>
                  <a:off x="17260933" y="4069841"/>
                  <a:ext cx="21907" cy="53340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06" name="Forme libre : forme 3505">
                  <a:extLst>
                    <a:ext uri="{FF2B5EF4-FFF2-40B4-BE49-F238E27FC236}">
                      <a16:creationId xmlns:a16="http://schemas.microsoft.com/office/drawing/2014/main" id="{6B326F4C-AA53-4C76-9A93-6020AE93BFC2}"/>
                    </a:ext>
                  </a:extLst>
                </p:cNvPr>
                <p:cNvSpPr/>
                <p:nvPr/>
              </p:nvSpPr>
              <p:spPr>
                <a:xfrm>
                  <a:off x="17299604" y="4069841"/>
                  <a:ext cx="25622" cy="53340"/>
                </a:xfrm>
                <a:custGeom>
                  <a:avLst/>
                  <a:gdLst>
                    <a:gd name="connsiteX0" fmla="*/ 15716 w 25622"/>
                    <a:gd name="connsiteY0" fmla="*/ 53340 h 53340"/>
                    <a:gd name="connsiteX1" fmla="*/ 9811 w 25622"/>
                    <a:gd name="connsiteY1" fmla="*/ 53340 h 53340"/>
                    <a:gd name="connsiteX2" fmla="*/ 9811 w 25622"/>
                    <a:gd name="connsiteY2" fmla="*/ 5429 h 53340"/>
                    <a:gd name="connsiteX3" fmla="*/ 0 w 25622"/>
                    <a:gd name="connsiteY3" fmla="*/ 5429 h 53340"/>
                    <a:gd name="connsiteX4" fmla="*/ 0 w 25622"/>
                    <a:gd name="connsiteY4" fmla="*/ 0 h 53340"/>
                    <a:gd name="connsiteX5" fmla="*/ 25622 w 25622"/>
                    <a:gd name="connsiteY5" fmla="*/ 0 h 53340"/>
                    <a:gd name="connsiteX6" fmla="*/ 25622 w 25622"/>
                    <a:gd name="connsiteY6" fmla="*/ 5429 h 53340"/>
                    <a:gd name="connsiteX7" fmla="*/ 15812 w 25622"/>
                    <a:gd name="connsiteY7" fmla="*/ 5429 h 53340"/>
                    <a:gd name="connsiteX8" fmla="*/ 15812 w 25622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622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622" y="0"/>
                      </a:lnTo>
                      <a:lnTo>
                        <a:pt x="25622" y="5429"/>
                      </a:lnTo>
                      <a:lnTo>
                        <a:pt x="15812" y="5429"/>
                      </a:lnTo>
                      <a:lnTo>
                        <a:pt x="15812" y="5334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07" name="Forme libre : forme 3506">
                  <a:extLst>
                    <a:ext uri="{FF2B5EF4-FFF2-40B4-BE49-F238E27FC236}">
                      <a16:creationId xmlns:a16="http://schemas.microsoft.com/office/drawing/2014/main" id="{2E4A4BC6-97E3-63B6-7C03-AC5A1A51C305}"/>
                    </a:ext>
                  </a:extLst>
                </p:cNvPr>
                <p:cNvSpPr/>
                <p:nvPr/>
              </p:nvSpPr>
              <p:spPr>
                <a:xfrm>
                  <a:off x="17329513" y="4069270"/>
                  <a:ext cx="24098" cy="54483"/>
                </a:xfrm>
                <a:custGeom>
                  <a:avLst/>
                  <a:gdLst>
                    <a:gd name="connsiteX0" fmla="*/ 12002 w 24098"/>
                    <a:gd name="connsiteY0" fmla="*/ 0 h 54483"/>
                    <a:gd name="connsiteX1" fmla="*/ 21050 w 24098"/>
                    <a:gd name="connsiteY1" fmla="*/ 3620 h 54483"/>
                    <a:gd name="connsiteX2" fmla="*/ 24098 w 24098"/>
                    <a:gd name="connsiteY2" fmla="*/ 13430 h 54483"/>
                    <a:gd name="connsiteX3" fmla="*/ 24098 w 24098"/>
                    <a:gd name="connsiteY3" fmla="*/ 18002 h 54483"/>
                    <a:gd name="connsiteX4" fmla="*/ 18479 w 24098"/>
                    <a:gd name="connsiteY4" fmla="*/ 18002 h 54483"/>
                    <a:gd name="connsiteX5" fmla="*/ 18479 w 24098"/>
                    <a:gd name="connsiteY5" fmla="*/ 13145 h 54483"/>
                    <a:gd name="connsiteX6" fmla="*/ 12192 w 24098"/>
                    <a:gd name="connsiteY6" fmla="*/ 5429 h 54483"/>
                    <a:gd name="connsiteX7" fmla="*/ 5905 w 24098"/>
                    <a:gd name="connsiteY7" fmla="*/ 13145 h 54483"/>
                    <a:gd name="connsiteX8" fmla="*/ 5905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9 w 24098"/>
                    <a:gd name="connsiteY10" fmla="*/ 41338 h 54483"/>
                    <a:gd name="connsiteX11" fmla="*/ 18479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8 w 24098"/>
                    <a:gd name="connsiteY14" fmla="*/ 25337 h 54483"/>
                    <a:gd name="connsiteX15" fmla="*/ 24098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2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20 h 54483"/>
                    <a:gd name="connsiteX22" fmla="*/ 12002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8" y="9239"/>
                        <a:pt x="24098" y="13430"/>
                      </a:cubicBezTo>
                      <a:lnTo>
                        <a:pt x="24098" y="18002"/>
                      </a:lnTo>
                      <a:lnTo>
                        <a:pt x="18479" y="18002"/>
                      </a:ln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8" y="25337"/>
                      </a:lnTo>
                      <a:lnTo>
                        <a:pt x="24098" y="41053"/>
                      </a:lnTo>
                      <a:cubicBezTo>
                        <a:pt x="24098" y="45244"/>
                        <a:pt x="23051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2" y="54483"/>
                      </a:cubicBezTo>
                      <a:cubicBezTo>
                        <a:pt x="8001" y="54483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3" y="6001"/>
                        <a:pt x="3048" y="3620"/>
                      </a:cubicBezTo>
                      <a:cubicBezTo>
                        <a:pt x="5048" y="1238"/>
                        <a:pt x="8096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08" name="Forme libre : forme 3507">
                  <a:extLst>
                    <a:ext uri="{FF2B5EF4-FFF2-40B4-BE49-F238E27FC236}">
                      <a16:creationId xmlns:a16="http://schemas.microsoft.com/office/drawing/2014/main" id="{B6A22A7A-6B67-51AF-DEF2-D1C3698D88C4}"/>
                    </a:ext>
                  </a:extLst>
                </p:cNvPr>
                <p:cNvSpPr/>
                <p:nvPr/>
              </p:nvSpPr>
              <p:spPr>
                <a:xfrm>
                  <a:off x="17358373" y="4069841"/>
                  <a:ext cx="28765" cy="53340"/>
                </a:xfrm>
                <a:custGeom>
                  <a:avLst/>
                  <a:gdLst>
                    <a:gd name="connsiteX0" fmla="*/ 0 w 28765"/>
                    <a:gd name="connsiteY0" fmla="*/ 0 h 53340"/>
                    <a:gd name="connsiteX1" fmla="*/ 6001 w 28765"/>
                    <a:gd name="connsiteY1" fmla="*/ 0 h 53340"/>
                    <a:gd name="connsiteX2" fmla="*/ 14669 w 28765"/>
                    <a:gd name="connsiteY2" fmla="*/ 46387 h 53340"/>
                    <a:gd name="connsiteX3" fmla="*/ 23241 w 28765"/>
                    <a:gd name="connsiteY3" fmla="*/ 0 h 53340"/>
                    <a:gd name="connsiteX4" fmla="*/ 28765 w 28765"/>
                    <a:gd name="connsiteY4" fmla="*/ 0 h 53340"/>
                    <a:gd name="connsiteX5" fmla="*/ 18764 w 28765"/>
                    <a:gd name="connsiteY5" fmla="*/ 53340 h 53340"/>
                    <a:gd name="connsiteX6" fmla="*/ 10001 w 28765"/>
                    <a:gd name="connsiteY6" fmla="*/ 53340 h 53340"/>
                    <a:gd name="connsiteX7" fmla="*/ 0 w 28765"/>
                    <a:gd name="connsiteY7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" h="53340">
                      <a:moveTo>
                        <a:pt x="0" y="0"/>
                      </a:moveTo>
                      <a:lnTo>
                        <a:pt x="6001" y="0"/>
                      </a:lnTo>
                      <a:lnTo>
                        <a:pt x="14669" y="46387"/>
                      </a:lnTo>
                      <a:lnTo>
                        <a:pt x="23241" y="0"/>
                      </a:lnTo>
                      <a:lnTo>
                        <a:pt x="28765" y="0"/>
                      </a:lnTo>
                      <a:lnTo>
                        <a:pt x="18764" y="53340"/>
                      </a:lnTo>
                      <a:lnTo>
                        <a:pt x="10001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09" name="Forme libre : forme 3508">
                  <a:extLst>
                    <a:ext uri="{FF2B5EF4-FFF2-40B4-BE49-F238E27FC236}">
                      <a16:creationId xmlns:a16="http://schemas.microsoft.com/office/drawing/2014/main" id="{B0D63557-64A4-8D6D-7460-566A973D8AC7}"/>
                    </a:ext>
                  </a:extLst>
                </p:cNvPr>
                <p:cNvSpPr/>
                <p:nvPr/>
              </p:nvSpPr>
              <p:spPr>
                <a:xfrm>
                  <a:off x="17049382" y="4155566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8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0" name="Forme libre : forme 3509">
                  <a:extLst>
                    <a:ext uri="{FF2B5EF4-FFF2-40B4-BE49-F238E27FC236}">
                      <a16:creationId xmlns:a16="http://schemas.microsoft.com/office/drawing/2014/main" id="{CC73B622-EF75-E9F7-83F3-DC8E3CCB07D0}"/>
                    </a:ext>
                  </a:extLst>
                </p:cNvPr>
                <p:cNvSpPr/>
                <p:nvPr/>
              </p:nvSpPr>
              <p:spPr>
                <a:xfrm>
                  <a:off x="17083958" y="4155566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5 w 5905"/>
                    <a:gd name="connsiteY1" fmla="*/ 0 h 53340"/>
                    <a:gd name="connsiteX2" fmla="*/ 5905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1" name="Forme libre : forme 3510">
                  <a:extLst>
                    <a:ext uri="{FF2B5EF4-FFF2-40B4-BE49-F238E27FC236}">
                      <a16:creationId xmlns:a16="http://schemas.microsoft.com/office/drawing/2014/main" id="{7977FBB8-C4D9-87E1-E2F0-05EC2EAFDAF2}"/>
                    </a:ext>
                  </a:extLst>
                </p:cNvPr>
                <p:cNvSpPr/>
                <p:nvPr/>
              </p:nvSpPr>
              <p:spPr>
                <a:xfrm>
                  <a:off x="17095388" y="4155566"/>
                  <a:ext cx="29527" cy="53340"/>
                </a:xfrm>
                <a:custGeom>
                  <a:avLst/>
                  <a:gdLst>
                    <a:gd name="connsiteX0" fmla="*/ 23431 w 29527"/>
                    <a:gd name="connsiteY0" fmla="*/ 53340 h 53340"/>
                    <a:gd name="connsiteX1" fmla="*/ 14573 w 29527"/>
                    <a:gd name="connsiteY1" fmla="*/ 30289 h 53340"/>
                    <a:gd name="connsiteX2" fmla="*/ 5620 w 29527"/>
                    <a:gd name="connsiteY2" fmla="*/ 53340 h 53340"/>
                    <a:gd name="connsiteX3" fmla="*/ 0 w 29527"/>
                    <a:gd name="connsiteY3" fmla="*/ 53340 h 53340"/>
                    <a:gd name="connsiteX4" fmla="*/ 10763 w 29527"/>
                    <a:gd name="connsiteY4" fmla="*/ 25813 h 53340"/>
                    <a:gd name="connsiteX5" fmla="*/ 667 w 29527"/>
                    <a:gd name="connsiteY5" fmla="*/ 0 h 53340"/>
                    <a:gd name="connsiteX6" fmla="*/ 6858 w 29527"/>
                    <a:gd name="connsiteY6" fmla="*/ 0 h 53340"/>
                    <a:gd name="connsiteX7" fmla="*/ 15049 w 29527"/>
                    <a:gd name="connsiteY7" fmla="*/ 21336 h 53340"/>
                    <a:gd name="connsiteX8" fmla="*/ 23336 w 29527"/>
                    <a:gd name="connsiteY8" fmla="*/ 0 h 53340"/>
                    <a:gd name="connsiteX9" fmla="*/ 28861 w 29527"/>
                    <a:gd name="connsiteY9" fmla="*/ 0 h 53340"/>
                    <a:gd name="connsiteX10" fmla="*/ 18859 w 29527"/>
                    <a:gd name="connsiteY10" fmla="*/ 25813 h 53340"/>
                    <a:gd name="connsiteX11" fmla="*/ 29527 w 29527"/>
                    <a:gd name="connsiteY11" fmla="*/ 53340 h 53340"/>
                    <a:gd name="connsiteX12" fmla="*/ 23431 w 29527"/>
                    <a:gd name="connsiteY12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527" h="53340">
                      <a:moveTo>
                        <a:pt x="23431" y="53340"/>
                      </a:moveTo>
                      <a:lnTo>
                        <a:pt x="14573" y="30289"/>
                      </a:lnTo>
                      <a:lnTo>
                        <a:pt x="5620" y="53340"/>
                      </a:lnTo>
                      <a:lnTo>
                        <a:pt x="0" y="53340"/>
                      </a:lnTo>
                      <a:lnTo>
                        <a:pt x="10763" y="25813"/>
                      </a:lnTo>
                      <a:lnTo>
                        <a:pt x="667" y="0"/>
                      </a:lnTo>
                      <a:lnTo>
                        <a:pt x="6858" y="0"/>
                      </a:lnTo>
                      <a:lnTo>
                        <a:pt x="15049" y="21336"/>
                      </a:lnTo>
                      <a:lnTo>
                        <a:pt x="23336" y="0"/>
                      </a:lnTo>
                      <a:lnTo>
                        <a:pt x="28861" y="0"/>
                      </a:lnTo>
                      <a:lnTo>
                        <a:pt x="18859" y="25813"/>
                      </a:lnTo>
                      <a:lnTo>
                        <a:pt x="29527" y="53340"/>
                      </a:lnTo>
                      <a:lnTo>
                        <a:pt x="23431" y="5334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2" name="Forme libre : forme 3511">
                  <a:extLst>
                    <a:ext uri="{FF2B5EF4-FFF2-40B4-BE49-F238E27FC236}">
                      <a16:creationId xmlns:a16="http://schemas.microsoft.com/office/drawing/2014/main" id="{2AEDCAF2-77D1-C4CF-0C05-A47FF28654DA}"/>
                    </a:ext>
                  </a:extLst>
                </p:cNvPr>
                <p:cNvSpPr/>
                <p:nvPr/>
              </p:nvSpPr>
              <p:spPr>
                <a:xfrm>
                  <a:off x="17129297" y="4179569"/>
                  <a:ext cx="14573" cy="5333"/>
                </a:xfrm>
                <a:custGeom>
                  <a:avLst/>
                  <a:gdLst>
                    <a:gd name="connsiteX0" fmla="*/ 0 w 14573"/>
                    <a:gd name="connsiteY0" fmla="*/ 5334 h 5333"/>
                    <a:gd name="connsiteX1" fmla="*/ 0 w 14573"/>
                    <a:gd name="connsiteY1" fmla="*/ 0 h 5333"/>
                    <a:gd name="connsiteX2" fmla="*/ 14573 w 14573"/>
                    <a:gd name="connsiteY2" fmla="*/ 0 h 5333"/>
                    <a:gd name="connsiteX3" fmla="*/ 14573 w 14573"/>
                    <a:gd name="connsiteY3" fmla="*/ 5334 h 5333"/>
                    <a:gd name="connsiteX4" fmla="*/ 0 w 14573"/>
                    <a:gd name="connsiteY4" fmla="*/ 5334 h 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73" h="5333">
                      <a:moveTo>
                        <a:pt x="0" y="5334"/>
                      </a:moveTo>
                      <a:lnTo>
                        <a:pt x="0" y="0"/>
                      </a:lnTo>
                      <a:lnTo>
                        <a:pt x="14573" y="0"/>
                      </a:lnTo>
                      <a:lnTo>
                        <a:pt x="14573" y="5334"/>
                      </a:lnTo>
                      <a:lnTo>
                        <a:pt x="0" y="5334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3" name="Forme libre : forme 3512">
                  <a:extLst>
                    <a:ext uri="{FF2B5EF4-FFF2-40B4-BE49-F238E27FC236}">
                      <a16:creationId xmlns:a16="http://schemas.microsoft.com/office/drawing/2014/main" id="{FA9D1740-2C02-26E5-5E8B-95D9402F0DE0}"/>
                    </a:ext>
                  </a:extLst>
                </p:cNvPr>
                <p:cNvSpPr/>
                <p:nvPr/>
              </p:nvSpPr>
              <p:spPr>
                <a:xfrm>
                  <a:off x="17150443" y="4155566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4" name="Forme libre : forme 3513">
                  <a:extLst>
                    <a:ext uri="{FF2B5EF4-FFF2-40B4-BE49-F238E27FC236}">
                      <a16:creationId xmlns:a16="http://schemas.microsoft.com/office/drawing/2014/main" id="{36836965-B1E6-B945-4AB6-B303CEF2EB0A}"/>
                    </a:ext>
                  </a:extLst>
                </p:cNvPr>
                <p:cNvSpPr/>
                <p:nvPr/>
              </p:nvSpPr>
              <p:spPr>
                <a:xfrm>
                  <a:off x="17176922" y="4155566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5" name="Forme libre : forme 3514">
                  <a:extLst>
                    <a:ext uri="{FF2B5EF4-FFF2-40B4-BE49-F238E27FC236}">
                      <a16:creationId xmlns:a16="http://schemas.microsoft.com/office/drawing/2014/main" id="{6232F391-A049-D785-31A4-FDCA6E192B63}"/>
                    </a:ext>
                  </a:extLst>
                </p:cNvPr>
                <p:cNvSpPr/>
                <p:nvPr/>
              </p:nvSpPr>
              <p:spPr>
                <a:xfrm>
                  <a:off x="17204259" y="4154995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1 w 24002"/>
                    <a:gd name="connsiteY1" fmla="*/ 0 h 54387"/>
                    <a:gd name="connsiteX2" fmla="*/ 20860 w 24002"/>
                    <a:gd name="connsiteY2" fmla="*/ 3524 h 54387"/>
                    <a:gd name="connsiteX3" fmla="*/ 23908 w 24002"/>
                    <a:gd name="connsiteY3" fmla="*/ 13335 h 54387"/>
                    <a:gd name="connsiteX4" fmla="*/ 23908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3 h 54387"/>
                    <a:gd name="connsiteX10" fmla="*/ 10763 w 24002"/>
                    <a:gd name="connsiteY10" fmla="*/ 22193 h 54387"/>
                    <a:gd name="connsiteX11" fmla="*/ 15049 w 24002"/>
                    <a:gd name="connsiteY11" fmla="*/ 25813 h 54387"/>
                    <a:gd name="connsiteX12" fmla="*/ 19336 w 24002"/>
                    <a:gd name="connsiteY12" fmla="*/ 29718 h 54387"/>
                    <a:gd name="connsiteX13" fmla="*/ 22670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3 h 54387"/>
                    <a:gd name="connsiteX16" fmla="*/ 12001 w 24002"/>
                    <a:gd name="connsiteY16" fmla="*/ 54388 h 54387"/>
                    <a:gd name="connsiteX17" fmla="*/ 3048 w 24002"/>
                    <a:gd name="connsiteY17" fmla="*/ 50863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4 w 24002"/>
                    <a:gd name="connsiteY20" fmla="*/ 38005 h 54387"/>
                    <a:gd name="connsiteX21" fmla="*/ 5524 w 24002"/>
                    <a:gd name="connsiteY21" fmla="*/ 41338 h 54387"/>
                    <a:gd name="connsiteX22" fmla="*/ 11811 w 24002"/>
                    <a:gd name="connsiteY22" fmla="*/ 48958 h 54387"/>
                    <a:gd name="connsiteX23" fmla="*/ 18097 w 24002"/>
                    <a:gd name="connsiteY23" fmla="*/ 41338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1 h 54387"/>
                    <a:gd name="connsiteX28" fmla="*/ 3905 w 24002"/>
                    <a:gd name="connsiteY28" fmla="*/ 23336 h 54387"/>
                    <a:gd name="connsiteX29" fmla="*/ 1333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4" y="1143"/>
                        <a:pt x="8096" y="0"/>
                        <a:pt x="12001" y="0"/>
                      </a:cubicBezTo>
                      <a:cubicBezTo>
                        <a:pt x="15907" y="0"/>
                        <a:pt x="18859" y="1143"/>
                        <a:pt x="20860" y="3524"/>
                      </a:cubicBezTo>
                      <a:cubicBezTo>
                        <a:pt x="22860" y="5905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3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5" y="24479"/>
                        <a:pt x="15049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69" y="30956"/>
                        <a:pt x="21717" y="32576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1" y="54388"/>
                      </a:cubicBezTo>
                      <a:cubicBezTo>
                        <a:pt x="8096" y="54388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4" y="38005"/>
                      </a:lnTo>
                      <a:lnTo>
                        <a:pt x="5524" y="41338"/>
                      </a:lnTo>
                      <a:cubicBezTo>
                        <a:pt x="5524" y="46387"/>
                        <a:pt x="7620" y="48958"/>
                        <a:pt x="11811" y="48958"/>
                      </a:cubicBezTo>
                      <a:cubicBezTo>
                        <a:pt x="16002" y="48958"/>
                        <a:pt x="18097" y="46387"/>
                        <a:pt x="18097" y="41338"/>
                      </a:cubicBezTo>
                      <a:cubicBezTo>
                        <a:pt x="18097" y="39719"/>
                        <a:pt x="17716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5" y="32195"/>
                        <a:pt x="12382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4"/>
                        <a:pt x="3905" y="23336"/>
                      </a:cubicBezTo>
                      <a:cubicBezTo>
                        <a:pt x="2857" y="22098"/>
                        <a:pt x="2000" y="20669"/>
                        <a:pt x="1333" y="18955"/>
                      </a:cubicBezTo>
                      <a:cubicBezTo>
                        <a:pt x="667" y="17240"/>
                        <a:pt x="381" y="15335"/>
                        <a:pt x="381" y="13335"/>
                      </a:cubicBezTo>
                      <a:cubicBezTo>
                        <a:pt x="190" y="9144"/>
                        <a:pt x="1238" y="5905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6" name="Forme libre : forme 3515">
                  <a:extLst>
                    <a:ext uri="{FF2B5EF4-FFF2-40B4-BE49-F238E27FC236}">
                      <a16:creationId xmlns:a16="http://schemas.microsoft.com/office/drawing/2014/main" id="{EAA592D4-0B51-4A78-2A87-C06C1FD8C878}"/>
                    </a:ext>
                  </a:extLst>
                </p:cNvPr>
                <p:cNvSpPr/>
                <p:nvPr/>
              </p:nvSpPr>
              <p:spPr>
                <a:xfrm>
                  <a:off x="17233977" y="4179569"/>
                  <a:ext cx="14573" cy="5333"/>
                </a:xfrm>
                <a:custGeom>
                  <a:avLst/>
                  <a:gdLst>
                    <a:gd name="connsiteX0" fmla="*/ 0 w 14573"/>
                    <a:gd name="connsiteY0" fmla="*/ 5334 h 5333"/>
                    <a:gd name="connsiteX1" fmla="*/ 0 w 14573"/>
                    <a:gd name="connsiteY1" fmla="*/ 0 h 5333"/>
                    <a:gd name="connsiteX2" fmla="*/ 14573 w 14573"/>
                    <a:gd name="connsiteY2" fmla="*/ 0 h 5333"/>
                    <a:gd name="connsiteX3" fmla="*/ 14573 w 14573"/>
                    <a:gd name="connsiteY3" fmla="*/ 5334 h 5333"/>
                    <a:gd name="connsiteX4" fmla="*/ 0 w 14573"/>
                    <a:gd name="connsiteY4" fmla="*/ 5334 h 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73" h="5333">
                      <a:moveTo>
                        <a:pt x="0" y="5334"/>
                      </a:moveTo>
                      <a:lnTo>
                        <a:pt x="0" y="0"/>
                      </a:lnTo>
                      <a:lnTo>
                        <a:pt x="14573" y="0"/>
                      </a:lnTo>
                      <a:lnTo>
                        <a:pt x="14573" y="5334"/>
                      </a:lnTo>
                      <a:lnTo>
                        <a:pt x="0" y="5334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7" name="Forme libre : forme 3516">
                  <a:extLst>
                    <a:ext uri="{FF2B5EF4-FFF2-40B4-BE49-F238E27FC236}">
                      <a16:creationId xmlns:a16="http://schemas.microsoft.com/office/drawing/2014/main" id="{5BEF845C-0751-1028-3CF0-A9F60D0C702C}"/>
                    </a:ext>
                  </a:extLst>
                </p:cNvPr>
                <p:cNvSpPr/>
                <p:nvPr/>
              </p:nvSpPr>
              <p:spPr>
                <a:xfrm>
                  <a:off x="17255123" y="4155566"/>
                  <a:ext cx="24574" cy="53244"/>
                </a:xfrm>
                <a:custGeom>
                  <a:avLst/>
                  <a:gdLst>
                    <a:gd name="connsiteX0" fmla="*/ 0 w 24574"/>
                    <a:gd name="connsiteY0" fmla="*/ 0 h 53244"/>
                    <a:gd name="connsiteX1" fmla="*/ 12002 w 24574"/>
                    <a:gd name="connsiteY1" fmla="*/ 0 h 53244"/>
                    <a:gd name="connsiteX2" fmla="*/ 20860 w 24574"/>
                    <a:gd name="connsiteY2" fmla="*/ 2857 h 53244"/>
                    <a:gd name="connsiteX3" fmla="*/ 23622 w 24574"/>
                    <a:gd name="connsiteY3" fmla="*/ 11811 h 53244"/>
                    <a:gd name="connsiteX4" fmla="*/ 23622 w 24574"/>
                    <a:gd name="connsiteY4" fmla="*/ 14288 h 53244"/>
                    <a:gd name="connsiteX5" fmla="*/ 22193 w 24574"/>
                    <a:gd name="connsiteY5" fmla="*/ 21241 h 53244"/>
                    <a:gd name="connsiteX6" fmla="*/ 17431 w 24574"/>
                    <a:gd name="connsiteY6" fmla="*/ 24860 h 53244"/>
                    <a:gd name="connsiteX7" fmla="*/ 24574 w 24574"/>
                    <a:gd name="connsiteY7" fmla="*/ 36290 h 53244"/>
                    <a:gd name="connsiteX8" fmla="*/ 24574 w 24574"/>
                    <a:gd name="connsiteY8" fmla="*/ 40767 h 53244"/>
                    <a:gd name="connsiteX9" fmla="*/ 12382 w 24574"/>
                    <a:gd name="connsiteY9" fmla="*/ 53245 h 53244"/>
                    <a:gd name="connsiteX10" fmla="*/ 95 w 24574"/>
                    <a:gd name="connsiteY10" fmla="*/ 53245 h 53244"/>
                    <a:gd name="connsiteX11" fmla="*/ 95 w 24574"/>
                    <a:gd name="connsiteY11" fmla="*/ 0 h 53244"/>
                    <a:gd name="connsiteX12" fmla="*/ 5905 w 24574"/>
                    <a:gd name="connsiteY12" fmla="*/ 22670 h 53244"/>
                    <a:gd name="connsiteX13" fmla="*/ 10478 w 24574"/>
                    <a:gd name="connsiteY13" fmla="*/ 22670 h 53244"/>
                    <a:gd name="connsiteX14" fmla="*/ 15907 w 24574"/>
                    <a:gd name="connsiteY14" fmla="*/ 21146 h 53244"/>
                    <a:gd name="connsiteX15" fmla="*/ 17621 w 24574"/>
                    <a:gd name="connsiteY15" fmla="*/ 15621 h 53244"/>
                    <a:gd name="connsiteX16" fmla="*/ 17621 w 24574"/>
                    <a:gd name="connsiteY16" fmla="*/ 12478 h 53244"/>
                    <a:gd name="connsiteX17" fmla="*/ 16288 w 24574"/>
                    <a:gd name="connsiteY17" fmla="*/ 7144 h 53244"/>
                    <a:gd name="connsiteX18" fmla="*/ 11811 w 24574"/>
                    <a:gd name="connsiteY18" fmla="*/ 5429 h 53244"/>
                    <a:gd name="connsiteX19" fmla="*/ 5905 w 24574"/>
                    <a:gd name="connsiteY19" fmla="*/ 5429 h 53244"/>
                    <a:gd name="connsiteX20" fmla="*/ 5905 w 24574"/>
                    <a:gd name="connsiteY20" fmla="*/ 22670 h 53244"/>
                    <a:gd name="connsiteX21" fmla="*/ 5905 w 24574"/>
                    <a:gd name="connsiteY21" fmla="*/ 47911 h 53244"/>
                    <a:gd name="connsiteX22" fmla="*/ 12192 w 24574"/>
                    <a:gd name="connsiteY22" fmla="*/ 47911 h 53244"/>
                    <a:gd name="connsiteX23" fmla="*/ 18479 w 24574"/>
                    <a:gd name="connsiteY23" fmla="*/ 40672 h 53244"/>
                    <a:gd name="connsiteX24" fmla="*/ 18479 w 24574"/>
                    <a:gd name="connsiteY24" fmla="*/ 35909 h 53244"/>
                    <a:gd name="connsiteX25" fmla="*/ 16764 w 24574"/>
                    <a:gd name="connsiteY25" fmla="*/ 29813 h 53244"/>
                    <a:gd name="connsiteX26" fmla="*/ 11049 w 24574"/>
                    <a:gd name="connsiteY26" fmla="*/ 28004 h 53244"/>
                    <a:gd name="connsiteX27" fmla="*/ 5905 w 24574"/>
                    <a:gd name="connsiteY27" fmla="*/ 28004 h 53244"/>
                    <a:gd name="connsiteX28" fmla="*/ 5905 w 24574"/>
                    <a:gd name="connsiteY28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4574" h="53244">
                      <a:moveTo>
                        <a:pt x="0" y="0"/>
                      </a:moveTo>
                      <a:lnTo>
                        <a:pt x="12002" y="0"/>
                      </a:lnTo>
                      <a:cubicBezTo>
                        <a:pt x="16097" y="0"/>
                        <a:pt x="19050" y="953"/>
                        <a:pt x="20860" y="2857"/>
                      </a:cubicBezTo>
                      <a:cubicBezTo>
                        <a:pt x="22670" y="4763"/>
                        <a:pt x="23622" y="7715"/>
                        <a:pt x="23622" y="11811"/>
                      </a:cubicBezTo>
                      <a:lnTo>
                        <a:pt x="23622" y="14288"/>
                      </a:lnTo>
                      <a:cubicBezTo>
                        <a:pt x="23622" y="17240"/>
                        <a:pt x="23146" y="19526"/>
                        <a:pt x="22193" y="21241"/>
                      </a:cubicBezTo>
                      <a:cubicBezTo>
                        <a:pt x="21241" y="22955"/>
                        <a:pt x="19621" y="24194"/>
                        <a:pt x="17431" y="24860"/>
                      </a:cubicBezTo>
                      <a:cubicBezTo>
                        <a:pt x="22193" y="26194"/>
                        <a:pt x="24574" y="30004"/>
                        <a:pt x="24574" y="36290"/>
                      </a:cubicBezTo>
                      <a:lnTo>
                        <a:pt x="24574" y="40767"/>
                      </a:lnTo>
                      <a:cubicBezTo>
                        <a:pt x="24574" y="49054"/>
                        <a:pt x="20479" y="53245"/>
                        <a:pt x="12382" y="53245"/>
                      </a:cubicBezTo>
                      <a:lnTo>
                        <a:pt x="95" y="53245"/>
                      </a:lnTo>
                      <a:lnTo>
                        <a:pt x="95" y="0"/>
                      </a:lnTo>
                      <a:close/>
                      <a:moveTo>
                        <a:pt x="5905" y="22670"/>
                      </a:moveTo>
                      <a:lnTo>
                        <a:pt x="10478" y="22670"/>
                      </a:lnTo>
                      <a:cubicBezTo>
                        <a:pt x="12954" y="22670"/>
                        <a:pt x="14764" y="22193"/>
                        <a:pt x="15907" y="21146"/>
                      </a:cubicBezTo>
                      <a:cubicBezTo>
                        <a:pt x="17050" y="20098"/>
                        <a:pt x="17621" y="18288"/>
                        <a:pt x="17621" y="15621"/>
                      </a:cubicBezTo>
                      <a:lnTo>
                        <a:pt x="17621" y="12478"/>
                      </a:lnTo>
                      <a:cubicBezTo>
                        <a:pt x="17621" y="10096"/>
                        <a:pt x="17145" y="8287"/>
                        <a:pt x="16288" y="7144"/>
                      </a:cubicBezTo>
                      <a:cubicBezTo>
                        <a:pt x="15335" y="6001"/>
                        <a:pt x="13906" y="5429"/>
                        <a:pt x="11811" y="5429"/>
                      </a:cubicBezTo>
                      <a:lnTo>
                        <a:pt x="5905" y="5429"/>
                      </a:lnTo>
                      <a:lnTo>
                        <a:pt x="5905" y="22670"/>
                      </a:lnTo>
                      <a:close/>
                      <a:moveTo>
                        <a:pt x="5905" y="47911"/>
                      </a:moveTo>
                      <a:lnTo>
                        <a:pt x="12192" y="47911"/>
                      </a:lnTo>
                      <a:cubicBezTo>
                        <a:pt x="16383" y="47911"/>
                        <a:pt x="18479" y="45529"/>
                        <a:pt x="18479" y="40672"/>
                      </a:cubicBezTo>
                      <a:lnTo>
                        <a:pt x="18479" y="35909"/>
                      </a:lnTo>
                      <a:cubicBezTo>
                        <a:pt x="18479" y="33052"/>
                        <a:pt x="17907" y="30956"/>
                        <a:pt x="16764" y="29813"/>
                      </a:cubicBezTo>
                      <a:cubicBezTo>
                        <a:pt x="15621" y="28670"/>
                        <a:pt x="13716" y="28004"/>
                        <a:pt x="11049" y="28004"/>
                      </a:cubicBezTo>
                      <a:lnTo>
                        <a:pt x="5905" y="28004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8" name="Forme libre : forme 3517">
                  <a:extLst>
                    <a:ext uri="{FF2B5EF4-FFF2-40B4-BE49-F238E27FC236}">
                      <a16:creationId xmlns:a16="http://schemas.microsoft.com/office/drawing/2014/main" id="{737C291B-78C4-BFAF-2145-DEDE02B12C72}"/>
                    </a:ext>
                  </a:extLst>
                </p:cNvPr>
                <p:cNvSpPr/>
                <p:nvPr/>
              </p:nvSpPr>
              <p:spPr>
                <a:xfrm>
                  <a:off x="17284079" y="4155566"/>
                  <a:ext cx="28955" cy="53340"/>
                </a:xfrm>
                <a:custGeom>
                  <a:avLst/>
                  <a:gdLst>
                    <a:gd name="connsiteX0" fmla="*/ 21146 w 28955"/>
                    <a:gd name="connsiteY0" fmla="*/ 42577 h 53340"/>
                    <a:gd name="connsiteX1" fmla="*/ 7620 w 28955"/>
                    <a:gd name="connsiteY1" fmla="*/ 42577 h 53340"/>
                    <a:gd name="connsiteX2" fmla="*/ 5524 w 28955"/>
                    <a:gd name="connsiteY2" fmla="*/ 53340 h 53340"/>
                    <a:gd name="connsiteX3" fmla="*/ 0 w 28955"/>
                    <a:gd name="connsiteY3" fmla="*/ 53340 h 53340"/>
                    <a:gd name="connsiteX4" fmla="*/ 10192 w 28955"/>
                    <a:gd name="connsiteY4" fmla="*/ 0 h 53340"/>
                    <a:gd name="connsiteX5" fmla="*/ 18764 w 28955"/>
                    <a:gd name="connsiteY5" fmla="*/ 0 h 53340"/>
                    <a:gd name="connsiteX6" fmla="*/ 28956 w 28955"/>
                    <a:gd name="connsiteY6" fmla="*/ 53340 h 53340"/>
                    <a:gd name="connsiteX7" fmla="*/ 23050 w 28955"/>
                    <a:gd name="connsiteY7" fmla="*/ 53340 h 53340"/>
                    <a:gd name="connsiteX8" fmla="*/ 21146 w 28955"/>
                    <a:gd name="connsiteY8" fmla="*/ 42577 h 53340"/>
                    <a:gd name="connsiteX9" fmla="*/ 14288 w 28955"/>
                    <a:gd name="connsiteY9" fmla="*/ 6668 h 53340"/>
                    <a:gd name="connsiteX10" fmla="*/ 8382 w 28955"/>
                    <a:gd name="connsiteY10" fmla="*/ 37433 h 53340"/>
                    <a:gd name="connsiteX11" fmla="*/ 20288 w 28955"/>
                    <a:gd name="connsiteY11" fmla="*/ 37433 h 53340"/>
                    <a:gd name="connsiteX12" fmla="*/ 14288 w 28955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19" name="Forme libre : forme 3518">
                  <a:extLst>
                    <a:ext uri="{FF2B5EF4-FFF2-40B4-BE49-F238E27FC236}">
                      <a16:creationId xmlns:a16="http://schemas.microsoft.com/office/drawing/2014/main" id="{4A85020A-E78A-F6BF-5B6B-1BA8F416771C}"/>
                    </a:ext>
                  </a:extLst>
                </p:cNvPr>
                <p:cNvSpPr/>
                <p:nvPr/>
              </p:nvSpPr>
              <p:spPr>
                <a:xfrm>
                  <a:off x="17318654" y="4155566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6 w 5905"/>
                    <a:gd name="connsiteY1" fmla="*/ 0 h 53340"/>
                    <a:gd name="connsiteX2" fmla="*/ 5906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6" y="0"/>
                      </a:lnTo>
                      <a:lnTo>
                        <a:pt x="5906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0" name="Forme libre : forme 3519">
                  <a:extLst>
                    <a:ext uri="{FF2B5EF4-FFF2-40B4-BE49-F238E27FC236}">
                      <a16:creationId xmlns:a16="http://schemas.microsoft.com/office/drawing/2014/main" id="{CC4F93E9-F741-F098-C0AC-BCF98328508B}"/>
                    </a:ext>
                  </a:extLst>
                </p:cNvPr>
                <p:cNvSpPr/>
                <p:nvPr/>
              </p:nvSpPr>
              <p:spPr>
                <a:xfrm>
                  <a:off x="17331418" y="4155566"/>
                  <a:ext cx="25145" cy="53340"/>
                </a:xfrm>
                <a:custGeom>
                  <a:avLst/>
                  <a:gdLst>
                    <a:gd name="connsiteX0" fmla="*/ 5334 w 25145"/>
                    <a:gd name="connsiteY0" fmla="*/ 10192 h 53340"/>
                    <a:gd name="connsiteX1" fmla="*/ 5334 w 25145"/>
                    <a:gd name="connsiteY1" fmla="*/ 53340 h 53340"/>
                    <a:gd name="connsiteX2" fmla="*/ 0 w 25145"/>
                    <a:gd name="connsiteY2" fmla="*/ 53340 h 53340"/>
                    <a:gd name="connsiteX3" fmla="*/ 0 w 25145"/>
                    <a:gd name="connsiteY3" fmla="*/ 0 h 53340"/>
                    <a:gd name="connsiteX4" fmla="*/ 7525 w 25145"/>
                    <a:gd name="connsiteY4" fmla="*/ 0 h 53340"/>
                    <a:gd name="connsiteX5" fmla="*/ 19907 w 25145"/>
                    <a:gd name="connsiteY5" fmla="*/ 38576 h 53340"/>
                    <a:gd name="connsiteX6" fmla="*/ 19907 w 25145"/>
                    <a:gd name="connsiteY6" fmla="*/ 0 h 53340"/>
                    <a:gd name="connsiteX7" fmla="*/ 25146 w 25145"/>
                    <a:gd name="connsiteY7" fmla="*/ 0 h 53340"/>
                    <a:gd name="connsiteX8" fmla="*/ 25146 w 25145"/>
                    <a:gd name="connsiteY8" fmla="*/ 53340 h 53340"/>
                    <a:gd name="connsiteX9" fmla="*/ 18955 w 25145"/>
                    <a:gd name="connsiteY9" fmla="*/ 53340 h 53340"/>
                    <a:gd name="connsiteX10" fmla="*/ 5334 w 25145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5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1" name="Forme libre : forme 3520">
                  <a:extLst>
                    <a:ext uri="{FF2B5EF4-FFF2-40B4-BE49-F238E27FC236}">
                      <a16:creationId xmlns:a16="http://schemas.microsoft.com/office/drawing/2014/main" id="{C21596E3-457B-0B2E-E12D-7800C8E7C2B2}"/>
                    </a:ext>
                  </a:extLst>
                </p:cNvPr>
                <p:cNvSpPr/>
                <p:nvPr/>
              </p:nvSpPr>
              <p:spPr>
                <a:xfrm>
                  <a:off x="17362660" y="4154995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1 w 24002"/>
                    <a:gd name="connsiteY1" fmla="*/ 0 h 54387"/>
                    <a:gd name="connsiteX2" fmla="*/ 20860 w 24002"/>
                    <a:gd name="connsiteY2" fmla="*/ 3524 h 54387"/>
                    <a:gd name="connsiteX3" fmla="*/ 23908 w 24002"/>
                    <a:gd name="connsiteY3" fmla="*/ 13335 h 54387"/>
                    <a:gd name="connsiteX4" fmla="*/ 23908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3 h 54387"/>
                    <a:gd name="connsiteX10" fmla="*/ 10763 w 24002"/>
                    <a:gd name="connsiteY10" fmla="*/ 22193 h 54387"/>
                    <a:gd name="connsiteX11" fmla="*/ 15049 w 24002"/>
                    <a:gd name="connsiteY11" fmla="*/ 25813 h 54387"/>
                    <a:gd name="connsiteX12" fmla="*/ 19336 w 24002"/>
                    <a:gd name="connsiteY12" fmla="*/ 29718 h 54387"/>
                    <a:gd name="connsiteX13" fmla="*/ 22669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3 h 54387"/>
                    <a:gd name="connsiteX16" fmla="*/ 12001 w 24002"/>
                    <a:gd name="connsiteY16" fmla="*/ 54388 h 54387"/>
                    <a:gd name="connsiteX17" fmla="*/ 3048 w 24002"/>
                    <a:gd name="connsiteY17" fmla="*/ 50863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4 w 24002"/>
                    <a:gd name="connsiteY20" fmla="*/ 38005 h 54387"/>
                    <a:gd name="connsiteX21" fmla="*/ 5524 w 24002"/>
                    <a:gd name="connsiteY21" fmla="*/ 41338 h 54387"/>
                    <a:gd name="connsiteX22" fmla="*/ 11811 w 24002"/>
                    <a:gd name="connsiteY22" fmla="*/ 48958 h 54387"/>
                    <a:gd name="connsiteX23" fmla="*/ 18097 w 24002"/>
                    <a:gd name="connsiteY23" fmla="*/ 41338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1 h 54387"/>
                    <a:gd name="connsiteX28" fmla="*/ 3905 w 24002"/>
                    <a:gd name="connsiteY28" fmla="*/ 23336 h 54387"/>
                    <a:gd name="connsiteX29" fmla="*/ 1333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3" y="1143"/>
                        <a:pt x="8096" y="0"/>
                        <a:pt x="12001" y="0"/>
                      </a:cubicBezTo>
                      <a:cubicBezTo>
                        <a:pt x="15907" y="0"/>
                        <a:pt x="18859" y="1143"/>
                        <a:pt x="20860" y="3524"/>
                      </a:cubicBezTo>
                      <a:cubicBezTo>
                        <a:pt x="22860" y="5905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3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5" y="24479"/>
                        <a:pt x="15049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69" y="30956"/>
                        <a:pt x="21717" y="32576"/>
                        <a:pt x="22669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1" y="54388"/>
                      </a:cubicBezTo>
                      <a:cubicBezTo>
                        <a:pt x="8096" y="54388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4" y="38005"/>
                      </a:lnTo>
                      <a:lnTo>
                        <a:pt x="5524" y="41338"/>
                      </a:lnTo>
                      <a:cubicBezTo>
                        <a:pt x="5524" y="46387"/>
                        <a:pt x="7620" y="48958"/>
                        <a:pt x="11811" y="48958"/>
                      </a:cubicBezTo>
                      <a:cubicBezTo>
                        <a:pt x="16002" y="48958"/>
                        <a:pt x="18097" y="46387"/>
                        <a:pt x="18097" y="41338"/>
                      </a:cubicBezTo>
                      <a:cubicBezTo>
                        <a:pt x="18097" y="39719"/>
                        <a:pt x="17716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5" y="32195"/>
                        <a:pt x="12382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4"/>
                        <a:pt x="3905" y="23336"/>
                      </a:cubicBezTo>
                      <a:cubicBezTo>
                        <a:pt x="2857" y="22098"/>
                        <a:pt x="2000" y="20669"/>
                        <a:pt x="1333" y="18955"/>
                      </a:cubicBezTo>
                      <a:cubicBezTo>
                        <a:pt x="667" y="17240"/>
                        <a:pt x="381" y="15335"/>
                        <a:pt x="381" y="13335"/>
                      </a:cubicBezTo>
                      <a:cubicBezTo>
                        <a:pt x="95" y="9144"/>
                        <a:pt x="1143" y="5905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2" name="Forme libre : forme 3521">
                  <a:extLst>
                    <a:ext uri="{FF2B5EF4-FFF2-40B4-BE49-F238E27FC236}">
                      <a16:creationId xmlns:a16="http://schemas.microsoft.com/office/drawing/2014/main" id="{3F1655C3-654C-CB56-EEA1-624EB9056384}"/>
                    </a:ext>
                  </a:extLst>
                </p:cNvPr>
                <p:cNvSpPr/>
                <p:nvPr/>
              </p:nvSpPr>
              <p:spPr>
                <a:xfrm>
                  <a:off x="17141013" y="4241291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3" name="Forme libre : forme 3522">
                  <a:extLst>
                    <a:ext uri="{FF2B5EF4-FFF2-40B4-BE49-F238E27FC236}">
                      <a16:creationId xmlns:a16="http://schemas.microsoft.com/office/drawing/2014/main" id="{BADAF895-E22E-F717-58BF-F8C345D8C99A}"/>
                    </a:ext>
                  </a:extLst>
                </p:cNvPr>
                <p:cNvSpPr/>
                <p:nvPr/>
              </p:nvSpPr>
              <p:spPr>
                <a:xfrm>
                  <a:off x="17167492" y="4241291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4" name="Forme libre : forme 3523">
                  <a:extLst>
                    <a:ext uri="{FF2B5EF4-FFF2-40B4-BE49-F238E27FC236}">
                      <a16:creationId xmlns:a16="http://schemas.microsoft.com/office/drawing/2014/main" id="{706D305A-8891-52D7-92C1-A77CA02F4E2C}"/>
                    </a:ext>
                  </a:extLst>
                </p:cNvPr>
                <p:cNvSpPr/>
                <p:nvPr/>
              </p:nvSpPr>
              <p:spPr>
                <a:xfrm>
                  <a:off x="17208164" y="4241291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59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6001 w 24860"/>
                    <a:gd name="connsiteY18" fmla="*/ 25146 h 53340"/>
                    <a:gd name="connsiteX19" fmla="*/ 10382 w 24860"/>
                    <a:gd name="connsiteY19" fmla="*/ 25146 h 53340"/>
                    <a:gd name="connsiteX20" fmla="*/ 16097 w 24860"/>
                    <a:gd name="connsiteY20" fmla="*/ 23527 h 53340"/>
                    <a:gd name="connsiteX21" fmla="*/ 18002 w 24860"/>
                    <a:gd name="connsiteY21" fmla="*/ 17812 h 53340"/>
                    <a:gd name="connsiteX22" fmla="*/ 18002 w 24860"/>
                    <a:gd name="connsiteY22" fmla="*/ 12668 h 53340"/>
                    <a:gd name="connsiteX23" fmla="*/ 11811 w 24860"/>
                    <a:gd name="connsiteY23" fmla="*/ 5334 h 53340"/>
                    <a:gd name="connsiteX24" fmla="*/ 6001 w 24860"/>
                    <a:gd name="connsiteY24" fmla="*/ 5334 h 53340"/>
                    <a:gd name="connsiteX25" fmla="*/ 6001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6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146"/>
                      </a:moveTo>
                      <a:lnTo>
                        <a:pt x="10382" y="25146"/>
                      </a:lnTo>
                      <a:cubicBezTo>
                        <a:pt x="12954" y="25146"/>
                        <a:pt x="14764" y="24574"/>
                        <a:pt x="16097" y="23527"/>
                      </a:cubicBezTo>
                      <a:cubicBezTo>
                        <a:pt x="17431" y="22479"/>
                        <a:pt x="18002" y="20574"/>
                        <a:pt x="18002" y="17812"/>
                      </a:cubicBezTo>
                      <a:lnTo>
                        <a:pt x="18002" y="12668"/>
                      </a:lnTo>
                      <a:cubicBezTo>
                        <a:pt x="18002" y="7811"/>
                        <a:pt x="15907" y="5334"/>
                        <a:pt x="11811" y="5334"/>
                      </a:cubicBezTo>
                      <a:lnTo>
                        <a:pt x="6001" y="5334"/>
                      </a:lnTo>
                      <a:lnTo>
                        <a:pt x="6001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5" name="Forme libre : forme 3524">
                  <a:extLst>
                    <a:ext uri="{FF2B5EF4-FFF2-40B4-BE49-F238E27FC236}">
                      <a16:creationId xmlns:a16="http://schemas.microsoft.com/office/drawing/2014/main" id="{E5B338DD-8221-727B-C72C-57CD45EBAA63}"/>
                    </a:ext>
                  </a:extLst>
                </p:cNvPr>
                <p:cNvSpPr/>
                <p:nvPr/>
              </p:nvSpPr>
              <p:spPr>
                <a:xfrm>
                  <a:off x="17239025" y="4241291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6" name="Forme libre : forme 3525">
                  <a:extLst>
                    <a:ext uri="{FF2B5EF4-FFF2-40B4-BE49-F238E27FC236}">
                      <a16:creationId xmlns:a16="http://schemas.microsoft.com/office/drawing/2014/main" id="{54A7EECD-F3BC-574A-98ED-7A86E4D29B2D}"/>
                    </a:ext>
                  </a:extLst>
                </p:cNvPr>
                <p:cNvSpPr/>
                <p:nvPr/>
              </p:nvSpPr>
              <p:spPr>
                <a:xfrm>
                  <a:off x="17265695" y="4241291"/>
                  <a:ext cx="28765" cy="53340"/>
                </a:xfrm>
                <a:custGeom>
                  <a:avLst/>
                  <a:gdLst>
                    <a:gd name="connsiteX0" fmla="*/ 0 w 28765"/>
                    <a:gd name="connsiteY0" fmla="*/ 0 h 53340"/>
                    <a:gd name="connsiteX1" fmla="*/ 6001 w 28765"/>
                    <a:gd name="connsiteY1" fmla="*/ 0 h 53340"/>
                    <a:gd name="connsiteX2" fmla="*/ 14669 w 28765"/>
                    <a:gd name="connsiteY2" fmla="*/ 46387 h 53340"/>
                    <a:gd name="connsiteX3" fmla="*/ 23241 w 28765"/>
                    <a:gd name="connsiteY3" fmla="*/ 0 h 53340"/>
                    <a:gd name="connsiteX4" fmla="*/ 28766 w 28765"/>
                    <a:gd name="connsiteY4" fmla="*/ 0 h 53340"/>
                    <a:gd name="connsiteX5" fmla="*/ 18764 w 28765"/>
                    <a:gd name="connsiteY5" fmla="*/ 53340 h 53340"/>
                    <a:gd name="connsiteX6" fmla="*/ 10001 w 28765"/>
                    <a:gd name="connsiteY6" fmla="*/ 53340 h 53340"/>
                    <a:gd name="connsiteX7" fmla="*/ 0 w 28765"/>
                    <a:gd name="connsiteY7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" h="53340">
                      <a:moveTo>
                        <a:pt x="0" y="0"/>
                      </a:moveTo>
                      <a:lnTo>
                        <a:pt x="6001" y="0"/>
                      </a:lnTo>
                      <a:lnTo>
                        <a:pt x="14669" y="46387"/>
                      </a:lnTo>
                      <a:lnTo>
                        <a:pt x="23241" y="0"/>
                      </a:lnTo>
                      <a:lnTo>
                        <a:pt x="28766" y="0"/>
                      </a:lnTo>
                      <a:lnTo>
                        <a:pt x="18764" y="53340"/>
                      </a:lnTo>
                      <a:lnTo>
                        <a:pt x="10001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7" name="Forme libre : forme 3526">
                  <a:extLst>
                    <a:ext uri="{FF2B5EF4-FFF2-40B4-BE49-F238E27FC236}">
                      <a16:creationId xmlns:a16="http://schemas.microsoft.com/office/drawing/2014/main" id="{2CC636D5-C364-F6C6-5475-6E6F8F03B131}"/>
                    </a:ext>
                  </a:extLst>
                </p:cNvPr>
                <p:cNvSpPr/>
                <p:nvPr/>
              </p:nvSpPr>
              <p:spPr>
                <a:xfrm>
                  <a:off x="17296271" y="4241291"/>
                  <a:ext cx="28955" cy="53340"/>
                </a:xfrm>
                <a:custGeom>
                  <a:avLst/>
                  <a:gdLst>
                    <a:gd name="connsiteX0" fmla="*/ 21146 w 28955"/>
                    <a:gd name="connsiteY0" fmla="*/ 42577 h 53340"/>
                    <a:gd name="connsiteX1" fmla="*/ 7620 w 28955"/>
                    <a:gd name="connsiteY1" fmla="*/ 42577 h 53340"/>
                    <a:gd name="connsiteX2" fmla="*/ 5524 w 28955"/>
                    <a:gd name="connsiteY2" fmla="*/ 53340 h 53340"/>
                    <a:gd name="connsiteX3" fmla="*/ 0 w 28955"/>
                    <a:gd name="connsiteY3" fmla="*/ 53340 h 53340"/>
                    <a:gd name="connsiteX4" fmla="*/ 10192 w 28955"/>
                    <a:gd name="connsiteY4" fmla="*/ 0 h 53340"/>
                    <a:gd name="connsiteX5" fmla="*/ 18764 w 28955"/>
                    <a:gd name="connsiteY5" fmla="*/ 0 h 53340"/>
                    <a:gd name="connsiteX6" fmla="*/ 28956 w 28955"/>
                    <a:gd name="connsiteY6" fmla="*/ 53340 h 53340"/>
                    <a:gd name="connsiteX7" fmla="*/ 23050 w 28955"/>
                    <a:gd name="connsiteY7" fmla="*/ 53340 h 53340"/>
                    <a:gd name="connsiteX8" fmla="*/ 21146 w 28955"/>
                    <a:gd name="connsiteY8" fmla="*/ 42577 h 53340"/>
                    <a:gd name="connsiteX9" fmla="*/ 14288 w 28955"/>
                    <a:gd name="connsiteY9" fmla="*/ 6668 h 53340"/>
                    <a:gd name="connsiteX10" fmla="*/ 8382 w 28955"/>
                    <a:gd name="connsiteY10" fmla="*/ 37433 h 53340"/>
                    <a:gd name="connsiteX11" fmla="*/ 20288 w 28955"/>
                    <a:gd name="connsiteY11" fmla="*/ 37433 h 53340"/>
                    <a:gd name="connsiteX12" fmla="*/ 14288 w 28955"/>
                    <a:gd name="connsiteY12" fmla="*/ 666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8" name="Forme libre : forme 3527">
                  <a:extLst>
                    <a:ext uri="{FF2B5EF4-FFF2-40B4-BE49-F238E27FC236}">
                      <a16:creationId xmlns:a16="http://schemas.microsoft.com/office/drawing/2014/main" id="{966FFEBE-23BC-D0C8-34B5-14165625896C}"/>
                    </a:ext>
                  </a:extLst>
                </p:cNvPr>
                <p:cNvSpPr/>
                <p:nvPr/>
              </p:nvSpPr>
              <p:spPr>
                <a:xfrm>
                  <a:off x="17330846" y="4241291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59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6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2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8" y="24574"/>
                        <a:pt x="16002" y="23527"/>
                      </a:cubicBezTo>
                      <a:cubicBezTo>
                        <a:pt x="17335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1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29" name="Forme libre : forme 3528">
                  <a:extLst>
                    <a:ext uri="{FF2B5EF4-FFF2-40B4-BE49-F238E27FC236}">
                      <a16:creationId xmlns:a16="http://schemas.microsoft.com/office/drawing/2014/main" id="{2D8024DB-3D0E-232F-140E-7B4E33049422}"/>
                    </a:ext>
                  </a:extLst>
                </p:cNvPr>
                <p:cNvSpPr/>
                <p:nvPr/>
              </p:nvSpPr>
              <p:spPr>
                <a:xfrm>
                  <a:off x="17361612" y="4241291"/>
                  <a:ext cx="24669" cy="53340"/>
                </a:xfrm>
                <a:custGeom>
                  <a:avLst/>
                  <a:gdLst>
                    <a:gd name="connsiteX0" fmla="*/ 0 w 24669"/>
                    <a:gd name="connsiteY0" fmla="*/ 0 h 53340"/>
                    <a:gd name="connsiteX1" fmla="*/ 12478 w 24669"/>
                    <a:gd name="connsiteY1" fmla="*/ 0 h 53340"/>
                    <a:gd name="connsiteX2" fmla="*/ 21622 w 24669"/>
                    <a:gd name="connsiteY2" fmla="*/ 3429 h 53340"/>
                    <a:gd name="connsiteX3" fmla="*/ 24670 w 24669"/>
                    <a:gd name="connsiteY3" fmla="*/ 13240 h 53340"/>
                    <a:gd name="connsiteX4" fmla="*/ 24670 w 24669"/>
                    <a:gd name="connsiteY4" fmla="*/ 40196 h 53340"/>
                    <a:gd name="connsiteX5" fmla="*/ 21622 w 24669"/>
                    <a:gd name="connsiteY5" fmla="*/ 49911 h 53340"/>
                    <a:gd name="connsiteX6" fmla="*/ 12478 w 24669"/>
                    <a:gd name="connsiteY6" fmla="*/ 53340 h 53340"/>
                    <a:gd name="connsiteX7" fmla="*/ 0 w 24669"/>
                    <a:gd name="connsiteY7" fmla="*/ 53340 h 53340"/>
                    <a:gd name="connsiteX8" fmla="*/ 0 w 24669"/>
                    <a:gd name="connsiteY8" fmla="*/ 0 h 53340"/>
                    <a:gd name="connsiteX9" fmla="*/ 5905 w 24669"/>
                    <a:gd name="connsiteY9" fmla="*/ 47911 h 53340"/>
                    <a:gd name="connsiteX10" fmla="*/ 12383 w 24669"/>
                    <a:gd name="connsiteY10" fmla="*/ 47911 h 53340"/>
                    <a:gd name="connsiteX11" fmla="*/ 18669 w 24669"/>
                    <a:gd name="connsiteY11" fmla="*/ 40386 h 53340"/>
                    <a:gd name="connsiteX12" fmla="*/ 18669 w 24669"/>
                    <a:gd name="connsiteY12" fmla="*/ 12954 h 53340"/>
                    <a:gd name="connsiteX13" fmla="*/ 12287 w 24669"/>
                    <a:gd name="connsiteY13" fmla="*/ 5429 h 53340"/>
                    <a:gd name="connsiteX14" fmla="*/ 5905 w 24669"/>
                    <a:gd name="connsiteY14" fmla="*/ 5429 h 53340"/>
                    <a:gd name="connsiteX15" fmla="*/ 5905 w 24669"/>
                    <a:gd name="connsiteY15" fmla="*/ 47911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340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3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96"/>
                      </a:lnTo>
                      <a:cubicBezTo>
                        <a:pt x="24670" y="44387"/>
                        <a:pt x="23622" y="47625"/>
                        <a:pt x="21622" y="49911"/>
                      </a:cubicBezTo>
                      <a:cubicBezTo>
                        <a:pt x="19621" y="52197"/>
                        <a:pt x="16573" y="53340"/>
                        <a:pt x="12478" y="53340"/>
                      </a:cubicBezTo>
                      <a:lnTo>
                        <a:pt x="0" y="53340"/>
                      </a:lnTo>
                      <a:lnTo>
                        <a:pt x="0" y="0"/>
                      </a:lnTo>
                      <a:close/>
                      <a:moveTo>
                        <a:pt x="5905" y="47911"/>
                      </a:moveTo>
                      <a:lnTo>
                        <a:pt x="12383" y="47911"/>
                      </a:lnTo>
                      <a:cubicBezTo>
                        <a:pt x="16573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3" y="5429"/>
                        <a:pt x="12287" y="5429"/>
                      </a:cubicBezTo>
                      <a:lnTo>
                        <a:pt x="5905" y="5429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3127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3501" name="Forme libre : forme 3500">
                <a:extLst>
                  <a:ext uri="{FF2B5EF4-FFF2-40B4-BE49-F238E27FC236}">
                    <a16:creationId xmlns:a16="http://schemas.microsoft.com/office/drawing/2014/main" id="{F93FE598-03CB-4C8E-5182-0F61163E94C6}"/>
                  </a:ext>
                </a:extLst>
              </p:cNvPr>
              <p:cNvSpPr/>
              <p:nvPr/>
            </p:nvSpPr>
            <p:spPr>
              <a:xfrm>
                <a:off x="17425919" y="4105214"/>
                <a:ext cx="234401" cy="180795"/>
              </a:xfrm>
              <a:custGeom>
                <a:avLst/>
                <a:gdLst>
                  <a:gd name="connsiteX0" fmla="*/ 72187 w 234401"/>
                  <a:gd name="connsiteY0" fmla="*/ 1680 h 180795"/>
                  <a:gd name="connsiteX1" fmla="*/ 2845 w 234401"/>
                  <a:gd name="connsiteY1" fmla="*/ 113122 h 180795"/>
                  <a:gd name="connsiteX2" fmla="*/ 146291 w 234401"/>
                  <a:gd name="connsiteY2" fmla="*/ 161414 h 180795"/>
                  <a:gd name="connsiteX3" fmla="*/ 233159 w 234401"/>
                  <a:gd name="connsiteY3" fmla="*/ 92072 h 180795"/>
                  <a:gd name="connsiteX4" fmla="*/ 233064 w 234401"/>
                  <a:gd name="connsiteY4" fmla="*/ 88738 h 180795"/>
                  <a:gd name="connsiteX5" fmla="*/ 148291 w 234401"/>
                  <a:gd name="connsiteY5" fmla="*/ 20920 h 180795"/>
                  <a:gd name="connsiteX6" fmla="*/ 90570 w 234401"/>
                  <a:gd name="connsiteY6" fmla="*/ 60 h 180795"/>
                  <a:gd name="connsiteX7" fmla="*/ 72187 w 234401"/>
                  <a:gd name="connsiteY7" fmla="*/ 1680 h 18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401" h="180795">
                    <a:moveTo>
                      <a:pt x="72187" y="1680"/>
                    </a:moveTo>
                    <a:cubicBezTo>
                      <a:pt x="21514" y="12157"/>
                      <a:pt x="-9919" y="62830"/>
                      <a:pt x="2845" y="113122"/>
                    </a:cubicBezTo>
                    <a:cubicBezTo>
                      <a:pt x="18847" y="175892"/>
                      <a:pt x="95428" y="201800"/>
                      <a:pt x="146291" y="161414"/>
                    </a:cubicBezTo>
                    <a:cubicBezTo>
                      <a:pt x="175342" y="138363"/>
                      <a:pt x="204108" y="115217"/>
                      <a:pt x="233159" y="92072"/>
                    </a:cubicBezTo>
                    <a:cubicBezTo>
                      <a:pt x="234969" y="90548"/>
                      <a:pt x="234683" y="90072"/>
                      <a:pt x="233064" y="88738"/>
                    </a:cubicBezTo>
                    <a:cubicBezTo>
                      <a:pt x="204775" y="66164"/>
                      <a:pt x="176485" y="43590"/>
                      <a:pt x="148291" y="20920"/>
                    </a:cubicBezTo>
                    <a:cubicBezTo>
                      <a:pt x="131432" y="7394"/>
                      <a:pt x="112287" y="156"/>
                      <a:pt x="90570" y="60"/>
                    </a:cubicBezTo>
                    <a:cubicBezTo>
                      <a:pt x="84379" y="-225"/>
                      <a:pt x="78187" y="536"/>
                      <a:pt x="72187" y="1680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495" name="Graphique 9">
              <a:extLst>
                <a:ext uri="{FF2B5EF4-FFF2-40B4-BE49-F238E27FC236}">
                  <a16:creationId xmlns:a16="http://schemas.microsoft.com/office/drawing/2014/main" id="{786F9EBF-4575-7FC2-B8AC-95509FEF84B4}"/>
                </a:ext>
              </a:extLst>
            </p:cNvPr>
            <p:cNvGrpSpPr/>
            <p:nvPr/>
          </p:nvGrpSpPr>
          <p:grpSpPr>
            <a:xfrm>
              <a:off x="17455243" y="4157947"/>
              <a:ext cx="124869" cy="72390"/>
              <a:chOff x="17455243" y="4157947"/>
              <a:chExt cx="124869" cy="72390"/>
            </a:xfrm>
            <a:solidFill>
              <a:srgbClr val="FFFFFF"/>
            </a:solidFill>
          </p:grpSpPr>
          <p:sp>
            <p:nvSpPr>
              <p:cNvPr id="3496" name="Forme libre : forme 3495">
                <a:extLst>
                  <a:ext uri="{FF2B5EF4-FFF2-40B4-BE49-F238E27FC236}">
                    <a16:creationId xmlns:a16="http://schemas.microsoft.com/office/drawing/2014/main" id="{187012E7-E028-0789-9979-D5A8351181C5}"/>
                  </a:ext>
                </a:extLst>
              </p:cNvPr>
              <p:cNvSpPr/>
              <p:nvPr/>
            </p:nvSpPr>
            <p:spPr>
              <a:xfrm>
                <a:off x="17455338" y="4157947"/>
                <a:ext cx="124774" cy="51054"/>
              </a:xfrm>
              <a:custGeom>
                <a:avLst/>
                <a:gdLst>
                  <a:gd name="connsiteX0" fmla="*/ 3810 w 124774"/>
                  <a:gd name="connsiteY0" fmla="*/ 51054 h 51054"/>
                  <a:gd name="connsiteX1" fmla="*/ 110109 w 124774"/>
                  <a:gd name="connsiteY1" fmla="*/ 51054 h 51054"/>
                  <a:gd name="connsiteX2" fmla="*/ 122396 w 124774"/>
                  <a:gd name="connsiteY2" fmla="*/ 44196 h 51054"/>
                  <a:gd name="connsiteX3" fmla="*/ 124492 w 124774"/>
                  <a:gd name="connsiteY3" fmla="*/ 30671 h 51054"/>
                  <a:gd name="connsiteX4" fmla="*/ 122872 w 124774"/>
                  <a:gd name="connsiteY4" fmla="*/ 29242 h 51054"/>
                  <a:gd name="connsiteX5" fmla="*/ 84772 w 124774"/>
                  <a:gd name="connsiteY5" fmla="*/ 29242 h 51054"/>
                  <a:gd name="connsiteX6" fmla="*/ 73343 w 124774"/>
                  <a:gd name="connsiteY6" fmla="*/ 17717 h 51054"/>
                  <a:gd name="connsiteX7" fmla="*/ 73343 w 124774"/>
                  <a:gd name="connsiteY7" fmla="*/ 1905 h 51054"/>
                  <a:gd name="connsiteX8" fmla="*/ 72104 w 124774"/>
                  <a:gd name="connsiteY8" fmla="*/ 476 h 51054"/>
                  <a:gd name="connsiteX9" fmla="*/ 64103 w 124774"/>
                  <a:gd name="connsiteY9" fmla="*/ 0 h 51054"/>
                  <a:gd name="connsiteX10" fmla="*/ 4667 w 124774"/>
                  <a:gd name="connsiteY10" fmla="*/ 0 h 51054"/>
                  <a:gd name="connsiteX11" fmla="*/ 0 w 124774"/>
                  <a:gd name="connsiteY11" fmla="*/ 2857 h 51054"/>
                  <a:gd name="connsiteX12" fmla="*/ 0 w 124774"/>
                  <a:gd name="connsiteY12" fmla="*/ 14573 h 51054"/>
                  <a:gd name="connsiteX13" fmla="*/ 1619 w 124774"/>
                  <a:gd name="connsiteY13" fmla="*/ 14573 h 51054"/>
                  <a:gd name="connsiteX14" fmla="*/ 60388 w 124774"/>
                  <a:gd name="connsiteY14" fmla="*/ 14573 h 51054"/>
                  <a:gd name="connsiteX15" fmla="*/ 64865 w 124774"/>
                  <a:gd name="connsiteY15" fmla="*/ 19050 h 51054"/>
                  <a:gd name="connsiteX16" fmla="*/ 64865 w 124774"/>
                  <a:gd name="connsiteY16" fmla="*/ 32480 h 51054"/>
                  <a:gd name="connsiteX17" fmla="*/ 60960 w 124774"/>
                  <a:gd name="connsiteY17" fmla="*/ 36481 h 51054"/>
                  <a:gd name="connsiteX18" fmla="*/ 381 w 124774"/>
                  <a:gd name="connsiteY18" fmla="*/ 36481 h 51054"/>
                  <a:gd name="connsiteX19" fmla="*/ 0 w 124774"/>
                  <a:gd name="connsiteY19" fmla="*/ 36481 h 51054"/>
                  <a:gd name="connsiteX20" fmla="*/ 0 w 124774"/>
                  <a:gd name="connsiteY20" fmla="*/ 48387 h 51054"/>
                  <a:gd name="connsiteX21" fmla="*/ 3810 w 124774"/>
                  <a:gd name="connsiteY21" fmla="*/ 51054 h 51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774" h="51054">
                    <a:moveTo>
                      <a:pt x="3810" y="51054"/>
                    </a:moveTo>
                    <a:cubicBezTo>
                      <a:pt x="39243" y="51054"/>
                      <a:pt x="74676" y="51054"/>
                      <a:pt x="110109" y="51054"/>
                    </a:cubicBezTo>
                    <a:cubicBezTo>
                      <a:pt x="115443" y="51054"/>
                      <a:pt x="119539" y="48578"/>
                      <a:pt x="122396" y="44196"/>
                    </a:cubicBezTo>
                    <a:cubicBezTo>
                      <a:pt x="125159" y="40005"/>
                      <a:pt x="124968" y="35338"/>
                      <a:pt x="124492" y="30671"/>
                    </a:cubicBezTo>
                    <a:cubicBezTo>
                      <a:pt x="124396" y="29623"/>
                      <a:pt x="124016" y="29242"/>
                      <a:pt x="122872" y="29242"/>
                    </a:cubicBezTo>
                    <a:cubicBezTo>
                      <a:pt x="110204" y="29242"/>
                      <a:pt x="97441" y="29242"/>
                      <a:pt x="84772" y="29242"/>
                    </a:cubicBezTo>
                    <a:cubicBezTo>
                      <a:pt x="77915" y="29242"/>
                      <a:pt x="73343" y="24574"/>
                      <a:pt x="73343" y="17717"/>
                    </a:cubicBezTo>
                    <a:cubicBezTo>
                      <a:pt x="73343" y="12478"/>
                      <a:pt x="73343" y="7144"/>
                      <a:pt x="73343" y="1905"/>
                    </a:cubicBezTo>
                    <a:cubicBezTo>
                      <a:pt x="73343" y="857"/>
                      <a:pt x="73057" y="571"/>
                      <a:pt x="72104" y="476"/>
                    </a:cubicBezTo>
                    <a:cubicBezTo>
                      <a:pt x="69437" y="190"/>
                      <a:pt x="66770" y="0"/>
                      <a:pt x="64103" y="0"/>
                    </a:cubicBezTo>
                    <a:cubicBezTo>
                      <a:pt x="44291" y="0"/>
                      <a:pt x="24479" y="0"/>
                      <a:pt x="4667" y="0"/>
                    </a:cubicBezTo>
                    <a:cubicBezTo>
                      <a:pt x="2381" y="0"/>
                      <a:pt x="857" y="762"/>
                      <a:pt x="0" y="2857"/>
                    </a:cubicBezTo>
                    <a:cubicBezTo>
                      <a:pt x="0" y="6763"/>
                      <a:pt x="0" y="10668"/>
                      <a:pt x="0" y="14573"/>
                    </a:cubicBezTo>
                    <a:cubicBezTo>
                      <a:pt x="571" y="14573"/>
                      <a:pt x="1048" y="14573"/>
                      <a:pt x="1619" y="14573"/>
                    </a:cubicBezTo>
                    <a:cubicBezTo>
                      <a:pt x="21241" y="14573"/>
                      <a:pt x="40767" y="14573"/>
                      <a:pt x="60388" y="14573"/>
                    </a:cubicBezTo>
                    <a:cubicBezTo>
                      <a:pt x="63532" y="14573"/>
                      <a:pt x="64865" y="15907"/>
                      <a:pt x="64865" y="19050"/>
                    </a:cubicBezTo>
                    <a:cubicBezTo>
                      <a:pt x="64865" y="23527"/>
                      <a:pt x="64865" y="28004"/>
                      <a:pt x="64865" y="32480"/>
                    </a:cubicBezTo>
                    <a:cubicBezTo>
                      <a:pt x="64865" y="34957"/>
                      <a:pt x="63437" y="36481"/>
                      <a:pt x="60960" y="36481"/>
                    </a:cubicBezTo>
                    <a:cubicBezTo>
                      <a:pt x="40767" y="36481"/>
                      <a:pt x="20574" y="36481"/>
                      <a:pt x="381" y="36481"/>
                    </a:cubicBezTo>
                    <a:cubicBezTo>
                      <a:pt x="286" y="36481"/>
                      <a:pt x="95" y="36481"/>
                      <a:pt x="0" y="36481"/>
                    </a:cubicBezTo>
                    <a:cubicBezTo>
                      <a:pt x="0" y="40481"/>
                      <a:pt x="0" y="44482"/>
                      <a:pt x="0" y="48387"/>
                    </a:cubicBezTo>
                    <a:cubicBezTo>
                      <a:pt x="762" y="50006"/>
                      <a:pt x="1810" y="51054"/>
                      <a:pt x="3810" y="510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97" name="Forme libre : forme 3496">
                <a:extLst>
                  <a:ext uri="{FF2B5EF4-FFF2-40B4-BE49-F238E27FC236}">
                    <a16:creationId xmlns:a16="http://schemas.microsoft.com/office/drawing/2014/main" id="{0C25735E-307D-38F0-D214-94F5AEBBCE4C}"/>
                  </a:ext>
                </a:extLst>
              </p:cNvPr>
              <p:cNvSpPr/>
              <p:nvPr/>
            </p:nvSpPr>
            <p:spPr>
              <a:xfrm>
                <a:off x="17455243" y="4216240"/>
                <a:ext cx="124862" cy="14097"/>
              </a:xfrm>
              <a:custGeom>
                <a:avLst/>
                <a:gdLst>
                  <a:gd name="connsiteX0" fmla="*/ 120682 w 124862"/>
                  <a:gd name="connsiteY0" fmla="*/ 6763 h 14097"/>
                  <a:gd name="connsiteX1" fmla="*/ 100584 w 124862"/>
                  <a:gd name="connsiteY1" fmla="*/ 6763 h 14097"/>
                  <a:gd name="connsiteX2" fmla="*/ 99346 w 124862"/>
                  <a:gd name="connsiteY2" fmla="*/ 6763 h 14097"/>
                  <a:gd name="connsiteX3" fmla="*/ 103917 w 124862"/>
                  <a:gd name="connsiteY3" fmla="*/ 1334 h 14097"/>
                  <a:gd name="connsiteX4" fmla="*/ 103060 w 124862"/>
                  <a:gd name="connsiteY4" fmla="*/ 0 h 14097"/>
                  <a:gd name="connsiteX5" fmla="*/ 64294 w 124862"/>
                  <a:gd name="connsiteY5" fmla="*/ 0 h 14097"/>
                  <a:gd name="connsiteX6" fmla="*/ 63055 w 124862"/>
                  <a:gd name="connsiteY6" fmla="*/ 0 h 14097"/>
                  <a:gd name="connsiteX7" fmla="*/ 68199 w 124862"/>
                  <a:gd name="connsiteY7" fmla="*/ 6572 h 14097"/>
                  <a:gd name="connsiteX8" fmla="*/ 66580 w 124862"/>
                  <a:gd name="connsiteY8" fmla="*/ 6763 h 14097"/>
                  <a:gd name="connsiteX9" fmla="*/ 4572 w 124862"/>
                  <a:gd name="connsiteY9" fmla="*/ 6763 h 14097"/>
                  <a:gd name="connsiteX10" fmla="*/ 0 w 124862"/>
                  <a:gd name="connsiteY10" fmla="*/ 9525 h 14097"/>
                  <a:gd name="connsiteX11" fmla="*/ 0 w 124862"/>
                  <a:gd name="connsiteY11" fmla="*/ 11239 h 14097"/>
                  <a:gd name="connsiteX12" fmla="*/ 4572 w 124862"/>
                  <a:gd name="connsiteY12" fmla="*/ 14097 h 14097"/>
                  <a:gd name="connsiteX13" fmla="*/ 120301 w 124862"/>
                  <a:gd name="connsiteY13" fmla="*/ 14097 h 14097"/>
                  <a:gd name="connsiteX14" fmla="*/ 121920 w 124862"/>
                  <a:gd name="connsiteY14" fmla="*/ 14002 h 14097"/>
                  <a:gd name="connsiteX15" fmla="*/ 124682 w 124862"/>
                  <a:gd name="connsiteY15" fmla="*/ 9430 h 14097"/>
                  <a:gd name="connsiteX16" fmla="*/ 120682 w 124862"/>
                  <a:gd name="connsiteY16" fmla="*/ 6763 h 14097"/>
                  <a:gd name="connsiteX17" fmla="*/ 78772 w 124862"/>
                  <a:gd name="connsiteY17" fmla="*/ 6668 h 14097"/>
                  <a:gd name="connsiteX18" fmla="*/ 83725 w 124862"/>
                  <a:gd name="connsiteY18" fmla="*/ 1238 h 14097"/>
                  <a:gd name="connsiteX19" fmla="*/ 88678 w 124862"/>
                  <a:gd name="connsiteY19" fmla="*/ 6668 h 14097"/>
                  <a:gd name="connsiteX20" fmla="*/ 78772 w 124862"/>
                  <a:gd name="connsiteY20" fmla="*/ 666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4862" h="14097">
                    <a:moveTo>
                      <a:pt x="120682" y="6763"/>
                    </a:moveTo>
                    <a:cubicBezTo>
                      <a:pt x="114014" y="6763"/>
                      <a:pt x="107251" y="6763"/>
                      <a:pt x="100584" y="6763"/>
                    </a:cubicBezTo>
                    <a:cubicBezTo>
                      <a:pt x="100203" y="6763"/>
                      <a:pt x="99727" y="6763"/>
                      <a:pt x="99346" y="6763"/>
                    </a:cubicBezTo>
                    <a:cubicBezTo>
                      <a:pt x="101346" y="5239"/>
                      <a:pt x="102965" y="3524"/>
                      <a:pt x="103917" y="1334"/>
                    </a:cubicBezTo>
                    <a:cubicBezTo>
                      <a:pt x="104489" y="0"/>
                      <a:pt x="104489" y="0"/>
                      <a:pt x="103060" y="0"/>
                    </a:cubicBezTo>
                    <a:cubicBezTo>
                      <a:pt x="90106" y="0"/>
                      <a:pt x="77248" y="0"/>
                      <a:pt x="64294" y="0"/>
                    </a:cubicBezTo>
                    <a:cubicBezTo>
                      <a:pt x="63913" y="0"/>
                      <a:pt x="63532" y="0"/>
                      <a:pt x="63055" y="0"/>
                    </a:cubicBezTo>
                    <a:cubicBezTo>
                      <a:pt x="63913" y="2953"/>
                      <a:pt x="65627" y="4953"/>
                      <a:pt x="68199" y="6572"/>
                    </a:cubicBezTo>
                    <a:cubicBezTo>
                      <a:pt x="67532" y="6858"/>
                      <a:pt x="67056" y="6763"/>
                      <a:pt x="66580" y="6763"/>
                    </a:cubicBezTo>
                    <a:cubicBezTo>
                      <a:pt x="45910" y="6763"/>
                      <a:pt x="25241" y="6763"/>
                      <a:pt x="4572" y="6763"/>
                    </a:cubicBezTo>
                    <a:cubicBezTo>
                      <a:pt x="2381" y="6763"/>
                      <a:pt x="762" y="7429"/>
                      <a:pt x="0" y="9525"/>
                    </a:cubicBezTo>
                    <a:cubicBezTo>
                      <a:pt x="0" y="10096"/>
                      <a:pt x="0" y="10668"/>
                      <a:pt x="0" y="11239"/>
                    </a:cubicBezTo>
                    <a:cubicBezTo>
                      <a:pt x="762" y="13430"/>
                      <a:pt x="2286" y="14097"/>
                      <a:pt x="4572" y="14097"/>
                    </a:cubicBezTo>
                    <a:cubicBezTo>
                      <a:pt x="43148" y="14097"/>
                      <a:pt x="81724" y="14097"/>
                      <a:pt x="120301" y="14097"/>
                    </a:cubicBezTo>
                    <a:cubicBezTo>
                      <a:pt x="120872" y="14097"/>
                      <a:pt x="121348" y="14097"/>
                      <a:pt x="121920" y="14002"/>
                    </a:cubicBezTo>
                    <a:cubicBezTo>
                      <a:pt x="124111" y="13526"/>
                      <a:pt x="125349" y="11525"/>
                      <a:pt x="124682" y="9430"/>
                    </a:cubicBezTo>
                    <a:cubicBezTo>
                      <a:pt x="124111" y="7620"/>
                      <a:pt x="122872" y="6858"/>
                      <a:pt x="120682" y="6763"/>
                    </a:cubicBezTo>
                    <a:close/>
                    <a:moveTo>
                      <a:pt x="78772" y="6668"/>
                    </a:moveTo>
                    <a:cubicBezTo>
                      <a:pt x="81153" y="5239"/>
                      <a:pt x="82582" y="3524"/>
                      <a:pt x="83725" y="1238"/>
                    </a:cubicBezTo>
                    <a:cubicBezTo>
                      <a:pt x="84772" y="3524"/>
                      <a:pt x="86296" y="5239"/>
                      <a:pt x="88678" y="6668"/>
                    </a:cubicBezTo>
                    <a:cubicBezTo>
                      <a:pt x="85249" y="6668"/>
                      <a:pt x="82201" y="6668"/>
                      <a:pt x="78772" y="66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98" name="Forme libre : forme 3497">
                <a:extLst>
                  <a:ext uri="{FF2B5EF4-FFF2-40B4-BE49-F238E27FC236}">
                    <a16:creationId xmlns:a16="http://schemas.microsoft.com/office/drawing/2014/main" id="{B5F89342-0BA4-562C-55C2-096C9D58B776}"/>
                  </a:ext>
                </a:extLst>
              </p:cNvPr>
              <p:cNvSpPr/>
              <p:nvPr/>
            </p:nvSpPr>
            <p:spPr>
              <a:xfrm>
                <a:off x="17455338" y="4179664"/>
                <a:ext cx="57452" cy="7441"/>
              </a:xfrm>
              <a:custGeom>
                <a:avLst/>
                <a:gdLst>
                  <a:gd name="connsiteX0" fmla="*/ 50863 w 57452"/>
                  <a:gd name="connsiteY0" fmla="*/ 7429 h 7441"/>
                  <a:gd name="connsiteX1" fmla="*/ 56102 w 57452"/>
                  <a:gd name="connsiteY1" fmla="*/ 7429 h 7441"/>
                  <a:gd name="connsiteX2" fmla="*/ 57436 w 57452"/>
                  <a:gd name="connsiteY2" fmla="*/ 6001 h 7441"/>
                  <a:gd name="connsiteX3" fmla="*/ 57436 w 57452"/>
                  <a:gd name="connsiteY3" fmla="*/ 1334 h 7441"/>
                  <a:gd name="connsiteX4" fmla="*/ 56102 w 57452"/>
                  <a:gd name="connsiteY4" fmla="*/ 0 h 7441"/>
                  <a:gd name="connsiteX5" fmla="*/ 1429 w 57452"/>
                  <a:gd name="connsiteY5" fmla="*/ 0 h 7441"/>
                  <a:gd name="connsiteX6" fmla="*/ 0 w 57452"/>
                  <a:gd name="connsiteY6" fmla="*/ 0 h 7441"/>
                  <a:gd name="connsiteX7" fmla="*/ 0 w 57452"/>
                  <a:gd name="connsiteY7" fmla="*/ 7334 h 7441"/>
                  <a:gd name="connsiteX8" fmla="*/ 1619 w 57452"/>
                  <a:gd name="connsiteY8" fmla="*/ 7334 h 7441"/>
                  <a:gd name="connsiteX9" fmla="*/ 50863 w 57452"/>
                  <a:gd name="connsiteY9" fmla="*/ 7429 h 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452" h="7441">
                    <a:moveTo>
                      <a:pt x="50863" y="7429"/>
                    </a:moveTo>
                    <a:cubicBezTo>
                      <a:pt x="52578" y="7429"/>
                      <a:pt x="54388" y="7334"/>
                      <a:pt x="56102" y="7429"/>
                    </a:cubicBezTo>
                    <a:cubicBezTo>
                      <a:pt x="57245" y="7525"/>
                      <a:pt x="57531" y="7048"/>
                      <a:pt x="57436" y="6001"/>
                    </a:cubicBezTo>
                    <a:cubicBezTo>
                      <a:pt x="57341" y="4477"/>
                      <a:pt x="57341" y="2953"/>
                      <a:pt x="57436" y="1334"/>
                    </a:cubicBezTo>
                    <a:cubicBezTo>
                      <a:pt x="57531" y="190"/>
                      <a:pt x="57055" y="0"/>
                      <a:pt x="56102" y="0"/>
                    </a:cubicBezTo>
                    <a:cubicBezTo>
                      <a:pt x="37910" y="0"/>
                      <a:pt x="19621" y="0"/>
                      <a:pt x="1429" y="0"/>
                    </a:cubicBezTo>
                    <a:cubicBezTo>
                      <a:pt x="953" y="0"/>
                      <a:pt x="476" y="0"/>
                      <a:pt x="0" y="0"/>
                    </a:cubicBezTo>
                    <a:cubicBezTo>
                      <a:pt x="0" y="2477"/>
                      <a:pt x="0" y="4858"/>
                      <a:pt x="0" y="7334"/>
                    </a:cubicBezTo>
                    <a:cubicBezTo>
                      <a:pt x="571" y="7334"/>
                      <a:pt x="1048" y="7334"/>
                      <a:pt x="1619" y="7334"/>
                    </a:cubicBezTo>
                    <a:cubicBezTo>
                      <a:pt x="17907" y="7429"/>
                      <a:pt x="34385" y="7429"/>
                      <a:pt x="50863" y="7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99" name="Forme libre : forme 3498">
                <a:extLst>
                  <a:ext uri="{FF2B5EF4-FFF2-40B4-BE49-F238E27FC236}">
                    <a16:creationId xmlns:a16="http://schemas.microsoft.com/office/drawing/2014/main" id="{822CDC6D-3987-16FC-7528-7EA350526EAB}"/>
                  </a:ext>
                </a:extLst>
              </p:cNvPr>
              <p:cNvSpPr/>
              <p:nvPr/>
            </p:nvSpPr>
            <p:spPr>
              <a:xfrm>
                <a:off x="17535920" y="4160395"/>
                <a:ext cx="38576" cy="19459"/>
              </a:xfrm>
              <a:custGeom>
                <a:avLst/>
                <a:gdLst>
                  <a:gd name="connsiteX0" fmla="*/ 0 w 38576"/>
                  <a:gd name="connsiteY0" fmla="*/ 14983 h 19459"/>
                  <a:gd name="connsiteX1" fmla="*/ 4477 w 38576"/>
                  <a:gd name="connsiteY1" fmla="*/ 19460 h 19459"/>
                  <a:gd name="connsiteX2" fmla="*/ 37433 w 38576"/>
                  <a:gd name="connsiteY2" fmla="*/ 19460 h 19459"/>
                  <a:gd name="connsiteX3" fmla="*/ 38576 w 38576"/>
                  <a:gd name="connsiteY3" fmla="*/ 19460 h 19459"/>
                  <a:gd name="connsiteX4" fmla="*/ 35528 w 38576"/>
                  <a:gd name="connsiteY4" fmla="*/ 17174 h 19459"/>
                  <a:gd name="connsiteX5" fmla="*/ 9715 w 38576"/>
                  <a:gd name="connsiteY5" fmla="*/ 3839 h 19459"/>
                  <a:gd name="connsiteX6" fmla="*/ 952 w 38576"/>
                  <a:gd name="connsiteY6" fmla="*/ 124 h 19459"/>
                  <a:gd name="connsiteX7" fmla="*/ 0 w 38576"/>
                  <a:gd name="connsiteY7" fmla="*/ 886 h 19459"/>
                  <a:gd name="connsiteX8" fmla="*/ 0 w 38576"/>
                  <a:gd name="connsiteY8" fmla="*/ 14983 h 19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576" h="19459">
                    <a:moveTo>
                      <a:pt x="0" y="14983"/>
                    </a:moveTo>
                    <a:cubicBezTo>
                      <a:pt x="0" y="18126"/>
                      <a:pt x="1333" y="19460"/>
                      <a:pt x="4477" y="19460"/>
                    </a:cubicBezTo>
                    <a:cubicBezTo>
                      <a:pt x="15430" y="19460"/>
                      <a:pt x="26479" y="19460"/>
                      <a:pt x="37433" y="19460"/>
                    </a:cubicBezTo>
                    <a:cubicBezTo>
                      <a:pt x="37814" y="19460"/>
                      <a:pt x="38195" y="19460"/>
                      <a:pt x="38576" y="19460"/>
                    </a:cubicBezTo>
                    <a:cubicBezTo>
                      <a:pt x="37719" y="18317"/>
                      <a:pt x="36576" y="17745"/>
                      <a:pt x="35528" y="17174"/>
                    </a:cubicBezTo>
                    <a:cubicBezTo>
                      <a:pt x="26956" y="12697"/>
                      <a:pt x="18288" y="8315"/>
                      <a:pt x="9715" y="3839"/>
                    </a:cubicBezTo>
                    <a:cubicBezTo>
                      <a:pt x="6858" y="2410"/>
                      <a:pt x="4000" y="1172"/>
                      <a:pt x="952" y="124"/>
                    </a:cubicBezTo>
                    <a:cubicBezTo>
                      <a:pt x="95" y="-162"/>
                      <a:pt x="0" y="29"/>
                      <a:pt x="0" y="886"/>
                    </a:cubicBezTo>
                    <a:cubicBezTo>
                      <a:pt x="0" y="5553"/>
                      <a:pt x="0" y="10220"/>
                      <a:pt x="0" y="149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472" name="Graphique 9">
            <a:extLst>
              <a:ext uri="{FF2B5EF4-FFF2-40B4-BE49-F238E27FC236}">
                <a16:creationId xmlns:a16="http://schemas.microsoft.com/office/drawing/2014/main" id="{0B4C4B90-D76C-0CFD-246A-223D015FC50F}"/>
              </a:ext>
            </a:extLst>
          </p:cNvPr>
          <p:cNvGrpSpPr/>
          <p:nvPr/>
        </p:nvGrpSpPr>
        <p:grpSpPr>
          <a:xfrm>
            <a:off x="9673780" y="4200338"/>
            <a:ext cx="421811" cy="546762"/>
            <a:chOff x="18037407" y="4195567"/>
            <a:chExt cx="180834" cy="234401"/>
          </a:xfrm>
        </p:grpSpPr>
        <p:sp>
          <p:nvSpPr>
            <p:cNvPr id="3489" name="Forme libre : forme 3488">
              <a:extLst>
                <a:ext uri="{FF2B5EF4-FFF2-40B4-BE49-F238E27FC236}">
                  <a16:creationId xmlns:a16="http://schemas.microsoft.com/office/drawing/2014/main" id="{C43C55A3-927A-2E18-63CA-111D047FEB03}"/>
                </a:ext>
              </a:extLst>
            </p:cNvPr>
            <p:cNvSpPr/>
            <p:nvPr/>
          </p:nvSpPr>
          <p:spPr>
            <a:xfrm>
              <a:off x="18037407" y="4195567"/>
              <a:ext cx="180834" cy="234401"/>
            </a:xfrm>
            <a:custGeom>
              <a:avLst/>
              <a:gdLst>
                <a:gd name="connsiteX0" fmla="*/ 1718 w 180834"/>
                <a:gd name="connsiteY0" fmla="*/ 162215 h 234401"/>
                <a:gd name="connsiteX1" fmla="*/ 113161 w 180834"/>
                <a:gd name="connsiteY1" fmla="*/ 231557 h 234401"/>
                <a:gd name="connsiteX2" fmla="*/ 161452 w 180834"/>
                <a:gd name="connsiteY2" fmla="*/ 88110 h 234401"/>
                <a:gd name="connsiteX3" fmla="*/ 92110 w 180834"/>
                <a:gd name="connsiteY3" fmla="*/ 1242 h 234401"/>
                <a:gd name="connsiteX4" fmla="*/ 88777 w 180834"/>
                <a:gd name="connsiteY4" fmla="*/ 1337 h 234401"/>
                <a:gd name="connsiteX5" fmla="*/ 20958 w 180834"/>
                <a:gd name="connsiteY5" fmla="*/ 86110 h 234401"/>
                <a:gd name="connsiteX6" fmla="*/ 99 w 180834"/>
                <a:gd name="connsiteY6" fmla="*/ 143831 h 234401"/>
                <a:gd name="connsiteX7" fmla="*/ 1718 w 180834"/>
                <a:gd name="connsiteY7" fmla="*/ 162215 h 23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834" h="234401">
                  <a:moveTo>
                    <a:pt x="1718" y="162215"/>
                  </a:moveTo>
                  <a:cubicBezTo>
                    <a:pt x="12195" y="212888"/>
                    <a:pt x="62869" y="244320"/>
                    <a:pt x="113161" y="231557"/>
                  </a:cubicBezTo>
                  <a:cubicBezTo>
                    <a:pt x="175930" y="215555"/>
                    <a:pt x="201838" y="138974"/>
                    <a:pt x="161452" y="88110"/>
                  </a:cubicBezTo>
                  <a:cubicBezTo>
                    <a:pt x="138402" y="59059"/>
                    <a:pt x="115256" y="30293"/>
                    <a:pt x="92110" y="1242"/>
                  </a:cubicBezTo>
                  <a:cubicBezTo>
                    <a:pt x="90586" y="-567"/>
                    <a:pt x="90110" y="-282"/>
                    <a:pt x="88777" y="1337"/>
                  </a:cubicBezTo>
                  <a:cubicBezTo>
                    <a:pt x="66202" y="29627"/>
                    <a:pt x="43628" y="57916"/>
                    <a:pt x="20958" y="86110"/>
                  </a:cubicBezTo>
                  <a:cubicBezTo>
                    <a:pt x="7433" y="102969"/>
                    <a:pt x="194" y="122114"/>
                    <a:pt x="99" y="143831"/>
                  </a:cubicBezTo>
                  <a:cubicBezTo>
                    <a:pt x="-282" y="150118"/>
                    <a:pt x="480" y="156214"/>
                    <a:pt x="1718" y="162215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490" name="Graphique 9">
              <a:extLst>
                <a:ext uri="{FF2B5EF4-FFF2-40B4-BE49-F238E27FC236}">
                  <a16:creationId xmlns:a16="http://schemas.microsoft.com/office/drawing/2014/main" id="{0ED0ADE0-F103-A812-D367-4FE376C1CEAA}"/>
                </a:ext>
              </a:extLst>
            </p:cNvPr>
            <p:cNvGrpSpPr/>
            <p:nvPr/>
          </p:nvGrpSpPr>
          <p:grpSpPr>
            <a:xfrm>
              <a:off x="18073492" y="4306711"/>
              <a:ext cx="110222" cy="74407"/>
              <a:chOff x="18073492" y="4306711"/>
              <a:chExt cx="110222" cy="74407"/>
            </a:xfrm>
            <a:solidFill>
              <a:srgbClr val="FFFFFF"/>
            </a:solidFill>
          </p:grpSpPr>
          <p:sp>
            <p:nvSpPr>
              <p:cNvPr id="3491" name="Forme libre : forme 3490">
                <a:extLst>
                  <a:ext uri="{FF2B5EF4-FFF2-40B4-BE49-F238E27FC236}">
                    <a16:creationId xmlns:a16="http://schemas.microsoft.com/office/drawing/2014/main" id="{1A080A45-A28A-34AF-3715-0CCBBAA27267}"/>
                  </a:ext>
                </a:extLst>
              </p:cNvPr>
              <p:cNvSpPr/>
              <p:nvPr/>
            </p:nvSpPr>
            <p:spPr>
              <a:xfrm>
                <a:off x="18073492" y="4306711"/>
                <a:ext cx="110222" cy="74407"/>
              </a:xfrm>
              <a:custGeom>
                <a:avLst/>
                <a:gdLst>
                  <a:gd name="connsiteX0" fmla="*/ 108889 w 110222"/>
                  <a:gd name="connsiteY0" fmla="*/ 38308 h 74407"/>
                  <a:gd name="connsiteX1" fmla="*/ 8591 w 110222"/>
                  <a:gd name="connsiteY1" fmla="*/ 38308 h 74407"/>
                  <a:gd name="connsiteX2" fmla="*/ 7162 w 110222"/>
                  <a:gd name="connsiteY2" fmla="*/ 36879 h 74407"/>
                  <a:gd name="connsiteX3" fmla="*/ 7162 w 110222"/>
                  <a:gd name="connsiteY3" fmla="*/ 1446 h 74407"/>
                  <a:gd name="connsiteX4" fmla="*/ 5638 w 110222"/>
                  <a:gd name="connsiteY4" fmla="*/ 17 h 74407"/>
                  <a:gd name="connsiteX5" fmla="*/ 1352 w 110222"/>
                  <a:gd name="connsiteY5" fmla="*/ 17 h 74407"/>
                  <a:gd name="connsiteX6" fmla="*/ 18 w 110222"/>
                  <a:gd name="connsiteY6" fmla="*/ 1351 h 74407"/>
                  <a:gd name="connsiteX7" fmla="*/ 18 w 110222"/>
                  <a:gd name="connsiteY7" fmla="*/ 73074 h 74407"/>
                  <a:gd name="connsiteX8" fmla="*/ 18 w 110222"/>
                  <a:gd name="connsiteY8" fmla="*/ 73645 h 74407"/>
                  <a:gd name="connsiteX9" fmla="*/ 780 w 110222"/>
                  <a:gd name="connsiteY9" fmla="*/ 74407 h 74407"/>
                  <a:gd name="connsiteX10" fmla="*/ 6019 w 110222"/>
                  <a:gd name="connsiteY10" fmla="*/ 74407 h 74407"/>
                  <a:gd name="connsiteX11" fmla="*/ 7162 w 110222"/>
                  <a:gd name="connsiteY11" fmla="*/ 73264 h 74407"/>
                  <a:gd name="connsiteX12" fmla="*/ 7162 w 110222"/>
                  <a:gd name="connsiteY12" fmla="*/ 56691 h 74407"/>
                  <a:gd name="connsiteX13" fmla="*/ 8686 w 110222"/>
                  <a:gd name="connsiteY13" fmla="*/ 55167 h 74407"/>
                  <a:gd name="connsiteX14" fmla="*/ 101555 w 110222"/>
                  <a:gd name="connsiteY14" fmla="*/ 55167 h 74407"/>
                  <a:gd name="connsiteX15" fmla="*/ 102221 w 110222"/>
                  <a:gd name="connsiteY15" fmla="*/ 55167 h 74407"/>
                  <a:gd name="connsiteX16" fmla="*/ 103079 w 110222"/>
                  <a:gd name="connsiteY16" fmla="*/ 56024 h 74407"/>
                  <a:gd name="connsiteX17" fmla="*/ 103079 w 110222"/>
                  <a:gd name="connsiteY17" fmla="*/ 62596 h 74407"/>
                  <a:gd name="connsiteX18" fmla="*/ 103079 w 110222"/>
                  <a:gd name="connsiteY18" fmla="*/ 73360 h 74407"/>
                  <a:gd name="connsiteX19" fmla="*/ 103650 w 110222"/>
                  <a:gd name="connsiteY19" fmla="*/ 74312 h 74407"/>
                  <a:gd name="connsiteX20" fmla="*/ 110222 w 110222"/>
                  <a:gd name="connsiteY20" fmla="*/ 74217 h 74407"/>
                  <a:gd name="connsiteX21" fmla="*/ 110222 w 110222"/>
                  <a:gd name="connsiteY21" fmla="*/ 38212 h 74407"/>
                  <a:gd name="connsiteX22" fmla="*/ 108889 w 110222"/>
                  <a:gd name="connsiteY22" fmla="*/ 38308 h 7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0222" h="74407">
                    <a:moveTo>
                      <a:pt x="108889" y="38308"/>
                    </a:moveTo>
                    <a:cubicBezTo>
                      <a:pt x="75456" y="38308"/>
                      <a:pt x="42023" y="38308"/>
                      <a:pt x="8591" y="38308"/>
                    </a:cubicBezTo>
                    <a:cubicBezTo>
                      <a:pt x="7162" y="38308"/>
                      <a:pt x="7162" y="38308"/>
                      <a:pt x="7162" y="36879"/>
                    </a:cubicBezTo>
                    <a:cubicBezTo>
                      <a:pt x="7162" y="25068"/>
                      <a:pt x="7162" y="13257"/>
                      <a:pt x="7162" y="1446"/>
                    </a:cubicBezTo>
                    <a:cubicBezTo>
                      <a:pt x="7162" y="-173"/>
                      <a:pt x="7352" y="17"/>
                      <a:pt x="5638" y="17"/>
                    </a:cubicBezTo>
                    <a:cubicBezTo>
                      <a:pt x="4209" y="17"/>
                      <a:pt x="2780" y="112"/>
                      <a:pt x="1352" y="17"/>
                    </a:cubicBezTo>
                    <a:cubicBezTo>
                      <a:pt x="304" y="-78"/>
                      <a:pt x="18" y="208"/>
                      <a:pt x="18" y="1351"/>
                    </a:cubicBezTo>
                    <a:cubicBezTo>
                      <a:pt x="18" y="25258"/>
                      <a:pt x="18" y="49166"/>
                      <a:pt x="18" y="73074"/>
                    </a:cubicBezTo>
                    <a:cubicBezTo>
                      <a:pt x="18" y="73264"/>
                      <a:pt x="18" y="73455"/>
                      <a:pt x="18" y="73645"/>
                    </a:cubicBezTo>
                    <a:cubicBezTo>
                      <a:pt x="-77" y="74312"/>
                      <a:pt x="209" y="74407"/>
                      <a:pt x="780" y="74407"/>
                    </a:cubicBezTo>
                    <a:cubicBezTo>
                      <a:pt x="2495" y="74407"/>
                      <a:pt x="4304" y="74312"/>
                      <a:pt x="6019" y="74407"/>
                    </a:cubicBezTo>
                    <a:cubicBezTo>
                      <a:pt x="6971" y="74407"/>
                      <a:pt x="7162" y="74121"/>
                      <a:pt x="7162" y="73264"/>
                    </a:cubicBezTo>
                    <a:cubicBezTo>
                      <a:pt x="7162" y="67740"/>
                      <a:pt x="7162" y="62215"/>
                      <a:pt x="7162" y="56691"/>
                    </a:cubicBezTo>
                    <a:cubicBezTo>
                      <a:pt x="7162" y="55071"/>
                      <a:pt x="6971" y="55167"/>
                      <a:pt x="8686" y="55167"/>
                    </a:cubicBezTo>
                    <a:cubicBezTo>
                      <a:pt x="39642" y="55167"/>
                      <a:pt x="70598" y="55167"/>
                      <a:pt x="101555" y="55167"/>
                    </a:cubicBezTo>
                    <a:cubicBezTo>
                      <a:pt x="101745" y="55167"/>
                      <a:pt x="102031" y="55167"/>
                      <a:pt x="102221" y="55167"/>
                    </a:cubicBezTo>
                    <a:cubicBezTo>
                      <a:pt x="102888" y="55071"/>
                      <a:pt x="103079" y="55357"/>
                      <a:pt x="103079" y="56024"/>
                    </a:cubicBezTo>
                    <a:cubicBezTo>
                      <a:pt x="103079" y="58215"/>
                      <a:pt x="103079" y="60405"/>
                      <a:pt x="103079" y="62596"/>
                    </a:cubicBezTo>
                    <a:cubicBezTo>
                      <a:pt x="103079" y="66216"/>
                      <a:pt x="103079" y="69740"/>
                      <a:pt x="103079" y="73360"/>
                    </a:cubicBezTo>
                    <a:cubicBezTo>
                      <a:pt x="103079" y="73836"/>
                      <a:pt x="102888" y="74312"/>
                      <a:pt x="103650" y="74312"/>
                    </a:cubicBezTo>
                    <a:cubicBezTo>
                      <a:pt x="105841" y="74217"/>
                      <a:pt x="108032" y="74407"/>
                      <a:pt x="110222" y="74217"/>
                    </a:cubicBezTo>
                    <a:cubicBezTo>
                      <a:pt x="110222" y="62215"/>
                      <a:pt x="110222" y="50214"/>
                      <a:pt x="110222" y="38212"/>
                    </a:cubicBezTo>
                    <a:cubicBezTo>
                      <a:pt x="109746" y="38308"/>
                      <a:pt x="109270" y="38308"/>
                      <a:pt x="108889" y="383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92" name="Forme libre : forme 3491">
                <a:extLst>
                  <a:ext uri="{FF2B5EF4-FFF2-40B4-BE49-F238E27FC236}">
                    <a16:creationId xmlns:a16="http://schemas.microsoft.com/office/drawing/2014/main" id="{DEF22F9B-2EAB-F1BF-0D58-BDE9DB4BC4A4}"/>
                  </a:ext>
                </a:extLst>
              </p:cNvPr>
              <p:cNvSpPr/>
              <p:nvPr/>
            </p:nvSpPr>
            <p:spPr>
              <a:xfrm>
                <a:off x="18106996" y="4323396"/>
                <a:ext cx="71879" cy="19257"/>
              </a:xfrm>
              <a:custGeom>
                <a:avLst/>
                <a:gdLst>
                  <a:gd name="connsiteX0" fmla="*/ 1185 w 71879"/>
                  <a:gd name="connsiteY0" fmla="*/ 19241 h 19257"/>
                  <a:gd name="connsiteX1" fmla="*/ 35952 w 71879"/>
                  <a:gd name="connsiteY1" fmla="*/ 19241 h 19257"/>
                  <a:gd name="connsiteX2" fmla="*/ 70337 w 71879"/>
                  <a:gd name="connsiteY2" fmla="*/ 19241 h 19257"/>
                  <a:gd name="connsiteX3" fmla="*/ 71194 w 71879"/>
                  <a:gd name="connsiteY3" fmla="*/ 19241 h 19257"/>
                  <a:gd name="connsiteX4" fmla="*/ 71861 w 71879"/>
                  <a:gd name="connsiteY4" fmla="*/ 18574 h 19257"/>
                  <a:gd name="connsiteX5" fmla="*/ 71670 w 71879"/>
                  <a:gd name="connsiteY5" fmla="*/ 6382 h 19257"/>
                  <a:gd name="connsiteX6" fmla="*/ 69861 w 71879"/>
                  <a:gd name="connsiteY6" fmla="*/ 2096 h 19257"/>
                  <a:gd name="connsiteX7" fmla="*/ 64050 w 71879"/>
                  <a:gd name="connsiteY7" fmla="*/ 0 h 19257"/>
                  <a:gd name="connsiteX8" fmla="*/ 52335 w 71879"/>
                  <a:gd name="connsiteY8" fmla="*/ 0 h 19257"/>
                  <a:gd name="connsiteX9" fmla="*/ 8234 w 71879"/>
                  <a:gd name="connsiteY9" fmla="*/ 0 h 19257"/>
                  <a:gd name="connsiteX10" fmla="*/ 42 w 71879"/>
                  <a:gd name="connsiteY10" fmla="*/ 8096 h 19257"/>
                  <a:gd name="connsiteX11" fmla="*/ 42 w 71879"/>
                  <a:gd name="connsiteY11" fmla="*/ 18002 h 19257"/>
                  <a:gd name="connsiteX12" fmla="*/ 1185 w 71879"/>
                  <a:gd name="connsiteY12" fmla="*/ 19241 h 1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879" h="19257">
                    <a:moveTo>
                      <a:pt x="1185" y="19241"/>
                    </a:moveTo>
                    <a:cubicBezTo>
                      <a:pt x="12806" y="19241"/>
                      <a:pt x="24331" y="19241"/>
                      <a:pt x="35952" y="19241"/>
                    </a:cubicBezTo>
                    <a:cubicBezTo>
                      <a:pt x="47382" y="19241"/>
                      <a:pt x="58811" y="19241"/>
                      <a:pt x="70337" y="19241"/>
                    </a:cubicBezTo>
                    <a:cubicBezTo>
                      <a:pt x="70623" y="19241"/>
                      <a:pt x="70908" y="19241"/>
                      <a:pt x="71194" y="19241"/>
                    </a:cubicBezTo>
                    <a:cubicBezTo>
                      <a:pt x="71670" y="19241"/>
                      <a:pt x="71956" y="19050"/>
                      <a:pt x="71861" y="18574"/>
                    </a:cubicBezTo>
                    <a:cubicBezTo>
                      <a:pt x="71766" y="14478"/>
                      <a:pt x="72051" y="10478"/>
                      <a:pt x="71670" y="6382"/>
                    </a:cubicBezTo>
                    <a:cubicBezTo>
                      <a:pt x="71480" y="4763"/>
                      <a:pt x="71003" y="3334"/>
                      <a:pt x="69861" y="2096"/>
                    </a:cubicBezTo>
                    <a:cubicBezTo>
                      <a:pt x="68241" y="476"/>
                      <a:pt x="66241" y="0"/>
                      <a:pt x="64050" y="0"/>
                    </a:cubicBezTo>
                    <a:cubicBezTo>
                      <a:pt x="60145" y="0"/>
                      <a:pt x="56240" y="0"/>
                      <a:pt x="52335" y="0"/>
                    </a:cubicBezTo>
                    <a:cubicBezTo>
                      <a:pt x="37666" y="0"/>
                      <a:pt x="22902" y="0"/>
                      <a:pt x="8234" y="0"/>
                    </a:cubicBezTo>
                    <a:cubicBezTo>
                      <a:pt x="2709" y="0"/>
                      <a:pt x="138" y="2572"/>
                      <a:pt x="42" y="8096"/>
                    </a:cubicBezTo>
                    <a:cubicBezTo>
                      <a:pt x="-53" y="11430"/>
                      <a:pt x="42" y="14669"/>
                      <a:pt x="42" y="18002"/>
                    </a:cubicBezTo>
                    <a:cubicBezTo>
                      <a:pt x="-53" y="19050"/>
                      <a:pt x="233" y="19336"/>
                      <a:pt x="1185" y="192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93" name="Forme libre : forme 3492">
                <a:extLst>
                  <a:ext uri="{FF2B5EF4-FFF2-40B4-BE49-F238E27FC236}">
                    <a16:creationId xmlns:a16="http://schemas.microsoft.com/office/drawing/2014/main" id="{761060B5-75F5-1D77-2CE8-4AC26439272C}"/>
                  </a:ext>
                </a:extLst>
              </p:cNvPr>
              <p:cNvSpPr/>
              <p:nvPr/>
            </p:nvSpPr>
            <p:spPr>
              <a:xfrm>
                <a:off x="18082464" y="4323015"/>
                <a:ext cx="20097" cy="20097"/>
              </a:xfrm>
              <a:custGeom>
                <a:avLst/>
                <a:gdLst>
                  <a:gd name="connsiteX0" fmla="*/ 10096 w 20097"/>
                  <a:gd name="connsiteY0" fmla="*/ 20098 h 20097"/>
                  <a:gd name="connsiteX1" fmla="*/ 20098 w 20097"/>
                  <a:gd name="connsiteY1" fmla="*/ 10097 h 20097"/>
                  <a:gd name="connsiteX2" fmla="*/ 10001 w 20097"/>
                  <a:gd name="connsiteY2" fmla="*/ 0 h 20097"/>
                  <a:gd name="connsiteX3" fmla="*/ 0 w 20097"/>
                  <a:gd name="connsiteY3" fmla="*/ 10001 h 20097"/>
                  <a:gd name="connsiteX4" fmla="*/ 10096 w 20097"/>
                  <a:gd name="connsiteY4" fmla="*/ 20098 h 2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97" h="20097">
                    <a:moveTo>
                      <a:pt x="10096" y="20098"/>
                    </a:moveTo>
                    <a:cubicBezTo>
                      <a:pt x="15621" y="20098"/>
                      <a:pt x="20098" y="15621"/>
                      <a:pt x="20098" y="10097"/>
                    </a:cubicBezTo>
                    <a:cubicBezTo>
                      <a:pt x="20098" y="4667"/>
                      <a:pt x="15431" y="0"/>
                      <a:pt x="10001" y="0"/>
                    </a:cubicBezTo>
                    <a:cubicBezTo>
                      <a:pt x="4477" y="95"/>
                      <a:pt x="0" y="4572"/>
                      <a:pt x="0" y="10001"/>
                    </a:cubicBezTo>
                    <a:cubicBezTo>
                      <a:pt x="0" y="15526"/>
                      <a:pt x="4667" y="20098"/>
                      <a:pt x="10096" y="2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473" name="Graphique 9">
            <a:extLst>
              <a:ext uri="{FF2B5EF4-FFF2-40B4-BE49-F238E27FC236}">
                <a16:creationId xmlns:a16="http://schemas.microsoft.com/office/drawing/2014/main" id="{668F7BDC-4A5A-9EE3-1B2F-DC322A59E096}"/>
              </a:ext>
            </a:extLst>
          </p:cNvPr>
          <p:cNvGrpSpPr/>
          <p:nvPr/>
        </p:nvGrpSpPr>
        <p:grpSpPr>
          <a:xfrm>
            <a:off x="9524928" y="4771125"/>
            <a:ext cx="720970" cy="151303"/>
            <a:chOff x="17973593" y="4440268"/>
            <a:chExt cx="309086" cy="64865"/>
          </a:xfrm>
          <a:solidFill>
            <a:srgbClr val="E30613"/>
          </a:solidFill>
        </p:grpSpPr>
        <p:sp>
          <p:nvSpPr>
            <p:cNvPr id="3479" name="Forme libre : forme 3478">
              <a:extLst>
                <a:ext uri="{FF2B5EF4-FFF2-40B4-BE49-F238E27FC236}">
                  <a16:creationId xmlns:a16="http://schemas.microsoft.com/office/drawing/2014/main" id="{DEF089AE-D114-8731-37BE-24F88DAAC550}"/>
                </a:ext>
              </a:extLst>
            </p:cNvPr>
            <p:cNvSpPr/>
            <p:nvPr/>
          </p:nvSpPr>
          <p:spPr>
            <a:xfrm>
              <a:off x="17973593" y="4451127"/>
              <a:ext cx="23812" cy="54006"/>
            </a:xfrm>
            <a:custGeom>
              <a:avLst/>
              <a:gdLst>
                <a:gd name="connsiteX0" fmla="*/ 5810 w 23812"/>
                <a:gd name="connsiteY0" fmla="*/ 0 h 54006"/>
                <a:gd name="connsiteX1" fmla="*/ 5810 w 23812"/>
                <a:gd name="connsiteY1" fmla="*/ 40767 h 54006"/>
                <a:gd name="connsiteX2" fmla="*/ 12097 w 23812"/>
                <a:gd name="connsiteY2" fmla="*/ 48482 h 54006"/>
                <a:gd name="connsiteX3" fmla="*/ 18288 w 23812"/>
                <a:gd name="connsiteY3" fmla="*/ 40767 h 54006"/>
                <a:gd name="connsiteX4" fmla="*/ 18288 w 23812"/>
                <a:gd name="connsiteY4" fmla="*/ 0 h 54006"/>
                <a:gd name="connsiteX5" fmla="*/ 23813 w 23812"/>
                <a:gd name="connsiteY5" fmla="*/ 0 h 54006"/>
                <a:gd name="connsiteX6" fmla="*/ 23813 w 23812"/>
                <a:gd name="connsiteY6" fmla="*/ 40481 h 54006"/>
                <a:gd name="connsiteX7" fmla="*/ 20860 w 23812"/>
                <a:gd name="connsiteY7" fmla="*/ 50387 h 54006"/>
                <a:gd name="connsiteX8" fmla="*/ 11906 w 23812"/>
                <a:gd name="connsiteY8" fmla="*/ 54007 h 54006"/>
                <a:gd name="connsiteX9" fmla="*/ 2953 w 23812"/>
                <a:gd name="connsiteY9" fmla="*/ 50387 h 54006"/>
                <a:gd name="connsiteX10" fmla="*/ 0 w 23812"/>
                <a:gd name="connsiteY10" fmla="*/ 40481 h 54006"/>
                <a:gd name="connsiteX11" fmla="*/ 0 w 23812"/>
                <a:gd name="connsiteY11" fmla="*/ 0 h 54006"/>
                <a:gd name="connsiteX12" fmla="*/ 5810 w 23812"/>
                <a:gd name="connsiteY12" fmla="*/ 0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12" h="54006">
                  <a:moveTo>
                    <a:pt x="5810" y="0"/>
                  </a:moveTo>
                  <a:lnTo>
                    <a:pt x="5810" y="40767"/>
                  </a:lnTo>
                  <a:cubicBezTo>
                    <a:pt x="5810" y="45911"/>
                    <a:pt x="7906" y="48482"/>
                    <a:pt x="12097" y="48482"/>
                  </a:cubicBezTo>
                  <a:cubicBezTo>
                    <a:pt x="16193" y="48482"/>
                    <a:pt x="18288" y="45911"/>
                    <a:pt x="18288" y="40767"/>
                  </a:cubicBezTo>
                  <a:lnTo>
                    <a:pt x="18288" y="0"/>
                  </a:lnTo>
                  <a:lnTo>
                    <a:pt x="23813" y="0"/>
                  </a:lnTo>
                  <a:lnTo>
                    <a:pt x="23813" y="40481"/>
                  </a:lnTo>
                  <a:cubicBezTo>
                    <a:pt x="23813" y="44672"/>
                    <a:pt x="22860" y="48006"/>
                    <a:pt x="20860" y="50387"/>
                  </a:cubicBezTo>
                  <a:cubicBezTo>
                    <a:pt x="18860" y="52769"/>
                    <a:pt x="15907" y="54007"/>
                    <a:pt x="11906" y="54007"/>
                  </a:cubicBezTo>
                  <a:cubicBezTo>
                    <a:pt x="7906" y="54007"/>
                    <a:pt x="4953" y="52769"/>
                    <a:pt x="2953" y="50387"/>
                  </a:cubicBezTo>
                  <a:cubicBezTo>
                    <a:pt x="953" y="48006"/>
                    <a:pt x="0" y="44672"/>
                    <a:pt x="0" y="40481"/>
                  </a:cubicBezTo>
                  <a:lnTo>
                    <a:pt x="0" y="0"/>
                  </a:lnTo>
                  <a:lnTo>
                    <a:pt x="5810" y="0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0" name="Forme libre : forme 3479">
              <a:extLst>
                <a:ext uri="{FF2B5EF4-FFF2-40B4-BE49-F238E27FC236}">
                  <a16:creationId xmlns:a16="http://schemas.microsoft.com/office/drawing/2014/main" id="{59126550-54FD-A5E8-5CB5-426E4C0F3C9E}"/>
                </a:ext>
              </a:extLst>
            </p:cNvPr>
            <p:cNvSpPr/>
            <p:nvPr/>
          </p:nvSpPr>
          <p:spPr>
            <a:xfrm>
              <a:off x="18003978" y="4451127"/>
              <a:ext cx="24860" cy="53340"/>
            </a:xfrm>
            <a:custGeom>
              <a:avLst/>
              <a:gdLst>
                <a:gd name="connsiteX0" fmla="*/ 0 w 24860"/>
                <a:gd name="connsiteY0" fmla="*/ 0 h 53340"/>
                <a:gd name="connsiteX1" fmla="*/ 11906 w 24860"/>
                <a:gd name="connsiteY1" fmla="*/ 0 h 53340"/>
                <a:gd name="connsiteX2" fmla="*/ 20955 w 24860"/>
                <a:gd name="connsiteY2" fmla="*/ 3048 h 53340"/>
                <a:gd name="connsiteX3" fmla="*/ 23813 w 24860"/>
                <a:gd name="connsiteY3" fmla="*/ 12192 h 53340"/>
                <a:gd name="connsiteX4" fmla="*/ 23813 w 24860"/>
                <a:gd name="connsiteY4" fmla="*/ 16573 h 53340"/>
                <a:gd name="connsiteX5" fmla="*/ 17145 w 24860"/>
                <a:gd name="connsiteY5" fmla="*/ 27527 h 53340"/>
                <a:gd name="connsiteX6" fmla="*/ 23813 w 24860"/>
                <a:gd name="connsiteY6" fmla="*/ 38671 h 53340"/>
                <a:gd name="connsiteX7" fmla="*/ 23813 w 24860"/>
                <a:gd name="connsiteY7" fmla="*/ 46958 h 53340"/>
                <a:gd name="connsiteX8" fmla="*/ 24860 w 24860"/>
                <a:gd name="connsiteY8" fmla="*/ 53340 h 53340"/>
                <a:gd name="connsiteX9" fmla="*/ 18860 w 24860"/>
                <a:gd name="connsiteY9" fmla="*/ 53340 h 53340"/>
                <a:gd name="connsiteX10" fmla="*/ 17907 w 24860"/>
                <a:gd name="connsiteY10" fmla="*/ 46863 h 53340"/>
                <a:gd name="connsiteX11" fmla="*/ 17907 w 24860"/>
                <a:gd name="connsiteY11" fmla="*/ 38481 h 53340"/>
                <a:gd name="connsiteX12" fmla="*/ 16002 w 24860"/>
                <a:gd name="connsiteY12" fmla="*/ 32385 h 53340"/>
                <a:gd name="connsiteX13" fmla="*/ 10192 w 24860"/>
                <a:gd name="connsiteY13" fmla="*/ 30575 h 53340"/>
                <a:gd name="connsiteX14" fmla="*/ 6001 w 24860"/>
                <a:gd name="connsiteY14" fmla="*/ 30575 h 53340"/>
                <a:gd name="connsiteX15" fmla="*/ 6001 w 24860"/>
                <a:gd name="connsiteY15" fmla="*/ 53340 h 53340"/>
                <a:gd name="connsiteX16" fmla="*/ 95 w 24860"/>
                <a:gd name="connsiteY16" fmla="*/ 53340 h 53340"/>
                <a:gd name="connsiteX17" fmla="*/ 95 w 24860"/>
                <a:gd name="connsiteY17" fmla="*/ 0 h 53340"/>
                <a:gd name="connsiteX18" fmla="*/ 5905 w 24860"/>
                <a:gd name="connsiteY18" fmla="*/ 25146 h 53340"/>
                <a:gd name="connsiteX19" fmla="*/ 10287 w 24860"/>
                <a:gd name="connsiteY19" fmla="*/ 25146 h 53340"/>
                <a:gd name="connsiteX20" fmla="*/ 16002 w 24860"/>
                <a:gd name="connsiteY20" fmla="*/ 23527 h 53340"/>
                <a:gd name="connsiteX21" fmla="*/ 17907 w 24860"/>
                <a:gd name="connsiteY21" fmla="*/ 17812 h 53340"/>
                <a:gd name="connsiteX22" fmla="*/ 17907 w 24860"/>
                <a:gd name="connsiteY22" fmla="*/ 12668 h 53340"/>
                <a:gd name="connsiteX23" fmla="*/ 11716 w 24860"/>
                <a:gd name="connsiteY23" fmla="*/ 5334 h 53340"/>
                <a:gd name="connsiteX24" fmla="*/ 5905 w 24860"/>
                <a:gd name="connsiteY24" fmla="*/ 5334 h 53340"/>
                <a:gd name="connsiteX25" fmla="*/ 5905 w 24860"/>
                <a:gd name="connsiteY25" fmla="*/ 25146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860" h="53340">
                  <a:moveTo>
                    <a:pt x="0" y="0"/>
                  </a:moveTo>
                  <a:lnTo>
                    <a:pt x="11906" y="0"/>
                  </a:lnTo>
                  <a:cubicBezTo>
                    <a:pt x="16002" y="0"/>
                    <a:pt x="19050" y="1048"/>
                    <a:pt x="20955" y="3048"/>
                  </a:cubicBezTo>
                  <a:cubicBezTo>
                    <a:pt x="22860" y="5048"/>
                    <a:pt x="23813" y="8096"/>
                    <a:pt x="23813" y="12192"/>
                  </a:cubicBezTo>
                  <a:lnTo>
                    <a:pt x="23813" y="16573"/>
                  </a:lnTo>
                  <a:cubicBezTo>
                    <a:pt x="23813" y="22479"/>
                    <a:pt x="21622" y="26098"/>
                    <a:pt x="17145" y="27527"/>
                  </a:cubicBezTo>
                  <a:cubicBezTo>
                    <a:pt x="21622" y="28861"/>
                    <a:pt x="23813" y="32576"/>
                    <a:pt x="23813" y="38671"/>
                  </a:cubicBezTo>
                  <a:lnTo>
                    <a:pt x="23813" y="46958"/>
                  </a:lnTo>
                  <a:cubicBezTo>
                    <a:pt x="23813" y="49911"/>
                    <a:pt x="24194" y="52006"/>
                    <a:pt x="24860" y="53340"/>
                  </a:cubicBezTo>
                  <a:lnTo>
                    <a:pt x="18860" y="53340"/>
                  </a:lnTo>
                  <a:cubicBezTo>
                    <a:pt x="18193" y="51911"/>
                    <a:pt x="17907" y="49721"/>
                    <a:pt x="17907" y="46863"/>
                  </a:cubicBezTo>
                  <a:lnTo>
                    <a:pt x="17907" y="38481"/>
                  </a:lnTo>
                  <a:cubicBezTo>
                    <a:pt x="17907" y="35623"/>
                    <a:pt x="17240" y="33528"/>
                    <a:pt x="16002" y="32385"/>
                  </a:cubicBezTo>
                  <a:cubicBezTo>
                    <a:pt x="14764" y="31242"/>
                    <a:pt x="12763" y="30575"/>
                    <a:pt x="10192" y="30575"/>
                  </a:cubicBezTo>
                  <a:lnTo>
                    <a:pt x="6001" y="30575"/>
                  </a:lnTo>
                  <a:lnTo>
                    <a:pt x="6001" y="53340"/>
                  </a:lnTo>
                  <a:lnTo>
                    <a:pt x="95" y="53340"/>
                  </a:lnTo>
                  <a:lnTo>
                    <a:pt x="95" y="0"/>
                  </a:lnTo>
                  <a:close/>
                  <a:moveTo>
                    <a:pt x="5905" y="25146"/>
                  </a:moveTo>
                  <a:lnTo>
                    <a:pt x="10287" y="25146"/>
                  </a:lnTo>
                  <a:cubicBezTo>
                    <a:pt x="12859" y="25146"/>
                    <a:pt x="14669" y="24575"/>
                    <a:pt x="16002" y="23527"/>
                  </a:cubicBezTo>
                  <a:cubicBezTo>
                    <a:pt x="17336" y="22479"/>
                    <a:pt x="17907" y="20574"/>
                    <a:pt x="17907" y="17812"/>
                  </a:cubicBezTo>
                  <a:lnTo>
                    <a:pt x="17907" y="12668"/>
                  </a:lnTo>
                  <a:cubicBezTo>
                    <a:pt x="17907" y="7811"/>
                    <a:pt x="15812" y="5334"/>
                    <a:pt x="11716" y="5334"/>
                  </a:cubicBezTo>
                  <a:lnTo>
                    <a:pt x="5905" y="5334"/>
                  </a:lnTo>
                  <a:lnTo>
                    <a:pt x="5905" y="25146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1" name="Forme libre : forme 3480">
              <a:extLst>
                <a:ext uri="{FF2B5EF4-FFF2-40B4-BE49-F238E27FC236}">
                  <a16:creationId xmlns:a16="http://schemas.microsoft.com/office/drawing/2014/main" id="{6C367934-BD18-6DF3-6E44-17CD9EE65912}"/>
                </a:ext>
              </a:extLst>
            </p:cNvPr>
            <p:cNvSpPr/>
            <p:nvPr/>
          </p:nvSpPr>
          <p:spPr>
            <a:xfrm>
              <a:off x="18034744" y="4451127"/>
              <a:ext cx="24574" cy="53244"/>
            </a:xfrm>
            <a:custGeom>
              <a:avLst/>
              <a:gdLst>
                <a:gd name="connsiteX0" fmla="*/ 0 w 24574"/>
                <a:gd name="connsiteY0" fmla="*/ 0 h 53244"/>
                <a:gd name="connsiteX1" fmla="*/ 12001 w 24574"/>
                <a:gd name="connsiteY1" fmla="*/ 0 h 53244"/>
                <a:gd name="connsiteX2" fmla="*/ 20860 w 24574"/>
                <a:gd name="connsiteY2" fmla="*/ 2857 h 53244"/>
                <a:gd name="connsiteX3" fmla="*/ 23622 w 24574"/>
                <a:gd name="connsiteY3" fmla="*/ 11811 h 53244"/>
                <a:gd name="connsiteX4" fmla="*/ 23622 w 24574"/>
                <a:gd name="connsiteY4" fmla="*/ 14288 h 53244"/>
                <a:gd name="connsiteX5" fmla="*/ 22193 w 24574"/>
                <a:gd name="connsiteY5" fmla="*/ 21241 h 53244"/>
                <a:gd name="connsiteX6" fmla="*/ 17431 w 24574"/>
                <a:gd name="connsiteY6" fmla="*/ 24860 h 53244"/>
                <a:gd name="connsiteX7" fmla="*/ 24574 w 24574"/>
                <a:gd name="connsiteY7" fmla="*/ 36290 h 53244"/>
                <a:gd name="connsiteX8" fmla="*/ 24574 w 24574"/>
                <a:gd name="connsiteY8" fmla="*/ 40767 h 53244"/>
                <a:gd name="connsiteX9" fmla="*/ 12382 w 24574"/>
                <a:gd name="connsiteY9" fmla="*/ 53245 h 53244"/>
                <a:gd name="connsiteX10" fmla="*/ 95 w 24574"/>
                <a:gd name="connsiteY10" fmla="*/ 53245 h 53244"/>
                <a:gd name="connsiteX11" fmla="*/ 95 w 24574"/>
                <a:gd name="connsiteY11" fmla="*/ 0 h 53244"/>
                <a:gd name="connsiteX12" fmla="*/ 6001 w 24574"/>
                <a:gd name="connsiteY12" fmla="*/ 22574 h 53244"/>
                <a:gd name="connsiteX13" fmla="*/ 10573 w 24574"/>
                <a:gd name="connsiteY13" fmla="*/ 22574 h 53244"/>
                <a:gd name="connsiteX14" fmla="*/ 16002 w 24574"/>
                <a:gd name="connsiteY14" fmla="*/ 21050 h 53244"/>
                <a:gd name="connsiteX15" fmla="*/ 17716 w 24574"/>
                <a:gd name="connsiteY15" fmla="*/ 15526 h 53244"/>
                <a:gd name="connsiteX16" fmla="*/ 17716 w 24574"/>
                <a:gd name="connsiteY16" fmla="*/ 12382 h 53244"/>
                <a:gd name="connsiteX17" fmla="*/ 16383 w 24574"/>
                <a:gd name="connsiteY17" fmla="*/ 7048 h 53244"/>
                <a:gd name="connsiteX18" fmla="*/ 11906 w 24574"/>
                <a:gd name="connsiteY18" fmla="*/ 5334 h 53244"/>
                <a:gd name="connsiteX19" fmla="*/ 6001 w 24574"/>
                <a:gd name="connsiteY19" fmla="*/ 5334 h 53244"/>
                <a:gd name="connsiteX20" fmla="*/ 6001 w 24574"/>
                <a:gd name="connsiteY20" fmla="*/ 22574 h 53244"/>
                <a:gd name="connsiteX21" fmla="*/ 6001 w 24574"/>
                <a:gd name="connsiteY21" fmla="*/ 47911 h 53244"/>
                <a:gd name="connsiteX22" fmla="*/ 12287 w 24574"/>
                <a:gd name="connsiteY22" fmla="*/ 47911 h 53244"/>
                <a:gd name="connsiteX23" fmla="*/ 18574 w 24574"/>
                <a:gd name="connsiteY23" fmla="*/ 40672 h 53244"/>
                <a:gd name="connsiteX24" fmla="*/ 18574 w 24574"/>
                <a:gd name="connsiteY24" fmla="*/ 35909 h 53244"/>
                <a:gd name="connsiteX25" fmla="*/ 16859 w 24574"/>
                <a:gd name="connsiteY25" fmla="*/ 29813 h 53244"/>
                <a:gd name="connsiteX26" fmla="*/ 11144 w 24574"/>
                <a:gd name="connsiteY26" fmla="*/ 28004 h 53244"/>
                <a:gd name="connsiteX27" fmla="*/ 6001 w 24574"/>
                <a:gd name="connsiteY27" fmla="*/ 28004 h 53244"/>
                <a:gd name="connsiteX28" fmla="*/ 6001 w 24574"/>
                <a:gd name="connsiteY28" fmla="*/ 47911 h 5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4574" h="53244">
                  <a:moveTo>
                    <a:pt x="0" y="0"/>
                  </a:moveTo>
                  <a:lnTo>
                    <a:pt x="12001" y="0"/>
                  </a:lnTo>
                  <a:cubicBezTo>
                    <a:pt x="16097" y="0"/>
                    <a:pt x="19050" y="953"/>
                    <a:pt x="20860" y="2857"/>
                  </a:cubicBezTo>
                  <a:cubicBezTo>
                    <a:pt x="22670" y="4763"/>
                    <a:pt x="23622" y="7715"/>
                    <a:pt x="23622" y="11811"/>
                  </a:cubicBezTo>
                  <a:lnTo>
                    <a:pt x="23622" y="14288"/>
                  </a:lnTo>
                  <a:cubicBezTo>
                    <a:pt x="23622" y="17240"/>
                    <a:pt x="23146" y="19526"/>
                    <a:pt x="22193" y="21241"/>
                  </a:cubicBezTo>
                  <a:cubicBezTo>
                    <a:pt x="21241" y="22955"/>
                    <a:pt x="19621" y="24194"/>
                    <a:pt x="17431" y="24860"/>
                  </a:cubicBezTo>
                  <a:cubicBezTo>
                    <a:pt x="22193" y="26194"/>
                    <a:pt x="24574" y="30004"/>
                    <a:pt x="24574" y="36290"/>
                  </a:cubicBezTo>
                  <a:lnTo>
                    <a:pt x="24574" y="40767"/>
                  </a:lnTo>
                  <a:cubicBezTo>
                    <a:pt x="24574" y="49054"/>
                    <a:pt x="20479" y="53245"/>
                    <a:pt x="12382" y="53245"/>
                  </a:cubicBezTo>
                  <a:lnTo>
                    <a:pt x="95" y="53245"/>
                  </a:lnTo>
                  <a:lnTo>
                    <a:pt x="95" y="0"/>
                  </a:lnTo>
                  <a:close/>
                  <a:moveTo>
                    <a:pt x="6001" y="22574"/>
                  </a:moveTo>
                  <a:lnTo>
                    <a:pt x="10573" y="22574"/>
                  </a:lnTo>
                  <a:cubicBezTo>
                    <a:pt x="13049" y="22574"/>
                    <a:pt x="14859" y="22098"/>
                    <a:pt x="16002" y="21050"/>
                  </a:cubicBezTo>
                  <a:cubicBezTo>
                    <a:pt x="17145" y="20003"/>
                    <a:pt x="17716" y="18193"/>
                    <a:pt x="17716" y="15526"/>
                  </a:cubicBezTo>
                  <a:lnTo>
                    <a:pt x="17716" y="12382"/>
                  </a:lnTo>
                  <a:cubicBezTo>
                    <a:pt x="17716" y="10001"/>
                    <a:pt x="17240" y="8192"/>
                    <a:pt x="16383" y="7048"/>
                  </a:cubicBezTo>
                  <a:cubicBezTo>
                    <a:pt x="15430" y="5905"/>
                    <a:pt x="14002" y="5334"/>
                    <a:pt x="11906" y="5334"/>
                  </a:cubicBezTo>
                  <a:lnTo>
                    <a:pt x="6001" y="5334"/>
                  </a:lnTo>
                  <a:lnTo>
                    <a:pt x="6001" y="22574"/>
                  </a:lnTo>
                  <a:close/>
                  <a:moveTo>
                    <a:pt x="6001" y="47911"/>
                  </a:moveTo>
                  <a:lnTo>
                    <a:pt x="12287" y="47911"/>
                  </a:lnTo>
                  <a:cubicBezTo>
                    <a:pt x="16478" y="47911"/>
                    <a:pt x="18574" y="45529"/>
                    <a:pt x="18574" y="40672"/>
                  </a:cubicBezTo>
                  <a:lnTo>
                    <a:pt x="18574" y="35909"/>
                  </a:lnTo>
                  <a:cubicBezTo>
                    <a:pt x="18574" y="33052"/>
                    <a:pt x="18002" y="30956"/>
                    <a:pt x="16859" y="29813"/>
                  </a:cubicBezTo>
                  <a:cubicBezTo>
                    <a:pt x="15716" y="28670"/>
                    <a:pt x="13811" y="28004"/>
                    <a:pt x="11144" y="28004"/>
                  </a:cubicBezTo>
                  <a:lnTo>
                    <a:pt x="6001" y="28004"/>
                  </a:lnTo>
                  <a:lnTo>
                    <a:pt x="6001" y="47911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2" name="Forme libre : forme 3481">
              <a:extLst>
                <a:ext uri="{FF2B5EF4-FFF2-40B4-BE49-F238E27FC236}">
                  <a16:creationId xmlns:a16="http://schemas.microsoft.com/office/drawing/2014/main" id="{EC894E5F-6810-98A7-BC1A-81630FB8953D}"/>
                </a:ext>
              </a:extLst>
            </p:cNvPr>
            <p:cNvSpPr/>
            <p:nvPr/>
          </p:nvSpPr>
          <p:spPr>
            <a:xfrm>
              <a:off x="18063795" y="4451127"/>
              <a:ext cx="28956" cy="53340"/>
            </a:xfrm>
            <a:custGeom>
              <a:avLst/>
              <a:gdLst>
                <a:gd name="connsiteX0" fmla="*/ 21146 w 28956"/>
                <a:gd name="connsiteY0" fmla="*/ 42577 h 53340"/>
                <a:gd name="connsiteX1" fmla="*/ 7620 w 28956"/>
                <a:gd name="connsiteY1" fmla="*/ 42577 h 53340"/>
                <a:gd name="connsiteX2" fmla="*/ 5525 w 28956"/>
                <a:gd name="connsiteY2" fmla="*/ 53340 h 53340"/>
                <a:gd name="connsiteX3" fmla="*/ 0 w 28956"/>
                <a:gd name="connsiteY3" fmla="*/ 53340 h 53340"/>
                <a:gd name="connsiteX4" fmla="*/ 10192 w 28956"/>
                <a:gd name="connsiteY4" fmla="*/ 0 h 53340"/>
                <a:gd name="connsiteX5" fmla="*/ 18764 w 28956"/>
                <a:gd name="connsiteY5" fmla="*/ 0 h 53340"/>
                <a:gd name="connsiteX6" fmla="*/ 28956 w 28956"/>
                <a:gd name="connsiteY6" fmla="*/ 53340 h 53340"/>
                <a:gd name="connsiteX7" fmla="*/ 23051 w 28956"/>
                <a:gd name="connsiteY7" fmla="*/ 53340 h 53340"/>
                <a:gd name="connsiteX8" fmla="*/ 21146 w 28956"/>
                <a:gd name="connsiteY8" fmla="*/ 42577 h 53340"/>
                <a:gd name="connsiteX9" fmla="*/ 14288 w 28956"/>
                <a:gd name="connsiteY9" fmla="*/ 6668 h 53340"/>
                <a:gd name="connsiteX10" fmla="*/ 8382 w 28956"/>
                <a:gd name="connsiteY10" fmla="*/ 37433 h 53340"/>
                <a:gd name="connsiteX11" fmla="*/ 20288 w 28956"/>
                <a:gd name="connsiteY11" fmla="*/ 37433 h 53340"/>
                <a:gd name="connsiteX12" fmla="*/ 14288 w 28956"/>
                <a:gd name="connsiteY12" fmla="*/ 6668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56" h="53340">
                  <a:moveTo>
                    <a:pt x="21146" y="42577"/>
                  </a:moveTo>
                  <a:lnTo>
                    <a:pt x="7620" y="42577"/>
                  </a:lnTo>
                  <a:lnTo>
                    <a:pt x="5525" y="53340"/>
                  </a:lnTo>
                  <a:lnTo>
                    <a:pt x="0" y="53340"/>
                  </a:lnTo>
                  <a:lnTo>
                    <a:pt x="10192" y="0"/>
                  </a:lnTo>
                  <a:lnTo>
                    <a:pt x="18764" y="0"/>
                  </a:lnTo>
                  <a:lnTo>
                    <a:pt x="28956" y="53340"/>
                  </a:lnTo>
                  <a:lnTo>
                    <a:pt x="23051" y="53340"/>
                  </a:lnTo>
                  <a:lnTo>
                    <a:pt x="21146" y="42577"/>
                  </a:lnTo>
                  <a:close/>
                  <a:moveTo>
                    <a:pt x="14288" y="6668"/>
                  </a:moveTo>
                  <a:lnTo>
                    <a:pt x="8382" y="37433"/>
                  </a:lnTo>
                  <a:lnTo>
                    <a:pt x="20288" y="37433"/>
                  </a:lnTo>
                  <a:lnTo>
                    <a:pt x="14288" y="6668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3" name="Forme libre : forme 3482">
              <a:extLst>
                <a:ext uri="{FF2B5EF4-FFF2-40B4-BE49-F238E27FC236}">
                  <a16:creationId xmlns:a16="http://schemas.microsoft.com/office/drawing/2014/main" id="{6E62FF43-6354-116D-C930-5DD660D38D24}"/>
                </a:ext>
              </a:extLst>
            </p:cNvPr>
            <p:cNvSpPr/>
            <p:nvPr/>
          </p:nvSpPr>
          <p:spPr>
            <a:xfrm>
              <a:off x="18098275" y="4451127"/>
              <a:ext cx="25146" cy="53340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7 w 25146"/>
                <a:gd name="connsiteY5" fmla="*/ 38576 h 53340"/>
                <a:gd name="connsiteX6" fmla="*/ 19907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4" name="Forme libre : forme 3483">
              <a:extLst>
                <a:ext uri="{FF2B5EF4-FFF2-40B4-BE49-F238E27FC236}">
                  <a16:creationId xmlns:a16="http://schemas.microsoft.com/office/drawing/2014/main" id="{DF05064B-10FF-2DE3-75DE-9A04AB74ADD2}"/>
                </a:ext>
              </a:extLst>
            </p:cNvPr>
            <p:cNvSpPr/>
            <p:nvPr/>
          </p:nvSpPr>
          <p:spPr>
            <a:xfrm>
              <a:off x="18142853" y="4451127"/>
              <a:ext cx="24955" cy="53340"/>
            </a:xfrm>
            <a:custGeom>
              <a:avLst/>
              <a:gdLst>
                <a:gd name="connsiteX0" fmla="*/ 19050 w 24955"/>
                <a:gd name="connsiteY0" fmla="*/ 29337 h 53340"/>
                <a:gd name="connsiteX1" fmla="*/ 5905 w 24955"/>
                <a:gd name="connsiteY1" fmla="*/ 29337 h 53340"/>
                <a:gd name="connsiteX2" fmla="*/ 5905 w 24955"/>
                <a:gd name="connsiteY2" fmla="*/ 53340 h 53340"/>
                <a:gd name="connsiteX3" fmla="*/ 0 w 24955"/>
                <a:gd name="connsiteY3" fmla="*/ 53340 h 53340"/>
                <a:gd name="connsiteX4" fmla="*/ 0 w 24955"/>
                <a:gd name="connsiteY4" fmla="*/ 0 h 53340"/>
                <a:gd name="connsiteX5" fmla="*/ 5905 w 24955"/>
                <a:gd name="connsiteY5" fmla="*/ 0 h 53340"/>
                <a:gd name="connsiteX6" fmla="*/ 5905 w 24955"/>
                <a:gd name="connsiteY6" fmla="*/ 24003 h 53340"/>
                <a:gd name="connsiteX7" fmla="*/ 19050 w 24955"/>
                <a:gd name="connsiteY7" fmla="*/ 24003 h 53340"/>
                <a:gd name="connsiteX8" fmla="*/ 19050 w 24955"/>
                <a:gd name="connsiteY8" fmla="*/ 0 h 53340"/>
                <a:gd name="connsiteX9" fmla="*/ 24955 w 24955"/>
                <a:gd name="connsiteY9" fmla="*/ 0 h 53340"/>
                <a:gd name="connsiteX10" fmla="*/ 24955 w 24955"/>
                <a:gd name="connsiteY10" fmla="*/ 53340 h 53340"/>
                <a:gd name="connsiteX11" fmla="*/ 19050 w 24955"/>
                <a:gd name="connsiteY11" fmla="*/ 53340 h 53340"/>
                <a:gd name="connsiteX12" fmla="*/ 19050 w 24955"/>
                <a:gd name="connsiteY12" fmla="*/ 29337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55" h="53340">
                  <a:moveTo>
                    <a:pt x="19050" y="29337"/>
                  </a:moveTo>
                  <a:lnTo>
                    <a:pt x="5905" y="29337"/>
                  </a:lnTo>
                  <a:lnTo>
                    <a:pt x="5905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5905" y="0"/>
                  </a:lnTo>
                  <a:lnTo>
                    <a:pt x="5905" y="24003"/>
                  </a:lnTo>
                  <a:lnTo>
                    <a:pt x="19050" y="24003"/>
                  </a:lnTo>
                  <a:lnTo>
                    <a:pt x="19050" y="0"/>
                  </a:lnTo>
                  <a:lnTo>
                    <a:pt x="24955" y="0"/>
                  </a:lnTo>
                  <a:lnTo>
                    <a:pt x="24955" y="53340"/>
                  </a:lnTo>
                  <a:lnTo>
                    <a:pt x="19050" y="53340"/>
                  </a:lnTo>
                  <a:lnTo>
                    <a:pt x="19050" y="29337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5" name="Forme libre : forme 3484">
              <a:extLst>
                <a:ext uri="{FF2B5EF4-FFF2-40B4-BE49-F238E27FC236}">
                  <a16:creationId xmlns:a16="http://schemas.microsoft.com/office/drawing/2014/main" id="{228E4408-36A1-C67B-CE39-4048A3CA2DDC}"/>
                </a:ext>
              </a:extLst>
            </p:cNvPr>
            <p:cNvSpPr/>
            <p:nvPr/>
          </p:nvSpPr>
          <p:spPr>
            <a:xfrm>
              <a:off x="18174279" y="4440268"/>
              <a:ext cx="24485" cy="64769"/>
            </a:xfrm>
            <a:custGeom>
              <a:avLst/>
              <a:gdLst>
                <a:gd name="connsiteX0" fmla="*/ 3054 w 24485"/>
                <a:gd name="connsiteY0" fmla="*/ 13906 h 64769"/>
                <a:gd name="connsiteX1" fmla="*/ 12198 w 24485"/>
                <a:gd name="connsiteY1" fmla="*/ 10287 h 64769"/>
                <a:gd name="connsiteX2" fmla="*/ 21342 w 24485"/>
                <a:gd name="connsiteY2" fmla="*/ 13906 h 64769"/>
                <a:gd name="connsiteX3" fmla="*/ 24485 w 24485"/>
                <a:gd name="connsiteY3" fmla="*/ 23717 h 64769"/>
                <a:gd name="connsiteX4" fmla="*/ 24485 w 24485"/>
                <a:gd name="connsiteY4" fmla="*/ 51340 h 64769"/>
                <a:gd name="connsiteX5" fmla="*/ 21342 w 24485"/>
                <a:gd name="connsiteY5" fmla="*/ 61150 h 64769"/>
                <a:gd name="connsiteX6" fmla="*/ 12198 w 24485"/>
                <a:gd name="connsiteY6" fmla="*/ 64770 h 64769"/>
                <a:gd name="connsiteX7" fmla="*/ 3149 w 24485"/>
                <a:gd name="connsiteY7" fmla="*/ 61150 h 64769"/>
                <a:gd name="connsiteX8" fmla="*/ 6 w 24485"/>
                <a:gd name="connsiteY8" fmla="*/ 51340 h 64769"/>
                <a:gd name="connsiteX9" fmla="*/ 6 w 24485"/>
                <a:gd name="connsiteY9" fmla="*/ 23717 h 64769"/>
                <a:gd name="connsiteX10" fmla="*/ 3054 w 24485"/>
                <a:gd name="connsiteY10" fmla="*/ 13906 h 64769"/>
                <a:gd name="connsiteX11" fmla="*/ 12008 w 24485"/>
                <a:gd name="connsiteY11" fmla="*/ 3238 h 64769"/>
                <a:gd name="connsiteX12" fmla="*/ 8007 w 24485"/>
                <a:gd name="connsiteY12" fmla="*/ 7715 h 64769"/>
                <a:gd name="connsiteX13" fmla="*/ 2863 w 24485"/>
                <a:gd name="connsiteY13" fmla="*/ 7715 h 64769"/>
                <a:gd name="connsiteX14" fmla="*/ 9436 w 24485"/>
                <a:gd name="connsiteY14" fmla="*/ 0 h 64769"/>
                <a:gd name="connsiteX15" fmla="*/ 14675 w 24485"/>
                <a:gd name="connsiteY15" fmla="*/ 0 h 64769"/>
                <a:gd name="connsiteX16" fmla="*/ 21342 w 24485"/>
                <a:gd name="connsiteY16" fmla="*/ 7715 h 64769"/>
                <a:gd name="connsiteX17" fmla="*/ 16199 w 24485"/>
                <a:gd name="connsiteY17" fmla="*/ 7715 h 64769"/>
                <a:gd name="connsiteX18" fmla="*/ 12008 w 24485"/>
                <a:gd name="connsiteY18" fmla="*/ 3238 h 64769"/>
                <a:gd name="connsiteX19" fmla="*/ 12103 w 24485"/>
                <a:gd name="connsiteY19" fmla="*/ 15716 h 64769"/>
                <a:gd name="connsiteX20" fmla="*/ 5816 w 24485"/>
                <a:gd name="connsiteY20" fmla="*/ 23431 h 64769"/>
                <a:gd name="connsiteX21" fmla="*/ 5816 w 24485"/>
                <a:gd name="connsiteY21" fmla="*/ 51625 h 64769"/>
                <a:gd name="connsiteX22" fmla="*/ 12103 w 24485"/>
                <a:gd name="connsiteY22" fmla="*/ 59341 h 64769"/>
                <a:gd name="connsiteX23" fmla="*/ 18389 w 24485"/>
                <a:gd name="connsiteY23" fmla="*/ 51625 h 64769"/>
                <a:gd name="connsiteX24" fmla="*/ 18389 w 24485"/>
                <a:gd name="connsiteY24" fmla="*/ 23431 h 64769"/>
                <a:gd name="connsiteX25" fmla="*/ 12103 w 24485"/>
                <a:gd name="connsiteY25" fmla="*/ 15716 h 6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485" h="64769">
                  <a:moveTo>
                    <a:pt x="3054" y="13906"/>
                  </a:moveTo>
                  <a:cubicBezTo>
                    <a:pt x="5150" y="11525"/>
                    <a:pt x="8197" y="10287"/>
                    <a:pt x="12198" y="10287"/>
                  </a:cubicBezTo>
                  <a:cubicBezTo>
                    <a:pt x="16199" y="10287"/>
                    <a:pt x="19246" y="11525"/>
                    <a:pt x="21342" y="13906"/>
                  </a:cubicBezTo>
                  <a:cubicBezTo>
                    <a:pt x="23437" y="16288"/>
                    <a:pt x="24485" y="19526"/>
                    <a:pt x="24485" y="23717"/>
                  </a:cubicBezTo>
                  <a:lnTo>
                    <a:pt x="24485" y="51340"/>
                  </a:lnTo>
                  <a:cubicBezTo>
                    <a:pt x="24485" y="55531"/>
                    <a:pt x="23437" y="58769"/>
                    <a:pt x="21342" y="61150"/>
                  </a:cubicBezTo>
                  <a:cubicBezTo>
                    <a:pt x="19246" y="63532"/>
                    <a:pt x="16199" y="64770"/>
                    <a:pt x="12198" y="64770"/>
                  </a:cubicBezTo>
                  <a:cubicBezTo>
                    <a:pt x="8197" y="64770"/>
                    <a:pt x="5245" y="63532"/>
                    <a:pt x="3149" y="61150"/>
                  </a:cubicBezTo>
                  <a:cubicBezTo>
                    <a:pt x="1054" y="58769"/>
                    <a:pt x="6" y="55531"/>
                    <a:pt x="6" y="51340"/>
                  </a:cubicBezTo>
                  <a:lnTo>
                    <a:pt x="6" y="23717"/>
                  </a:lnTo>
                  <a:cubicBezTo>
                    <a:pt x="-89" y="19526"/>
                    <a:pt x="959" y="16288"/>
                    <a:pt x="3054" y="13906"/>
                  </a:cubicBezTo>
                  <a:close/>
                  <a:moveTo>
                    <a:pt x="12008" y="3238"/>
                  </a:moveTo>
                  <a:lnTo>
                    <a:pt x="8007" y="7715"/>
                  </a:lnTo>
                  <a:lnTo>
                    <a:pt x="2863" y="7715"/>
                  </a:lnTo>
                  <a:lnTo>
                    <a:pt x="9436" y="0"/>
                  </a:lnTo>
                  <a:lnTo>
                    <a:pt x="14675" y="0"/>
                  </a:lnTo>
                  <a:lnTo>
                    <a:pt x="21342" y="7715"/>
                  </a:lnTo>
                  <a:lnTo>
                    <a:pt x="16199" y="7715"/>
                  </a:lnTo>
                  <a:lnTo>
                    <a:pt x="12008" y="3238"/>
                  </a:lnTo>
                  <a:close/>
                  <a:moveTo>
                    <a:pt x="12103" y="15716"/>
                  </a:moveTo>
                  <a:cubicBezTo>
                    <a:pt x="7912" y="15716"/>
                    <a:pt x="5816" y="18288"/>
                    <a:pt x="5816" y="23431"/>
                  </a:cubicBezTo>
                  <a:lnTo>
                    <a:pt x="5816" y="51625"/>
                  </a:lnTo>
                  <a:cubicBezTo>
                    <a:pt x="5816" y="56769"/>
                    <a:pt x="7912" y="59341"/>
                    <a:pt x="12103" y="59341"/>
                  </a:cubicBezTo>
                  <a:cubicBezTo>
                    <a:pt x="16294" y="59341"/>
                    <a:pt x="18389" y="56769"/>
                    <a:pt x="18389" y="51625"/>
                  </a:cubicBezTo>
                  <a:lnTo>
                    <a:pt x="18389" y="23431"/>
                  </a:lnTo>
                  <a:cubicBezTo>
                    <a:pt x="18484" y="18288"/>
                    <a:pt x="16294" y="15716"/>
                    <a:pt x="12103" y="15716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6" name="Forme libre : forme 3485">
              <a:extLst>
                <a:ext uri="{FF2B5EF4-FFF2-40B4-BE49-F238E27FC236}">
                  <a16:creationId xmlns:a16="http://schemas.microsoft.com/office/drawing/2014/main" id="{5805AC66-67A7-9F94-7EDD-C0FED99ACFF3}"/>
                </a:ext>
              </a:extLst>
            </p:cNvPr>
            <p:cNvSpPr/>
            <p:nvPr/>
          </p:nvSpPr>
          <p:spPr>
            <a:xfrm>
              <a:off x="18202955" y="4451127"/>
              <a:ext cx="25526" cy="53340"/>
            </a:xfrm>
            <a:custGeom>
              <a:avLst/>
              <a:gdLst>
                <a:gd name="connsiteX0" fmla="*/ 15716 w 25526"/>
                <a:gd name="connsiteY0" fmla="*/ 53340 h 53340"/>
                <a:gd name="connsiteX1" fmla="*/ 9811 w 25526"/>
                <a:gd name="connsiteY1" fmla="*/ 53340 h 53340"/>
                <a:gd name="connsiteX2" fmla="*/ 9811 w 25526"/>
                <a:gd name="connsiteY2" fmla="*/ 5429 h 53340"/>
                <a:gd name="connsiteX3" fmla="*/ 0 w 25526"/>
                <a:gd name="connsiteY3" fmla="*/ 5429 h 53340"/>
                <a:gd name="connsiteX4" fmla="*/ 0 w 25526"/>
                <a:gd name="connsiteY4" fmla="*/ 0 h 53340"/>
                <a:gd name="connsiteX5" fmla="*/ 25527 w 25526"/>
                <a:gd name="connsiteY5" fmla="*/ 0 h 53340"/>
                <a:gd name="connsiteX6" fmla="*/ 25527 w 25526"/>
                <a:gd name="connsiteY6" fmla="*/ 5429 h 53340"/>
                <a:gd name="connsiteX7" fmla="*/ 15716 w 25526"/>
                <a:gd name="connsiteY7" fmla="*/ 5429 h 53340"/>
                <a:gd name="connsiteX8" fmla="*/ 15716 w 25526"/>
                <a:gd name="connsiteY8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26" h="53340">
                  <a:moveTo>
                    <a:pt x="15716" y="53340"/>
                  </a:moveTo>
                  <a:lnTo>
                    <a:pt x="9811" y="53340"/>
                  </a:lnTo>
                  <a:lnTo>
                    <a:pt x="9811" y="5429"/>
                  </a:lnTo>
                  <a:lnTo>
                    <a:pt x="0" y="5429"/>
                  </a:lnTo>
                  <a:lnTo>
                    <a:pt x="0" y="0"/>
                  </a:lnTo>
                  <a:lnTo>
                    <a:pt x="25527" y="0"/>
                  </a:lnTo>
                  <a:lnTo>
                    <a:pt x="25527" y="5429"/>
                  </a:lnTo>
                  <a:lnTo>
                    <a:pt x="15716" y="5429"/>
                  </a:lnTo>
                  <a:lnTo>
                    <a:pt x="15716" y="53340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7" name="Forme libre : forme 3486">
              <a:extLst>
                <a:ext uri="{FF2B5EF4-FFF2-40B4-BE49-F238E27FC236}">
                  <a16:creationId xmlns:a16="http://schemas.microsoft.com/office/drawing/2014/main" id="{98DAAF3F-1225-C55B-0CE1-68720AF55F13}"/>
                </a:ext>
              </a:extLst>
            </p:cNvPr>
            <p:cNvSpPr/>
            <p:nvPr/>
          </p:nvSpPr>
          <p:spPr>
            <a:xfrm>
              <a:off x="18233340" y="4451127"/>
              <a:ext cx="21907" cy="53340"/>
            </a:xfrm>
            <a:custGeom>
              <a:avLst/>
              <a:gdLst>
                <a:gd name="connsiteX0" fmla="*/ 5905 w 21907"/>
                <a:gd name="connsiteY0" fmla="*/ 23622 h 53340"/>
                <a:gd name="connsiteX1" fmla="*/ 18955 w 21907"/>
                <a:gd name="connsiteY1" fmla="*/ 23622 h 53340"/>
                <a:gd name="connsiteX2" fmla="*/ 18955 w 21907"/>
                <a:gd name="connsiteY2" fmla="*/ 28956 h 53340"/>
                <a:gd name="connsiteX3" fmla="*/ 5905 w 21907"/>
                <a:gd name="connsiteY3" fmla="*/ 28956 h 53340"/>
                <a:gd name="connsiteX4" fmla="*/ 5905 w 21907"/>
                <a:gd name="connsiteY4" fmla="*/ 47911 h 53340"/>
                <a:gd name="connsiteX5" fmla="*/ 21907 w 21907"/>
                <a:gd name="connsiteY5" fmla="*/ 47911 h 53340"/>
                <a:gd name="connsiteX6" fmla="*/ 21907 w 21907"/>
                <a:gd name="connsiteY6" fmla="*/ 53340 h 53340"/>
                <a:gd name="connsiteX7" fmla="*/ 0 w 21907"/>
                <a:gd name="connsiteY7" fmla="*/ 53340 h 53340"/>
                <a:gd name="connsiteX8" fmla="*/ 0 w 21907"/>
                <a:gd name="connsiteY8" fmla="*/ 0 h 53340"/>
                <a:gd name="connsiteX9" fmla="*/ 21907 w 21907"/>
                <a:gd name="connsiteY9" fmla="*/ 0 h 53340"/>
                <a:gd name="connsiteX10" fmla="*/ 21907 w 21907"/>
                <a:gd name="connsiteY10" fmla="*/ 5429 h 53340"/>
                <a:gd name="connsiteX11" fmla="*/ 5905 w 21907"/>
                <a:gd name="connsiteY11" fmla="*/ 5429 h 53340"/>
                <a:gd name="connsiteX12" fmla="*/ 5905 w 21907"/>
                <a:gd name="connsiteY12" fmla="*/ 2362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40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8" name="Forme libre : forme 3487">
              <a:extLst>
                <a:ext uri="{FF2B5EF4-FFF2-40B4-BE49-F238E27FC236}">
                  <a16:creationId xmlns:a16="http://schemas.microsoft.com/office/drawing/2014/main" id="{705E30E7-211A-DCC8-4D43-BA2CEC32EFA5}"/>
                </a:ext>
              </a:extLst>
            </p:cNvPr>
            <p:cNvSpPr/>
            <p:nvPr/>
          </p:nvSpPr>
          <p:spPr>
            <a:xfrm>
              <a:off x="18261534" y="4451127"/>
              <a:ext cx="21145" cy="53340"/>
            </a:xfrm>
            <a:custGeom>
              <a:avLst/>
              <a:gdLst>
                <a:gd name="connsiteX0" fmla="*/ 21146 w 21145"/>
                <a:gd name="connsiteY0" fmla="*/ 53340 h 53340"/>
                <a:gd name="connsiteX1" fmla="*/ 0 w 21145"/>
                <a:gd name="connsiteY1" fmla="*/ 53340 h 53340"/>
                <a:gd name="connsiteX2" fmla="*/ 0 w 21145"/>
                <a:gd name="connsiteY2" fmla="*/ 0 h 53340"/>
                <a:gd name="connsiteX3" fmla="*/ 5905 w 21145"/>
                <a:gd name="connsiteY3" fmla="*/ 0 h 53340"/>
                <a:gd name="connsiteX4" fmla="*/ 5905 w 21145"/>
                <a:gd name="connsiteY4" fmla="*/ 47911 h 53340"/>
                <a:gd name="connsiteX5" fmla="*/ 21146 w 21145"/>
                <a:gd name="connsiteY5" fmla="*/ 47911 h 53340"/>
                <a:gd name="connsiteX6" fmla="*/ 21146 w 21145"/>
                <a:gd name="connsiteY6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5" h="53340">
                  <a:moveTo>
                    <a:pt x="21146" y="53340"/>
                  </a:moveTo>
                  <a:lnTo>
                    <a:pt x="0" y="53340"/>
                  </a:lnTo>
                  <a:lnTo>
                    <a:pt x="0" y="0"/>
                  </a:lnTo>
                  <a:lnTo>
                    <a:pt x="5905" y="0"/>
                  </a:lnTo>
                  <a:lnTo>
                    <a:pt x="5905" y="47911"/>
                  </a:lnTo>
                  <a:lnTo>
                    <a:pt x="21146" y="47911"/>
                  </a:lnTo>
                  <a:lnTo>
                    <a:pt x="21146" y="53340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474" name="Graphique 9">
            <a:extLst>
              <a:ext uri="{FF2B5EF4-FFF2-40B4-BE49-F238E27FC236}">
                <a16:creationId xmlns:a16="http://schemas.microsoft.com/office/drawing/2014/main" id="{25A7E5D9-20EA-B57C-1AE5-6D0A2CC8C541}"/>
              </a:ext>
            </a:extLst>
          </p:cNvPr>
          <p:cNvGrpSpPr/>
          <p:nvPr/>
        </p:nvGrpSpPr>
        <p:grpSpPr>
          <a:xfrm>
            <a:off x="9646754" y="4988196"/>
            <a:ext cx="445690" cy="129974"/>
            <a:chOff x="17998168" y="4533328"/>
            <a:chExt cx="191071" cy="55721"/>
          </a:xfrm>
          <a:solidFill>
            <a:srgbClr val="009FE3"/>
          </a:solidFill>
        </p:grpSpPr>
        <p:sp>
          <p:nvSpPr>
            <p:cNvPr id="3475" name="Forme libre : forme 3474">
              <a:extLst>
                <a:ext uri="{FF2B5EF4-FFF2-40B4-BE49-F238E27FC236}">
                  <a16:creationId xmlns:a16="http://schemas.microsoft.com/office/drawing/2014/main" id="{8B69FD5D-E23F-1404-D3A3-C735F4754F2C}"/>
                </a:ext>
              </a:extLst>
            </p:cNvPr>
            <p:cNvSpPr/>
            <p:nvPr/>
          </p:nvSpPr>
          <p:spPr>
            <a:xfrm>
              <a:off x="18064366" y="4533328"/>
              <a:ext cx="58674" cy="55721"/>
            </a:xfrm>
            <a:custGeom>
              <a:avLst/>
              <a:gdLst>
                <a:gd name="connsiteX0" fmla="*/ 29337 w 58674"/>
                <a:gd name="connsiteY0" fmla="*/ 0 h 55721"/>
                <a:gd name="connsiteX1" fmla="*/ 38386 w 58674"/>
                <a:gd name="connsiteY1" fmla="*/ 18288 h 55721"/>
                <a:gd name="connsiteX2" fmla="*/ 58674 w 58674"/>
                <a:gd name="connsiteY2" fmla="*/ 21241 h 55721"/>
                <a:gd name="connsiteX3" fmla="*/ 44005 w 58674"/>
                <a:gd name="connsiteY3" fmla="*/ 35528 h 55721"/>
                <a:gd name="connsiteX4" fmla="*/ 47435 w 58674"/>
                <a:gd name="connsiteY4" fmla="*/ 55721 h 55721"/>
                <a:gd name="connsiteX5" fmla="*/ 29337 w 58674"/>
                <a:gd name="connsiteY5" fmla="*/ 46196 h 55721"/>
                <a:gd name="connsiteX6" fmla="*/ 11239 w 58674"/>
                <a:gd name="connsiteY6" fmla="*/ 55721 h 55721"/>
                <a:gd name="connsiteX7" fmla="*/ 14669 w 58674"/>
                <a:gd name="connsiteY7" fmla="*/ 35528 h 55721"/>
                <a:gd name="connsiteX8" fmla="*/ 0 w 58674"/>
                <a:gd name="connsiteY8" fmla="*/ 21241 h 55721"/>
                <a:gd name="connsiteX9" fmla="*/ 20288 w 58674"/>
                <a:gd name="connsiteY9" fmla="*/ 18288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74" h="55721">
                  <a:moveTo>
                    <a:pt x="29337" y="0"/>
                  </a:moveTo>
                  <a:lnTo>
                    <a:pt x="38386" y="18288"/>
                  </a:lnTo>
                  <a:lnTo>
                    <a:pt x="58674" y="21241"/>
                  </a:lnTo>
                  <a:lnTo>
                    <a:pt x="44005" y="35528"/>
                  </a:lnTo>
                  <a:lnTo>
                    <a:pt x="47435" y="55721"/>
                  </a:lnTo>
                  <a:lnTo>
                    <a:pt x="29337" y="46196"/>
                  </a:lnTo>
                  <a:lnTo>
                    <a:pt x="11239" y="55721"/>
                  </a:lnTo>
                  <a:lnTo>
                    <a:pt x="14669" y="35528"/>
                  </a:lnTo>
                  <a:lnTo>
                    <a:pt x="0" y="21241"/>
                  </a:lnTo>
                  <a:lnTo>
                    <a:pt x="20288" y="182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6" name="Forme libre : forme 3475">
              <a:extLst>
                <a:ext uri="{FF2B5EF4-FFF2-40B4-BE49-F238E27FC236}">
                  <a16:creationId xmlns:a16="http://schemas.microsoft.com/office/drawing/2014/main" id="{D9501F8B-DF8F-B3CE-190C-BCFE727888B2}"/>
                </a:ext>
              </a:extLst>
            </p:cNvPr>
            <p:cNvSpPr/>
            <p:nvPr/>
          </p:nvSpPr>
          <p:spPr>
            <a:xfrm>
              <a:off x="17998168" y="4533328"/>
              <a:ext cx="58673" cy="55721"/>
            </a:xfrm>
            <a:custGeom>
              <a:avLst/>
              <a:gdLst>
                <a:gd name="connsiteX0" fmla="*/ 29337 w 58673"/>
                <a:gd name="connsiteY0" fmla="*/ 0 h 55721"/>
                <a:gd name="connsiteX1" fmla="*/ 38386 w 58673"/>
                <a:gd name="connsiteY1" fmla="*/ 18288 h 55721"/>
                <a:gd name="connsiteX2" fmla="*/ 58674 w 58673"/>
                <a:gd name="connsiteY2" fmla="*/ 21241 h 55721"/>
                <a:gd name="connsiteX3" fmla="*/ 44005 w 58673"/>
                <a:gd name="connsiteY3" fmla="*/ 35528 h 55721"/>
                <a:gd name="connsiteX4" fmla="*/ 47434 w 58673"/>
                <a:gd name="connsiteY4" fmla="*/ 55721 h 55721"/>
                <a:gd name="connsiteX5" fmla="*/ 29337 w 58673"/>
                <a:gd name="connsiteY5" fmla="*/ 46196 h 55721"/>
                <a:gd name="connsiteX6" fmla="*/ 11239 w 58673"/>
                <a:gd name="connsiteY6" fmla="*/ 55721 h 55721"/>
                <a:gd name="connsiteX7" fmla="*/ 14668 w 58673"/>
                <a:gd name="connsiteY7" fmla="*/ 35528 h 55721"/>
                <a:gd name="connsiteX8" fmla="*/ 0 w 58673"/>
                <a:gd name="connsiteY8" fmla="*/ 21241 h 55721"/>
                <a:gd name="connsiteX9" fmla="*/ 20288 w 58673"/>
                <a:gd name="connsiteY9" fmla="*/ 18288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73" h="55721">
                  <a:moveTo>
                    <a:pt x="29337" y="0"/>
                  </a:moveTo>
                  <a:lnTo>
                    <a:pt x="38386" y="18288"/>
                  </a:lnTo>
                  <a:lnTo>
                    <a:pt x="58674" y="21241"/>
                  </a:lnTo>
                  <a:lnTo>
                    <a:pt x="44005" y="35528"/>
                  </a:lnTo>
                  <a:lnTo>
                    <a:pt x="47434" y="55721"/>
                  </a:lnTo>
                  <a:lnTo>
                    <a:pt x="29337" y="46196"/>
                  </a:lnTo>
                  <a:lnTo>
                    <a:pt x="11239" y="55721"/>
                  </a:lnTo>
                  <a:lnTo>
                    <a:pt x="14668" y="35528"/>
                  </a:lnTo>
                  <a:lnTo>
                    <a:pt x="0" y="21241"/>
                  </a:lnTo>
                  <a:lnTo>
                    <a:pt x="20288" y="182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7" name="Forme libre : forme 3476">
              <a:extLst>
                <a:ext uri="{FF2B5EF4-FFF2-40B4-BE49-F238E27FC236}">
                  <a16:creationId xmlns:a16="http://schemas.microsoft.com/office/drawing/2014/main" id="{0B995CBD-233A-0D8F-ECE4-4213A7BDCF2F}"/>
                </a:ext>
              </a:extLst>
            </p:cNvPr>
            <p:cNvSpPr/>
            <p:nvPr/>
          </p:nvSpPr>
          <p:spPr>
            <a:xfrm>
              <a:off x="18130565" y="4533328"/>
              <a:ext cx="58674" cy="55721"/>
            </a:xfrm>
            <a:custGeom>
              <a:avLst/>
              <a:gdLst>
                <a:gd name="connsiteX0" fmla="*/ 29337 w 58674"/>
                <a:gd name="connsiteY0" fmla="*/ 0 h 55721"/>
                <a:gd name="connsiteX1" fmla="*/ 38386 w 58674"/>
                <a:gd name="connsiteY1" fmla="*/ 18288 h 55721"/>
                <a:gd name="connsiteX2" fmla="*/ 58674 w 58674"/>
                <a:gd name="connsiteY2" fmla="*/ 21241 h 55721"/>
                <a:gd name="connsiteX3" fmla="*/ 44005 w 58674"/>
                <a:gd name="connsiteY3" fmla="*/ 35528 h 55721"/>
                <a:gd name="connsiteX4" fmla="*/ 47434 w 58674"/>
                <a:gd name="connsiteY4" fmla="*/ 55721 h 55721"/>
                <a:gd name="connsiteX5" fmla="*/ 29337 w 58674"/>
                <a:gd name="connsiteY5" fmla="*/ 46196 h 55721"/>
                <a:gd name="connsiteX6" fmla="*/ 11239 w 58674"/>
                <a:gd name="connsiteY6" fmla="*/ 55721 h 55721"/>
                <a:gd name="connsiteX7" fmla="*/ 14669 w 58674"/>
                <a:gd name="connsiteY7" fmla="*/ 35528 h 55721"/>
                <a:gd name="connsiteX8" fmla="*/ 0 w 58674"/>
                <a:gd name="connsiteY8" fmla="*/ 21241 h 55721"/>
                <a:gd name="connsiteX9" fmla="*/ 20288 w 58674"/>
                <a:gd name="connsiteY9" fmla="*/ 18288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74" h="55721">
                  <a:moveTo>
                    <a:pt x="29337" y="0"/>
                  </a:moveTo>
                  <a:lnTo>
                    <a:pt x="38386" y="18288"/>
                  </a:lnTo>
                  <a:lnTo>
                    <a:pt x="58674" y="21241"/>
                  </a:lnTo>
                  <a:lnTo>
                    <a:pt x="44005" y="35528"/>
                  </a:lnTo>
                  <a:lnTo>
                    <a:pt x="47434" y="55721"/>
                  </a:lnTo>
                  <a:lnTo>
                    <a:pt x="29337" y="46196"/>
                  </a:lnTo>
                  <a:lnTo>
                    <a:pt x="11239" y="55721"/>
                  </a:lnTo>
                  <a:lnTo>
                    <a:pt x="14669" y="35528"/>
                  </a:lnTo>
                  <a:lnTo>
                    <a:pt x="0" y="21241"/>
                  </a:lnTo>
                  <a:lnTo>
                    <a:pt x="20288" y="182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333" name="Graphique 9">
            <a:extLst>
              <a:ext uri="{FF2B5EF4-FFF2-40B4-BE49-F238E27FC236}">
                <a16:creationId xmlns:a16="http://schemas.microsoft.com/office/drawing/2014/main" id="{1238F9BD-629D-C5F4-AF2B-E72BA9A499CD}"/>
              </a:ext>
            </a:extLst>
          </p:cNvPr>
          <p:cNvGrpSpPr/>
          <p:nvPr/>
        </p:nvGrpSpPr>
        <p:grpSpPr>
          <a:xfrm>
            <a:off x="9479496" y="3346735"/>
            <a:ext cx="1837084" cy="709648"/>
            <a:chOff x="17954116" y="3829620"/>
            <a:chExt cx="787573" cy="304232"/>
          </a:xfrm>
        </p:grpSpPr>
        <p:grpSp>
          <p:nvGrpSpPr>
            <p:cNvPr id="3443" name="Graphique 9">
              <a:extLst>
                <a:ext uri="{FF2B5EF4-FFF2-40B4-BE49-F238E27FC236}">
                  <a16:creationId xmlns:a16="http://schemas.microsoft.com/office/drawing/2014/main" id="{7AE52913-D7AD-EA6C-3DF1-77EDE39B04F1}"/>
                </a:ext>
              </a:extLst>
            </p:cNvPr>
            <p:cNvGrpSpPr/>
            <p:nvPr/>
          </p:nvGrpSpPr>
          <p:grpSpPr>
            <a:xfrm>
              <a:off x="18158473" y="3906773"/>
              <a:ext cx="583215" cy="64865"/>
              <a:chOff x="18158473" y="3906773"/>
              <a:chExt cx="583215" cy="64865"/>
            </a:xfrm>
            <a:solidFill>
              <a:srgbClr val="E30613"/>
            </a:solidFill>
          </p:grpSpPr>
          <p:sp>
            <p:nvSpPr>
              <p:cNvPr id="3454" name="Forme libre : forme 3453">
                <a:extLst>
                  <a:ext uri="{FF2B5EF4-FFF2-40B4-BE49-F238E27FC236}">
                    <a16:creationId xmlns:a16="http://schemas.microsoft.com/office/drawing/2014/main" id="{A6688785-192A-CEB5-3295-3491B6CC3630}"/>
                  </a:ext>
                </a:extLst>
              </p:cNvPr>
              <p:cNvSpPr/>
              <p:nvPr/>
            </p:nvSpPr>
            <p:spPr>
              <a:xfrm>
                <a:off x="18158473" y="3917631"/>
                <a:ext cx="21145" cy="53340"/>
              </a:xfrm>
              <a:custGeom>
                <a:avLst/>
                <a:gdLst>
                  <a:gd name="connsiteX0" fmla="*/ 21146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6 w 21145"/>
                  <a:gd name="connsiteY5" fmla="*/ 47911 h 53340"/>
                  <a:gd name="connsiteX6" fmla="*/ 21146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55" name="Forme libre : forme 3454">
                <a:extLst>
                  <a:ext uri="{FF2B5EF4-FFF2-40B4-BE49-F238E27FC236}">
                    <a16:creationId xmlns:a16="http://schemas.microsoft.com/office/drawing/2014/main" id="{05EF3851-D51F-336A-1651-84CE912E8CF2}"/>
                  </a:ext>
                </a:extLst>
              </p:cNvPr>
              <p:cNvSpPr/>
              <p:nvPr/>
            </p:nvSpPr>
            <p:spPr>
              <a:xfrm>
                <a:off x="18184858" y="3917631"/>
                <a:ext cx="21907" cy="53340"/>
              </a:xfrm>
              <a:custGeom>
                <a:avLst/>
                <a:gdLst>
                  <a:gd name="connsiteX0" fmla="*/ 5906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6 w 21907"/>
                  <a:gd name="connsiteY3" fmla="*/ 28956 h 53340"/>
                  <a:gd name="connsiteX4" fmla="*/ 5906 w 21907"/>
                  <a:gd name="connsiteY4" fmla="*/ 47911 h 53340"/>
                  <a:gd name="connsiteX5" fmla="*/ 21908 w 21907"/>
                  <a:gd name="connsiteY5" fmla="*/ 47911 h 53340"/>
                  <a:gd name="connsiteX6" fmla="*/ 21908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8 w 21907"/>
                  <a:gd name="connsiteY9" fmla="*/ 0 h 53340"/>
                  <a:gd name="connsiteX10" fmla="*/ 21908 w 21907"/>
                  <a:gd name="connsiteY10" fmla="*/ 5429 h 53340"/>
                  <a:gd name="connsiteX11" fmla="*/ 5906 w 21907"/>
                  <a:gd name="connsiteY11" fmla="*/ 5429 h 53340"/>
                  <a:gd name="connsiteX12" fmla="*/ 5906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6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6" y="28956"/>
                    </a:lnTo>
                    <a:lnTo>
                      <a:pt x="5906" y="47911"/>
                    </a:lnTo>
                    <a:lnTo>
                      <a:pt x="21908" y="47911"/>
                    </a:lnTo>
                    <a:lnTo>
                      <a:pt x="21908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8" y="0"/>
                    </a:lnTo>
                    <a:lnTo>
                      <a:pt x="21908" y="5429"/>
                    </a:lnTo>
                    <a:lnTo>
                      <a:pt x="5906" y="5429"/>
                    </a:lnTo>
                    <a:lnTo>
                      <a:pt x="5906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56" name="Forme libre : forme 3455">
                <a:extLst>
                  <a:ext uri="{FF2B5EF4-FFF2-40B4-BE49-F238E27FC236}">
                    <a16:creationId xmlns:a16="http://schemas.microsoft.com/office/drawing/2014/main" id="{A3ECF810-C4C1-017A-134D-96D3011E2C13}"/>
                  </a:ext>
                </a:extLst>
              </p:cNvPr>
              <p:cNvSpPr/>
              <p:nvPr/>
            </p:nvSpPr>
            <p:spPr>
              <a:xfrm>
                <a:off x="18225148" y="3917155"/>
                <a:ext cx="24098" cy="54483"/>
              </a:xfrm>
              <a:custGeom>
                <a:avLst/>
                <a:gdLst>
                  <a:gd name="connsiteX0" fmla="*/ 12001 w 24098"/>
                  <a:gd name="connsiteY0" fmla="*/ 0 h 54483"/>
                  <a:gd name="connsiteX1" fmla="*/ 21050 w 24098"/>
                  <a:gd name="connsiteY1" fmla="*/ 3620 h 54483"/>
                  <a:gd name="connsiteX2" fmla="*/ 24098 w 24098"/>
                  <a:gd name="connsiteY2" fmla="*/ 13430 h 54483"/>
                  <a:gd name="connsiteX3" fmla="*/ 24098 w 24098"/>
                  <a:gd name="connsiteY3" fmla="*/ 18002 h 54483"/>
                  <a:gd name="connsiteX4" fmla="*/ 18478 w 24098"/>
                  <a:gd name="connsiteY4" fmla="*/ 18002 h 54483"/>
                  <a:gd name="connsiteX5" fmla="*/ 18478 w 24098"/>
                  <a:gd name="connsiteY5" fmla="*/ 13145 h 54483"/>
                  <a:gd name="connsiteX6" fmla="*/ 12192 w 24098"/>
                  <a:gd name="connsiteY6" fmla="*/ 5429 h 54483"/>
                  <a:gd name="connsiteX7" fmla="*/ 5905 w 24098"/>
                  <a:gd name="connsiteY7" fmla="*/ 13145 h 54483"/>
                  <a:gd name="connsiteX8" fmla="*/ 5905 w 24098"/>
                  <a:gd name="connsiteY8" fmla="*/ 41338 h 54483"/>
                  <a:gd name="connsiteX9" fmla="*/ 12192 w 24098"/>
                  <a:gd name="connsiteY9" fmla="*/ 49054 h 54483"/>
                  <a:gd name="connsiteX10" fmla="*/ 18478 w 24098"/>
                  <a:gd name="connsiteY10" fmla="*/ 41338 h 54483"/>
                  <a:gd name="connsiteX11" fmla="*/ 18478 w 24098"/>
                  <a:gd name="connsiteY11" fmla="*/ 30671 h 54483"/>
                  <a:gd name="connsiteX12" fmla="*/ 12954 w 24098"/>
                  <a:gd name="connsiteY12" fmla="*/ 30671 h 54483"/>
                  <a:gd name="connsiteX13" fmla="*/ 12954 w 24098"/>
                  <a:gd name="connsiteY13" fmla="*/ 25337 h 54483"/>
                  <a:gd name="connsiteX14" fmla="*/ 24098 w 24098"/>
                  <a:gd name="connsiteY14" fmla="*/ 25337 h 54483"/>
                  <a:gd name="connsiteX15" fmla="*/ 24098 w 24098"/>
                  <a:gd name="connsiteY15" fmla="*/ 41053 h 54483"/>
                  <a:gd name="connsiteX16" fmla="*/ 21050 w 24098"/>
                  <a:gd name="connsiteY16" fmla="*/ 50863 h 54483"/>
                  <a:gd name="connsiteX17" fmla="*/ 12001 w 24098"/>
                  <a:gd name="connsiteY17" fmla="*/ 54483 h 54483"/>
                  <a:gd name="connsiteX18" fmla="*/ 3048 w 24098"/>
                  <a:gd name="connsiteY18" fmla="*/ 50863 h 54483"/>
                  <a:gd name="connsiteX19" fmla="*/ 0 w 24098"/>
                  <a:gd name="connsiteY19" fmla="*/ 41053 h 54483"/>
                  <a:gd name="connsiteX20" fmla="*/ 0 w 24098"/>
                  <a:gd name="connsiteY20" fmla="*/ 13430 h 54483"/>
                  <a:gd name="connsiteX21" fmla="*/ 3048 w 24098"/>
                  <a:gd name="connsiteY21" fmla="*/ 3620 h 54483"/>
                  <a:gd name="connsiteX22" fmla="*/ 12001 w 24098"/>
                  <a:gd name="connsiteY22" fmla="*/ 0 h 5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098" h="54483">
                    <a:moveTo>
                      <a:pt x="12001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1" y="6001"/>
                      <a:pt x="24098" y="9239"/>
                      <a:pt x="24098" y="13430"/>
                    </a:cubicBezTo>
                    <a:lnTo>
                      <a:pt x="24098" y="18002"/>
                    </a:lnTo>
                    <a:lnTo>
                      <a:pt x="18478" y="18002"/>
                    </a:lnTo>
                    <a:lnTo>
                      <a:pt x="18478" y="13145"/>
                    </a:lnTo>
                    <a:cubicBezTo>
                      <a:pt x="18478" y="8001"/>
                      <a:pt x="16383" y="5429"/>
                      <a:pt x="12192" y="5429"/>
                    </a:cubicBezTo>
                    <a:cubicBezTo>
                      <a:pt x="8001" y="5429"/>
                      <a:pt x="5905" y="8001"/>
                      <a:pt x="5905" y="13145"/>
                    </a:cubicBezTo>
                    <a:lnTo>
                      <a:pt x="5905" y="41338"/>
                    </a:lnTo>
                    <a:cubicBezTo>
                      <a:pt x="5905" y="46482"/>
                      <a:pt x="8001" y="49054"/>
                      <a:pt x="12192" y="49054"/>
                    </a:cubicBezTo>
                    <a:cubicBezTo>
                      <a:pt x="16383" y="49054"/>
                      <a:pt x="18478" y="46482"/>
                      <a:pt x="18478" y="41338"/>
                    </a:cubicBezTo>
                    <a:lnTo>
                      <a:pt x="18478" y="30671"/>
                    </a:lnTo>
                    <a:lnTo>
                      <a:pt x="12954" y="30671"/>
                    </a:lnTo>
                    <a:lnTo>
                      <a:pt x="12954" y="25337"/>
                    </a:lnTo>
                    <a:lnTo>
                      <a:pt x="24098" y="25337"/>
                    </a:lnTo>
                    <a:lnTo>
                      <a:pt x="24098" y="41053"/>
                    </a:lnTo>
                    <a:cubicBezTo>
                      <a:pt x="24098" y="45244"/>
                      <a:pt x="23051" y="48482"/>
                      <a:pt x="21050" y="50863"/>
                    </a:cubicBezTo>
                    <a:cubicBezTo>
                      <a:pt x="19050" y="53245"/>
                      <a:pt x="16002" y="54483"/>
                      <a:pt x="12001" y="54483"/>
                    </a:cubicBezTo>
                    <a:cubicBezTo>
                      <a:pt x="8001" y="54483"/>
                      <a:pt x="5048" y="53245"/>
                      <a:pt x="3048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13430"/>
                    </a:lnTo>
                    <a:cubicBezTo>
                      <a:pt x="0" y="9239"/>
                      <a:pt x="953" y="6001"/>
                      <a:pt x="3048" y="3620"/>
                    </a:cubicBezTo>
                    <a:cubicBezTo>
                      <a:pt x="5048" y="1143"/>
                      <a:pt x="8001" y="0"/>
                      <a:pt x="12001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57" name="Forme libre : forme 3456">
                <a:extLst>
                  <a:ext uri="{FF2B5EF4-FFF2-40B4-BE49-F238E27FC236}">
                    <a16:creationId xmlns:a16="http://schemas.microsoft.com/office/drawing/2014/main" id="{1ACFA1C2-E6DE-C05E-3DDF-B54C30B8E871}"/>
                  </a:ext>
                </a:extLst>
              </p:cNvPr>
              <p:cNvSpPr/>
              <p:nvPr/>
            </p:nvSpPr>
            <p:spPr>
              <a:xfrm>
                <a:off x="18255533" y="3917631"/>
                <a:ext cx="24860" cy="53340"/>
              </a:xfrm>
              <a:custGeom>
                <a:avLst/>
                <a:gdLst>
                  <a:gd name="connsiteX0" fmla="*/ 0 w 24860"/>
                  <a:gd name="connsiteY0" fmla="*/ 0 h 53340"/>
                  <a:gd name="connsiteX1" fmla="*/ 11906 w 24860"/>
                  <a:gd name="connsiteY1" fmla="*/ 0 h 53340"/>
                  <a:gd name="connsiteX2" fmla="*/ 20955 w 24860"/>
                  <a:gd name="connsiteY2" fmla="*/ 3048 h 53340"/>
                  <a:gd name="connsiteX3" fmla="*/ 23813 w 24860"/>
                  <a:gd name="connsiteY3" fmla="*/ 12192 h 53340"/>
                  <a:gd name="connsiteX4" fmla="*/ 23813 w 24860"/>
                  <a:gd name="connsiteY4" fmla="*/ 16574 h 53340"/>
                  <a:gd name="connsiteX5" fmla="*/ 17145 w 24860"/>
                  <a:gd name="connsiteY5" fmla="*/ 27527 h 53340"/>
                  <a:gd name="connsiteX6" fmla="*/ 23813 w 24860"/>
                  <a:gd name="connsiteY6" fmla="*/ 38671 h 53340"/>
                  <a:gd name="connsiteX7" fmla="*/ 23813 w 24860"/>
                  <a:gd name="connsiteY7" fmla="*/ 46958 h 53340"/>
                  <a:gd name="connsiteX8" fmla="*/ 24861 w 24860"/>
                  <a:gd name="connsiteY8" fmla="*/ 53340 h 53340"/>
                  <a:gd name="connsiteX9" fmla="*/ 18860 w 24860"/>
                  <a:gd name="connsiteY9" fmla="*/ 53340 h 53340"/>
                  <a:gd name="connsiteX10" fmla="*/ 17907 w 24860"/>
                  <a:gd name="connsiteY10" fmla="*/ 46863 h 53340"/>
                  <a:gd name="connsiteX11" fmla="*/ 17907 w 24860"/>
                  <a:gd name="connsiteY11" fmla="*/ 38481 h 53340"/>
                  <a:gd name="connsiteX12" fmla="*/ 16003 w 24860"/>
                  <a:gd name="connsiteY12" fmla="*/ 32385 h 53340"/>
                  <a:gd name="connsiteX13" fmla="*/ 10192 w 24860"/>
                  <a:gd name="connsiteY13" fmla="*/ 30575 h 53340"/>
                  <a:gd name="connsiteX14" fmla="*/ 6001 w 24860"/>
                  <a:gd name="connsiteY14" fmla="*/ 30575 h 53340"/>
                  <a:gd name="connsiteX15" fmla="*/ 6001 w 24860"/>
                  <a:gd name="connsiteY15" fmla="*/ 53340 h 53340"/>
                  <a:gd name="connsiteX16" fmla="*/ 95 w 24860"/>
                  <a:gd name="connsiteY16" fmla="*/ 53340 h 53340"/>
                  <a:gd name="connsiteX17" fmla="*/ 95 w 24860"/>
                  <a:gd name="connsiteY17" fmla="*/ 0 h 53340"/>
                  <a:gd name="connsiteX18" fmla="*/ 6001 w 24860"/>
                  <a:gd name="connsiteY18" fmla="*/ 25146 h 53340"/>
                  <a:gd name="connsiteX19" fmla="*/ 10383 w 24860"/>
                  <a:gd name="connsiteY19" fmla="*/ 25146 h 53340"/>
                  <a:gd name="connsiteX20" fmla="*/ 16097 w 24860"/>
                  <a:gd name="connsiteY20" fmla="*/ 23527 h 53340"/>
                  <a:gd name="connsiteX21" fmla="*/ 18002 w 24860"/>
                  <a:gd name="connsiteY21" fmla="*/ 17812 h 53340"/>
                  <a:gd name="connsiteX22" fmla="*/ 18002 w 24860"/>
                  <a:gd name="connsiteY22" fmla="*/ 12668 h 53340"/>
                  <a:gd name="connsiteX23" fmla="*/ 11811 w 24860"/>
                  <a:gd name="connsiteY23" fmla="*/ 5334 h 53340"/>
                  <a:gd name="connsiteX24" fmla="*/ 6001 w 24860"/>
                  <a:gd name="connsiteY24" fmla="*/ 5334 h 53340"/>
                  <a:gd name="connsiteX25" fmla="*/ 6001 w 24860"/>
                  <a:gd name="connsiteY25" fmla="*/ 2514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40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3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4"/>
                    </a:lnTo>
                    <a:cubicBezTo>
                      <a:pt x="23813" y="22479"/>
                      <a:pt x="21622" y="26099"/>
                      <a:pt x="17145" y="27527"/>
                    </a:cubicBezTo>
                    <a:cubicBezTo>
                      <a:pt x="21622" y="28861"/>
                      <a:pt x="23813" y="32576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4" y="52007"/>
                      <a:pt x="24861" y="53340"/>
                    </a:cubicBezTo>
                    <a:lnTo>
                      <a:pt x="18860" y="53340"/>
                    </a:lnTo>
                    <a:cubicBezTo>
                      <a:pt x="18193" y="51911"/>
                      <a:pt x="17907" y="49721"/>
                      <a:pt x="17907" y="46863"/>
                    </a:cubicBezTo>
                    <a:lnTo>
                      <a:pt x="17907" y="38481"/>
                    </a:lnTo>
                    <a:cubicBezTo>
                      <a:pt x="17907" y="35624"/>
                      <a:pt x="17241" y="33528"/>
                      <a:pt x="16003" y="32385"/>
                    </a:cubicBezTo>
                    <a:cubicBezTo>
                      <a:pt x="14764" y="31242"/>
                      <a:pt x="12764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6001" y="25146"/>
                    </a:moveTo>
                    <a:lnTo>
                      <a:pt x="10383" y="25146"/>
                    </a:lnTo>
                    <a:cubicBezTo>
                      <a:pt x="12954" y="25146"/>
                      <a:pt x="14764" y="24575"/>
                      <a:pt x="16097" y="23527"/>
                    </a:cubicBezTo>
                    <a:cubicBezTo>
                      <a:pt x="17431" y="22479"/>
                      <a:pt x="18002" y="20574"/>
                      <a:pt x="18002" y="17812"/>
                    </a:cubicBezTo>
                    <a:lnTo>
                      <a:pt x="18002" y="12668"/>
                    </a:lnTo>
                    <a:cubicBezTo>
                      <a:pt x="18002" y="7811"/>
                      <a:pt x="15907" y="5334"/>
                      <a:pt x="11811" y="5334"/>
                    </a:cubicBezTo>
                    <a:lnTo>
                      <a:pt x="6001" y="5334"/>
                    </a:lnTo>
                    <a:lnTo>
                      <a:pt x="6001" y="2514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58" name="Forme libre : forme 3457">
                <a:extLst>
                  <a:ext uri="{FF2B5EF4-FFF2-40B4-BE49-F238E27FC236}">
                    <a16:creationId xmlns:a16="http://schemas.microsoft.com/office/drawing/2014/main" id="{7AF079A6-7619-EA13-AC07-98F517B11270}"/>
                  </a:ext>
                </a:extLst>
              </p:cNvPr>
              <p:cNvSpPr/>
              <p:nvPr/>
            </p:nvSpPr>
            <p:spPr>
              <a:xfrm>
                <a:off x="18284680" y="3917727"/>
                <a:ext cx="28955" cy="53340"/>
              </a:xfrm>
              <a:custGeom>
                <a:avLst/>
                <a:gdLst>
                  <a:gd name="connsiteX0" fmla="*/ 21145 w 28955"/>
                  <a:gd name="connsiteY0" fmla="*/ 42577 h 53340"/>
                  <a:gd name="connsiteX1" fmla="*/ 7620 w 28955"/>
                  <a:gd name="connsiteY1" fmla="*/ 42577 h 53340"/>
                  <a:gd name="connsiteX2" fmla="*/ 5524 w 28955"/>
                  <a:gd name="connsiteY2" fmla="*/ 53340 h 53340"/>
                  <a:gd name="connsiteX3" fmla="*/ 0 w 28955"/>
                  <a:gd name="connsiteY3" fmla="*/ 53340 h 53340"/>
                  <a:gd name="connsiteX4" fmla="*/ 10191 w 28955"/>
                  <a:gd name="connsiteY4" fmla="*/ 0 h 53340"/>
                  <a:gd name="connsiteX5" fmla="*/ 18764 w 28955"/>
                  <a:gd name="connsiteY5" fmla="*/ 0 h 53340"/>
                  <a:gd name="connsiteX6" fmla="*/ 28956 w 28955"/>
                  <a:gd name="connsiteY6" fmla="*/ 53340 h 53340"/>
                  <a:gd name="connsiteX7" fmla="*/ 23050 w 28955"/>
                  <a:gd name="connsiteY7" fmla="*/ 53340 h 53340"/>
                  <a:gd name="connsiteX8" fmla="*/ 21145 w 28955"/>
                  <a:gd name="connsiteY8" fmla="*/ 42577 h 53340"/>
                  <a:gd name="connsiteX9" fmla="*/ 14288 w 28955"/>
                  <a:gd name="connsiteY9" fmla="*/ 6668 h 53340"/>
                  <a:gd name="connsiteX10" fmla="*/ 8381 w 28955"/>
                  <a:gd name="connsiteY10" fmla="*/ 37433 h 53340"/>
                  <a:gd name="connsiteX11" fmla="*/ 20288 w 28955"/>
                  <a:gd name="connsiteY11" fmla="*/ 37433 h 53340"/>
                  <a:gd name="connsiteX12" fmla="*/ 14288 w 28955"/>
                  <a:gd name="connsiteY12" fmla="*/ 666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5" h="53340">
                    <a:moveTo>
                      <a:pt x="21145" y="42577"/>
                    </a:moveTo>
                    <a:lnTo>
                      <a:pt x="7620" y="42577"/>
                    </a:lnTo>
                    <a:lnTo>
                      <a:pt x="5524" y="53340"/>
                    </a:lnTo>
                    <a:lnTo>
                      <a:pt x="0" y="53340"/>
                    </a:lnTo>
                    <a:lnTo>
                      <a:pt x="10191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0" y="53340"/>
                    </a:lnTo>
                    <a:lnTo>
                      <a:pt x="21145" y="42577"/>
                    </a:lnTo>
                    <a:close/>
                    <a:moveTo>
                      <a:pt x="14288" y="6668"/>
                    </a:moveTo>
                    <a:lnTo>
                      <a:pt x="8381" y="37433"/>
                    </a:lnTo>
                    <a:lnTo>
                      <a:pt x="20288" y="37433"/>
                    </a:lnTo>
                    <a:lnTo>
                      <a:pt x="14288" y="666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59" name="Forme libre : forme 3458">
                <a:extLst>
                  <a:ext uri="{FF2B5EF4-FFF2-40B4-BE49-F238E27FC236}">
                    <a16:creationId xmlns:a16="http://schemas.microsoft.com/office/drawing/2014/main" id="{3BD40C19-4C39-3DFE-FBBE-C1A00506143E}"/>
                  </a:ext>
                </a:extLst>
              </p:cNvPr>
              <p:cNvSpPr/>
              <p:nvPr/>
            </p:nvSpPr>
            <p:spPr>
              <a:xfrm>
                <a:off x="18319160" y="3917727"/>
                <a:ext cx="25145" cy="53340"/>
              </a:xfrm>
              <a:custGeom>
                <a:avLst/>
                <a:gdLst>
                  <a:gd name="connsiteX0" fmla="*/ 5334 w 25145"/>
                  <a:gd name="connsiteY0" fmla="*/ 10192 h 53340"/>
                  <a:gd name="connsiteX1" fmla="*/ 5334 w 25145"/>
                  <a:gd name="connsiteY1" fmla="*/ 53340 h 53340"/>
                  <a:gd name="connsiteX2" fmla="*/ 0 w 25145"/>
                  <a:gd name="connsiteY2" fmla="*/ 53340 h 53340"/>
                  <a:gd name="connsiteX3" fmla="*/ 0 w 25145"/>
                  <a:gd name="connsiteY3" fmla="*/ 0 h 53340"/>
                  <a:gd name="connsiteX4" fmla="*/ 7525 w 25145"/>
                  <a:gd name="connsiteY4" fmla="*/ 0 h 53340"/>
                  <a:gd name="connsiteX5" fmla="*/ 19907 w 25145"/>
                  <a:gd name="connsiteY5" fmla="*/ 38576 h 53340"/>
                  <a:gd name="connsiteX6" fmla="*/ 19907 w 25145"/>
                  <a:gd name="connsiteY6" fmla="*/ 0 h 53340"/>
                  <a:gd name="connsiteX7" fmla="*/ 25146 w 25145"/>
                  <a:gd name="connsiteY7" fmla="*/ 0 h 53340"/>
                  <a:gd name="connsiteX8" fmla="*/ 25146 w 25145"/>
                  <a:gd name="connsiteY8" fmla="*/ 53340 h 53340"/>
                  <a:gd name="connsiteX9" fmla="*/ 18955 w 25145"/>
                  <a:gd name="connsiteY9" fmla="*/ 53340 h 53340"/>
                  <a:gd name="connsiteX10" fmla="*/ 5334 w 25145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5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0" name="Forme libre : forme 3459">
                <a:extLst>
                  <a:ext uri="{FF2B5EF4-FFF2-40B4-BE49-F238E27FC236}">
                    <a16:creationId xmlns:a16="http://schemas.microsoft.com/office/drawing/2014/main" id="{F9A9B832-2904-48B9-45B2-90259383003A}"/>
                  </a:ext>
                </a:extLst>
              </p:cNvPr>
              <p:cNvSpPr/>
              <p:nvPr/>
            </p:nvSpPr>
            <p:spPr>
              <a:xfrm>
                <a:off x="18351164" y="3917631"/>
                <a:ext cx="24669" cy="53245"/>
              </a:xfrm>
              <a:custGeom>
                <a:avLst/>
                <a:gdLst>
                  <a:gd name="connsiteX0" fmla="*/ 0 w 24669"/>
                  <a:gd name="connsiteY0" fmla="*/ 0 h 53245"/>
                  <a:gd name="connsiteX1" fmla="*/ 12478 w 24669"/>
                  <a:gd name="connsiteY1" fmla="*/ 0 h 53245"/>
                  <a:gd name="connsiteX2" fmla="*/ 21622 w 24669"/>
                  <a:gd name="connsiteY2" fmla="*/ 3429 h 53245"/>
                  <a:gd name="connsiteX3" fmla="*/ 24669 w 24669"/>
                  <a:gd name="connsiteY3" fmla="*/ 13240 h 53245"/>
                  <a:gd name="connsiteX4" fmla="*/ 24669 w 24669"/>
                  <a:gd name="connsiteY4" fmla="*/ 40100 h 53245"/>
                  <a:gd name="connsiteX5" fmla="*/ 21622 w 24669"/>
                  <a:gd name="connsiteY5" fmla="*/ 49816 h 53245"/>
                  <a:gd name="connsiteX6" fmla="*/ 12478 w 24669"/>
                  <a:gd name="connsiteY6" fmla="*/ 53245 h 53245"/>
                  <a:gd name="connsiteX7" fmla="*/ 0 w 24669"/>
                  <a:gd name="connsiteY7" fmla="*/ 53245 h 53245"/>
                  <a:gd name="connsiteX8" fmla="*/ 0 w 24669"/>
                  <a:gd name="connsiteY8" fmla="*/ 0 h 53245"/>
                  <a:gd name="connsiteX9" fmla="*/ 6001 w 24669"/>
                  <a:gd name="connsiteY9" fmla="*/ 48006 h 53245"/>
                  <a:gd name="connsiteX10" fmla="*/ 12478 w 24669"/>
                  <a:gd name="connsiteY10" fmla="*/ 48006 h 53245"/>
                  <a:gd name="connsiteX11" fmla="*/ 18764 w 24669"/>
                  <a:gd name="connsiteY11" fmla="*/ 40481 h 53245"/>
                  <a:gd name="connsiteX12" fmla="*/ 18764 w 24669"/>
                  <a:gd name="connsiteY12" fmla="*/ 13049 h 53245"/>
                  <a:gd name="connsiteX13" fmla="*/ 12382 w 24669"/>
                  <a:gd name="connsiteY13" fmla="*/ 5525 h 53245"/>
                  <a:gd name="connsiteX14" fmla="*/ 6001 w 24669"/>
                  <a:gd name="connsiteY14" fmla="*/ 5525 h 53245"/>
                  <a:gd name="connsiteX15" fmla="*/ 6001 w 24669"/>
                  <a:gd name="connsiteY15" fmla="*/ 48006 h 53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5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3" y="0"/>
                      <a:pt x="19621" y="1143"/>
                      <a:pt x="21622" y="3429"/>
                    </a:cubicBezTo>
                    <a:cubicBezTo>
                      <a:pt x="23622" y="5715"/>
                      <a:pt x="24669" y="9049"/>
                      <a:pt x="24669" y="13240"/>
                    </a:cubicBezTo>
                    <a:lnTo>
                      <a:pt x="24669" y="40100"/>
                    </a:lnTo>
                    <a:cubicBezTo>
                      <a:pt x="24669" y="44291"/>
                      <a:pt x="23622" y="47530"/>
                      <a:pt x="21622" y="49816"/>
                    </a:cubicBezTo>
                    <a:cubicBezTo>
                      <a:pt x="19621" y="52102"/>
                      <a:pt x="16573" y="53245"/>
                      <a:pt x="12478" y="53245"/>
                    </a:cubicBezTo>
                    <a:lnTo>
                      <a:pt x="0" y="53245"/>
                    </a:lnTo>
                    <a:lnTo>
                      <a:pt x="0" y="0"/>
                    </a:lnTo>
                    <a:close/>
                    <a:moveTo>
                      <a:pt x="6001" y="48006"/>
                    </a:moveTo>
                    <a:lnTo>
                      <a:pt x="12478" y="48006"/>
                    </a:lnTo>
                    <a:cubicBezTo>
                      <a:pt x="16669" y="48006"/>
                      <a:pt x="18764" y="45529"/>
                      <a:pt x="18764" y="40481"/>
                    </a:cubicBezTo>
                    <a:lnTo>
                      <a:pt x="18764" y="13049"/>
                    </a:lnTo>
                    <a:cubicBezTo>
                      <a:pt x="18764" y="8001"/>
                      <a:pt x="16669" y="5525"/>
                      <a:pt x="12382" y="5525"/>
                    </a:cubicBezTo>
                    <a:lnTo>
                      <a:pt x="6001" y="5525"/>
                    </a:lnTo>
                    <a:lnTo>
                      <a:pt x="6001" y="4800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1" name="Forme libre : forme 3460">
                <a:extLst>
                  <a:ext uri="{FF2B5EF4-FFF2-40B4-BE49-F238E27FC236}">
                    <a16:creationId xmlns:a16="http://schemas.microsoft.com/office/drawing/2014/main" id="{E88FA1A4-8B07-7345-8D33-B976A3C47ED4}"/>
                  </a:ext>
                </a:extLst>
              </p:cNvPr>
              <p:cNvSpPr/>
              <p:nvPr/>
            </p:nvSpPr>
            <p:spPr>
              <a:xfrm>
                <a:off x="18394694" y="3917631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2" name="Forme libre : forme 3461">
                <a:extLst>
                  <a:ext uri="{FF2B5EF4-FFF2-40B4-BE49-F238E27FC236}">
                    <a16:creationId xmlns:a16="http://schemas.microsoft.com/office/drawing/2014/main" id="{935EB33F-9C6E-31C2-B200-3532082E6A7C}"/>
                  </a:ext>
                </a:extLst>
              </p:cNvPr>
              <p:cNvSpPr/>
              <p:nvPr/>
            </p:nvSpPr>
            <p:spPr>
              <a:xfrm>
                <a:off x="18426126" y="3906773"/>
                <a:ext cx="24479" cy="64769"/>
              </a:xfrm>
              <a:custGeom>
                <a:avLst/>
                <a:gdLst>
                  <a:gd name="connsiteX0" fmla="*/ 3048 w 24479"/>
                  <a:gd name="connsiteY0" fmla="*/ 13906 h 64769"/>
                  <a:gd name="connsiteX1" fmla="*/ 12192 w 24479"/>
                  <a:gd name="connsiteY1" fmla="*/ 10287 h 64769"/>
                  <a:gd name="connsiteX2" fmla="*/ 21336 w 24479"/>
                  <a:gd name="connsiteY2" fmla="*/ 13906 h 64769"/>
                  <a:gd name="connsiteX3" fmla="*/ 24479 w 24479"/>
                  <a:gd name="connsiteY3" fmla="*/ 23717 h 64769"/>
                  <a:gd name="connsiteX4" fmla="*/ 24479 w 24479"/>
                  <a:gd name="connsiteY4" fmla="*/ 51340 h 64769"/>
                  <a:gd name="connsiteX5" fmla="*/ 21336 w 24479"/>
                  <a:gd name="connsiteY5" fmla="*/ 61150 h 64769"/>
                  <a:gd name="connsiteX6" fmla="*/ 12192 w 24479"/>
                  <a:gd name="connsiteY6" fmla="*/ 64770 h 64769"/>
                  <a:gd name="connsiteX7" fmla="*/ 3143 w 24479"/>
                  <a:gd name="connsiteY7" fmla="*/ 61150 h 64769"/>
                  <a:gd name="connsiteX8" fmla="*/ 0 w 24479"/>
                  <a:gd name="connsiteY8" fmla="*/ 51340 h 64769"/>
                  <a:gd name="connsiteX9" fmla="*/ 0 w 24479"/>
                  <a:gd name="connsiteY9" fmla="*/ 23717 h 64769"/>
                  <a:gd name="connsiteX10" fmla="*/ 3048 w 24479"/>
                  <a:gd name="connsiteY10" fmla="*/ 13906 h 64769"/>
                  <a:gd name="connsiteX11" fmla="*/ 12097 w 24479"/>
                  <a:gd name="connsiteY11" fmla="*/ 3238 h 64769"/>
                  <a:gd name="connsiteX12" fmla="*/ 8096 w 24479"/>
                  <a:gd name="connsiteY12" fmla="*/ 7715 h 64769"/>
                  <a:gd name="connsiteX13" fmla="*/ 2953 w 24479"/>
                  <a:gd name="connsiteY13" fmla="*/ 7715 h 64769"/>
                  <a:gd name="connsiteX14" fmla="*/ 9525 w 24479"/>
                  <a:gd name="connsiteY14" fmla="*/ 0 h 64769"/>
                  <a:gd name="connsiteX15" fmla="*/ 14764 w 24479"/>
                  <a:gd name="connsiteY15" fmla="*/ 0 h 64769"/>
                  <a:gd name="connsiteX16" fmla="*/ 21431 w 24479"/>
                  <a:gd name="connsiteY16" fmla="*/ 7715 h 64769"/>
                  <a:gd name="connsiteX17" fmla="*/ 16288 w 24479"/>
                  <a:gd name="connsiteY17" fmla="*/ 7715 h 64769"/>
                  <a:gd name="connsiteX18" fmla="*/ 12097 w 24479"/>
                  <a:gd name="connsiteY18" fmla="*/ 3238 h 64769"/>
                  <a:gd name="connsiteX19" fmla="*/ 12097 w 24479"/>
                  <a:gd name="connsiteY19" fmla="*/ 15812 h 64769"/>
                  <a:gd name="connsiteX20" fmla="*/ 5810 w 24479"/>
                  <a:gd name="connsiteY20" fmla="*/ 23527 h 64769"/>
                  <a:gd name="connsiteX21" fmla="*/ 5810 w 24479"/>
                  <a:gd name="connsiteY21" fmla="*/ 51721 h 64769"/>
                  <a:gd name="connsiteX22" fmla="*/ 12097 w 24479"/>
                  <a:gd name="connsiteY22" fmla="*/ 59436 h 64769"/>
                  <a:gd name="connsiteX23" fmla="*/ 18383 w 24479"/>
                  <a:gd name="connsiteY23" fmla="*/ 51721 h 64769"/>
                  <a:gd name="connsiteX24" fmla="*/ 18383 w 24479"/>
                  <a:gd name="connsiteY24" fmla="*/ 23527 h 64769"/>
                  <a:gd name="connsiteX25" fmla="*/ 12097 w 24479"/>
                  <a:gd name="connsiteY25" fmla="*/ 15812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79" h="64769">
                    <a:moveTo>
                      <a:pt x="3048" y="13906"/>
                    </a:moveTo>
                    <a:cubicBezTo>
                      <a:pt x="5143" y="11525"/>
                      <a:pt x="8191" y="10287"/>
                      <a:pt x="12192" y="10287"/>
                    </a:cubicBezTo>
                    <a:cubicBezTo>
                      <a:pt x="16193" y="10287"/>
                      <a:pt x="19241" y="11525"/>
                      <a:pt x="21336" y="13906"/>
                    </a:cubicBezTo>
                    <a:cubicBezTo>
                      <a:pt x="23432" y="16288"/>
                      <a:pt x="24479" y="19526"/>
                      <a:pt x="24479" y="23717"/>
                    </a:cubicBezTo>
                    <a:lnTo>
                      <a:pt x="24479" y="51340"/>
                    </a:lnTo>
                    <a:cubicBezTo>
                      <a:pt x="24479" y="55531"/>
                      <a:pt x="23432" y="58769"/>
                      <a:pt x="21336" y="61150"/>
                    </a:cubicBezTo>
                    <a:cubicBezTo>
                      <a:pt x="19241" y="63532"/>
                      <a:pt x="16193" y="64770"/>
                      <a:pt x="12192" y="64770"/>
                    </a:cubicBezTo>
                    <a:cubicBezTo>
                      <a:pt x="8191" y="64770"/>
                      <a:pt x="5239" y="63532"/>
                      <a:pt x="3143" y="61150"/>
                    </a:cubicBezTo>
                    <a:cubicBezTo>
                      <a:pt x="1048" y="58769"/>
                      <a:pt x="0" y="55531"/>
                      <a:pt x="0" y="51340"/>
                    </a:cubicBezTo>
                    <a:lnTo>
                      <a:pt x="0" y="23717"/>
                    </a:lnTo>
                    <a:cubicBezTo>
                      <a:pt x="0" y="19621"/>
                      <a:pt x="952" y="16288"/>
                      <a:pt x="3048" y="13906"/>
                    </a:cubicBezTo>
                    <a:close/>
                    <a:moveTo>
                      <a:pt x="12097" y="3238"/>
                    </a:moveTo>
                    <a:lnTo>
                      <a:pt x="8096" y="7715"/>
                    </a:lnTo>
                    <a:lnTo>
                      <a:pt x="2953" y="7715"/>
                    </a:lnTo>
                    <a:lnTo>
                      <a:pt x="9525" y="0"/>
                    </a:lnTo>
                    <a:lnTo>
                      <a:pt x="14764" y="0"/>
                    </a:lnTo>
                    <a:lnTo>
                      <a:pt x="21431" y="7715"/>
                    </a:lnTo>
                    <a:lnTo>
                      <a:pt x="16288" y="7715"/>
                    </a:lnTo>
                    <a:lnTo>
                      <a:pt x="12097" y="3238"/>
                    </a:lnTo>
                    <a:close/>
                    <a:moveTo>
                      <a:pt x="12097" y="15812"/>
                    </a:moveTo>
                    <a:cubicBezTo>
                      <a:pt x="7906" y="15812"/>
                      <a:pt x="5810" y="18383"/>
                      <a:pt x="5810" y="23527"/>
                    </a:cubicBezTo>
                    <a:lnTo>
                      <a:pt x="5810" y="51721"/>
                    </a:lnTo>
                    <a:cubicBezTo>
                      <a:pt x="5810" y="56864"/>
                      <a:pt x="7906" y="59436"/>
                      <a:pt x="12097" y="59436"/>
                    </a:cubicBezTo>
                    <a:cubicBezTo>
                      <a:pt x="16288" y="59436"/>
                      <a:pt x="18383" y="56864"/>
                      <a:pt x="18383" y="51721"/>
                    </a:cubicBezTo>
                    <a:lnTo>
                      <a:pt x="18383" y="23527"/>
                    </a:lnTo>
                    <a:cubicBezTo>
                      <a:pt x="18479" y="18383"/>
                      <a:pt x="16383" y="15812"/>
                      <a:pt x="12097" y="15812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3" name="Forme libre : forme 3462">
                <a:extLst>
                  <a:ext uri="{FF2B5EF4-FFF2-40B4-BE49-F238E27FC236}">
                    <a16:creationId xmlns:a16="http://schemas.microsoft.com/office/drawing/2014/main" id="{7B74E3BF-13B9-BE8D-AB7A-311B478C6853}"/>
                  </a:ext>
                </a:extLst>
              </p:cNvPr>
              <p:cNvSpPr/>
              <p:nvPr/>
            </p:nvSpPr>
            <p:spPr>
              <a:xfrm>
                <a:off x="18454796" y="3917631"/>
                <a:ext cx="25526" cy="53340"/>
              </a:xfrm>
              <a:custGeom>
                <a:avLst/>
                <a:gdLst>
                  <a:gd name="connsiteX0" fmla="*/ 15716 w 25526"/>
                  <a:gd name="connsiteY0" fmla="*/ 53340 h 53340"/>
                  <a:gd name="connsiteX1" fmla="*/ 9810 w 25526"/>
                  <a:gd name="connsiteY1" fmla="*/ 53340 h 53340"/>
                  <a:gd name="connsiteX2" fmla="*/ 9810 w 25526"/>
                  <a:gd name="connsiteY2" fmla="*/ 5429 h 53340"/>
                  <a:gd name="connsiteX3" fmla="*/ 0 w 25526"/>
                  <a:gd name="connsiteY3" fmla="*/ 5429 h 53340"/>
                  <a:gd name="connsiteX4" fmla="*/ 0 w 25526"/>
                  <a:gd name="connsiteY4" fmla="*/ 0 h 53340"/>
                  <a:gd name="connsiteX5" fmla="*/ 25527 w 25526"/>
                  <a:gd name="connsiteY5" fmla="*/ 0 h 53340"/>
                  <a:gd name="connsiteX6" fmla="*/ 25527 w 25526"/>
                  <a:gd name="connsiteY6" fmla="*/ 5429 h 53340"/>
                  <a:gd name="connsiteX7" fmla="*/ 15716 w 25526"/>
                  <a:gd name="connsiteY7" fmla="*/ 5429 h 53340"/>
                  <a:gd name="connsiteX8" fmla="*/ 15716 w 25526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6" h="53340">
                    <a:moveTo>
                      <a:pt x="15716" y="53340"/>
                    </a:moveTo>
                    <a:lnTo>
                      <a:pt x="9810" y="53340"/>
                    </a:lnTo>
                    <a:lnTo>
                      <a:pt x="9810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4" name="Forme libre : forme 3463">
                <a:extLst>
                  <a:ext uri="{FF2B5EF4-FFF2-40B4-BE49-F238E27FC236}">
                    <a16:creationId xmlns:a16="http://schemas.microsoft.com/office/drawing/2014/main" id="{DBEF4CE4-4605-48E1-2E7F-1F5C26A9C0DB}"/>
                  </a:ext>
                </a:extLst>
              </p:cNvPr>
              <p:cNvSpPr/>
              <p:nvPr/>
            </p:nvSpPr>
            <p:spPr>
              <a:xfrm>
                <a:off x="18485181" y="3917631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5" name="Forme libre : forme 3464">
                <a:extLst>
                  <a:ext uri="{FF2B5EF4-FFF2-40B4-BE49-F238E27FC236}">
                    <a16:creationId xmlns:a16="http://schemas.microsoft.com/office/drawing/2014/main" id="{B5C712A7-B591-102E-7345-A04C4A06C06D}"/>
                  </a:ext>
                </a:extLst>
              </p:cNvPr>
              <p:cNvSpPr/>
              <p:nvPr/>
            </p:nvSpPr>
            <p:spPr>
              <a:xfrm>
                <a:off x="18513375" y="3917631"/>
                <a:ext cx="21145" cy="53340"/>
              </a:xfrm>
              <a:custGeom>
                <a:avLst/>
                <a:gdLst>
                  <a:gd name="connsiteX0" fmla="*/ 21146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6 w 21145"/>
                  <a:gd name="connsiteY5" fmla="*/ 47911 h 53340"/>
                  <a:gd name="connsiteX6" fmla="*/ 21146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6" name="Forme libre : forme 3465">
                <a:extLst>
                  <a:ext uri="{FF2B5EF4-FFF2-40B4-BE49-F238E27FC236}">
                    <a16:creationId xmlns:a16="http://schemas.microsoft.com/office/drawing/2014/main" id="{24656D6C-B374-43FA-BA29-1E6847E10252}"/>
                  </a:ext>
                </a:extLst>
              </p:cNvPr>
              <p:cNvSpPr/>
              <p:nvPr/>
            </p:nvSpPr>
            <p:spPr>
              <a:xfrm>
                <a:off x="18552332" y="3917631"/>
                <a:ext cx="24669" cy="53245"/>
              </a:xfrm>
              <a:custGeom>
                <a:avLst/>
                <a:gdLst>
                  <a:gd name="connsiteX0" fmla="*/ 0 w 24669"/>
                  <a:gd name="connsiteY0" fmla="*/ 0 h 53245"/>
                  <a:gd name="connsiteX1" fmla="*/ 12478 w 24669"/>
                  <a:gd name="connsiteY1" fmla="*/ 0 h 53245"/>
                  <a:gd name="connsiteX2" fmla="*/ 21622 w 24669"/>
                  <a:gd name="connsiteY2" fmla="*/ 3429 h 53245"/>
                  <a:gd name="connsiteX3" fmla="*/ 24669 w 24669"/>
                  <a:gd name="connsiteY3" fmla="*/ 13240 h 53245"/>
                  <a:gd name="connsiteX4" fmla="*/ 24669 w 24669"/>
                  <a:gd name="connsiteY4" fmla="*/ 40100 h 53245"/>
                  <a:gd name="connsiteX5" fmla="*/ 21622 w 24669"/>
                  <a:gd name="connsiteY5" fmla="*/ 49816 h 53245"/>
                  <a:gd name="connsiteX6" fmla="*/ 12478 w 24669"/>
                  <a:gd name="connsiteY6" fmla="*/ 53245 h 53245"/>
                  <a:gd name="connsiteX7" fmla="*/ 0 w 24669"/>
                  <a:gd name="connsiteY7" fmla="*/ 53245 h 53245"/>
                  <a:gd name="connsiteX8" fmla="*/ 0 w 24669"/>
                  <a:gd name="connsiteY8" fmla="*/ 0 h 53245"/>
                  <a:gd name="connsiteX9" fmla="*/ 6001 w 24669"/>
                  <a:gd name="connsiteY9" fmla="*/ 48006 h 53245"/>
                  <a:gd name="connsiteX10" fmla="*/ 12478 w 24669"/>
                  <a:gd name="connsiteY10" fmla="*/ 48006 h 53245"/>
                  <a:gd name="connsiteX11" fmla="*/ 18764 w 24669"/>
                  <a:gd name="connsiteY11" fmla="*/ 40481 h 53245"/>
                  <a:gd name="connsiteX12" fmla="*/ 18764 w 24669"/>
                  <a:gd name="connsiteY12" fmla="*/ 13049 h 53245"/>
                  <a:gd name="connsiteX13" fmla="*/ 12382 w 24669"/>
                  <a:gd name="connsiteY13" fmla="*/ 5525 h 53245"/>
                  <a:gd name="connsiteX14" fmla="*/ 6001 w 24669"/>
                  <a:gd name="connsiteY14" fmla="*/ 5525 h 53245"/>
                  <a:gd name="connsiteX15" fmla="*/ 6001 w 24669"/>
                  <a:gd name="connsiteY15" fmla="*/ 48006 h 53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5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3" y="0"/>
                      <a:pt x="19621" y="1143"/>
                      <a:pt x="21622" y="3429"/>
                    </a:cubicBezTo>
                    <a:cubicBezTo>
                      <a:pt x="23622" y="5715"/>
                      <a:pt x="24669" y="9049"/>
                      <a:pt x="24669" y="13240"/>
                    </a:cubicBezTo>
                    <a:lnTo>
                      <a:pt x="24669" y="40100"/>
                    </a:lnTo>
                    <a:cubicBezTo>
                      <a:pt x="24669" y="44291"/>
                      <a:pt x="23622" y="47530"/>
                      <a:pt x="21622" y="49816"/>
                    </a:cubicBezTo>
                    <a:cubicBezTo>
                      <a:pt x="19621" y="52102"/>
                      <a:pt x="16573" y="53245"/>
                      <a:pt x="12478" y="53245"/>
                    </a:cubicBezTo>
                    <a:lnTo>
                      <a:pt x="0" y="53245"/>
                    </a:lnTo>
                    <a:lnTo>
                      <a:pt x="0" y="0"/>
                    </a:lnTo>
                    <a:close/>
                    <a:moveTo>
                      <a:pt x="6001" y="48006"/>
                    </a:moveTo>
                    <a:lnTo>
                      <a:pt x="12478" y="48006"/>
                    </a:lnTo>
                    <a:cubicBezTo>
                      <a:pt x="16669" y="48006"/>
                      <a:pt x="18764" y="45529"/>
                      <a:pt x="18764" y="40481"/>
                    </a:cubicBezTo>
                    <a:lnTo>
                      <a:pt x="18764" y="13049"/>
                    </a:lnTo>
                    <a:cubicBezTo>
                      <a:pt x="18764" y="8001"/>
                      <a:pt x="16669" y="5525"/>
                      <a:pt x="12382" y="5525"/>
                    </a:cubicBezTo>
                    <a:lnTo>
                      <a:pt x="6001" y="5525"/>
                    </a:lnTo>
                    <a:lnTo>
                      <a:pt x="6001" y="4800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7" name="Forme libre : forme 3466">
                <a:extLst>
                  <a:ext uri="{FF2B5EF4-FFF2-40B4-BE49-F238E27FC236}">
                    <a16:creationId xmlns:a16="http://schemas.microsoft.com/office/drawing/2014/main" id="{57096AB0-902E-2B9D-D47F-44BD3BE4B5B0}"/>
                  </a:ext>
                </a:extLst>
              </p:cNvPr>
              <p:cNvSpPr/>
              <p:nvPr/>
            </p:nvSpPr>
            <p:spPr>
              <a:xfrm>
                <a:off x="18583098" y="3917631"/>
                <a:ext cx="23812" cy="54006"/>
              </a:xfrm>
              <a:custGeom>
                <a:avLst/>
                <a:gdLst>
                  <a:gd name="connsiteX0" fmla="*/ 5810 w 23812"/>
                  <a:gd name="connsiteY0" fmla="*/ 0 h 54006"/>
                  <a:gd name="connsiteX1" fmla="*/ 5810 w 23812"/>
                  <a:gd name="connsiteY1" fmla="*/ 40767 h 54006"/>
                  <a:gd name="connsiteX2" fmla="*/ 12097 w 23812"/>
                  <a:gd name="connsiteY2" fmla="*/ 48483 h 54006"/>
                  <a:gd name="connsiteX3" fmla="*/ 18288 w 23812"/>
                  <a:gd name="connsiteY3" fmla="*/ 40767 h 54006"/>
                  <a:gd name="connsiteX4" fmla="*/ 18288 w 23812"/>
                  <a:gd name="connsiteY4" fmla="*/ 0 h 54006"/>
                  <a:gd name="connsiteX5" fmla="*/ 23813 w 23812"/>
                  <a:gd name="connsiteY5" fmla="*/ 0 h 54006"/>
                  <a:gd name="connsiteX6" fmla="*/ 23813 w 23812"/>
                  <a:gd name="connsiteY6" fmla="*/ 40481 h 54006"/>
                  <a:gd name="connsiteX7" fmla="*/ 20860 w 23812"/>
                  <a:gd name="connsiteY7" fmla="*/ 50387 h 54006"/>
                  <a:gd name="connsiteX8" fmla="*/ 11906 w 23812"/>
                  <a:gd name="connsiteY8" fmla="*/ 54007 h 54006"/>
                  <a:gd name="connsiteX9" fmla="*/ 2953 w 23812"/>
                  <a:gd name="connsiteY9" fmla="*/ 50387 h 54006"/>
                  <a:gd name="connsiteX10" fmla="*/ 0 w 23812"/>
                  <a:gd name="connsiteY10" fmla="*/ 40481 h 54006"/>
                  <a:gd name="connsiteX11" fmla="*/ 0 w 23812"/>
                  <a:gd name="connsiteY11" fmla="*/ 0 h 54006"/>
                  <a:gd name="connsiteX12" fmla="*/ 5810 w 23812"/>
                  <a:gd name="connsiteY12" fmla="*/ 0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12" h="54006">
                    <a:moveTo>
                      <a:pt x="5810" y="0"/>
                    </a:moveTo>
                    <a:lnTo>
                      <a:pt x="5810" y="40767"/>
                    </a:lnTo>
                    <a:cubicBezTo>
                      <a:pt x="5810" y="45911"/>
                      <a:pt x="7906" y="48483"/>
                      <a:pt x="12097" y="48483"/>
                    </a:cubicBezTo>
                    <a:cubicBezTo>
                      <a:pt x="16193" y="48483"/>
                      <a:pt x="18288" y="45911"/>
                      <a:pt x="18288" y="40767"/>
                    </a:cubicBezTo>
                    <a:lnTo>
                      <a:pt x="18288" y="0"/>
                    </a:lnTo>
                    <a:lnTo>
                      <a:pt x="23813" y="0"/>
                    </a:lnTo>
                    <a:lnTo>
                      <a:pt x="23813" y="40481"/>
                    </a:lnTo>
                    <a:cubicBezTo>
                      <a:pt x="23813" y="44672"/>
                      <a:pt x="22860" y="48006"/>
                      <a:pt x="20860" y="50387"/>
                    </a:cubicBezTo>
                    <a:cubicBezTo>
                      <a:pt x="18860" y="52769"/>
                      <a:pt x="15907" y="54007"/>
                      <a:pt x="11906" y="54007"/>
                    </a:cubicBezTo>
                    <a:cubicBezTo>
                      <a:pt x="7906" y="54007"/>
                      <a:pt x="4953" y="52769"/>
                      <a:pt x="2953" y="50387"/>
                    </a:cubicBezTo>
                    <a:cubicBezTo>
                      <a:pt x="953" y="48006"/>
                      <a:pt x="0" y="44672"/>
                      <a:pt x="0" y="40481"/>
                    </a:cubicBezTo>
                    <a:lnTo>
                      <a:pt x="0" y="0"/>
                    </a:lnTo>
                    <a:lnTo>
                      <a:pt x="581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8" name="Forme libre : forme 3467">
                <a:extLst>
                  <a:ext uri="{FF2B5EF4-FFF2-40B4-BE49-F238E27FC236}">
                    <a16:creationId xmlns:a16="http://schemas.microsoft.com/office/drawing/2014/main" id="{F3586C3B-5827-BE1E-6F56-BCDBEB4EC23A}"/>
                  </a:ext>
                </a:extLst>
              </p:cNvPr>
              <p:cNvSpPr/>
              <p:nvPr/>
            </p:nvSpPr>
            <p:spPr>
              <a:xfrm>
                <a:off x="18626151" y="3917631"/>
                <a:ext cx="23621" cy="53340"/>
              </a:xfrm>
              <a:custGeom>
                <a:avLst/>
                <a:gdLst>
                  <a:gd name="connsiteX0" fmla="*/ 0 w 23621"/>
                  <a:gd name="connsiteY0" fmla="*/ 0 h 53340"/>
                  <a:gd name="connsiteX1" fmla="*/ 11620 w 23621"/>
                  <a:gd name="connsiteY1" fmla="*/ 0 h 53340"/>
                  <a:gd name="connsiteX2" fmla="*/ 23622 w 23621"/>
                  <a:gd name="connsiteY2" fmla="*/ 13049 h 53340"/>
                  <a:gd name="connsiteX3" fmla="*/ 23622 w 23621"/>
                  <a:gd name="connsiteY3" fmla="*/ 19431 h 53340"/>
                  <a:gd name="connsiteX4" fmla="*/ 11239 w 23621"/>
                  <a:gd name="connsiteY4" fmla="*/ 32290 h 53340"/>
                  <a:gd name="connsiteX5" fmla="*/ 5905 w 23621"/>
                  <a:gd name="connsiteY5" fmla="*/ 32290 h 53340"/>
                  <a:gd name="connsiteX6" fmla="*/ 5905 w 23621"/>
                  <a:gd name="connsiteY6" fmla="*/ 53340 h 53340"/>
                  <a:gd name="connsiteX7" fmla="*/ 0 w 23621"/>
                  <a:gd name="connsiteY7" fmla="*/ 53340 h 53340"/>
                  <a:gd name="connsiteX8" fmla="*/ 0 w 23621"/>
                  <a:gd name="connsiteY8" fmla="*/ 0 h 53340"/>
                  <a:gd name="connsiteX9" fmla="*/ 5905 w 23621"/>
                  <a:gd name="connsiteY9" fmla="*/ 27051 h 53340"/>
                  <a:gd name="connsiteX10" fmla="*/ 11144 w 23621"/>
                  <a:gd name="connsiteY10" fmla="*/ 27051 h 53340"/>
                  <a:gd name="connsiteX11" fmla="*/ 16097 w 23621"/>
                  <a:gd name="connsiteY11" fmla="*/ 25337 h 53340"/>
                  <a:gd name="connsiteX12" fmla="*/ 17716 w 23621"/>
                  <a:gd name="connsiteY12" fmla="*/ 19812 h 53340"/>
                  <a:gd name="connsiteX13" fmla="*/ 17716 w 23621"/>
                  <a:gd name="connsiteY13" fmla="*/ 12764 h 53340"/>
                  <a:gd name="connsiteX14" fmla="*/ 16288 w 23621"/>
                  <a:gd name="connsiteY14" fmla="*/ 7239 h 53340"/>
                  <a:gd name="connsiteX15" fmla="*/ 11620 w 23621"/>
                  <a:gd name="connsiteY15" fmla="*/ 5429 h 53340"/>
                  <a:gd name="connsiteX16" fmla="*/ 5905 w 23621"/>
                  <a:gd name="connsiteY16" fmla="*/ 5429 h 53340"/>
                  <a:gd name="connsiteX17" fmla="*/ 5905 w 23621"/>
                  <a:gd name="connsiteY17" fmla="*/ 2705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21" h="53340">
                    <a:moveTo>
                      <a:pt x="0" y="0"/>
                    </a:moveTo>
                    <a:lnTo>
                      <a:pt x="11620" y="0"/>
                    </a:lnTo>
                    <a:cubicBezTo>
                      <a:pt x="19621" y="0"/>
                      <a:pt x="23622" y="4382"/>
                      <a:pt x="23622" y="13049"/>
                    </a:cubicBezTo>
                    <a:lnTo>
                      <a:pt x="23622" y="19431"/>
                    </a:lnTo>
                    <a:cubicBezTo>
                      <a:pt x="23622" y="28004"/>
                      <a:pt x="19526" y="32290"/>
                      <a:pt x="11239" y="32290"/>
                    </a:cubicBezTo>
                    <a:lnTo>
                      <a:pt x="5905" y="32290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close/>
                    <a:moveTo>
                      <a:pt x="5905" y="27051"/>
                    </a:moveTo>
                    <a:lnTo>
                      <a:pt x="11144" y="27051"/>
                    </a:lnTo>
                    <a:cubicBezTo>
                      <a:pt x="13335" y="27051"/>
                      <a:pt x="15050" y="26479"/>
                      <a:pt x="16097" y="25337"/>
                    </a:cubicBezTo>
                    <a:cubicBezTo>
                      <a:pt x="17145" y="24194"/>
                      <a:pt x="17716" y="22384"/>
                      <a:pt x="17716" y="19812"/>
                    </a:cubicBezTo>
                    <a:lnTo>
                      <a:pt x="17716" y="12764"/>
                    </a:lnTo>
                    <a:cubicBezTo>
                      <a:pt x="17716" y="10287"/>
                      <a:pt x="17240" y="8382"/>
                      <a:pt x="16288" y="7239"/>
                    </a:cubicBezTo>
                    <a:cubicBezTo>
                      <a:pt x="15335" y="6001"/>
                      <a:pt x="13811" y="5429"/>
                      <a:pt x="11620" y="5429"/>
                    </a:cubicBezTo>
                    <a:lnTo>
                      <a:pt x="5905" y="5429"/>
                    </a:lnTo>
                    <a:lnTo>
                      <a:pt x="5905" y="27051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9" name="Forme libre : forme 3468">
                <a:extLst>
                  <a:ext uri="{FF2B5EF4-FFF2-40B4-BE49-F238E27FC236}">
                    <a16:creationId xmlns:a16="http://schemas.microsoft.com/office/drawing/2014/main" id="{36B6A931-EEDD-055A-F388-8C55EA3DB6E9}"/>
                  </a:ext>
                </a:extLst>
              </p:cNvPr>
              <p:cNvSpPr/>
              <p:nvPr/>
            </p:nvSpPr>
            <p:spPr>
              <a:xfrm>
                <a:off x="18652726" y="3917727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5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8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5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8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70" name="Forme libre : forme 3469">
                <a:extLst>
                  <a:ext uri="{FF2B5EF4-FFF2-40B4-BE49-F238E27FC236}">
                    <a16:creationId xmlns:a16="http://schemas.microsoft.com/office/drawing/2014/main" id="{696BCE2A-9508-C9E4-034E-8998D778CDC4}"/>
                  </a:ext>
                </a:extLst>
              </p:cNvPr>
              <p:cNvSpPr/>
              <p:nvPr/>
            </p:nvSpPr>
            <p:spPr>
              <a:xfrm>
                <a:off x="18687301" y="3917631"/>
                <a:ext cx="24860" cy="53340"/>
              </a:xfrm>
              <a:custGeom>
                <a:avLst/>
                <a:gdLst>
                  <a:gd name="connsiteX0" fmla="*/ 0 w 24860"/>
                  <a:gd name="connsiteY0" fmla="*/ 0 h 53340"/>
                  <a:gd name="connsiteX1" fmla="*/ 11906 w 24860"/>
                  <a:gd name="connsiteY1" fmla="*/ 0 h 53340"/>
                  <a:gd name="connsiteX2" fmla="*/ 20955 w 24860"/>
                  <a:gd name="connsiteY2" fmla="*/ 3048 h 53340"/>
                  <a:gd name="connsiteX3" fmla="*/ 23813 w 24860"/>
                  <a:gd name="connsiteY3" fmla="*/ 12192 h 53340"/>
                  <a:gd name="connsiteX4" fmla="*/ 23813 w 24860"/>
                  <a:gd name="connsiteY4" fmla="*/ 16574 h 53340"/>
                  <a:gd name="connsiteX5" fmla="*/ 17145 w 24860"/>
                  <a:gd name="connsiteY5" fmla="*/ 27527 h 53340"/>
                  <a:gd name="connsiteX6" fmla="*/ 23813 w 24860"/>
                  <a:gd name="connsiteY6" fmla="*/ 38671 h 53340"/>
                  <a:gd name="connsiteX7" fmla="*/ 23813 w 24860"/>
                  <a:gd name="connsiteY7" fmla="*/ 46958 h 53340"/>
                  <a:gd name="connsiteX8" fmla="*/ 24860 w 24860"/>
                  <a:gd name="connsiteY8" fmla="*/ 53340 h 53340"/>
                  <a:gd name="connsiteX9" fmla="*/ 18860 w 24860"/>
                  <a:gd name="connsiteY9" fmla="*/ 53340 h 53340"/>
                  <a:gd name="connsiteX10" fmla="*/ 17907 w 24860"/>
                  <a:gd name="connsiteY10" fmla="*/ 46863 h 53340"/>
                  <a:gd name="connsiteX11" fmla="*/ 17907 w 24860"/>
                  <a:gd name="connsiteY11" fmla="*/ 38481 h 53340"/>
                  <a:gd name="connsiteX12" fmla="*/ 16002 w 24860"/>
                  <a:gd name="connsiteY12" fmla="*/ 32385 h 53340"/>
                  <a:gd name="connsiteX13" fmla="*/ 10192 w 24860"/>
                  <a:gd name="connsiteY13" fmla="*/ 30575 h 53340"/>
                  <a:gd name="connsiteX14" fmla="*/ 6001 w 24860"/>
                  <a:gd name="connsiteY14" fmla="*/ 30575 h 53340"/>
                  <a:gd name="connsiteX15" fmla="*/ 6001 w 24860"/>
                  <a:gd name="connsiteY15" fmla="*/ 53340 h 53340"/>
                  <a:gd name="connsiteX16" fmla="*/ 95 w 24860"/>
                  <a:gd name="connsiteY16" fmla="*/ 53340 h 53340"/>
                  <a:gd name="connsiteX17" fmla="*/ 95 w 24860"/>
                  <a:gd name="connsiteY17" fmla="*/ 0 h 53340"/>
                  <a:gd name="connsiteX18" fmla="*/ 5905 w 24860"/>
                  <a:gd name="connsiteY18" fmla="*/ 25146 h 53340"/>
                  <a:gd name="connsiteX19" fmla="*/ 10287 w 24860"/>
                  <a:gd name="connsiteY19" fmla="*/ 25146 h 53340"/>
                  <a:gd name="connsiteX20" fmla="*/ 16002 w 24860"/>
                  <a:gd name="connsiteY20" fmla="*/ 23527 h 53340"/>
                  <a:gd name="connsiteX21" fmla="*/ 17907 w 24860"/>
                  <a:gd name="connsiteY21" fmla="*/ 17812 h 53340"/>
                  <a:gd name="connsiteX22" fmla="*/ 17907 w 24860"/>
                  <a:gd name="connsiteY22" fmla="*/ 12668 h 53340"/>
                  <a:gd name="connsiteX23" fmla="*/ 11716 w 24860"/>
                  <a:gd name="connsiteY23" fmla="*/ 5334 h 53340"/>
                  <a:gd name="connsiteX24" fmla="*/ 5905 w 24860"/>
                  <a:gd name="connsiteY24" fmla="*/ 5334 h 53340"/>
                  <a:gd name="connsiteX25" fmla="*/ 5905 w 24860"/>
                  <a:gd name="connsiteY25" fmla="*/ 2514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40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2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4"/>
                    </a:lnTo>
                    <a:cubicBezTo>
                      <a:pt x="23813" y="22479"/>
                      <a:pt x="21622" y="26099"/>
                      <a:pt x="17145" y="27527"/>
                    </a:cubicBezTo>
                    <a:cubicBezTo>
                      <a:pt x="21622" y="28861"/>
                      <a:pt x="23813" y="32576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4" y="52007"/>
                      <a:pt x="24860" y="53340"/>
                    </a:cubicBezTo>
                    <a:lnTo>
                      <a:pt x="18860" y="53340"/>
                    </a:lnTo>
                    <a:cubicBezTo>
                      <a:pt x="18193" y="51911"/>
                      <a:pt x="17907" y="49721"/>
                      <a:pt x="17907" y="46863"/>
                    </a:cubicBezTo>
                    <a:lnTo>
                      <a:pt x="17907" y="38481"/>
                    </a:lnTo>
                    <a:cubicBezTo>
                      <a:pt x="17907" y="35624"/>
                      <a:pt x="17240" y="33528"/>
                      <a:pt x="16002" y="32385"/>
                    </a:cubicBezTo>
                    <a:cubicBezTo>
                      <a:pt x="14764" y="31242"/>
                      <a:pt x="12764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5905" y="25146"/>
                    </a:moveTo>
                    <a:lnTo>
                      <a:pt x="10287" y="25146"/>
                    </a:lnTo>
                    <a:cubicBezTo>
                      <a:pt x="12859" y="25146"/>
                      <a:pt x="14669" y="24575"/>
                      <a:pt x="16002" y="23527"/>
                    </a:cubicBezTo>
                    <a:cubicBezTo>
                      <a:pt x="17336" y="22479"/>
                      <a:pt x="17907" y="20574"/>
                      <a:pt x="17907" y="17812"/>
                    </a:cubicBezTo>
                    <a:lnTo>
                      <a:pt x="17907" y="12668"/>
                    </a:lnTo>
                    <a:cubicBezTo>
                      <a:pt x="17907" y="7811"/>
                      <a:pt x="15812" y="5334"/>
                      <a:pt x="11716" y="5334"/>
                    </a:cubicBezTo>
                    <a:lnTo>
                      <a:pt x="5905" y="5334"/>
                    </a:lnTo>
                    <a:lnTo>
                      <a:pt x="5905" y="2514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71" name="Forme libre : forme 3470">
                <a:extLst>
                  <a:ext uri="{FF2B5EF4-FFF2-40B4-BE49-F238E27FC236}">
                    <a16:creationId xmlns:a16="http://schemas.microsoft.com/office/drawing/2014/main" id="{B2504445-F492-B328-27AD-A98CD20329BB}"/>
                  </a:ext>
                </a:extLst>
              </p:cNvPr>
              <p:cNvSpPr/>
              <p:nvPr/>
            </p:nvSpPr>
            <p:spPr>
              <a:xfrm>
                <a:off x="18717591" y="3917155"/>
                <a:ext cx="24098" cy="54387"/>
              </a:xfrm>
              <a:custGeom>
                <a:avLst/>
                <a:gdLst>
                  <a:gd name="connsiteX0" fmla="*/ 12002 w 24098"/>
                  <a:gd name="connsiteY0" fmla="*/ 0 h 54387"/>
                  <a:gd name="connsiteX1" fmla="*/ 21050 w 24098"/>
                  <a:gd name="connsiteY1" fmla="*/ 3620 h 54387"/>
                  <a:gd name="connsiteX2" fmla="*/ 24099 w 24098"/>
                  <a:gd name="connsiteY2" fmla="*/ 13430 h 54387"/>
                  <a:gd name="connsiteX3" fmla="*/ 24099 w 24098"/>
                  <a:gd name="connsiteY3" fmla="*/ 18193 h 54387"/>
                  <a:gd name="connsiteX4" fmla="*/ 18479 w 24098"/>
                  <a:gd name="connsiteY4" fmla="*/ 18193 h 54387"/>
                  <a:gd name="connsiteX5" fmla="*/ 18479 w 24098"/>
                  <a:gd name="connsiteY5" fmla="*/ 13049 h 54387"/>
                  <a:gd name="connsiteX6" fmla="*/ 12192 w 24098"/>
                  <a:gd name="connsiteY6" fmla="*/ 5334 h 54387"/>
                  <a:gd name="connsiteX7" fmla="*/ 5905 w 24098"/>
                  <a:gd name="connsiteY7" fmla="*/ 13049 h 54387"/>
                  <a:gd name="connsiteX8" fmla="*/ 5905 w 24098"/>
                  <a:gd name="connsiteY8" fmla="*/ 41243 h 54387"/>
                  <a:gd name="connsiteX9" fmla="*/ 12192 w 24098"/>
                  <a:gd name="connsiteY9" fmla="*/ 48959 h 54387"/>
                  <a:gd name="connsiteX10" fmla="*/ 18479 w 24098"/>
                  <a:gd name="connsiteY10" fmla="*/ 41243 h 54387"/>
                  <a:gd name="connsiteX11" fmla="*/ 18479 w 24098"/>
                  <a:gd name="connsiteY11" fmla="*/ 34290 h 54387"/>
                  <a:gd name="connsiteX12" fmla="*/ 24099 w 24098"/>
                  <a:gd name="connsiteY12" fmla="*/ 34290 h 54387"/>
                  <a:gd name="connsiteX13" fmla="*/ 24099 w 24098"/>
                  <a:gd name="connsiteY13" fmla="*/ 40957 h 54387"/>
                  <a:gd name="connsiteX14" fmla="*/ 21050 w 24098"/>
                  <a:gd name="connsiteY14" fmla="*/ 50768 h 54387"/>
                  <a:gd name="connsiteX15" fmla="*/ 12002 w 24098"/>
                  <a:gd name="connsiteY15" fmla="*/ 54388 h 54387"/>
                  <a:gd name="connsiteX16" fmla="*/ 3048 w 24098"/>
                  <a:gd name="connsiteY16" fmla="*/ 50768 h 54387"/>
                  <a:gd name="connsiteX17" fmla="*/ 0 w 24098"/>
                  <a:gd name="connsiteY17" fmla="*/ 40957 h 54387"/>
                  <a:gd name="connsiteX18" fmla="*/ 0 w 24098"/>
                  <a:gd name="connsiteY18" fmla="*/ 13335 h 54387"/>
                  <a:gd name="connsiteX19" fmla="*/ 3048 w 24098"/>
                  <a:gd name="connsiteY19" fmla="*/ 3524 h 54387"/>
                  <a:gd name="connsiteX20" fmla="*/ 12002 w 24098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98" h="54387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1" y="6001"/>
                      <a:pt x="24099" y="9239"/>
                      <a:pt x="24099" y="13430"/>
                    </a:cubicBezTo>
                    <a:lnTo>
                      <a:pt x="24099" y="18193"/>
                    </a:lnTo>
                    <a:lnTo>
                      <a:pt x="18479" y="18193"/>
                    </a:lnTo>
                    <a:lnTo>
                      <a:pt x="18479" y="13049"/>
                    </a:lnTo>
                    <a:cubicBezTo>
                      <a:pt x="18479" y="7906"/>
                      <a:pt x="16383" y="5334"/>
                      <a:pt x="12192" y="5334"/>
                    </a:cubicBezTo>
                    <a:cubicBezTo>
                      <a:pt x="8001" y="5334"/>
                      <a:pt x="5905" y="7906"/>
                      <a:pt x="5905" y="13049"/>
                    </a:cubicBezTo>
                    <a:lnTo>
                      <a:pt x="5905" y="41243"/>
                    </a:lnTo>
                    <a:cubicBezTo>
                      <a:pt x="5905" y="46387"/>
                      <a:pt x="8001" y="48959"/>
                      <a:pt x="12192" y="48959"/>
                    </a:cubicBezTo>
                    <a:cubicBezTo>
                      <a:pt x="16383" y="48959"/>
                      <a:pt x="18479" y="46387"/>
                      <a:pt x="18479" y="41243"/>
                    </a:cubicBezTo>
                    <a:lnTo>
                      <a:pt x="18479" y="34290"/>
                    </a:lnTo>
                    <a:lnTo>
                      <a:pt x="24099" y="34290"/>
                    </a:lnTo>
                    <a:lnTo>
                      <a:pt x="24099" y="40957"/>
                    </a:lnTo>
                    <a:cubicBezTo>
                      <a:pt x="24099" y="45148"/>
                      <a:pt x="23051" y="48387"/>
                      <a:pt x="21050" y="50768"/>
                    </a:cubicBezTo>
                    <a:cubicBezTo>
                      <a:pt x="19050" y="53149"/>
                      <a:pt x="16002" y="54388"/>
                      <a:pt x="12002" y="54388"/>
                    </a:cubicBezTo>
                    <a:cubicBezTo>
                      <a:pt x="8001" y="54388"/>
                      <a:pt x="5049" y="53149"/>
                      <a:pt x="3048" y="50768"/>
                    </a:cubicBezTo>
                    <a:cubicBezTo>
                      <a:pt x="1048" y="48387"/>
                      <a:pt x="0" y="45148"/>
                      <a:pt x="0" y="40957"/>
                    </a:cubicBezTo>
                    <a:lnTo>
                      <a:pt x="0" y="13335"/>
                    </a:lnTo>
                    <a:cubicBezTo>
                      <a:pt x="0" y="9144"/>
                      <a:pt x="953" y="5905"/>
                      <a:pt x="3048" y="3524"/>
                    </a:cubicBezTo>
                    <a:cubicBezTo>
                      <a:pt x="5049" y="1143"/>
                      <a:pt x="8001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444" name="Graphique 9">
              <a:extLst>
                <a:ext uri="{FF2B5EF4-FFF2-40B4-BE49-F238E27FC236}">
                  <a16:creationId xmlns:a16="http://schemas.microsoft.com/office/drawing/2014/main" id="{1281B8FC-46A4-3CEC-FCD7-99E7D28E2A7C}"/>
                </a:ext>
              </a:extLst>
            </p:cNvPr>
            <p:cNvGrpSpPr/>
            <p:nvPr/>
          </p:nvGrpSpPr>
          <p:grpSpPr>
            <a:xfrm>
              <a:off x="17954116" y="3899452"/>
              <a:ext cx="180801" cy="234401"/>
              <a:chOff x="17954116" y="3899452"/>
              <a:chExt cx="180801" cy="234401"/>
            </a:xfrm>
          </p:grpSpPr>
          <p:sp>
            <p:nvSpPr>
              <p:cNvPr id="3449" name="Forme libre : forme 344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84B942A-D261-F108-F6D8-F28C852DFC5A}"/>
                  </a:ext>
                </a:extLst>
              </p:cNvPr>
              <p:cNvSpPr/>
              <p:nvPr/>
            </p:nvSpPr>
            <p:spPr>
              <a:xfrm>
                <a:off x="17954116" y="3899452"/>
                <a:ext cx="180801" cy="234401"/>
              </a:xfrm>
              <a:custGeom>
                <a:avLst/>
                <a:gdLst>
                  <a:gd name="connsiteX0" fmla="*/ 179116 w 180801"/>
                  <a:gd name="connsiteY0" fmla="*/ 72187 h 234401"/>
                  <a:gd name="connsiteX1" fmla="*/ 67674 w 180801"/>
                  <a:gd name="connsiteY1" fmla="*/ 2845 h 234401"/>
                  <a:gd name="connsiteX2" fmla="*/ 19382 w 180801"/>
                  <a:gd name="connsiteY2" fmla="*/ 146291 h 234401"/>
                  <a:gd name="connsiteX3" fmla="*/ 88724 w 180801"/>
                  <a:gd name="connsiteY3" fmla="*/ 233159 h 234401"/>
                  <a:gd name="connsiteX4" fmla="*/ 92058 w 180801"/>
                  <a:gd name="connsiteY4" fmla="*/ 233064 h 234401"/>
                  <a:gd name="connsiteX5" fmla="*/ 159876 w 180801"/>
                  <a:gd name="connsiteY5" fmla="*/ 148291 h 234401"/>
                  <a:gd name="connsiteX6" fmla="*/ 180735 w 180801"/>
                  <a:gd name="connsiteY6" fmla="*/ 90570 h 234401"/>
                  <a:gd name="connsiteX7" fmla="*/ 179116 w 180801"/>
                  <a:gd name="connsiteY7" fmla="*/ 72187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801" h="234401">
                    <a:moveTo>
                      <a:pt x="179116" y="72187"/>
                    </a:moveTo>
                    <a:cubicBezTo>
                      <a:pt x="168639" y="21514"/>
                      <a:pt x="117966" y="-9919"/>
                      <a:pt x="67674" y="2845"/>
                    </a:cubicBezTo>
                    <a:cubicBezTo>
                      <a:pt x="4904" y="18847"/>
                      <a:pt x="-21004" y="95428"/>
                      <a:pt x="19382" y="146291"/>
                    </a:cubicBezTo>
                    <a:cubicBezTo>
                      <a:pt x="42433" y="175342"/>
                      <a:pt x="65578" y="204108"/>
                      <a:pt x="88724" y="233159"/>
                    </a:cubicBezTo>
                    <a:cubicBezTo>
                      <a:pt x="90248" y="234969"/>
                      <a:pt x="90724" y="234683"/>
                      <a:pt x="92058" y="233064"/>
                    </a:cubicBezTo>
                    <a:cubicBezTo>
                      <a:pt x="114632" y="204775"/>
                      <a:pt x="137206" y="176486"/>
                      <a:pt x="159876" y="148291"/>
                    </a:cubicBezTo>
                    <a:cubicBezTo>
                      <a:pt x="173401" y="131432"/>
                      <a:pt x="180640" y="112287"/>
                      <a:pt x="180735" y="90570"/>
                    </a:cubicBezTo>
                    <a:cubicBezTo>
                      <a:pt x="181021" y="84283"/>
                      <a:pt x="180355" y="78187"/>
                      <a:pt x="179116" y="72187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450" name="Graphique 9">
                <a:extLst>
                  <a:ext uri="{FF2B5EF4-FFF2-40B4-BE49-F238E27FC236}">
                    <a16:creationId xmlns:a16="http://schemas.microsoft.com/office/drawing/2014/main" id="{A7FF4B6E-5278-3165-100A-3636FD041DC2}"/>
                  </a:ext>
                </a:extLst>
              </p:cNvPr>
              <p:cNvGrpSpPr/>
              <p:nvPr/>
            </p:nvGrpSpPr>
            <p:grpSpPr>
              <a:xfrm>
                <a:off x="17989577" y="3950857"/>
                <a:ext cx="110222" cy="74407"/>
                <a:chOff x="17989577" y="3950857"/>
                <a:chExt cx="110222" cy="74407"/>
              </a:xfrm>
              <a:solidFill>
                <a:srgbClr val="FFFFFF"/>
              </a:solidFill>
            </p:grpSpPr>
            <p:sp>
              <p:nvSpPr>
                <p:cNvPr id="3451" name="Forme libre : forme 3450">
                  <a:extLst>
                    <a:ext uri="{FF2B5EF4-FFF2-40B4-BE49-F238E27FC236}">
                      <a16:creationId xmlns:a16="http://schemas.microsoft.com/office/drawing/2014/main" id="{CB6BDE6D-7E2A-E679-AEBA-CC829DBF1668}"/>
                    </a:ext>
                  </a:extLst>
                </p:cNvPr>
                <p:cNvSpPr/>
                <p:nvPr/>
              </p:nvSpPr>
              <p:spPr>
                <a:xfrm>
                  <a:off x="17989577" y="3950857"/>
                  <a:ext cx="110222" cy="74407"/>
                </a:xfrm>
                <a:custGeom>
                  <a:avLst/>
                  <a:gdLst>
                    <a:gd name="connsiteX0" fmla="*/ 108889 w 110222"/>
                    <a:gd name="connsiteY0" fmla="*/ 38307 h 74407"/>
                    <a:gd name="connsiteX1" fmla="*/ 8591 w 110222"/>
                    <a:gd name="connsiteY1" fmla="*/ 38307 h 74407"/>
                    <a:gd name="connsiteX2" fmla="*/ 7162 w 110222"/>
                    <a:gd name="connsiteY2" fmla="*/ 36879 h 74407"/>
                    <a:gd name="connsiteX3" fmla="*/ 7162 w 110222"/>
                    <a:gd name="connsiteY3" fmla="*/ 1446 h 74407"/>
                    <a:gd name="connsiteX4" fmla="*/ 5638 w 110222"/>
                    <a:gd name="connsiteY4" fmla="*/ 17 h 74407"/>
                    <a:gd name="connsiteX5" fmla="*/ 1352 w 110222"/>
                    <a:gd name="connsiteY5" fmla="*/ 17 h 74407"/>
                    <a:gd name="connsiteX6" fmla="*/ 18 w 110222"/>
                    <a:gd name="connsiteY6" fmla="*/ 1350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5 w 110222"/>
                    <a:gd name="connsiteY14" fmla="*/ 55167 h 74407"/>
                    <a:gd name="connsiteX15" fmla="*/ 102221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59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7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7"/>
                      </a:moveTo>
                      <a:cubicBezTo>
                        <a:pt x="75456" y="38307"/>
                        <a:pt x="42023" y="38307"/>
                        <a:pt x="8591" y="38307"/>
                      </a:cubicBezTo>
                      <a:cubicBezTo>
                        <a:pt x="7162" y="38307"/>
                        <a:pt x="7162" y="38307"/>
                        <a:pt x="7162" y="36879"/>
                      </a:cubicBezTo>
                      <a:cubicBezTo>
                        <a:pt x="7162" y="25068"/>
                        <a:pt x="7162" y="13257"/>
                        <a:pt x="7162" y="1446"/>
                      </a:cubicBezTo>
                      <a:cubicBezTo>
                        <a:pt x="7162" y="-174"/>
                        <a:pt x="7352" y="17"/>
                        <a:pt x="5638" y="17"/>
                      </a:cubicBezTo>
                      <a:cubicBezTo>
                        <a:pt x="4209" y="17"/>
                        <a:pt x="2780" y="112"/>
                        <a:pt x="1352" y="17"/>
                      </a:cubicBezTo>
                      <a:cubicBezTo>
                        <a:pt x="304" y="-78"/>
                        <a:pt x="18" y="207"/>
                        <a:pt x="18" y="1350"/>
                      </a:cubicBezTo>
                      <a:cubicBezTo>
                        <a:pt x="18" y="25258"/>
                        <a:pt x="18" y="49166"/>
                        <a:pt x="18" y="73074"/>
                      </a:cubicBezTo>
                      <a:cubicBezTo>
                        <a:pt x="18" y="73264"/>
                        <a:pt x="18" y="73455"/>
                        <a:pt x="18" y="73645"/>
                      </a:cubicBezTo>
                      <a:cubicBezTo>
                        <a:pt x="-77" y="74312"/>
                        <a:pt x="209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1" y="74407"/>
                        <a:pt x="7162" y="74122"/>
                        <a:pt x="7162" y="73264"/>
                      </a:cubicBezTo>
                      <a:cubicBezTo>
                        <a:pt x="7162" y="67740"/>
                        <a:pt x="7162" y="62215"/>
                        <a:pt x="7162" y="56691"/>
                      </a:cubicBezTo>
                      <a:cubicBezTo>
                        <a:pt x="7162" y="55072"/>
                        <a:pt x="6971" y="55167"/>
                        <a:pt x="8686" y="55167"/>
                      </a:cubicBezTo>
                      <a:cubicBezTo>
                        <a:pt x="39642" y="55167"/>
                        <a:pt x="70598" y="55167"/>
                        <a:pt x="101555" y="55167"/>
                      </a:cubicBezTo>
                      <a:cubicBezTo>
                        <a:pt x="101745" y="55167"/>
                        <a:pt x="102031" y="55167"/>
                        <a:pt x="102221" y="55167"/>
                      </a:cubicBezTo>
                      <a:cubicBezTo>
                        <a:pt x="102888" y="55072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6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59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2" y="74407"/>
                        <a:pt x="110222" y="74217"/>
                      </a:cubicBezTo>
                      <a:cubicBezTo>
                        <a:pt x="110222" y="62215"/>
                        <a:pt x="110222" y="50214"/>
                        <a:pt x="110222" y="38212"/>
                      </a:cubicBezTo>
                      <a:cubicBezTo>
                        <a:pt x="109746" y="38212"/>
                        <a:pt x="109270" y="38307"/>
                        <a:pt x="108889" y="38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52" name="Forme libre : forme 3451">
                  <a:extLst>
                    <a:ext uri="{FF2B5EF4-FFF2-40B4-BE49-F238E27FC236}">
                      <a16:creationId xmlns:a16="http://schemas.microsoft.com/office/drawing/2014/main" id="{61E2591C-0496-1F86-68FD-1F66CA7526F2}"/>
                    </a:ext>
                  </a:extLst>
                </p:cNvPr>
                <p:cNvSpPr/>
                <p:nvPr/>
              </p:nvSpPr>
              <p:spPr>
                <a:xfrm>
                  <a:off x="18023081" y="3967543"/>
                  <a:ext cx="71878" cy="19240"/>
                </a:xfrm>
                <a:custGeom>
                  <a:avLst/>
                  <a:gdLst>
                    <a:gd name="connsiteX0" fmla="*/ 1185 w 71878"/>
                    <a:gd name="connsiteY0" fmla="*/ 19240 h 19240"/>
                    <a:gd name="connsiteX1" fmla="*/ 35952 w 71878"/>
                    <a:gd name="connsiteY1" fmla="*/ 19240 h 19240"/>
                    <a:gd name="connsiteX2" fmla="*/ 70337 w 71878"/>
                    <a:gd name="connsiteY2" fmla="*/ 19240 h 19240"/>
                    <a:gd name="connsiteX3" fmla="*/ 71194 w 71878"/>
                    <a:gd name="connsiteY3" fmla="*/ 19240 h 19240"/>
                    <a:gd name="connsiteX4" fmla="*/ 71861 w 71878"/>
                    <a:gd name="connsiteY4" fmla="*/ 18574 h 19240"/>
                    <a:gd name="connsiteX5" fmla="*/ 71670 w 71878"/>
                    <a:gd name="connsiteY5" fmla="*/ 6382 h 19240"/>
                    <a:gd name="connsiteX6" fmla="*/ 69861 w 71878"/>
                    <a:gd name="connsiteY6" fmla="*/ 2096 h 19240"/>
                    <a:gd name="connsiteX7" fmla="*/ 64050 w 71878"/>
                    <a:gd name="connsiteY7" fmla="*/ 0 h 19240"/>
                    <a:gd name="connsiteX8" fmla="*/ 52335 w 71878"/>
                    <a:gd name="connsiteY8" fmla="*/ 0 h 19240"/>
                    <a:gd name="connsiteX9" fmla="*/ 8234 w 71878"/>
                    <a:gd name="connsiteY9" fmla="*/ 0 h 19240"/>
                    <a:gd name="connsiteX10" fmla="*/ 42 w 71878"/>
                    <a:gd name="connsiteY10" fmla="*/ 8096 h 19240"/>
                    <a:gd name="connsiteX11" fmla="*/ 42 w 71878"/>
                    <a:gd name="connsiteY11" fmla="*/ 18002 h 19240"/>
                    <a:gd name="connsiteX12" fmla="*/ 1185 w 71878"/>
                    <a:gd name="connsiteY12" fmla="*/ 19240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78" h="19240">
                      <a:moveTo>
                        <a:pt x="1185" y="19240"/>
                      </a:moveTo>
                      <a:cubicBezTo>
                        <a:pt x="12806" y="19240"/>
                        <a:pt x="24331" y="19240"/>
                        <a:pt x="35952" y="19240"/>
                      </a:cubicBezTo>
                      <a:cubicBezTo>
                        <a:pt x="47382" y="19240"/>
                        <a:pt x="58811" y="19240"/>
                        <a:pt x="70337" y="19240"/>
                      </a:cubicBezTo>
                      <a:cubicBezTo>
                        <a:pt x="70623" y="19240"/>
                        <a:pt x="70908" y="19240"/>
                        <a:pt x="71194" y="19240"/>
                      </a:cubicBezTo>
                      <a:cubicBezTo>
                        <a:pt x="71670" y="19240"/>
                        <a:pt x="71956" y="19050"/>
                        <a:pt x="71861" y="18574"/>
                      </a:cubicBezTo>
                      <a:cubicBezTo>
                        <a:pt x="71766" y="14478"/>
                        <a:pt x="72051" y="10478"/>
                        <a:pt x="71670" y="6382"/>
                      </a:cubicBezTo>
                      <a:cubicBezTo>
                        <a:pt x="71480" y="4763"/>
                        <a:pt x="71003" y="3334"/>
                        <a:pt x="69861" y="2096"/>
                      </a:cubicBezTo>
                      <a:cubicBezTo>
                        <a:pt x="68241" y="476"/>
                        <a:pt x="66241" y="0"/>
                        <a:pt x="64050" y="0"/>
                      </a:cubicBezTo>
                      <a:cubicBezTo>
                        <a:pt x="60145" y="0"/>
                        <a:pt x="56240" y="0"/>
                        <a:pt x="52335" y="0"/>
                      </a:cubicBezTo>
                      <a:cubicBezTo>
                        <a:pt x="37666" y="0"/>
                        <a:pt x="22902" y="0"/>
                        <a:pt x="8234" y="0"/>
                      </a:cubicBezTo>
                      <a:cubicBezTo>
                        <a:pt x="2709" y="0"/>
                        <a:pt x="137" y="2572"/>
                        <a:pt x="42" y="8096"/>
                      </a:cubicBezTo>
                      <a:cubicBezTo>
                        <a:pt x="-53" y="11430"/>
                        <a:pt x="42" y="14668"/>
                        <a:pt x="42" y="18002"/>
                      </a:cubicBezTo>
                      <a:cubicBezTo>
                        <a:pt x="-53" y="18955"/>
                        <a:pt x="233" y="19240"/>
                        <a:pt x="1185" y="192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53" name="Forme libre : forme 3452">
                  <a:extLst>
                    <a:ext uri="{FF2B5EF4-FFF2-40B4-BE49-F238E27FC236}">
                      <a16:creationId xmlns:a16="http://schemas.microsoft.com/office/drawing/2014/main" id="{F29A92F4-9CB6-2A64-F079-68711A6D7C3F}"/>
                    </a:ext>
                  </a:extLst>
                </p:cNvPr>
                <p:cNvSpPr/>
                <p:nvPr/>
              </p:nvSpPr>
              <p:spPr>
                <a:xfrm>
                  <a:off x="17998549" y="3967066"/>
                  <a:ext cx="20097" cy="20099"/>
                </a:xfrm>
                <a:custGeom>
                  <a:avLst/>
                  <a:gdLst>
                    <a:gd name="connsiteX0" fmla="*/ 10096 w 20097"/>
                    <a:gd name="connsiteY0" fmla="*/ 20098 h 20099"/>
                    <a:gd name="connsiteX1" fmla="*/ 20098 w 20097"/>
                    <a:gd name="connsiteY1" fmla="*/ 10096 h 20099"/>
                    <a:gd name="connsiteX2" fmla="*/ 10001 w 20097"/>
                    <a:gd name="connsiteY2" fmla="*/ 0 h 20099"/>
                    <a:gd name="connsiteX3" fmla="*/ 0 w 20097"/>
                    <a:gd name="connsiteY3" fmla="*/ 10001 h 20099"/>
                    <a:gd name="connsiteX4" fmla="*/ 10096 w 20097"/>
                    <a:gd name="connsiteY4" fmla="*/ 20098 h 2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9">
                      <a:moveTo>
                        <a:pt x="10096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7"/>
                        <a:pt x="15430" y="0"/>
                        <a:pt x="10001" y="0"/>
                      </a:cubicBezTo>
                      <a:cubicBezTo>
                        <a:pt x="4477" y="95"/>
                        <a:pt x="0" y="4572"/>
                        <a:pt x="0" y="10001"/>
                      </a:cubicBezTo>
                      <a:cubicBezTo>
                        <a:pt x="0" y="15526"/>
                        <a:pt x="4667" y="20193"/>
                        <a:pt x="10096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3445" name="Graphique 9">
              <a:extLst>
                <a:ext uri="{FF2B5EF4-FFF2-40B4-BE49-F238E27FC236}">
                  <a16:creationId xmlns:a16="http://schemas.microsoft.com/office/drawing/2014/main" id="{616ABAD1-AE42-8561-D630-A72A74F6EBAF}"/>
                </a:ext>
              </a:extLst>
            </p:cNvPr>
            <p:cNvGrpSpPr/>
            <p:nvPr/>
          </p:nvGrpSpPr>
          <p:grpSpPr>
            <a:xfrm>
              <a:off x="18155711" y="3829620"/>
              <a:ext cx="190976" cy="55721"/>
              <a:chOff x="18155711" y="3829620"/>
              <a:chExt cx="190976" cy="55721"/>
            </a:xfrm>
            <a:solidFill>
              <a:srgbClr val="009FE3"/>
            </a:solidFill>
          </p:grpSpPr>
          <p:sp>
            <p:nvSpPr>
              <p:cNvPr id="3446" name="Forme libre : forme 3445">
                <a:extLst>
                  <a:ext uri="{FF2B5EF4-FFF2-40B4-BE49-F238E27FC236}">
                    <a16:creationId xmlns:a16="http://schemas.microsoft.com/office/drawing/2014/main" id="{37E8307F-A8AE-E5E5-C3AE-3BBABCFF6A39}"/>
                  </a:ext>
                </a:extLst>
              </p:cNvPr>
              <p:cNvSpPr/>
              <p:nvPr/>
            </p:nvSpPr>
            <p:spPr>
              <a:xfrm>
                <a:off x="18221910" y="3829620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5 w 58578"/>
                  <a:gd name="connsiteY1" fmla="*/ 18383 h 55721"/>
                  <a:gd name="connsiteX2" fmla="*/ 58579 w 58578"/>
                  <a:gd name="connsiteY2" fmla="*/ 21336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336 h 55721"/>
                  <a:gd name="connsiteX9" fmla="*/ 20288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5" y="18383"/>
                    </a:lnTo>
                    <a:lnTo>
                      <a:pt x="58579" y="21336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336"/>
                    </a:lnTo>
                    <a:lnTo>
                      <a:pt x="20288" y="1838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47" name="Forme libre : forme 3446">
                <a:extLst>
                  <a:ext uri="{FF2B5EF4-FFF2-40B4-BE49-F238E27FC236}">
                    <a16:creationId xmlns:a16="http://schemas.microsoft.com/office/drawing/2014/main" id="{20872971-847D-5B52-CFE0-629542871390}"/>
                  </a:ext>
                </a:extLst>
              </p:cNvPr>
              <p:cNvSpPr/>
              <p:nvPr/>
            </p:nvSpPr>
            <p:spPr>
              <a:xfrm>
                <a:off x="18155711" y="3829620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383 h 55721"/>
                  <a:gd name="connsiteX2" fmla="*/ 58579 w 58578"/>
                  <a:gd name="connsiteY2" fmla="*/ 21336 h 55721"/>
                  <a:gd name="connsiteX3" fmla="*/ 44005 w 58578"/>
                  <a:gd name="connsiteY3" fmla="*/ 35528 h 55721"/>
                  <a:gd name="connsiteX4" fmla="*/ 47435 w 58578"/>
                  <a:gd name="connsiteY4" fmla="*/ 55721 h 55721"/>
                  <a:gd name="connsiteX5" fmla="*/ 29337 w 58578"/>
                  <a:gd name="connsiteY5" fmla="*/ 46196 h 55721"/>
                  <a:gd name="connsiteX6" fmla="*/ 11240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336 h 55721"/>
                  <a:gd name="connsiteX9" fmla="*/ 20288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383"/>
                    </a:lnTo>
                    <a:lnTo>
                      <a:pt x="58579" y="21336"/>
                    </a:lnTo>
                    <a:lnTo>
                      <a:pt x="44005" y="35528"/>
                    </a:lnTo>
                    <a:lnTo>
                      <a:pt x="47435" y="55721"/>
                    </a:lnTo>
                    <a:lnTo>
                      <a:pt x="29337" y="46196"/>
                    </a:lnTo>
                    <a:lnTo>
                      <a:pt x="11240" y="55721"/>
                    </a:lnTo>
                    <a:lnTo>
                      <a:pt x="14669" y="35528"/>
                    </a:lnTo>
                    <a:lnTo>
                      <a:pt x="0" y="21336"/>
                    </a:lnTo>
                    <a:lnTo>
                      <a:pt x="20288" y="1838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48" name="Forme libre : forme 3447">
                <a:extLst>
                  <a:ext uri="{FF2B5EF4-FFF2-40B4-BE49-F238E27FC236}">
                    <a16:creationId xmlns:a16="http://schemas.microsoft.com/office/drawing/2014/main" id="{E9D6E410-5D57-0720-2510-BA969BC3F405}"/>
                  </a:ext>
                </a:extLst>
              </p:cNvPr>
              <p:cNvSpPr/>
              <p:nvPr/>
            </p:nvSpPr>
            <p:spPr>
              <a:xfrm>
                <a:off x="18288109" y="3829620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5 w 58578"/>
                  <a:gd name="connsiteY1" fmla="*/ 18383 h 55721"/>
                  <a:gd name="connsiteX2" fmla="*/ 58578 w 58578"/>
                  <a:gd name="connsiteY2" fmla="*/ 21336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336 h 55721"/>
                  <a:gd name="connsiteX9" fmla="*/ 20288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5" y="18383"/>
                    </a:lnTo>
                    <a:lnTo>
                      <a:pt x="58578" y="21336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336"/>
                    </a:lnTo>
                    <a:lnTo>
                      <a:pt x="20288" y="1838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</p:grpSp>
      <p:grpSp>
        <p:nvGrpSpPr>
          <p:cNvPr id="3334" name="Graphique 9">
            <a:extLst>
              <a:ext uri="{FF2B5EF4-FFF2-40B4-BE49-F238E27FC236}">
                <a16:creationId xmlns:a16="http://schemas.microsoft.com/office/drawing/2014/main" id="{4445D758-803B-DE11-87EF-938B3396B185}"/>
              </a:ext>
            </a:extLst>
          </p:cNvPr>
          <p:cNvGrpSpPr/>
          <p:nvPr/>
        </p:nvGrpSpPr>
        <p:grpSpPr>
          <a:xfrm>
            <a:off x="9221547" y="2227845"/>
            <a:ext cx="1380281" cy="554121"/>
            <a:chOff x="17843531" y="3349942"/>
            <a:chExt cx="591739" cy="237557"/>
          </a:xfrm>
        </p:grpSpPr>
        <p:grpSp>
          <p:nvGrpSpPr>
            <p:cNvPr id="3420" name="Graphique 9">
              <a:extLst>
                <a:ext uri="{FF2B5EF4-FFF2-40B4-BE49-F238E27FC236}">
                  <a16:creationId xmlns:a16="http://schemas.microsoft.com/office/drawing/2014/main" id="{314A71D4-19F6-4237-4D1E-3FA4D9D7223D}"/>
                </a:ext>
              </a:extLst>
            </p:cNvPr>
            <p:cNvGrpSpPr/>
            <p:nvPr/>
          </p:nvGrpSpPr>
          <p:grpSpPr>
            <a:xfrm>
              <a:off x="18057318" y="3427094"/>
              <a:ext cx="377952" cy="64865"/>
              <a:chOff x="18057318" y="3427094"/>
              <a:chExt cx="377952" cy="64865"/>
            </a:xfrm>
            <a:solidFill>
              <a:srgbClr val="E30613"/>
            </a:solidFill>
          </p:grpSpPr>
          <p:sp>
            <p:nvSpPr>
              <p:cNvPr id="3431" name="Forme libre : forme 3430">
                <a:extLst>
                  <a:ext uri="{FF2B5EF4-FFF2-40B4-BE49-F238E27FC236}">
                    <a16:creationId xmlns:a16="http://schemas.microsoft.com/office/drawing/2014/main" id="{421C8C2F-77D5-904D-771D-2B068CC461B2}"/>
                  </a:ext>
                </a:extLst>
              </p:cNvPr>
              <p:cNvSpPr/>
              <p:nvPr/>
            </p:nvSpPr>
            <p:spPr>
              <a:xfrm>
                <a:off x="18057318" y="3437953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2" name="Forme libre : forme 3431">
                <a:extLst>
                  <a:ext uri="{FF2B5EF4-FFF2-40B4-BE49-F238E27FC236}">
                    <a16:creationId xmlns:a16="http://schemas.microsoft.com/office/drawing/2014/main" id="{58FAD90E-717F-7DC6-D84A-DC511946E632}"/>
                  </a:ext>
                </a:extLst>
              </p:cNvPr>
              <p:cNvSpPr/>
              <p:nvPr/>
            </p:nvSpPr>
            <p:spPr>
              <a:xfrm>
                <a:off x="18088744" y="3427094"/>
                <a:ext cx="24485" cy="64770"/>
              </a:xfrm>
              <a:custGeom>
                <a:avLst/>
                <a:gdLst>
                  <a:gd name="connsiteX0" fmla="*/ 3054 w 24485"/>
                  <a:gd name="connsiteY0" fmla="*/ 13907 h 64770"/>
                  <a:gd name="connsiteX1" fmla="*/ 12198 w 24485"/>
                  <a:gd name="connsiteY1" fmla="*/ 10287 h 64770"/>
                  <a:gd name="connsiteX2" fmla="*/ 21342 w 24485"/>
                  <a:gd name="connsiteY2" fmla="*/ 13907 h 64770"/>
                  <a:gd name="connsiteX3" fmla="*/ 24485 w 24485"/>
                  <a:gd name="connsiteY3" fmla="*/ 23717 h 64770"/>
                  <a:gd name="connsiteX4" fmla="*/ 24485 w 24485"/>
                  <a:gd name="connsiteY4" fmla="*/ 51340 h 64770"/>
                  <a:gd name="connsiteX5" fmla="*/ 21342 w 24485"/>
                  <a:gd name="connsiteY5" fmla="*/ 61151 h 64770"/>
                  <a:gd name="connsiteX6" fmla="*/ 12198 w 24485"/>
                  <a:gd name="connsiteY6" fmla="*/ 64770 h 64770"/>
                  <a:gd name="connsiteX7" fmla="*/ 3149 w 24485"/>
                  <a:gd name="connsiteY7" fmla="*/ 61151 h 64770"/>
                  <a:gd name="connsiteX8" fmla="*/ 6 w 24485"/>
                  <a:gd name="connsiteY8" fmla="*/ 51340 h 64770"/>
                  <a:gd name="connsiteX9" fmla="*/ 6 w 24485"/>
                  <a:gd name="connsiteY9" fmla="*/ 23717 h 64770"/>
                  <a:gd name="connsiteX10" fmla="*/ 3054 w 24485"/>
                  <a:gd name="connsiteY10" fmla="*/ 13907 h 64770"/>
                  <a:gd name="connsiteX11" fmla="*/ 12103 w 24485"/>
                  <a:gd name="connsiteY11" fmla="*/ 3239 h 64770"/>
                  <a:gd name="connsiteX12" fmla="*/ 8102 w 24485"/>
                  <a:gd name="connsiteY12" fmla="*/ 7715 h 64770"/>
                  <a:gd name="connsiteX13" fmla="*/ 2959 w 24485"/>
                  <a:gd name="connsiteY13" fmla="*/ 7715 h 64770"/>
                  <a:gd name="connsiteX14" fmla="*/ 9531 w 24485"/>
                  <a:gd name="connsiteY14" fmla="*/ 0 h 64770"/>
                  <a:gd name="connsiteX15" fmla="*/ 14770 w 24485"/>
                  <a:gd name="connsiteY15" fmla="*/ 0 h 64770"/>
                  <a:gd name="connsiteX16" fmla="*/ 21437 w 24485"/>
                  <a:gd name="connsiteY16" fmla="*/ 7715 h 64770"/>
                  <a:gd name="connsiteX17" fmla="*/ 16294 w 24485"/>
                  <a:gd name="connsiteY17" fmla="*/ 7715 h 64770"/>
                  <a:gd name="connsiteX18" fmla="*/ 12103 w 24485"/>
                  <a:gd name="connsiteY18" fmla="*/ 3239 h 64770"/>
                  <a:gd name="connsiteX19" fmla="*/ 12103 w 24485"/>
                  <a:gd name="connsiteY19" fmla="*/ 15812 h 64770"/>
                  <a:gd name="connsiteX20" fmla="*/ 5816 w 24485"/>
                  <a:gd name="connsiteY20" fmla="*/ 23527 h 64770"/>
                  <a:gd name="connsiteX21" fmla="*/ 5816 w 24485"/>
                  <a:gd name="connsiteY21" fmla="*/ 51721 h 64770"/>
                  <a:gd name="connsiteX22" fmla="*/ 12103 w 24485"/>
                  <a:gd name="connsiteY22" fmla="*/ 59436 h 64770"/>
                  <a:gd name="connsiteX23" fmla="*/ 18389 w 24485"/>
                  <a:gd name="connsiteY23" fmla="*/ 51721 h 64770"/>
                  <a:gd name="connsiteX24" fmla="*/ 18389 w 24485"/>
                  <a:gd name="connsiteY24" fmla="*/ 23527 h 64770"/>
                  <a:gd name="connsiteX25" fmla="*/ 12103 w 24485"/>
                  <a:gd name="connsiteY25" fmla="*/ 15812 h 6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85" h="64770">
                    <a:moveTo>
                      <a:pt x="3054" y="13907"/>
                    </a:moveTo>
                    <a:cubicBezTo>
                      <a:pt x="5150" y="11525"/>
                      <a:pt x="8198" y="10287"/>
                      <a:pt x="12198" y="10287"/>
                    </a:cubicBezTo>
                    <a:cubicBezTo>
                      <a:pt x="16199" y="10287"/>
                      <a:pt x="19247" y="11525"/>
                      <a:pt x="21342" y="13907"/>
                    </a:cubicBezTo>
                    <a:cubicBezTo>
                      <a:pt x="23438" y="16288"/>
                      <a:pt x="24485" y="19526"/>
                      <a:pt x="24485" y="23717"/>
                    </a:cubicBezTo>
                    <a:lnTo>
                      <a:pt x="24485" y="51340"/>
                    </a:lnTo>
                    <a:cubicBezTo>
                      <a:pt x="24485" y="55531"/>
                      <a:pt x="23438" y="58769"/>
                      <a:pt x="21342" y="61151"/>
                    </a:cubicBezTo>
                    <a:cubicBezTo>
                      <a:pt x="19247" y="63532"/>
                      <a:pt x="16199" y="64770"/>
                      <a:pt x="12198" y="64770"/>
                    </a:cubicBezTo>
                    <a:cubicBezTo>
                      <a:pt x="8198" y="64770"/>
                      <a:pt x="5245" y="63532"/>
                      <a:pt x="3149" y="61151"/>
                    </a:cubicBezTo>
                    <a:cubicBezTo>
                      <a:pt x="1054" y="58769"/>
                      <a:pt x="6" y="55531"/>
                      <a:pt x="6" y="51340"/>
                    </a:cubicBezTo>
                    <a:lnTo>
                      <a:pt x="6" y="23717"/>
                    </a:lnTo>
                    <a:cubicBezTo>
                      <a:pt x="-89" y="19621"/>
                      <a:pt x="958" y="16383"/>
                      <a:pt x="3054" y="13907"/>
                    </a:cubicBezTo>
                    <a:close/>
                    <a:moveTo>
                      <a:pt x="12103" y="3239"/>
                    </a:moveTo>
                    <a:lnTo>
                      <a:pt x="8102" y="7715"/>
                    </a:lnTo>
                    <a:lnTo>
                      <a:pt x="2959" y="7715"/>
                    </a:lnTo>
                    <a:lnTo>
                      <a:pt x="9531" y="0"/>
                    </a:lnTo>
                    <a:lnTo>
                      <a:pt x="14770" y="0"/>
                    </a:lnTo>
                    <a:lnTo>
                      <a:pt x="21437" y="7715"/>
                    </a:lnTo>
                    <a:lnTo>
                      <a:pt x="16294" y="7715"/>
                    </a:lnTo>
                    <a:lnTo>
                      <a:pt x="12103" y="3239"/>
                    </a:lnTo>
                    <a:close/>
                    <a:moveTo>
                      <a:pt x="12103" y="15812"/>
                    </a:moveTo>
                    <a:cubicBezTo>
                      <a:pt x="7912" y="15812"/>
                      <a:pt x="5816" y="18383"/>
                      <a:pt x="5816" y="23527"/>
                    </a:cubicBezTo>
                    <a:lnTo>
                      <a:pt x="5816" y="51721"/>
                    </a:lnTo>
                    <a:cubicBezTo>
                      <a:pt x="5816" y="56864"/>
                      <a:pt x="7912" y="59436"/>
                      <a:pt x="12103" y="59436"/>
                    </a:cubicBezTo>
                    <a:cubicBezTo>
                      <a:pt x="16294" y="59436"/>
                      <a:pt x="18389" y="56864"/>
                      <a:pt x="18389" y="51721"/>
                    </a:cubicBezTo>
                    <a:lnTo>
                      <a:pt x="18389" y="23527"/>
                    </a:lnTo>
                    <a:cubicBezTo>
                      <a:pt x="18484" y="18383"/>
                      <a:pt x="16389" y="15812"/>
                      <a:pt x="12103" y="15812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3" name="Forme libre : forme 3432">
                <a:extLst>
                  <a:ext uri="{FF2B5EF4-FFF2-40B4-BE49-F238E27FC236}">
                    <a16:creationId xmlns:a16="http://schemas.microsoft.com/office/drawing/2014/main" id="{899342BF-56AB-41C1-C846-DE0520CCCA00}"/>
                  </a:ext>
                </a:extLst>
              </p:cNvPr>
              <p:cNvSpPr/>
              <p:nvPr/>
            </p:nvSpPr>
            <p:spPr>
              <a:xfrm>
                <a:off x="18117421" y="3437953"/>
                <a:ext cx="25526" cy="53340"/>
              </a:xfrm>
              <a:custGeom>
                <a:avLst/>
                <a:gdLst>
                  <a:gd name="connsiteX0" fmla="*/ 15716 w 25526"/>
                  <a:gd name="connsiteY0" fmla="*/ 53340 h 53340"/>
                  <a:gd name="connsiteX1" fmla="*/ 9811 w 25526"/>
                  <a:gd name="connsiteY1" fmla="*/ 53340 h 53340"/>
                  <a:gd name="connsiteX2" fmla="*/ 9811 w 25526"/>
                  <a:gd name="connsiteY2" fmla="*/ 5429 h 53340"/>
                  <a:gd name="connsiteX3" fmla="*/ 0 w 25526"/>
                  <a:gd name="connsiteY3" fmla="*/ 5429 h 53340"/>
                  <a:gd name="connsiteX4" fmla="*/ 0 w 25526"/>
                  <a:gd name="connsiteY4" fmla="*/ 0 h 53340"/>
                  <a:gd name="connsiteX5" fmla="*/ 25527 w 25526"/>
                  <a:gd name="connsiteY5" fmla="*/ 0 h 53340"/>
                  <a:gd name="connsiteX6" fmla="*/ 25527 w 25526"/>
                  <a:gd name="connsiteY6" fmla="*/ 5429 h 53340"/>
                  <a:gd name="connsiteX7" fmla="*/ 15716 w 25526"/>
                  <a:gd name="connsiteY7" fmla="*/ 5429 h 53340"/>
                  <a:gd name="connsiteX8" fmla="*/ 15716 w 25526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6" h="53340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4" name="Forme libre : forme 3433">
                <a:extLst>
                  <a:ext uri="{FF2B5EF4-FFF2-40B4-BE49-F238E27FC236}">
                    <a16:creationId xmlns:a16="http://schemas.microsoft.com/office/drawing/2014/main" id="{56837389-DE56-A612-1D9F-04D9244DB40B}"/>
                  </a:ext>
                </a:extLst>
              </p:cNvPr>
              <p:cNvSpPr/>
              <p:nvPr/>
            </p:nvSpPr>
            <p:spPr>
              <a:xfrm>
                <a:off x="18147806" y="3437953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5" name="Forme libre : forme 3434">
                <a:extLst>
                  <a:ext uri="{FF2B5EF4-FFF2-40B4-BE49-F238E27FC236}">
                    <a16:creationId xmlns:a16="http://schemas.microsoft.com/office/drawing/2014/main" id="{F7A736BC-B614-CEDF-5CCC-6BBCC9DE47A7}"/>
                  </a:ext>
                </a:extLst>
              </p:cNvPr>
              <p:cNvSpPr/>
              <p:nvPr/>
            </p:nvSpPr>
            <p:spPr>
              <a:xfrm>
                <a:off x="18175999" y="3437953"/>
                <a:ext cx="21145" cy="53340"/>
              </a:xfrm>
              <a:custGeom>
                <a:avLst/>
                <a:gdLst>
                  <a:gd name="connsiteX0" fmla="*/ 21146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6 w 21145"/>
                  <a:gd name="connsiteY5" fmla="*/ 47911 h 53340"/>
                  <a:gd name="connsiteX6" fmla="*/ 21146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6" name="Forme libre : forme 3435">
                <a:extLst>
                  <a:ext uri="{FF2B5EF4-FFF2-40B4-BE49-F238E27FC236}">
                    <a16:creationId xmlns:a16="http://schemas.microsoft.com/office/drawing/2014/main" id="{E6B65AE2-0B7C-990C-29A1-2832D145D972}"/>
                  </a:ext>
                </a:extLst>
              </p:cNvPr>
              <p:cNvSpPr/>
              <p:nvPr/>
            </p:nvSpPr>
            <p:spPr>
              <a:xfrm>
                <a:off x="18214957" y="3437953"/>
                <a:ext cx="24669" cy="53244"/>
              </a:xfrm>
              <a:custGeom>
                <a:avLst/>
                <a:gdLst>
                  <a:gd name="connsiteX0" fmla="*/ 0 w 24669"/>
                  <a:gd name="connsiteY0" fmla="*/ 0 h 53244"/>
                  <a:gd name="connsiteX1" fmla="*/ 12478 w 24669"/>
                  <a:gd name="connsiteY1" fmla="*/ 0 h 53244"/>
                  <a:gd name="connsiteX2" fmla="*/ 21622 w 24669"/>
                  <a:gd name="connsiteY2" fmla="*/ 3429 h 53244"/>
                  <a:gd name="connsiteX3" fmla="*/ 24670 w 24669"/>
                  <a:gd name="connsiteY3" fmla="*/ 13240 h 53244"/>
                  <a:gd name="connsiteX4" fmla="*/ 24670 w 24669"/>
                  <a:gd name="connsiteY4" fmla="*/ 40100 h 53244"/>
                  <a:gd name="connsiteX5" fmla="*/ 21622 w 24669"/>
                  <a:gd name="connsiteY5" fmla="*/ 49816 h 53244"/>
                  <a:gd name="connsiteX6" fmla="*/ 12478 w 24669"/>
                  <a:gd name="connsiteY6" fmla="*/ 53245 h 53244"/>
                  <a:gd name="connsiteX7" fmla="*/ 0 w 24669"/>
                  <a:gd name="connsiteY7" fmla="*/ 53245 h 53244"/>
                  <a:gd name="connsiteX8" fmla="*/ 0 w 24669"/>
                  <a:gd name="connsiteY8" fmla="*/ 0 h 53244"/>
                  <a:gd name="connsiteX9" fmla="*/ 5905 w 24669"/>
                  <a:gd name="connsiteY9" fmla="*/ 48006 h 53244"/>
                  <a:gd name="connsiteX10" fmla="*/ 12383 w 24669"/>
                  <a:gd name="connsiteY10" fmla="*/ 48006 h 53244"/>
                  <a:gd name="connsiteX11" fmla="*/ 18669 w 24669"/>
                  <a:gd name="connsiteY11" fmla="*/ 40481 h 53244"/>
                  <a:gd name="connsiteX12" fmla="*/ 18669 w 24669"/>
                  <a:gd name="connsiteY12" fmla="*/ 13049 h 53244"/>
                  <a:gd name="connsiteX13" fmla="*/ 12287 w 24669"/>
                  <a:gd name="connsiteY13" fmla="*/ 5524 h 53244"/>
                  <a:gd name="connsiteX14" fmla="*/ 5905 w 24669"/>
                  <a:gd name="connsiteY14" fmla="*/ 5524 h 53244"/>
                  <a:gd name="connsiteX15" fmla="*/ 5905 w 24669"/>
                  <a:gd name="connsiteY15" fmla="*/ 48006 h 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4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4" y="0"/>
                      <a:pt x="19622" y="1143"/>
                      <a:pt x="21622" y="3429"/>
                    </a:cubicBezTo>
                    <a:cubicBezTo>
                      <a:pt x="23622" y="5715"/>
                      <a:pt x="24670" y="9049"/>
                      <a:pt x="24670" y="13240"/>
                    </a:cubicBezTo>
                    <a:lnTo>
                      <a:pt x="24670" y="40100"/>
                    </a:lnTo>
                    <a:cubicBezTo>
                      <a:pt x="24670" y="44291"/>
                      <a:pt x="23622" y="47530"/>
                      <a:pt x="21622" y="49816"/>
                    </a:cubicBezTo>
                    <a:cubicBezTo>
                      <a:pt x="19622" y="52102"/>
                      <a:pt x="16574" y="53245"/>
                      <a:pt x="12478" y="53245"/>
                    </a:cubicBezTo>
                    <a:lnTo>
                      <a:pt x="0" y="53245"/>
                    </a:lnTo>
                    <a:lnTo>
                      <a:pt x="0" y="0"/>
                    </a:lnTo>
                    <a:close/>
                    <a:moveTo>
                      <a:pt x="5905" y="48006"/>
                    </a:moveTo>
                    <a:lnTo>
                      <a:pt x="12383" y="48006"/>
                    </a:lnTo>
                    <a:cubicBezTo>
                      <a:pt x="16574" y="48006"/>
                      <a:pt x="18669" y="45529"/>
                      <a:pt x="18669" y="40481"/>
                    </a:cubicBezTo>
                    <a:lnTo>
                      <a:pt x="18669" y="13049"/>
                    </a:lnTo>
                    <a:cubicBezTo>
                      <a:pt x="18669" y="8001"/>
                      <a:pt x="16574" y="5524"/>
                      <a:pt x="12287" y="5524"/>
                    </a:cubicBezTo>
                    <a:lnTo>
                      <a:pt x="5905" y="5524"/>
                    </a:lnTo>
                    <a:lnTo>
                      <a:pt x="5905" y="4800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7" name="Forme libre : forme 3436">
                <a:extLst>
                  <a:ext uri="{FF2B5EF4-FFF2-40B4-BE49-F238E27FC236}">
                    <a16:creationId xmlns:a16="http://schemas.microsoft.com/office/drawing/2014/main" id="{0332875D-51CA-AA96-8327-B8EF921A892D}"/>
                  </a:ext>
                </a:extLst>
              </p:cNvPr>
              <p:cNvSpPr/>
              <p:nvPr/>
            </p:nvSpPr>
            <p:spPr>
              <a:xfrm>
                <a:off x="18245913" y="3437953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8" name="Forme libre : forme 3437">
                <a:extLst>
                  <a:ext uri="{FF2B5EF4-FFF2-40B4-BE49-F238E27FC236}">
                    <a16:creationId xmlns:a16="http://schemas.microsoft.com/office/drawing/2014/main" id="{7E4C7D02-ADDF-2376-9B4D-91AF6233670D}"/>
                  </a:ext>
                </a:extLst>
              </p:cNvPr>
              <p:cNvSpPr/>
              <p:nvPr/>
            </p:nvSpPr>
            <p:spPr>
              <a:xfrm>
                <a:off x="18273345" y="3437476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1 w 24002"/>
                  <a:gd name="connsiteY1" fmla="*/ 0 h 54387"/>
                  <a:gd name="connsiteX2" fmla="*/ 20860 w 24002"/>
                  <a:gd name="connsiteY2" fmla="*/ 3524 h 54387"/>
                  <a:gd name="connsiteX3" fmla="*/ 23907 w 24002"/>
                  <a:gd name="connsiteY3" fmla="*/ 13335 h 54387"/>
                  <a:gd name="connsiteX4" fmla="*/ 23907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29 w 24002"/>
                  <a:gd name="connsiteY9" fmla="*/ 18192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5 w 24002"/>
                  <a:gd name="connsiteY12" fmla="*/ 29718 h 54387"/>
                  <a:gd name="connsiteX13" fmla="*/ 22669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3 h 54387"/>
                  <a:gd name="connsiteX16" fmla="*/ 12001 w 24002"/>
                  <a:gd name="connsiteY16" fmla="*/ 54388 h 54387"/>
                  <a:gd name="connsiteX17" fmla="*/ 3047 w 24002"/>
                  <a:gd name="connsiteY17" fmla="*/ 50863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8 h 54387"/>
                  <a:gd name="connsiteX22" fmla="*/ 11811 w 24002"/>
                  <a:gd name="connsiteY22" fmla="*/ 48958 h 54387"/>
                  <a:gd name="connsiteX23" fmla="*/ 18097 w 24002"/>
                  <a:gd name="connsiteY23" fmla="*/ 41338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0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3" y="1143"/>
                      <a:pt x="8096" y="0"/>
                      <a:pt x="12001" y="0"/>
                    </a:cubicBezTo>
                    <a:cubicBezTo>
                      <a:pt x="15907" y="0"/>
                      <a:pt x="18859" y="1143"/>
                      <a:pt x="20860" y="3524"/>
                    </a:cubicBezTo>
                    <a:cubicBezTo>
                      <a:pt x="22860" y="5905"/>
                      <a:pt x="23907" y="9144"/>
                      <a:pt x="23907" y="13335"/>
                    </a:cubicBezTo>
                    <a:lnTo>
                      <a:pt x="23907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7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3"/>
                      <a:pt x="7429" y="18192"/>
                    </a:cubicBezTo>
                    <a:cubicBezTo>
                      <a:pt x="8287" y="19812"/>
                      <a:pt x="9430" y="21145"/>
                      <a:pt x="10763" y="22193"/>
                    </a:cubicBezTo>
                    <a:cubicBezTo>
                      <a:pt x="12096" y="23336"/>
                      <a:pt x="13525" y="24479"/>
                      <a:pt x="15049" y="25813"/>
                    </a:cubicBezTo>
                    <a:cubicBezTo>
                      <a:pt x="16573" y="27146"/>
                      <a:pt x="18002" y="28480"/>
                      <a:pt x="19335" y="29718"/>
                    </a:cubicBezTo>
                    <a:cubicBezTo>
                      <a:pt x="20669" y="30956"/>
                      <a:pt x="21717" y="32575"/>
                      <a:pt x="22669" y="34576"/>
                    </a:cubicBezTo>
                    <a:cubicBezTo>
                      <a:pt x="23526" y="36576"/>
                      <a:pt x="24003" y="38767"/>
                      <a:pt x="24003" y="41053"/>
                    </a:cubicBezTo>
                    <a:cubicBezTo>
                      <a:pt x="24003" y="45244"/>
                      <a:pt x="22955" y="48482"/>
                      <a:pt x="20955" y="50863"/>
                    </a:cubicBezTo>
                    <a:cubicBezTo>
                      <a:pt x="18955" y="53245"/>
                      <a:pt x="15907" y="54388"/>
                      <a:pt x="12001" y="54388"/>
                    </a:cubicBezTo>
                    <a:cubicBezTo>
                      <a:pt x="8096" y="54388"/>
                      <a:pt x="5048" y="53245"/>
                      <a:pt x="3047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8"/>
                    </a:lnTo>
                    <a:cubicBezTo>
                      <a:pt x="5524" y="46387"/>
                      <a:pt x="7620" y="48958"/>
                      <a:pt x="11811" y="48958"/>
                    </a:cubicBezTo>
                    <a:cubicBezTo>
                      <a:pt x="16002" y="48958"/>
                      <a:pt x="18097" y="46387"/>
                      <a:pt x="18097" y="41338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5" y="32194"/>
                      <a:pt x="12382" y="31147"/>
                      <a:pt x="11144" y="30099"/>
                    </a:cubicBezTo>
                    <a:cubicBezTo>
                      <a:pt x="9906" y="29051"/>
                      <a:pt x="8572" y="28003"/>
                      <a:pt x="7334" y="26860"/>
                    </a:cubicBezTo>
                    <a:cubicBezTo>
                      <a:pt x="6096" y="25717"/>
                      <a:pt x="4953" y="24574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6" y="17240"/>
                      <a:pt x="381" y="15335"/>
                      <a:pt x="381" y="13335"/>
                    </a:cubicBezTo>
                    <a:cubicBezTo>
                      <a:pt x="95" y="9144"/>
                      <a:pt x="1143" y="5810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9" name="Forme libre : forme 3438">
                <a:extLst>
                  <a:ext uri="{FF2B5EF4-FFF2-40B4-BE49-F238E27FC236}">
                    <a16:creationId xmlns:a16="http://schemas.microsoft.com/office/drawing/2014/main" id="{CCF2214D-9CD1-71FD-F09C-4491BD48FC81}"/>
                  </a:ext>
                </a:extLst>
              </p:cNvPr>
              <p:cNvSpPr/>
              <p:nvPr/>
            </p:nvSpPr>
            <p:spPr>
              <a:xfrm>
                <a:off x="18315826" y="3437953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40" name="Forme libre : forme 3439">
                <a:extLst>
                  <a:ext uri="{FF2B5EF4-FFF2-40B4-BE49-F238E27FC236}">
                    <a16:creationId xmlns:a16="http://schemas.microsoft.com/office/drawing/2014/main" id="{6D32DB92-89AD-9113-5841-0F710E93AF3A}"/>
                  </a:ext>
                </a:extLst>
              </p:cNvPr>
              <p:cNvSpPr/>
              <p:nvPr/>
            </p:nvSpPr>
            <p:spPr>
              <a:xfrm>
                <a:off x="18342306" y="3438048"/>
                <a:ext cx="28955" cy="53339"/>
              </a:xfrm>
              <a:custGeom>
                <a:avLst/>
                <a:gdLst>
                  <a:gd name="connsiteX0" fmla="*/ 21145 w 28955"/>
                  <a:gd name="connsiteY0" fmla="*/ 42577 h 53339"/>
                  <a:gd name="connsiteX1" fmla="*/ 7620 w 28955"/>
                  <a:gd name="connsiteY1" fmla="*/ 42577 h 53339"/>
                  <a:gd name="connsiteX2" fmla="*/ 5524 w 28955"/>
                  <a:gd name="connsiteY2" fmla="*/ 53340 h 53339"/>
                  <a:gd name="connsiteX3" fmla="*/ 0 w 28955"/>
                  <a:gd name="connsiteY3" fmla="*/ 53340 h 53339"/>
                  <a:gd name="connsiteX4" fmla="*/ 10192 w 28955"/>
                  <a:gd name="connsiteY4" fmla="*/ 0 h 53339"/>
                  <a:gd name="connsiteX5" fmla="*/ 18764 w 28955"/>
                  <a:gd name="connsiteY5" fmla="*/ 0 h 53339"/>
                  <a:gd name="connsiteX6" fmla="*/ 28956 w 28955"/>
                  <a:gd name="connsiteY6" fmla="*/ 53340 h 53339"/>
                  <a:gd name="connsiteX7" fmla="*/ 23050 w 28955"/>
                  <a:gd name="connsiteY7" fmla="*/ 53340 h 53339"/>
                  <a:gd name="connsiteX8" fmla="*/ 21145 w 28955"/>
                  <a:gd name="connsiteY8" fmla="*/ 42577 h 53339"/>
                  <a:gd name="connsiteX9" fmla="*/ 14288 w 28955"/>
                  <a:gd name="connsiteY9" fmla="*/ 6667 h 53339"/>
                  <a:gd name="connsiteX10" fmla="*/ 8382 w 28955"/>
                  <a:gd name="connsiteY10" fmla="*/ 37433 h 53339"/>
                  <a:gd name="connsiteX11" fmla="*/ 20288 w 28955"/>
                  <a:gd name="connsiteY11" fmla="*/ 37433 h 53339"/>
                  <a:gd name="connsiteX12" fmla="*/ 14288 w 28955"/>
                  <a:gd name="connsiteY12" fmla="*/ 666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5" h="53339">
                    <a:moveTo>
                      <a:pt x="21145" y="42577"/>
                    </a:moveTo>
                    <a:lnTo>
                      <a:pt x="7620" y="42577"/>
                    </a:lnTo>
                    <a:lnTo>
                      <a:pt x="5524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0" y="53340"/>
                    </a:lnTo>
                    <a:lnTo>
                      <a:pt x="21145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41" name="Forme libre : forme 3440">
                <a:extLst>
                  <a:ext uri="{FF2B5EF4-FFF2-40B4-BE49-F238E27FC236}">
                    <a16:creationId xmlns:a16="http://schemas.microsoft.com/office/drawing/2014/main" id="{ED088B4F-7C6C-C797-420A-B7FD89B32101}"/>
                  </a:ext>
                </a:extLst>
              </p:cNvPr>
              <p:cNvSpPr/>
              <p:nvPr/>
            </p:nvSpPr>
            <p:spPr>
              <a:xfrm>
                <a:off x="18376691" y="3437953"/>
                <a:ext cx="23812" cy="54006"/>
              </a:xfrm>
              <a:custGeom>
                <a:avLst/>
                <a:gdLst>
                  <a:gd name="connsiteX0" fmla="*/ 5810 w 23812"/>
                  <a:gd name="connsiteY0" fmla="*/ 0 h 54006"/>
                  <a:gd name="connsiteX1" fmla="*/ 5810 w 23812"/>
                  <a:gd name="connsiteY1" fmla="*/ 40767 h 54006"/>
                  <a:gd name="connsiteX2" fmla="*/ 12097 w 23812"/>
                  <a:gd name="connsiteY2" fmla="*/ 48482 h 54006"/>
                  <a:gd name="connsiteX3" fmla="*/ 18288 w 23812"/>
                  <a:gd name="connsiteY3" fmla="*/ 40767 h 54006"/>
                  <a:gd name="connsiteX4" fmla="*/ 18288 w 23812"/>
                  <a:gd name="connsiteY4" fmla="*/ 0 h 54006"/>
                  <a:gd name="connsiteX5" fmla="*/ 23813 w 23812"/>
                  <a:gd name="connsiteY5" fmla="*/ 0 h 54006"/>
                  <a:gd name="connsiteX6" fmla="*/ 23813 w 23812"/>
                  <a:gd name="connsiteY6" fmla="*/ 40481 h 54006"/>
                  <a:gd name="connsiteX7" fmla="*/ 20860 w 23812"/>
                  <a:gd name="connsiteY7" fmla="*/ 50387 h 54006"/>
                  <a:gd name="connsiteX8" fmla="*/ 11906 w 23812"/>
                  <a:gd name="connsiteY8" fmla="*/ 54007 h 54006"/>
                  <a:gd name="connsiteX9" fmla="*/ 2953 w 23812"/>
                  <a:gd name="connsiteY9" fmla="*/ 50387 h 54006"/>
                  <a:gd name="connsiteX10" fmla="*/ 0 w 23812"/>
                  <a:gd name="connsiteY10" fmla="*/ 40481 h 54006"/>
                  <a:gd name="connsiteX11" fmla="*/ 0 w 23812"/>
                  <a:gd name="connsiteY11" fmla="*/ 0 h 54006"/>
                  <a:gd name="connsiteX12" fmla="*/ 5810 w 23812"/>
                  <a:gd name="connsiteY12" fmla="*/ 0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12" h="54006">
                    <a:moveTo>
                      <a:pt x="5810" y="0"/>
                    </a:moveTo>
                    <a:lnTo>
                      <a:pt x="5810" y="40767"/>
                    </a:lnTo>
                    <a:cubicBezTo>
                      <a:pt x="5810" y="45911"/>
                      <a:pt x="7906" y="48482"/>
                      <a:pt x="12097" y="48482"/>
                    </a:cubicBezTo>
                    <a:cubicBezTo>
                      <a:pt x="16193" y="48482"/>
                      <a:pt x="18288" y="45911"/>
                      <a:pt x="18288" y="40767"/>
                    </a:cubicBezTo>
                    <a:lnTo>
                      <a:pt x="18288" y="0"/>
                    </a:lnTo>
                    <a:lnTo>
                      <a:pt x="23813" y="0"/>
                    </a:lnTo>
                    <a:lnTo>
                      <a:pt x="23813" y="40481"/>
                    </a:lnTo>
                    <a:cubicBezTo>
                      <a:pt x="23813" y="44672"/>
                      <a:pt x="22860" y="48006"/>
                      <a:pt x="20860" y="50387"/>
                    </a:cubicBezTo>
                    <a:cubicBezTo>
                      <a:pt x="18859" y="52769"/>
                      <a:pt x="15907" y="54007"/>
                      <a:pt x="11906" y="54007"/>
                    </a:cubicBezTo>
                    <a:cubicBezTo>
                      <a:pt x="7906" y="54007"/>
                      <a:pt x="4953" y="52769"/>
                      <a:pt x="2953" y="50387"/>
                    </a:cubicBezTo>
                    <a:cubicBezTo>
                      <a:pt x="952" y="48006"/>
                      <a:pt x="0" y="44672"/>
                      <a:pt x="0" y="40481"/>
                    </a:cubicBezTo>
                    <a:lnTo>
                      <a:pt x="0" y="0"/>
                    </a:lnTo>
                    <a:lnTo>
                      <a:pt x="581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42" name="Forme libre : forme 3441">
                <a:extLst>
                  <a:ext uri="{FF2B5EF4-FFF2-40B4-BE49-F238E27FC236}">
                    <a16:creationId xmlns:a16="http://schemas.microsoft.com/office/drawing/2014/main" id="{6009BF4C-0741-99F9-FA1C-C6AA4C6D2AD3}"/>
                  </a:ext>
                </a:extLst>
              </p:cNvPr>
              <p:cNvSpPr/>
              <p:nvPr/>
            </p:nvSpPr>
            <p:spPr>
              <a:xfrm>
                <a:off x="18405742" y="3437953"/>
                <a:ext cx="29527" cy="53340"/>
              </a:xfrm>
              <a:custGeom>
                <a:avLst/>
                <a:gdLst>
                  <a:gd name="connsiteX0" fmla="*/ 23432 w 29527"/>
                  <a:gd name="connsiteY0" fmla="*/ 53340 h 53340"/>
                  <a:gd name="connsiteX1" fmla="*/ 14574 w 29527"/>
                  <a:gd name="connsiteY1" fmla="*/ 30289 h 53340"/>
                  <a:gd name="connsiteX2" fmla="*/ 5620 w 29527"/>
                  <a:gd name="connsiteY2" fmla="*/ 53340 h 53340"/>
                  <a:gd name="connsiteX3" fmla="*/ 0 w 29527"/>
                  <a:gd name="connsiteY3" fmla="*/ 53340 h 53340"/>
                  <a:gd name="connsiteX4" fmla="*/ 10763 w 29527"/>
                  <a:gd name="connsiteY4" fmla="*/ 25813 h 53340"/>
                  <a:gd name="connsiteX5" fmla="*/ 667 w 29527"/>
                  <a:gd name="connsiteY5" fmla="*/ 0 h 53340"/>
                  <a:gd name="connsiteX6" fmla="*/ 6858 w 29527"/>
                  <a:gd name="connsiteY6" fmla="*/ 0 h 53340"/>
                  <a:gd name="connsiteX7" fmla="*/ 15050 w 29527"/>
                  <a:gd name="connsiteY7" fmla="*/ 21336 h 53340"/>
                  <a:gd name="connsiteX8" fmla="*/ 23336 w 29527"/>
                  <a:gd name="connsiteY8" fmla="*/ 0 h 53340"/>
                  <a:gd name="connsiteX9" fmla="*/ 28861 w 29527"/>
                  <a:gd name="connsiteY9" fmla="*/ 0 h 53340"/>
                  <a:gd name="connsiteX10" fmla="*/ 18859 w 29527"/>
                  <a:gd name="connsiteY10" fmla="*/ 25813 h 53340"/>
                  <a:gd name="connsiteX11" fmla="*/ 29528 w 29527"/>
                  <a:gd name="connsiteY11" fmla="*/ 53340 h 53340"/>
                  <a:gd name="connsiteX12" fmla="*/ 23432 w 29527"/>
                  <a:gd name="connsiteY12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527" h="53340">
                    <a:moveTo>
                      <a:pt x="23432" y="53340"/>
                    </a:moveTo>
                    <a:lnTo>
                      <a:pt x="14574" y="30289"/>
                    </a:lnTo>
                    <a:lnTo>
                      <a:pt x="5620" y="53340"/>
                    </a:lnTo>
                    <a:lnTo>
                      <a:pt x="0" y="53340"/>
                    </a:lnTo>
                    <a:lnTo>
                      <a:pt x="10763" y="25813"/>
                    </a:lnTo>
                    <a:lnTo>
                      <a:pt x="667" y="0"/>
                    </a:lnTo>
                    <a:lnTo>
                      <a:pt x="6858" y="0"/>
                    </a:lnTo>
                    <a:lnTo>
                      <a:pt x="15050" y="21336"/>
                    </a:lnTo>
                    <a:lnTo>
                      <a:pt x="23336" y="0"/>
                    </a:lnTo>
                    <a:lnTo>
                      <a:pt x="28861" y="0"/>
                    </a:lnTo>
                    <a:lnTo>
                      <a:pt x="18859" y="25813"/>
                    </a:lnTo>
                    <a:lnTo>
                      <a:pt x="29528" y="53340"/>
                    </a:lnTo>
                    <a:lnTo>
                      <a:pt x="23432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421" name="Graphique 9">
              <a:extLst>
                <a:ext uri="{FF2B5EF4-FFF2-40B4-BE49-F238E27FC236}">
                  <a16:creationId xmlns:a16="http://schemas.microsoft.com/office/drawing/2014/main" id="{F9FD342D-DACC-DA32-BF59-C2A3DCF550A5}"/>
                </a:ext>
              </a:extLst>
            </p:cNvPr>
            <p:cNvGrpSpPr/>
            <p:nvPr/>
          </p:nvGrpSpPr>
          <p:grpSpPr>
            <a:xfrm>
              <a:off x="17843531" y="3353097"/>
              <a:ext cx="180795" cy="234401"/>
              <a:chOff x="17843531" y="3353097"/>
              <a:chExt cx="180795" cy="234401"/>
            </a:xfrm>
          </p:grpSpPr>
          <p:sp>
            <p:nvSpPr>
              <p:cNvPr id="3426" name="Forme libre : forme 3425">
                <a:extLst>
                  <a:ext uri="{FF2B5EF4-FFF2-40B4-BE49-F238E27FC236}">
                    <a16:creationId xmlns:a16="http://schemas.microsoft.com/office/drawing/2014/main" id="{FB4EB327-E772-BE78-BA30-D44A288A315B}"/>
                  </a:ext>
                </a:extLst>
              </p:cNvPr>
              <p:cNvSpPr/>
              <p:nvPr/>
            </p:nvSpPr>
            <p:spPr>
              <a:xfrm>
                <a:off x="17843531" y="3353097"/>
                <a:ext cx="180795" cy="234401"/>
              </a:xfrm>
              <a:custGeom>
                <a:avLst/>
                <a:gdLst>
                  <a:gd name="connsiteX0" fmla="*/ 179116 w 180795"/>
                  <a:gd name="connsiteY0" fmla="*/ 72187 h 234401"/>
                  <a:gd name="connsiteX1" fmla="*/ 67674 w 180795"/>
                  <a:gd name="connsiteY1" fmla="*/ 2845 h 234401"/>
                  <a:gd name="connsiteX2" fmla="*/ 19382 w 180795"/>
                  <a:gd name="connsiteY2" fmla="*/ 146291 h 234401"/>
                  <a:gd name="connsiteX3" fmla="*/ 88724 w 180795"/>
                  <a:gd name="connsiteY3" fmla="*/ 233159 h 234401"/>
                  <a:gd name="connsiteX4" fmla="*/ 92058 w 180795"/>
                  <a:gd name="connsiteY4" fmla="*/ 233064 h 234401"/>
                  <a:gd name="connsiteX5" fmla="*/ 159876 w 180795"/>
                  <a:gd name="connsiteY5" fmla="*/ 148292 h 234401"/>
                  <a:gd name="connsiteX6" fmla="*/ 180735 w 180795"/>
                  <a:gd name="connsiteY6" fmla="*/ 90570 h 234401"/>
                  <a:gd name="connsiteX7" fmla="*/ 179116 w 180795"/>
                  <a:gd name="connsiteY7" fmla="*/ 72187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95" h="234401">
                    <a:moveTo>
                      <a:pt x="179116" y="72187"/>
                    </a:moveTo>
                    <a:cubicBezTo>
                      <a:pt x="168639" y="21514"/>
                      <a:pt x="117966" y="-9919"/>
                      <a:pt x="67674" y="2845"/>
                    </a:cubicBezTo>
                    <a:cubicBezTo>
                      <a:pt x="4904" y="18847"/>
                      <a:pt x="-21004" y="95428"/>
                      <a:pt x="19382" y="146291"/>
                    </a:cubicBezTo>
                    <a:cubicBezTo>
                      <a:pt x="42433" y="175343"/>
                      <a:pt x="65578" y="204108"/>
                      <a:pt x="88724" y="233159"/>
                    </a:cubicBezTo>
                    <a:cubicBezTo>
                      <a:pt x="90248" y="234969"/>
                      <a:pt x="90724" y="234683"/>
                      <a:pt x="92058" y="233064"/>
                    </a:cubicBezTo>
                    <a:cubicBezTo>
                      <a:pt x="114632" y="204775"/>
                      <a:pt x="137206" y="176485"/>
                      <a:pt x="159876" y="148292"/>
                    </a:cubicBezTo>
                    <a:cubicBezTo>
                      <a:pt x="173401" y="131432"/>
                      <a:pt x="180640" y="112287"/>
                      <a:pt x="180735" y="90570"/>
                    </a:cubicBezTo>
                    <a:cubicBezTo>
                      <a:pt x="181021" y="84284"/>
                      <a:pt x="180259" y="78187"/>
                      <a:pt x="179116" y="72187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427" name="Graphique 9">
                <a:extLst>
                  <a:ext uri="{FF2B5EF4-FFF2-40B4-BE49-F238E27FC236}">
                    <a16:creationId xmlns:a16="http://schemas.microsoft.com/office/drawing/2014/main" id="{63A39E00-9D85-4AE7-3168-230FE582E023}"/>
                  </a:ext>
                </a:extLst>
              </p:cNvPr>
              <p:cNvGrpSpPr/>
              <p:nvPr/>
            </p:nvGrpSpPr>
            <p:grpSpPr>
              <a:xfrm>
                <a:off x="17878897" y="3404503"/>
                <a:ext cx="110222" cy="74407"/>
                <a:chOff x="17878897" y="3404503"/>
                <a:chExt cx="110222" cy="74407"/>
              </a:xfrm>
              <a:solidFill>
                <a:srgbClr val="FFFFFF"/>
              </a:solidFill>
            </p:grpSpPr>
            <p:sp>
              <p:nvSpPr>
                <p:cNvPr id="3428" name="Forme libre : forme 3427">
                  <a:extLst>
                    <a:ext uri="{FF2B5EF4-FFF2-40B4-BE49-F238E27FC236}">
                      <a16:creationId xmlns:a16="http://schemas.microsoft.com/office/drawing/2014/main" id="{A5D6A356-03D2-D934-01FE-4AAC49A2870F}"/>
                    </a:ext>
                  </a:extLst>
                </p:cNvPr>
                <p:cNvSpPr/>
                <p:nvPr/>
              </p:nvSpPr>
              <p:spPr>
                <a:xfrm>
                  <a:off x="17878897" y="3404503"/>
                  <a:ext cx="110222" cy="74407"/>
                </a:xfrm>
                <a:custGeom>
                  <a:avLst/>
                  <a:gdLst>
                    <a:gd name="connsiteX0" fmla="*/ 108889 w 110222"/>
                    <a:gd name="connsiteY0" fmla="*/ 38308 h 74407"/>
                    <a:gd name="connsiteX1" fmla="*/ 8590 w 110222"/>
                    <a:gd name="connsiteY1" fmla="*/ 38308 h 74407"/>
                    <a:gd name="connsiteX2" fmla="*/ 7162 w 110222"/>
                    <a:gd name="connsiteY2" fmla="*/ 36879 h 74407"/>
                    <a:gd name="connsiteX3" fmla="*/ 7162 w 110222"/>
                    <a:gd name="connsiteY3" fmla="*/ 1446 h 74407"/>
                    <a:gd name="connsiteX4" fmla="*/ 5638 w 110222"/>
                    <a:gd name="connsiteY4" fmla="*/ 17 h 74407"/>
                    <a:gd name="connsiteX5" fmla="*/ 1352 w 110222"/>
                    <a:gd name="connsiteY5" fmla="*/ 17 h 74407"/>
                    <a:gd name="connsiteX6" fmla="*/ 18 w 110222"/>
                    <a:gd name="connsiteY6" fmla="*/ 1351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5 w 110222"/>
                    <a:gd name="connsiteY14" fmla="*/ 55167 h 74407"/>
                    <a:gd name="connsiteX15" fmla="*/ 102221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60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8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8"/>
                      </a:moveTo>
                      <a:cubicBezTo>
                        <a:pt x="75456" y="38308"/>
                        <a:pt x="42023" y="38308"/>
                        <a:pt x="8590" y="38308"/>
                      </a:cubicBezTo>
                      <a:cubicBezTo>
                        <a:pt x="7162" y="38308"/>
                        <a:pt x="7162" y="38308"/>
                        <a:pt x="7162" y="36879"/>
                      </a:cubicBezTo>
                      <a:cubicBezTo>
                        <a:pt x="7162" y="25068"/>
                        <a:pt x="7162" y="13257"/>
                        <a:pt x="7162" y="1446"/>
                      </a:cubicBezTo>
                      <a:cubicBezTo>
                        <a:pt x="7162" y="-173"/>
                        <a:pt x="7352" y="17"/>
                        <a:pt x="5638" y="17"/>
                      </a:cubicBezTo>
                      <a:cubicBezTo>
                        <a:pt x="4209" y="17"/>
                        <a:pt x="2780" y="112"/>
                        <a:pt x="1352" y="17"/>
                      </a:cubicBezTo>
                      <a:cubicBezTo>
                        <a:pt x="304" y="-78"/>
                        <a:pt x="18" y="208"/>
                        <a:pt x="18" y="1351"/>
                      </a:cubicBezTo>
                      <a:cubicBezTo>
                        <a:pt x="18" y="25258"/>
                        <a:pt x="18" y="49166"/>
                        <a:pt x="18" y="73074"/>
                      </a:cubicBezTo>
                      <a:cubicBezTo>
                        <a:pt x="18" y="73264"/>
                        <a:pt x="18" y="73455"/>
                        <a:pt x="18" y="73645"/>
                      </a:cubicBezTo>
                      <a:cubicBezTo>
                        <a:pt x="-77" y="74312"/>
                        <a:pt x="209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1" y="74407"/>
                        <a:pt x="7162" y="74121"/>
                        <a:pt x="7162" y="73264"/>
                      </a:cubicBezTo>
                      <a:cubicBezTo>
                        <a:pt x="7162" y="67740"/>
                        <a:pt x="7162" y="62215"/>
                        <a:pt x="7162" y="56691"/>
                      </a:cubicBezTo>
                      <a:cubicBezTo>
                        <a:pt x="7162" y="55071"/>
                        <a:pt x="6971" y="55167"/>
                        <a:pt x="8686" y="55167"/>
                      </a:cubicBezTo>
                      <a:cubicBezTo>
                        <a:pt x="39642" y="55167"/>
                        <a:pt x="70598" y="55167"/>
                        <a:pt x="101555" y="55167"/>
                      </a:cubicBezTo>
                      <a:cubicBezTo>
                        <a:pt x="101745" y="55167"/>
                        <a:pt x="102031" y="55167"/>
                        <a:pt x="102221" y="55167"/>
                      </a:cubicBezTo>
                      <a:cubicBezTo>
                        <a:pt x="102888" y="55071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5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60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1" y="74407"/>
                        <a:pt x="110222" y="74217"/>
                      </a:cubicBezTo>
                      <a:cubicBezTo>
                        <a:pt x="110222" y="62215"/>
                        <a:pt x="110222" y="50214"/>
                        <a:pt x="110222" y="38212"/>
                      </a:cubicBezTo>
                      <a:cubicBezTo>
                        <a:pt x="109746" y="38212"/>
                        <a:pt x="109365" y="38308"/>
                        <a:pt x="108889" y="38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29" name="Forme libre : forme 3428">
                  <a:extLst>
                    <a:ext uri="{FF2B5EF4-FFF2-40B4-BE49-F238E27FC236}">
                      <a16:creationId xmlns:a16="http://schemas.microsoft.com/office/drawing/2014/main" id="{E4A2ADB6-DC4D-3FE3-B6B4-E0733BD0CC05}"/>
                    </a:ext>
                  </a:extLst>
                </p:cNvPr>
                <p:cNvSpPr/>
                <p:nvPr/>
              </p:nvSpPr>
              <p:spPr>
                <a:xfrm>
                  <a:off x="17912400" y="3421188"/>
                  <a:ext cx="71878" cy="19240"/>
                </a:xfrm>
                <a:custGeom>
                  <a:avLst/>
                  <a:gdLst>
                    <a:gd name="connsiteX0" fmla="*/ 1185 w 71878"/>
                    <a:gd name="connsiteY0" fmla="*/ 19241 h 19240"/>
                    <a:gd name="connsiteX1" fmla="*/ 35952 w 71878"/>
                    <a:gd name="connsiteY1" fmla="*/ 19241 h 19240"/>
                    <a:gd name="connsiteX2" fmla="*/ 70337 w 71878"/>
                    <a:gd name="connsiteY2" fmla="*/ 19241 h 19240"/>
                    <a:gd name="connsiteX3" fmla="*/ 71194 w 71878"/>
                    <a:gd name="connsiteY3" fmla="*/ 19241 h 19240"/>
                    <a:gd name="connsiteX4" fmla="*/ 71861 w 71878"/>
                    <a:gd name="connsiteY4" fmla="*/ 18574 h 19240"/>
                    <a:gd name="connsiteX5" fmla="*/ 71670 w 71878"/>
                    <a:gd name="connsiteY5" fmla="*/ 6382 h 19240"/>
                    <a:gd name="connsiteX6" fmla="*/ 69861 w 71878"/>
                    <a:gd name="connsiteY6" fmla="*/ 2096 h 19240"/>
                    <a:gd name="connsiteX7" fmla="*/ 64050 w 71878"/>
                    <a:gd name="connsiteY7" fmla="*/ 0 h 19240"/>
                    <a:gd name="connsiteX8" fmla="*/ 52335 w 71878"/>
                    <a:gd name="connsiteY8" fmla="*/ 0 h 19240"/>
                    <a:gd name="connsiteX9" fmla="*/ 8234 w 71878"/>
                    <a:gd name="connsiteY9" fmla="*/ 0 h 19240"/>
                    <a:gd name="connsiteX10" fmla="*/ 42 w 71878"/>
                    <a:gd name="connsiteY10" fmla="*/ 8096 h 19240"/>
                    <a:gd name="connsiteX11" fmla="*/ 42 w 71878"/>
                    <a:gd name="connsiteY11" fmla="*/ 18002 h 19240"/>
                    <a:gd name="connsiteX12" fmla="*/ 1185 w 71878"/>
                    <a:gd name="connsiteY12" fmla="*/ 19241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78" h="19240">
                      <a:moveTo>
                        <a:pt x="1185" y="19241"/>
                      </a:moveTo>
                      <a:cubicBezTo>
                        <a:pt x="12806" y="19241"/>
                        <a:pt x="24331" y="19241"/>
                        <a:pt x="35952" y="19241"/>
                      </a:cubicBezTo>
                      <a:cubicBezTo>
                        <a:pt x="47382" y="19241"/>
                        <a:pt x="58811" y="19241"/>
                        <a:pt x="70337" y="19241"/>
                      </a:cubicBezTo>
                      <a:cubicBezTo>
                        <a:pt x="70622" y="19241"/>
                        <a:pt x="70908" y="19241"/>
                        <a:pt x="71194" y="19241"/>
                      </a:cubicBezTo>
                      <a:cubicBezTo>
                        <a:pt x="71670" y="19241"/>
                        <a:pt x="71956" y="19050"/>
                        <a:pt x="71861" y="18574"/>
                      </a:cubicBezTo>
                      <a:cubicBezTo>
                        <a:pt x="71766" y="14478"/>
                        <a:pt x="72051" y="10478"/>
                        <a:pt x="71670" y="6382"/>
                      </a:cubicBezTo>
                      <a:cubicBezTo>
                        <a:pt x="71480" y="4763"/>
                        <a:pt x="71003" y="3334"/>
                        <a:pt x="69861" y="2096"/>
                      </a:cubicBezTo>
                      <a:cubicBezTo>
                        <a:pt x="68241" y="476"/>
                        <a:pt x="66241" y="0"/>
                        <a:pt x="64050" y="0"/>
                      </a:cubicBezTo>
                      <a:cubicBezTo>
                        <a:pt x="60145" y="0"/>
                        <a:pt x="56240" y="0"/>
                        <a:pt x="52335" y="0"/>
                      </a:cubicBezTo>
                      <a:cubicBezTo>
                        <a:pt x="37666" y="0"/>
                        <a:pt x="22902" y="0"/>
                        <a:pt x="8234" y="0"/>
                      </a:cubicBezTo>
                      <a:cubicBezTo>
                        <a:pt x="2709" y="0"/>
                        <a:pt x="137" y="2572"/>
                        <a:pt x="42" y="8096"/>
                      </a:cubicBezTo>
                      <a:cubicBezTo>
                        <a:pt x="-53" y="11430"/>
                        <a:pt x="42" y="14669"/>
                        <a:pt x="42" y="18002"/>
                      </a:cubicBezTo>
                      <a:cubicBezTo>
                        <a:pt x="-53" y="19050"/>
                        <a:pt x="233" y="19241"/>
                        <a:pt x="1185" y="19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30" name="Forme libre : forme 3429">
                  <a:extLst>
                    <a:ext uri="{FF2B5EF4-FFF2-40B4-BE49-F238E27FC236}">
                      <a16:creationId xmlns:a16="http://schemas.microsoft.com/office/drawing/2014/main" id="{C26978F5-EAD8-5B3F-1CAE-42F1FBA57F8B}"/>
                    </a:ext>
                  </a:extLst>
                </p:cNvPr>
                <p:cNvSpPr/>
                <p:nvPr/>
              </p:nvSpPr>
              <p:spPr>
                <a:xfrm>
                  <a:off x="17887964" y="3420712"/>
                  <a:ext cx="20097" cy="20099"/>
                </a:xfrm>
                <a:custGeom>
                  <a:avLst/>
                  <a:gdLst>
                    <a:gd name="connsiteX0" fmla="*/ 10096 w 20097"/>
                    <a:gd name="connsiteY0" fmla="*/ 20098 h 20099"/>
                    <a:gd name="connsiteX1" fmla="*/ 20098 w 20097"/>
                    <a:gd name="connsiteY1" fmla="*/ 10096 h 20099"/>
                    <a:gd name="connsiteX2" fmla="*/ 10001 w 20097"/>
                    <a:gd name="connsiteY2" fmla="*/ 0 h 20099"/>
                    <a:gd name="connsiteX3" fmla="*/ 0 w 20097"/>
                    <a:gd name="connsiteY3" fmla="*/ 10001 h 20099"/>
                    <a:gd name="connsiteX4" fmla="*/ 10096 w 20097"/>
                    <a:gd name="connsiteY4" fmla="*/ 20098 h 2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9">
                      <a:moveTo>
                        <a:pt x="10096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7"/>
                        <a:pt x="15430" y="0"/>
                        <a:pt x="10001" y="0"/>
                      </a:cubicBezTo>
                      <a:cubicBezTo>
                        <a:pt x="4477" y="95"/>
                        <a:pt x="0" y="4572"/>
                        <a:pt x="0" y="10001"/>
                      </a:cubicBezTo>
                      <a:cubicBezTo>
                        <a:pt x="0" y="15526"/>
                        <a:pt x="4572" y="20193"/>
                        <a:pt x="10096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3422" name="Graphique 9">
              <a:extLst>
                <a:ext uri="{FF2B5EF4-FFF2-40B4-BE49-F238E27FC236}">
                  <a16:creationId xmlns:a16="http://schemas.microsoft.com/office/drawing/2014/main" id="{9F828E60-BD3A-8CD3-8A74-D4636B6ED8B5}"/>
                </a:ext>
              </a:extLst>
            </p:cNvPr>
            <p:cNvGrpSpPr/>
            <p:nvPr/>
          </p:nvGrpSpPr>
          <p:grpSpPr>
            <a:xfrm>
              <a:off x="18054651" y="3349942"/>
              <a:ext cx="190976" cy="55721"/>
              <a:chOff x="18054651" y="3349942"/>
              <a:chExt cx="190976" cy="55721"/>
            </a:xfrm>
            <a:solidFill>
              <a:srgbClr val="009FE3"/>
            </a:solidFill>
          </p:grpSpPr>
          <p:sp>
            <p:nvSpPr>
              <p:cNvPr id="3423" name="Forme libre : forme 3422">
                <a:extLst>
                  <a:ext uri="{FF2B5EF4-FFF2-40B4-BE49-F238E27FC236}">
                    <a16:creationId xmlns:a16="http://schemas.microsoft.com/office/drawing/2014/main" id="{104D72A7-B3B4-F2D5-6BFC-FAC685984D04}"/>
                  </a:ext>
                </a:extLst>
              </p:cNvPr>
              <p:cNvSpPr/>
              <p:nvPr/>
            </p:nvSpPr>
            <p:spPr>
              <a:xfrm>
                <a:off x="18120850" y="3349942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1 w 58578"/>
                  <a:gd name="connsiteY1" fmla="*/ 18383 h 55721"/>
                  <a:gd name="connsiteX2" fmla="*/ 58579 w 58578"/>
                  <a:gd name="connsiteY2" fmla="*/ 21336 h 55721"/>
                  <a:gd name="connsiteX3" fmla="*/ 43910 w 58578"/>
                  <a:gd name="connsiteY3" fmla="*/ 35623 h 55721"/>
                  <a:gd name="connsiteX4" fmla="*/ 47339 w 58578"/>
                  <a:gd name="connsiteY4" fmla="*/ 55721 h 55721"/>
                  <a:gd name="connsiteX5" fmla="*/ 29242 w 58578"/>
                  <a:gd name="connsiteY5" fmla="*/ 46196 h 55721"/>
                  <a:gd name="connsiteX6" fmla="*/ 11144 w 58578"/>
                  <a:gd name="connsiteY6" fmla="*/ 55721 h 55721"/>
                  <a:gd name="connsiteX7" fmla="*/ 14573 w 58578"/>
                  <a:gd name="connsiteY7" fmla="*/ 35623 h 55721"/>
                  <a:gd name="connsiteX8" fmla="*/ 0 w 58578"/>
                  <a:gd name="connsiteY8" fmla="*/ 21336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1" y="18383"/>
                    </a:lnTo>
                    <a:lnTo>
                      <a:pt x="58579" y="21336"/>
                    </a:lnTo>
                    <a:lnTo>
                      <a:pt x="43910" y="35623"/>
                    </a:lnTo>
                    <a:lnTo>
                      <a:pt x="47339" y="55721"/>
                    </a:lnTo>
                    <a:lnTo>
                      <a:pt x="29242" y="46196"/>
                    </a:lnTo>
                    <a:lnTo>
                      <a:pt x="11144" y="55721"/>
                    </a:lnTo>
                    <a:lnTo>
                      <a:pt x="14573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24" name="Forme libre : forme 3423">
                <a:extLst>
                  <a:ext uri="{FF2B5EF4-FFF2-40B4-BE49-F238E27FC236}">
                    <a16:creationId xmlns:a16="http://schemas.microsoft.com/office/drawing/2014/main" id="{68F7C2D8-F56A-CB1F-A8EE-672505974D58}"/>
                  </a:ext>
                </a:extLst>
              </p:cNvPr>
              <p:cNvSpPr/>
              <p:nvPr/>
            </p:nvSpPr>
            <p:spPr>
              <a:xfrm>
                <a:off x="18054651" y="3349942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0 w 58578"/>
                  <a:gd name="connsiteY1" fmla="*/ 18383 h 55721"/>
                  <a:gd name="connsiteX2" fmla="*/ 58579 w 58578"/>
                  <a:gd name="connsiteY2" fmla="*/ 21336 h 55721"/>
                  <a:gd name="connsiteX3" fmla="*/ 43910 w 58578"/>
                  <a:gd name="connsiteY3" fmla="*/ 35623 h 55721"/>
                  <a:gd name="connsiteX4" fmla="*/ 47339 w 58578"/>
                  <a:gd name="connsiteY4" fmla="*/ 55721 h 55721"/>
                  <a:gd name="connsiteX5" fmla="*/ 29242 w 58578"/>
                  <a:gd name="connsiteY5" fmla="*/ 46196 h 55721"/>
                  <a:gd name="connsiteX6" fmla="*/ 11144 w 58578"/>
                  <a:gd name="connsiteY6" fmla="*/ 55721 h 55721"/>
                  <a:gd name="connsiteX7" fmla="*/ 14573 w 58578"/>
                  <a:gd name="connsiteY7" fmla="*/ 35623 h 55721"/>
                  <a:gd name="connsiteX8" fmla="*/ 0 w 58578"/>
                  <a:gd name="connsiteY8" fmla="*/ 21336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0" y="18383"/>
                    </a:lnTo>
                    <a:lnTo>
                      <a:pt x="58579" y="21336"/>
                    </a:lnTo>
                    <a:lnTo>
                      <a:pt x="43910" y="35623"/>
                    </a:lnTo>
                    <a:lnTo>
                      <a:pt x="47339" y="55721"/>
                    </a:lnTo>
                    <a:lnTo>
                      <a:pt x="29242" y="46196"/>
                    </a:lnTo>
                    <a:lnTo>
                      <a:pt x="11144" y="55721"/>
                    </a:lnTo>
                    <a:lnTo>
                      <a:pt x="14573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25" name="Forme libre : forme 3424">
                <a:extLst>
                  <a:ext uri="{FF2B5EF4-FFF2-40B4-BE49-F238E27FC236}">
                    <a16:creationId xmlns:a16="http://schemas.microsoft.com/office/drawing/2014/main" id="{004ADD94-7576-AFCD-CB76-0BAF6AE06B90}"/>
                  </a:ext>
                </a:extLst>
              </p:cNvPr>
              <p:cNvSpPr/>
              <p:nvPr/>
            </p:nvSpPr>
            <p:spPr>
              <a:xfrm>
                <a:off x="18187048" y="3349942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0 w 58578"/>
                  <a:gd name="connsiteY1" fmla="*/ 18383 h 55721"/>
                  <a:gd name="connsiteX2" fmla="*/ 58579 w 58578"/>
                  <a:gd name="connsiteY2" fmla="*/ 21336 h 55721"/>
                  <a:gd name="connsiteX3" fmla="*/ 43910 w 58578"/>
                  <a:gd name="connsiteY3" fmla="*/ 35623 h 55721"/>
                  <a:gd name="connsiteX4" fmla="*/ 47435 w 58578"/>
                  <a:gd name="connsiteY4" fmla="*/ 55721 h 55721"/>
                  <a:gd name="connsiteX5" fmla="*/ 29242 w 58578"/>
                  <a:gd name="connsiteY5" fmla="*/ 46196 h 55721"/>
                  <a:gd name="connsiteX6" fmla="*/ 11144 w 58578"/>
                  <a:gd name="connsiteY6" fmla="*/ 55721 h 55721"/>
                  <a:gd name="connsiteX7" fmla="*/ 14669 w 58578"/>
                  <a:gd name="connsiteY7" fmla="*/ 35623 h 55721"/>
                  <a:gd name="connsiteX8" fmla="*/ 0 w 58578"/>
                  <a:gd name="connsiteY8" fmla="*/ 21336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0" y="18383"/>
                    </a:lnTo>
                    <a:lnTo>
                      <a:pt x="58579" y="21336"/>
                    </a:lnTo>
                    <a:lnTo>
                      <a:pt x="43910" y="35623"/>
                    </a:lnTo>
                    <a:lnTo>
                      <a:pt x="47435" y="55721"/>
                    </a:lnTo>
                    <a:lnTo>
                      <a:pt x="29242" y="46196"/>
                    </a:lnTo>
                    <a:lnTo>
                      <a:pt x="11144" y="55721"/>
                    </a:lnTo>
                    <a:lnTo>
                      <a:pt x="14669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335" name="Graphique 9">
            <a:extLst>
              <a:ext uri="{FF2B5EF4-FFF2-40B4-BE49-F238E27FC236}">
                <a16:creationId xmlns:a16="http://schemas.microsoft.com/office/drawing/2014/main" id="{AC6E2D94-03BA-78F0-9DF1-2C94C868AF98}"/>
              </a:ext>
            </a:extLst>
          </p:cNvPr>
          <p:cNvGrpSpPr/>
          <p:nvPr/>
        </p:nvGrpSpPr>
        <p:grpSpPr>
          <a:xfrm>
            <a:off x="9863965" y="2813063"/>
            <a:ext cx="1355523" cy="426368"/>
            <a:chOff x="18118941" y="3600830"/>
            <a:chExt cx="581124" cy="182788"/>
          </a:xfrm>
        </p:grpSpPr>
        <p:grpSp>
          <p:nvGrpSpPr>
            <p:cNvPr id="3398" name="Graphique 9">
              <a:extLst>
                <a:ext uri="{FF2B5EF4-FFF2-40B4-BE49-F238E27FC236}">
                  <a16:creationId xmlns:a16="http://schemas.microsoft.com/office/drawing/2014/main" id="{CDE78015-E32C-4E57-8F84-72DF71AB4DF3}"/>
                </a:ext>
              </a:extLst>
            </p:cNvPr>
            <p:cNvGrpSpPr/>
            <p:nvPr/>
          </p:nvGrpSpPr>
          <p:grpSpPr>
            <a:xfrm>
              <a:off x="18386597" y="3677983"/>
              <a:ext cx="313468" cy="64865"/>
              <a:chOff x="18386597" y="3677983"/>
              <a:chExt cx="313468" cy="64865"/>
            </a:xfrm>
            <a:solidFill>
              <a:srgbClr val="E30613"/>
            </a:solidFill>
          </p:grpSpPr>
          <p:sp>
            <p:nvSpPr>
              <p:cNvPr id="3409" name="Forme libre : forme 3408">
                <a:extLst>
                  <a:ext uri="{FF2B5EF4-FFF2-40B4-BE49-F238E27FC236}">
                    <a16:creationId xmlns:a16="http://schemas.microsoft.com/office/drawing/2014/main" id="{534C9502-83D5-3296-E2DD-5A0A9A1901D8}"/>
                  </a:ext>
                </a:extLst>
              </p:cNvPr>
              <p:cNvSpPr/>
              <p:nvPr/>
            </p:nvSpPr>
            <p:spPr>
              <a:xfrm>
                <a:off x="18386597" y="3688936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0" name="Forme libre : forme 3409">
                <a:extLst>
                  <a:ext uri="{FF2B5EF4-FFF2-40B4-BE49-F238E27FC236}">
                    <a16:creationId xmlns:a16="http://schemas.microsoft.com/office/drawing/2014/main" id="{1BEDCAB3-E895-977F-3689-AD5C7C5D5925}"/>
                  </a:ext>
                </a:extLst>
              </p:cNvPr>
              <p:cNvSpPr/>
              <p:nvPr/>
            </p:nvSpPr>
            <p:spPr>
              <a:xfrm>
                <a:off x="18418024" y="3677983"/>
                <a:ext cx="24484" cy="64769"/>
              </a:xfrm>
              <a:custGeom>
                <a:avLst/>
                <a:gdLst>
                  <a:gd name="connsiteX0" fmla="*/ 3053 w 24484"/>
                  <a:gd name="connsiteY0" fmla="*/ 13906 h 64769"/>
                  <a:gd name="connsiteX1" fmla="*/ 12198 w 24484"/>
                  <a:gd name="connsiteY1" fmla="*/ 10287 h 64769"/>
                  <a:gd name="connsiteX2" fmla="*/ 21342 w 24484"/>
                  <a:gd name="connsiteY2" fmla="*/ 13906 h 64769"/>
                  <a:gd name="connsiteX3" fmla="*/ 24485 w 24484"/>
                  <a:gd name="connsiteY3" fmla="*/ 23717 h 64769"/>
                  <a:gd name="connsiteX4" fmla="*/ 24485 w 24484"/>
                  <a:gd name="connsiteY4" fmla="*/ 51340 h 64769"/>
                  <a:gd name="connsiteX5" fmla="*/ 21342 w 24484"/>
                  <a:gd name="connsiteY5" fmla="*/ 61150 h 64769"/>
                  <a:gd name="connsiteX6" fmla="*/ 12198 w 24484"/>
                  <a:gd name="connsiteY6" fmla="*/ 64770 h 64769"/>
                  <a:gd name="connsiteX7" fmla="*/ 3149 w 24484"/>
                  <a:gd name="connsiteY7" fmla="*/ 61150 h 64769"/>
                  <a:gd name="connsiteX8" fmla="*/ 6 w 24484"/>
                  <a:gd name="connsiteY8" fmla="*/ 51340 h 64769"/>
                  <a:gd name="connsiteX9" fmla="*/ 6 w 24484"/>
                  <a:gd name="connsiteY9" fmla="*/ 23717 h 64769"/>
                  <a:gd name="connsiteX10" fmla="*/ 3053 w 24484"/>
                  <a:gd name="connsiteY10" fmla="*/ 13906 h 64769"/>
                  <a:gd name="connsiteX11" fmla="*/ 12102 w 24484"/>
                  <a:gd name="connsiteY11" fmla="*/ 3238 h 64769"/>
                  <a:gd name="connsiteX12" fmla="*/ 8102 w 24484"/>
                  <a:gd name="connsiteY12" fmla="*/ 7715 h 64769"/>
                  <a:gd name="connsiteX13" fmla="*/ 2959 w 24484"/>
                  <a:gd name="connsiteY13" fmla="*/ 7715 h 64769"/>
                  <a:gd name="connsiteX14" fmla="*/ 9531 w 24484"/>
                  <a:gd name="connsiteY14" fmla="*/ 0 h 64769"/>
                  <a:gd name="connsiteX15" fmla="*/ 14770 w 24484"/>
                  <a:gd name="connsiteY15" fmla="*/ 0 h 64769"/>
                  <a:gd name="connsiteX16" fmla="*/ 21437 w 24484"/>
                  <a:gd name="connsiteY16" fmla="*/ 7715 h 64769"/>
                  <a:gd name="connsiteX17" fmla="*/ 16293 w 24484"/>
                  <a:gd name="connsiteY17" fmla="*/ 7715 h 64769"/>
                  <a:gd name="connsiteX18" fmla="*/ 12102 w 24484"/>
                  <a:gd name="connsiteY18" fmla="*/ 3238 h 64769"/>
                  <a:gd name="connsiteX19" fmla="*/ 12102 w 24484"/>
                  <a:gd name="connsiteY19" fmla="*/ 15811 h 64769"/>
                  <a:gd name="connsiteX20" fmla="*/ 5816 w 24484"/>
                  <a:gd name="connsiteY20" fmla="*/ 23526 h 64769"/>
                  <a:gd name="connsiteX21" fmla="*/ 5816 w 24484"/>
                  <a:gd name="connsiteY21" fmla="*/ 51721 h 64769"/>
                  <a:gd name="connsiteX22" fmla="*/ 12102 w 24484"/>
                  <a:gd name="connsiteY22" fmla="*/ 59436 h 64769"/>
                  <a:gd name="connsiteX23" fmla="*/ 18389 w 24484"/>
                  <a:gd name="connsiteY23" fmla="*/ 51721 h 64769"/>
                  <a:gd name="connsiteX24" fmla="*/ 18389 w 24484"/>
                  <a:gd name="connsiteY24" fmla="*/ 23526 h 64769"/>
                  <a:gd name="connsiteX25" fmla="*/ 12102 w 24484"/>
                  <a:gd name="connsiteY25" fmla="*/ 15811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84" h="64769">
                    <a:moveTo>
                      <a:pt x="3053" y="13906"/>
                    </a:moveTo>
                    <a:cubicBezTo>
                      <a:pt x="5149" y="11525"/>
                      <a:pt x="8197" y="10287"/>
                      <a:pt x="12198" y="10287"/>
                    </a:cubicBezTo>
                    <a:cubicBezTo>
                      <a:pt x="16198" y="10287"/>
                      <a:pt x="19246" y="11525"/>
                      <a:pt x="21342" y="13906"/>
                    </a:cubicBezTo>
                    <a:cubicBezTo>
                      <a:pt x="23437" y="16288"/>
                      <a:pt x="24485" y="19526"/>
                      <a:pt x="24485" y="23717"/>
                    </a:cubicBezTo>
                    <a:lnTo>
                      <a:pt x="24485" y="51340"/>
                    </a:lnTo>
                    <a:cubicBezTo>
                      <a:pt x="24485" y="55531"/>
                      <a:pt x="23437" y="58769"/>
                      <a:pt x="21342" y="61150"/>
                    </a:cubicBezTo>
                    <a:cubicBezTo>
                      <a:pt x="19246" y="63532"/>
                      <a:pt x="16198" y="64770"/>
                      <a:pt x="12198" y="64770"/>
                    </a:cubicBezTo>
                    <a:cubicBezTo>
                      <a:pt x="8197" y="64770"/>
                      <a:pt x="5245" y="63532"/>
                      <a:pt x="3149" y="61150"/>
                    </a:cubicBezTo>
                    <a:cubicBezTo>
                      <a:pt x="1054" y="58769"/>
                      <a:pt x="6" y="55531"/>
                      <a:pt x="6" y="51340"/>
                    </a:cubicBezTo>
                    <a:lnTo>
                      <a:pt x="6" y="23717"/>
                    </a:lnTo>
                    <a:cubicBezTo>
                      <a:pt x="-89" y="19621"/>
                      <a:pt x="958" y="16383"/>
                      <a:pt x="3053" y="13906"/>
                    </a:cubicBezTo>
                    <a:close/>
                    <a:moveTo>
                      <a:pt x="12102" y="3238"/>
                    </a:moveTo>
                    <a:lnTo>
                      <a:pt x="8102" y="7715"/>
                    </a:lnTo>
                    <a:lnTo>
                      <a:pt x="2959" y="7715"/>
                    </a:lnTo>
                    <a:lnTo>
                      <a:pt x="9531" y="0"/>
                    </a:lnTo>
                    <a:lnTo>
                      <a:pt x="14770" y="0"/>
                    </a:lnTo>
                    <a:lnTo>
                      <a:pt x="21437" y="7715"/>
                    </a:lnTo>
                    <a:lnTo>
                      <a:pt x="16293" y="7715"/>
                    </a:lnTo>
                    <a:lnTo>
                      <a:pt x="12102" y="3238"/>
                    </a:lnTo>
                    <a:close/>
                    <a:moveTo>
                      <a:pt x="12102" y="15811"/>
                    </a:moveTo>
                    <a:cubicBezTo>
                      <a:pt x="7911" y="15811"/>
                      <a:pt x="5816" y="18383"/>
                      <a:pt x="5816" y="23526"/>
                    </a:cubicBezTo>
                    <a:lnTo>
                      <a:pt x="5816" y="51721"/>
                    </a:lnTo>
                    <a:cubicBezTo>
                      <a:pt x="5816" y="56864"/>
                      <a:pt x="7911" y="59436"/>
                      <a:pt x="12102" y="59436"/>
                    </a:cubicBezTo>
                    <a:cubicBezTo>
                      <a:pt x="16293" y="59436"/>
                      <a:pt x="18389" y="56864"/>
                      <a:pt x="18389" y="51721"/>
                    </a:cubicBezTo>
                    <a:lnTo>
                      <a:pt x="18389" y="23526"/>
                    </a:lnTo>
                    <a:cubicBezTo>
                      <a:pt x="18484" y="18383"/>
                      <a:pt x="16389" y="15811"/>
                      <a:pt x="12102" y="1581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1" name="Forme libre : forme 3410">
                <a:extLst>
                  <a:ext uri="{FF2B5EF4-FFF2-40B4-BE49-F238E27FC236}">
                    <a16:creationId xmlns:a16="http://schemas.microsoft.com/office/drawing/2014/main" id="{87A4CB6F-66B1-78E6-C4FF-0C41712327B7}"/>
                  </a:ext>
                </a:extLst>
              </p:cNvPr>
              <p:cNvSpPr/>
              <p:nvPr/>
            </p:nvSpPr>
            <p:spPr>
              <a:xfrm>
                <a:off x="18446700" y="3688936"/>
                <a:ext cx="25526" cy="53340"/>
              </a:xfrm>
              <a:custGeom>
                <a:avLst/>
                <a:gdLst>
                  <a:gd name="connsiteX0" fmla="*/ 15716 w 25526"/>
                  <a:gd name="connsiteY0" fmla="*/ 53340 h 53340"/>
                  <a:gd name="connsiteX1" fmla="*/ 9811 w 25526"/>
                  <a:gd name="connsiteY1" fmla="*/ 53340 h 53340"/>
                  <a:gd name="connsiteX2" fmla="*/ 9811 w 25526"/>
                  <a:gd name="connsiteY2" fmla="*/ 5429 h 53340"/>
                  <a:gd name="connsiteX3" fmla="*/ 0 w 25526"/>
                  <a:gd name="connsiteY3" fmla="*/ 5429 h 53340"/>
                  <a:gd name="connsiteX4" fmla="*/ 0 w 25526"/>
                  <a:gd name="connsiteY4" fmla="*/ 0 h 53340"/>
                  <a:gd name="connsiteX5" fmla="*/ 25527 w 25526"/>
                  <a:gd name="connsiteY5" fmla="*/ 0 h 53340"/>
                  <a:gd name="connsiteX6" fmla="*/ 25527 w 25526"/>
                  <a:gd name="connsiteY6" fmla="*/ 5429 h 53340"/>
                  <a:gd name="connsiteX7" fmla="*/ 15716 w 25526"/>
                  <a:gd name="connsiteY7" fmla="*/ 5429 h 53340"/>
                  <a:gd name="connsiteX8" fmla="*/ 15716 w 25526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6" h="53340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2" name="Forme libre : forme 3411">
                <a:extLst>
                  <a:ext uri="{FF2B5EF4-FFF2-40B4-BE49-F238E27FC236}">
                    <a16:creationId xmlns:a16="http://schemas.microsoft.com/office/drawing/2014/main" id="{0AB093A6-6C94-834C-1269-85D25856DF2B}"/>
                  </a:ext>
                </a:extLst>
              </p:cNvPr>
              <p:cNvSpPr/>
              <p:nvPr/>
            </p:nvSpPr>
            <p:spPr>
              <a:xfrm>
                <a:off x="18477085" y="3688936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8 w 21907"/>
                  <a:gd name="connsiteY5" fmla="*/ 47911 h 53340"/>
                  <a:gd name="connsiteX6" fmla="*/ 21908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8 w 21907"/>
                  <a:gd name="connsiteY9" fmla="*/ 0 h 53340"/>
                  <a:gd name="connsiteX10" fmla="*/ 21908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8" y="47911"/>
                    </a:lnTo>
                    <a:lnTo>
                      <a:pt x="21908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8" y="0"/>
                    </a:lnTo>
                    <a:lnTo>
                      <a:pt x="21908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3" name="Forme libre : forme 3412">
                <a:extLst>
                  <a:ext uri="{FF2B5EF4-FFF2-40B4-BE49-F238E27FC236}">
                    <a16:creationId xmlns:a16="http://schemas.microsoft.com/office/drawing/2014/main" id="{30290AEA-7EAE-8C55-8591-9319F2AE1608}"/>
                  </a:ext>
                </a:extLst>
              </p:cNvPr>
              <p:cNvSpPr/>
              <p:nvPr/>
            </p:nvSpPr>
            <p:spPr>
              <a:xfrm>
                <a:off x="18505279" y="3688936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4" name="Forme libre : forme 3413">
                <a:extLst>
                  <a:ext uri="{FF2B5EF4-FFF2-40B4-BE49-F238E27FC236}">
                    <a16:creationId xmlns:a16="http://schemas.microsoft.com/office/drawing/2014/main" id="{ABEDE1FF-A1AD-0368-B304-7AA041C12C26}"/>
                  </a:ext>
                </a:extLst>
              </p:cNvPr>
              <p:cNvSpPr/>
              <p:nvPr/>
            </p:nvSpPr>
            <p:spPr>
              <a:xfrm>
                <a:off x="18543760" y="3688365"/>
                <a:ext cx="24098" cy="54483"/>
              </a:xfrm>
              <a:custGeom>
                <a:avLst/>
                <a:gdLst>
                  <a:gd name="connsiteX0" fmla="*/ 12002 w 24098"/>
                  <a:gd name="connsiteY0" fmla="*/ 0 h 54483"/>
                  <a:gd name="connsiteX1" fmla="*/ 21050 w 24098"/>
                  <a:gd name="connsiteY1" fmla="*/ 3619 h 54483"/>
                  <a:gd name="connsiteX2" fmla="*/ 24099 w 24098"/>
                  <a:gd name="connsiteY2" fmla="*/ 13430 h 54483"/>
                  <a:gd name="connsiteX3" fmla="*/ 24099 w 24098"/>
                  <a:gd name="connsiteY3" fmla="*/ 18002 h 54483"/>
                  <a:gd name="connsiteX4" fmla="*/ 18479 w 24098"/>
                  <a:gd name="connsiteY4" fmla="*/ 18002 h 54483"/>
                  <a:gd name="connsiteX5" fmla="*/ 18479 w 24098"/>
                  <a:gd name="connsiteY5" fmla="*/ 13144 h 54483"/>
                  <a:gd name="connsiteX6" fmla="*/ 12192 w 24098"/>
                  <a:gd name="connsiteY6" fmla="*/ 5429 h 54483"/>
                  <a:gd name="connsiteX7" fmla="*/ 5905 w 24098"/>
                  <a:gd name="connsiteY7" fmla="*/ 13144 h 54483"/>
                  <a:gd name="connsiteX8" fmla="*/ 5905 w 24098"/>
                  <a:gd name="connsiteY8" fmla="*/ 41338 h 54483"/>
                  <a:gd name="connsiteX9" fmla="*/ 12192 w 24098"/>
                  <a:gd name="connsiteY9" fmla="*/ 49054 h 54483"/>
                  <a:gd name="connsiteX10" fmla="*/ 18479 w 24098"/>
                  <a:gd name="connsiteY10" fmla="*/ 41338 h 54483"/>
                  <a:gd name="connsiteX11" fmla="*/ 18479 w 24098"/>
                  <a:gd name="connsiteY11" fmla="*/ 30671 h 54483"/>
                  <a:gd name="connsiteX12" fmla="*/ 12954 w 24098"/>
                  <a:gd name="connsiteY12" fmla="*/ 30671 h 54483"/>
                  <a:gd name="connsiteX13" fmla="*/ 12954 w 24098"/>
                  <a:gd name="connsiteY13" fmla="*/ 25337 h 54483"/>
                  <a:gd name="connsiteX14" fmla="*/ 24099 w 24098"/>
                  <a:gd name="connsiteY14" fmla="*/ 25337 h 54483"/>
                  <a:gd name="connsiteX15" fmla="*/ 24099 w 24098"/>
                  <a:gd name="connsiteY15" fmla="*/ 41053 h 54483"/>
                  <a:gd name="connsiteX16" fmla="*/ 21050 w 24098"/>
                  <a:gd name="connsiteY16" fmla="*/ 50863 h 54483"/>
                  <a:gd name="connsiteX17" fmla="*/ 12002 w 24098"/>
                  <a:gd name="connsiteY17" fmla="*/ 54483 h 54483"/>
                  <a:gd name="connsiteX18" fmla="*/ 3048 w 24098"/>
                  <a:gd name="connsiteY18" fmla="*/ 50863 h 54483"/>
                  <a:gd name="connsiteX19" fmla="*/ 0 w 24098"/>
                  <a:gd name="connsiteY19" fmla="*/ 41053 h 54483"/>
                  <a:gd name="connsiteX20" fmla="*/ 0 w 24098"/>
                  <a:gd name="connsiteY20" fmla="*/ 13430 h 54483"/>
                  <a:gd name="connsiteX21" fmla="*/ 3048 w 24098"/>
                  <a:gd name="connsiteY21" fmla="*/ 3619 h 54483"/>
                  <a:gd name="connsiteX22" fmla="*/ 12002 w 24098"/>
                  <a:gd name="connsiteY22" fmla="*/ 0 h 5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098" h="54483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19"/>
                    </a:cubicBezTo>
                    <a:cubicBezTo>
                      <a:pt x="23051" y="6001"/>
                      <a:pt x="24099" y="9239"/>
                      <a:pt x="24099" y="13430"/>
                    </a:cubicBezTo>
                    <a:lnTo>
                      <a:pt x="24099" y="18002"/>
                    </a:lnTo>
                    <a:lnTo>
                      <a:pt x="18479" y="18002"/>
                    </a:lnTo>
                    <a:lnTo>
                      <a:pt x="18479" y="13144"/>
                    </a:lnTo>
                    <a:cubicBezTo>
                      <a:pt x="18479" y="8001"/>
                      <a:pt x="16383" y="5429"/>
                      <a:pt x="12192" y="5429"/>
                    </a:cubicBezTo>
                    <a:cubicBezTo>
                      <a:pt x="8001" y="5429"/>
                      <a:pt x="5905" y="8001"/>
                      <a:pt x="5905" y="13144"/>
                    </a:cubicBezTo>
                    <a:lnTo>
                      <a:pt x="5905" y="41338"/>
                    </a:lnTo>
                    <a:cubicBezTo>
                      <a:pt x="5905" y="46482"/>
                      <a:pt x="8001" y="49054"/>
                      <a:pt x="12192" y="49054"/>
                    </a:cubicBezTo>
                    <a:cubicBezTo>
                      <a:pt x="16383" y="49054"/>
                      <a:pt x="18479" y="46482"/>
                      <a:pt x="18479" y="41338"/>
                    </a:cubicBezTo>
                    <a:lnTo>
                      <a:pt x="18479" y="30671"/>
                    </a:lnTo>
                    <a:lnTo>
                      <a:pt x="12954" y="30671"/>
                    </a:lnTo>
                    <a:lnTo>
                      <a:pt x="12954" y="25337"/>
                    </a:lnTo>
                    <a:lnTo>
                      <a:pt x="24099" y="25337"/>
                    </a:lnTo>
                    <a:lnTo>
                      <a:pt x="24099" y="41053"/>
                    </a:lnTo>
                    <a:cubicBezTo>
                      <a:pt x="24099" y="45244"/>
                      <a:pt x="23051" y="48482"/>
                      <a:pt x="21050" y="50863"/>
                    </a:cubicBezTo>
                    <a:cubicBezTo>
                      <a:pt x="19050" y="53245"/>
                      <a:pt x="16002" y="54483"/>
                      <a:pt x="12002" y="54483"/>
                    </a:cubicBezTo>
                    <a:cubicBezTo>
                      <a:pt x="8001" y="54483"/>
                      <a:pt x="5049" y="53245"/>
                      <a:pt x="3048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13430"/>
                    </a:lnTo>
                    <a:cubicBezTo>
                      <a:pt x="0" y="9239"/>
                      <a:pt x="953" y="6001"/>
                      <a:pt x="3048" y="3619"/>
                    </a:cubicBezTo>
                    <a:cubicBezTo>
                      <a:pt x="5049" y="1143"/>
                      <a:pt x="8001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5" name="Forme libre : forme 3414">
                <a:extLst>
                  <a:ext uri="{FF2B5EF4-FFF2-40B4-BE49-F238E27FC236}">
                    <a16:creationId xmlns:a16="http://schemas.microsoft.com/office/drawing/2014/main" id="{5152AD4D-F183-6A3B-F4FB-C09EEB9A88DF}"/>
                  </a:ext>
                </a:extLst>
              </p:cNvPr>
              <p:cNvSpPr/>
              <p:nvPr/>
            </p:nvSpPr>
            <p:spPr>
              <a:xfrm>
                <a:off x="18572430" y="3688936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5 w 28956"/>
                  <a:gd name="connsiteY5" fmla="*/ 0 h 53340"/>
                  <a:gd name="connsiteX6" fmla="*/ 28956 w 28956"/>
                  <a:gd name="connsiteY6" fmla="*/ 53340 h 53340"/>
                  <a:gd name="connsiteX7" fmla="*/ 23050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7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5" y="0"/>
                    </a:lnTo>
                    <a:lnTo>
                      <a:pt x="28956" y="53340"/>
                    </a:lnTo>
                    <a:lnTo>
                      <a:pt x="23050" y="53340"/>
                    </a:lnTo>
                    <a:lnTo>
                      <a:pt x="21146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6" name="Forme libre : forme 3415">
                <a:extLst>
                  <a:ext uri="{FF2B5EF4-FFF2-40B4-BE49-F238E27FC236}">
                    <a16:creationId xmlns:a16="http://schemas.microsoft.com/office/drawing/2014/main" id="{0E1F16F7-85F2-CA91-5FAD-9CC4D3169121}"/>
                  </a:ext>
                </a:extLst>
              </p:cNvPr>
              <p:cNvSpPr/>
              <p:nvPr/>
            </p:nvSpPr>
            <p:spPr>
              <a:xfrm>
                <a:off x="18607101" y="3688936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7" name="Forme libre : forme 3416">
                <a:extLst>
                  <a:ext uri="{FF2B5EF4-FFF2-40B4-BE49-F238E27FC236}">
                    <a16:creationId xmlns:a16="http://schemas.microsoft.com/office/drawing/2014/main" id="{4D67FAFF-C487-868F-1C9B-27A2945E5079}"/>
                  </a:ext>
                </a:extLst>
              </p:cNvPr>
              <p:cNvSpPr/>
              <p:nvPr/>
            </p:nvSpPr>
            <p:spPr>
              <a:xfrm>
                <a:off x="18633485" y="3688936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8" name="Forme libre : forme 3417">
                <a:extLst>
                  <a:ext uri="{FF2B5EF4-FFF2-40B4-BE49-F238E27FC236}">
                    <a16:creationId xmlns:a16="http://schemas.microsoft.com/office/drawing/2014/main" id="{7C19E7CF-A094-1ADA-1F68-70BA7E69DF9A}"/>
                  </a:ext>
                </a:extLst>
              </p:cNvPr>
              <p:cNvSpPr/>
              <p:nvPr/>
            </p:nvSpPr>
            <p:spPr>
              <a:xfrm>
                <a:off x="18659869" y="3688936"/>
                <a:ext cx="5905" cy="53340"/>
              </a:xfrm>
              <a:custGeom>
                <a:avLst/>
                <a:gdLst>
                  <a:gd name="connsiteX0" fmla="*/ 0 w 5905"/>
                  <a:gd name="connsiteY0" fmla="*/ 0 h 53340"/>
                  <a:gd name="connsiteX1" fmla="*/ 5905 w 5905"/>
                  <a:gd name="connsiteY1" fmla="*/ 0 h 53340"/>
                  <a:gd name="connsiteX2" fmla="*/ 5905 w 5905"/>
                  <a:gd name="connsiteY2" fmla="*/ 53340 h 53340"/>
                  <a:gd name="connsiteX3" fmla="*/ 0 w 5905"/>
                  <a:gd name="connsiteY3" fmla="*/ 53340 h 53340"/>
                  <a:gd name="connsiteX4" fmla="*/ 0 w 5905"/>
                  <a:gd name="connsiteY4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3340">
                    <a:moveTo>
                      <a:pt x="0" y="0"/>
                    </a:moveTo>
                    <a:lnTo>
                      <a:pt x="5905" y="0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9" name="Forme libre : forme 3418">
                <a:extLst>
                  <a:ext uri="{FF2B5EF4-FFF2-40B4-BE49-F238E27FC236}">
                    <a16:creationId xmlns:a16="http://schemas.microsoft.com/office/drawing/2014/main" id="{1C2EF6EC-6C79-A3FB-1D36-2DD92A92EBB3}"/>
                  </a:ext>
                </a:extLst>
              </p:cNvPr>
              <p:cNvSpPr/>
              <p:nvPr/>
            </p:nvSpPr>
            <p:spPr>
              <a:xfrm>
                <a:off x="18671109" y="3688936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5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7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5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399" name="Graphique 9">
              <a:extLst>
                <a:ext uri="{FF2B5EF4-FFF2-40B4-BE49-F238E27FC236}">
                  <a16:creationId xmlns:a16="http://schemas.microsoft.com/office/drawing/2014/main" id="{3AEFBDBD-CF9D-EDBF-C0FF-48AA62344706}"/>
                </a:ext>
              </a:extLst>
            </p:cNvPr>
            <p:cNvGrpSpPr/>
            <p:nvPr/>
          </p:nvGrpSpPr>
          <p:grpSpPr>
            <a:xfrm>
              <a:off x="18118941" y="3602784"/>
              <a:ext cx="234401" cy="180834"/>
              <a:chOff x="18118941" y="3602784"/>
              <a:chExt cx="234401" cy="180834"/>
            </a:xfrm>
          </p:grpSpPr>
          <p:sp>
            <p:nvSpPr>
              <p:cNvPr id="3404" name="Forme libre : forme 3403">
                <a:extLst>
                  <a:ext uri="{FF2B5EF4-FFF2-40B4-BE49-F238E27FC236}">
                    <a16:creationId xmlns:a16="http://schemas.microsoft.com/office/drawing/2014/main" id="{3417BC35-EB7E-3454-40E6-463BB4384FA9}"/>
                  </a:ext>
                </a:extLst>
              </p:cNvPr>
              <p:cNvSpPr/>
              <p:nvPr/>
            </p:nvSpPr>
            <p:spPr>
              <a:xfrm>
                <a:off x="18118941" y="3602784"/>
                <a:ext cx="234401" cy="180834"/>
              </a:xfrm>
              <a:custGeom>
                <a:avLst/>
                <a:gdLst>
                  <a:gd name="connsiteX0" fmla="*/ 162214 w 234401"/>
                  <a:gd name="connsiteY0" fmla="*/ 179116 h 180834"/>
                  <a:gd name="connsiteX1" fmla="*/ 231557 w 234401"/>
                  <a:gd name="connsiteY1" fmla="*/ 67674 h 180834"/>
                  <a:gd name="connsiteX2" fmla="*/ 88110 w 234401"/>
                  <a:gd name="connsiteY2" fmla="*/ 19382 h 180834"/>
                  <a:gd name="connsiteX3" fmla="*/ 1242 w 234401"/>
                  <a:gd name="connsiteY3" fmla="*/ 88724 h 180834"/>
                  <a:gd name="connsiteX4" fmla="*/ 1337 w 234401"/>
                  <a:gd name="connsiteY4" fmla="*/ 92058 h 180834"/>
                  <a:gd name="connsiteX5" fmla="*/ 86110 w 234401"/>
                  <a:gd name="connsiteY5" fmla="*/ 159876 h 180834"/>
                  <a:gd name="connsiteX6" fmla="*/ 143831 w 234401"/>
                  <a:gd name="connsiteY6" fmla="*/ 180735 h 180834"/>
                  <a:gd name="connsiteX7" fmla="*/ 162214 w 234401"/>
                  <a:gd name="connsiteY7" fmla="*/ 179116 h 180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401" h="180834">
                    <a:moveTo>
                      <a:pt x="162214" y="179116"/>
                    </a:moveTo>
                    <a:cubicBezTo>
                      <a:pt x="212887" y="168639"/>
                      <a:pt x="244320" y="117966"/>
                      <a:pt x="231557" y="67674"/>
                    </a:cubicBezTo>
                    <a:cubicBezTo>
                      <a:pt x="215555" y="4904"/>
                      <a:pt x="138973" y="-21004"/>
                      <a:pt x="88110" y="19382"/>
                    </a:cubicBezTo>
                    <a:cubicBezTo>
                      <a:pt x="59059" y="42433"/>
                      <a:pt x="30293" y="65578"/>
                      <a:pt x="1242" y="88724"/>
                    </a:cubicBezTo>
                    <a:cubicBezTo>
                      <a:pt x="-568" y="90248"/>
                      <a:pt x="-282" y="90724"/>
                      <a:pt x="1337" y="92058"/>
                    </a:cubicBezTo>
                    <a:cubicBezTo>
                      <a:pt x="29627" y="114632"/>
                      <a:pt x="57916" y="137206"/>
                      <a:pt x="86110" y="159876"/>
                    </a:cubicBezTo>
                    <a:cubicBezTo>
                      <a:pt x="102969" y="173401"/>
                      <a:pt x="122115" y="180640"/>
                      <a:pt x="143831" y="180735"/>
                    </a:cubicBezTo>
                    <a:cubicBezTo>
                      <a:pt x="150118" y="181116"/>
                      <a:pt x="156214" y="180354"/>
                      <a:pt x="162214" y="1791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405" name="Graphique 9">
                <a:extLst>
                  <a:ext uri="{FF2B5EF4-FFF2-40B4-BE49-F238E27FC236}">
                    <a16:creationId xmlns:a16="http://schemas.microsoft.com/office/drawing/2014/main" id="{5DFC1338-491E-74DA-13AC-FEA4D03AD757}"/>
                  </a:ext>
                </a:extLst>
              </p:cNvPr>
              <p:cNvGrpSpPr/>
              <p:nvPr/>
            </p:nvGrpSpPr>
            <p:grpSpPr>
              <a:xfrm>
                <a:off x="18208176" y="3655391"/>
                <a:ext cx="110222" cy="74407"/>
                <a:chOff x="18208176" y="3655391"/>
                <a:chExt cx="110222" cy="74407"/>
              </a:xfrm>
              <a:solidFill>
                <a:srgbClr val="FFFFFF"/>
              </a:solidFill>
            </p:grpSpPr>
            <p:sp>
              <p:nvSpPr>
                <p:cNvPr id="3406" name="Forme libre : forme 3405">
                  <a:extLst>
                    <a:ext uri="{FF2B5EF4-FFF2-40B4-BE49-F238E27FC236}">
                      <a16:creationId xmlns:a16="http://schemas.microsoft.com/office/drawing/2014/main" id="{31699332-E7D9-4571-9B08-3D4AE74C14B1}"/>
                    </a:ext>
                  </a:extLst>
                </p:cNvPr>
                <p:cNvSpPr/>
                <p:nvPr/>
              </p:nvSpPr>
              <p:spPr>
                <a:xfrm>
                  <a:off x="18208176" y="3655391"/>
                  <a:ext cx="110222" cy="74407"/>
                </a:xfrm>
                <a:custGeom>
                  <a:avLst/>
                  <a:gdLst>
                    <a:gd name="connsiteX0" fmla="*/ 108889 w 110222"/>
                    <a:gd name="connsiteY0" fmla="*/ 38308 h 74407"/>
                    <a:gd name="connsiteX1" fmla="*/ 8591 w 110222"/>
                    <a:gd name="connsiteY1" fmla="*/ 38308 h 74407"/>
                    <a:gd name="connsiteX2" fmla="*/ 7162 w 110222"/>
                    <a:gd name="connsiteY2" fmla="*/ 36879 h 74407"/>
                    <a:gd name="connsiteX3" fmla="*/ 7162 w 110222"/>
                    <a:gd name="connsiteY3" fmla="*/ 1446 h 74407"/>
                    <a:gd name="connsiteX4" fmla="*/ 5638 w 110222"/>
                    <a:gd name="connsiteY4" fmla="*/ 17 h 74407"/>
                    <a:gd name="connsiteX5" fmla="*/ 1352 w 110222"/>
                    <a:gd name="connsiteY5" fmla="*/ 17 h 74407"/>
                    <a:gd name="connsiteX6" fmla="*/ 18 w 110222"/>
                    <a:gd name="connsiteY6" fmla="*/ 1351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4 w 110222"/>
                    <a:gd name="connsiteY14" fmla="*/ 55167 h 74407"/>
                    <a:gd name="connsiteX15" fmla="*/ 102221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60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8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8"/>
                      </a:moveTo>
                      <a:cubicBezTo>
                        <a:pt x="75456" y="38308"/>
                        <a:pt x="42023" y="38308"/>
                        <a:pt x="8591" y="38308"/>
                      </a:cubicBezTo>
                      <a:cubicBezTo>
                        <a:pt x="7162" y="38308"/>
                        <a:pt x="7162" y="38308"/>
                        <a:pt x="7162" y="36879"/>
                      </a:cubicBezTo>
                      <a:cubicBezTo>
                        <a:pt x="7162" y="25068"/>
                        <a:pt x="7162" y="13257"/>
                        <a:pt x="7162" y="1446"/>
                      </a:cubicBezTo>
                      <a:cubicBezTo>
                        <a:pt x="7162" y="-173"/>
                        <a:pt x="7352" y="17"/>
                        <a:pt x="5638" y="17"/>
                      </a:cubicBezTo>
                      <a:cubicBezTo>
                        <a:pt x="4209" y="17"/>
                        <a:pt x="2780" y="112"/>
                        <a:pt x="1352" y="17"/>
                      </a:cubicBezTo>
                      <a:cubicBezTo>
                        <a:pt x="304" y="-78"/>
                        <a:pt x="18" y="208"/>
                        <a:pt x="18" y="1351"/>
                      </a:cubicBezTo>
                      <a:cubicBezTo>
                        <a:pt x="18" y="25258"/>
                        <a:pt x="18" y="49166"/>
                        <a:pt x="18" y="73074"/>
                      </a:cubicBezTo>
                      <a:cubicBezTo>
                        <a:pt x="18" y="73264"/>
                        <a:pt x="18" y="73455"/>
                        <a:pt x="18" y="73645"/>
                      </a:cubicBezTo>
                      <a:cubicBezTo>
                        <a:pt x="-77" y="74312"/>
                        <a:pt x="208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1" y="74407"/>
                        <a:pt x="7162" y="74121"/>
                        <a:pt x="7162" y="73264"/>
                      </a:cubicBezTo>
                      <a:cubicBezTo>
                        <a:pt x="7162" y="67740"/>
                        <a:pt x="7162" y="62215"/>
                        <a:pt x="7162" y="56691"/>
                      </a:cubicBezTo>
                      <a:cubicBezTo>
                        <a:pt x="7162" y="55071"/>
                        <a:pt x="6971" y="55167"/>
                        <a:pt x="8686" y="55167"/>
                      </a:cubicBezTo>
                      <a:cubicBezTo>
                        <a:pt x="39642" y="55167"/>
                        <a:pt x="70598" y="55167"/>
                        <a:pt x="101554" y="55167"/>
                      </a:cubicBezTo>
                      <a:cubicBezTo>
                        <a:pt x="101745" y="55167"/>
                        <a:pt x="102031" y="55167"/>
                        <a:pt x="102221" y="55167"/>
                      </a:cubicBezTo>
                      <a:cubicBezTo>
                        <a:pt x="102888" y="55071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5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60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2" y="74407"/>
                        <a:pt x="110222" y="74217"/>
                      </a:cubicBezTo>
                      <a:cubicBezTo>
                        <a:pt x="110222" y="62215"/>
                        <a:pt x="110222" y="50214"/>
                        <a:pt x="110222" y="38212"/>
                      </a:cubicBezTo>
                      <a:cubicBezTo>
                        <a:pt x="109746" y="38212"/>
                        <a:pt x="109365" y="38308"/>
                        <a:pt x="108889" y="38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07" name="Forme libre : forme 3406">
                  <a:extLst>
                    <a:ext uri="{FF2B5EF4-FFF2-40B4-BE49-F238E27FC236}">
                      <a16:creationId xmlns:a16="http://schemas.microsoft.com/office/drawing/2014/main" id="{120E67CA-2C0F-EF3A-C5D5-F9E0F5C52146}"/>
                    </a:ext>
                  </a:extLst>
                </p:cNvPr>
                <p:cNvSpPr/>
                <p:nvPr/>
              </p:nvSpPr>
              <p:spPr>
                <a:xfrm>
                  <a:off x="18241680" y="3672077"/>
                  <a:ext cx="71878" cy="19240"/>
                </a:xfrm>
                <a:custGeom>
                  <a:avLst/>
                  <a:gdLst>
                    <a:gd name="connsiteX0" fmla="*/ 1185 w 71878"/>
                    <a:gd name="connsiteY0" fmla="*/ 19241 h 19240"/>
                    <a:gd name="connsiteX1" fmla="*/ 35951 w 71878"/>
                    <a:gd name="connsiteY1" fmla="*/ 19241 h 19240"/>
                    <a:gd name="connsiteX2" fmla="*/ 70337 w 71878"/>
                    <a:gd name="connsiteY2" fmla="*/ 19241 h 19240"/>
                    <a:gd name="connsiteX3" fmla="*/ 71194 w 71878"/>
                    <a:gd name="connsiteY3" fmla="*/ 19241 h 19240"/>
                    <a:gd name="connsiteX4" fmla="*/ 71861 w 71878"/>
                    <a:gd name="connsiteY4" fmla="*/ 18574 h 19240"/>
                    <a:gd name="connsiteX5" fmla="*/ 71670 w 71878"/>
                    <a:gd name="connsiteY5" fmla="*/ 6382 h 19240"/>
                    <a:gd name="connsiteX6" fmla="*/ 69860 w 71878"/>
                    <a:gd name="connsiteY6" fmla="*/ 2096 h 19240"/>
                    <a:gd name="connsiteX7" fmla="*/ 64050 w 71878"/>
                    <a:gd name="connsiteY7" fmla="*/ 0 h 19240"/>
                    <a:gd name="connsiteX8" fmla="*/ 52335 w 71878"/>
                    <a:gd name="connsiteY8" fmla="*/ 0 h 19240"/>
                    <a:gd name="connsiteX9" fmla="*/ 8234 w 71878"/>
                    <a:gd name="connsiteY9" fmla="*/ 0 h 19240"/>
                    <a:gd name="connsiteX10" fmla="*/ 42 w 71878"/>
                    <a:gd name="connsiteY10" fmla="*/ 8096 h 19240"/>
                    <a:gd name="connsiteX11" fmla="*/ 42 w 71878"/>
                    <a:gd name="connsiteY11" fmla="*/ 18002 h 19240"/>
                    <a:gd name="connsiteX12" fmla="*/ 1185 w 71878"/>
                    <a:gd name="connsiteY12" fmla="*/ 19241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78" h="19240">
                      <a:moveTo>
                        <a:pt x="1185" y="19241"/>
                      </a:moveTo>
                      <a:cubicBezTo>
                        <a:pt x="12806" y="19241"/>
                        <a:pt x="24331" y="19241"/>
                        <a:pt x="35951" y="19241"/>
                      </a:cubicBezTo>
                      <a:cubicBezTo>
                        <a:pt x="47381" y="19241"/>
                        <a:pt x="58811" y="19241"/>
                        <a:pt x="70337" y="19241"/>
                      </a:cubicBezTo>
                      <a:cubicBezTo>
                        <a:pt x="70622" y="19241"/>
                        <a:pt x="70908" y="19241"/>
                        <a:pt x="71194" y="19241"/>
                      </a:cubicBezTo>
                      <a:cubicBezTo>
                        <a:pt x="71670" y="19241"/>
                        <a:pt x="71956" y="19050"/>
                        <a:pt x="71861" y="18574"/>
                      </a:cubicBezTo>
                      <a:cubicBezTo>
                        <a:pt x="71765" y="14478"/>
                        <a:pt x="72051" y="10478"/>
                        <a:pt x="71670" y="6382"/>
                      </a:cubicBezTo>
                      <a:cubicBezTo>
                        <a:pt x="71480" y="4763"/>
                        <a:pt x="71003" y="3334"/>
                        <a:pt x="69860" y="2096"/>
                      </a:cubicBezTo>
                      <a:cubicBezTo>
                        <a:pt x="68241" y="476"/>
                        <a:pt x="66241" y="0"/>
                        <a:pt x="64050" y="0"/>
                      </a:cubicBezTo>
                      <a:cubicBezTo>
                        <a:pt x="60145" y="0"/>
                        <a:pt x="56240" y="0"/>
                        <a:pt x="52335" y="0"/>
                      </a:cubicBezTo>
                      <a:cubicBezTo>
                        <a:pt x="37666" y="0"/>
                        <a:pt x="22902" y="0"/>
                        <a:pt x="8234" y="0"/>
                      </a:cubicBezTo>
                      <a:cubicBezTo>
                        <a:pt x="2709" y="0"/>
                        <a:pt x="138" y="2572"/>
                        <a:pt x="42" y="8096"/>
                      </a:cubicBezTo>
                      <a:cubicBezTo>
                        <a:pt x="-53" y="11430"/>
                        <a:pt x="42" y="14669"/>
                        <a:pt x="42" y="18002"/>
                      </a:cubicBezTo>
                      <a:cubicBezTo>
                        <a:pt x="-53" y="19050"/>
                        <a:pt x="232" y="19241"/>
                        <a:pt x="1185" y="19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08" name="Forme libre : forme 3407">
                  <a:extLst>
                    <a:ext uri="{FF2B5EF4-FFF2-40B4-BE49-F238E27FC236}">
                      <a16:creationId xmlns:a16="http://schemas.microsoft.com/office/drawing/2014/main" id="{541E1AC3-F14E-41B0-C023-1BED208348F0}"/>
                    </a:ext>
                  </a:extLst>
                </p:cNvPr>
                <p:cNvSpPr/>
                <p:nvPr/>
              </p:nvSpPr>
              <p:spPr>
                <a:xfrm>
                  <a:off x="18217243" y="3671601"/>
                  <a:ext cx="20097" cy="20099"/>
                </a:xfrm>
                <a:custGeom>
                  <a:avLst/>
                  <a:gdLst>
                    <a:gd name="connsiteX0" fmla="*/ 10096 w 20097"/>
                    <a:gd name="connsiteY0" fmla="*/ 20098 h 20099"/>
                    <a:gd name="connsiteX1" fmla="*/ 20098 w 20097"/>
                    <a:gd name="connsiteY1" fmla="*/ 10096 h 20099"/>
                    <a:gd name="connsiteX2" fmla="*/ 10001 w 20097"/>
                    <a:gd name="connsiteY2" fmla="*/ 0 h 20099"/>
                    <a:gd name="connsiteX3" fmla="*/ 0 w 20097"/>
                    <a:gd name="connsiteY3" fmla="*/ 10001 h 20099"/>
                    <a:gd name="connsiteX4" fmla="*/ 10096 w 20097"/>
                    <a:gd name="connsiteY4" fmla="*/ 20098 h 2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9">
                      <a:moveTo>
                        <a:pt x="10096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7"/>
                        <a:pt x="15430" y="0"/>
                        <a:pt x="10001" y="0"/>
                      </a:cubicBezTo>
                      <a:cubicBezTo>
                        <a:pt x="4477" y="95"/>
                        <a:pt x="0" y="4572"/>
                        <a:pt x="0" y="10001"/>
                      </a:cubicBezTo>
                      <a:cubicBezTo>
                        <a:pt x="0" y="15621"/>
                        <a:pt x="4572" y="20193"/>
                        <a:pt x="10096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3400" name="Graphique 9">
              <a:extLst>
                <a:ext uri="{FF2B5EF4-FFF2-40B4-BE49-F238E27FC236}">
                  <a16:creationId xmlns:a16="http://schemas.microsoft.com/office/drawing/2014/main" id="{97A8E306-D28D-9EBA-33D1-5F7095B82205}"/>
                </a:ext>
              </a:extLst>
            </p:cNvPr>
            <p:cNvGrpSpPr/>
            <p:nvPr/>
          </p:nvGrpSpPr>
          <p:grpSpPr>
            <a:xfrm>
              <a:off x="18383930" y="3600830"/>
              <a:ext cx="190976" cy="55721"/>
              <a:chOff x="18383930" y="3600830"/>
              <a:chExt cx="190976" cy="55721"/>
            </a:xfrm>
            <a:solidFill>
              <a:srgbClr val="009FE3"/>
            </a:solidFill>
          </p:grpSpPr>
          <p:sp>
            <p:nvSpPr>
              <p:cNvPr id="3401" name="Forme libre : forme 3400">
                <a:extLst>
                  <a:ext uri="{FF2B5EF4-FFF2-40B4-BE49-F238E27FC236}">
                    <a16:creationId xmlns:a16="http://schemas.microsoft.com/office/drawing/2014/main" id="{E109F6AB-2217-BBD0-9B53-3B1C70B4879B}"/>
                  </a:ext>
                </a:extLst>
              </p:cNvPr>
              <p:cNvSpPr/>
              <p:nvPr/>
            </p:nvSpPr>
            <p:spPr>
              <a:xfrm>
                <a:off x="18450129" y="3600830"/>
                <a:ext cx="58578" cy="55721"/>
              </a:xfrm>
              <a:custGeom>
                <a:avLst/>
                <a:gdLst>
                  <a:gd name="connsiteX0" fmla="*/ 29241 w 58578"/>
                  <a:gd name="connsiteY0" fmla="*/ 0 h 55721"/>
                  <a:gd name="connsiteX1" fmla="*/ 38290 w 58578"/>
                  <a:gd name="connsiteY1" fmla="*/ 18383 h 55721"/>
                  <a:gd name="connsiteX2" fmla="*/ 58578 w 58578"/>
                  <a:gd name="connsiteY2" fmla="*/ 21336 h 55721"/>
                  <a:gd name="connsiteX3" fmla="*/ 43910 w 58578"/>
                  <a:gd name="connsiteY3" fmla="*/ 35623 h 55721"/>
                  <a:gd name="connsiteX4" fmla="*/ 47434 w 58578"/>
                  <a:gd name="connsiteY4" fmla="*/ 55721 h 55721"/>
                  <a:gd name="connsiteX5" fmla="*/ 29241 w 58578"/>
                  <a:gd name="connsiteY5" fmla="*/ 46196 h 55721"/>
                  <a:gd name="connsiteX6" fmla="*/ 11144 w 58578"/>
                  <a:gd name="connsiteY6" fmla="*/ 55721 h 55721"/>
                  <a:gd name="connsiteX7" fmla="*/ 14668 w 58578"/>
                  <a:gd name="connsiteY7" fmla="*/ 35623 h 55721"/>
                  <a:gd name="connsiteX8" fmla="*/ 0 w 58578"/>
                  <a:gd name="connsiteY8" fmla="*/ 21336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1" y="0"/>
                    </a:moveTo>
                    <a:lnTo>
                      <a:pt x="38290" y="18383"/>
                    </a:lnTo>
                    <a:lnTo>
                      <a:pt x="58578" y="21336"/>
                    </a:lnTo>
                    <a:lnTo>
                      <a:pt x="43910" y="35623"/>
                    </a:lnTo>
                    <a:lnTo>
                      <a:pt x="47434" y="55721"/>
                    </a:lnTo>
                    <a:lnTo>
                      <a:pt x="29241" y="46196"/>
                    </a:lnTo>
                    <a:lnTo>
                      <a:pt x="11144" y="55721"/>
                    </a:lnTo>
                    <a:lnTo>
                      <a:pt x="14668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02" name="Forme libre : forme 3401">
                <a:extLst>
                  <a:ext uri="{FF2B5EF4-FFF2-40B4-BE49-F238E27FC236}">
                    <a16:creationId xmlns:a16="http://schemas.microsoft.com/office/drawing/2014/main" id="{120F5E8C-8A6D-FCFC-A8FA-4859B01C3138}"/>
                  </a:ext>
                </a:extLst>
              </p:cNvPr>
              <p:cNvSpPr/>
              <p:nvPr/>
            </p:nvSpPr>
            <p:spPr>
              <a:xfrm>
                <a:off x="18383930" y="3600830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0 w 58578"/>
                  <a:gd name="connsiteY1" fmla="*/ 18383 h 55721"/>
                  <a:gd name="connsiteX2" fmla="*/ 58578 w 58578"/>
                  <a:gd name="connsiteY2" fmla="*/ 21336 h 55721"/>
                  <a:gd name="connsiteX3" fmla="*/ 43910 w 58578"/>
                  <a:gd name="connsiteY3" fmla="*/ 35623 h 55721"/>
                  <a:gd name="connsiteX4" fmla="*/ 47339 w 58578"/>
                  <a:gd name="connsiteY4" fmla="*/ 55721 h 55721"/>
                  <a:gd name="connsiteX5" fmla="*/ 29242 w 58578"/>
                  <a:gd name="connsiteY5" fmla="*/ 46196 h 55721"/>
                  <a:gd name="connsiteX6" fmla="*/ 11144 w 58578"/>
                  <a:gd name="connsiteY6" fmla="*/ 55721 h 55721"/>
                  <a:gd name="connsiteX7" fmla="*/ 14573 w 58578"/>
                  <a:gd name="connsiteY7" fmla="*/ 35623 h 55721"/>
                  <a:gd name="connsiteX8" fmla="*/ 0 w 58578"/>
                  <a:gd name="connsiteY8" fmla="*/ 21336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0" y="18383"/>
                    </a:lnTo>
                    <a:lnTo>
                      <a:pt x="58578" y="21336"/>
                    </a:lnTo>
                    <a:lnTo>
                      <a:pt x="43910" y="35623"/>
                    </a:lnTo>
                    <a:lnTo>
                      <a:pt x="47339" y="55721"/>
                    </a:lnTo>
                    <a:lnTo>
                      <a:pt x="29242" y="46196"/>
                    </a:lnTo>
                    <a:lnTo>
                      <a:pt x="11144" y="55721"/>
                    </a:lnTo>
                    <a:lnTo>
                      <a:pt x="14573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03" name="Forme libre : forme 3402">
                <a:extLst>
                  <a:ext uri="{FF2B5EF4-FFF2-40B4-BE49-F238E27FC236}">
                    <a16:creationId xmlns:a16="http://schemas.microsoft.com/office/drawing/2014/main" id="{1F200A7C-6B02-5B29-E614-AD2AE53914EA}"/>
                  </a:ext>
                </a:extLst>
              </p:cNvPr>
              <p:cNvSpPr/>
              <p:nvPr/>
            </p:nvSpPr>
            <p:spPr>
              <a:xfrm>
                <a:off x="18516328" y="3600830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1 w 58578"/>
                  <a:gd name="connsiteY1" fmla="*/ 18383 h 55721"/>
                  <a:gd name="connsiteX2" fmla="*/ 58579 w 58578"/>
                  <a:gd name="connsiteY2" fmla="*/ 21336 h 55721"/>
                  <a:gd name="connsiteX3" fmla="*/ 43911 w 58578"/>
                  <a:gd name="connsiteY3" fmla="*/ 35623 h 55721"/>
                  <a:gd name="connsiteX4" fmla="*/ 47435 w 58578"/>
                  <a:gd name="connsiteY4" fmla="*/ 55721 h 55721"/>
                  <a:gd name="connsiteX5" fmla="*/ 29242 w 58578"/>
                  <a:gd name="connsiteY5" fmla="*/ 46196 h 55721"/>
                  <a:gd name="connsiteX6" fmla="*/ 11145 w 58578"/>
                  <a:gd name="connsiteY6" fmla="*/ 55721 h 55721"/>
                  <a:gd name="connsiteX7" fmla="*/ 14669 w 58578"/>
                  <a:gd name="connsiteY7" fmla="*/ 35623 h 55721"/>
                  <a:gd name="connsiteX8" fmla="*/ 0 w 58578"/>
                  <a:gd name="connsiteY8" fmla="*/ 21336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1" y="18383"/>
                    </a:lnTo>
                    <a:lnTo>
                      <a:pt x="58579" y="21336"/>
                    </a:lnTo>
                    <a:lnTo>
                      <a:pt x="43911" y="35623"/>
                    </a:lnTo>
                    <a:lnTo>
                      <a:pt x="47435" y="55721"/>
                    </a:lnTo>
                    <a:lnTo>
                      <a:pt x="29242" y="46196"/>
                    </a:lnTo>
                    <a:lnTo>
                      <a:pt x="11145" y="55721"/>
                    </a:lnTo>
                    <a:lnTo>
                      <a:pt x="14669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336" name="Graphique 9">
            <a:extLst>
              <a:ext uri="{FF2B5EF4-FFF2-40B4-BE49-F238E27FC236}">
                <a16:creationId xmlns:a16="http://schemas.microsoft.com/office/drawing/2014/main" id="{E1E6DBC8-5BD9-20DF-5CBC-3D14D048195F}"/>
              </a:ext>
            </a:extLst>
          </p:cNvPr>
          <p:cNvGrpSpPr/>
          <p:nvPr/>
        </p:nvGrpSpPr>
        <p:grpSpPr>
          <a:xfrm>
            <a:off x="8845729" y="3862407"/>
            <a:ext cx="604550" cy="1340856"/>
            <a:chOff x="17682414" y="4050692"/>
            <a:chExt cx="259175" cy="574837"/>
          </a:xfrm>
        </p:grpSpPr>
        <p:sp>
          <p:nvSpPr>
            <p:cNvPr id="3371" name="Forme libre : forme 3370">
              <a:extLst>
                <a:ext uri="{FF2B5EF4-FFF2-40B4-BE49-F238E27FC236}">
                  <a16:creationId xmlns:a16="http://schemas.microsoft.com/office/drawing/2014/main" id="{54A628DA-EBA1-17F9-8910-897FB4536C1D}"/>
                </a:ext>
              </a:extLst>
            </p:cNvPr>
            <p:cNvSpPr/>
            <p:nvPr/>
          </p:nvSpPr>
          <p:spPr>
            <a:xfrm>
              <a:off x="17721654" y="4050692"/>
              <a:ext cx="180833" cy="234401"/>
            </a:xfrm>
            <a:custGeom>
              <a:avLst/>
              <a:gdLst>
                <a:gd name="connsiteX0" fmla="*/ 1718 w 180833"/>
                <a:gd name="connsiteY0" fmla="*/ 162215 h 234401"/>
                <a:gd name="connsiteX1" fmla="*/ 113160 w 180833"/>
                <a:gd name="connsiteY1" fmla="*/ 231557 h 234401"/>
                <a:gd name="connsiteX2" fmla="*/ 161452 w 180833"/>
                <a:gd name="connsiteY2" fmla="*/ 88110 h 234401"/>
                <a:gd name="connsiteX3" fmla="*/ 92110 w 180833"/>
                <a:gd name="connsiteY3" fmla="*/ 1242 h 234401"/>
                <a:gd name="connsiteX4" fmla="*/ 88776 w 180833"/>
                <a:gd name="connsiteY4" fmla="*/ 1338 h 234401"/>
                <a:gd name="connsiteX5" fmla="*/ 20958 w 180833"/>
                <a:gd name="connsiteY5" fmla="*/ 86110 h 234401"/>
                <a:gd name="connsiteX6" fmla="*/ 99 w 180833"/>
                <a:gd name="connsiteY6" fmla="*/ 143831 h 234401"/>
                <a:gd name="connsiteX7" fmla="*/ 1718 w 180833"/>
                <a:gd name="connsiteY7" fmla="*/ 162215 h 23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833" h="234401">
                  <a:moveTo>
                    <a:pt x="1718" y="162215"/>
                  </a:moveTo>
                  <a:cubicBezTo>
                    <a:pt x="12195" y="212888"/>
                    <a:pt x="62868" y="244320"/>
                    <a:pt x="113160" y="231557"/>
                  </a:cubicBezTo>
                  <a:cubicBezTo>
                    <a:pt x="175930" y="215555"/>
                    <a:pt x="201838" y="138974"/>
                    <a:pt x="161452" y="88110"/>
                  </a:cubicBezTo>
                  <a:cubicBezTo>
                    <a:pt x="138402" y="59059"/>
                    <a:pt x="115256" y="30294"/>
                    <a:pt x="92110" y="1242"/>
                  </a:cubicBezTo>
                  <a:cubicBezTo>
                    <a:pt x="90586" y="-568"/>
                    <a:pt x="90110" y="-282"/>
                    <a:pt x="88776" y="1338"/>
                  </a:cubicBezTo>
                  <a:cubicBezTo>
                    <a:pt x="66202" y="29627"/>
                    <a:pt x="43628" y="57916"/>
                    <a:pt x="20958" y="86110"/>
                  </a:cubicBezTo>
                  <a:cubicBezTo>
                    <a:pt x="7433" y="102969"/>
                    <a:pt x="194" y="122114"/>
                    <a:pt x="99" y="143831"/>
                  </a:cubicBezTo>
                  <a:cubicBezTo>
                    <a:pt x="-282" y="150118"/>
                    <a:pt x="480" y="156214"/>
                    <a:pt x="1718" y="162215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372" name="Graphique 9">
              <a:extLst>
                <a:ext uri="{FF2B5EF4-FFF2-40B4-BE49-F238E27FC236}">
                  <a16:creationId xmlns:a16="http://schemas.microsoft.com/office/drawing/2014/main" id="{59462923-E200-A45A-041B-89FDFB29BF27}"/>
                </a:ext>
              </a:extLst>
            </p:cNvPr>
            <p:cNvGrpSpPr/>
            <p:nvPr/>
          </p:nvGrpSpPr>
          <p:grpSpPr>
            <a:xfrm>
              <a:off x="17756977" y="4161835"/>
              <a:ext cx="110222" cy="74407"/>
              <a:chOff x="17756977" y="4161835"/>
              <a:chExt cx="110222" cy="74407"/>
            </a:xfrm>
            <a:solidFill>
              <a:srgbClr val="FFFFFF"/>
            </a:solidFill>
          </p:grpSpPr>
          <p:sp>
            <p:nvSpPr>
              <p:cNvPr id="3395" name="Forme libre : forme 3394">
                <a:extLst>
                  <a:ext uri="{FF2B5EF4-FFF2-40B4-BE49-F238E27FC236}">
                    <a16:creationId xmlns:a16="http://schemas.microsoft.com/office/drawing/2014/main" id="{9D7F18D8-8A37-5C54-7FB5-16D44540D890}"/>
                  </a:ext>
                </a:extLst>
              </p:cNvPr>
              <p:cNvSpPr/>
              <p:nvPr/>
            </p:nvSpPr>
            <p:spPr>
              <a:xfrm>
                <a:off x="17756977" y="4161835"/>
                <a:ext cx="110222" cy="74407"/>
              </a:xfrm>
              <a:custGeom>
                <a:avLst/>
                <a:gdLst>
                  <a:gd name="connsiteX0" fmla="*/ 108889 w 110222"/>
                  <a:gd name="connsiteY0" fmla="*/ 38307 h 74407"/>
                  <a:gd name="connsiteX1" fmla="*/ 8591 w 110222"/>
                  <a:gd name="connsiteY1" fmla="*/ 38307 h 74407"/>
                  <a:gd name="connsiteX2" fmla="*/ 7162 w 110222"/>
                  <a:gd name="connsiteY2" fmla="*/ 36879 h 74407"/>
                  <a:gd name="connsiteX3" fmla="*/ 7162 w 110222"/>
                  <a:gd name="connsiteY3" fmla="*/ 1446 h 74407"/>
                  <a:gd name="connsiteX4" fmla="*/ 5638 w 110222"/>
                  <a:gd name="connsiteY4" fmla="*/ 17 h 74407"/>
                  <a:gd name="connsiteX5" fmla="*/ 1351 w 110222"/>
                  <a:gd name="connsiteY5" fmla="*/ 17 h 74407"/>
                  <a:gd name="connsiteX6" fmla="*/ 18 w 110222"/>
                  <a:gd name="connsiteY6" fmla="*/ 1350 h 74407"/>
                  <a:gd name="connsiteX7" fmla="*/ 18 w 110222"/>
                  <a:gd name="connsiteY7" fmla="*/ 73074 h 74407"/>
                  <a:gd name="connsiteX8" fmla="*/ 18 w 110222"/>
                  <a:gd name="connsiteY8" fmla="*/ 73645 h 74407"/>
                  <a:gd name="connsiteX9" fmla="*/ 780 w 110222"/>
                  <a:gd name="connsiteY9" fmla="*/ 74407 h 74407"/>
                  <a:gd name="connsiteX10" fmla="*/ 6019 w 110222"/>
                  <a:gd name="connsiteY10" fmla="*/ 74407 h 74407"/>
                  <a:gd name="connsiteX11" fmla="*/ 7162 w 110222"/>
                  <a:gd name="connsiteY11" fmla="*/ 73264 h 74407"/>
                  <a:gd name="connsiteX12" fmla="*/ 7162 w 110222"/>
                  <a:gd name="connsiteY12" fmla="*/ 56691 h 74407"/>
                  <a:gd name="connsiteX13" fmla="*/ 8686 w 110222"/>
                  <a:gd name="connsiteY13" fmla="*/ 55167 h 74407"/>
                  <a:gd name="connsiteX14" fmla="*/ 101555 w 110222"/>
                  <a:gd name="connsiteY14" fmla="*/ 55167 h 74407"/>
                  <a:gd name="connsiteX15" fmla="*/ 102221 w 110222"/>
                  <a:gd name="connsiteY15" fmla="*/ 55167 h 74407"/>
                  <a:gd name="connsiteX16" fmla="*/ 103079 w 110222"/>
                  <a:gd name="connsiteY16" fmla="*/ 56024 h 74407"/>
                  <a:gd name="connsiteX17" fmla="*/ 103079 w 110222"/>
                  <a:gd name="connsiteY17" fmla="*/ 62596 h 74407"/>
                  <a:gd name="connsiteX18" fmla="*/ 103079 w 110222"/>
                  <a:gd name="connsiteY18" fmla="*/ 73360 h 74407"/>
                  <a:gd name="connsiteX19" fmla="*/ 103650 w 110222"/>
                  <a:gd name="connsiteY19" fmla="*/ 74312 h 74407"/>
                  <a:gd name="connsiteX20" fmla="*/ 110222 w 110222"/>
                  <a:gd name="connsiteY20" fmla="*/ 74217 h 74407"/>
                  <a:gd name="connsiteX21" fmla="*/ 110222 w 110222"/>
                  <a:gd name="connsiteY21" fmla="*/ 38212 h 74407"/>
                  <a:gd name="connsiteX22" fmla="*/ 108889 w 110222"/>
                  <a:gd name="connsiteY22" fmla="*/ 38307 h 7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0222" h="74407">
                    <a:moveTo>
                      <a:pt x="108889" y="38307"/>
                    </a:moveTo>
                    <a:cubicBezTo>
                      <a:pt x="75456" y="38307"/>
                      <a:pt x="42023" y="38307"/>
                      <a:pt x="8591" y="38307"/>
                    </a:cubicBezTo>
                    <a:cubicBezTo>
                      <a:pt x="7162" y="38307"/>
                      <a:pt x="7162" y="38307"/>
                      <a:pt x="7162" y="36879"/>
                    </a:cubicBezTo>
                    <a:cubicBezTo>
                      <a:pt x="7162" y="25068"/>
                      <a:pt x="7162" y="13257"/>
                      <a:pt x="7162" y="1446"/>
                    </a:cubicBezTo>
                    <a:cubicBezTo>
                      <a:pt x="7162" y="-173"/>
                      <a:pt x="7352" y="17"/>
                      <a:pt x="5638" y="17"/>
                    </a:cubicBezTo>
                    <a:cubicBezTo>
                      <a:pt x="4209" y="17"/>
                      <a:pt x="2780" y="112"/>
                      <a:pt x="1351" y="17"/>
                    </a:cubicBezTo>
                    <a:cubicBezTo>
                      <a:pt x="304" y="-78"/>
                      <a:pt x="18" y="207"/>
                      <a:pt x="18" y="1350"/>
                    </a:cubicBezTo>
                    <a:cubicBezTo>
                      <a:pt x="18" y="25258"/>
                      <a:pt x="18" y="49166"/>
                      <a:pt x="18" y="73074"/>
                    </a:cubicBezTo>
                    <a:cubicBezTo>
                      <a:pt x="18" y="73264"/>
                      <a:pt x="18" y="73455"/>
                      <a:pt x="18" y="73645"/>
                    </a:cubicBezTo>
                    <a:cubicBezTo>
                      <a:pt x="-77" y="74312"/>
                      <a:pt x="208" y="74407"/>
                      <a:pt x="780" y="74407"/>
                    </a:cubicBezTo>
                    <a:cubicBezTo>
                      <a:pt x="2495" y="74407"/>
                      <a:pt x="4304" y="74312"/>
                      <a:pt x="6019" y="74407"/>
                    </a:cubicBezTo>
                    <a:cubicBezTo>
                      <a:pt x="6971" y="74407"/>
                      <a:pt x="7162" y="74122"/>
                      <a:pt x="7162" y="73264"/>
                    </a:cubicBezTo>
                    <a:cubicBezTo>
                      <a:pt x="7162" y="67740"/>
                      <a:pt x="7162" y="62215"/>
                      <a:pt x="7162" y="56691"/>
                    </a:cubicBezTo>
                    <a:cubicBezTo>
                      <a:pt x="7162" y="55072"/>
                      <a:pt x="6971" y="55167"/>
                      <a:pt x="8686" y="55167"/>
                    </a:cubicBezTo>
                    <a:cubicBezTo>
                      <a:pt x="39642" y="55167"/>
                      <a:pt x="70598" y="55167"/>
                      <a:pt x="101555" y="55167"/>
                    </a:cubicBezTo>
                    <a:cubicBezTo>
                      <a:pt x="101745" y="55167"/>
                      <a:pt x="102031" y="55167"/>
                      <a:pt x="102221" y="55167"/>
                    </a:cubicBezTo>
                    <a:cubicBezTo>
                      <a:pt x="102888" y="55072"/>
                      <a:pt x="103079" y="55357"/>
                      <a:pt x="103079" y="56024"/>
                    </a:cubicBezTo>
                    <a:cubicBezTo>
                      <a:pt x="103079" y="58215"/>
                      <a:pt x="103079" y="60406"/>
                      <a:pt x="103079" y="62596"/>
                    </a:cubicBezTo>
                    <a:cubicBezTo>
                      <a:pt x="103079" y="66216"/>
                      <a:pt x="103079" y="69740"/>
                      <a:pt x="103079" y="73360"/>
                    </a:cubicBezTo>
                    <a:cubicBezTo>
                      <a:pt x="103079" y="73836"/>
                      <a:pt x="102888" y="74312"/>
                      <a:pt x="103650" y="74312"/>
                    </a:cubicBezTo>
                    <a:cubicBezTo>
                      <a:pt x="105841" y="74217"/>
                      <a:pt x="108032" y="74407"/>
                      <a:pt x="110222" y="74217"/>
                    </a:cubicBezTo>
                    <a:cubicBezTo>
                      <a:pt x="110222" y="62215"/>
                      <a:pt x="110222" y="50214"/>
                      <a:pt x="110222" y="38212"/>
                    </a:cubicBezTo>
                    <a:cubicBezTo>
                      <a:pt x="109746" y="38307"/>
                      <a:pt x="109270" y="38307"/>
                      <a:pt x="108889" y="383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96" name="Forme libre : forme 3395">
                <a:extLst>
                  <a:ext uri="{FF2B5EF4-FFF2-40B4-BE49-F238E27FC236}">
                    <a16:creationId xmlns:a16="http://schemas.microsoft.com/office/drawing/2014/main" id="{DF1628DC-2EFD-98EC-028B-49C577F13552}"/>
                  </a:ext>
                </a:extLst>
              </p:cNvPr>
              <p:cNvSpPr/>
              <p:nvPr/>
            </p:nvSpPr>
            <p:spPr>
              <a:xfrm>
                <a:off x="17790480" y="4178521"/>
                <a:ext cx="71879" cy="19240"/>
              </a:xfrm>
              <a:custGeom>
                <a:avLst/>
                <a:gdLst>
                  <a:gd name="connsiteX0" fmla="*/ 1185 w 71879"/>
                  <a:gd name="connsiteY0" fmla="*/ 19240 h 19240"/>
                  <a:gd name="connsiteX1" fmla="*/ 35952 w 71879"/>
                  <a:gd name="connsiteY1" fmla="*/ 19240 h 19240"/>
                  <a:gd name="connsiteX2" fmla="*/ 70337 w 71879"/>
                  <a:gd name="connsiteY2" fmla="*/ 19240 h 19240"/>
                  <a:gd name="connsiteX3" fmla="*/ 71194 w 71879"/>
                  <a:gd name="connsiteY3" fmla="*/ 19240 h 19240"/>
                  <a:gd name="connsiteX4" fmla="*/ 71861 w 71879"/>
                  <a:gd name="connsiteY4" fmla="*/ 18574 h 19240"/>
                  <a:gd name="connsiteX5" fmla="*/ 71670 w 71879"/>
                  <a:gd name="connsiteY5" fmla="*/ 6382 h 19240"/>
                  <a:gd name="connsiteX6" fmla="*/ 69861 w 71879"/>
                  <a:gd name="connsiteY6" fmla="*/ 2096 h 19240"/>
                  <a:gd name="connsiteX7" fmla="*/ 64050 w 71879"/>
                  <a:gd name="connsiteY7" fmla="*/ 0 h 19240"/>
                  <a:gd name="connsiteX8" fmla="*/ 52335 w 71879"/>
                  <a:gd name="connsiteY8" fmla="*/ 0 h 19240"/>
                  <a:gd name="connsiteX9" fmla="*/ 8234 w 71879"/>
                  <a:gd name="connsiteY9" fmla="*/ 0 h 19240"/>
                  <a:gd name="connsiteX10" fmla="*/ 42 w 71879"/>
                  <a:gd name="connsiteY10" fmla="*/ 8096 h 19240"/>
                  <a:gd name="connsiteX11" fmla="*/ 42 w 71879"/>
                  <a:gd name="connsiteY11" fmla="*/ 18002 h 19240"/>
                  <a:gd name="connsiteX12" fmla="*/ 1185 w 71879"/>
                  <a:gd name="connsiteY12" fmla="*/ 19240 h 1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879" h="19240">
                    <a:moveTo>
                      <a:pt x="1185" y="19240"/>
                    </a:moveTo>
                    <a:cubicBezTo>
                      <a:pt x="12806" y="19240"/>
                      <a:pt x="24331" y="19240"/>
                      <a:pt x="35952" y="19240"/>
                    </a:cubicBezTo>
                    <a:cubicBezTo>
                      <a:pt x="47382" y="19240"/>
                      <a:pt x="58812" y="19240"/>
                      <a:pt x="70337" y="19240"/>
                    </a:cubicBezTo>
                    <a:cubicBezTo>
                      <a:pt x="70623" y="19240"/>
                      <a:pt x="70908" y="19240"/>
                      <a:pt x="71194" y="19240"/>
                    </a:cubicBezTo>
                    <a:cubicBezTo>
                      <a:pt x="71670" y="19240"/>
                      <a:pt x="71956" y="19050"/>
                      <a:pt x="71861" y="18574"/>
                    </a:cubicBezTo>
                    <a:cubicBezTo>
                      <a:pt x="71765" y="14478"/>
                      <a:pt x="72051" y="10478"/>
                      <a:pt x="71670" y="6382"/>
                    </a:cubicBezTo>
                    <a:cubicBezTo>
                      <a:pt x="71480" y="4763"/>
                      <a:pt x="71004" y="3334"/>
                      <a:pt x="69861" y="2096"/>
                    </a:cubicBezTo>
                    <a:cubicBezTo>
                      <a:pt x="68241" y="476"/>
                      <a:pt x="66241" y="0"/>
                      <a:pt x="64050" y="0"/>
                    </a:cubicBezTo>
                    <a:cubicBezTo>
                      <a:pt x="60145" y="0"/>
                      <a:pt x="56240" y="0"/>
                      <a:pt x="52335" y="0"/>
                    </a:cubicBezTo>
                    <a:cubicBezTo>
                      <a:pt x="37666" y="0"/>
                      <a:pt x="22902" y="0"/>
                      <a:pt x="8234" y="0"/>
                    </a:cubicBezTo>
                    <a:cubicBezTo>
                      <a:pt x="2709" y="0"/>
                      <a:pt x="138" y="2572"/>
                      <a:pt x="42" y="8096"/>
                    </a:cubicBezTo>
                    <a:cubicBezTo>
                      <a:pt x="-53" y="11430"/>
                      <a:pt x="42" y="14669"/>
                      <a:pt x="42" y="18002"/>
                    </a:cubicBezTo>
                    <a:cubicBezTo>
                      <a:pt x="-53" y="19050"/>
                      <a:pt x="233" y="19240"/>
                      <a:pt x="1185" y="19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97" name="Forme libre : forme 3396">
                <a:extLst>
                  <a:ext uri="{FF2B5EF4-FFF2-40B4-BE49-F238E27FC236}">
                    <a16:creationId xmlns:a16="http://schemas.microsoft.com/office/drawing/2014/main" id="{D417D35B-1229-98C0-F05E-EA68F71209F2}"/>
                  </a:ext>
                </a:extLst>
              </p:cNvPr>
              <p:cNvSpPr/>
              <p:nvPr/>
            </p:nvSpPr>
            <p:spPr>
              <a:xfrm>
                <a:off x="17765948" y="4178140"/>
                <a:ext cx="20097" cy="20097"/>
              </a:xfrm>
              <a:custGeom>
                <a:avLst/>
                <a:gdLst>
                  <a:gd name="connsiteX0" fmla="*/ 10096 w 20097"/>
                  <a:gd name="connsiteY0" fmla="*/ 20098 h 20097"/>
                  <a:gd name="connsiteX1" fmla="*/ 20098 w 20097"/>
                  <a:gd name="connsiteY1" fmla="*/ 10096 h 20097"/>
                  <a:gd name="connsiteX2" fmla="*/ 10001 w 20097"/>
                  <a:gd name="connsiteY2" fmla="*/ 0 h 20097"/>
                  <a:gd name="connsiteX3" fmla="*/ 0 w 20097"/>
                  <a:gd name="connsiteY3" fmla="*/ 10001 h 20097"/>
                  <a:gd name="connsiteX4" fmla="*/ 10096 w 20097"/>
                  <a:gd name="connsiteY4" fmla="*/ 20098 h 2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97" h="20097">
                    <a:moveTo>
                      <a:pt x="10096" y="20098"/>
                    </a:moveTo>
                    <a:cubicBezTo>
                      <a:pt x="15621" y="20098"/>
                      <a:pt x="20098" y="15621"/>
                      <a:pt x="20098" y="10096"/>
                    </a:cubicBezTo>
                    <a:cubicBezTo>
                      <a:pt x="20098" y="4667"/>
                      <a:pt x="15430" y="0"/>
                      <a:pt x="10001" y="0"/>
                    </a:cubicBezTo>
                    <a:cubicBezTo>
                      <a:pt x="4477" y="95"/>
                      <a:pt x="0" y="4572"/>
                      <a:pt x="0" y="10001"/>
                    </a:cubicBezTo>
                    <a:cubicBezTo>
                      <a:pt x="0" y="15526"/>
                      <a:pt x="4667" y="20098"/>
                      <a:pt x="10096" y="2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373" name="Graphique 9">
              <a:extLst>
                <a:ext uri="{FF2B5EF4-FFF2-40B4-BE49-F238E27FC236}">
                  <a16:creationId xmlns:a16="http://schemas.microsoft.com/office/drawing/2014/main" id="{588B13E0-182C-1AB3-5144-C8BEDF41FDA2}"/>
                </a:ext>
              </a:extLst>
            </p:cNvPr>
            <p:cNvGrpSpPr/>
            <p:nvPr/>
          </p:nvGrpSpPr>
          <p:grpSpPr>
            <a:xfrm>
              <a:off x="17682414" y="4308728"/>
              <a:ext cx="259175" cy="55721"/>
              <a:chOff x="17682414" y="4308728"/>
              <a:chExt cx="259175" cy="55721"/>
            </a:xfrm>
            <a:solidFill>
              <a:srgbClr val="E30613"/>
            </a:solidFill>
          </p:grpSpPr>
          <p:sp>
            <p:nvSpPr>
              <p:cNvPr id="3391" name="Forme libre : forme 3390">
                <a:extLst>
                  <a:ext uri="{FF2B5EF4-FFF2-40B4-BE49-F238E27FC236}">
                    <a16:creationId xmlns:a16="http://schemas.microsoft.com/office/drawing/2014/main" id="{D0FEDA01-BD59-DEF7-0F4C-F3A5C35B1E30}"/>
                  </a:ext>
                </a:extLst>
              </p:cNvPr>
              <p:cNvSpPr/>
              <p:nvPr/>
            </p:nvSpPr>
            <p:spPr>
              <a:xfrm>
                <a:off x="17748613" y="4308728"/>
                <a:ext cx="58674" cy="55721"/>
              </a:xfrm>
              <a:custGeom>
                <a:avLst/>
                <a:gdLst>
                  <a:gd name="connsiteX0" fmla="*/ 29337 w 58674"/>
                  <a:gd name="connsiteY0" fmla="*/ 0 h 55721"/>
                  <a:gd name="connsiteX1" fmla="*/ 38386 w 58674"/>
                  <a:gd name="connsiteY1" fmla="*/ 18288 h 55721"/>
                  <a:gd name="connsiteX2" fmla="*/ 58674 w 58674"/>
                  <a:gd name="connsiteY2" fmla="*/ 21241 h 55721"/>
                  <a:gd name="connsiteX3" fmla="*/ 44005 w 58674"/>
                  <a:gd name="connsiteY3" fmla="*/ 35528 h 55721"/>
                  <a:gd name="connsiteX4" fmla="*/ 47435 w 58674"/>
                  <a:gd name="connsiteY4" fmla="*/ 55721 h 55721"/>
                  <a:gd name="connsiteX5" fmla="*/ 29337 w 58674"/>
                  <a:gd name="connsiteY5" fmla="*/ 46196 h 55721"/>
                  <a:gd name="connsiteX6" fmla="*/ 11239 w 58674"/>
                  <a:gd name="connsiteY6" fmla="*/ 55721 h 55721"/>
                  <a:gd name="connsiteX7" fmla="*/ 14669 w 58674"/>
                  <a:gd name="connsiteY7" fmla="*/ 35528 h 55721"/>
                  <a:gd name="connsiteX8" fmla="*/ 0 w 58674"/>
                  <a:gd name="connsiteY8" fmla="*/ 21241 h 55721"/>
                  <a:gd name="connsiteX9" fmla="*/ 20288 w 58674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674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674" y="21241"/>
                    </a:lnTo>
                    <a:lnTo>
                      <a:pt x="44005" y="35528"/>
                    </a:lnTo>
                    <a:lnTo>
                      <a:pt x="47435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92" name="Forme libre : forme 3391">
                <a:extLst>
                  <a:ext uri="{FF2B5EF4-FFF2-40B4-BE49-F238E27FC236}">
                    <a16:creationId xmlns:a16="http://schemas.microsoft.com/office/drawing/2014/main" id="{3F9CD2F0-3121-DCA0-BF42-37C216BD0028}"/>
                  </a:ext>
                </a:extLst>
              </p:cNvPr>
              <p:cNvSpPr/>
              <p:nvPr/>
            </p:nvSpPr>
            <p:spPr>
              <a:xfrm>
                <a:off x="17682414" y="4308728"/>
                <a:ext cx="58674" cy="55721"/>
              </a:xfrm>
              <a:custGeom>
                <a:avLst/>
                <a:gdLst>
                  <a:gd name="connsiteX0" fmla="*/ 29337 w 58674"/>
                  <a:gd name="connsiteY0" fmla="*/ 0 h 55721"/>
                  <a:gd name="connsiteX1" fmla="*/ 38386 w 58674"/>
                  <a:gd name="connsiteY1" fmla="*/ 18288 h 55721"/>
                  <a:gd name="connsiteX2" fmla="*/ 58674 w 58674"/>
                  <a:gd name="connsiteY2" fmla="*/ 21241 h 55721"/>
                  <a:gd name="connsiteX3" fmla="*/ 44006 w 58674"/>
                  <a:gd name="connsiteY3" fmla="*/ 35528 h 55721"/>
                  <a:gd name="connsiteX4" fmla="*/ 47435 w 58674"/>
                  <a:gd name="connsiteY4" fmla="*/ 55721 h 55721"/>
                  <a:gd name="connsiteX5" fmla="*/ 29337 w 58674"/>
                  <a:gd name="connsiteY5" fmla="*/ 46196 h 55721"/>
                  <a:gd name="connsiteX6" fmla="*/ 11240 w 58674"/>
                  <a:gd name="connsiteY6" fmla="*/ 55721 h 55721"/>
                  <a:gd name="connsiteX7" fmla="*/ 14669 w 58674"/>
                  <a:gd name="connsiteY7" fmla="*/ 35528 h 55721"/>
                  <a:gd name="connsiteX8" fmla="*/ 0 w 58674"/>
                  <a:gd name="connsiteY8" fmla="*/ 21241 h 55721"/>
                  <a:gd name="connsiteX9" fmla="*/ 20288 w 58674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674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674" y="21241"/>
                    </a:lnTo>
                    <a:lnTo>
                      <a:pt x="44006" y="35528"/>
                    </a:lnTo>
                    <a:lnTo>
                      <a:pt x="47435" y="55721"/>
                    </a:lnTo>
                    <a:lnTo>
                      <a:pt x="29337" y="46196"/>
                    </a:lnTo>
                    <a:lnTo>
                      <a:pt x="11240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93" name="Forme libre : forme 3392">
                <a:extLst>
                  <a:ext uri="{FF2B5EF4-FFF2-40B4-BE49-F238E27FC236}">
                    <a16:creationId xmlns:a16="http://schemas.microsoft.com/office/drawing/2014/main" id="{EE1C17C4-C0BE-AB97-1643-227997DF5B41}"/>
                  </a:ext>
                </a:extLst>
              </p:cNvPr>
              <p:cNvSpPr/>
              <p:nvPr/>
            </p:nvSpPr>
            <p:spPr>
              <a:xfrm>
                <a:off x="17814812" y="4308728"/>
                <a:ext cx="58673" cy="55721"/>
              </a:xfrm>
              <a:custGeom>
                <a:avLst/>
                <a:gdLst>
                  <a:gd name="connsiteX0" fmla="*/ 29337 w 58673"/>
                  <a:gd name="connsiteY0" fmla="*/ 0 h 55721"/>
                  <a:gd name="connsiteX1" fmla="*/ 38386 w 58673"/>
                  <a:gd name="connsiteY1" fmla="*/ 18288 h 55721"/>
                  <a:gd name="connsiteX2" fmla="*/ 58674 w 58673"/>
                  <a:gd name="connsiteY2" fmla="*/ 21241 h 55721"/>
                  <a:gd name="connsiteX3" fmla="*/ 44005 w 58673"/>
                  <a:gd name="connsiteY3" fmla="*/ 35528 h 55721"/>
                  <a:gd name="connsiteX4" fmla="*/ 47434 w 58673"/>
                  <a:gd name="connsiteY4" fmla="*/ 55721 h 55721"/>
                  <a:gd name="connsiteX5" fmla="*/ 29337 w 58673"/>
                  <a:gd name="connsiteY5" fmla="*/ 46196 h 55721"/>
                  <a:gd name="connsiteX6" fmla="*/ 11239 w 58673"/>
                  <a:gd name="connsiteY6" fmla="*/ 55721 h 55721"/>
                  <a:gd name="connsiteX7" fmla="*/ 14668 w 58673"/>
                  <a:gd name="connsiteY7" fmla="*/ 35528 h 55721"/>
                  <a:gd name="connsiteX8" fmla="*/ 0 w 58673"/>
                  <a:gd name="connsiteY8" fmla="*/ 21241 h 55721"/>
                  <a:gd name="connsiteX9" fmla="*/ 20288 w 58673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673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674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94" name="Forme libre : forme 3393">
                <a:extLst>
                  <a:ext uri="{FF2B5EF4-FFF2-40B4-BE49-F238E27FC236}">
                    <a16:creationId xmlns:a16="http://schemas.microsoft.com/office/drawing/2014/main" id="{0E12C5F3-D465-30FA-9DAC-88BB67CCAA43}"/>
                  </a:ext>
                </a:extLst>
              </p:cNvPr>
              <p:cNvSpPr/>
              <p:nvPr/>
            </p:nvSpPr>
            <p:spPr>
              <a:xfrm>
                <a:off x="17882915" y="4308728"/>
                <a:ext cx="58674" cy="55721"/>
              </a:xfrm>
              <a:custGeom>
                <a:avLst/>
                <a:gdLst>
                  <a:gd name="connsiteX0" fmla="*/ 29337 w 58674"/>
                  <a:gd name="connsiteY0" fmla="*/ 0 h 55721"/>
                  <a:gd name="connsiteX1" fmla="*/ 38386 w 58674"/>
                  <a:gd name="connsiteY1" fmla="*/ 18288 h 55721"/>
                  <a:gd name="connsiteX2" fmla="*/ 58674 w 58674"/>
                  <a:gd name="connsiteY2" fmla="*/ 21241 h 55721"/>
                  <a:gd name="connsiteX3" fmla="*/ 44005 w 58674"/>
                  <a:gd name="connsiteY3" fmla="*/ 35528 h 55721"/>
                  <a:gd name="connsiteX4" fmla="*/ 47434 w 58674"/>
                  <a:gd name="connsiteY4" fmla="*/ 55721 h 55721"/>
                  <a:gd name="connsiteX5" fmla="*/ 29337 w 58674"/>
                  <a:gd name="connsiteY5" fmla="*/ 46196 h 55721"/>
                  <a:gd name="connsiteX6" fmla="*/ 11239 w 58674"/>
                  <a:gd name="connsiteY6" fmla="*/ 55721 h 55721"/>
                  <a:gd name="connsiteX7" fmla="*/ 14669 w 58674"/>
                  <a:gd name="connsiteY7" fmla="*/ 35528 h 55721"/>
                  <a:gd name="connsiteX8" fmla="*/ 0 w 58674"/>
                  <a:gd name="connsiteY8" fmla="*/ 21241 h 55721"/>
                  <a:gd name="connsiteX9" fmla="*/ 20288 w 58674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674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674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374" name="Graphique 9">
              <a:extLst>
                <a:ext uri="{FF2B5EF4-FFF2-40B4-BE49-F238E27FC236}">
                  <a16:creationId xmlns:a16="http://schemas.microsoft.com/office/drawing/2014/main" id="{D7EAA165-DAA0-33BB-346A-65D066038D3C}"/>
                </a:ext>
              </a:extLst>
            </p:cNvPr>
            <p:cNvGrpSpPr/>
            <p:nvPr/>
          </p:nvGrpSpPr>
          <p:grpSpPr>
            <a:xfrm>
              <a:off x="17725657" y="4389214"/>
              <a:ext cx="171450" cy="236315"/>
              <a:chOff x="17725657" y="4389214"/>
              <a:chExt cx="171450" cy="236315"/>
            </a:xfrm>
            <a:solidFill>
              <a:srgbClr val="E30613"/>
            </a:solidFill>
          </p:grpSpPr>
          <p:sp>
            <p:nvSpPr>
              <p:cNvPr id="3375" name="Forme libre : forme 3374">
                <a:extLst>
                  <a:ext uri="{FF2B5EF4-FFF2-40B4-BE49-F238E27FC236}">
                    <a16:creationId xmlns:a16="http://schemas.microsoft.com/office/drawing/2014/main" id="{E92AEC4F-9D07-E488-A070-B14AD22B8973}"/>
                  </a:ext>
                </a:extLst>
              </p:cNvPr>
              <p:cNvSpPr/>
              <p:nvPr/>
            </p:nvSpPr>
            <p:spPr>
              <a:xfrm>
                <a:off x="17742517" y="4400073"/>
                <a:ext cx="24955" cy="53339"/>
              </a:xfrm>
              <a:custGeom>
                <a:avLst/>
                <a:gdLst>
                  <a:gd name="connsiteX0" fmla="*/ 19050 w 24955"/>
                  <a:gd name="connsiteY0" fmla="*/ 29337 h 53339"/>
                  <a:gd name="connsiteX1" fmla="*/ 5906 w 24955"/>
                  <a:gd name="connsiteY1" fmla="*/ 29337 h 53339"/>
                  <a:gd name="connsiteX2" fmla="*/ 5906 w 24955"/>
                  <a:gd name="connsiteY2" fmla="*/ 53340 h 53339"/>
                  <a:gd name="connsiteX3" fmla="*/ 0 w 24955"/>
                  <a:gd name="connsiteY3" fmla="*/ 53340 h 53339"/>
                  <a:gd name="connsiteX4" fmla="*/ 0 w 24955"/>
                  <a:gd name="connsiteY4" fmla="*/ 0 h 53339"/>
                  <a:gd name="connsiteX5" fmla="*/ 5906 w 24955"/>
                  <a:gd name="connsiteY5" fmla="*/ 0 h 53339"/>
                  <a:gd name="connsiteX6" fmla="*/ 5906 w 24955"/>
                  <a:gd name="connsiteY6" fmla="*/ 24003 h 53339"/>
                  <a:gd name="connsiteX7" fmla="*/ 19050 w 24955"/>
                  <a:gd name="connsiteY7" fmla="*/ 24003 h 53339"/>
                  <a:gd name="connsiteX8" fmla="*/ 19050 w 24955"/>
                  <a:gd name="connsiteY8" fmla="*/ 0 h 53339"/>
                  <a:gd name="connsiteX9" fmla="*/ 24956 w 24955"/>
                  <a:gd name="connsiteY9" fmla="*/ 0 h 53339"/>
                  <a:gd name="connsiteX10" fmla="*/ 24956 w 24955"/>
                  <a:gd name="connsiteY10" fmla="*/ 53340 h 53339"/>
                  <a:gd name="connsiteX11" fmla="*/ 19050 w 24955"/>
                  <a:gd name="connsiteY11" fmla="*/ 53340 h 53339"/>
                  <a:gd name="connsiteX12" fmla="*/ 19050 w 24955"/>
                  <a:gd name="connsiteY12" fmla="*/ 2933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39">
                    <a:moveTo>
                      <a:pt x="19050" y="29337"/>
                    </a:moveTo>
                    <a:lnTo>
                      <a:pt x="5906" y="29337"/>
                    </a:lnTo>
                    <a:lnTo>
                      <a:pt x="5906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6" y="0"/>
                    </a:lnTo>
                    <a:lnTo>
                      <a:pt x="5906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6" y="0"/>
                    </a:lnTo>
                    <a:lnTo>
                      <a:pt x="24956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76" name="Forme libre : forme 3375">
                <a:extLst>
                  <a:ext uri="{FF2B5EF4-FFF2-40B4-BE49-F238E27FC236}">
                    <a16:creationId xmlns:a16="http://schemas.microsoft.com/office/drawing/2014/main" id="{5266A331-6D61-C43F-C307-C8D8C419B02E}"/>
                  </a:ext>
                </a:extLst>
              </p:cNvPr>
              <p:cNvSpPr/>
              <p:nvPr/>
            </p:nvSpPr>
            <p:spPr>
              <a:xfrm>
                <a:off x="17773943" y="4389214"/>
                <a:ext cx="24485" cy="64769"/>
              </a:xfrm>
              <a:custGeom>
                <a:avLst/>
                <a:gdLst>
                  <a:gd name="connsiteX0" fmla="*/ 3054 w 24485"/>
                  <a:gd name="connsiteY0" fmla="*/ 13906 h 64769"/>
                  <a:gd name="connsiteX1" fmla="*/ 12198 w 24485"/>
                  <a:gd name="connsiteY1" fmla="*/ 10287 h 64769"/>
                  <a:gd name="connsiteX2" fmla="*/ 21342 w 24485"/>
                  <a:gd name="connsiteY2" fmla="*/ 13906 h 64769"/>
                  <a:gd name="connsiteX3" fmla="*/ 24485 w 24485"/>
                  <a:gd name="connsiteY3" fmla="*/ 23717 h 64769"/>
                  <a:gd name="connsiteX4" fmla="*/ 24485 w 24485"/>
                  <a:gd name="connsiteY4" fmla="*/ 51340 h 64769"/>
                  <a:gd name="connsiteX5" fmla="*/ 21342 w 24485"/>
                  <a:gd name="connsiteY5" fmla="*/ 61151 h 64769"/>
                  <a:gd name="connsiteX6" fmla="*/ 12198 w 24485"/>
                  <a:gd name="connsiteY6" fmla="*/ 64770 h 64769"/>
                  <a:gd name="connsiteX7" fmla="*/ 3149 w 24485"/>
                  <a:gd name="connsiteY7" fmla="*/ 61151 h 64769"/>
                  <a:gd name="connsiteX8" fmla="*/ 6 w 24485"/>
                  <a:gd name="connsiteY8" fmla="*/ 51340 h 64769"/>
                  <a:gd name="connsiteX9" fmla="*/ 6 w 24485"/>
                  <a:gd name="connsiteY9" fmla="*/ 23717 h 64769"/>
                  <a:gd name="connsiteX10" fmla="*/ 3054 w 24485"/>
                  <a:gd name="connsiteY10" fmla="*/ 13906 h 64769"/>
                  <a:gd name="connsiteX11" fmla="*/ 12103 w 24485"/>
                  <a:gd name="connsiteY11" fmla="*/ 3238 h 64769"/>
                  <a:gd name="connsiteX12" fmla="*/ 8102 w 24485"/>
                  <a:gd name="connsiteY12" fmla="*/ 7715 h 64769"/>
                  <a:gd name="connsiteX13" fmla="*/ 2959 w 24485"/>
                  <a:gd name="connsiteY13" fmla="*/ 7715 h 64769"/>
                  <a:gd name="connsiteX14" fmla="*/ 9531 w 24485"/>
                  <a:gd name="connsiteY14" fmla="*/ 0 h 64769"/>
                  <a:gd name="connsiteX15" fmla="*/ 14770 w 24485"/>
                  <a:gd name="connsiteY15" fmla="*/ 0 h 64769"/>
                  <a:gd name="connsiteX16" fmla="*/ 21437 w 24485"/>
                  <a:gd name="connsiteY16" fmla="*/ 7715 h 64769"/>
                  <a:gd name="connsiteX17" fmla="*/ 16294 w 24485"/>
                  <a:gd name="connsiteY17" fmla="*/ 7715 h 64769"/>
                  <a:gd name="connsiteX18" fmla="*/ 12103 w 24485"/>
                  <a:gd name="connsiteY18" fmla="*/ 3238 h 64769"/>
                  <a:gd name="connsiteX19" fmla="*/ 12103 w 24485"/>
                  <a:gd name="connsiteY19" fmla="*/ 15716 h 64769"/>
                  <a:gd name="connsiteX20" fmla="*/ 5816 w 24485"/>
                  <a:gd name="connsiteY20" fmla="*/ 23431 h 64769"/>
                  <a:gd name="connsiteX21" fmla="*/ 5816 w 24485"/>
                  <a:gd name="connsiteY21" fmla="*/ 51626 h 64769"/>
                  <a:gd name="connsiteX22" fmla="*/ 12103 w 24485"/>
                  <a:gd name="connsiteY22" fmla="*/ 59341 h 64769"/>
                  <a:gd name="connsiteX23" fmla="*/ 18389 w 24485"/>
                  <a:gd name="connsiteY23" fmla="*/ 51626 h 64769"/>
                  <a:gd name="connsiteX24" fmla="*/ 18389 w 24485"/>
                  <a:gd name="connsiteY24" fmla="*/ 23431 h 64769"/>
                  <a:gd name="connsiteX25" fmla="*/ 12103 w 24485"/>
                  <a:gd name="connsiteY25" fmla="*/ 15716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85" h="64769">
                    <a:moveTo>
                      <a:pt x="3054" y="13906"/>
                    </a:moveTo>
                    <a:cubicBezTo>
                      <a:pt x="5150" y="11525"/>
                      <a:pt x="8197" y="10287"/>
                      <a:pt x="12198" y="10287"/>
                    </a:cubicBezTo>
                    <a:cubicBezTo>
                      <a:pt x="16198" y="10287"/>
                      <a:pt x="19246" y="11525"/>
                      <a:pt x="21342" y="13906"/>
                    </a:cubicBezTo>
                    <a:cubicBezTo>
                      <a:pt x="23437" y="16288"/>
                      <a:pt x="24485" y="19526"/>
                      <a:pt x="24485" y="23717"/>
                    </a:cubicBezTo>
                    <a:lnTo>
                      <a:pt x="24485" y="51340"/>
                    </a:lnTo>
                    <a:cubicBezTo>
                      <a:pt x="24485" y="55531"/>
                      <a:pt x="23437" y="58769"/>
                      <a:pt x="21342" y="61151"/>
                    </a:cubicBezTo>
                    <a:cubicBezTo>
                      <a:pt x="19246" y="63532"/>
                      <a:pt x="16198" y="64770"/>
                      <a:pt x="12198" y="64770"/>
                    </a:cubicBezTo>
                    <a:cubicBezTo>
                      <a:pt x="8197" y="64770"/>
                      <a:pt x="5245" y="63532"/>
                      <a:pt x="3149" y="61151"/>
                    </a:cubicBezTo>
                    <a:cubicBezTo>
                      <a:pt x="1054" y="58769"/>
                      <a:pt x="6" y="55531"/>
                      <a:pt x="6" y="51340"/>
                    </a:cubicBezTo>
                    <a:lnTo>
                      <a:pt x="6" y="23717"/>
                    </a:lnTo>
                    <a:cubicBezTo>
                      <a:pt x="-89" y="19621"/>
                      <a:pt x="959" y="16288"/>
                      <a:pt x="3054" y="13906"/>
                    </a:cubicBezTo>
                    <a:close/>
                    <a:moveTo>
                      <a:pt x="12103" y="3238"/>
                    </a:moveTo>
                    <a:lnTo>
                      <a:pt x="8102" y="7715"/>
                    </a:lnTo>
                    <a:lnTo>
                      <a:pt x="2959" y="7715"/>
                    </a:lnTo>
                    <a:lnTo>
                      <a:pt x="9531" y="0"/>
                    </a:lnTo>
                    <a:lnTo>
                      <a:pt x="14770" y="0"/>
                    </a:lnTo>
                    <a:lnTo>
                      <a:pt x="21437" y="7715"/>
                    </a:lnTo>
                    <a:lnTo>
                      <a:pt x="16294" y="7715"/>
                    </a:lnTo>
                    <a:lnTo>
                      <a:pt x="12103" y="3238"/>
                    </a:lnTo>
                    <a:close/>
                    <a:moveTo>
                      <a:pt x="12103" y="15716"/>
                    </a:moveTo>
                    <a:cubicBezTo>
                      <a:pt x="7912" y="15716"/>
                      <a:pt x="5816" y="18288"/>
                      <a:pt x="5816" y="23431"/>
                    </a:cubicBezTo>
                    <a:lnTo>
                      <a:pt x="5816" y="51626"/>
                    </a:lnTo>
                    <a:cubicBezTo>
                      <a:pt x="5816" y="56769"/>
                      <a:pt x="7912" y="59341"/>
                      <a:pt x="12103" y="59341"/>
                    </a:cubicBezTo>
                    <a:cubicBezTo>
                      <a:pt x="16294" y="59341"/>
                      <a:pt x="18389" y="56769"/>
                      <a:pt x="18389" y="51626"/>
                    </a:cubicBezTo>
                    <a:lnTo>
                      <a:pt x="18389" y="23431"/>
                    </a:lnTo>
                    <a:cubicBezTo>
                      <a:pt x="18484" y="18288"/>
                      <a:pt x="16389" y="15716"/>
                      <a:pt x="12103" y="157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77" name="Forme libre : forme 3376">
                <a:extLst>
                  <a:ext uri="{FF2B5EF4-FFF2-40B4-BE49-F238E27FC236}">
                    <a16:creationId xmlns:a16="http://schemas.microsoft.com/office/drawing/2014/main" id="{376ECD69-C066-592A-95E4-239FA07707A3}"/>
                  </a:ext>
                </a:extLst>
              </p:cNvPr>
              <p:cNvSpPr/>
              <p:nvPr/>
            </p:nvSpPr>
            <p:spPr>
              <a:xfrm>
                <a:off x="17802620" y="4400073"/>
                <a:ext cx="25526" cy="53339"/>
              </a:xfrm>
              <a:custGeom>
                <a:avLst/>
                <a:gdLst>
                  <a:gd name="connsiteX0" fmla="*/ 15716 w 25526"/>
                  <a:gd name="connsiteY0" fmla="*/ 53340 h 53339"/>
                  <a:gd name="connsiteX1" fmla="*/ 9811 w 25526"/>
                  <a:gd name="connsiteY1" fmla="*/ 53340 h 53339"/>
                  <a:gd name="connsiteX2" fmla="*/ 9811 w 25526"/>
                  <a:gd name="connsiteY2" fmla="*/ 5429 h 53339"/>
                  <a:gd name="connsiteX3" fmla="*/ 0 w 25526"/>
                  <a:gd name="connsiteY3" fmla="*/ 5429 h 53339"/>
                  <a:gd name="connsiteX4" fmla="*/ 0 w 25526"/>
                  <a:gd name="connsiteY4" fmla="*/ 0 h 53339"/>
                  <a:gd name="connsiteX5" fmla="*/ 25527 w 25526"/>
                  <a:gd name="connsiteY5" fmla="*/ 0 h 53339"/>
                  <a:gd name="connsiteX6" fmla="*/ 25527 w 25526"/>
                  <a:gd name="connsiteY6" fmla="*/ 5429 h 53339"/>
                  <a:gd name="connsiteX7" fmla="*/ 15716 w 25526"/>
                  <a:gd name="connsiteY7" fmla="*/ 5429 h 53339"/>
                  <a:gd name="connsiteX8" fmla="*/ 15716 w 25526"/>
                  <a:gd name="connsiteY8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6" h="53339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78" name="Forme libre : forme 3377">
                <a:extLst>
                  <a:ext uri="{FF2B5EF4-FFF2-40B4-BE49-F238E27FC236}">
                    <a16:creationId xmlns:a16="http://schemas.microsoft.com/office/drawing/2014/main" id="{3B2F898D-88D0-32C1-3D76-90A69CF046AC}"/>
                  </a:ext>
                </a:extLst>
              </p:cNvPr>
              <p:cNvSpPr/>
              <p:nvPr/>
            </p:nvSpPr>
            <p:spPr>
              <a:xfrm>
                <a:off x="17833004" y="4400073"/>
                <a:ext cx="21907" cy="53339"/>
              </a:xfrm>
              <a:custGeom>
                <a:avLst/>
                <a:gdLst>
                  <a:gd name="connsiteX0" fmla="*/ 5906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6 w 21907"/>
                  <a:gd name="connsiteY3" fmla="*/ 28956 h 53339"/>
                  <a:gd name="connsiteX4" fmla="*/ 5906 w 21907"/>
                  <a:gd name="connsiteY4" fmla="*/ 47911 h 53339"/>
                  <a:gd name="connsiteX5" fmla="*/ 21908 w 21907"/>
                  <a:gd name="connsiteY5" fmla="*/ 47911 h 53339"/>
                  <a:gd name="connsiteX6" fmla="*/ 21908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8 w 21907"/>
                  <a:gd name="connsiteY9" fmla="*/ 0 h 53339"/>
                  <a:gd name="connsiteX10" fmla="*/ 21908 w 21907"/>
                  <a:gd name="connsiteY10" fmla="*/ 5429 h 53339"/>
                  <a:gd name="connsiteX11" fmla="*/ 5906 w 21907"/>
                  <a:gd name="connsiteY11" fmla="*/ 5429 h 53339"/>
                  <a:gd name="connsiteX12" fmla="*/ 5906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6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6" y="28956"/>
                    </a:lnTo>
                    <a:lnTo>
                      <a:pt x="5906" y="47911"/>
                    </a:lnTo>
                    <a:lnTo>
                      <a:pt x="21908" y="47911"/>
                    </a:lnTo>
                    <a:lnTo>
                      <a:pt x="21908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8" y="0"/>
                    </a:lnTo>
                    <a:lnTo>
                      <a:pt x="21908" y="5429"/>
                    </a:lnTo>
                    <a:lnTo>
                      <a:pt x="5906" y="5429"/>
                    </a:lnTo>
                    <a:lnTo>
                      <a:pt x="5906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79" name="Forme libre : forme 3378">
                <a:extLst>
                  <a:ext uri="{FF2B5EF4-FFF2-40B4-BE49-F238E27FC236}">
                    <a16:creationId xmlns:a16="http://schemas.microsoft.com/office/drawing/2014/main" id="{C47AA112-682F-C8E8-FA92-8A25D570F341}"/>
                  </a:ext>
                </a:extLst>
              </p:cNvPr>
              <p:cNvSpPr/>
              <p:nvPr/>
            </p:nvSpPr>
            <p:spPr>
              <a:xfrm>
                <a:off x="17861198" y="4400073"/>
                <a:ext cx="21145" cy="53339"/>
              </a:xfrm>
              <a:custGeom>
                <a:avLst/>
                <a:gdLst>
                  <a:gd name="connsiteX0" fmla="*/ 21146 w 21145"/>
                  <a:gd name="connsiteY0" fmla="*/ 53340 h 53339"/>
                  <a:gd name="connsiteX1" fmla="*/ 0 w 21145"/>
                  <a:gd name="connsiteY1" fmla="*/ 53340 h 53339"/>
                  <a:gd name="connsiteX2" fmla="*/ 0 w 21145"/>
                  <a:gd name="connsiteY2" fmla="*/ 0 h 53339"/>
                  <a:gd name="connsiteX3" fmla="*/ 5905 w 21145"/>
                  <a:gd name="connsiteY3" fmla="*/ 0 h 53339"/>
                  <a:gd name="connsiteX4" fmla="*/ 5905 w 21145"/>
                  <a:gd name="connsiteY4" fmla="*/ 47911 h 53339"/>
                  <a:gd name="connsiteX5" fmla="*/ 21146 w 21145"/>
                  <a:gd name="connsiteY5" fmla="*/ 47911 h 53339"/>
                  <a:gd name="connsiteX6" fmla="*/ 21146 w 21145"/>
                  <a:gd name="connsiteY6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39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0" name="Forme libre : forme 3379">
                <a:extLst>
                  <a:ext uri="{FF2B5EF4-FFF2-40B4-BE49-F238E27FC236}">
                    <a16:creationId xmlns:a16="http://schemas.microsoft.com/office/drawing/2014/main" id="{78E9A797-1501-069B-58D1-54C78F70E47B}"/>
                  </a:ext>
                </a:extLst>
              </p:cNvPr>
              <p:cNvSpPr/>
              <p:nvPr/>
            </p:nvSpPr>
            <p:spPr>
              <a:xfrm>
                <a:off x="17725657" y="4485226"/>
                <a:ext cx="24098" cy="54482"/>
              </a:xfrm>
              <a:custGeom>
                <a:avLst/>
                <a:gdLst>
                  <a:gd name="connsiteX0" fmla="*/ 12002 w 24098"/>
                  <a:gd name="connsiteY0" fmla="*/ 0 h 54482"/>
                  <a:gd name="connsiteX1" fmla="*/ 21050 w 24098"/>
                  <a:gd name="connsiteY1" fmla="*/ 3619 h 54482"/>
                  <a:gd name="connsiteX2" fmla="*/ 24098 w 24098"/>
                  <a:gd name="connsiteY2" fmla="*/ 13430 h 54482"/>
                  <a:gd name="connsiteX3" fmla="*/ 24098 w 24098"/>
                  <a:gd name="connsiteY3" fmla="*/ 18002 h 54482"/>
                  <a:gd name="connsiteX4" fmla="*/ 18479 w 24098"/>
                  <a:gd name="connsiteY4" fmla="*/ 18002 h 54482"/>
                  <a:gd name="connsiteX5" fmla="*/ 18479 w 24098"/>
                  <a:gd name="connsiteY5" fmla="*/ 13144 h 54482"/>
                  <a:gd name="connsiteX6" fmla="*/ 12192 w 24098"/>
                  <a:gd name="connsiteY6" fmla="*/ 5429 h 54482"/>
                  <a:gd name="connsiteX7" fmla="*/ 5905 w 24098"/>
                  <a:gd name="connsiteY7" fmla="*/ 13144 h 54482"/>
                  <a:gd name="connsiteX8" fmla="*/ 5905 w 24098"/>
                  <a:gd name="connsiteY8" fmla="*/ 41338 h 54482"/>
                  <a:gd name="connsiteX9" fmla="*/ 12192 w 24098"/>
                  <a:gd name="connsiteY9" fmla="*/ 49054 h 54482"/>
                  <a:gd name="connsiteX10" fmla="*/ 18479 w 24098"/>
                  <a:gd name="connsiteY10" fmla="*/ 41338 h 54482"/>
                  <a:gd name="connsiteX11" fmla="*/ 18479 w 24098"/>
                  <a:gd name="connsiteY11" fmla="*/ 30670 h 54482"/>
                  <a:gd name="connsiteX12" fmla="*/ 12954 w 24098"/>
                  <a:gd name="connsiteY12" fmla="*/ 30670 h 54482"/>
                  <a:gd name="connsiteX13" fmla="*/ 12954 w 24098"/>
                  <a:gd name="connsiteY13" fmla="*/ 25336 h 54482"/>
                  <a:gd name="connsiteX14" fmla="*/ 24098 w 24098"/>
                  <a:gd name="connsiteY14" fmla="*/ 25336 h 54482"/>
                  <a:gd name="connsiteX15" fmla="*/ 24098 w 24098"/>
                  <a:gd name="connsiteY15" fmla="*/ 41053 h 54482"/>
                  <a:gd name="connsiteX16" fmla="*/ 21050 w 24098"/>
                  <a:gd name="connsiteY16" fmla="*/ 50863 h 54482"/>
                  <a:gd name="connsiteX17" fmla="*/ 12002 w 24098"/>
                  <a:gd name="connsiteY17" fmla="*/ 54483 h 54482"/>
                  <a:gd name="connsiteX18" fmla="*/ 3048 w 24098"/>
                  <a:gd name="connsiteY18" fmla="*/ 50863 h 54482"/>
                  <a:gd name="connsiteX19" fmla="*/ 0 w 24098"/>
                  <a:gd name="connsiteY19" fmla="*/ 41053 h 54482"/>
                  <a:gd name="connsiteX20" fmla="*/ 0 w 24098"/>
                  <a:gd name="connsiteY20" fmla="*/ 13430 h 54482"/>
                  <a:gd name="connsiteX21" fmla="*/ 3048 w 24098"/>
                  <a:gd name="connsiteY21" fmla="*/ 3619 h 54482"/>
                  <a:gd name="connsiteX22" fmla="*/ 12002 w 24098"/>
                  <a:gd name="connsiteY22" fmla="*/ 0 h 5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098" h="54482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19"/>
                    </a:cubicBezTo>
                    <a:cubicBezTo>
                      <a:pt x="23051" y="6001"/>
                      <a:pt x="24098" y="9239"/>
                      <a:pt x="24098" y="13430"/>
                    </a:cubicBezTo>
                    <a:lnTo>
                      <a:pt x="24098" y="18002"/>
                    </a:lnTo>
                    <a:lnTo>
                      <a:pt x="18479" y="18002"/>
                    </a:lnTo>
                    <a:lnTo>
                      <a:pt x="18479" y="13144"/>
                    </a:lnTo>
                    <a:cubicBezTo>
                      <a:pt x="18479" y="8001"/>
                      <a:pt x="16383" y="5429"/>
                      <a:pt x="12192" y="5429"/>
                    </a:cubicBezTo>
                    <a:cubicBezTo>
                      <a:pt x="8001" y="5429"/>
                      <a:pt x="5905" y="8001"/>
                      <a:pt x="5905" y="13144"/>
                    </a:cubicBezTo>
                    <a:lnTo>
                      <a:pt x="5905" y="41338"/>
                    </a:lnTo>
                    <a:cubicBezTo>
                      <a:pt x="5905" y="46482"/>
                      <a:pt x="8001" y="49054"/>
                      <a:pt x="12192" y="49054"/>
                    </a:cubicBezTo>
                    <a:cubicBezTo>
                      <a:pt x="16383" y="49054"/>
                      <a:pt x="18479" y="46482"/>
                      <a:pt x="18479" y="41338"/>
                    </a:cubicBezTo>
                    <a:lnTo>
                      <a:pt x="18479" y="30670"/>
                    </a:lnTo>
                    <a:lnTo>
                      <a:pt x="12954" y="30670"/>
                    </a:lnTo>
                    <a:lnTo>
                      <a:pt x="12954" y="25336"/>
                    </a:lnTo>
                    <a:lnTo>
                      <a:pt x="24098" y="25336"/>
                    </a:lnTo>
                    <a:lnTo>
                      <a:pt x="24098" y="41053"/>
                    </a:lnTo>
                    <a:cubicBezTo>
                      <a:pt x="24098" y="45244"/>
                      <a:pt x="23051" y="48482"/>
                      <a:pt x="21050" y="50863"/>
                    </a:cubicBezTo>
                    <a:cubicBezTo>
                      <a:pt x="19050" y="53245"/>
                      <a:pt x="16002" y="54483"/>
                      <a:pt x="12002" y="54483"/>
                    </a:cubicBezTo>
                    <a:cubicBezTo>
                      <a:pt x="8001" y="54483"/>
                      <a:pt x="5048" y="53245"/>
                      <a:pt x="3048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13430"/>
                    </a:lnTo>
                    <a:cubicBezTo>
                      <a:pt x="0" y="9239"/>
                      <a:pt x="953" y="6001"/>
                      <a:pt x="3048" y="3619"/>
                    </a:cubicBezTo>
                    <a:cubicBezTo>
                      <a:pt x="5048" y="1238"/>
                      <a:pt x="8001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1" name="Forme libre : forme 3380">
                <a:extLst>
                  <a:ext uri="{FF2B5EF4-FFF2-40B4-BE49-F238E27FC236}">
                    <a16:creationId xmlns:a16="http://schemas.microsoft.com/office/drawing/2014/main" id="{68EF3FAE-8464-F405-DC9C-C013500948CA}"/>
                  </a:ext>
                </a:extLst>
              </p:cNvPr>
              <p:cNvSpPr/>
              <p:nvPr/>
            </p:nvSpPr>
            <p:spPr>
              <a:xfrm>
                <a:off x="17755566" y="4485226"/>
                <a:ext cx="24479" cy="54482"/>
              </a:xfrm>
              <a:custGeom>
                <a:avLst/>
                <a:gdLst>
                  <a:gd name="connsiteX0" fmla="*/ 0 w 24479"/>
                  <a:gd name="connsiteY0" fmla="*/ 41053 h 54482"/>
                  <a:gd name="connsiteX1" fmla="*/ 0 w 24479"/>
                  <a:gd name="connsiteY1" fmla="*/ 13430 h 54482"/>
                  <a:gd name="connsiteX2" fmla="*/ 3048 w 24479"/>
                  <a:gd name="connsiteY2" fmla="*/ 3619 h 54482"/>
                  <a:gd name="connsiteX3" fmla="*/ 12192 w 24479"/>
                  <a:gd name="connsiteY3" fmla="*/ 0 h 54482"/>
                  <a:gd name="connsiteX4" fmla="*/ 21336 w 24479"/>
                  <a:gd name="connsiteY4" fmla="*/ 3619 h 54482"/>
                  <a:gd name="connsiteX5" fmla="*/ 24479 w 24479"/>
                  <a:gd name="connsiteY5" fmla="*/ 13430 h 54482"/>
                  <a:gd name="connsiteX6" fmla="*/ 24479 w 24479"/>
                  <a:gd name="connsiteY6" fmla="*/ 41053 h 54482"/>
                  <a:gd name="connsiteX7" fmla="*/ 21336 w 24479"/>
                  <a:gd name="connsiteY7" fmla="*/ 50863 h 54482"/>
                  <a:gd name="connsiteX8" fmla="*/ 12192 w 24479"/>
                  <a:gd name="connsiteY8" fmla="*/ 54483 h 54482"/>
                  <a:gd name="connsiteX9" fmla="*/ 3143 w 24479"/>
                  <a:gd name="connsiteY9" fmla="*/ 50863 h 54482"/>
                  <a:gd name="connsiteX10" fmla="*/ 0 w 24479"/>
                  <a:gd name="connsiteY10" fmla="*/ 41053 h 54482"/>
                  <a:gd name="connsiteX11" fmla="*/ 5905 w 24479"/>
                  <a:gd name="connsiteY11" fmla="*/ 13144 h 54482"/>
                  <a:gd name="connsiteX12" fmla="*/ 5905 w 24479"/>
                  <a:gd name="connsiteY12" fmla="*/ 41338 h 54482"/>
                  <a:gd name="connsiteX13" fmla="*/ 12192 w 24479"/>
                  <a:gd name="connsiteY13" fmla="*/ 49054 h 54482"/>
                  <a:gd name="connsiteX14" fmla="*/ 18479 w 24479"/>
                  <a:gd name="connsiteY14" fmla="*/ 41338 h 54482"/>
                  <a:gd name="connsiteX15" fmla="*/ 18479 w 24479"/>
                  <a:gd name="connsiteY15" fmla="*/ 13144 h 54482"/>
                  <a:gd name="connsiteX16" fmla="*/ 12192 w 24479"/>
                  <a:gd name="connsiteY16" fmla="*/ 5429 h 54482"/>
                  <a:gd name="connsiteX17" fmla="*/ 5905 w 24479"/>
                  <a:gd name="connsiteY17" fmla="*/ 13144 h 5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479" h="54482">
                    <a:moveTo>
                      <a:pt x="0" y="41053"/>
                    </a:moveTo>
                    <a:lnTo>
                      <a:pt x="0" y="13430"/>
                    </a:lnTo>
                    <a:cubicBezTo>
                      <a:pt x="0" y="9239"/>
                      <a:pt x="1048" y="6001"/>
                      <a:pt x="3048" y="3619"/>
                    </a:cubicBezTo>
                    <a:cubicBezTo>
                      <a:pt x="5143" y="1238"/>
                      <a:pt x="8191" y="0"/>
                      <a:pt x="12192" y="0"/>
                    </a:cubicBezTo>
                    <a:cubicBezTo>
                      <a:pt x="16192" y="0"/>
                      <a:pt x="19240" y="1238"/>
                      <a:pt x="21336" y="3619"/>
                    </a:cubicBezTo>
                    <a:cubicBezTo>
                      <a:pt x="23431" y="6001"/>
                      <a:pt x="24479" y="9239"/>
                      <a:pt x="24479" y="13430"/>
                    </a:cubicBezTo>
                    <a:lnTo>
                      <a:pt x="24479" y="41053"/>
                    </a:lnTo>
                    <a:cubicBezTo>
                      <a:pt x="24479" y="45244"/>
                      <a:pt x="23431" y="48482"/>
                      <a:pt x="21336" y="50863"/>
                    </a:cubicBezTo>
                    <a:cubicBezTo>
                      <a:pt x="19240" y="53245"/>
                      <a:pt x="16192" y="54483"/>
                      <a:pt x="12192" y="54483"/>
                    </a:cubicBezTo>
                    <a:cubicBezTo>
                      <a:pt x="8191" y="54483"/>
                      <a:pt x="5239" y="53245"/>
                      <a:pt x="3143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close/>
                    <a:moveTo>
                      <a:pt x="5905" y="13144"/>
                    </a:moveTo>
                    <a:lnTo>
                      <a:pt x="5905" y="41338"/>
                    </a:lnTo>
                    <a:cubicBezTo>
                      <a:pt x="5905" y="46482"/>
                      <a:pt x="8001" y="49054"/>
                      <a:pt x="12192" y="49054"/>
                    </a:cubicBezTo>
                    <a:cubicBezTo>
                      <a:pt x="16383" y="49054"/>
                      <a:pt x="18479" y="46482"/>
                      <a:pt x="18479" y="41338"/>
                    </a:cubicBezTo>
                    <a:lnTo>
                      <a:pt x="18479" y="13144"/>
                    </a:lnTo>
                    <a:cubicBezTo>
                      <a:pt x="18479" y="8001"/>
                      <a:pt x="16383" y="5429"/>
                      <a:pt x="12192" y="5429"/>
                    </a:cubicBezTo>
                    <a:cubicBezTo>
                      <a:pt x="8001" y="5429"/>
                      <a:pt x="5905" y="8001"/>
                      <a:pt x="5905" y="1314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2" name="Forme libre : forme 3381">
                <a:extLst>
                  <a:ext uri="{FF2B5EF4-FFF2-40B4-BE49-F238E27FC236}">
                    <a16:creationId xmlns:a16="http://schemas.microsoft.com/office/drawing/2014/main" id="{8ED6F0AF-B706-BD4F-DCCF-5B0CB004BA92}"/>
                  </a:ext>
                </a:extLst>
              </p:cNvPr>
              <p:cNvSpPr/>
              <p:nvPr/>
            </p:nvSpPr>
            <p:spPr>
              <a:xfrm>
                <a:off x="17786522" y="4485798"/>
                <a:ext cx="21145" cy="53339"/>
              </a:xfrm>
              <a:custGeom>
                <a:avLst/>
                <a:gdLst>
                  <a:gd name="connsiteX0" fmla="*/ 21146 w 21145"/>
                  <a:gd name="connsiteY0" fmla="*/ 53340 h 53339"/>
                  <a:gd name="connsiteX1" fmla="*/ 0 w 21145"/>
                  <a:gd name="connsiteY1" fmla="*/ 53340 h 53339"/>
                  <a:gd name="connsiteX2" fmla="*/ 0 w 21145"/>
                  <a:gd name="connsiteY2" fmla="*/ 0 h 53339"/>
                  <a:gd name="connsiteX3" fmla="*/ 5905 w 21145"/>
                  <a:gd name="connsiteY3" fmla="*/ 0 h 53339"/>
                  <a:gd name="connsiteX4" fmla="*/ 5905 w 21145"/>
                  <a:gd name="connsiteY4" fmla="*/ 47911 h 53339"/>
                  <a:gd name="connsiteX5" fmla="*/ 21146 w 21145"/>
                  <a:gd name="connsiteY5" fmla="*/ 47911 h 53339"/>
                  <a:gd name="connsiteX6" fmla="*/ 21146 w 21145"/>
                  <a:gd name="connsiteY6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39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3" name="Forme libre : forme 3382">
                <a:extLst>
                  <a:ext uri="{FF2B5EF4-FFF2-40B4-BE49-F238E27FC236}">
                    <a16:creationId xmlns:a16="http://schemas.microsoft.com/office/drawing/2014/main" id="{A6A26629-A56C-1AC2-7DE2-8FD41EC08210}"/>
                  </a:ext>
                </a:extLst>
              </p:cNvPr>
              <p:cNvSpPr/>
              <p:nvPr/>
            </p:nvSpPr>
            <p:spPr>
              <a:xfrm>
                <a:off x="17812907" y="4485798"/>
                <a:ext cx="24669" cy="53244"/>
              </a:xfrm>
              <a:custGeom>
                <a:avLst/>
                <a:gdLst>
                  <a:gd name="connsiteX0" fmla="*/ 0 w 24669"/>
                  <a:gd name="connsiteY0" fmla="*/ 0 h 53244"/>
                  <a:gd name="connsiteX1" fmla="*/ 12478 w 24669"/>
                  <a:gd name="connsiteY1" fmla="*/ 0 h 53244"/>
                  <a:gd name="connsiteX2" fmla="*/ 21622 w 24669"/>
                  <a:gd name="connsiteY2" fmla="*/ 3429 h 53244"/>
                  <a:gd name="connsiteX3" fmla="*/ 24670 w 24669"/>
                  <a:gd name="connsiteY3" fmla="*/ 13240 h 53244"/>
                  <a:gd name="connsiteX4" fmla="*/ 24670 w 24669"/>
                  <a:gd name="connsiteY4" fmla="*/ 40100 h 53244"/>
                  <a:gd name="connsiteX5" fmla="*/ 21622 w 24669"/>
                  <a:gd name="connsiteY5" fmla="*/ 49816 h 53244"/>
                  <a:gd name="connsiteX6" fmla="*/ 12478 w 24669"/>
                  <a:gd name="connsiteY6" fmla="*/ 53245 h 53244"/>
                  <a:gd name="connsiteX7" fmla="*/ 0 w 24669"/>
                  <a:gd name="connsiteY7" fmla="*/ 53245 h 53244"/>
                  <a:gd name="connsiteX8" fmla="*/ 0 w 24669"/>
                  <a:gd name="connsiteY8" fmla="*/ 0 h 53244"/>
                  <a:gd name="connsiteX9" fmla="*/ 5905 w 24669"/>
                  <a:gd name="connsiteY9" fmla="*/ 47911 h 53244"/>
                  <a:gd name="connsiteX10" fmla="*/ 12382 w 24669"/>
                  <a:gd name="connsiteY10" fmla="*/ 47911 h 53244"/>
                  <a:gd name="connsiteX11" fmla="*/ 18669 w 24669"/>
                  <a:gd name="connsiteY11" fmla="*/ 40386 h 53244"/>
                  <a:gd name="connsiteX12" fmla="*/ 18669 w 24669"/>
                  <a:gd name="connsiteY12" fmla="*/ 12954 h 53244"/>
                  <a:gd name="connsiteX13" fmla="*/ 12287 w 24669"/>
                  <a:gd name="connsiteY13" fmla="*/ 5429 h 53244"/>
                  <a:gd name="connsiteX14" fmla="*/ 5905 w 24669"/>
                  <a:gd name="connsiteY14" fmla="*/ 5429 h 53244"/>
                  <a:gd name="connsiteX15" fmla="*/ 5905 w 24669"/>
                  <a:gd name="connsiteY15" fmla="*/ 47911 h 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4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3" y="0"/>
                      <a:pt x="19621" y="1143"/>
                      <a:pt x="21622" y="3429"/>
                    </a:cubicBezTo>
                    <a:cubicBezTo>
                      <a:pt x="23622" y="5715"/>
                      <a:pt x="24670" y="9049"/>
                      <a:pt x="24670" y="13240"/>
                    </a:cubicBezTo>
                    <a:lnTo>
                      <a:pt x="24670" y="40100"/>
                    </a:lnTo>
                    <a:cubicBezTo>
                      <a:pt x="24670" y="44291"/>
                      <a:pt x="23622" y="47530"/>
                      <a:pt x="21622" y="49816"/>
                    </a:cubicBezTo>
                    <a:cubicBezTo>
                      <a:pt x="19621" y="52102"/>
                      <a:pt x="16573" y="53245"/>
                      <a:pt x="12478" y="53245"/>
                    </a:cubicBezTo>
                    <a:lnTo>
                      <a:pt x="0" y="53245"/>
                    </a:lnTo>
                    <a:lnTo>
                      <a:pt x="0" y="0"/>
                    </a:lnTo>
                    <a:close/>
                    <a:moveTo>
                      <a:pt x="5905" y="47911"/>
                    </a:moveTo>
                    <a:lnTo>
                      <a:pt x="12382" y="47911"/>
                    </a:lnTo>
                    <a:cubicBezTo>
                      <a:pt x="16573" y="47911"/>
                      <a:pt x="18669" y="45434"/>
                      <a:pt x="18669" y="40386"/>
                    </a:cubicBezTo>
                    <a:lnTo>
                      <a:pt x="18669" y="12954"/>
                    </a:lnTo>
                    <a:cubicBezTo>
                      <a:pt x="18669" y="7906"/>
                      <a:pt x="16573" y="5429"/>
                      <a:pt x="12287" y="5429"/>
                    </a:cubicBezTo>
                    <a:lnTo>
                      <a:pt x="5905" y="5429"/>
                    </a:lnTo>
                    <a:lnTo>
                      <a:pt x="5905" y="47911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4" name="Forme libre : forme 3383">
                <a:extLst>
                  <a:ext uri="{FF2B5EF4-FFF2-40B4-BE49-F238E27FC236}">
                    <a16:creationId xmlns:a16="http://schemas.microsoft.com/office/drawing/2014/main" id="{9416D4CD-20D5-1FCC-882E-BF6E27D6BF34}"/>
                  </a:ext>
                </a:extLst>
              </p:cNvPr>
              <p:cNvSpPr/>
              <p:nvPr/>
            </p:nvSpPr>
            <p:spPr>
              <a:xfrm>
                <a:off x="17843863" y="4485798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1 h 53339"/>
                  <a:gd name="connsiteX5" fmla="*/ 21907 w 21907"/>
                  <a:gd name="connsiteY5" fmla="*/ 47911 h 53339"/>
                  <a:gd name="connsiteX6" fmla="*/ 21907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7 w 21907"/>
                  <a:gd name="connsiteY9" fmla="*/ 0 h 53339"/>
                  <a:gd name="connsiteX10" fmla="*/ 21907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5" name="Forme libre : forme 3384">
                <a:extLst>
                  <a:ext uri="{FF2B5EF4-FFF2-40B4-BE49-F238E27FC236}">
                    <a16:creationId xmlns:a16="http://schemas.microsoft.com/office/drawing/2014/main" id="{FAAD2C36-0B8D-C5BE-A243-F5413A2FB88B}"/>
                  </a:ext>
                </a:extLst>
              </p:cNvPr>
              <p:cNvSpPr/>
              <p:nvPr/>
            </p:nvSpPr>
            <p:spPr>
              <a:xfrm>
                <a:off x="17871962" y="4485798"/>
                <a:ext cx="25145" cy="53339"/>
              </a:xfrm>
              <a:custGeom>
                <a:avLst/>
                <a:gdLst>
                  <a:gd name="connsiteX0" fmla="*/ 5334 w 25145"/>
                  <a:gd name="connsiteY0" fmla="*/ 10192 h 53339"/>
                  <a:gd name="connsiteX1" fmla="*/ 5334 w 25145"/>
                  <a:gd name="connsiteY1" fmla="*/ 53340 h 53339"/>
                  <a:gd name="connsiteX2" fmla="*/ 0 w 25145"/>
                  <a:gd name="connsiteY2" fmla="*/ 53340 h 53339"/>
                  <a:gd name="connsiteX3" fmla="*/ 0 w 25145"/>
                  <a:gd name="connsiteY3" fmla="*/ 0 h 53339"/>
                  <a:gd name="connsiteX4" fmla="*/ 7525 w 25145"/>
                  <a:gd name="connsiteY4" fmla="*/ 0 h 53339"/>
                  <a:gd name="connsiteX5" fmla="*/ 19907 w 25145"/>
                  <a:gd name="connsiteY5" fmla="*/ 38576 h 53339"/>
                  <a:gd name="connsiteX6" fmla="*/ 19907 w 25145"/>
                  <a:gd name="connsiteY6" fmla="*/ 0 h 53339"/>
                  <a:gd name="connsiteX7" fmla="*/ 25146 w 25145"/>
                  <a:gd name="connsiteY7" fmla="*/ 0 h 53339"/>
                  <a:gd name="connsiteX8" fmla="*/ 25146 w 25145"/>
                  <a:gd name="connsiteY8" fmla="*/ 53340 h 53339"/>
                  <a:gd name="connsiteX9" fmla="*/ 18955 w 25145"/>
                  <a:gd name="connsiteY9" fmla="*/ 53340 h 53339"/>
                  <a:gd name="connsiteX10" fmla="*/ 5334 w 25145"/>
                  <a:gd name="connsiteY10" fmla="*/ 1019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5" h="53339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6" name="Forme libre : forme 3385">
                <a:extLst>
                  <a:ext uri="{FF2B5EF4-FFF2-40B4-BE49-F238E27FC236}">
                    <a16:creationId xmlns:a16="http://schemas.microsoft.com/office/drawing/2014/main" id="{6DFC011C-0B34-F259-1945-A1E3E770E2BB}"/>
                  </a:ext>
                </a:extLst>
              </p:cNvPr>
              <p:cNvSpPr/>
              <p:nvPr/>
            </p:nvSpPr>
            <p:spPr>
              <a:xfrm>
                <a:off x="17749565" y="4571523"/>
                <a:ext cx="25622" cy="53339"/>
              </a:xfrm>
              <a:custGeom>
                <a:avLst/>
                <a:gdLst>
                  <a:gd name="connsiteX0" fmla="*/ 15716 w 25622"/>
                  <a:gd name="connsiteY0" fmla="*/ 53340 h 53339"/>
                  <a:gd name="connsiteX1" fmla="*/ 9811 w 25622"/>
                  <a:gd name="connsiteY1" fmla="*/ 53340 h 53339"/>
                  <a:gd name="connsiteX2" fmla="*/ 9811 w 25622"/>
                  <a:gd name="connsiteY2" fmla="*/ 5429 h 53339"/>
                  <a:gd name="connsiteX3" fmla="*/ 0 w 25622"/>
                  <a:gd name="connsiteY3" fmla="*/ 5429 h 53339"/>
                  <a:gd name="connsiteX4" fmla="*/ 0 w 25622"/>
                  <a:gd name="connsiteY4" fmla="*/ 0 h 53339"/>
                  <a:gd name="connsiteX5" fmla="*/ 25622 w 25622"/>
                  <a:gd name="connsiteY5" fmla="*/ 0 h 53339"/>
                  <a:gd name="connsiteX6" fmla="*/ 25622 w 25622"/>
                  <a:gd name="connsiteY6" fmla="*/ 5429 h 53339"/>
                  <a:gd name="connsiteX7" fmla="*/ 15716 w 25622"/>
                  <a:gd name="connsiteY7" fmla="*/ 5429 h 53339"/>
                  <a:gd name="connsiteX8" fmla="*/ 15716 w 25622"/>
                  <a:gd name="connsiteY8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22" h="53339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622" y="0"/>
                    </a:lnTo>
                    <a:lnTo>
                      <a:pt x="25622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7" name="Forme libre : forme 3386">
                <a:extLst>
                  <a:ext uri="{FF2B5EF4-FFF2-40B4-BE49-F238E27FC236}">
                    <a16:creationId xmlns:a16="http://schemas.microsoft.com/office/drawing/2014/main" id="{CA0D5BD0-7FD7-4F26-F584-FC95C6EA0055}"/>
                  </a:ext>
                </a:extLst>
              </p:cNvPr>
              <p:cNvSpPr/>
              <p:nvPr/>
            </p:nvSpPr>
            <p:spPr>
              <a:xfrm>
                <a:off x="17779855" y="4571523"/>
                <a:ext cx="23812" cy="54006"/>
              </a:xfrm>
              <a:custGeom>
                <a:avLst/>
                <a:gdLst>
                  <a:gd name="connsiteX0" fmla="*/ 5810 w 23812"/>
                  <a:gd name="connsiteY0" fmla="*/ 0 h 54006"/>
                  <a:gd name="connsiteX1" fmla="*/ 5810 w 23812"/>
                  <a:gd name="connsiteY1" fmla="*/ 40767 h 54006"/>
                  <a:gd name="connsiteX2" fmla="*/ 12097 w 23812"/>
                  <a:gd name="connsiteY2" fmla="*/ 48482 h 54006"/>
                  <a:gd name="connsiteX3" fmla="*/ 18288 w 23812"/>
                  <a:gd name="connsiteY3" fmla="*/ 40767 h 54006"/>
                  <a:gd name="connsiteX4" fmla="*/ 18288 w 23812"/>
                  <a:gd name="connsiteY4" fmla="*/ 0 h 54006"/>
                  <a:gd name="connsiteX5" fmla="*/ 23813 w 23812"/>
                  <a:gd name="connsiteY5" fmla="*/ 0 h 54006"/>
                  <a:gd name="connsiteX6" fmla="*/ 23813 w 23812"/>
                  <a:gd name="connsiteY6" fmla="*/ 40481 h 54006"/>
                  <a:gd name="connsiteX7" fmla="*/ 20860 w 23812"/>
                  <a:gd name="connsiteY7" fmla="*/ 50387 h 54006"/>
                  <a:gd name="connsiteX8" fmla="*/ 11906 w 23812"/>
                  <a:gd name="connsiteY8" fmla="*/ 54007 h 54006"/>
                  <a:gd name="connsiteX9" fmla="*/ 2953 w 23812"/>
                  <a:gd name="connsiteY9" fmla="*/ 50387 h 54006"/>
                  <a:gd name="connsiteX10" fmla="*/ 0 w 23812"/>
                  <a:gd name="connsiteY10" fmla="*/ 40481 h 54006"/>
                  <a:gd name="connsiteX11" fmla="*/ 0 w 23812"/>
                  <a:gd name="connsiteY11" fmla="*/ 0 h 54006"/>
                  <a:gd name="connsiteX12" fmla="*/ 5810 w 23812"/>
                  <a:gd name="connsiteY12" fmla="*/ 0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12" h="54006">
                    <a:moveTo>
                      <a:pt x="5810" y="0"/>
                    </a:moveTo>
                    <a:lnTo>
                      <a:pt x="5810" y="40767"/>
                    </a:lnTo>
                    <a:cubicBezTo>
                      <a:pt x="5810" y="45910"/>
                      <a:pt x="7906" y="48482"/>
                      <a:pt x="12097" y="48482"/>
                    </a:cubicBezTo>
                    <a:cubicBezTo>
                      <a:pt x="16193" y="48482"/>
                      <a:pt x="18288" y="45910"/>
                      <a:pt x="18288" y="40767"/>
                    </a:cubicBezTo>
                    <a:lnTo>
                      <a:pt x="18288" y="0"/>
                    </a:lnTo>
                    <a:lnTo>
                      <a:pt x="23813" y="0"/>
                    </a:lnTo>
                    <a:lnTo>
                      <a:pt x="23813" y="40481"/>
                    </a:lnTo>
                    <a:cubicBezTo>
                      <a:pt x="23813" y="44672"/>
                      <a:pt x="22860" y="48006"/>
                      <a:pt x="20860" y="50387"/>
                    </a:cubicBezTo>
                    <a:cubicBezTo>
                      <a:pt x="18860" y="52768"/>
                      <a:pt x="15907" y="54007"/>
                      <a:pt x="11906" y="54007"/>
                    </a:cubicBezTo>
                    <a:cubicBezTo>
                      <a:pt x="7906" y="54007"/>
                      <a:pt x="4953" y="52768"/>
                      <a:pt x="2953" y="50387"/>
                    </a:cubicBezTo>
                    <a:cubicBezTo>
                      <a:pt x="953" y="48006"/>
                      <a:pt x="0" y="44672"/>
                      <a:pt x="0" y="40481"/>
                    </a:cubicBezTo>
                    <a:lnTo>
                      <a:pt x="0" y="0"/>
                    </a:lnTo>
                    <a:lnTo>
                      <a:pt x="581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8" name="Forme libre : forme 3387">
                <a:extLst>
                  <a:ext uri="{FF2B5EF4-FFF2-40B4-BE49-F238E27FC236}">
                    <a16:creationId xmlns:a16="http://schemas.microsoft.com/office/drawing/2014/main" id="{84425B40-6E24-C420-7665-ADD51E56A616}"/>
                  </a:ext>
                </a:extLst>
              </p:cNvPr>
              <p:cNvSpPr/>
              <p:nvPr/>
            </p:nvSpPr>
            <p:spPr>
              <a:xfrm>
                <a:off x="17810240" y="4571523"/>
                <a:ext cx="21145" cy="53339"/>
              </a:xfrm>
              <a:custGeom>
                <a:avLst/>
                <a:gdLst>
                  <a:gd name="connsiteX0" fmla="*/ 21146 w 21145"/>
                  <a:gd name="connsiteY0" fmla="*/ 53340 h 53339"/>
                  <a:gd name="connsiteX1" fmla="*/ 0 w 21145"/>
                  <a:gd name="connsiteY1" fmla="*/ 53340 h 53339"/>
                  <a:gd name="connsiteX2" fmla="*/ 0 w 21145"/>
                  <a:gd name="connsiteY2" fmla="*/ 0 h 53339"/>
                  <a:gd name="connsiteX3" fmla="*/ 5905 w 21145"/>
                  <a:gd name="connsiteY3" fmla="*/ 0 h 53339"/>
                  <a:gd name="connsiteX4" fmla="*/ 5905 w 21145"/>
                  <a:gd name="connsiteY4" fmla="*/ 47911 h 53339"/>
                  <a:gd name="connsiteX5" fmla="*/ 21146 w 21145"/>
                  <a:gd name="connsiteY5" fmla="*/ 47911 h 53339"/>
                  <a:gd name="connsiteX6" fmla="*/ 21146 w 21145"/>
                  <a:gd name="connsiteY6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39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9" name="Forme libre : forme 3388">
                <a:extLst>
                  <a:ext uri="{FF2B5EF4-FFF2-40B4-BE49-F238E27FC236}">
                    <a16:creationId xmlns:a16="http://schemas.microsoft.com/office/drawing/2014/main" id="{5832D3DF-8623-6BA4-1628-E6EAA0D02CDF}"/>
                  </a:ext>
                </a:extLst>
              </p:cNvPr>
              <p:cNvSpPr/>
              <p:nvPr/>
            </p:nvSpPr>
            <p:spPr>
              <a:xfrm>
                <a:off x="17836719" y="4571523"/>
                <a:ext cx="5905" cy="53339"/>
              </a:xfrm>
              <a:custGeom>
                <a:avLst/>
                <a:gdLst>
                  <a:gd name="connsiteX0" fmla="*/ 0 w 5905"/>
                  <a:gd name="connsiteY0" fmla="*/ 0 h 53339"/>
                  <a:gd name="connsiteX1" fmla="*/ 5905 w 5905"/>
                  <a:gd name="connsiteY1" fmla="*/ 0 h 53339"/>
                  <a:gd name="connsiteX2" fmla="*/ 5905 w 5905"/>
                  <a:gd name="connsiteY2" fmla="*/ 53340 h 53339"/>
                  <a:gd name="connsiteX3" fmla="*/ 0 w 5905"/>
                  <a:gd name="connsiteY3" fmla="*/ 53340 h 53339"/>
                  <a:gd name="connsiteX4" fmla="*/ 0 w 5905"/>
                  <a:gd name="connsiteY4" fmla="*/ 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3339">
                    <a:moveTo>
                      <a:pt x="0" y="0"/>
                    </a:moveTo>
                    <a:lnTo>
                      <a:pt x="5905" y="0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90" name="Forme libre : forme 3389">
                <a:extLst>
                  <a:ext uri="{FF2B5EF4-FFF2-40B4-BE49-F238E27FC236}">
                    <a16:creationId xmlns:a16="http://schemas.microsoft.com/office/drawing/2014/main" id="{3D005E96-597C-5443-E599-86C6964A5387}"/>
                  </a:ext>
                </a:extLst>
              </p:cNvPr>
              <p:cNvSpPr/>
              <p:nvPr/>
            </p:nvSpPr>
            <p:spPr>
              <a:xfrm>
                <a:off x="17849482" y="4571523"/>
                <a:ext cx="23622" cy="53339"/>
              </a:xfrm>
              <a:custGeom>
                <a:avLst/>
                <a:gdLst>
                  <a:gd name="connsiteX0" fmla="*/ 0 w 23622"/>
                  <a:gd name="connsiteY0" fmla="*/ 0 h 53339"/>
                  <a:gd name="connsiteX1" fmla="*/ 11621 w 23622"/>
                  <a:gd name="connsiteY1" fmla="*/ 0 h 53339"/>
                  <a:gd name="connsiteX2" fmla="*/ 23622 w 23622"/>
                  <a:gd name="connsiteY2" fmla="*/ 13049 h 53339"/>
                  <a:gd name="connsiteX3" fmla="*/ 23622 w 23622"/>
                  <a:gd name="connsiteY3" fmla="*/ 19431 h 53339"/>
                  <a:gd name="connsiteX4" fmla="*/ 11239 w 23622"/>
                  <a:gd name="connsiteY4" fmla="*/ 32290 h 53339"/>
                  <a:gd name="connsiteX5" fmla="*/ 6001 w 23622"/>
                  <a:gd name="connsiteY5" fmla="*/ 32290 h 53339"/>
                  <a:gd name="connsiteX6" fmla="*/ 6001 w 23622"/>
                  <a:gd name="connsiteY6" fmla="*/ 53340 h 53339"/>
                  <a:gd name="connsiteX7" fmla="*/ 95 w 23622"/>
                  <a:gd name="connsiteY7" fmla="*/ 53340 h 53339"/>
                  <a:gd name="connsiteX8" fmla="*/ 95 w 23622"/>
                  <a:gd name="connsiteY8" fmla="*/ 0 h 53339"/>
                  <a:gd name="connsiteX9" fmla="*/ 5905 w 23622"/>
                  <a:gd name="connsiteY9" fmla="*/ 26956 h 53339"/>
                  <a:gd name="connsiteX10" fmla="*/ 11144 w 23622"/>
                  <a:gd name="connsiteY10" fmla="*/ 26956 h 53339"/>
                  <a:gd name="connsiteX11" fmla="*/ 16097 w 23622"/>
                  <a:gd name="connsiteY11" fmla="*/ 25241 h 53339"/>
                  <a:gd name="connsiteX12" fmla="*/ 17717 w 23622"/>
                  <a:gd name="connsiteY12" fmla="*/ 19717 h 53339"/>
                  <a:gd name="connsiteX13" fmla="*/ 17717 w 23622"/>
                  <a:gd name="connsiteY13" fmla="*/ 12668 h 53339"/>
                  <a:gd name="connsiteX14" fmla="*/ 16288 w 23622"/>
                  <a:gd name="connsiteY14" fmla="*/ 7144 h 53339"/>
                  <a:gd name="connsiteX15" fmla="*/ 11621 w 23622"/>
                  <a:gd name="connsiteY15" fmla="*/ 5334 h 53339"/>
                  <a:gd name="connsiteX16" fmla="*/ 5905 w 23622"/>
                  <a:gd name="connsiteY16" fmla="*/ 5334 h 53339"/>
                  <a:gd name="connsiteX17" fmla="*/ 5905 w 23622"/>
                  <a:gd name="connsiteY17" fmla="*/ 26956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22" h="53339">
                    <a:moveTo>
                      <a:pt x="0" y="0"/>
                    </a:moveTo>
                    <a:lnTo>
                      <a:pt x="11621" y="0"/>
                    </a:lnTo>
                    <a:cubicBezTo>
                      <a:pt x="19621" y="0"/>
                      <a:pt x="23622" y="4381"/>
                      <a:pt x="23622" y="13049"/>
                    </a:cubicBezTo>
                    <a:lnTo>
                      <a:pt x="23622" y="19431"/>
                    </a:lnTo>
                    <a:cubicBezTo>
                      <a:pt x="23622" y="28004"/>
                      <a:pt x="19526" y="32290"/>
                      <a:pt x="11239" y="32290"/>
                    </a:cubicBezTo>
                    <a:lnTo>
                      <a:pt x="6001" y="32290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5905" y="26956"/>
                    </a:moveTo>
                    <a:lnTo>
                      <a:pt x="11144" y="26956"/>
                    </a:lnTo>
                    <a:cubicBezTo>
                      <a:pt x="13335" y="26956"/>
                      <a:pt x="15050" y="26384"/>
                      <a:pt x="16097" y="25241"/>
                    </a:cubicBezTo>
                    <a:cubicBezTo>
                      <a:pt x="17145" y="24098"/>
                      <a:pt x="17717" y="22288"/>
                      <a:pt x="17717" y="19717"/>
                    </a:cubicBezTo>
                    <a:lnTo>
                      <a:pt x="17717" y="12668"/>
                    </a:lnTo>
                    <a:cubicBezTo>
                      <a:pt x="17717" y="10192"/>
                      <a:pt x="17240" y="8287"/>
                      <a:pt x="16288" y="7144"/>
                    </a:cubicBezTo>
                    <a:cubicBezTo>
                      <a:pt x="15335" y="5905"/>
                      <a:pt x="13811" y="5334"/>
                      <a:pt x="11621" y="5334"/>
                    </a:cubicBezTo>
                    <a:lnTo>
                      <a:pt x="5905" y="5334"/>
                    </a:lnTo>
                    <a:lnTo>
                      <a:pt x="5905" y="2695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337" name="Graphique 9">
            <a:extLst>
              <a:ext uri="{FF2B5EF4-FFF2-40B4-BE49-F238E27FC236}">
                <a16:creationId xmlns:a16="http://schemas.microsoft.com/office/drawing/2014/main" id="{F77DA7EF-DC9E-D062-CDB2-F8785F8F59A1}"/>
              </a:ext>
            </a:extLst>
          </p:cNvPr>
          <p:cNvGrpSpPr/>
          <p:nvPr/>
        </p:nvGrpSpPr>
        <p:grpSpPr>
          <a:xfrm>
            <a:off x="7752607" y="3315661"/>
            <a:ext cx="1536506" cy="546761"/>
            <a:chOff x="17213784" y="3816298"/>
            <a:chExt cx="658713" cy="234401"/>
          </a:xfrm>
        </p:grpSpPr>
        <p:grpSp>
          <p:nvGrpSpPr>
            <p:cNvPr id="3338" name="Graphique 9">
              <a:extLst>
                <a:ext uri="{FF2B5EF4-FFF2-40B4-BE49-F238E27FC236}">
                  <a16:creationId xmlns:a16="http://schemas.microsoft.com/office/drawing/2014/main" id="{BD23B4A7-924F-B842-25D3-16053E489995}"/>
                </a:ext>
              </a:extLst>
            </p:cNvPr>
            <p:cNvGrpSpPr/>
            <p:nvPr/>
          </p:nvGrpSpPr>
          <p:grpSpPr>
            <a:xfrm>
              <a:off x="17224452" y="3819905"/>
              <a:ext cx="445198" cy="150494"/>
              <a:chOff x="17224452" y="3819905"/>
              <a:chExt cx="445198" cy="150494"/>
            </a:xfrm>
            <a:solidFill>
              <a:srgbClr val="E30613"/>
            </a:solidFill>
          </p:grpSpPr>
          <p:sp>
            <p:nvSpPr>
              <p:cNvPr id="3348" name="Forme libre : forme 3347">
                <a:extLst>
                  <a:ext uri="{FF2B5EF4-FFF2-40B4-BE49-F238E27FC236}">
                    <a16:creationId xmlns:a16="http://schemas.microsoft.com/office/drawing/2014/main" id="{02B31322-1FBB-6372-B34B-5FC253461B1E}"/>
                  </a:ext>
                </a:extLst>
              </p:cNvPr>
              <p:cNvSpPr/>
              <p:nvPr/>
            </p:nvSpPr>
            <p:spPr>
              <a:xfrm>
                <a:off x="17425239" y="3830668"/>
                <a:ext cx="24860" cy="53339"/>
              </a:xfrm>
              <a:custGeom>
                <a:avLst/>
                <a:gdLst>
                  <a:gd name="connsiteX0" fmla="*/ 0 w 24860"/>
                  <a:gd name="connsiteY0" fmla="*/ 0 h 53339"/>
                  <a:gd name="connsiteX1" fmla="*/ 11906 w 24860"/>
                  <a:gd name="connsiteY1" fmla="*/ 0 h 53339"/>
                  <a:gd name="connsiteX2" fmla="*/ 20955 w 24860"/>
                  <a:gd name="connsiteY2" fmla="*/ 3048 h 53339"/>
                  <a:gd name="connsiteX3" fmla="*/ 23813 w 24860"/>
                  <a:gd name="connsiteY3" fmla="*/ 12192 h 53339"/>
                  <a:gd name="connsiteX4" fmla="*/ 23813 w 24860"/>
                  <a:gd name="connsiteY4" fmla="*/ 16573 h 53339"/>
                  <a:gd name="connsiteX5" fmla="*/ 17145 w 24860"/>
                  <a:gd name="connsiteY5" fmla="*/ 27527 h 53339"/>
                  <a:gd name="connsiteX6" fmla="*/ 23813 w 24860"/>
                  <a:gd name="connsiteY6" fmla="*/ 38671 h 53339"/>
                  <a:gd name="connsiteX7" fmla="*/ 23813 w 24860"/>
                  <a:gd name="connsiteY7" fmla="*/ 46958 h 53339"/>
                  <a:gd name="connsiteX8" fmla="*/ 24860 w 24860"/>
                  <a:gd name="connsiteY8" fmla="*/ 53340 h 53339"/>
                  <a:gd name="connsiteX9" fmla="*/ 18860 w 24860"/>
                  <a:gd name="connsiteY9" fmla="*/ 53340 h 53339"/>
                  <a:gd name="connsiteX10" fmla="*/ 17907 w 24860"/>
                  <a:gd name="connsiteY10" fmla="*/ 46863 h 53339"/>
                  <a:gd name="connsiteX11" fmla="*/ 17907 w 24860"/>
                  <a:gd name="connsiteY11" fmla="*/ 38481 h 53339"/>
                  <a:gd name="connsiteX12" fmla="*/ 16002 w 24860"/>
                  <a:gd name="connsiteY12" fmla="*/ 32385 h 53339"/>
                  <a:gd name="connsiteX13" fmla="*/ 10192 w 24860"/>
                  <a:gd name="connsiteY13" fmla="*/ 30575 h 53339"/>
                  <a:gd name="connsiteX14" fmla="*/ 6001 w 24860"/>
                  <a:gd name="connsiteY14" fmla="*/ 30575 h 53339"/>
                  <a:gd name="connsiteX15" fmla="*/ 6001 w 24860"/>
                  <a:gd name="connsiteY15" fmla="*/ 53340 h 53339"/>
                  <a:gd name="connsiteX16" fmla="*/ 95 w 24860"/>
                  <a:gd name="connsiteY16" fmla="*/ 53340 h 53339"/>
                  <a:gd name="connsiteX17" fmla="*/ 95 w 24860"/>
                  <a:gd name="connsiteY17" fmla="*/ 0 h 53339"/>
                  <a:gd name="connsiteX18" fmla="*/ 5906 w 24860"/>
                  <a:gd name="connsiteY18" fmla="*/ 25146 h 53339"/>
                  <a:gd name="connsiteX19" fmla="*/ 10287 w 24860"/>
                  <a:gd name="connsiteY19" fmla="*/ 25146 h 53339"/>
                  <a:gd name="connsiteX20" fmla="*/ 16002 w 24860"/>
                  <a:gd name="connsiteY20" fmla="*/ 23527 h 53339"/>
                  <a:gd name="connsiteX21" fmla="*/ 17907 w 24860"/>
                  <a:gd name="connsiteY21" fmla="*/ 17812 h 53339"/>
                  <a:gd name="connsiteX22" fmla="*/ 17907 w 24860"/>
                  <a:gd name="connsiteY22" fmla="*/ 12668 h 53339"/>
                  <a:gd name="connsiteX23" fmla="*/ 11716 w 24860"/>
                  <a:gd name="connsiteY23" fmla="*/ 5334 h 53339"/>
                  <a:gd name="connsiteX24" fmla="*/ 5906 w 24860"/>
                  <a:gd name="connsiteY24" fmla="*/ 5334 h 53339"/>
                  <a:gd name="connsiteX25" fmla="*/ 5906 w 24860"/>
                  <a:gd name="connsiteY25" fmla="*/ 25146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39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2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3"/>
                    </a:lnTo>
                    <a:cubicBezTo>
                      <a:pt x="23813" y="22479"/>
                      <a:pt x="21622" y="26098"/>
                      <a:pt x="17145" y="27527"/>
                    </a:cubicBezTo>
                    <a:cubicBezTo>
                      <a:pt x="21622" y="28861"/>
                      <a:pt x="23813" y="32575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4" y="52006"/>
                      <a:pt x="24860" y="53340"/>
                    </a:cubicBezTo>
                    <a:lnTo>
                      <a:pt x="18860" y="53340"/>
                    </a:lnTo>
                    <a:cubicBezTo>
                      <a:pt x="18193" y="51911"/>
                      <a:pt x="17907" y="49721"/>
                      <a:pt x="17907" y="46863"/>
                    </a:cubicBezTo>
                    <a:lnTo>
                      <a:pt x="17907" y="38481"/>
                    </a:lnTo>
                    <a:cubicBezTo>
                      <a:pt x="17907" y="35623"/>
                      <a:pt x="17240" y="33528"/>
                      <a:pt x="16002" y="32385"/>
                    </a:cubicBezTo>
                    <a:cubicBezTo>
                      <a:pt x="14764" y="31242"/>
                      <a:pt x="12764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5906" y="25146"/>
                    </a:moveTo>
                    <a:lnTo>
                      <a:pt x="10287" y="25146"/>
                    </a:lnTo>
                    <a:cubicBezTo>
                      <a:pt x="12859" y="25146"/>
                      <a:pt x="14669" y="24574"/>
                      <a:pt x="16002" y="23527"/>
                    </a:cubicBezTo>
                    <a:cubicBezTo>
                      <a:pt x="17336" y="22479"/>
                      <a:pt x="17907" y="20574"/>
                      <a:pt x="17907" y="17812"/>
                    </a:cubicBezTo>
                    <a:lnTo>
                      <a:pt x="17907" y="12668"/>
                    </a:lnTo>
                    <a:cubicBezTo>
                      <a:pt x="17907" y="7810"/>
                      <a:pt x="15812" y="5334"/>
                      <a:pt x="11716" y="5334"/>
                    </a:cubicBezTo>
                    <a:lnTo>
                      <a:pt x="5906" y="5334"/>
                    </a:lnTo>
                    <a:lnTo>
                      <a:pt x="5906" y="2514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49" name="Forme libre : forme 3348">
                <a:extLst>
                  <a:ext uri="{FF2B5EF4-FFF2-40B4-BE49-F238E27FC236}">
                    <a16:creationId xmlns:a16="http://schemas.microsoft.com/office/drawing/2014/main" id="{A5A06F77-60E8-B8C8-A523-82F671A3E603}"/>
                  </a:ext>
                </a:extLst>
              </p:cNvPr>
              <p:cNvSpPr/>
              <p:nvPr/>
            </p:nvSpPr>
            <p:spPr>
              <a:xfrm>
                <a:off x="17456005" y="3819905"/>
                <a:ext cx="21907" cy="64103"/>
              </a:xfrm>
              <a:custGeom>
                <a:avLst/>
                <a:gdLst>
                  <a:gd name="connsiteX0" fmla="*/ 5905 w 21907"/>
                  <a:gd name="connsiteY0" fmla="*/ 34385 h 64103"/>
                  <a:gd name="connsiteX1" fmla="*/ 18955 w 21907"/>
                  <a:gd name="connsiteY1" fmla="*/ 34385 h 64103"/>
                  <a:gd name="connsiteX2" fmla="*/ 18955 w 21907"/>
                  <a:gd name="connsiteY2" fmla="*/ 39719 h 64103"/>
                  <a:gd name="connsiteX3" fmla="*/ 5905 w 21907"/>
                  <a:gd name="connsiteY3" fmla="*/ 39719 h 64103"/>
                  <a:gd name="connsiteX4" fmla="*/ 5905 w 21907"/>
                  <a:gd name="connsiteY4" fmla="*/ 58674 h 64103"/>
                  <a:gd name="connsiteX5" fmla="*/ 21907 w 21907"/>
                  <a:gd name="connsiteY5" fmla="*/ 58674 h 64103"/>
                  <a:gd name="connsiteX6" fmla="*/ 21907 w 21907"/>
                  <a:gd name="connsiteY6" fmla="*/ 64103 h 64103"/>
                  <a:gd name="connsiteX7" fmla="*/ 0 w 21907"/>
                  <a:gd name="connsiteY7" fmla="*/ 64103 h 64103"/>
                  <a:gd name="connsiteX8" fmla="*/ 0 w 21907"/>
                  <a:gd name="connsiteY8" fmla="*/ 10763 h 64103"/>
                  <a:gd name="connsiteX9" fmla="*/ 21907 w 21907"/>
                  <a:gd name="connsiteY9" fmla="*/ 10763 h 64103"/>
                  <a:gd name="connsiteX10" fmla="*/ 21907 w 21907"/>
                  <a:gd name="connsiteY10" fmla="*/ 16192 h 64103"/>
                  <a:gd name="connsiteX11" fmla="*/ 5905 w 21907"/>
                  <a:gd name="connsiteY11" fmla="*/ 16192 h 64103"/>
                  <a:gd name="connsiteX12" fmla="*/ 5905 w 21907"/>
                  <a:gd name="connsiteY12" fmla="*/ 34385 h 64103"/>
                  <a:gd name="connsiteX13" fmla="*/ 12668 w 21907"/>
                  <a:gd name="connsiteY13" fmla="*/ 0 h 64103"/>
                  <a:gd name="connsiteX14" fmla="*/ 18574 w 21907"/>
                  <a:gd name="connsiteY14" fmla="*/ 0 h 64103"/>
                  <a:gd name="connsiteX15" fmla="*/ 11525 w 21907"/>
                  <a:gd name="connsiteY15" fmla="*/ 7810 h 64103"/>
                  <a:gd name="connsiteX16" fmla="*/ 7429 w 21907"/>
                  <a:gd name="connsiteY16" fmla="*/ 7810 h 64103"/>
                  <a:gd name="connsiteX17" fmla="*/ 12668 w 21907"/>
                  <a:gd name="connsiteY17" fmla="*/ 0 h 6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907" h="64103">
                    <a:moveTo>
                      <a:pt x="5905" y="34385"/>
                    </a:moveTo>
                    <a:lnTo>
                      <a:pt x="18955" y="34385"/>
                    </a:lnTo>
                    <a:lnTo>
                      <a:pt x="18955" y="39719"/>
                    </a:lnTo>
                    <a:lnTo>
                      <a:pt x="5905" y="39719"/>
                    </a:lnTo>
                    <a:lnTo>
                      <a:pt x="5905" y="58674"/>
                    </a:lnTo>
                    <a:lnTo>
                      <a:pt x="21907" y="58674"/>
                    </a:lnTo>
                    <a:lnTo>
                      <a:pt x="21907" y="64103"/>
                    </a:lnTo>
                    <a:lnTo>
                      <a:pt x="0" y="64103"/>
                    </a:lnTo>
                    <a:lnTo>
                      <a:pt x="0" y="10763"/>
                    </a:lnTo>
                    <a:lnTo>
                      <a:pt x="21907" y="10763"/>
                    </a:lnTo>
                    <a:lnTo>
                      <a:pt x="21907" y="16192"/>
                    </a:lnTo>
                    <a:lnTo>
                      <a:pt x="5905" y="16192"/>
                    </a:lnTo>
                    <a:lnTo>
                      <a:pt x="5905" y="34385"/>
                    </a:lnTo>
                    <a:close/>
                    <a:moveTo>
                      <a:pt x="12668" y="0"/>
                    </a:moveTo>
                    <a:lnTo>
                      <a:pt x="18574" y="0"/>
                    </a:lnTo>
                    <a:lnTo>
                      <a:pt x="11525" y="7810"/>
                    </a:lnTo>
                    <a:lnTo>
                      <a:pt x="7429" y="7810"/>
                    </a:lnTo>
                    <a:lnTo>
                      <a:pt x="12668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0" name="Forme libre : forme 3349">
                <a:extLst>
                  <a:ext uri="{FF2B5EF4-FFF2-40B4-BE49-F238E27FC236}">
                    <a16:creationId xmlns:a16="http://schemas.microsoft.com/office/drawing/2014/main" id="{D9D6CE24-F3D1-33DF-2FD8-1F393A8452C3}"/>
                  </a:ext>
                </a:extLst>
              </p:cNvPr>
              <p:cNvSpPr/>
              <p:nvPr/>
            </p:nvSpPr>
            <p:spPr>
              <a:xfrm>
                <a:off x="17483437" y="3830097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2 w 24002"/>
                  <a:gd name="connsiteY1" fmla="*/ 0 h 54387"/>
                  <a:gd name="connsiteX2" fmla="*/ 20860 w 24002"/>
                  <a:gd name="connsiteY2" fmla="*/ 3524 h 54387"/>
                  <a:gd name="connsiteX3" fmla="*/ 23908 w 24002"/>
                  <a:gd name="connsiteY3" fmla="*/ 13335 h 54387"/>
                  <a:gd name="connsiteX4" fmla="*/ 23908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29 w 24002"/>
                  <a:gd name="connsiteY9" fmla="*/ 18193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6 w 24002"/>
                  <a:gd name="connsiteY12" fmla="*/ 29718 h 54387"/>
                  <a:gd name="connsiteX13" fmla="*/ 22670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4 h 54387"/>
                  <a:gd name="connsiteX16" fmla="*/ 12002 w 24002"/>
                  <a:gd name="connsiteY16" fmla="*/ 54388 h 54387"/>
                  <a:gd name="connsiteX17" fmla="*/ 3048 w 24002"/>
                  <a:gd name="connsiteY17" fmla="*/ 50864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9 h 54387"/>
                  <a:gd name="connsiteX22" fmla="*/ 11811 w 24002"/>
                  <a:gd name="connsiteY22" fmla="*/ 48959 h 54387"/>
                  <a:gd name="connsiteX23" fmla="*/ 18097 w 24002"/>
                  <a:gd name="connsiteY23" fmla="*/ 41339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1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4" y="1143"/>
                      <a:pt x="8096" y="0"/>
                      <a:pt x="12002" y="0"/>
                    </a:cubicBezTo>
                    <a:cubicBezTo>
                      <a:pt x="15907" y="0"/>
                      <a:pt x="18860" y="1143"/>
                      <a:pt x="20860" y="3524"/>
                    </a:cubicBezTo>
                    <a:cubicBezTo>
                      <a:pt x="22860" y="5906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4"/>
                      <a:pt x="7429" y="18193"/>
                    </a:cubicBezTo>
                    <a:cubicBezTo>
                      <a:pt x="8287" y="19812"/>
                      <a:pt x="9430" y="21146"/>
                      <a:pt x="10763" y="22193"/>
                    </a:cubicBezTo>
                    <a:cubicBezTo>
                      <a:pt x="12097" y="23336"/>
                      <a:pt x="13525" y="24479"/>
                      <a:pt x="15049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70" y="34576"/>
                    </a:cubicBezTo>
                    <a:cubicBezTo>
                      <a:pt x="23527" y="36576"/>
                      <a:pt x="24003" y="38767"/>
                      <a:pt x="24003" y="41053"/>
                    </a:cubicBezTo>
                    <a:cubicBezTo>
                      <a:pt x="24003" y="45244"/>
                      <a:pt x="22955" y="48483"/>
                      <a:pt x="20955" y="50864"/>
                    </a:cubicBezTo>
                    <a:cubicBezTo>
                      <a:pt x="18955" y="53245"/>
                      <a:pt x="15907" y="54388"/>
                      <a:pt x="12002" y="54388"/>
                    </a:cubicBezTo>
                    <a:cubicBezTo>
                      <a:pt x="8096" y="54388"/>
                      <a:pt x="5048" y="53245"/>
                      <a:pt x="3048" y="50864"/>
                    </a:cubicBezTo>
                    <a:cubicBezTo>
                      <a:pt x="1048" y="48483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9"/>
                    </a:lnTo>
                    <a:cubicBezTo>
                      <a:pt x="5524" y="46387"/>
                      <a:pt x="7620" y="48959"/>
                      <a:pt x="11811" y="48959"/>
                    </a:cubicBezTo>
                    <a:cubicBezTo>
                      <a:pt x="16002" y="48959"/>
                      <a:pt x="18097" y="46387"/>
                      <a:pt x="18097" y="41339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5" y="32195"/>
                      <a:pt x="12382" y="31147"/>
                      <a:pt x="11144" y="30099"/>
                    </a:cubicBezTo>
                    <a:cubicBezTo>
                      <a:pt x="9906" y="29051"/>
                      <a:pt x="8572" y="28004"/>
                      <a:pt x="7334" y="26861"/>
                    </a:cubicBezTo>
                    <a:cubicBezTo>
                      <a:pt x="6096" y="25718"/>
                      <a:pt x="4953" y="24575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7" y="17241"/>
                      <a:pt x="381" y="15335"/>
                      <a:pt x="381" y="13335"/>
                    </a:cubicBezTo>
                    <a:cubicBezTo>
                      <a:pt x="95" y="9144"/>
                      <a:pt x="1143" y="5906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1" name="Forme libre : forme 3350">
                <a:extLst>
                  <a:ext uri="{FF2B5EF4-FFF2-40B4-BE49-F238E27FC236}">
                    <a16:creationId xmlns:a16="http://schemas.microsoft.com/office/drawing/2014/main" id="{D93DA807-92ED-54C0-FE60-92F11158FBD9}"/>
                  </a:ext>
                </a:extLst>
              </p:cNvPr>
              <p:cNvSpPr/>
              <p:nvPr/>
            </p:nvSpPr>
            <p:spPr>
              <a:xfrm>
                <a:off x="17513345" y="3830668"/>
                <a:ext cx="5905" cy="53339"/>
              </a:xfrm>
              <a:custGeom>
                <a:avLst/>
                <a:gdLst>
                  <a:gd name="connsiteX0" fmla="*/ 0 w 5905"/>
                  <a:gd name="connsiteY0" fmla="*/ 0 h 53339"/>
                  <a:gd name="connsiteX1" fmla="*/ 5906 w 5905"/>
                  <a:gd name="connsiteY1" fmla="*/ 0 h 53339"/>
                  <a:gd name="connsiteX2" fmla="*/ 5906 w 5905"/>
                  <a:gd name="connsiteY2" fmla="*/ 53340 h 53339"/>
                  <a:gd name="connsiteX3" fmla="*/ 0 w 5905"/>
                  <a:gd name="connsiteY3" fmla="*/ 53340 h 53339"/>
                  <a:gd name="connsiteX4" fmla="*/ 0 w 5905"/>
                  <a:gd name="connsiteY4" fmla="*/ 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3339">
                    <a:moveTo>
                      <a:pt x="0" y="0"/>
                    </a:moveTo>
                    <a:lnTo>
                      <a:pt x="5906" y="0"/>
                    </a:lnTo>
                    <a:lnTo>
                      <a:pt x="5906" y="53340"/>
                    </a:lnTo>
                    <a:lnTo>
                      <a:pt x="0" y="533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2" name="Forme libre : forme 3351">
                <a:extLst>
                  <a:ext uri="{FF2B5EF4-FFF2-40B4-BE49-F238E27FC236}">
                    <a16:creationId xmlns:a16="http://schemas.microsoft.com/office/drawing/2014/main" id="{D8D2C6EA-0F03-C9E6-AFD4-71E8979306E6}"/>
                  </a:ext>
                </a:extLst>
              </p:cNvPr>
              <p:cNvSpPr/>
              <p:nvPr/>
            </p:nvSpPr>
            <p:spPr>
              <a:xfrm>
                <a:off x="17526109" y="3830668"/>
                <a:ext cx="24669" cy="53244"/>
              </a:xfrm>
              <a:custGeom>
                <a:avLst/>
                <a:gdLst>
                  <a:gd name="connsiteX0" fmla="*/ 0 w 24669"/>
                  <a:gd name="connsiteY0" fmla="*/ 0 h 53244"/>
                  <a:gd name="connsiteX1" fmla="*/ 12478 w 24669"/>
                  <a:gd name="connsiteY1" fmla="*/ 0 h 53244"/>
                  <a:gd name="connsiteX2" fmla="*/ 21622 w 24669"/>
                  <a:gd name="connsiteY2" fmla="*/ 3429 h 53244"/>
                  <a:gd name="connsiteX3" fmla="*/ 24670 w 24669"/>
                  <a:gd name="connsiteY3" fmla="*/ 13240 h 53244"/>
                  <a:gd name="connsiteX4" fmla="*/ 24670 w 24669"/>
                  <a:gd name="connsiteY4" fmla="*/ 40100 h 53244"/>
                  <a:gd name="connsiteX5" fmla="*/ 21622 w 24669"/>
                  <a:gd name="connsiteY5" fmla="*/ 49816 h 53244"/>
                  <a:gd name="connsiteX6" fmla="*/ 12478 w 24669"/>
                  <a:gd name="connsiteY6" fmla="*/ 53245 h 53244"/>
                  <a:gd name="connsiteX7" fmla="*/ 0 w 24669"/>
                  <a:gd name="connsiteY7" fmla="*/ 53245 h 53244"/>
                  <a:gd name="connsiteX8" fmla="*/ 0 w 24669"/>
                  <a:gd name="connsiteY8" fmla="*/ 0 h 53244"/>
                  <a:gd name="connsiteX9" fmla="*/ 5905 w 24669"/>
                  <a:gd name="connsiteY9" fmla="*/ 47911 h 53244"/>
                  <a:gd name="connsiteX10" fmla="*/ 12382 w 24669"/>
                  <a:gd name="connsiteY10" fmla="*/ 47911 h 53244"/>
                  <a:gd name="connsiteX11" fmla="*/ 18669 w 24669"/>
                  <a:gd name="connsiteY11" fmla="*/ 40386 h 53244"/>
                  <a:gd name="connsiteX12" fmla="*/ 18669 w 24669"/>
                  <a:gd name="connsiteY12" fmla="*/ 12954 h 53244"/>
                  <a:gd name="connsiteX13" fmla="*/ 12287 w 24669"/>
                  <a:gd name="connsiteY13" fmla="*/ 5429 h 53244"/>
                  <a:gd name="connsiteX14" fmla="*/ 5905 w 24669"/>
                  <a:gd name="connsiteY14" fmla="*/ 5429 h 53244"/>
                  <a:gd name="connsiteX15" fmla="*/ 5905 w 24669"/>
                  <a:gd name="connsiteY15" fmla="*/ 47911 h 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4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3" y="0"/>
                      <a:pt x="19621" y="1143"/>
                      <a:pt x="21622" y="3429"/>
                    </a:cubicBezTo>
                    <a:cubicBezTo>
                      <a:pt x="23622" y="5715"/>
                      <a:pt x="24670" y="9049"/>
                      <a:pt x="24670" y="13240"/>
                    </a:cubicBezTo>
                    <a:lnTo>
                      <a:pt x="24670" y="40100"/>
                    </a:lnTo>
                    <a:cubicBezTo>
                      <a:pt x="24670" y="44291"/>
                      <a:pt x="23622" y="47530"/>
                      <a:pt x="21622" y="49816"/>
                    </a:cubicBezTo>
                    <a:cubicBezTo>
                      <a:pt x="19621" y="52102"/>
                      <a:pt x="16573" y="53245"/>
                      <a:pt x="12478" y="53245"/>
                    </a:cubicBezTo>
                    <a:lnTo>
                      <a:pt x="0" y="53245"/>
                    </a:lnTo>
                    <a:lnTo>
                      <a:pt x="0" y="0"/>
                    </a:lnTo>
                    <a:close/>
                    <a:moveTo>
                      <a:pt x="5905" y="47911"/>
                    </a:moveTo>
                    <a:lnTo>
                      <a:pt x="12382" y="47911"/>
                    </a:lnTo>
                    <a:cubicBezTo>
                      <a:pt x="16573" y="47911"/>
                      <a:pt x="18669" y="45434"/>
                      <a:pt x="18669" y="40386"/>
                    </a:cubicBezTo>
                    <a:lnTo>
                      <a:pt x="18669" y="12954"/>
                    </a:lnTo>
                    <a:cubicBezTo>
                      <a:pt x="18669" y="7906"/>
                      <a:pt x="16573" y="5429"/>
                      <a:pt x="12287" y="5429"/>
                    </a:cubicBezTo>
                    <a:lnTo>
                      <a:pt x="5905" y="5429"/>
                    </a:lnTo>
                    <a:lnTo>
                      <a:pt x="5905" y="47911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3" name="Forme libre : forme 3352">
                <a:extLst>
                  <a:ext uri="{FF2B5EF4-FFF2-40B4-BE49-F238E27FC236}">
                    <a16:creationId xmlns:a16="http://schemas.microsoft.com/office/drawing/2014/main" id="{B5C7F360-38B1-B087-66AA-3C5AC913B6C3}"/>
                  </a:ext>
                </a:extLst>
              </p:cNvPr>
              <p:cNvSpPr/>
              <p:nvPr/>
            </p:nvSpPr>
            <p:spPr>
              <a:xfrm>
                <a:off x="17557065" y="3830668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1 h 53339"/>
                  <a:gd name="connsiteX5" fmla="*/ 21907 w 21907"/>
                  <a:gd name="connsiteY5" fmla="*/ 47911 h 53339"/>
                  <a:gd name="connsiteX6" fmla="*/ 21907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7 w 21907"/>
                  <a:gd name="connsiteY9" fmla="*/ 0 h 53339"/>
                  <a:gd name="connsiteX10" fmla="*/ 21907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4" name="Forme libre : forme 3353">
                <a:extLst>
                  <a:ext uri="{FF2B5EF4-FFF2-40B4-BE49-F238E27FC236}">
                    <a16:creationId xmlns:a16="http://schemas.microsoft.com/office/drawing/2014/main" id="{BDB07FFF-1B36-2A0C-6865-5F30C979A573}"/>
                  </a:ext>
                </a:extLst>
              </p:cNvPr>
              <p:cNvSpPr/>
              <p:nvPr/>
            </p:nvSpPr>
            <p:spPr>
              <a:xfrm>
                <a:off x="17585164" y="3830668"/>
                <a:ext cx="25146" cy="53339"/>
              </a:xfrm>
              <a:custGeom>
                <a:avLst/>
                <a:gdLst>
                  <a:gd name="connsiteX0" fmla="*/ 5334 w 25146"/>
                  <a:gd name="connsiteY0" fmla="*/ 10192 h 53339"/>
                  <a:gd name="connsiteX1" fmla="*/ 5334 w 25146"/>
                  <a:gd name="connsiteY1" fmla="*/ 53340 h 53339"/>
                  <a:gd name="connsiteX2" fmla="*/ 0 w 25146"/>
                  <a:gd name="connsiteY2" fmla="*/ 53340 h 53339"/>
                  <a:gd name="connsiteX3" fmla="*/ 0 w 25146"/>
                  <a:gd name="connsiteY3" fmla="*/ 0 h 53339"/>
                  <a:gd name="connsiteX4" fmla="*/ 7525 w 25146"/>
                  <a:gd name="connsiteY4" fmla="*/ 0 h 53339"/>
                  <a:gd name="connsiteX5" fmla="*/ 19907 w 25146"/>
                  <a:gd name="connsiteY5" fmla="*/ 38576 h 53339"/>
                  <a:gd name="connsiteX6" fmla="*/ 19907 w 25146"/>
                  <a:gd name="connsiteY6" fmla="*/ 0 h 53339"/>
                  <a:gd name="connsiteX7" fmla="*/ 25146 w 25146"/>
                  <a:gd name="connsiteY7" fmla="*/ 0 h 53339"/>
                  <a:gd name="connsiteX8" fmla="*/ 25146 w 25146"/>
                  <a:gd name="connsiteY8" fmla="*/ 53340 h 53339"/>
                  <a:gd name="connsiteX9" fmla="*/ 18955 w 25146"/>
                  <a:gd name="connsiteY9" fmla="*/ 53340 h 53339"/>
                  <a:gd name="connsiteX10" fmla="*/ 5334 w 25146"/>
                  <a:gd name="connsiteY10" fmla="*/ 1019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6" h="53339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5" name="Forme libre : forme 3354">
                <a:extLst>
                  <a:ext uri="{FF2B5EF4-FFF2-40B4-BE49-F238E27FC236}">
                    <a16:creationId xmlns:a16="http://schemas.microsoft.com/office/drawing/2014/main" id="{82D9769D-0D5F-2038-E0E0-AC39376A40EA}"/>
                  </a:ext>
                </a:extLst>
              </p:cNvPr>
              <p:cNvSpPr/>
              <p:nvPr/>
            </p:nvSpPr>
            <p:spPr>
              <a:xfrm>
                <a:off x="17616691" y="3830192"/>
                <a:ext cx="24098" cy="54387"/>
              </a:xfrm>
              <a:custGeom>
                <a:avLst/>
                <a:gdLst>
                  <a:gd name="connsiteX0" fmla="*/ 12002 w 24098"/>
                  <a:gd name="connsiteY0" fmla="*/ 0 h 54387"/>
                  <a:gd name="connsiteX1" fmla="*/ 21050 w 24098"/>
                  <a:gd name="connsiteY1" fmla="*/ 3620 h 54387"/>
                  <a:gd name="connsiteX2" fmla="*/ 24098 w 24098"/>
                  <a:gd name="connsiteY2" fmla="*/ 13430 h 54387"/>
                  <a:gd name="connsiteX3" fmla="*/ 24098 w 24098"/>
                  <a:gd name="connsiteY3" fmla="*/ 18193 h 54387"/>
                  <a:gd name="connsiteX4" fmla="*/ 18479 w 24098"/>
                  <a:gd name="connsiteY4" fmla="*/ 18193 h 54387"/>
                  <a:gd name="connsiteX5" fmla="*/ 18479 w 24098"/>
                  <a:gd name="connsiteY5" fmla="*/ 13049 h 54387"/>
                  <a:gd name="connsiteX6" fmla="*/ 12192 w 24098"/>
                  <a:gd name="connsiteY6" fmla="*/ 5334 h 54387"/>
                  <a:gd name="connsiteX7" fmla="*/ 5905 w 24098"/>
                  <a:gd name="connsiteY7" fmla="*/ 13049 h 54387"/>
                  <a:gd name="connsiteX8" fmla="*/ 5905 w 24098"/>
                  <a:gd name="connsiteY8" fmla="*/ 41243 h 54387"/>
                  <a:gd name="connsiteX9" fmla="*/ 12192 w 24098"/>
                  <a:gd name="connsiteY9" fmla="*/ 48959 h 54387"/>
                  <a:gd name="connsiteX10" fmla="*/ 18479 w 24098"/>
                  <a:gd name="connsiteY10" fmla="*/ 41243 h 54387"/>
                  <a:gd name="connsiteX11" fmla="*/ 18479 w 24098"/>
                  <a:gd name="connsiteY11" fmla="*/ 34290 h 54387"/>
                  <a:gd name="connsiteX12" fmla="*/ 24098 w 24098"/>
                  <a:gd name="connsiteY12" fmla="*/ 34290 h 54387"/>
                  <a:gd name="connsiteX13" fmla="*/ 24098 w 24098"/>
                  <a:gd name="connsiteY13" fmla="*/ 40958 h 54387"/>
                  <a:gd name="connsiteX14" fmla="*/ 21050 w 24098"/>
                  <a:gd name="connsiteY14" fmla="*/ 50768 h 54387"/>
                  <a:gd name="connsiteX15" fmla="*/ 12002 w 24098"/>
                  <a:gd name="connsiteY15" fmla="*/ 54388 h 54387"/>
                  <a:gd name="connsiteX16" fmla="*/ 3048 w 24098"/>
                  <a:gd name="connsiteY16" fmla="*/ 50768 h 54387"/>
                  <a:gd name="connsiteX17" fmla="*/ 0 w 24098"/>
                  <a:gd name="connsiteY17" fmla="*/ 40958 h 54387"/>
                  <a:gd name="connsiteX18" fmla="*/ 0 w 24098"/>
                  <a:gd name="connsiteY18" fmla="*/ 13335 h 54387"/>
                  <a:gd name="connsiteX19" fmla="*/ 3048 w 24098"/>
                  <a:gd name="connsiteY19" fmla="*/ 3524 h 54387"/>
                  <a:gd name="connsiteX20" fmla="*/ 12002 w 24098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98" h="54387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1" y="6001"/>
                      <a:pt x="24098" y="9239"/>
                      <a:pt x="24098" y="13430"/>
                    </a:cubicBezTo>
                    <a:lnTo>
                      <a:pt x="24098" y="18193"/>
                    </a:lnTo>
                    <a:lnTo>
                      <a:pt x="18479" y="18193"/>
                    </a:lnTo>
                    <a:lnTo>
                      <a:pt x="18479" y="13049"/>
                    </a:lnTo>
                    <a:cubicBezTo>
                      <a:pt x="18479" y="7906"/>
                      <a:pt x="16383" y="5334"/>
                      <a:pt x="12192" y="5334"/>
                    </a:cubicBezTo>
                    <a:cubicBezTo>
                      <a:pt x="8001" y="5334"/>
                      <a:pt x="5905" y="7906"/>
                      <a:pt x="5905" y="13049"/>
                    </a:cubicBezTo>
                    <a:lnTo>
                      <a:pt x="5905" y="41243"/>
                    </a:lnTo>
                    <a:cubicBezTo>
                      <a:pt x="5905" y="46387"/>
                      <a:pt x="8001" y="48959"/>
                      <a:pt x="12192" y="48959"/>
                    </a:cubicBezTo>
                    <a:cubicBezTo>
                      <a:pt x="16383" y="48959"/>
                      <a:pt x="18479" y="46387"/>
                      <a:pt x="18479" y="41243"/>
                    </a:cubicBezTo>
                    <a:lnTo>
                      <a:pt x="18479" y="34290"/>
                    </a:lnTo>
                    <a:lnTo>
                      <a:pt x="24098" y="34290"/>
                    </a:lnTo>
                    <a:lnTo>
                      <a:pt x="24098" y="40958"/>
                    </a:lnTo>
                    <a:cubicBezTo>
                      <a:pt x="24098" y="45148"/>
                      <a:pt x="23051" y="48387"/>
                      <a:pt x="21050" y="50768"/>
                    </a:cubicBezTo>
                    <a:cubicBezTo>
                      <a:pt x="19050" y="53150"/>
                      <a:pt x="16002" y="54388"/>
                      <a:pt x="12002" y="54388"/>
                    </a:cubicBezTo>
                    <a:cubicBezTo>
                      <a:pt x="8001" y="54388"/>
                      <a:pt x="5048" y="53150"/>
                      <a:pt x="3048" y="50768"/>
                    </a:cubicBezTo>
                    <a:cubicBezTo>
                      <a:pt x="1048" y="48387"/>
                      <a:pt x="0" y="45148"/>
                      <a:pt x="0" y="40958"/>
                    </a:cubicBezTo>
                    <a:lnTo>
                      <a:pt x="0" y="13335"/>
                    </a:lnTo>
                    <a:cubicBezTo>
                      <a:pt x="0" y="9144"/>
                      <a:pt x="953" y="5905"/>
                      <a:pt x="3048" y="3524"/>
                    </a:cubicBezTo>
                    <a:cubicBezTo>
                      <a:pt x="5048" y="1143"/>
                      <a:pt x="8001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6" name="Forme libre : forme 3355">
                <a:extLst>
                  <a:ext uri="{FF2B5EF4-FFF2-40B4-BE49-F238E27FC236}">
                    <a16:creationId xmlns:a16="http://schemas.microsoft.com/office/drawing/2014/main" id="{33BB6B18-FBAC-7145-2591-7FE9DD83BDD5}"/>
                  </a:ext>
                </a:extLst>
              </p:cNvPr>
              <p:cNvSpPr/>
              <p:nvPr/>
            </p:nvSpPr>
            <p:spPr>
              <a:xfrm>
                <a:off x="17646886" y="3830668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1 h 53339"/>
                  <a:gd name="connsiteX5" fmla="*/ 21907 w 21907"/>
                  <a:gd name="connsiteY5" fmla="*/ 47911 h 53339"/>
                  <a:gd name="connsiteX6" fmla="*/ 21907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7 w 21907"/>
                  <a:gd name="connsiteY9" fmla="*/ 0 h 53339"/>
                  <a:gd name="connsiteX10" fmla="*/ 21907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7" name="Forme libre : forme 3356">
                <a:extLst>
                  <a:ext uri="{FF2B5EF4-FFF2-40B4-BE49-F238E27FC236}">
                    <a16:creationId xmlns:a16="http://schemas.microsoft.com/office/drawing/2014/main" id="{E23B608F-4D09-2A09-2FFB-9A293E50B576}"/>
                  </a:ext>
                </a:extLst>
              </p:cNvPr>
              <p:cNvSpPr/>
              <p:nvPr/>
            </p:nvSpPr>
            <p:spPr>
              <a:xfrm>
                <a:off x="17224452" y="3916393"/>
                <a:ext cx="21145" cy="53339"/>
              </a:xfrm>
              <a:custGeom>
                <a:avLst/>
                <a:gdLst>
                  <a:gd name="connsiteX0" fmla="*/ 21146 w 21145"/>
                  <a:gd name="connsiteY0" fmla="*/ 53340 h 53339"/>
                  <a:gd name="connsiteX1" fmla="*/ 0 w 21145"/>
                  <a:gd name="connsiteY1" fmla="*/ 53340 h 53339"/>
                  <a:gd name="connsiteX2" fmla="*/ 0 w 21145"/>
                  <a:gd name="connsiteY2" fmla="*/ 0 h 53339"/>
                  <a:gd name="connsiteX3" fmla="*/ 5905 w 21145"/>
                  <a:gd name="connsiteY3" fmla="*/ 0 h 53339"/>
                  <a:gd name="connsiteX4" fmla="*/ 5905 w 21145"/>
                  <a:gd name="connsiteY4" fmla="*/ 47911 h 53339"/>
                  <a:gd name="connsiteX5" fmla="*/ 21146 w 21145"/>
                  <a:gd name="connsiteY5" fmla="*/ 47911 h 53339"/>
                  <a:gd name="connsiteX6" fmla="*/ 21146 w 21145"/>
                  <a:gd name="connsiteY6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39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8" name="Forme libre : forme 3357">
                <a:extLst>
                  <a:ext uri="{FF2B5EF4-FFF2-40B4-BE49-F238E27FC236}">
                    <a16:creationId xmlns:a16="http://schemas.microsoft.com/office/drawing/2014/main" id="{ABD9F143-42FD-F663-FFD9-040D36F16A73}"/>
                  </a:ext>
                </a:extLst>
              </p:cNvPr>
              <p:cNvSpPr/>
              <p:nvPr/>
            </p:nvSpPr>
            <p:spPr>
              <a:xfrm>
                <a:off x="17250932" y="3916393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1 h 53339"/>
                  <a:gd name="connsiteX5" fmla="*/ 21907 w 21907"/>
                  <a:gd name="connsiteY5" fmla="*/ 47911 h 53339"/>
                  <a:gd name="connsiteX6" fmla="*/ 21907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7 w 21907"/>
                  <a:gd name="connsiteY9" fmla="*/ 0 h 53339"/>
                  <a:gd name="connsiteX10" fmla="*/ 21907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9" name="Forme libre : forme 3358">
                <a:extLst>
                  <a:ext uri="{FF2B5EF4-FFF2-40B4-BE49-F238E27FC236}">
                    <a16:creationId xmlns:a16="http://schemas.microsoft.com/office/drawing/2014/main" id="{B7681AED-441F-E9A7-0462-58B9C1881976}"/>
                  </a:ext>
                </a:extLst>
              </p:cNvPr>
              <p:cNvSpPr/>
              <p:nvPr/>
            </p:nvSpPr>
            <p:spPr>
              <a:xfrm>
                <a:off x="17278268" y="3915822"/>
                <a:ext cx="24003" cy="54387"/>
              </a:xfrm>
              <a:custGeom>
                <a:avLst/>
                <a:gdLst>
                  <a:gd name="connsiteX0" fmla="*/ 3143 w 24003"/>
                  <a:gd name="connsiteY0" fmla="*/ 3524 h 54387"/>
                  <a:gd name="connsiteX1" fmla="*/ 12002 w 24003"/>
                  <a:gd name="connsiteY1" fmla="*/ 0 h 54387"/>
                  <a:gd name="connsiteX2" fmla="*/ 20860 w 24003"/>
                  <a:gd name="connsiteY2" fmla="*/ 3524 h 54387"/>
                  <a:gd name="connsiteX3" fmla="*/ 23908 w 24003"/>
                  <a:gd name="connsiteY3" fmla="*/ 13335 h 54387"/>
                  <a:gd name="connsiteX4" fmla="*/ 23908 w 24003"/>
                  <a:gd name="connsiteY4" fmla="*/ 14764 h 54387"/>
                  <a:gd name="connsiteX5" fmla="*/ 18288 w 24003"/>
                  <a:gd name="connsiteY5" fmla="*/ 14764 h 54387"/>
                  <a:gd name="connsiteX6" fmla="*/ 18288 w 24003"/>
                  <a:gd name="connsiteY6" fmla="*/ 13049 h 54387"/>
                  <a:gd name="connsiteX7" fmla="*/ 12192 w 24003"/>
                  <a:gd name="connsiteY7" fmla="*/ 5429 h 54387"/>
                  <a:gd name="connsiteX8" fmla="*/ 6096 w 24003"/>
                  <a:gd name="connsiteY8" fmla="*/ 12954 h 54387"/>
                  <a:gd name="connsiteX9" fmla="*/ 7429 w 24003"/>
                  <a:gd name="connsiteY9" fmla="*/ 18193 h 54387"/>
                  <a:gd name="connsiteX10" fmla="*/ 10763 w 24003"/>
                  <a:gd name="connsiteY10" fmla="*/ 22193 h 54387"/>
                  <a:gd name="connsiteX11" fmla="*/ 15050 w 24003"/>
                  <a:gd name="connsiteY11" fmla="*/ 25813 h 54387"/>
                  <a:gd name="connsiteX12" fmla="*/ 19336 w 24003"/>
                  <a:gd name="connsiteY12" fmla="*/ 29718 h 54387"/>
                  <a:gd name="connsiteX13" fmla="*/ 22670 w 24003"/>
                  <a:gd name="connsiteY13" fmla="*/ 34576 h 54387"/>
                  <a:gd name="connsiteX14" fmla="*/ 24003 w 24003"/>
                  <a:gd name="connsiteY14" fmla="*/ 41053 h 54387"/>
                  <a:gd name="connsiteX15" fmla="*/ 20955 w 24003"/>
                  <a:gd name="connsiteY15" fmla="*/ 50864 h 54387"/>
                  <a:gd name="connsiteX16" fmla="*/ 12002 w 24003"/>
                  <a:gd name="connsiteY16" fmla="*/ 54388 h 54387"/>
                  <a:gd name="connsiteX17" fmla="*/ 3048 w 24003"/>
                  <a:gd name="connsiteY17" fmla="*/ 50864 h 54387"/>
                  <a:gd name="connsiteX18" fmla="*/ 0 w 24003"/>
                  <a:gd name="connsiteY18" fmla="*/ 41053 h 54387"/>
                  <a:gd name="connsiteX19" fmla="*/ 0 w 24003"/>
                  <a:gd name="connsiteY19" fmla="*/ 38005 h 54387"/>
                  <a:gd name="connsiteX20" fmla="*/ 5525 w 24003"/>
                  <a:gd name="connsiteY20" fmla="*/ 38005 h 54387"/>
                  <a:gd name="connsiteX21" fmla="*/ 5525 w 24003"/>
                  <a:gd name="connsiteY21" fmla="*/ 41339 h 54387"/>
                  <a:gd name="connsiteX22" fmla="*/ 11811 w 24003"/>
                  <a:gd name="connsiteY22" fmla="*/ 48959 h 54387"/>
                  <a:gd name="connsiteX23" fmla="*/ 18097 w 24003"/>
                  <a:gd name="connsiteY23" fmla="*/ 41339 h 54387"/>
                  <a:gd name="connsiteX24" fmla="*/ 17145 w 24003"/>
                  <a:gd name="connsiteY24" fmla="*/ 36862 h 54387"/>
                  <a:gd name="connsiteX25" fmla="*/ 14573 w 24003"/>
                  <a:gd name="connsiteY25" fmla="*/ 33242 h 54387"/>
                  <a:gd name="connsiteX26" fmla="*/ 11144 w 24003"/>
                  <a:gd name="connsiteY26" fmla="*/ 30099 h 54387"/>
                  <a:gd name="connsiteX27" fmla="*/ 7334 w 24003"/>
                  <a:gd name="connsiteY27" fmla="*/ 26861 h 54387"/>
                  <a:gd name="connsiteX28" fmla="*/ 3905 w 24003"/>
                  <a:gd name="connsiteY28" fmla="*/ 23336 h 54387"/>
                  <a:gd name="connsiteX29" fmla="*/ 1334 w 24003"/>
                  <a:gd name="connsiteY29" fmla="*/ 18955 h 54387"/>
                  <a:gd name="connsiteX30" fmla="*/ 381 w 24003"/>
                  <a:gd name="connsiteY30" fmla="*/ 13335 h 54387"/>
                  <a:gd name="connsiteX31" fmla="*/ 3143 w 24003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3" h="54387">
                    <a:moveTo>
                      <a:pt x="3143" y="3524"/>
                    </a:moveTo>
                    <a:cubicBezTo>
                      <a:pt x="5144" y="1143"/>
                      <a:pt x="8096" y="0"/>
                      <a:pt x="12002" y="0"/>
                    </a:cubicBezTo>
                    <a:cubicBezTo>
                      <a:pt x="15907" y="0"/>
                      <a:pt x="18860" y="1143"/>
                      <a:pt x="20860" y="3524"/>
                    </a:cubicBezTo>
                    <a:cubicBezTo>
                      <a:pt x="22860" y="5906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4"/>
                      <a:pt x="7429" y="18193"/>
                    </a:cubicBezTo>
                    <a:cubicBezTo>
                      <a:pt x="8287" y="19812"/>
                      <a:pt x="9430" y="21146"/>
                      <a:pt x="10763" y="22193"/>
                    </a:cubicBezTo>
                    <a:cubicBezTo>
                      <a:pt x="12097" y="23336"/>
                      <a:pt x="13526" y="24479"/>
                      <a:pt x="15050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70" y="34576"/>
                    </a:cubicBezTo>
                    <a:cubicBezTo>
                      <a:pt x="23527" y="36576"/>
                      <a:pt x="24003" y="38767"/>
                      <a:pt x="24003" y="41053"/>
                    </a:cubicBezTo>
                    <a:cubicBezTo>
                      <a:pt x="24003" y="45244"/>
                      <a:pt x="22955" y="48483"/>
                      <a:pt x="20955" y="50864"/>
                    </a:cubicBezTo>
                    <a:cubicBezTo>
                      <a:pt x="18955" y="53245"/>
                      <a:pt x="15907" y="54388"/>
                      <a:pt x="12002" y="54388"/>
                    </a:cubicBezTo>
                    <a:cubicBezTo>
                      <a:pt x="8096" y="54388"/>
                      <a:pt x="5048" y="53245"/>
                      <a:pt x="3048" y="50864"/>
                    </a:cubicBezTo>
                    <a:cubicBezTo>
                      <a:pt x="1048" y="48483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5" y="38005"/>
                    </a:lnTo>
                    <a:lnTo>
                      <a:pt x="5525" y="41339"/>
                    </a:lnTo>
                    <a:cubicBezTo>
                      <a:pt x="5525" y="46387"/>
                      <a:pt x="7620" y="48959"/>
                      <a:pt x="11811" y="48959"/>
                    </a:cubicBezTo>
                    <a:cubicBezTo>
                      <a:pt x="16002" y="48959"/>
                      <a:pt x="18097" y="46387"/>
                      <a:pt x="18097" y="41339"/>
                    </a:cubicBezTo>
                    <a:cubicBezTo>
                      <a:pt x="18097" y="39719"/>
                      <a:pt x="17717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6" y="32195"/>
                      <a:pt x="12383" y="31147"/>
                      <a:pt x="11144" y="30099"/>
                    </a:cubicBezTo>
                    <a:cubicBezTo>
                      <a:pt x="9906" y="29051"/>
                      <a:pt x="8572" y="28004"/>
                      <a:pt x="7334" y="26861"/>
                    </a:cubicBezTo>
                    <a:cubicBezTo>
                      <a:pt x="6096" y="25718"/>
                      <a:pt x="4953" y="24575"/>
                      <a:pt x="3905" y="23336"/>
                    </a:cubicBezTo>
                    <a:cubicBezTo>
                      <a:pt x="2858" y="22098"/>
                      <a:pt x="2000" y="20669"/>
                      <a:pt x="1334" y="18955"/>
                    </a:cubicBezTo>
                    <a:cubicBezTo>
                      <a:pt x="667" y="17241"/>
                      <a:pt x="381" y="15335"/>
                      <a:pt x="381" y="13335"/>
                    </a:cubicBezTo>
                    <a:cubicBezTo>
                      <a:pt x="191" y="9144"/>
                      <a:pt x="1143" y="5906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0" name="Forme libre : forme 3359">
                <a:extLst>
                  <a:ext uri="{FF2B5EF4-FFF2-40B4-BE49-F238E27FC236}">
                    <a16:creationId xmlns:a16="http://schemas.microsoft.com/office/drawing/2014/main" id="{F0DB1582-1D59-C008-5CCF-EAA40EEDBCA1}"/>
                  </a:ext>
                </a:extLst>
              </p:cNvPr>
              <p:cNvSpPr/>
              <p:nvPr/>
            </p:nvSpPr>
            <p:spPr>
              <a:xfrm>
                <a:off x="17320750" y="3916393"/>
                <a:ext cx="21145" cy="53339"/>
              </a:xfrm>
              <a:custGeom>
                <a:avLst/>
                <a:gdLst>
                  <a:gd name="connsiteX0" fmla="*/ 21146 w 21145"/>
                  <a:gd name="connsiteY0" fmla="*/ 53340 h 53339"/>
                  <a:gd name="connsiteX1" fmla="*/ 0 w 21145"/>
                  <a:gd name="connsiteY1" fmla="*/ 53340 h 53339"/>
                  <a:gd name="connsiteX2" fmla="*/ 0 w 21145"/>
                  <a:gd name="connsiteY2" fmla="*/ 0 h 53339"/>
                  <a:gd name="connsiteX3" fmla="*/ 5906 w 21145"/>
                  <a:gd name="connsiteY3" fmla="*/ 0 h 53339"/>
                  <a:gd name="connsiteX4" fmla="*/ 5906 w 21145"/>
                  <a:gd name="connsiteY4" fmla="*/ 47911 h 53339"/>
                  <a:gd name="connsiteX5" fmla="*/ 21146 w 21145"/>
                  <a:gd name="connsiteY5" fmla="*/ 47911 h 53339"/>
                  <a:gd name="connsiteX6" fmla="*/ 21146 w 21145"/>
                  <a:gd name="connsiteY6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39">
                    <a:moveTo>
                      <a:pt x="21146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6" y="0"/>
                    </a:lnTo>
                    <a:lnTo>
                      <a:pt x="5906" y="47911"/>
                    </a:lnTo>
                    <a:lnTo>
                      <a:pt x="21146" y="47911"/>
                    </a:lnTo>
                    <a:lnTo>
                      <a:pt x="2114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1" name="Forme libre : forme 3360">
                <a:extLst>
                  <a:ext uri="{FF2B5EF4-FFF2-40B4-BE49-F238E27FC236}">
                    <a16:creationId xmlns:a16="http://schemas.microsoft.com/office/drawing/2014/main" id="{730F398C-24AF-2F57-48EF-E0EBEC383810}"/>
                  </a:ext>
                </a:extLst>
              </p:cNvPr>
              <p:cNvSpPr/>
              <p:nvPr/>
            </p:nvSpPr>
            <p:spPr>
              <a:xfrm>
                <a:off x="17346753" y="3915822"/>
                <a:ext cx="24479" cy="54483"/>
              </a:xfrm>
              <a:custGeom>
                <a:avLst/>
                <a:gdLst>
                  <a:gd name="connsiteX0" fmla="*/ 0 w 24479"/>
                  <a:gd name="connsiteY0" fmla="*/ 41053 h 54483"/>
                  <a:gd name="connsiteX1" fmla="*/ 0 w 24479"/>
                  <a:gd name="connsiteY1" fmla="*/ 13430 h 54483"/>
                  <a:gd name="connsiteX2" fmla="*/ 3048 w 24479"/>
                  <a:gd name="connsiteY2" fmla="*/ 3620 h 54483"/>
                  <a:gd name="connsiteX3" fmla="*/ 12192 w 24479"/>
                  <a:gd name="connsiteY3" fmla="*/ 0 h 54483"/>
                  <a:gd name="connsiteX4" fmla="*/ 21336 w 24479"/>
                  <a:gd name="connsiteY4" fmla="*/ 3620 h 54483"/>
                  <a:gd name="connsiteX5" fmla="*/ 24479 w 24479"/>
                  <a:gd name="connsiteY5" fmla="*/ 13430 h 54483"/>
                  <a:gd name="connsiteX6" fmla="*/ 24479 w 24479"/>
                  <a:gd name="connsiteY6" fmla="*/ 41053 h 54483"/>
                  <a:gd name="connsiteX7" fmla="*/ 21336 w 24479"/>
                  <a:gd name="connsiteY7" fmla="*/ 50864 h 54483"/>
                  <a:gd name="connsiteX8" fmla="*/ 12192 w 24479"/>
                  <a:gd name="connsiteY8" fmla="*/ 54483 h 54483"/>
                  <a:gd name="connsiteX9" fmla="*/ 3143 w 24479"/>
                  <a:gd name="connsiteY9" fmla="*/ 50864 h 54483"/>
                  <a:gd name="connsiteX10" fmla="*/ 0 w 24479"/>
                  <a:gd name="connsiteY10" fmla="*/ 41053 h 54483"/>
                  <a:gd name="connsiteX11" fmla="*/ 5810 w 24479"/>
                  <a:gd name="connsiteY11" fmla="*/ 13145 h 54483"/>
                  <a:gd name="connsiteX12" fmla="*/ 5810 w 24479"/>
                  <a:gd name="connsiteY12" fmla="*/ 41339 h 54483"/>
                  <a:gd name="connsiteX13" fmla="*/ 12097 w 24479"/>
                  <a:gd name="connsiteY13" fmla="*/ 49054 h 54483"/>
                  <a:gd name="connsiteX14" fmla="*/ 18383 w 24479"/>
                  <a:gd name="connsiteY14" fmla="*/ 41339 h 54483"/>
                  <a:gd name="connsiteX15" fmla="*/ 18383 w 24479"/>
                  <a:gd name="connsiteY15" fmla="*/ 13145 h 54483"/>
                  <a:gd name="connsiteX16" fmla="*/ 12097 w 24479"/>
                  <a:gd name="connsiteY16" fmla="*/ 5429 h 54483"/>
                  <a:gd name="connsiteX17" fmla="*/ 5810 w 24479"/>
                  <a:gd name="connsiteY17" fmla="*/ 13145 h 5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479" h="54483">
                    <a:moveTo>
                      <a:pt x="0" y="41053"/>
                    </a:moveTo>
                    <a:lnTo>
                      <a:pt x="0" y="13430"/>
                    </a:lnTo>
                    <a:cubicBezTo>
                      <a:pt x="0" y="9239"/>
                      <a:pt x="1048" y="6001"/>
                      <a:pt x="3048" y="3620"/>
                    </a:cubicBezTo>
                    <a:cubicBezTo>
                      <a:pt x="5144" y="1238"/>
                      <a:pt x="8192" y="0"/>
                      <a:pt x="12192" y="0"/>
                    </a:cubicBezTo>
                    <a:cubicBezTo>
                      <a:pt x="16193" y="0"/>
                      <a:pt x="19240" y="1238"/>
                      <a:pt x="21336" y="3620"/>
                    </a:cubicBezTo>
                    <a:cubicBezTo>
                      <a:pt x="23431" y="6001"/>
                      <a:pt x="24479" y="9239"/>
                      <a:pt x="24479" y="13430"/>
                    </a:cubicBezTo>
                    <a:lnTo>
                      <a:pt x="24479" y="41053"/>
                    </a:lnTo>
                    <a:cubicBezTo>
                      <a:pt x="24479" y="45244"/>
                      <a:pt x="23431" y="48483"/>
                      <a:pt x="21336" y="50864"/>
                    </a:cubicBezTo>
                    <a:cubicBezTo>
                      <a:pt x="19240" y="53245"/>
                      <a:pt x="16193" y="54483"/>
                      <a:pt x="12192" y="54483"/>
                    </a:cubicBezTo>
                    <a:cubicBezTo>
                      <a:pt x="8192" y="54483"/>
                      <a:pt x="5239" y="53245"/>
                      <a:pt x="3143" y="50864"/>
                    </a:cubicBezTo>
                    <a:cubicBezTo>
                      <a:pt x="1048" y="48483"/>
                      <a:pt x="0" y="45244"/>
                      <a:pt x="0" y="41053"/>
                    </a:cubicBezTo>
                    <a:close/>
                    <a:moveTo>
                      <a:pt x="5810" y="13145"/>
                    </a:moveTo>
                    <a:lnTo>
                      <a:pt x="5810" y="41339"/>
                    </a:lnTo>
                    <a:cubicBezTo>
                      <a:pt x="5810" y="46482"/>
                      <a:pt x="7906" y="49054"/>
                      <a:pt x="12097" y="49054"/>
                    </a:cubicBezTo>
                    <a:cubicBezTo>
                      <a:pt x="16288" y="49054"/>
                      <a:pt x="18383" y="46482"/>
                      <a:pt x="18383" y="41339"/>
                    </a:cubicBezTo>
                    <a:lnTo>
                      <a:pt x="18383" y="13145"/>
                    </a:lnTo>
                    <a:cubicBezTo>
                      <a:pt x="18383" y="8001"/>
                      <a:pt x="16288" y="5429"/>
                      <a:pt x="12097" y="5429"/>
                    </a:cubicBezTo>
                    <a:cubicBezTo>
                      <a:pt x="7906" y="5429"/>
                      <a:pt x="5810" y="8001"/>
                      <a:pt x="5810" y="13145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2" name="Forme libre : forme 3361">
                <a:extLst>
                  <a:ext uri="{FF2B5EF4-FFF2-40B4-BE49-F238E27FC236}">
                    <a16:creationId xmlns:a16="http://schemas.microsoft.com/office/drawing/2014/main" id="{A26FEE57-843D-0C7A-594E-E293BEAC8CDC}"/>
                  </a:ext>
                </a:extLst>
              </p:cNvPr>
              <p:cNvSpPr/>
              <p:nvPr/>
            </p:nvSpPr>
            <p:spPr>
              <a:xfrm>
                <a:off x="17377138" y="3915917"/>
                <a:ext cx="24098" cy="54483"/>
              </a:xfrm>
              <a:custGeom>
                <a:avLst/>
                <a:gdLst>
                  <a:gd name="connsiteX0" fmla="*/ 12002 w 24098"/>
                  <a:gd name="connsiteY0" fmla="*/ 0 h 54483"/>
                  <a:gd name="connsiteX1" fmla="*/ 21050 w 24098"/>
                  <a:gd name="connsiteY1" fmla="*/ 3620 h 54483"/>
                  <a:gd name="connsiteX2" fmla="*/ 24098 w 24098"/>
                  <a:gd name="connsiteY2" fmla="*/ 13430 h 54483"/>
                  <a:gd name="connsiteX3" fmla="*/ 24098 w 24098"/>
                  <a:gd name="connsiteY3" fmla="*/ 18002 h 54483"/>
                  <a:gd name="connsiteX4" fmla="*/ 18479 w 24098"/>
                  <a:gd name="connsiteY4" fmla="*/ 18002 h 54483"/>
                  <a:gd name="connsiteX5" fmla="*/ 18479 w 24098"/>
                  <a:gd name="connsiteY5" fmla="*/ 13145 h 54483"/>
                  <a:gd name="connsiteX6" fmla="*/ 12192 w 24098"/>
                  <a:gd name="connsiteY6" fmla="*/ 5429 h 54483"/>
                  <a:gd name="connsiteX7" fmla="*/ 5905 w 24098"/>
                  <a:gd name="connsiteY7" fmla="*/ 13145 h 54483"/>
                  <a:gd name="connsiteX8" fmla="*/ 5905 w 24098"/>
                  <a:gd name="connsiteY8" fmla="*/ 41338 h 54483"/>
                  <a:gd name="connsiteX9" fmla="*/ 12192 w 24098"/>
                  <a:gd name="connsiteY9" fmla="*/ 49054 h 54483"/>
                  <a:gd name="connsiteX10" fmla="*/ 18479 w 24098"/>
                  <a:gd name="connsiteY10" fmla="*/ 41338 h 54483"/>
                  <a:gd name="connsiteX11" fmla="*/ 18479 w 24098"/>
                  <a:gd name="connsiteY11" fmla="*/ 30671 h 54483"/>
                  <a:gd name="connsiteX12" fmla="*/ 12954 w 24098"/>
                  <a:gd name="connsiteY12" fmla="*/ 30671 h 54483"/>
                  <a:gd name="connsiteX13" fmla="*/ 12954 w 24098"/>
                  <a:gd name="connsiteY13" fmla="*/ 25337 h 54483"/>
                  <a:gd name="connsiteX14" fmla="*/ 24098 w 24098"/>
                  <a:gd name="connsiteY14" fmla="*/ 25337 h 54483"/>
                  <a:gd name="connsiteX15" fmla="*/ 24098 w 24098"/>
                  <a:gd name="connsiteY15" fmla="*/ 41053 h 54483"/>
                  <a:gd name="connsiteX16" fmla="*/ 21050 w 24098"/>
                  <a:gd name="connsiteY16" fmla="*/ 50863 h 54483"/>
                  <a:gd name="connsiteX17" fmla="*/ 12002 w 24098"/>
                  <a:gd name="connsiteY17" fmla="*/ 54483 h 54483"/>
                  <a:gd name="connsiteX18" fmla="*/ 3048 w 24098"/>
                  <a:gd name="connsiteY18" fmla="*/ 50863 h 54483"/>
                  <a:gd name="connsiteX19" fmla="*/ 0 w 24098"/>
                  <a:gd name="connsiteY19" fmla="*/ 41053 h 54483"/>
                  <a:gd name="connsiteX20" fmla="*/ 0 w 24098"/>
                  <a:gd name="connsiteY20" fmla="*/ 13430 h 54483"/>
                  <a:gd name="connsiteX21" fmla="*/ 3048 w 24098"/>
                  <a:gd name="connsiteY21" fmla="*/ 3620 h 54483"/>
                  <a:gd name="connsiteX22" fmla="*/ 12002 w 24098"/>
                  <a:gd name="connsiteY22" fmla="*/ 0 h 5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098" h="54483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1" y="6001"/>
                      <a:pt x="24098" y="9239"/>
                      <a:pt x="24098" y="13430"/>
                    </a:cubicBezTo>
                    <a:lnTo>
                      <a:pt x="24098" y="18002"/>
                    </a:lnTo>
                    <a:lnTo>
                      <a:pt x="18479" y="18002"/>
                    </a:lnTo>
                    <a:lnTo>
                      <a:pt x="18479" y="13145"/>
                    </a:lnTo>
                    <a:cubicBezTo>
                      <a:pt x="18479" y="8001"/>
                      <a:pt x="16383" y="5429"/>
                      <a:pt x="12192" y="5429"/>
                    </a:cubicBezTo>
                    <a:cubicBezTo>
                      <a:pt x="8001" y="5429"/>
                      <a:pt x="5905" y="8001"/>
                      <a:pt x="5905" y="13145"/>
                    </a:cubicBezTo>
                    <a:lnTo>
                      <a:pt x="5905" y="41338"/>
                    </a:lnTo>
                    <a:cubicBezTo>
                      <a:pt x="5905" y="46482"/>
                      <a:pt x="8001" y="49054"/>
                      <a:pt x="12192" y="49054"/>
                    </a:cubicBezTo>
                    <a:cubicBezTo>
                      <a:pt x="16383" y="49054"/>
                      <a:pt x="18479" y="46482"/>
                      <a:pt x="18479" y="41338"/>
                    </a:cubicBezTo>
                    <a:lnTo>
                      <a:pt x="18479" y="30671"/>
                    </a:lnTo>
                    <a:lnTo>
                      <a:pt x="12954" y="30671"/>
                    </a:lnTo>
                    <a:lnTo>
                      <a:pt x="12954" y="25337"/>
                    </a:lnTo>
                    <a:lnTo>
                      <a:pt x="24098" y="25337"/>
                    </a:lnTo>
                    <a:lnTo>
                      <a:pt x="24098" y="41053"/>
                    </a:lnTo>
                    <a:cubicBezTo>
                      <a:pt x="24098" y="45244"/>
                      <a:pt x="23051" y="48482"/>
                      <a:pt x="21050" y="50863"/>
                    </a:cubicBezTo>
                    <a:cubicBezTo>
                      <a:pt x="19050" y="53245"/>
                      <a:pt x="16002" y="54483"/>
                      <a:pt x="12002" y="54483"/>
                    </a:cubicBezTo>
                    <a:cubicBezTo>
                      <a:pt x="8001" y="54483"/>
                      <a:pt x="5048" y="53245"/>
                      <a:pt x="3048" y="50863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13430"/>
                    </a:lnTo>
                    <a:cubicBezTo>
                      <a:pt x="0" y="9239"/>
                      <a:pt x="953" y="6001"/>
                      <a:pt x="3048" y="3620"/>
                    </a:cubicBezTo>
                    <a:cubicBezTo>
                      <a:pt x="5048" y="1143"/>
                      <a:pt x="8001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3" name="Forme libre : forme 3362">
                <a:extLst>
                  <a:ext uri="{FF2B5EF4-FFF2-40B4-BE49-F238E27FC236}">
                    <a16:creationId xmlns:a16="http://schemas.microsoft.com/office/drawing/2014/main" id="{5805B09F-E011-13A9-2B56-1DAC01EFD492}"/>
                  </a:ext>
                </a:extLst>
              </p:cNvPr>
              <p:cNvSpPr/>
              <p:nvPr/>
            </p:nvSpPr>
            <p:spPr>
              <a:xfrm>
                <a:off x="17407523" y="3916393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1 h 53339"/>
                  <a:gd name="connsiteX5" fmla="*/ 21907 w 21907"/>
                  <a:gd name="connsiteY5" fmla="*/ 47911 h 53339"/>
                  <a:gd name="connsiteX6" fmla="*/ 21907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7 w 21907"/>
                  <a:gd name="connsiteY9" fmla="*/ 0 h 53339"/>
                  <a:gd name="connsiteX10" fmla="*/ 21907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4" name="Forme libre : forme 3363">
                <a:extLst>
                  <a:ext uri="{FF2B5EF4-FFF2-40B4-BE49-F238E27FC236}">
                    <a16:creationId xmlns:a16="http://schemas.microsoft.com/office/drawing/2014/main" id="{332B4B94-507D-F33D-6F71-B2E2B021CA92}"/>
                  </a:ext>
                </a:extLst>
              </p:cNvPr>
              <p:cNvSpPr/>
              <p:nvPr/>
            </p:nvSpPr>
            <p:spPr>
              <a:xfrm>
                <a:off x="17434955" y="3915822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1 w 24002"/>
                  <a:gd name="connsiteY1" fmla="*/ 0 h 54387"/>
                  <a:gd name="connsiteX2" fmla="*/ 20860 w 24002"/>
                  <a:gd name="connsiteY2" fmla="*/ 3524 h 54387"/>
                  <a:gd name="connsiteX3" fmla="*/ 23908 w 24002"/>
                  <a:gd name="connsiteY3" fmla="*/ 13335 h 54387"/>
                  <a:gd name="connsiteX4" fmla="*/ 23908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29 w 24002"/>
                  <a:gd name="connsiteY9" fmla="*/ 18193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6 w 24002"/>
                  <a:gd name="connsiteY12" fmla="*/ 29718 h 54387"/>
                  <a:gd name="connsiteX13" fmla="*/ 22670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4 h 54387"/>
                  <a:gd name="connsiteX16" fmla="*/ 12001 w 24002"/>
                  <a:gd name="connsiteY16" fmla="*/ 54388 h 54387"/>
                  <a:gd name="connsiteX17" fmla="*/ 3048 w 24002"/>
                  <a:gd name="connsiteY17" fmla="*/ 50864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9 h 54387"/>
                  <a:gd name="connsiteX22" fmla="*/ 11811 w 24002"/>
                  <a:gd name="connsiteY22" fmla="*/ 48959 h 54387"/>
                  <a:gd name="connsiteX23" fmla="*/ 18097 w 24002"/>
                  <a:gd name="connsiteY23" fmla="*/ 41339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1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3" y="1143"/>
                      <a:pt x="8096" y="0"/>
                      <a:pt x="12001" y="0"/>
                    </a:cubicBezTo>
                    <a:cubicBezTo>
                      <a:pt x="15907" y="0"/>
                      <a:pt x="18859" y="1143"/>
                      <a:pt x="20860" y="3524"/>
                    </a:cubicBezTo>
                    <a:cubicBezTo>
                      <a:pt x="22860" y="5906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4"/>
                      <a:pt x="7429" y="18193"/>
                    </a:cubicBezTo>
                    <a:cubicBezTo>
                      <a:pt x="8287" y="19812"/>
                      <a:pt x="9430" y="21146"/>
                      <a:pt x="10763" y="22193"/>
                    </a:cubicBezTo>
                    <a:cubicBezTo>
                      <a:pt x="12097" y="23336"/>
                      <a:pt x="13525" y="24479"/>
                      <a:pt x="15049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70" y="34576"/>
                    </a:cubicBezTo>
                    <a:cubicBezTo>
                      <a:pt x="23527" y="36576"/>
                      <a:pt x="24003" y="38767"/>
                      <a:pt x="24003" y="41053"/>
                    </a:cubicBezTo>
                    <a:cubicBezTo>
                      <a:pt x="24003" y="45244"/>
                      <a:pt x="22955" y="48483"/>
                      <a:pt x="20955" y="50864"/>
                    </a:cubicBezTo>
                    <a:cubicBezTo>
                      <a:pt x="18955" y="53245"/>
                      <a:pt x="15907" y="54388"/>
                      <a:pt x="12001" y="54388"/>
                    </a:cubicBezTo>
                    <a:cubicBezTo>
                      <a:pt x="8096" y="54388"/>
                      <a:pt x="5048" y="53245"/>
                      <a:pt x="3048" y="50864"/>
                    </a:cubicBezTo>
                    <a:cubicBezTo>
                      <a:pt x="1048" y="48483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9"/>
                    </a:lnTo>
                    <a:cubicBezTo>
                      <a:pt x="5524" y="46387"/>
                      <a:pt x="7620" y="48959"/>
                      <a:pt x="11811" y="48959"/>
                    </a:cubicBezTo>
                    <a:cubicBezTo>
                      <a:pt x="16002" y="48959"/>
                      <a:pt x="18097" y="46387"/>
                      <a:pt x="18097" y="41339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5" y="32195"/>
                      <a:pt x="12382" y="31147"/>
                      <a:pt x="11144" y="30099"/>
                    </a:cubicBezTo>
                    <a:cubicBezTo>
                      <a:pt x="9906" y="29051"/>
                      <a:pt x="8572" y="28004"/>
                      <a:pt x="7334" y="26861"/>
                    </a:cubicBezTo>
                    <a:cubicBezTo>
                      <a:pt x="6096" y="25718"/>
                      <a:pt x="4953" y="24575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7" y="17241"/>
                      <a:pt x="381" y="15335"/>
                      <a:pt x="381" y="13335"/>
                    </a:cubicBezTo>
                    <a:cubicBezTo>
                      <a:pt x="190" y="9144"/>
                      <a:pt x="1143" y="5906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5" name="Forme libre : forme 3364">
                <a:extLst>
                  <a:ext uri="{FF2B5EF4-FFF2-40B4-BE49-F238E27FC236}">
                    <a16:creationId xmlns:a16="http://schemas.microsoft.com/office/drawing/2014/main" id="{C46C827D-978C-8257-1DC1-6E59FCFDD7D7}"/>
                  </a:ext>
                </a:extLst>
              </p:cNvPr>
              <p:cNvSpPr/>
              <p:nvPr/>
            </p:nvSpPr>
            <p:spPr>
              <a:xfrm>
                <a:off x="17477436" y="3916393"/>
                <a:ext cx="24669" cy="53244"/>
              </a:xfrm>
              <a:custGeom>
                <a:avLst/>
                <a:gdLst>
                  <a:gd name="connsiteX0" fmla="*/ 0 w 24669"/>
                  <a:gd name="connsiteY0" fmla="*/ 0 h 53244"/>
                  <a:gd name="connsiteX1" fmla="*/ 12478 w 24669"/>
                  <a:gd name="connsiteY1" fmla="*/ 0 h 53244"/>
                  <a:gd name="connsiteX2" fmla="*/ 21622 w 24669"/>
                  <a:gd name="connsiteY2" fmla="*/ 3429 h 53244"/>
                  <a:gd name="connsiteX3" fmla="*/ 24670 w 24669"/>
                  <a:gd name="connsiteY3" fmla="*/ 13240 h 53244"/>
                  <a:gd name="connsiteX4" fmla="*/ 24670 w 24669"/>
                  <a:gd name="connsiteY4" fmla="*/ 40100 h 53244"/>
                  <a:gd name="connsiteX5" fmla="*/ 21622 w 24669"/>
                  <a:gd name="connsiteY5" fmla="*/ 49816 h 53244"/>
                  <a:gd name="connsiteX6" fmla="*/ 12478 w 24669"/>
                  <a:gd name="connsiteY6" fmla="*/ 53245 h 53244"/>
                  <a:gd name="connsiteX7" fmla="*/ 0 w 24669"/>
                  <a:gd name="connsiteY7" fmla="*/ 53245 h 53244"/>
                  <a:gd name="connsiteX8" fmla="*/ 0 w 24669"/>
                  <a:gd name="connsiteY8" fmla="*/ 0 h 53244"/>
                  <a:gd name="connsiteX9" fmla="*/ 5905 w 24669"/>
                  <a:gd name="connsiteY9" fmla="*/ 47911 h 53244"/>
                  <a:gd name="connsiteX10" fmla="*/ 12382 w 24669"/>
                  <a:gd name="connsiteY10" fmla="*/ 47911 h 53244"/>
                  <a:gd name="connsiteX11" fmla="*/ 18669 w 24669"/>
                  <a:gd name="connsiteY11" fmla="*/ 40386 h 53244"/>
                  <a:gd name="connsiteX12" fmla="*/ 18669 w 24669"/>
                  <a:gd name="connsiteY12" fmla="*/ 12954 h 53244"/>
                  <a:gd name="connsiteX13" fmla="*/ 12287 w 24669"/>
                  <a:gd name="connsiteY13" fmla="*/ 5429 h 53244"/>
                  <a:gd name="connsiteX14" fmla="*/ 5905 w 24669"/>
                  <a:gd name="connsiteY14" fmla="*/ 5429 h 53244"/>
                  <a:gd name="connsiteX15" fmla="*/ 5905 w 24669"/>
                  <a:gd name="connsiteY15" fmla="*/ 47911 h 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4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3" y="0"/>
                      <a:pt x="19621" y="1143"/>
                      <a:pt x="21622" y="3429"/>
                    </a:cubicBezTo>
                    <a:cubicBezTo>
                      <a:pt x="23622" y="5715"/>
                      <a:pt x="24670" y="9049"/>
                      <a:pt x="24670" y="13240"/>
                    </a:cubicBezTo>
                    <a:lnTo>
                      <a:pt x="24670" y="40100"/>
                    </a:lnTo>
                    <a:cubicBezTo>
                      <a:pt x="24670" y="44291"/>
                      <a:pt x="23622" y="47530"/>
                      <a:pt x="21622" y="49816"/>
                    </a:cubicBezTo>
                    <a:cubicBezTo>
                      <a:pt x="19621" y="52102"/>
                      <a:pt x="16573" y="53245"/>
                      <a:pt x="12478" y="53245"/>
                    </a:cubicBezTo>
                    <a:lnTo>
                      <a:pt x="0" y="53245"/>
                    </a:lnTo>
                    <a:lnTo>
                      <a:pt x="0" y="0"/>
                    </a:lnTo>
                    <a:close/>
                    <a:moveTo>
                      <a:pt x="5905" y="47911"/>
                    </a:moveTo>
                    <a:lnTo>
                      <a:pt x="12382" y="47911"/>
                    </a:lnTo>
                    <a:cubicBezTo>
                      <a:pt x="16573" y="47911"/>
                      <a:pt x="18669" y="45434"/>
                      <a:pt x="18669" y="40386"/>
                    </a:cubicBezTo>
                    <a:lnTo>
                      <a:pt x="18669" y="12954"/>
                    </a:lnTo>
                    <a:cubicBezTo>
                      <a:pt x="18669" y="7906"/>
                      <a:pt x="16573" y="5429"/>
                      <a:pt x="12287" y="5429"/>
                    </a:cubicBezTo>
                    <a:lnTo>
                      <a:pt x="5905" y="5429"/>
                    </a:lnTo>
                    <a:lnTo>
                      <a:pt x="5905" y="47911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6" name="Forme libre : forme 3365">
                <a:extLst>
                  <a:ext uri="{FF2B5EF4-FFF2-40B4-BE49-F238E27FC236}">
                    <a16:creationId xmlns:a16="http://schemas.microsoft.com/office/drawing/2014/main" id="{BD19E933-F06A-142F-6A54-F5D888A0078E}"/>
                  </a:ext>
                </a:extLst>
              </p:cNvPr>
              <p:cNvSpPr/>
              <p:nvPr/>
            </p:nvSpPr>
            <p:spPr>
              <a:xfrm>
                <a:off x="17508202" y="3916393"/>
                <a:ext cx="23812" cy="54006"/>
              </a:xfrm>
              <a:custGeom>
                <a:avLst/>
                <a:gdLst>
                  <a:gd name="connsiteX0" fmla="*/ 5810 w 23812"/>
                  <a:gd name="connsiteY0" fmla="*/ 0 h 54006"/>
                  <a:gd name="connsiteX1" fmla="*/ 5810 w 23812"/>
                  <a:gd name="connsiteY1" fmla="*/ 40767 h 54006"/>
                  <a:gd name="connsiteX2" fmla="*/ 12097 w 23812"/>
                  <a:gd name="connsiteY2" fmla="*/ 48482 h 54006"/>
                  <a:gd name="connsiteX3" fmla="*/ 18288 w 23812"/>
                  <a:gd name="connsiteY3" fmla="*/ 40767 h 54006"/>
                  <a:gd name="connsiteX4" fmla="*/ 18288 w 23812"/>
                  <a:gd name="connsiteY4" fmla="*/ 0 h 54006"/>
                  <a:gd name="connsiteX5" fmla="*/ 23813 w 23812"/>
                  <a:gd name="connsiteY5" fmla="*/ 0 h 54006"/>
                  <a:gd name="connsiteX6" fmla="*/ 23813 w 23812"/>
                  <a:gd name="connsiteY6" fmla="*/ 40481 h 54006"/>
                  <a:gd name="connsiteX7" fmla="*/ 20860 w 23812"/>
                  <a:gd name="connsiteY7" fmla="*/ 50387 h 54006"/>
                  <a:gd name="connsiteX8" fmla="*/ 11906 w 23812"/>
                  <a:gd name="connsiteY8" fmla="*/ 54007 h 54006"/>
                  <a:gd name="connsiteX9" fmla="*/ 2953 w 23812"/>
                  <a:gd name="connsiteY9" fmla="*/ 50387 h 54006"/>
                  <a:gd name="connsiteX10" fmla="*/ 0 w 23812"/>
                  <a:gd name="connsiteY10" fmla="*/ 40481 h 54006"/>
                  <a:gd name="connsiteX11" fmla="*/ 0 w 23812"/>
                  <a:gd name="connsiteY11" fmla="*/ 0 h 54006"/>
                  <a:gd name="connsiteX12" fmla="*/ 5810 w 23812"/>
                  <a:gd name="connsiteY12" fmla="*/ 0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12" h="54006">
                    <a:moveTo>
                      <a:pt x="5810" y="0"/>
                    </a:moveTo>
                    <a:lnTo>
                      <a:pt x="5810" y="40767"/>
                    </a:lnTo>
                    <a:cubicBezTo>
                      <a:pt x="5810" y="45910"/>
                      <a:pt x="7906" y="48482"/>
                      <a:pt x="12097" y="48482"/>
                    </a:cubicBezTo>
                    <a:cubicBezTo>
                      <a:pt x="16192" y="48482"/>
                      <a:pt x="18288" y="45910"/>
                      <a:pt x="18288" y="40767"/>
                    </a:cubicBezTo>
                    <a:lnTo>
                      <a:pt x="18288" y="0"/>
                    </a:lnTo>
                    <a:lnTo>
                      <a:pt x="23813" y="0"/>
                    </a:lnTo>
                    <a:lnTo>
                      <a:pt x="23813" y="40481"/>
                    </a:lnTo>
                    <a:cubicBezTo>
                      <a:pt x="23813" y="44672"/>
                      <a:pt x="22860" y="48006"/>
                      <a:pt x="20860" y="50387"/>
                    </a:cubicBezTo>
                    <a:cubicBezTo>
                      <a:pt x="18859" y="52768"/>
                      <a:pt x="15907" y="54007"/>
                      <a:pt x="11906" y="54007"/>
                    </a:cubicBezTo>
                    <a:cubicBezTo>
                      <a:pt x="7906" y="54007"/>
                      <a:pt x="4953" y="52768"/>
                      <a:pt x="2953" y="50387"/>
                    </a:cubicBezTo>
                    <a:cubicBezTo>
                      <a:pt x="952" y="48006"/>
                      <a:pt x="0" y="44672"/>
                      <a:pt x="0" y="40481"/>
                    </a:cubicBezTo>
                    <a:lnTo>
                      <a:pt x="0" y="0"/>
                    </a:lnTo>
                    <a:lnTo>
                      <a:pt x="581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7" name="Forme libre : forme 3366">
                <a:extLst>
                  <a:ext uri="{FF2B5EF4-FFF2-40B4-BE49-F238E27FC236}">
                    <a16:creationId xmlns:a16="http://schemas.microsoft.com/office/drawing/2014/main" id="{411A4F46-A1CD-6FB8-0EC4-5380FAE5AF9C}"/>
                  </a:ext>
                </a:extLst>
              </p:cNvPr>
              <p:cNvSpPr/>
              <p:nvPr/>
            </p:nvSpPr>
            <p:spPr>
              <a:xfrm>
                <a:off x="17551159" y="3916393"/>
                <a:ext cx="23622" cy="53339"/>
              </a:xfrm>
              <a:custGeom>
                <a:avLst/>
                <a:gdLst>
                  <a:gd name="connsiteX0" fmla="*/ 0 w 23622"/>
                  <a:gd name="connsiteY0" fmla="*/ 0 h 53339"/>
                  <a:gd name="connsiteX1" fmla="*/ 11621 w 23622"/>
                  <a:gd name="connsiteY1" fmla="*/ 0 h 53339"/>
                  <a:gd name="connsiteX2" fmla="*/ 23622 w 23622"/>
                  <a:gd name="connsiteY2" fmla="*/ 13049 h 53339"/>
                  <a:gd name="connsiteX3" fmla="*/ 23622 w 23622"/>
                  <a:gd name="connsiteY3" fmla="*/ 19431 h 53339"/>
                  <a:gd name="connsiteX4" fmla="*/ 11240 w 23622"/>
                  <a:gd name="connsiteY4" fmla="*/ 32290 h 53339"/>
                  <a:gd name="connsiteX5" fmla="*/ 6001 w 23622"/>
                  <a:gd name="connsiteY5" fmla="*/ 32290 h 53339"/>
                  <a:gd name="connsiteX6" fmla="*/ 6001 w 23622"/>
                  <a:gd name="connsiteY6" fmla="*/ 53340 h 53339"/>
                  <a:gd name="connsiteX7" fmla="*/ 95 w 23622"/>
                  <a:gd name="connsiteY7" fmla="*/ 53340 h 53339"/>
                  <a:gd name="connsiteX8" fmla="*/ 95 w 23622"/>
                  <a:gd name="connsiteY8" fmla="*/ 0 h 53339"/>
                  <a:gd name="connsiteX9" fmla="*/ 6001 w 23622"/>
                  <a:gd name="connsiteY9" fmla="*/ 27051 h 53339"/>
                  <a:gd name="connsiteX10" fmla="*/ 11240 w 23622"/>
                  <a:gd name="connsiteY10" fmla="*/ 27051 h 53339"/>
                  <a:gd name="connsiteX11" fmla="*/ 16193 w 23622"/>
                  <a:gd name="connsiteY11" fmla="*/ 25336 h 53339"/>
                  <a:gd name="connsiteX12" fmla="*/ 17812 w 23622"/>
                  <a:gd name="connsiteY12" fmla="*/ 19812 h 53339"/>
                  <a:gd name="connsiteX13" fmla="*/ 17812 w 23622"/>
                  <a:gd name="connsiteY13" fmla="*/ 12763 h 53339"/>
                  <a:gd name="connsiteX14" fmla="*/ 16383 w 23622"/>
                  <a:gd name="connsiteY14" fmla="*/ 7239 h 53339"/>
                  <a:gd name="connsiteX15" fmla="*/ 11716 w 23622"/>
                  <a:gd name="connsiteY15" fmla="*/ 5429 h 53339"/>
                  <a:gd name="connsiteX16" fmla="*/ 6001 w 23622"/>
                  <a:gd name="connsiteY16" fmla="*/ 5429 h 53339"/>
                  <a:gd name="connsiteX17" fmla="*/ 6001 w 23622"/>
                  <a:gd name="connsiteY17" fmla="*/ 27051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22" h="53339">
                    <a:moveTo>
                      <a:pt x="0" y="0"/>
                    </a:moveTo>
                    <a:lnTo>
                      <a:pt x="11621" y="0"/>
                    </a:lnTo>
                    <a:cubicBezTo>
                      <a:pt x="19621" y="0"/>
                      <a:pt x="23622" y="4381"/>
                      <a:pt x="23622" y="13049"/>
                    </a:cubicBezTo>
                    <a:lnTo>
                      <a:pt x="23622" y="19431"/>
                    </a:lnTo>
                    <a:cubicBezTo>
                      <a:pt x="23622" y="28003"/>
                      <a:pt x="19526" y="32290"/>
                      <a:pt x="11240" y="32290"/>
                    </a:cubicBezTo>
                    <a:lnTo>
                      <a:pt x="6001" y="32290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6001" y="27051"/>
                    </a:moveTo>
                    <a:lnTo>
                      <a:pt x="11240" y="27051"/>
                    </a:lnTo>
                    <a:cubicBezTo>
                      <a:pt x="13430" y="27051"/>
                      <a:pt x="15145" y="26479"/>
                      <a:pt x="16193" y="25336"/>
                    </a:cubicBezTo>
                    <a:cubicBezTo>
                      <a:pt x="17240" y="24193"/>
                      <a:pt x="17812" y="22384"/>
                      <a:pt x="17812" y="19812"/>
                    </a:cubicBezTo>
                    <a:lnTo>
                      <a:pt x="17812" y="12763"/>
                    </a:lnTo>
                    <a:cubicBezTo>
                      <a:pt x="17812" y="10287"/>
                      <a:pt x="17336" y="8382"/>
                      <a:pt x="16383" y="7239"/>
                    </a:cubicBezTo>
                    <a:cubicBezTo>
                      <a:pt x="15431" y="6001"/>
                      <a:pt x="13907" y="5429"/>
                      <a:pt x="11716" y="5429"/>
                    </a:cubicBezTo>
                    <a:lnTo>
                      <a:pt x="6001" y="5429"/>
                    </a:lnTo>
                    <a:lnTo>
                      <a:pt x="6001" y="27051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8" name="Forme libre : forme 3367">
                <a:extLst>
                  <a:ext uri="{FF2B5EF4-FFF2-40B4-BE49-F238E27FC236}">
                    <a16:creationId xmlns:a16="http://schemas.microsoft.com/office/drawing/2014/main" id="{BBABA7C9-252D-A382-A09D-BF6D21A5E74A}"/>
                  </a:ext>
                </a:extLst>
              </p:cNvPr>
              <p:cNvSpPr/>
              <p:nvPr/>
            </p:nvSpPr>
            <p:spPr>
              <a:xfrm>
                <a:off x="17577830" y="3916393"/>
                <a:ext cx="28955" cy="53339"/>
              </a:xfrm>
              <a:custGeom>
                <a:avLst/>
                <a:gdLst>
                  <a:gd name="connsiteX0" fmla="*/ 21146 w 28955"/>
                  <a:gd name="connsiteY0" fmla="*/ 42577 h 53339"/>
                  <a:gd name="connsiteX1" fmla="*/ 7620 w 28955"/>
                  <a:gd name="connsiteY1" fmla="*/ 42577 h 53339"/>
                  <a:gd name="connsiteX2" fmla="*/ 5524 w 28955"/>
                  <a:gd name="connsiteY2" fmla="*/ 53340 h 53339"/>
                  <a:gd name="connsiteX3" fmla="*/ 0 w 28955"/>
                  <a:gd name="connsiteY3" fmla="*/ 53340 h 53339"/>
                  <a:gd name="connsiteX4" fmla="*/ 10192 w 28955"/>
                  <a:gd name="connsiteY4" fmla="*/ 0 h 53339"/>
                  <a:gd name="connsiteX5" fmla="*/ 18764 w 28955"/>
                  <a:gd name="connsiteY5" fmla="*/ 0 h 53339"/>
                  <a:gd name="connsiteX6" fmla="*/ 28956 w 28955"/>
                  <a:gd name="connsiteY6" fmla="*/ 53340 h 53339"/>
                  <a:gd name="connsiteX7" fmla="*/ 23050 w 28955"/>
                  <a:gd name="connsiteY7" fmla="*/ 53340 h 53339"/>
                  <a:gd name="connsiteX8" fmla="*/ 21146 w 28955"/>
                  <a:gd name="connsiteY8" fmla="*/ 42577 h 53339"/>
                  <a:gd name="connsiteX9" fmla="*/ 14288 w 28955"/>
                  <a:gd name="connsiteY9" fmla="*/ 6763 h 53339"/>
                  <a:gd name="connsiteX10" fmla="*/ 8382 w 28955"/>
                  <a:gd name="connsiteY10" fmla="*/ 37528 h 53339"/>
                  <a:gd name="connsiteX11" fmla="*/ 20288 w 28955"/>
                  <a:gd name="connsiteY11" fmla="*/ 37528 h 53339"/>
                  <a:gd name="connsiteX12" fmla="*/ 14288 w 28955"/>
                  <a:gd name="connsiteY12" fmla="*/ 6763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5" h="53339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4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0" y="53340"/>
                    </a:lnTo>
                    <a:lnTo>
                      <a:pt x="21146" y="42577"/>
                    </a:lnTo>
                    <a:close/>
                    <a:moveTo>
                      <a:pt x="14288" y="6763"/>
                    </a:moveTo>
                    <a:lnTo>
                      <a:pt x="8382" y="37528"/>
                    </a:lnTo>
                    <a:lnTo>
                      <a:pt x="20288" y="37528"/>
                    </a:lnTo>
                    <a:lnTo>
                      <a:pt x="14288" y="676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9" name="Forme libre : forme 3368">
                <a:extLst>
                  <a:ext uri="{FF2B5EF4-FFF2-40B4-BE49-F238E27FC236}">
                    <a16:creationId xmlns:a16="http://schemas.microsoft.com/office/drawing/2014/main" id="{5294A03C-9ACA-A532-B526-AE753B8E7AB0}"/>
                  </a:ext>
                </a:extLst>
              </p:cNvPr>
              <p:cNvSpPr/>
              <p:nvPr/>
            </p:nvSpPr>
            <p:spPr>
              <a:xfrm>
                <a:off x="17612310" y="3916393"/>
                <a:ext cx="24860" cy="53339"/>
              </a:xfrm>
              <a:custGeom>
                <a:avLst/>
                <a:gdLst>
                  <a:gd name="connsiteX0" fmla="*/ 0 w 24860"/>
                  <a:gd name="connsiteY0" fmla="*/ 0 h 53339"/>
                  <a:gd name="connsiteX1" fmla="*/ 11906 w 24860"/>
                  <a:gd name="connsiteY1" fmla="*/ 0 h 53339"/>
                  <a:gd name="connsiteX2" fmla="*/ 20955 w 24860"/>
                  <a:gd name="connsiteY2" fmla="*/ 3048 h 53339"/>
                  <a:gd name="connsiteX3" fmla="*/ 23813 w 24860"/>
                  <a:gd name="connsiteY3" fmla="*/ 12192 h 53339"/>
                  <a:gd name="connsiteX4" fmla="*/ 23813 w 24860"/>
                  <a:gd name="connsiteY4" fmla="*/ 16573 h 53339"/>
                  <a:gd name="connsiteX5" fmla="*/ 17145 w 24860"/>
                  <a:gd name="connsiteY5" fmla="*/ 27527 h 53339"/>
                  <a:gd name="connsiteX6" fmla="*/ 23813 w 24860"/>
                  <a:gd name="connsiteY6" fmla="*/ 38671 h 53339"/>
                  <a:gd name="connsiteX7" fmla="*/ 23813 w 24860"/>
                  <a:gd name="connsiteY7" fmla="*/ 46958 h 53339"/>
                  <a:gd name="connsiteX8" fmla="*/ 24860 w 24860"/>
                  <a:gd name="connsiteY8" fmla="*/ 53340 h 53339"/>
                  <a:gd name="connsiteX9" fmla="*/ 18860 w 24860"/>
                  <a:gd name="connsiteY9" fmla="*/ 53340 h 53339"/>
                  <a:gd name="connsiteX10" fmla="*/ 17907 w 24860"/>
                  <a:gd name="connsiteY10" fmla="*/ 46863 h 53339"/>
                  <a:gd name="connsiteX11" fmla="*/ 17907 w 24860"/>
                  <a:gd name="connsiteY11" fmla="*/ 38481 h 53339"/>
                  <a:gd name="connsiteX12" fmla="*/ 16002 w 24860"/>
                  <a:gd name="connsiteY12" fmla="*/ 32385 h 53339"/>
                  <a:gd name="connsiteX13" fmla="*/ 10192 w 24860"/>
                  <a:gd name="connsiteY13" fmla="*/ 30575 h 53339"/>
                  <a:gd name="connsiteX14" fmla="*/ 6001 w 24860"/>
                  <a:gd name="connsiteY14" fmla="*/ 30575 h 53339"/>
                  <a:gd name="connsiteX15" fmla="*/ 6001 w 24860"/>
                  <a:gd name="connsiteY15" fmla="*/ 53340 h 53339"/>
                  <a:gd name="connsiteX16" fmla="*/ 95 w 24860"/>
                  <a:gd name="connsiteY16" fmla="*/ 53340 h 53339"/>
                  <a:gd name="connsiteX17" fmla="*/ 95 w 24860"/>
                  <a:gd name="connsiteY17" fmla="*/ 0 h 53339"/>
                  <a:gd name="connsiteX18" fmla="*/ 6001 w 24860"/>
                  <a:gd name="connsiteY18" fmla="*/ 25146 h 53339"/>
                  <a:gd name="connsiteX19" fmla="*/ 10382 w 24860"/>
                  <a:gd name="connsiteY19" fmla="*/ 25146 h 53339"/>
                  <a:gd name="connsiteX20" fmla="*/ 16097 w 24860"/>
                  <a:gd name="connsiteY20" fmla="*/ 23527 h 53339"/>
                  <a:gd name="connsiteX21" fmla="*/ 18002 w 24860"/>
                  <a:gd name="connsiteY21" fmla="*/ 17812 h 53339"/>
                  <a:gd name="connsiteX22" fmla="*/ 18002 w 24860"/>
                  <a:gd name="connsiteY22" fmla="*/ 12668 h 53339"/>
                  <a:gd name="connsiteX23" fmla="*/ 11811 w 24860"/>
                  <a:gd name="connsiteY23" fmla="*/ 5334 h 53339"/>
                  <a:gd name="connsiteX24" fmla="*/ 6001 w 24860"/>
                  <a:gd name="connsiteY24" fmla="*/ 5334 h 53339"/>
                  <a:gd name="connsiteX25" fmla="*/ 6001 w 24860"/>
                  <a:gd name="connsiteY25" fmla="*/ 25146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39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2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3"/>
                    </a:lnTo>
                    <a:cubicBezTo>
                      <a:pt x="23813" y="22479"/>
                      <a:pt x="21622" y="26098"/>
                      <a:pt x="17145" y="27527"/>
                    </a:cubicBezTo>
                    <a:cubicBezTo>
                      <a:pt x="21622" y="28861"/>
                      <a:pt x="23813" y="32575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4" y="52006"/>
                      <a:pt x="24860" y="53340"/>
                    </a:cubicBezTo>
                    <a:lnTo>
                      <a:pt x="18860" y="53340"/>
                    </a:lnTo>
                    <a:cubicBezTo>
                      <a:pt x="18193" y="51911"/>
                      <a:pt x="17907" y="49721"/>
                      <a:pt x="17907" y="46863"/>
                    </a:cubicBezTo>
                    <a:lnTo>
                      <a:pt x="17907" y="38481"/>
                    </a:lnTo>
                    <a:cubicBezTo>
                      <a:pt x="17907" y="35623"/>
                      <a:pt x="17240" y="33528"/>
                      <a:pt x="16002" y="32385"/>
                    </a:cubicBezTo>
                    <a:cubicBezTo>
                      <a:pt x="14764" y="31242"/>
                      <a:pt x="12763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6001" y="25146"/>
                    </a:moveTo>
                    <a:lnTo>
                      <a:pt x="10382" y="25146"/>
                    </a:lnTo>
                    <a:cubicBezTo>
                      <a:pt x="12954" y="25146"/>
                      <a:pt x="14764" y="24574"/>
                      <a:pt x="16097" y="23527"/>
                    </a:cubicBezTo>
                    <a:cubicBezTo>
                      <a:pt x="17431" y="22479"/>
                      <a:pt x="18002" y="20574"/>
                      <a:pt x="18002" y="17812"/>
                    </a:cubicBezTo>
                    <a:lnTo>
                      <a:pt x="18002" y="12668"/>
                    </a:lnTo>
                    <a:cubicBezTo>
                      <a:pt x="18002" y="7810"/>
                      <a:pt x="15907" y="5334"/>
                      <a:pt x="11811" y="5334"/>
                    </a:cubicBezTo>
                    <a:lnTo>
                      <a:pt x="6001" y="5334"/>
                    </a:lnTo>
                    <a:lnTo>
                      <a:pt x="6001" y="2514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70" name="Forme libre : forme 3369">
                <a:extLst>
                  <a:ext uri="{FF2B5EF4-FFF2-40B4-BE49-F238E27FC236}">
                    <a16:creationId xmlns:a16="http://schemas.microsoft.com/office/drawing/2014/main" id="{B5B273B3-9D38-5690-EBE7-34D321E9135B}"/>
                  </a:ext>
                </a:extLst>
              </p:cNvPr>
              <p:cNvSpPr/>
              <p:nvPr/>
            </p:nvSpPr>
            <p:spPr>
              <a:xfrm>
                <a:off x="17643171" y="3916393"/>
                <a:ext cx="26479" cy="53339"/>
              </a:xfrm>
              <a:custGeom>
                <a:avLst/>
                <a:gdLst>
                  <a:gd name="connsiteX0" fmla="*/ 20479 w 26479"/>
                  <a:gd name="connsiteY0" fmla="*/ 53340 h 53339"/>
                  <a:gd name="connsiteX1" fmla="*/ 9049 w 26479"/>
                  <a:gd name="connsiteY1" fmla="*/ 30194 h 53339"/>
                  <a:gd name="connsiteX2" fmla="*/ 5905 w 26479"/>
                  <a:gd name="connsiteY2" fmla="*/ 35433 h 53339"/>
                  <a:gd name="connsiteX3" fmla="*/ 5905 w 26479"/>
                  <a:gd name="connsiteY3" fmla="*/ 53340 h 53339"/>
                  <a:gd name="connsiteX4" fmla="*/ 0 w 26479"/>
                  <a:gd name="connsiteY4" fmla="*/ 53340 h 53339"/>
                  <a:gd name="connsiteX5" fmla="*/ 0 w 26479"/>
                  <a:gd name="connsiteY5" fmla="*/ 0 h 53339"/>
                  <a:gd name="connsiteX6" fmla="*/ 5905 w 26479"/>
                  <a:gd name="connsiteY6" fmla="*/ 0 h 53339"/>
                  <a:gd name="connsiteX7" fmla="*/ 5905 w 26479"/>
                  <a:gd name="connsiteY7" fmla="*/ 25717 h 53339"/>
                  <a:gd name="connsiteX8" fmla="*/ 20098 w 26479"/>
                  <a:gd name="connsiteY8" fmla="*/ 0 h 53339"/>
                  <a:gd name="connsiteX9" fmla="*/ 26099 w 26479"/>
                  <a:gd name="connsiteY9" fmla="*/ 0 h 53339"/>
                  <a:gd name="connsiteX10" fmla="*/ 12573 w 26479"/>
                  <a:gd name="connsiteY10" fmla="*/ 24289 h 53339"/>
                  <a:gd name="connsiteX11" fmla="*/ 26479 w 26479"/>
                  <a:gd name="connsiteY11" fmla="*/ 53340 h 53339"/>
                  <a:gd name="connsiteX12" fmla="*/ 20479 w 26479"/>
                  <a:gd name="connsiteY12" fmla="*/ 5334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" h="53339">
                    <a:moveTo>
                      <a:pt x="20479" y="53340"/>
                    </a:moveTo>
                    <a:lnTo>
                      <a:pt x="9049" y="30194"/>
                    </a:lnTo>
                    <a:lnTo>
                      <a:pt x="5905" y="35433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5717"/>
                    </a:lnTo>
                    <a:lnTo>
                      <a:pt x="20098" y="0"/>
                    </a:lnTo>
                    <a:lnTo>
                      <a:pt x="26099" y="0"/>
                    </a:lnTo>
                    <a:lnTo>
                      <a:pt x="12573" y="24289"/>
                    </a:lnTo>
                    <a:lnTo>
                      <a:pt x="26479" y="53340"/>
                    </a:lnTo>
                    <a:lnTo>
                      <a:pt x="20479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339" name="Forme libre : forme 3338">
              <a:extLst>
                <a:ext uri="{FF2B5EF4-FFF2-40B4-BE49-F238E27FC236}">
                  <a16:creationId xmlns:a16="http://schemas.microsoft.com/office/drawing/2014/main" id="{A66007B4-F087-98E9-1C60-0E85F82BC147}"/>
                </a:ext>
              </a:extLst>
            </p:cNvPr>
            <p:cNvSpPr/>
            <p:nvPr/>
          </p:nvSpPr>
          <p:spPr>
            <a:xfrm>
              <a:off x="17691702" y="3816298"/>
              <a:ext cx="180795" cy="234401"/>
            </a:xfrm>
            <a:custGeom>
              <a:avLst/>
              <a:gdLst>
                <a:gd name="connsiteX0" fmla="*/ 179116 w 180795"/>
                <a:gd name="connsiteY0" fmla="*/ 72187 h 234401"/>
                <a:gd name="connsiteX1" fmla="*/ 67674 w 180795"/>
                <a:gd name="connsiteY1" fmla="*/ 2845 h 234401"/>
                <a:gd name="connsiteX2" fmla="*/ 19382 w 180795"/>
                <a:gd name="connsiteY2" fmla="*/ 146291 h 234401"/>
                <a:gd name="connsiteX3" fmla="*/ 88724 w 180795"/>
                <a:gd name="connsiteY3" fmla="*/ 233159 h 234401"/>
                <a:gd name="connsiteX4" fmla="*/ 92058 w 180795"/>
                <a:gd name="connsiteY4" fmla="*/ 233064 h 234401"/>
                <a:gd name="connsiteX5" fmla="*/ 159876 w 180795"/>
                <a:gd name="connsiteY5" fmla="*/ 148292 h 234401"/>
                <a:gd name="connsiteX6" fmla="*/ 180735 w 180795"/>
                <a:gd name="connsiteY6" fmla="*/ 90570 h 234401"/>
                <a:gd name="connsiteX7" fmla="*/ 179116 w 180795"/>
                <a:gd name="connsiteY7" fmla="*/ 72187 h 23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795" h="234401">
                  <a:moveTo>
                    <a:pt x="179116" y="72187"/>
                  </a:moveTo>
                  <a:cubicBezTo>
                    <a:pt x="168639" y="21514"/>
                    <a:pt x="117966" y="-9919"/>
                    <a:pt x="67674" y="2845"/>
                  </a:cubicBezTo>
                  <a:cubicBezTo>
                    <a:pt x="4904" y="18847"/>
                    <a:pt x="-21004" y="95428"/>
                    <a:pt x="19382" y="146291"/>
                  </a:cubicBezTo>
                  <a:cubicBezTo>
                    <a:pt x="42433" y="175343"/>
                    <a:pt x="65578" y="204108"/>
                    <a:pt x="88724" y="233159"/>
                  </a:cubicBezTo>
                  <a:cubicBezTo>
                    <a:pt x="90248" y="234969"/>
                    <a:pt x="90724" y="234683"/>
                    <a:pt x="92058" y="233064"/>
                  </a:cubicBezTo>
                  <a:cubicBezTo>
                    <a:pt x="114632" y="204775"/>
                    <a:pt x="137206" y="176485"/>
                    <a:pt x="159876" y="148292"/>
                  </a:cubicBezTo>
                  <a:cubicBezTo>
                    <a:pt x="173401" y="131432"/>
                    <a:pt x="180640" y="112287"/>
                    <a:pt x="180735" y="90570"/>
                  </a:cubicBezTo>
                  <a:cubicBezTo>
                    <a:pt x="181021" y="84284"/>
                    <a:pt x="180259" y="78187"/>
                    <a:pt x="179116" y="72187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340" name="Graphique 9">
              <a:extLst>
                <a:ext uri="{FF2B5EF4-FFF2-40B4-BE49-F238E27FC236}">
                  <a16:creationId xmlns:a16="http://schemas.microsoft.com/office/drawing/2014/main" id="{9FBC7953-7280-29E1-8366-F43BD7C04A8E}"/>
                </a:ext>
              </a:extLst>
            </p:cNvPr>
            <p:cNvGrpSpPr/>
            <p:nvPr/>
          </p:nvGrpSpPr>
          <p:grpSpPr>
            <a:xfrm>
              <a:off x="17727068" y="3870656"/>
              <a:ext cx="110222" cy="74407"/>
              <a:chOff x="17727068" y="3870656"/>
              <a:chExt cx="110222" cy="74407"/>
            </a:xfrm>
            <a:solidFill>
              <a:srgbClr val="FFFFFF"/>
            </a:solidFill>
          </p:grpSpPr>
          <p:sp>
            <p:nvSpPr>
              <p:cNvPr id="3345" name="Forme libre : forme 3344">
                <a:extLst>
                  <a:ext uri="{FF2B5EF4-FFF2-40B4-BE49-F238E27FC236}">
                    <a16:creationId xmlns:a16="http://schemas.microsoft.com/office/drawing/2014/main" id="{33C5FF03-05CA-6712-F403-475DD160255A}"/>
                  </a:ext>
                </a:extLst>
              </p:cNvPr>
              <p:cNvSpPr/>
              <p:nvPr/>
            </p:nvSpPr>
            <p:spPr>
              <a:xfrm>
                <a:off x="17727068" y="3870656"/>
                <a:ext cx="110222" cy="74407"/>
              </a:xfrm>
              <a:custGeom>
                <a:avLst/>
                <a:gdLst>
                  <a:gd name="connsiteX0" fmla="*/ 108889 w 110222"/>
                  <a:gd name="connsiteY0" fmla="*/ 38308 h 74407"/>
                  <a:gd name="connsiteX1" fmla="*/ 8591 w 110222"/>
                  <a:gd name="connsiteY1" fmla="*/ 38308 h 74407"/>
                  <a:gd name="connsiteX2" fmla="*/ 7162 w 110222"/>
                  <a:gd name="connsiteY2" fmla="*/ 36879 h 74407"/>
                  <a:gd name="connsiteX3" fmla="*/ 7162 w 110222"/>
                  <a:gd name="connsiteY3" fmla="*/ 1446 h 74407"/>
                  <a:gd name="connsiteX4" fmla="*/ 5638 w 110222"/>
                  <a:gd name="connsiteY4" fmla="*/ 17 h 74407"/>
                  <a:gd name="connsiteX5" fmla="*/ 1352 w 110222"/>
                  <a:gd name="connsiteY5" fmla="*/ 17 h 74407"/>
                  <a:gd name="connsiteX6" fmla="*/ 18 w 110222"/>
                  <a:gd name="connsiteY6" fmla="*/ 1351 h 74407"/>
                  <a:gd name="connsiteX7" fmla="*/ 18 w 110222"/>
                  <a:gd name="connsiteY7" fmla="*/ 73074 h 74407"/>
                  <a:gd name="connsiteX8" fmla="*/ 18 w 110222"/>
                  <a:gd name="connsiteY8" fmla="*/ 73645 h 74407"/>
                  <a:gd name="connsiteX9" fmla="*/ 780 w 110222"/>
                  <a:gd name="connsiteY9" fmla="*/ 74407 h 74407"/>
                  <a:gd name="connsiteX10" fmla="*/ 6019 w 110222"/>
                  <a:gd name="connsiteY10" fmla="*/ 74407 h 74407"/>
                  <a:gd name="connsiteX11" fmla="*/ 7162 w 110222"/>
                  <a:gd name="connsiteY11" fmla="*/ 73264 h 74407"/>
                  <a:gd name="connsiteX12" fmla="*/ 7162 w 110222"/>
                  <a:gd name="connsiteY12" fmla="*/ 56691 h 74407"/>
                  <a:gd name="connsiteX13" fmla="*/ 8686 w 110222"/>
                  <a:gd name="connsiteY13" fmla="*/ 55167 h 74407"/>
                  <a:gd name="connsiteX14" fmla="*/ 101555 w 110222"/>
                  <a:gd name="connsiteY14" fmla="*/ 55167 h 74407"/>
                  <a:gd name="connsiteX15" fmla="*/ 102221 w 110222"/>
                  <a:gd name="connsiteY15" fmla="*/ 55167 h 74407"/>
                  <a:gd name="connsiteX16" fmla="*/ 103079 w 110222"/>
                  <a:gd name="connsiteY16" fmla="*/ 56024 h 74407"/>
                  <a:gd name="connsiteX17" fmla="*/ 103079 w 110222"/>
                  <a:gd name="connsiteY17" fmla="*/ 62596 h 74407"/>
                  <a:gd name="connsiteX18" fmla="*/ 103079 w 110222"/>
                  <a:gd name="connsiteY18" fmla="*/ 73360 h 74407"/>
                  <a:gd name="connsiteX19" fmla="*/ 103650 w 110222"/>
                  <a:gd name="connsiteY19" fmla="*/ 74312 h 74407"/>
                  <a:gd name="connsiteX20" fmla="*/ 110222 w 110222"/>
                  <a:gd name="connsiteY20" fmla="*/ 74217 h 74407"/>
                  <a:gd name="connsiteX21" fmla="*/ 110222 w 110222"/>
                  <a:gd name="connsiteY21" fmla="*/ 38212 h 74407"/>
                  <a:gd name="connsiteX22" fmla="*/ 108889 w 110222"/>
                  <a:gd name="connsiteY22" fmla="*/ 38308 h 7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0222" h="74407">
                    <a:moveTo>
                      <a:pt x="108889" y="38308"/>
                    </a:moveTo>
                    <a:cubicBezTo>
                      <a:pt x="75456" y="38308"/>
                      <a:pt x="42023" y="38308"/>
                      <a:pt x="8591" y="38308"/>
                    </a:cubicBezTo>
                    <a:cubicBezTo>
                      <a:pt x="7162" y="38308"/>
                      <a:pt x="7162" y="38308"/>
                      <a:pt x="7162" y="36879"/>
                    </a:cubicBezTo>
                    <a:cubicBezTo>
                      <a:pt x="7162" y="25068"/>
                      <a:pt x="7162" y="13257"/>
                      <a:pt x="7162" y="1446"/>
                    </a:cubicBezTo>
                    <a:cubicBezTo>
                      <a:pt x="7162" y="-173"/>
                      <a:pt x="7352" y="17"/>
                      <a:pt x="5638" y="17"/>
                    </a:cubicBezTo>
                    <a:cubicBezTo>
                      <a:pt x="4209" y="17"/>
                      <a:pt x="2780" y="112"/>
                      <a:pt x="1352" y="17"/>
                    </a:cubicBezTo>
                    <a:cubicBezTo>
                      <a:pt x="304" y="-78"/>
                      <a:pt x="18" y="208"/>
                      <a:pt x="18" y="1351"/>
                    </a:cubicBezTo>
                    <a:cubicBezTo>
                      <a:pt x="18" y="25258"/>
                      <a:pt x="18" y="49166"/>
                      <a:pt x="18" y="73074"/>
                    </a:cubicBezTo>
                    <a:cubicBezTo>
                      <a:pt x="18" y="73264"/>
                      <a:pt x="18" y="73455"/>
                      <a:pt x="18" y="73645"/>
                    </a:cubicBezTo>
                    <a:cubicBezTo>
                      <a:pt x="-77" y="74312"/>
                      <a:pt x="209" y="74407"/>
                      <a:pt x="780" y="74407"/>
                    </a:cubicBezTo>
                    <a:cubicBezTo>
                      <a:pt x="2495" y="74407"/>
                      <a:pt x="4304" y="74312"/>
                      <a:pt x="6019" y="74407"/>
                    </a:cubicBezTo>
                    <a:cubicBezTo>
                      <a:pt x="6971" y="74407"/>
                      <a:pt x="7162" y="74122"/>
                      <a:pt x="7162" y="73264"/>
                    </a:cubicBezTo>
                    <a:cubicBezTo>
                      <a:pt x="7162" y="67740"/>
                      <a:pt x="7162" y="62215"/>
                      <a:pt x="7162" y="56691"/>
                    </a:cubicBezTo>
                    <a:cubicBezTo>
                      <a:pt x="7162" y="55072"/>
                      <a:pt x="6971" y="55167"/>
                      <a:pt x="8686" y="55167"/>
                    </a:cubicBezTo>
                    <a:cubicBezTo>
                      <a:pt x="39642" y="55167"/>
                      <a:pt x="70598" y="55167"/>
                      <a:pt x="101555" y="55167"/>
                    </a:cubicBezTo>
                    <a:cubicBezTo>
                      <a:pt x="101745" y="55167"/>
                      <a:pt x="102031" y="55167"/>
                      <a:pt x="102221" y="55167"/>
                    </a:cubicBezTo>
                    <a:cubicBezTo>
                      <a:pt x="102888" y="55072"/>
                      <a:pt x="103079" y="55357"/>
                      <a:pt x="103079" y="56024"/>
                    </a:cubicBezTo>
                    <a:cubicBezTo>
                      <a:pt x="103079" y="58215"/>
                      <a:pt x="103079" y="60406"/>
                      <a:pt x="103079" y="62596"/>
                    </a:cubicBezTo>
                    <a:cubicBezTo>
                      <a:pt x="103079" y="66216"/>
                      <a:pt x="103079" y="69740"/>
                      <a:pt x="103079" y="73360"/>
                    </a:cubicBezTo>
                    <a:cubicBezTo>
                      <a:pt x="103079" y="73836"/>
                      <a:pt x="102888" y="74312"/>
                      <a:pt x="103650" y="74312"/>
                    </a:cubicBezTo>
                    <a:cubicBezTo>
                      <a:pt x="105841" y="74217"/>
                      <a:pt x="108031" y="74407"/>
                      <a:pt x="110222" y="74217"/>
                    </a:cubicBezTo>
                    <a:cubicBezTo>
                      <a:pt x="110222" y="62215"/>
                      <a:pt x="110222" y="50214"/>
                      <a:pt x="110222" y="38212"/>
                    </a:cubicBezTo>
                    <a:cubicBezTo>
                      <a:pt x="109746" y="38212"/>
                      <a:pt x="109365" y="38308"/>
                      <a:pt x="108889" y="383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46" name="Forme libre : forme 3345">
                <a:extLst>
                  <a:ext uri="{FF2B5EF4-FFF2-40B4-BE49-F238E27FC236}">
                    <a16:creationId xmlns:a16="http://schemas.microsoft.com/office/drawing/2014/main" id="{771A244E-2744-1C0A-E62C-AEC3D7BCE99D}"/>
                  </a:ext>
                </a:extLst>
              </p:cNvPr>
              <p:cNvSpPr/>
              <p:nvPr/>
            </p:nvSpPr>
            <p:spPr>
              <a:xfrm>
                <a:off x="17760572" y="3887342"/>
                <a:ext cx="71878" cy="19240"/>
              </a:xfrm>
              <a:custGeom>
                <a:avLst/>
                <a:gdLst>
                  <a:gd name="connsiteX0" fmla="*/ 1185 w 71878"/>
                  <a:gd name="connsiteY0" fmla="*/ 19241 h 19240"/>
                  <a:gd name="connsiteX1" fmla="*/ 35952 w 71878"/>
                  <a:gd name="connsiteY1" fmla="*/ 19241 h 19240"/>
                  <a:gd name="connsiteX2" fmla="*/ 70337 w 71878"/>
                  <a:gd name="connsiteY2" fmla="*/ 19241 h 19240"/>
                  <a:gd name="connsiteX3" fmla="*/ 71194 w 71878"/>
                  <a:gd name="connsiteY3" fmla="*/ 19241 h 19240"/>
                  <a:gd name="connsiteX4" fmla="*/ 71861 w 71878"/>
                  <a:gd name="connsiteY4" fmla="*/ 18574 h 19240"/>
                  <a:gd name="connsiteX5" fmla="*/ 71670 w 71878"/>
                  <a:gd name="connsiteY5" fmla="*/ 6382 h 19240"/>
                  <a:gd name="connsiteX6" fmla="*/ 69861 w 71878"/>
                  <a:gd name="connsiteY6" fmla="*/ 2096 h 19240"/>
                  <a:gd name="connsiteX7" fmla="*/ 64050 w 71878"/>
                  <a:gd name="connsiteY7" fmla="*/ 0 h 19240"/>
                  <a:gd name="connsiteX8" fmla="*/ 52335 w 71878"/>
                  <a:gd name="connsiteY8" fmla="*/ 0 h 19240"/>
                  <a:gd name="connsiteX9" fmla="*/ 8234 w 71878"/>
                  <a:gd name="connsiteY9" fmla="*/ 0 h 19240"/>
                  <a:gd name="connsiteX10" fmla="*/ 42 w 71878"/>
                  <a:gd name="connsiteY10" fmla="*/ 8096 h 19240"/>
                  <a:gd name="connsiteX11" fmla="*/ 42 w 71878"/>
                  <a:gd name="connsiteY11" fmla="*/ 18002 h 19240"/>
                  <a:gd name="connsiteX12" fmla="*/ 1185 w 71878"/>
                  <a:gd name="connsiteY12" fmla="*/ 19241 h 1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878" h="19240">
                    <a:moveTo>
                      <a:pt x="1185" y="19241"/>
                    </a:moveTo>
                    <a:cubicBezTo>
                      <a:pt x="12806" y="19241"/>
                      <a:pt x="24331" y="19241"/>
                      <a:pt x="35952" y="19241"/>
                    </a:cubicBezTo>
                    <a:cubicBezTo>
                      <a:pt x="47382" y="19241"/>
                      <a:pt x="58811" y="19241"/>
                      <a:pt x="70337" y="19241"/>
                    </a:cubicBezTo>
                    <a:cubicBezTo>
                      <a:pt x="70623" y="19241"/>
                      <a:pt x="70908" y="19241"/>
                      <a:pt x="71194" y="19241"/>
                    </a:cubicBezTo>
                    <a:cubicBezTo>
                      <a:pt x="71670" y="19241"/>
                      <a:pt x="71956" y="19050"/>
                      <a:pt x="71861" y="18574"/>
                    </a:cubicBezTo>
                    <a:cubicBezTo>
                      <a:pt x="71766" y="14478"/>
                      <a:pt x="72051" y="10478"/>
                      <a:pt x="71670" y="6382"/>
                    </a:cubicBezTo>
                    <a:cubicBezTo>
                      <a:pt x="71480" y="4763"/>
                      <a:pt x="71003" y="3334"/>
                      <a:pt x="69861" y="2096"/>
                    </a:cubicBezTo>
                    <a:cubicBezTo>
                      <a:pt x="68241" y="476"/>
                      <a:pt x="66241" y="0"/>
                      <a:pt x="64050" y="0"/>
                    </a:cubicBezTo>
                    <a:cubicBezTo>
                      <a:pt x="60145" y="0"/>
                      <a:pt x="56240" y="0"/>
                      <a:pt x="52335" y="0"/>
                    </a:cubicBezTo>
                    <a:cubicBezTo>
                      <a:pt x="37666" y="0"/>
                      <a:pt x="22902" y="0"/>
                      <a:pt x="8234" y="0"/>
                    </a:cubicBezTo>
                    <a:cubicBezTo>
                      <a:pt x="2709" y="0"/>
                      <a:pt x="137" y="2572"/>
                      <a:pt x="42" y="8096"/>
                    </a:cubicBezTo>
                    <a:cubicBezTo>
                      <a:pt x="-53" y="11430"/>
                      <a:pt x="42" y="14669"/>
                      <a:pt x="42" y="18002"/>
                    </a:cubicBezTo>
                    <a:cubicBezTo>
                      <a:pt x="-53" y="18955"/>
                      <a:pt x="233" y="19241"/>
                      <a:pt x="1185" y="192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47" name="Forme libre : forme 3346">
                <a:extLst>
                  <a:ext uri="{FF2B5EF4-FFF2-40B4-BE49-F238E27FC236}">
                    <a16:creationId xmlns:a16="http://schemas.microsoft.com/office/drawing/2014/main" id="{1C64F15C-A22B-8C0B-5918-68AAC531DBDC}"/>
                  </a:ext>
                </a:extLst>
              </p:cNvPr>
              <p:cNvSpPr/>
              <p:nvPr/>
            </p:nvSpPr>
            <p:spPr>
              <a:xfrm>
                <a:off x="17736135" y="3886866"/>
                <a:ext cx="20097" cy="20099"/>
              </a:xfrm>
              <a:custGeom>
                <a:avLst/>
                <a:gdLst>
                  <a:gd name="connsiteX0" fmla="*/ 10096 w 20097"/>
                  <a:gd name="connsiteY0" fmla="*/ 20098 h 20099"/>
                  <a:gd name="connsiteX1" fmla="*/ 20098 w 20097"/>
                  <a:gd name="connsiteY1" fmla="*/ 10096 h 20099"/>
                  <a:gd name="connsiteX2" fmla="*/ 10001 w 20097"/>
                  <a:gd name="connsiteY2" fmla="*/ 0 h 20099"/>
                  <a:gd name="connsiteX3" fmla="*/ 0 w 20097"/>
                  <a:gd name="connsiteY3" fmla="*/ 10001 h 20099"/>
                  <a:gd name="connsiteX4" fmla="*/ 10096 w 20097"/>
                  <a:gd name="connsiteY4" fmla="*/ 20098 h 20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97" h="20099">
                    <a:moveTo>
                      <a:pt x="10096" y="20098"/>
                    </a:moveTo>
                    <a:cubicBezTo>
                      <a:pt x="15621" y="20098"/>
                      <a:pt x="20098" y="15621"/>
                      <a:pt x="20098" y="10096"/>
                    </a:cubicBezTo>
                    <a:cubicBezTo>
                      <a:pt x="20098" y="4667"/>
                      <a:pt x="15430" y="0"/>
                      <a:pt x="10001" y="0"/>
                    </a:cubicBezTo>
                    <a:cubicBezTo>
                      <a:pt x="4477" y="95"/>
                      <a:pt x="0" y="4572"/>
                      <a:pt x="0" y="10001"/>
                    </a:cubicBezTo>
                    <a:cubicBezTo>
                      <a:pt x="0" y="15526"/>
                      <a:pt x="4572" y="20193"/>
                      <a:pt x="10096" y="2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341" name="Graphique 9">
              <a:extLst>
                <a:ext uri="{FF2B5EF4-FFF2-40B4-BE49-F238E27FC236}">
                  <a16:creationId xmlns:a16="http://schemas.microsoft.com/office/drawing/2014/main" id="{C9F1A793-AEED-60EA-4C14-C782C73F9B5E}"/>
                </a:ext>
              </a:extLst>
            </p:cNvPr>
            <p:cNvGrpSpPr/>
            <p:nvPr/>
          </p:nvGrpSpPr>
          <p:grpSpPr>
            <a:xfrm>
              <a:off x="17213784" y="3818095"/>
              <a:ext cx="190976" cy="55816"/>
              <a:chOff x="17213784" y="3818095"/>
              <a:chExt cx="190976" cy="55816"/>
            </a:xfrm>
            <a:solidFill>
              <a:srgbClr val="009FE3"/>
            </a:solidFill>
          </p:grpSpPr>
          <p:sp>
            <p:nvSpPr>
              <p:cNvPr id="3342" name="Forme libre : forme 3341">
                <a:extLst>
                  <a:ext uri="{FF2B5EF4-FFF2-40B4-BE49-F238E27FC236}">
                    <a16:creationId xmlns:a16="http://schemas.microsoft.com/office/drawing/2014/main" id="{D7808028-E2BD-91A9-A81A-2A3B6FAE4633}"/>
                  </a:ext>
                </a:extLst>
              </p:cNvPr>
              <p:cNvSpPr/>
              <p:nvPr/>
            </p:nvSpPr>
            <p:spPr>
              <a:xfrm>
                <a:off x="17279983" y="3818095"/>
                <a:ext cx="58578" cy="55816"/>
              </a:xfrm>
              <a:custGeom>
                <a:avLst/>
                <a:gdLst>
                  <a:gd name="connsiteX0" fmla="*/ 29242 w 58578"/>
                  <a:gd name="connsiteY0" fmla="*/ 0 h 55816"/>
                  <a:gd name="connsiteX1" fmla="*/ 38386 w 58578"/>
                  <a:gd name="connsiteY1" fmla="*/ 18383 h 55816"/>
                  <a:gd name="connsiteX2" fmla="*/ 58579 w 58578"/>
                  <a:gd name="connsiteY2" fmla="*/ 21336 h 55816"/>
                  <a:gd name="connsiteX3" fmla="*/ 43910 w 58578"/>
                  <a:gd name="connsiteY3" fmla="*/ 35623 h 55816"/>
                  <a:gd name="connsiteX4" fmla="*/ 47435 w 58578"/>
                  <a:gd name="connsiteY4" fmla="*/ 55816 h 55816"/>
                  <a:gd name="connsiteX5" fmla="*/ 29242 w 58578"/>
                  <a:gd name="connsiteY5" fmla="*/ 46291 h 55816"/>
                  <a:gd name="connsiteX6" fmla="*/ 11144 w 58578"/>
                  <a:gd name="connsiteY6" fmla="*/ 55816 h 55816"/>
                  <a:gd name="connsiteX7" fmla="*/ 14669 w 58578"/>
                  <a:gd name="connsiteY7" fmla="*/ 35623 h 55816"/>
                  <a:gd name="connsiteX8" fmla="*/ 0 w 58578"/>
                  <a:gd name="connsiteY8" fmla="*/ 21336 h 55816"/>
                  <a:gd name="connsiteX9" fmla="*/ 20193 w 58578"/>
                  <a:gd name="connsiteY9" fmla="*/ 18383 h 5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816">
                    <a:moveTo>
                      <a:pt x="29242" y="0"/>
                    </a:moveTo>
                    <a:lnTo>
                      <a:pt x="38386" y="18383"/>
                    </a:lnTo>
                    <a:lnTo>
                      <a:pt x="58579" y="21336"/>
                    </a:lnTo>
                    <a:lnTo>
                      <a:pt x="43910" y="35623"/>
                    </a:lnTo>
                    <a:lnTo>
                      <a:pt x="47435" y="55816"/>
                    </a:lnTo>
                    <a:lnTo>
                      <a:pt x="29242" y="46291"/>
                    </a:lnTo>
                    <a:lnTo>
                      <a:pt x="11144" y="55816"/>
                    </a:lnTo>
                    <a:lnTo>
                      <a:pt x="14669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43" name="Forme libre : forme 3342">
                <a:extLst>
                  <a:ext uri="{FF2B5EF4-FFF2-40B4-BE49-F238E27FC236}">
                    <a16:creationId xmlns:a16="http://schemas.microsoft.com/office/drawing/2014/main" id="{6FCA13EE-F84F-E007-2BC1-F1A7062BCCE6}"/>
                  </a:ext>
                </a:extLst>
              </p:cNvPr>
              <p:cNvSpPr/>
              <p:nvPr/>
            </p:nvSpPr>
            <p:spPr>
              <a:xfrm>
                <a:off x="17213784" y="3818095"/>
                <a:ext cx="58578" cy="55816"/>
              </a:xfrm>
              <a:custGeom>
                <a:avLst/>
                <a:gdLst>
                  <a:gd name="connsiteX0" fmla="*/ 29242 w 58578"/>
                  <a:gd name="connsiteY0" fmla="*/ 0 h 55816"/>
                  <a:gd name="connsiteX1" fmla="*/ 38290 w 58578"/>
                  <a:gd name="connsiteY1" fmla="*/ 18383 h 55816"/>
                  <a:gd name="connsiteX2" fmla="*/ 58579 w 58578"/>
                  <a:gd name="connsiteY2" fmla="*/ 21336 h 55816"/>
                  <a:gd name="connsiteX3" fmla="*/ 43910 w 58578"/>
                  <a:gd name="connsiteY3" fmla="*/ 35623 h 55816"/>
                  <a:gd name="connsiteX4" fmla="*/ 47434 w 58578"/>
                  <a:gd name="connsiteY4" fmla="*/ 55816 h 55816"/>
                  <a:gd name="connsiteX5" fmla="*/ 29242 w 58578"/>
                  <a:gd name="connsiteY5" fmla="*/ 46291 h 55816"/>
                  <a:gd name="connsiteX6" fmla="*/ 11144 w 58578"/>
                  <a:gd name="connsiteY6" fmla="*/ 55816 h 55816"/>
                  <a:gd name="connsiteX7" fmla="*/ 14669 w 58578"/>
                  <a:gd name="connsiteY7" fmla="*/ 35623 h 55816"/>
                  <a:gd name="connsiteX8" fmla="*/ 0 w 58578"/>
                  <a:gd name="connsiteY8" fmla="*/ 21336 h 55816"/>
                  <a:gd name="connsiteX9" fmla="*/ 20193 w 58578"/>
                  <a:gd name="connsiteY9" fmla="*/ 18383 h 5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816">
                    <a:moveTo>
                      <a:pt x="29242" y="0"/>
                    </a:moveTo>
                    <a:lnTo>
                      <a:pt x="38290" y="18383"/>
                    </a:lnTo>
                    <a:lnTo>
                      <a:pt x="58579" y="21336"/>
                    </a:lnTo>
                    <a:lnTo>
                      <a:pt x="43910" y="35623"/>
                    </a:lnTo>
                    <a:lnTo>
                      <a:pt x="47434" y="55816"/>
                    </a:lnTo>
                    <a:lnTo>
                      <a:pt x="29242" y="46291"/>
                    </a:lnTo>
                    <a:lnTo>
                      <a:pt x="11144" y="55816"/>
                    </a:lnTo>
                    <a:lnTo>
                      <a:pt x="14669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44" name="Forme libre : forme 3343">
                <a:extLst>
                  <a:ext uri="{FF2B5EF4-FFF2-40B4-BE49-F238E27FC236}">
                    <a16:creationId xmlns:a16="http://schemas.microsoft.com/office/drawing/2014/main" id="{4F3A01D6-40B8-AF52-2673-7AFF4EC7BFA4}"/>
                  </a:ext>
                </a:extLst>
              </p:cNvPr>
              <p:cNvSpPr/>
              <p:nvPr/>
            </p:nvSpPr>
            <p:spPr>
              <a:xfrm>
                <a:off x="17346182" y="3818095"/>
                <a:ext cx="58578" cy="55816"/>
              </a:xfrm>
              <a:custGeom>
                <a:avLst/>
                <a:gdLst>
                  <a:gd name="connsiteX0" fmla="*/ 29242 w 58578"/>
                  <a:gd name="connsiteY0" fmla="*/ 0 h 55816"/>
                  <a:gd name="connsiteX1" fmla="*/ 38386 w 58578"/>
                  <a:gd name="connsiteY1" fmla="*/ 18383 h 55816"/>
                  <a:gd name="connsiteX2" fmla="*/ 58579 w 58578"/>
                  <a:gd name="connsiteY2" fmla="*/ 21336 h 55816"/>
                  <a:gd name="connsiteX3" fmla="*/ 43910 w 58578"/>
                  <a:gd name="connsiteY3" fmla="*/ 35623 h 55816"/>
                  <a:gd name="connsiteX4" fmla="*/ 47435 w 58578"/>
                  <a:gd name="connsiteY4" fmla="*/ 55816 h 55816"/>
                  <a:gd name="connsiteX5" fmla="*/ 29242 w 58578"/>
                  <a:gd name="connsiteY5" fmla="*/ 46291 h 55816"/>
                  <a:gd name="connsiteX6" fmla="*/ 11144 w 58578"/>
                  <a:gd name="connsiteY6" fmla="*/ 55816 h 55816"/>
                  <a:gd name="connsiteX7" fmla="*/ 14669 w 58578"/>
                  <a:gd name="connsiteY7" fmla="*/ 35623 h 55816"/>
                  <a:gd name="connsiteX8" fmla="*/ 0 w 58578"/>
                  <a:gd name="connsiteY8" fmla="*/ 21336 h 55816"/>
                  <a:gd name="connsiteX9" fmla="*/ 20193 w 58578"/>
                  <a:gd name="connsiteY9" fmla="*/ 18383 h 5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816">
                    <a:moveTo>
                      <a:pt x="29242" y="0"/>
                    </a:moveTo>
                    <a:lnTo>
                      <a:pt x="38386" y="18383"/>
                    </a:lnTo>
                    <a:lnTo>
                      <a:pt x="58579" y="21336"/>
                    </a:lnTo>
                    <a:lnTo>
                      <a:pt x="43910" y="35623"/>
                    </a:lnTo>
                    <a:lnTo>
                      <a:pt x="47435" y="55816"/>
                    </a:lnTo>
                    <a:lnTo>
                      <a:pt x="29242" y="46291"/>
                    </a:lnTo>
                    <a:lnTo>
                      <a:pt x="11144" y="55816"/>
                    </a:lnTo>
                    <a:lnTo>
                      <a:pt x="14669" y="35623"/>
                    </a:lnTo>
                    <a:lnTo>
                      <a:pt x="0" y="21336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7BC46D26-FA41-51D4-16E4-F11C3AFF49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346059 w 12192000"/>
              <a:gd name="connsiteY0" fmla="*/ 722880 h 6858000"/>
              <a:gd name="connsiteX1" fmla="*/ 7133590 w 12192000"/>
              <a:gd name="connsiteY1" fmla="*/ 935349 h 6858000"/>
              <a:gd name="connsiteX2" fmla="*/ 7133590 w 12192000"/>
              <a:gd name="connsiteY2" fmla="*/ 6340710 h 6858000"/>
              <a:gd name="connsiteX3" fmla="*/ 7346059 w 12192000"/>
              <a:gd name="connsiteY3" fmla="*/ 6553179 h 6858000"/>
              <a:gd name="connsiteX4" fmla="*/ 11716179 w 12192000"/>
              <a:gd name="connsiteY4" fmla="*/ 6553179 h 6858000"/>
              <a:gd name="connsiteX5" fmla="*/ 11928648 w 12192000"/>
              <a:gd name="connsiteY5" fmla="*/ 6340710 h 6858000"/>
              <a:gd name="connsiteX6" fmla="*/ 11928648 w 12192000"/>
              <a:gd name="connsiteY6" fmla="*/ 935349 h 6858000"/>
              <a:gd name="connsiteX7" fmla="*/ 11716179 w 12192000"/>
              <a:gd name="connsiteY7" fmla="*/ 72288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7346059" y="722880"/>
                </a:moveTo>
                <a:cubicBezTo>
                  <a:pt x="7228716" y="722880"/>
                  <a:pt x="7133590" y="818006"/>
                  <a:pt x="7133590" y="935349"/>
                </a:cubicBezTo>
                <a:lnTo>
                  <a:pt x="7133590" y="6340710"/>
                </a:lnTo>
                <a:cubicBezTo>
                  <a:pt x="7133590" y="6458053"/>
                  <a:pt x="7228716" y="6553179"/>
                  <a:pt x="7346059" y="6553179"/>
                </a:cubicBezTo>
                <a:lnTo>
                  <a:pt x="11716179" y="6553179"/>
                </a:lnTo>
                <a:cubicBezTo>
                  <a:pt x="11833522" y="6553179"/>
                  <a:pt x="11928648" y="6458053"/>
                  <a:pt x="11928648" y="6340710"/>
                </a:cubicBezTo>
                <a:lnTo>
                  <a:pt x="11928648" y="935349"/>
                </a:lnTo>
                <a:cubicBezTo>
                  <a:pt x="11928648" y="818006"/>
                  <a:pt x="11833522" y="722880"/>
                  <a:pt x="11716179" y="7228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dist="114300" dir="2160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dirty="0">
                <a:solidFill>
                  <a:schemeClr val="lt1">
                    <a:alpha val="0"/>
                  </a:schemeClr>
                </a:solidFill>
              </a:rPr>
              <a:t>00000</a:t>
            </a:r>
          </a:p>
        </p:txBody>
      </p:sp>
      <p:pic>
        <p:nvPicPr>
          <p:cNvPr id="3997" name="Picture 505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A0627183-7084-7912-79EA-1785B557C0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16372695">
            <a:off x="-2950234" y="2260509"/>
            <a:ext cx="9525000" cy="66865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55F505-85A3-6B04-8987-118AB6279CCF}"/>
              </a:ext>
            </a:extLst>
          </p:cNvPr>
          <p:cNvSpPr txBox="1"/>
          <p:nvPr/>
        </p:nvSpPr>
        <p:spPr>
          <a:xfrm>
            <a:off x="227013" y="2303675"/>
            <a:ext cx="5402280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tx2"/>
                </a:solidFill>
              </a:rPr>
              <a:t>Hôtel </a:t>
            </a:r>
            <a:r>
              <a:rPr lang="fr-FR" b="1" dirty="0">
                <a:solidFill>
                  <a:schemeClr val="accent2"/>
                </a:solidFill>
              </a:rPr>
              <a:t>Golden </a:t>
            </a:r>
            <a:r>
              <a:rPr lang="fr-FR" b="1" dirty="0" err="1">
                <a:solidFill>
                  <a:schemeClr val="accent2"/>
                </a:solidFill>
              </a:rPr>
              <a:t>Tulip</a:t>
            </a:r>
            <a:r>
              <a:rPr lang="fr-FR" b="1" dirty="0">
                <a:solidFill>
                  <a:schemeClr val="accent2"/>
                </a:solidFill>
              </a:rPr>
              <a:t> :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4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*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- 101 chambres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tx2"/>
                </a:solidFill>
              </a:rPr>
              <a:t>Résidence</a:t>
            </a:r>
            <a:r>
              <a:rPr lang="fr-FR" b="1" dirty="0">
                <a:solidFill>
                  <a:schemeClr val="accent2"/>
                </a:solidFill>
              </a:rPr>
              <a:t> Les Loges du Park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- 71 chambres</a:t>
            </a:r>
          </a:p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accent2"/>
                </a:solidFill>
              </a:rPr>
              <a:t>Urban </a:t>
            </a:r>
            <a:r>
              <a:rPr lang="fr-FR" b="1" dirty="0">
                <a:solidFill>
                  <a:schemeClr val="tx2"/>
                </a:solidFill>
              </a:rPr>
              <a:t>Hôtel</a:t>
            </a:r>
            <a:r>
              <a:rPr lang="fr-FR" b="1" dirty="0">
                <a:solidFill>
                  <a:schemeClr val="accent2"/>
                </a:solidFill>
              </a:rPr>
              <a:t>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- 62 chambres</a:t>
            </a:r>
          </a:p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accent2"/>
                </a:solidFill>
              </a:rPr>
              <a:t>Le Grand </a:t>
            </a:r>
            <a:r>
              <a:rPr lang="fr-FR" b="1" dirty="0">
                <a:solidFill>
                  <a:schemeClr val="tx2"/>
                </a:solidFill>
              </a:rPr>
              <a:t>Hôtel</a:t>
            </a:r>
            <a:r>
              <a:rPr lang="fr-FR" b="1" dirty="0">
                <a:solidFill>
                  <a:schemeClr val="accent2"/>
                </a:solidFill>
              </a:rPr>
              <a:t> du Parc 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: 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4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*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- 28 chambres</a:t>
            </a:r>
          </a:p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tx2"/>
                </a:solidFill>
              </a:rPr>
              <a:t>Hôtel</a:t>
            </a:r>
            <a:r>
              <a:rPr lang="fr-FR" b="1" dirty="0">
                <a:solidFill>
                  <a:schemeClr val="accent2"/>
                </a:solidFill>
              </a:rPr>
              <a:t> des Eaux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- 32 chambres</a:t>
            </a:r>
          </a:p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tx2"/>
                </a:solidFill>
              </a:rPr>
              <a:t>Hôtel</a:t>
            </a:r>
            <a:r>
              <a:rPr lang="fr-FR" b="1" dirty="0">
                <a:solidFill>
                  <a:schemeClr val="accent2"/>
                </a:solidFill>
              </a:rPr>
              <a:t> Gallia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- 36 chambres</a:t>
            </a:r>
          </a:p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accent2"/>
                </a:solidFill>
              </a:rPr>
              <a:t>Château Brachet :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15 chambres</a:t>
            </a:r>
          </a:p>
        </p:txBody>
      </p:sp>
      <p:grpSp>
        <p:nvGrpSpPr>
          <p:cNvPr id="4699" name="Graphique 9">
            <a:extLst>
              <a:ext uri="{FF2B5EF4-FFF2-40B4-BE49-F238E27FC236}">
                <a16:creationId xmlns:a16="http://schemas.microsoft.com/office/drawing/2014/main" id="{0804A8B2-FC6E-DC0A-5668-8AD960A5EEFC}"/>
              </a:ext>
            </a:extLst>
          </p:cNvPr>
          <p:cNvGrpSpPr/>
          <p:nvPr/>
        </p:nvGrpSpPr>
        <p:grpSpPr>
          <a:xfrm>
            <a:off x="7805393" y="946217"/>
            <a:ext cx="1638283" cy="277254"/>
            <a:chOff x="17591069" y="489108"/>
            <a:chExt cx="1607438" cy="272034"/>
          </a:xfrm>
          <a:solidFill>
            <a:srgbClr val="312783"/>
          </a:solidFill>
        </p:grpSpPr>
        <p:sp>
          <p:nvSpPr>
            <p:cNvPr id="4700" name="Forme libre : forme 4699">
              <a:extLst>
                <a:ext uri="{FF2B5EF4-FFF2-40B4-BE49-F238E27FC236}">
                  <a16:creationId xmlns:a16="http://schemas.microsoft.com/office/drawing/2014/main" id="{DF08EDE2-78C5-0BC7-1E9E-68B11F500B85}"/>
                </a:ext>
              </a:extLst>
            </p:cNvPr>
            <p:cNvSpPr/>
            <p:nvPr/>
          </p:nvSpPr>
          <p:spPr>
            <a:xfrm>
              <a:off x="17591069" y="491775"/>
              <a:ext cx="145161" cy="266699"/>
            </a:xfrm>
            <a:custGeom>
              <a:avLst/>
              <a:gdLst>
                <a:gd name="connsiteX0" fmla="*/ 105156 w 145161"/>
                <a:gd name="connsiteY0" fmla="*/ 212979 h 266699"/>
                <a:gd name="connsiteX1" fmla="*/ 37719 w 145161"/>
                <a:gd name="connsiteY1" fmla="*/ 212979 h 266699"/>
                <a:gd name="connsiteX2" fmla="*/ 27432 w 145161"/>
                <a:gd name="connsiteY2" fmla="*/ 266700 h 266699"/>
                <a:gd name="connsiteX3" fmla="*/ 0 w 145161"/>
                <a:gd name="connsiteY3" fmla="*/ 266700 h 266699"/>
                <a:gd name="connsiteX4" fmla="*/ 51054 w 145161"/>
                <a:gd name="connsiteY4" fmla="*/ 0 h 266699"/>
                <a:gd name="connsiteX5" fmla="*/ 94107 w 145161"/>
                <a:gd name="connsiteY5" fmla="*/ 0 h 266699"/>
                <a:gd name="connsiteX6" fmla="*/ 145161 w 145161"/>
                <a:gd name="connsiteY6" fmla="*/ 266700 h 266699"/>
                <a:gd name="connsiteX7" fmla="*/ 115443 w 145161"/>
                <a:gd name="connsiteY7" fmla="*/ 266700 h 266699"/>
                <a:gd name="connsiteX8" fmla="*/ 105156 w 145161"/>
                <a:gd name="connsiteY8" fmla="*/ 212979 h 266699"/>
                <a:gd name="connsiteX9" fmla="*/ 70866 w 145161"/>
                <a:gd name="connsiteY9" fmla="*/ 33528 h 266699"/>
                <a:gd name="connsiteX10" fmla="*/ 41529 w 145161"/>
                <a:gd name="connsiteY10" fmla="*/ 187452 h 266699"/>
                <a:gd name="connsiteX11" fmla="*/ 100965 w 145161"/>
                <a:gd name="connsiteY11" fmla="*/ 187452 h 266699"/>
                <a:gd name="connsiteX12" fmla="*/ 70866 w 145161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1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1" name="Forme libre : forme 4700">
              <a:extLst>
                <a:ext uri="{FF2B5EF4-FFF2-40B4-BE49-F238E27FC236}">
                  <a16:creationId xmlns:a16="http://schemas.microsoft.com/office/drawing/2014/main" id="{51D52179-7553-DED6-F406-5660EA40DA48}"/>
                </a:ext>
              </a:extLst>
            </p:cNvPr>
            <p:cNvSpPr/>
            <p:nvPr/>
          </p:nvSpPr>
          <p:spPr>
            <a:xfrm>
              <a:off x="17763281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2" name="Forme libre : forme 4701">
              <a:extLst>
                <a:ext uri="{FF2B5EF4-FFF2-40B4-BE49-F238E27FC236}">
                  <a16:creationId xmlns:a16="http://schemas.microsoft.com/office/drawing/2014/main" id="{C39D9EA8-57DD-9AD1-68A2-F63753371658}"/>
                </a:ext>
              </a:extLst>
            </p:cNvPr>
            <p:cNvSpPr/>
            <p:nvPr/>
          </p:nvSpPr>
          <p:spPr>
            <a:xfrm>
              <a:off x="17820812" y="491775"/>
              <a:ext cx="148209" cy="266699"/>
            </a:xfrm>
            <a:custGeom>
              <a:avLst/>
              <a:gdLst>
                <a:gd name="connsiteX0" fmla="*/ 116967 w 148209"/>
                <a:gd name="connsiteY0" fmla="*/ 266700 h 266699"/>
                <a:gd name="connsiteX1" fmla="*/ 72771 w 148209"/>
                <a:gd name="connsiteY1" fmla="*/ 151638 h 266699"/>
                <a:gd name="connsiteX2" fmla="*/ 28194 w 148209"/>
                <a:gd name="connsiteY2" fmla="*/ 266700 h 266699"/>
                <a:gd name="connsiteX3" fmla="*/ 0 w 148209"/>
                <a:gd name="connsiteY3" fmla="*/ 266700 h 266699"/>
                <a:gd name="connsiteX4" fmla="*/ 53721 w 148209"/>
                <a:gd name="connsiteY4" fmla="*/ 129159 h 266699"/>
                <a:gd name="connsiteX5" fmla="*/ 3429 w 148209"/>
                <a:gd name="connsiteY5" fmla="*/ 0 h 266699"/>
                <a:gd name="connsiteX6" fmla="*/ 34290 w 148209"/>
                <a:gd name="connsiteY6" fmla="*/ 0 h 266699"/>
                <a:gd name="connsiteX7" fmla="*/ 75438 w 148209"/>
                <a:gd name="connsiteY7" fmla="*/ 106680 h 266699"/>
                <a:gd name="connsiteX8" fmla="*/ 116967 w 148209"/>
                <a:gd name="connsiteY8" fmla="*/ 0 h 266699"/>
                <a:gd name="connsiteX9" fmla="*/ 144780 w 148209"/>
                <a:gd name="connsiteY9" fmla="*/ 0 h 266699"/>
                <a:gd name="connsiteX10" fmla="*/ 94869 w 148209"/>
                <a:gd name="connsiteY10" fmla="*/ 129159 h 266699"/>
                <a:gd name="connsiteX11" fmla="*/ 148209 w 148209"/>
                <a:gd name="connsiteY11" fmla="*/ 266700 h 266699"/>
                <a:gd name="connsiteX12" fmla="*/ 116967 w 148209"/>
                <a:gd name="connsiteY12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209" h="266699">
                  <a:moveTo>
                    <a:pt x="116967" y="266700"/>
                  </a:moveTo>
                  <a:lnTo>
                    <a:pt x="72771" y="151638"/>
                  </a:lnTo>
                  <a:lnTo>
                    <a:pt x="28194" y="266700"/>
                  </a:lnTo>
                  <a:lnTo>
                    <a:pt x="0" y="266700"/>
                  </a:lnTo>
                  <a:lnTo>
                    <a:pt x="53721" y="129159"/>
                  </a:lnTo>
                  <a:lnTo>
                    <a:pt x="3429" y="0"/>
                  </a:lnTo>
                  <a:lnTo>
                    <a:pt x="34290" y="0"/>
                  </a:lnTo>
                  <a:lnTo>
                    <a:pt x="75438" y="106680"/>
                  </a:lnTo>
                  <a:lnTo>
                    <a:pt x="116967" y="0"/>
                  </a:lnTo>
                  <a:lnTo>
                    <a:pt x="144780" y="0"/>
                  </a:lnTo>
                  <a:lnTo>
                    <a:pt x="94869" y="129159"/>
                  </a:lnTo>
                  <a:lnTo>
                    <a:pt x="148209" y="266700"/>
                  </a:lnTo>
                  <a:lnTo>
                    <a:pt x="116967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3" name="Forme libre : forme 4702">
              <a:extLst>
                <a:ext uri="{FF2B5EF4-FFF2-40B4-BE49-F238E27FC236}">
                  <a16:creationId xmlns:a16="http://schemas.microsoft.com/office/drawing/2014/main" id="{8EB182BA-A71F-FBFF-B538-F5D8B2ED02C7}"/>
                </a:ext>
              </a:extLst>
            </p:cNvPr>
            <p:cNvSpPr/>
            <p:nvPr/>
          </p:nvSpPr>
          <p:spPr>
            <a:xfrm>
              <a:off x="18059699" y="491775"/>
              <a:ext cx="105917" cy="266699"/>
            </a:xfrm>
            <a:custGeom>
              <a:avLst/>
              <a:gdLst>
                <a:gd name="connsiteX0" fmla="*/ 105918 w 105917"/>
                <a:gd name="connsiteY0" fmla="*/ 266700 h 266699"/>
                <a:gd name="connsiteX1" fmla="*/ 0 w 105917"/>
                <a:gd name="connsiteY1" fmla="*/ 266700 h 266699"/>
                <a:gd name="connsiteX2" fmla="*/ 0 w 105917"/>
                <a:gd name="connsiteY2" fmla="*/ 0 h 266699"/>
                <a:gd name="connsiteX3" fmla="*/ 29718 w 105917"/>
                <a:gd name="connsiteY3" fmla="*/ 0 h 266699"/>
                <a:gd name="connsiteX4" fmla="*/ 29718 w 105917"/>
                <a:gd name="connsiteY4" fmla="*/ 239649 h 266699"/>
                <a:gd name="connsiteX5" fmla="*/ 105918 w 105917"/>
                <a:gd name="connsiteY5" fmla="*/ 239649 h 266699"/>
                <a:gd name="connsiteX6" fmla="*/ 105918 w 105917"/>
                <a:gd name="connsiteY6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917" h="266699">
                  <a:moveTo>
                    <a:pt x="105918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29718" y="0"/>
                  </a:lnTo>
                  <a:lnTo>
                    <a:pt x="29718" y="239649"/>
                  </a:lnTo>
                  <a:lnTo>
                    <a:pt x="105918" y="239649"/>
                  </a:lnTo>
                  <a:lnTo>
                    <a:pt x="105918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4" name="Forme libre : forme 4703">
              <a:extLst>
                <a:ext uri="{FF2B5EF4-FFF2-40B4-BE49-F238E27FC236}">
                  <a16:creationId xmlns:a16="http://schemas.microsoft.com/office/drawing/2014/main" id="{88BD7284-C83B-C216-3F42-E043DE0B8998}"/>
                </a:ext>
              </a:extLst>
            </p:cNvPr>
            <p:cNvSpPr/>
            <p:nvPr/>
          </p:nvSpPr>
          <p:spPr>
            <a:xfrm>
              <a:off x="18191906" y="491775"/>
              <a:ext cx="109727" cy="266699"/>
            </a:xfrm>
            <a:custGeom>
              <a:avLst/>
              <a:gdLst>
                <a:gd name="connsiteX0" fmla="*/ 29718 w 109727"/>
                <a:gd name="connsiteY0" fmla="*/ 118110 h 266699"/>
                <a:gd name="connsiteX1" fmla="*/ 94869 w 109727"/>
                <a:gd name="connsiteY1" fmla="*/ 118110 h 266699"/>
                <a:gd name="connsiteX2" fmla="*/ 94869 w 109727"/>
                <a:gd name="connsiteY2" fmla="*/ 144780 h 266699"/>
                <a:gd name="connsiteX3" fmla="*/ 29718 w 109727"/>
                <a:gd name="connsiteY3" fmla="*/ 144780 h 266699"/>
                <a:gd name="connsiteX4" fmla="*/ 29718 w 109727"/>
                <a:gd name="connsiteY4" fmla="*/ 239649 h 266699"/>
                <a:gd name="connsiteX5" fmla="*/ 109728 w 109727"/>
                <a:gd name="connsiteY5" fmla="*/ 239649 h 266699"/>
                <a:gd name="connsiteX6" fmla="*/ 109728 w 109727"/>
                <a:gd name="connsiteY6" fmla="*/ 266700 h 266699"/>
                <a:gd name="connsiteX7" fmla="*/ 0 w 109727"/>
                <a:gd name="connsiteY7" fmla="*/ 266700 h 266699"/>
                <a:gd name="connsiteX8" fmla="*/ 0 w 109727"/>
                <a:gd name="connsiteY8" fmla="*/ 0 h 266699"/>
                <a:gd name="connsiteX9" fmla="*/ 109728 w 109727"/>
                <a:gd name="connsiteY9" fmla="*/ 0 h 266699"/>
                <a:gd name="connsiteX10" fmla="*/ 109728 w 109727"/>
                <a:gd name="connsiteY10" fmla="*/ 27051 h 266699"/>
                <a:gd name="connsiteX11" fmla="*/ 29718 w 109727"/>
                <a:gd name="connsiteY11" fmla="*/ 27051 h 266699"/>
                <a:gd name="connsiteX12" fmla="*/ 29718 w 109727"/>
                <a:gd name="connsiteY12" fmla="*/ 11811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727" h="266699">
                  <a:moveTo>
                    <a:pt x="29718" y="118110"/>
                  </a:moveTo>
                  <a:lnTo>
                    <a:pt x="94869" y="118110"/>
                  </a:lnTo>
                  <a:lnTo>
                    <a:pt x="94869" y="144780"/>
                  </a:lnTo>
                  <a:lnTo>
                    <a:pt x="29718" y="144780"/>
                  </a:lnTo>
                  <a:lnTo>
                    <a:pt x="29718" y="239649"/>
                  </a:lnTo>
                  <a:lnTo>
                    <a:pt x="109728" y="239649"/>
                  </a:lnTo>
                  <a:lnTo>
                    <a:pt x="109728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109728" y="0"/>
                  </a:lnTo>
                  <a:lnTo>
                    <a:pt x="109728" y="27051"/>
                  </a:lnTo>
                  <a:lnTo>
                    <a:pt x="29718" y="27051"/>
                  </a:lnTo>
                  <a:lnTo>
                    <a:pt x="29718" y="11811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5" name="Forme libre : forme 4704">
              <a:extLst>
                <a:ext uri="{FF2B5EF4-FFF2-40B4-BE49-F238E27FC236}">
                  <a16:creationId xmlns:a16="http://schemas.microsoft.com/office/drawing/2014/main" id="{775AE4DB-B5C7-6496-F433-4C6AE66B07BB}"/>
                </a:ext>
              </a:extLst>
            </p:cNvPr>
            <p:cNvSpPr/>
            <p:nvPr/>
          </p:nvSpPr>
          <p:spPr>
            <a:xfrm>
              <a:off x="18328685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7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7 w 120014"/>
                <a:gd name="connsiteY9" fmla="*/ 90869 h 272034"/>
                <a:gd name="connsiteX10" fmla="*/ 53721 w 120014"/>
                <a:gd name="connsiteY10" fmla="*/ 111062 h 272034"/>
                <a:gd name="connsiteX11" fmla="*/ 75247 w 120014"/>
                <a:gd name="connsiteY11" fmla="*/ 129350 h 272034"/>
                <a:gd name="connsiteX12" fmla="*/ 96774 w 120014"/>
                <a:gd name="connsiteY12" fmla="*/ 148781 h 272034"/>
                <a:gd name="connsiteX13" fmla="*/ 113347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49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1" y="0"/>
                    <a:pt x="60197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5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8" y="27051"/>
                    <a:pt x="60960" y="27051"/>
                  </a:cubicBezTo>
                  <a:cubicBezTo>
                    <a:pt x="40671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7" y="90869"/>
                  </a:cubicBezTo>
                  <a:cubicBezTo>
                    <a:pt x="41624" y="98870"/>
                    <a:pt x="47148" y="105632"/>
                    <a:pt x="53721" y="111062"/>
                  </a:cubicBezTo>
                  <a:cubicBezTo>
                    <a:pt x="60293" y="116491"/>
                    <a:pt x="67532" y="122587"/>
                    <a:pt x="75247" y="129350"/>
                  </a:cubicBezTo>
                  <a:cubicBezTo>
                    <a:pt x="82962" y="136112"/>
                    <a:pt x="90201" y="142589"/>
                    <a:pt x="96774" y="148781"/>
                  </a:cubicBezTo>
                  <a:cubicBezTo>
                    <a:pt x="103346" y="154972"/>
                    <a:pt x="108871" y="163068"/>
                    <a:pt x="113347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6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49" y="254318"/>
                  </a:cubicBezTo>
                  <a:cubicBezTo>
                    <a:pt x="5048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4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1" y="160782"/>
                    <a:pt x="61626" y="155543"/>
                    <a:pt x="55245" y="150495"/>
                  </a:cubicBezTo>
                  <a:cubicBezTo>
                    <a:pt x="48863" y="145447"/>
                    <a:pt x="42576" y="140113"/>
                    <a:pt x="36195" y="134493"/>
                  </a:cubicBezTo>
                  <a:cubicBezTo>
                    <a:pt x="29813" y="128873"/>
                    <a:pt x="24098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6" name="Forme libre : forme 4705">
              <a:extLst>
                <a:ext uri="{FF2B5EF4-FFF2-40B4-BE49-F238E27FC236}">
                  <a16:creationId xmlns:a16="http://schemas.microsoft.com/office/drawing/2014/main" id="{BFAB5E12-11CB-A070-8E89-78D99976CB26}"/>
                </a:ext>
              </a:extLst>
            </p:cNvPr>
            <p:cNvSpPr/>
            <p:nvPr/>
          </p:nvSpPr>
          <p:spPr>
            <a:xfrm>
              <a:off x="18541283" y="491775"/>
              <a:ext cx="122301" cy="266699"/>
            </a:xfrm>
            <a:custGeom>
              <a:avLst/>
              <a:gdLst>
                <a:gd name="connsiteX0" fmla="*/ 0 w 122301"/>
                <a:gd name="connsiteY0" fmla="*/ 0 h 266699"/>
                <a:gd name="connsiteX1" fmla="*/ 59817 w 122301"/>
                <a:gd name="connsiteY1" fmla="*/ 0 h 266699"/>
                <a:gd name="connsiteX2" fmla="*/ 104013 w 122301"/>
                <a:gd name="connsiteY2" fmla="*/ 14478 h 266699"/>
                <a:gd name="connsiteX3" fmla="*/ 117729 w 122301"/>
                <a:gd name="connsiteY3" fmla="*/ 59055 h 266699"/>
                <a:gd name="connsiteX4" fmla="*/ 117729 w 122301"/>
                <a:gd name="connsiteY4" fmla="*/ 71628 h 266699"/>
                <a:gd name="connsiteX5" fmla="*/ 110490 w 122301"/>
                <a:gd name="connsiteY5" fmla="*/ 106490 h 266699"/>
                <a:gd name="connsiteX6" fmla="*/ 86487 w 122301"/>
                <a:gd name="connsiteY6" fmla="*/ 124587 h 266699"/>
                <a:gd name="connsiteX7" fmla="*/ 122301 w 122301"/>
                <a:gd name="connsiteY7" fmla="*/ 181737 h 266699"/>
                <a:gd name="connsiteX8" fmla="*/ 122301 w 122301"/>
                <a:gd name="connsiteY8" fmla="*/ 204216 h 266699"/>
                <a:gd name="connsiteX9" fmla="*/ 61341 w 122301"/>
                <a:gd name="connsiteY9" fmla="*/ 266700 h 266699"/>
                <a:gd name="connsiteX10" fmla="*/ 0 w 122301"/>
                <a:gd name="connsiteY10" fmla="*/ 266700 h 266699"/>
                <a:gd name="connsiteX11" fmla="*/ 0 w 122301"/>
                <a:gd name="connsiteY11" fmla="*/ 0 h 266699"/>
                <a:gd name="connsiteX12" fmla="*/ 29719 w 122301"/>
                <a:gd name="connsiteY12" fmla="*/ 113157 h 266699"/>
                <a:gd name="connsiteX13" fmla="*/ 52578 w 122301"/>
                <a:gd name="connsiteY13" fmla="*/ 113157 h 266699"/>
                <a:gd name="connsiteX14" fmla="*/ 79820 w 122301"/>
                <a:gd name="connsiteY14" fmla="*/ 105537 h 266699"/>
                <a:gd name="connsiteX15" fmla="*/ 88392 w 122301"/>
                <a:gd name="connsiteY15" fmla="*/ 77724 h 266699"/>
                <a:gd name="connsiteX16" fmla="*/ 88392 w 122301"/>
                <a:gd name="connsiteY16" fmla="*/ 62103 h 266699"/>
                <a:gd name="connsiteX17" fmla="*/ 81535 w 122301"/>
                <a:gd name="connsiteY17" fmla="*/ 35623 h 266699"/>
                <a:gd name="connsiteX18" fmla="*/ 59055 w 122301"/>
                <a:gd name="connsiteY18" fmla="*/ 27051 h 266699"/>
                <a:gd name="connsiteX19" fmla="*/ 29719 w 122301"/>
                <a:gd name="connsiteY19" fmla="*/ 27051 h 266699"/>
                <a:gd name="connsiteX20" fmla="*/ 29719 w 122301"/>
                <a:gd name="connsiteY20" fmla="*/ 113157 h 266699"/>
                <a:gd name="connsiteX21" fmla="*/ 29719 w 122301"/>
                <a:gd name="connsiteY21" fmla="*/ 239649 h 266699"/>
                <a:gd name="connsiteX22" fmla="*/ 61341 w 122301"/>
                <a:gd name="connsiteY22" fmla="*/ 239649 h 266699"/>
                <a:gd name="connsiteX23" fmla="*/ 92964 w 122301"/>
                <a:gd name="connsiteY23" fmla="*/ 203454 h 266699"/>
                <a:gd name="connsiteX24" fmla="*/ 92964 w 122301"/>
                <a:gd name="connsiteY24" fmla="*/ 179832 h 266699"/>
                <a:gd name="connsiteX25" fmla="*/ 84201 w 122301"/>
                <a:gd name="connsiteY25" fmla="*/ 149162 h 266699"/>
                <a:gd name="connsiteX26" fmla="*/ 55626 w 122301"/>
                <a:gd name="connsiteY26" fmla="*/ 140208 h 266699"/>
                <a:gd name="connsiteX27" fmla="*/ 29719 w 122301"/>
                <a:gd name="connsiteY27" fmla="*/ 140208 h 266699"/>
                <a:gd name="connsiteX28" fmla="*/ 29719 w 122301"/>
                <a:gd name="connsiteY28" fmla="*/ 239649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301" h="266699">
                  <a:moveTo>
                    <a:pt x="0" y="0"/>
                  </a:moveTo>
                  <a:lnTo>
                    <a:pt x="59817" y="0"/>
                  </a:lnTo>
                  <a:cubicBezTo>
                    <a:pt x="80106" y="0"/>
                    <a:pt x="94869" y="4858"/>
                    <a:pt x="104013" y="14478"/>
                  </a:cubicBezTo>
                  <a:cubicBezTo>
                    <a:pt x="113157" y="24098"/>
                    <a:pt x="117729" y="38957"/>
                    <a:pt x="117729" y="59055"/>
                  </a:cubicBezTo>
                  <a:lnTo>
                    <a:pt x="117729" y="71628"/>
                  </a:lnTo>
                  <a:cubicBezTo>
                    <a:pt x="117729" y="86392"/>
                    <a:pt x="115348" y="98012"/>
                    <a:pt x="110490" y="106490"/>
                  </a:cubicBezTo>
                  <a:cubicBezTo>
                    <a:pt x="105633" y="114967"/>
                    <a:pt x="97631" y="121063"/>
                    <a:pt x="86487" y="124587"/>
                  </a:cubicBezTo>
                  <a:cubicBezTo>
                    <a:pt x="110395" y="131159"/>
                    <a:pt x="122301" y="150209"/>
                    <a:pt x="122301" y="181737"/>
                  </a:cubicBezTo>
                  <a:lnTo>
                    <a:pt x="122301" y="204216"/>
                  </a:lnTo>
                  <a:cubicBezTo>
                    <a:pt x="122301" y="245840"/>
                    <a:pt x="102013" y="266700"/>
                    <a:pt x="61341" y="266700"/>
                  </a:cubicBezTo>
                  <a:lnTo>
                    <a:pt x="0" y="266700"/>
                  </a:lnTo>
                  <a:lnTo>
                    <a:pt x="0" y="0"/>
                  </a:lnTo>
                  <a:close/>
                  <a:moveTo>
                    <a:pt x="29719" y="113157"/>
                  </a:moveTo>
                  <a:lnTo>
                    <a:pt x="52578" y="113157"/>
                  </a:lnTo>
                  <a:cubicBezTo>
                    <a:pt x="65056" y="113157"/>
                    <a:pt x="74105" y="110585"/>
                    <a:pt x="79820" y="105537"/>
                  </a:cubicBezTo>
                  <a:cubicBezTo>
                    <a:pt x="85535" y="100489"/>
                    <a:pt x="88392" y="91154"/>
                    <a:pt x="88392" y="77724"/>
                  </a:cubicBezTo>
                  <a:lnTo>
                    <a:pt x="88392" y="62103"/>
                  </a:lnTo>
                  <a:cubicBezTo>
                    <a:pt x="88392" y="50197"/>
                    <a:pt x="86106" y="41339"/>
                    <a:pt x="81535" y="35623"/>
                  </a:cubicBezTo>
                  <a:cubicBezTo>
                    <a:pt x="76962" y="29908"/>
                    <a:pt x="69438" y="27051"/>
                    <a:pt x="59055" y="27051"/>
                  </a:cubicBezTo>
                  <a:lnTo>
                    <a:pt x="29719" y="27051"/>
                  </a:lnTo>
                  <a:lnTo>
                    <a:pt x="29719" y="113157"/>
                  </a:lnTo>
                  <a:close/>
                  <a:moveTo>
                    <a:pt x="29719" y="239649"/>
                  </a:moveTo>
                  <a:lnTo>
                    <a:pt x="61341" y="239649"/>
                  </a:lnTo>
                  <a:cubicBezTo>
                    <a:pt x="82391" y="239649"/>
                    <a:pt x="92964" y="227552"/>
                    <a:pt x="92964" y="203454"/>
                  </a:cubicBezTo>
                  <a:lnTo>
                    <a:pt x="92964" y="179832"/>
                  </a:lnTo>
                  <a:cubicBezTo>
                    <a:pt x="92964" y="165354"/>
                    <a:pt x="90011" y="155162"/>
                    <a:pt x="84201" y="149162"/>
                  </a:cubicBezTo>
                  <a:cubicBezTo>
                    <a:pt x="78391" y="143161"/>
                    <a:pt x="68866" y="140208"/>
                    <a:pt x="55626" y="140208"/>
                  </a:cubicBezTo>
                  <a:lnTo>
                    <a:pt x="29719" y="140208"/>
                  </a:lnTo>
                  <a:lnTo>
                    <a:pt x="29719" y="23964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7" name="Forme libre : forme 4706">
              <a:extLst>
                <a:ext uri="{FF2B5EF4-FFF2-40B4-BE49-F238E27FC236}">
                  <a16:creationId xmlns:a16="http://schemas.microsoft.com/office/drawing/2014/main" id="{83633474-63BD-76F2-E0C6-DBB76504AE62}"/>
                </a:ext>
              </a:extLst>
            </p:cNvPr>
            <p:cNvSpPr/>
            <p:nvPr/>
          </p:nvSpPr>
          <p:spPr>
            <a:xfrm>
              <a:off x="18686825" y="491775"/>
              <a:ext cx="145160" cy="266699"/>
            </a:xfrm>
            <a:custGeom>
              <a:avLst/>
              <a:gdLst>
                <a:gd name="connsiteX0" fmla="*/ 105156 w 145160"/>
                <a:gd name="connsiteY0" fmla="*/ 212979 h 266699"/>
                <a:gd name="connsiteX1" fmla="*/ 37719 w 145160"/>
                <a:gd name="connsiteY1" fmla="*/ 212979 h 266699"/>
                <a:gd name="connsiteX2" fmla="*/ 27432 w 145160"/>
                <a:gd name="connsiteY2" fmla="*/ 266700 h 266699"/>
                <a:gd name="connsiteX3" fmla="*/ 0 w 145160"/>
                <a:gd name="connsiteY3" fmla="*/ 266700 h 266699"/>
                <a:gd name="connsiteX4" fmla="*/ 51054 w 145160"/>
                <a:gd name="connsiteY4" fmla="*/ 0 h 266699"/>
                <a:gd name="connsiteX5" fmla="*/ 94107 w 145160"/>
                <a:gd name="connsiteY5" fmla="*/ 0 h 266699"/>
                <a:gd name="connsiteX6" fmla="*/ 145161 w 145160"/>
                <a:gd name="connsiteY6" fmla="*/ 266700 h 266699"/>
                <a:gd name="connsiteX7" fmla="*/ 115443 w 145160"/>
                <a:gd name="connsiteY7" fmla="*/ 266700 h 266699"/>
                <a:gd name="connsiteX8" fmla="*/ 105156 w 145160"/>
                <a:gd name="connsiteY8" fmla="*/ 212979 h 266699"/>
                <a:gd name="connsiteX9" fmla="*/ 70866 w 145160"/>
                <a:gd name="connsiteY9" fmla="*/ 33528 h 266699"/>
                <a:gd name="connsiteX10" fmla="*/ 41529 w 145160"/>
                <a:gd name="connsiteY10" fmla="*/ 187452 h 266699"/>
                <a:gd name="connsiteX11" fmla="*/ 100965 w 145160"/>
                <a:gd name="connsiteY11" fmla="*/ 187452 h 266699"/>
                <a:gd name="connsiteX12" fmla="*/ 70866 w 145160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0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8" name="Forme libre : forme 4707">
              <a:extLst>
                <a:ext uri="{FF2B5EF4-FFF2-40B4-BE49-F238E27FC236}">
                  <a16:creationId xmlns:a16="http://schemas.microsoft.com/office/drawing/2014/main" id="{DFA5A75A-EB8E-E6CE-989F-FE0AE9AB7B98}"/>
                </a:ext>
              </a:extLst>
            </p:cNvPr>
            <p:cNvSpPr/>
            <p:nvPr/>
          </p:nvSpPr>
          <p:spPr>
            <a:xfrm>
              <a:off x="18859037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9" name="Forme libre : forme 4708">
              <a:extLst>
                <a:ext uri="{FF2B5EF4-FFF2-40B4-BE49-F238E27FC236}">
                  <a16:creationId xmlns:a16="http://schemas.microsoft.com/office/drawing/2014/main" id="{B0E3E46E-D1F5-4BDD-74F4-FA1B09546F19}"/>
                </a:ext>
              </a:extLst>
            </p:cNvPr>
            <p:cNvSpPr/>
            <p:nvPr/>
          </p:nvSpPr>
          <p:spPr>
            <a:xfrm>
              <a:off x="18922664" y="491775"/>
              <a:ext cx="125730" cy="266699"/>
            </a:xfrm>
            <a:custGeom>
              <a:avLst/>
              <a:gdLst>
                <a:gd name="connsiteX0" fmla="*/ 26670 w 125730"/>
                <a:gd name="connsiteY0" fmla="*/ 51054 h 266699"/>
                <a:gd name="connsiteX1" fmla="*/ 26670 w 125730"/>
                <a:gd name="connsiteY1" fmla="*/ 266700 h 266699"/>
                <a:gd name="connsiteX2" fmla="*/ 0 w 125730"/>
                <a:gd name="connsiteY2" fmla="*/ 266700 h 266699"/>
                <a:gd name="connsiteX3" fmla="*/ 0 w 125730"/>
                <a:gd name="connsiteY3" fmla="*/ 0 h 266699"/>
                <a:gd name="connsiteX4" fmla="*/ 37719 w 125730"/>
                <a:gd name="connsiteY4" fmla="*/ 0 h 266699"/>
                <a:gd name="connsiteX5" fmla="*/ 99441 w 125730"/>
                <a:gd name="connsiteY5" fmla="*/ 192786 h 266699"/>
                <a:gd name="connsiteX6" fmla="*/ 99441 w 125730"/>
                <a:gd name="connsiteY6" fmla="*/ 0 h 266699"/>
                <a:gd name="connsiteX7" fmla="*/ 125730 w 125730"/>
                <a:gd name="connsiteY7" fmla="*/ 0 h 266699"/>
                <a:gd name="connsiteX8" fmla="*/ 125730 w 125730"/>
                <a:gd name="connsiteY8" fmla="*/ 266700 h 266699"/>
                <a:gd name="connsiteX9" fmla="*/ 94869 w 125730"/>
                <a:gd name="connsiteY9" fmla="*/ 266700 h 266699"/>
                <a:gd name="connsiteX10" fmla="*/ 26670 w 125730"/>
                <a:gd name="connsiteY10" fmla="*/ 51054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30" h="266699">
                  <a:moveTo>
                    <a:pt x="26670" y="51054"/>
                  </a:moveTo>
                  <a:lnTo>
                    <a:pt x="26670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37719" y="0"/>
                  </a:lnTo>
                  <a:lnTo>
                    <a:pt x="99441" y="192786"/>
                  </a:lnTo>
                  <a:lnTo>
                    <a:pt x="99441" y="0"/>
                  </a:lnTo>
                  <a:lnTo>
                    <a:pt x="125730" y="0"/>
                  </a:lnTo>
                  <a:lnTo>
                    <a:pt x="125730" y="266700"/>
                  </a:lnTo>
                  <a:lnTo>
                    <a:pt x="94869" y="266700"/>
                  </a:lnTo>
                  <a:lnTo>
                    <a:pt x="26670" y="5105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10" name="Forme libre : forme 4709">
              <a:extLst>
                <a:ext uri="{FF2B5EF4-FFF2-40B4-BE49-F238E27FC236}">
                  <a16:creationId xmlns:a16="http://schemas.microsoft.com/office/drawing/2014/main" id="{5D75ACAD-4C71-E9D3-ABC8-24256722B53F}"/>
                </a:ext>
              </a:extLst>
            </p:cNvPr>
            <p:cNvSpPr/>
            <p:nvPr/>
          </p:nvSpPr>
          <p:spPr>
            <a:xfrm>
              <a:off x="19078493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8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8 w 120014"/>
                <a:gd name="connsiteY9" fmla="*/ 90869 h 272034"/>
                <a:gd name="connsiteX10" fmla="*/ 53721 w 120014"/>
                <a:gd name="connsiteY10" fmla="*/ 111062 h 272034"/>
                <a:gd name="connsiteX11" fmla="*/ 75248 w 120014"/>
                <a:gd name="connsiteY11" fmla="*/ 129350 h 272034"/>
                <a:gd name="connsiteX12" fmla="*/ 96774 w 120014"/>
                <a:gd name="connsiteY12" fmla="*/ 148781 h 272034"/>
                <a:gd name="connsiteX13" fmla="*/ 113348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50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2" y="0"/>
                    <a:pt x="60198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6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9" y="27051"/>
                    <a:pt x="60960" y="27051"/>
                  </a:cubicBezTo>
                  <a:cubicBezTo>
                    <a:pt x="40672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8" y="90869"/>
                  </a:cubicBezTo>
                  <a:cubicBezTo>
                    <a:pt x="41624" y="98870"/>
                    <a:pt x="47149" y="105632"/>
                    <a:pt x="53721" y="111062"/>
                  </a:cubicBezTo>
                  <a:cubicBezTo>
                    <a:pt x="60293" y="116491"/>
                    <a:pt x="67533" y="122587"/>
                    <a:pt x="75248" y="129350"/>
                  </a:cubicBezTo>
                  <a:cubicBezTo>
                    <a:pt x="82963" y="136112"/>
                    <a:pt x="90202" y="142589"/>
                    <a:pt x="96774" y="148781"/>
                  </a:cubicBezTo>
                  <a:cubicBezTo>
                    <a:pt x="103346" y="154972"/>
                    <a:pt x="108871" y="163068"/>
                    <a:pt x="113348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7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50" y="254318"/>
                  </a:cubicBezTo>
                  <a:cubicBezTo>
                    <a:pt x="5049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5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2" y="160782"/>
                    <a:pt x="61627" y="155543"/>
                    <a:pt x="55245" y="150495"/>
                  </a:cubicBezTo>
                  <a:cubicBezTo>
                    <a:pt x="48863" y="145447"/>
                    <a:pt x="42577" y="140113"/>
                    <a:pt x="36195" y="134493"/>
                  </a:cubicBezTo>
                  <a:cubicBezTo>
                    <a:pt x="29813" y="128873"/>
                    <a:pt x="24099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4" name="Groupe 4783">
            <a:extLst>
              <a:ext uri="{FF2B5EF4-FFF2-40B4-BE49-F238E27FC236}">
                <a16:creationId xmlns:a16="http://schemas.microsoft.com/office/drawing/2014/main" id="{DDCCC460-8CF6-D1ED-DF94-CDDD78F688EA}"/>
              </a:ext>
            </a:extLst>
          </p:cNvPr>
          <p:cNvGrpSpPr/>
          <p:nvPr/>
        </p:nvGrpSpPr>
        <p:grpSpPr>
          <a:xfrm>
            <a:off x="227013" y="5036663"/>
            <a:ext cx="6639894" cy="1524685"/>
            <a:chOff x="230947" y="5036663"/>
            <a:chExt cx="6639894" cy="1524685"/>
          </a:xfrm>
        </p:grpSpPr>
        <p:sp>
          <p:nvSpPr>
            <p:cNvPr id="4783" name="Rectangle 4782">
              <a:extLst>
                <a:ext uri="{FF2B5EF4-FFF2-40B4-BE49-F238E27FC236}">
                  <a16:creationId xmlns:a16="http://schemas.microsoft.com/office/drawing/2014/main" id="{413A5D16-1D3D-673E-F9B3-A0627E94A0E5}"/>
                </a:ext>
              </a:extLst>
            </p:cNvPr>
            <p:cNvSpPr/>
            <p:nvPr/>
          </p:nvSpPr>
          <p:spPr>
            <a:xfrm>
              <a:off x="230947" y="5036663"/>
              <a:ext cx="6639894" cy="15246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81" name="TextBox 22">
              <a:extLst>
                <a:ext uri="{FF2B5EF4-FFF2-40B4-BE49-F238E27FC236}">
                  <a16:creationId xmlns:a16="http://schemas.microsoft.com/office/drawing/2014/main" id="{55843E07-328A-7830-C73B-0A72F236C7E2}"/>
                </a:ext>
              </a:extLst>
            </p:cNvPr>
            <p:cNvSpPr txBox="1"/>
            <p:nvPr/>
          </p:nvSpPr>
          <p:spPr>
            <a:xfrm>
              <a:off x="466815" y="5263170"/>
              <a:ext cx="3002425" cy="11541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lvl="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de la Couronne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- 19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de la Grotte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- 9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des Alpes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- 54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Annapolis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- 18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le Carré d’Aix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- 19 chambres</a:t>
              </a:r>
            </a:p>
          </p:txBody>
        </p:sp>
        <p:sp>
          <p:nvSpPr>
            <p:cNvPr id="4782" name="TextBox 22">
              <a:extLst>
                <a:ext uri="{FF2B5EF4-FFF2-40B4-BE49-F238E27FC236}">
                  <a16:creationId xmlns:a16="http://schemas.microsoft.com/office/drawing/2014/main" id="{C9CBD45A-F46E-0CEF-FE8A-AFA5399D0949}"/>
                </a:ext>
              </a:extLst>
            </p:cNvPr>
            <p:cNvSpPr txBox="1"/>
            <p:nvPr/>
          </p:nvSpPr>
          <p:spPr>
            <a:xfrm>
              <a:off x="3648057" y="5263170"/>
              <a:ext cx="3042500" cy="9079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le Petit </a:t>
              </a:r>
              <a:r>
                <a:rPr lang="fr-FR" sz="1100" b="1" dirty="0" err="1">
                  <a:solidFill>
                    <a:schemeClr val="tx2"/>
                  </a:solidFill>
                  <a:latin typeface="Gotham" panose="02000504050000020004" pitchFamily="2" charset="0"/>
                </a:rPr>
                <a:t>Quiquin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- 10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de la Gare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- 31 chambres</a:t>
              </a:r>
            </a:p>
            <a:p>
              <a:pPr marL="171450" lvl="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Petit Hôtel : 1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- 8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</a:t>
              </a:r>
              <a:r>
                <a:rPr lang="fr-FR" sz="1100" b="1" dirty="0" err="1">
                  <a:solidFill>
                    <a:schemeClr val="tx2"/>
                  </a:solidFill>
                  <a:latin typeface="Gotham" panose="02000504050000020004" pitchFamily="2" charset="0"/>
                </a:rPr>
                <a:t>Broisin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: 1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- 23 chambres</a:t>
              </a:r>
            </a:p>
          </p:txBody>
        </p:sp>
      </p:grpSp>
      <p:pic>
        <p:nvPicPr>
          <p:cNvPr id="3870" name="Graphique 3869">
            <a:extLst>
              <a:ext uri="{FF2B5EF4-FFF2-40B4-BE49-F238E27FC236}">
                <a16:creationId xmlns:a16="http://schemas.microsoft.com/office/drawing/2014/main" id="{7A8CD24F-B83E-3313-3E99-9083A2741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363" t="9698" r="38186" b="69711"/>
          <a:stretch/>
        </p:blipFill>
        <p:spPr>
          <a:xfrm>
            <a:off x="5626461" y="1268318"/>
            <a:ext cx="1662074" cy="1733307"/>
          </a:xfrm>
          <a:prstGeom prst="rect">
            <a:avLst/>
          </a:prstGeom>
          <a:effectLst>
            <a:outerShdw blurRad="2667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48" name="Graphique 9">
            <a:extLst>
              <a:ext uri="{FF2B5EF4-FFF2-40B4-BE49-F238E27FC236}">
                <a16:creationId xmlns:a16="http://schemas.microsoft.com/office/drawing/2014/main" id="{3270839E-49A7-E7F1-E400-60D39607CB5A}"/>
              </a:ext>
            </a:extLst>
          </p:cNvPr>
          <p:cNvGrpSpPr/>
          <p:nvPr/>
        </p:nvGrpSpPr>
        <p:grpSpPr>
          <a:xfrm>
            <a:off x="5336772" y="7339210"/>
            <a:ext cx="1956199" cy="3174596"/>
            <a:chOff x="13355207" y="84581"/>
            <a:chExt cx="1117758" cy="1813941"/>
          </a:xfrm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A994B51F-FA04-1E12-29C9-F242534B0925}"/>
                </a:ext>
              </a:extLst>
            </p:cNvPr>
            <p:cNvSpPr/>
            <p:nvPr/>
          </p:nvSpPr>
          <p:spPr>
            <a:xfrm>
              <a:off x="13355207" y="84581"/>
              <a:ext cx="1117758" cy="1813941"/>
            </a:xfrm>
            <a:custGeom>
              <a:avLst/>
              <a:gdLst>
                <a:gd name="connsiteX0" fmla="*/ 1066324 w 1117758"/>
                <a:gd name="connsiteY0" fmla="*/ 1813941 h 1813941"/>
                <a:gd name="connsiteX1" fmla="*/ 51435 w 1117758"/>
                <a:gd name="connsiteY1" fmla="*/ 1813941 h 1813941"/>
                <a:gd name="connsiteX2" fmla="*/ 0 w 1117758"/>
                <a:gd name="connsiteY2" fmla="*/ 1762506 h 1813941"/>
                <a:gd name="connsiteX3" fmla="*/ 0 w 1117758"/>
                <a:gd name="connsiteY3" fmla="*/ 51435 h 1813941"/>
                <a:gd name="connsiteX4" fmla="*/ 51435 w 1117758"/>
                <a:gd name="connsiteY4" fmla="*/ 0 h 1813941"/>
                <a:gd name="connsiteX5" fmla="*/ 1066324 w 1117758"/>
                <a:gd name="connsiteY5" fmla="*/ 0 h 1813941"/>
                <a:gd name="connsiteX6" fmla="*/ 1117759 w 1117758"/>
                <a:gd name="connsiteY6" fmla="*/ 51435 h 1813941"/>
                <a:gd name="connsiteX7" fmla="*/ 1117759 w 1117758"/>
                <a:gd name="connsiteY7" fmla="*/ 1762506 h 1813941"/>
                <a:gd name="connsiteX8" fmla="*/ 1066324 w 1117758"/>
                <a:gd name="connsiteY8" fmla="*/ 1813941 h 181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7758" h="1813941">
                  <a:moveTo>
                    <a:pt x="1066324" y="1813941"/>
                  </a:moveTo>
                  <a:lnTo>
                    <a:pt x="51435" y="1813941"/>
                  </a:lnTo>
                  <a:cubicBezTo>
                    <a:pt x="23051" y="1813941"/>
                    <a:pt x="0" y="1790891"/>
                    <a:pt x="0" y="1762506"/>
                  </a:cubicBezTo>
                  <a:lnTo>
                    <a:pt x="0" y="51435"/>
                  </a:lnTo>
                  <a:cubicBezTo>
                    <a:pt x="0" y="23051"/>
                    <a:pt x="23051" y="0"/>
                    <a:pt x="51435" y="0"/>
                  </a:cubicBezTo>
                  <a:lnTo>
                    <a:pt x="1066324" y="0"/>
                  </a:lnTo>
                  <a:cubicBezTo>
                    <a:pt x="1094708" y="0"/>
                    <a:pt x="1117759" y="23051"/>
                    <a:pt x="1117759" y="51435"/>
                  </a:cubicBezTo>
                  <a:lnTo>
                    <a:pt x="1117759" y="1762506"/>
                  </a:lnTo>
                  <a:cubicBezTo>
                    <a:pt x="1117759" y="1790891"/>
                    <a:pt x="1094708" y="1813941"/>
                    <a:pt x="1066324" y="1813941"/>
                  </a:cubicBez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F40EDDBA-96F1-ACF7-E21F-E32CB24515FA}"/>
                </a:ext>
              </a:extLst>
            </p:cNvPr>
            <p:cNvSpPr/>
            <p:nvPr/>
          </p:nvSpPr>
          <p:spPr>
            <a:xfrm>
              <a:off x="13708870" y="375760"/>
              <a:ext cx="489584" cy="1429797"/>
            </a:xfrm>
            <a:custGeom>
              <a:avLst/>
              <a:gdLst>
                <a:gd name="connsiteX0" fmla="*/ 463582 w 489584"/>
                <a:gd name="connsiteY0" fmla="*/ 634175 h 1429797"/>
                <a:gd name="connsiteX1" fmla="*/ 433864 w 489584"/>
                <a:gd name="connsiteY1" fmla="*/ 567404 h 1429797"/>
                <a:gd name="connsiteX2" fmla="*/ 396812 w 489584"/>
                <a:gd name="connsiteY2" fmla="*/ 508064 h 1429797"/>
                <a:gd name="connsiteX3" fmla="*/ 383858 w 489584"/>
                <a:gd name="connsiteY3" fmla="*/ 471011 h 1429797"/>
                <a:gd name="connsiteX4" fmla="*/ 331946 w 489584"/>
                <a:gd name="connsiteY4" fmla="*/ 428339 h 1429797"/>
                <a:gd name="connsiteX5" fmla="*/ 313372 w 489584"/>
                <a:gd name="connsiteY5" fmla="*/ 320802 h 1429797"/>
                <a:gd name="connsiteX6" fmla="*/ 254032 w 489584"/>
                <a:gd name="connsiteY6" fmla="*/ 172402 h 1429797"/>
                <a:gd name="connsiteX7" fmla="*/ 229934 w 489584"/>
                <a:gd name="connsiteY7" fmla="*/ 103537 h 1429797"/>
                <a:gd name="connsiteX8" fmla="*/ 211360 w 489584"/>
                <a:gd name="connsiteY8" fmla="*/ 51625 h 1429797"/>
                <a:gd name="connsiteX9" fmla="*/ 152019 w 489584"/>
                <a:gd name="connsiteY9" fmla="*/ 66675 h 1429797"/>
                <a:gd name="connsiteX10" fmla="*/ 129730 w 489584"/>
                <a:gd name="connsiteY10" fmla="*/ 33338 h 1429797"/>
                <a:gd name="connsiteX11" fmla="*/ 92678 w 489584"/>
                <a:gd name="connsiteY11" fmla="*/ 24098 h 1429797"/>
                <a:gd name="connsiteX12" fmla="*/ 59341 w 489584"/>
                <a:gd name="connsiteY12" fmla="*/ 0 h 1429797"/>
                <a:gd name="connsiteX13" fmla="*/ 0 w 489584"/>
                <a:gd name="connsiteY13" fmla="*/ 27813 h 1429797"/>
                <a:gd name="connsiteX14" fmla="*/ 0 w 489584"/>
                <a:gd name="connsiteY14" fmla="*/ 66770 h 1429797"/>
                <a:gd name="connsiteX15" fmla="*/ 27813 w 489584"/>
                <a:gd name="connsiteY15" fmla="*/ 133541 h 1429797"/>
                <a:gd name="connsiteX16" fmla="*/ 64865 w 489584"/>
                <a:gd name="connsiteY16" fmla="*/ 213265 h 1429797"/>
                <a:gd name="connsiteX17" fmla="*/ 90868 w 489584"/>
                <a:gd name="connsiteY17" fmla="*/ 330137 h 1429797"/>
                <a:gd name="connsiteX18" fmla="*/ 107537 w 489584"/>
                <a:gd name="connsiteY18" fmla="*/ 437674 h 1429797"/>
                <a:gd name="connsiteX19" fmla="*/ 174879 w 489584"/>
                <a:gd name="connsiteY19" fmla="*/ 619411 h 1429797"/>
                <a:gd name="connsiteX20" fmla="*/ 248507 w 489584"/>
                <a:gd name="connsiteY20" fmla="*/ 786289 h 1429797"/>
                <a:gd name="connsiteX21" fmla="*/ 272606 w 489584"/>
                <a:gd name="connsiteY21" fmla="*/ 932783 h 1429797"/>
                <a:gd name="connsiteX22" fmla="*/ 280035 w 489584"/>
                <a:gd name="connsiteY22" fmla="*/ 1012508 h 1429797"/>
                <a:gd name="connsiteX23" fmla="*/ 257747 w 489584"/>
                <a:gd name="connsiteY23" fmla="*/ 1114520 h 1429797"/>
                <a:gd name="connsiteX24" fmla="*/ 248507 w 489584"/>
                <a:gd name="connsiteY24" fmla="*/ 1259205 h 1429797"/>
                <a:gd name="connsiteX25" fmla="*/ 250317 w 489584"/>
                <a:gd name="connsiteY25" fmla="*/ 1359313 h 1429797"/>
                <a:gd name="connsiteX26" fmla="*/ 292989 w 489584"/>
                <a:gd name="connsiteY26" fmla="*/ 1368552 h 1429797"/>
                <a:gd name="connsiteX27" fmla="*/ 309658 w 489584"/>
                <a:gd name="connsiteY27" fmla="*/ 1392650 h 1429797"/>
                <a:gd name="connsiteX28" fmla="*/ 300418 w 489584"/>
                <a:gd name="connsiteY28" fmla="*/ 1411224 h 1429797"/>
                <a:gd name="connsiteX29" fmla="*/ 441389 w 489584"/>
                <a:gd name="connsiteY29" fmla="*/ 1429798 h 1429797"/>
                <a:gd name="connsiteX30" fmla="*/ 472916 w 489584"/>
                <a:gd name="connsiteY30" fmla="*/ 1400080 h 1429797"/>
                <a:gd name="connsiteX31" fmla="*/ 489585 w 489584"/>
                <a:gd name="connsiteY31" fmla="*/ 1331500 h 1429797"/>
                <a:gd name="connsiteX32" fmla="*/ 489585 w 489584"/>
                <a:gd name="connsiteY32" fmla="*/ 1283303 h 1429797"/>
                <a:gd name="connsiteX33" fmla="*/ 478441 w 489584"/>
                <a:gd name="connsiteY33" fmla="*/ 1233202 h 1429797"/>
                <a:gd name="connsiteX34" fmla="*/ 478441 w 489584"/>
                <a:gd name="connsiteY34" fmla="*/ 1136809 h 1429797"/>
                <a:gd name="connsiteX35" fmla="*/ 489585 w 489584"/>
                <a:gd name="connsiteY35" fmla="*/ 1068229 h 1429797"/>
                <a:gd name="connsiteX36" fmla="*/ 439483 w 489584"/>
                <a:gd name="connsiteY36" fmla="*/ 1018127 h 1429797"/>
                <a:gd name="connsiteX37" fmla="*/ 419100 w 489584"/>
                <a:gd name="connsiteY37" fmla="*/ 966216 h 1429797"/>
                <a:gd name="connsiteX38" fmla="*/ 426530 w 489584"/>
                <a:gd name="connsiteY38" fmla="*/ 927259 h 1429797"/>
                <a:gd name="connsiteX39" fmla="*/ 458057 w 489584"/>
                <a:gd name="connsiteY39" fmla="*/ 879062 h 1429797"/>
                <a:gd name="connsiteX40" fmla="*/ 465487 w 489584"/>
                <a:gd name="connsiteY40" fmla="*/ 854869 h 1429797"/>
                <a:gd name="connsiteX41" fmla="*/ 417290 w 489584"/>
                <a:gd name="connsiteY41" fmla="*/ 808482 h 1429797"/>
                <a:gd name="connsiteX42" fmla="*/ 398716 w 489584"/>
                <a:gd name="connsiteY42" fmla="*/ 775145 h 1429797"/>
                <a:gd name="connsiteX43" fmla="*/ 383858 w 489584"/>
                <a:gd name="connsiteY43" fmla="*/ 758476 h 1429797"/>
                <a:gd name="connsiteX44" fmla="*/ 383858 w 489584"/>
                <a:gd name="connsiteY44" fmla="*/ 714851 h 1429797"/>
                <a:gd name="connsiteX45" fmla="*/ 376428 w 489584"/>
                <a:gd name="connsiteY45" fmla="*/ 675513 h 1429797"/>
                <a:gd name="connsiteX46" fmla="*/ 391287 w 489584"/>
                <a:gd name="connsiteY46" fmla="*/ 654558 h 1429797"/>
                <a:gd name="connsiteX47" fmla="*/ 430244 w 489584"/>
                <a:gd name="connsiteY47" fmla="*/ 649033 h 1429797"/>
                <a:gd name="connsiteX48" fmla="*/ 463582 w 489584"/>
                <a:gd name="connsiteY48" fmla="*/ 634175 h 14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89584" h="1429797">
                  <a:moveTo>
                    <a:pt x="463582" y="634175"/>
                  </a:moveTo>
                  <a:lnTo>
                    <a:pt x="433864" y="567404"/>
                  </a:lnTo>
                  <a:lnTo>
                    <a:pt x="396812" y="508064"/>
                  </a:lnTo>
                  <a:lnTo>
                    <a:pt x="383858" y="471011"/>
                  </a:lnTo>
                  <a:lnTo>
                    <a:pt x="331946" y="428339"/>
                  </a:lnTo>
                  <a:lnTo>
                    <a:pt x="313372" y="320802"/>
                  </a:lnTo>
                  <a:lnTo>
                    <a:pt x="254032" y="172402"/>
                  </a:lnTo>
                  <a:lnTo>
                    <a:pt x="229934" y="103537"/>
                  </a:lnTo>
                  <a:lnTo>
                    <a:pt x="211360" y="51625"/>
                  </a:lnTo>
                  <a:lnTo>
                    <a:pt x="152019" y="66675"/>
                  </a:lnTo>
                  <a:lnTo>
                    <a:pt x="129730" y="33338"/>
                  </a:lnTo>
                  <a:lnTo>
                    <a:pt x="92678" y="24098"/>
                  </a:lnTo>
                  <a:lnTo>
                    <a:pt x="59341" y="0"/>
                  </a:lnTo>
                  <a:lnTo>
                    <a:pt x="0" y="27813"/>
                  </a:lnTo>
                  <a:lnTo>
                    <a:pt x="0" y="66770"/>
                  </a:lnTo>
                  <a:lnTo>
                    <a:pt x="27813" y="133541"/>
                  </a:lnTo>
                  <a:lnTo>
                    <a:pt x="64865" y="213265"/>
                  </a:lnTo>
                  <a:lnTo>
                    <a:pt x="90868" y="330137"/>
                  </a:lnTo>
                  <a:lnTo>
                    <a:pt x="107537" y="437674"/>
                  </a:lnTo>
                  <a:lnTo>
                    <a:pt x="174879" y="619411"/>
                  </a:lnTo>
                  <a:lnTo>
                    <a:pt x="248507" y="786289"/>
                  </a:lnTo>
                  <a:lnTo>
                    <a:pt x="272606" y="932783"/>
                  </a:lnTo>
                  <a:lnTo>
                    <a:pt x="280035" y="1012508"/>
                  </a:lnTo>
                  <a:cubicBezTo>
                    <a:pt x="280035" y="1012508"/>
                    <a:pt x="265176" y="1105281"/>
                    <a:pt x="257747" y="1114520"/>
                  </a:cubicBezTo>
                  <a:cubicBezTo>
                    <a:pt x="250317" y="1123759"/>
                    <a:pt x="248507" y="1248061"/>
                    <a:pt x="248507" y="1259205"/>
                  </a:cubicBezTo>
                  <a:cubicBezTo>
                    <a:pt x="248507" y="1270349"/>
                    <a:pt x="250317" y="1359313"/>
                    <a:pt x="250317" y="1359313"/>
                  </a:cubicBezTo>
                  <a:lnTo>
                    <a:pt x="292989" y="1368552"/>
                  </a:lnTo>
                  <a:lnTo>
                    <a:pt x="309658" y="1392650"/>
                  </a:lnTo>
                  <a:lnTo>
                    <a:pt x="300418" y="1411224"/>
                  </a:lnTo>
                  <a:lnTo>
                    <a:pt x="441389" y="1429798"/>
                  </a:lnTo>
                  <a:lnTo>
                    <a:pt x="472916" y="1400080"/>
                  </a:lnTo>
                  <a:lnTo>
                    <a:pt x="489585" y="1331500"/>
                  </a:lnTo>
                  <a:lnTo>
                    <a:pt x="489585" y="1283303"/>
                  </a:lnTo>
                  <a:lnTo>
                    <a:pt x="478441" y="1233202"/>
                  </a:lnTo>
                  <a:cubicBezTo>
                    <a:pt x="478441" y="1233202"/>
                    <a:pt x="478441" y="1142333"/>
                    <a:pt x="478441" y="1136809"/>
                  </a:cubicBezTo>
                  <a:cubicBezTo>
                    <a:pt x="478441" y="1131284"/>
                    <a:pt x="489585" y="1068229"/>
                    <a:pt x="489585" y="1068229"/>
                  </a:cubicBezTo>
                  <a:lnTo>
                    <a:pt x="439483" y="1018127"/>
                  </a:lnTo>
                  <a:lnTo>
                    <a:pt x="419100" y="966216"/>
                  </a:lnTo>
                  <a:lnTo>
                    <a:pt x="426530" y="927259"/>
                  </a:lnTo>
                  <a:lnTo>
                    <a:pt x="458057" y="879062"/>
                  </a:lnTo>
                  <a:lnTo>
                    <a:pt x="465487" y="854869"/>
                  </a:lnTo>
                  <a:lnTo>
                    <a:pt x="417290" y="808482"/>
                  </a:lnTo>
                  <a:lnTo>
                    <a:pt x="398716" y="775145"/>
                  </a:lnTo>
                  <a:lnTo>
                    <a:pt x="383858" y="758476"/>
                  </a:lnTo>
                  <a:lnTo>
                    <a:pt x="383858" y="714851"/>
                  </a:lnTo>
                  <a:lnTo>
                    <a:pt x="376428" y="675513"/>
                  </a:lnTo>
                  <a:lnTo>
                    <a:pt x="391287" y="654558"/>
                  </a:lnTo>
                  <a:lnTo>
                    <a:pt x="430244" y="649033"/>
                  </a:lnTo>
                  <a:lnTo>
                    <a:pt x="463582" y="63417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979DD0F0-A6DA-7F15-D992-8CB29036A9C7}"/>
                </a:ext>
              </a:extLst>
            </p:cNvPr>
            <p:cNvSpPr/>
            <p:nvPr/>
          </p:nvSpPr>
          <p:spPr>
            <a:xfrm>
              <a:off x="14186735" y="1141067"/>
              <a:ext cx="200025" cy="259314"/>
            </a:xfrm>
            <a:custGeom>
              <a:avLst/>
              <a:gdLst>
                <a:gd name="connsiteX0" fmla="*/ 198124 w 200025"/>
                <a:gd name="connsiteY0" fmla="*/ 79846 h 259314"/>
                <a:gd name="connsiteX1" fmla="*/ 74871 w 200025"/>
                <a:gd name="connsiteY1" fmla="*/ 3170 h 259314"/>
                <a:gd name="connsiteX2" fmla="*/ 21436 w 200025"/>
                <a:gd name="connsiteY2" fmla="*/ 161856 h 259314"/>
                <a:gd name="connsiteX3" fmla="*/ 98112 w 200025"/>
                <a:gd name="connsiteY3" fmla="*/ 257964 h 259314"/>
                <a:gd name="connsiteX4" fmla="*/ 101827 w 200025"/>
                <a:gd name="connsiteY4" fmla="*/ 257868 h 259314"/>
                <a:gd name="connsiteX5" fmla="*/ 176884 w 200025"/>
                <a:gd name="connsiteY5" fmla="*/ 164142 h 259314"/>
                <a:gd name="connsiteX6" fmla="*/ 199934 w 200025"/>
                <a:gd name="connsiteY6" fmla="*/ 100230 h 259314"/>
                <a:gd name="connsiteX7" fmla="*/ 198124 w 200025"/>
                <a:gd name="connsiteY7" fmla="*/ 79846 h 259314"/>
                <a:gd name="connsiteX8" fmla="*/ 100017 w 200025"/>
                <a:gd name="connsiteY8" fmla="*/ 141473 h 259314"/>
                <a:gd name="connsiteX9" fmla="*/ 57916 w 200025"/>
                <a:gd name="connsiteY9" fmla="*/ 99372 h 259314"/>
                <a:gd name="connsiteX10" fmla="*/ 100017 w 200025"/>
                <a:gd name="connsiteY10" fmla="*/ 57177 h 259314"/>
                <a:gd name="connsiteX11" fmla="*/ 142213 w 200025"/>
                <a:gd name="connsiteY11" fmla="*/ 99372 h 259314"/>
                <a:gd name="connsiteX12" fmla="*/ 100017 w 200025"/>
                <a:gd name="connsiteY12" fmla="*/ 141473 h 2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59314">
                  <a:moveTo>
                    <a:pt x="198124" y="79846"/>
                  </a:moveTo>
                  <a:cubicBezTo>
                    <a:pt x="186599" y="23839"/>
                    <a:pt x="130497" y="-11022"/>
                    <a:pt x="74871" y="3170"/>
                  </a:cubicBezTo>
                  <a:cubicBezTo>
                    <a:pt x="5434" y="20886"/>
                    <a:pt x="-23237" y="105563"/>
                    <a:pt x="21436" y="161856"/>
                  </a:cubicBezTo>
                  <a:cubicBezTo>
                    <a:pt x="46867" y="193956"/>
                    <a:pt x="72585" y="225864"/>
                    <a:pt x="98112" y="257964"/>
                  </a:cubicBezTo>
                  <a:cubicBezTo>
                    <a:pt x="99731" y="259964"/>
                    <a:pt x="100398" y="259583"/>
                    <a:pt x="101827" y="257868"/>
                  </a:cubicBezTo>
                  <a:cubicBezTo>
                    <a:pt x="126782" y="226626"/>
                    <a:pt x="151738" y="195289"/>
                    <a:pt x="176884" y="164142"/>
                  </a:cubicBezTo>
                  <a:cubicBezTo>
                    <a:pt x="191838" y="145473"/>
                    <a:pt x="199839" y="124328"/>
                    <a:pt x="199934" y="100230"/>
                  </a:cubicBezTo>
                  <a:cubicBezTo>
                    <a:pt x="200315" y="93276"/>
                    <a:pt x="199458" y="86513"/>
                    <a:pt x="198124" y="79846"/>
                  </a:cubicBezTo>
                  <a:close/>
                  <a:moveTo>
                    <a:pt x="100017" y="141473"/>
                  </a:moveTo>
                  <a:cubicBezTo>
                    <a:pt x="76871" y="141473"/>
                    <a:pt x="57916" y="122518"/>
                    <a:pt x="57916" y="99372"/>
                  </a:cubicBezTo>
                  <a:cubicBezTo>
                    <a:pt x="57916" y="76036"/>
                    <a:pt x="76871" y="57177"/>
                    <a:pt x="100017" y="57177"/>
                  </a:cubicBezTo>
                  <a:cubicBezTo>
                    <a:pt x="123353" y="57177"/>
                    <a:pt x="142213" y="76131"/>
                    <a:pt x="142213" y="99372"/>
                  </a:cubicBezTo>
                  <a:cubicBezTo>
                    <a:pt x="142308" y="122518"/>
                    <a:pt x="123353" y="141473"/>
                    <a:pt x="100017" y="141473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2" name="Graphique 9">
              <a:extLst>
                <a:ext uri="{FF2B5EF4-FFF2-40B4-BE49-F238E27FC236}">
                  <a16:creationId xmlns:a16="http://schemas.microsoft.com/office/drawing/2014/main" id="{45053539-89B8-0C23-3B64-25BDC104F6CF}"/>
                </a:ext>
              </a:extLst>
            </p:cNvPr>
            <p:cNvGrpSpPr/>
            <p:nvPr/>
          </p:nvGrpSpPr>
          <p:grpSpPr>
            <a:xfrm>
              <a:off x="13454047" y="157733"/>
              <a:ext cx="163528" cy="166020"/>
              <a:chOff x="13454047" y="157733"/>
              <a:chExt cx="163528" cy="166020"/>
            </a:xfrm>
            <a:solidFill>
              <a:srgbClr val="E30613"/>
            </a:solidFill>
          </p:grpSpPr>
          <p:sp>
            <p:nvSpPr>
              <p:cNvPr id="3854" name="Forme libre : forme 3853">
                <a:extLst>
                  <a:ext uri="{FF2B5EF4-FFF2-40B4-BE49-F238E27FC236}">
                    <a16:creationId xmlns:a16="http://schemas.microsoft.com/office/drawing/2014/main" id="{343F1EC2-8614-A361-A748-666BAD9E66A5}"/>
                  </a:ext>
                </a:extLst>
              </p:cNvPr>
              <p:cNvSpPr/>
              <p:nvPr/>
            </p:nvSpPr>
            <p:spPr>
              <a:xfrm>
                <a:off x="13454047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5" name="Forme libre : forme 3854">
                <a:extLst>
                  <a:ext uri="{FF2B5EF4-FFF2-40B4-BE49-F238E27FC236}">
                    <a16:creationId xmlns:a16="http://schemas.microsoft.com/office/drawing/2014/main" id="{32DAB85E-A9C2-F282-3086-58EE55D81429}"/>
                  </a:ext>
                </a:extLst>
              </p:cNvPr>
              <p:cNvSpPr/>
              <p:nvPr/>
            </p:nvSpPr>
            <p:spPr>
              <a:xfrm>
                <a:off x="13512436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3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5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2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3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5" y="16954"/>
                    </a:cubicBezTo>
                    <a:cubicBezTo>
                      <a:pt x="1077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3936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6" name="Forme libre : forme 3855">
                <a:extLst>
                  <a:ext uri="{FF2B5EF4-FFF2-40B4-BE49-F238E27FC236}">
                    <a16:creationId xmlns:a16="http://schemas.microsoft.com/office/drawing/2014/main" id="{A0C1EC50-CEE3-BAC1-BECB-811B5FD0D63A}"/>
                  </a:ext>
                </a:extLst>
              </p:cNvPr>
              <p:cNvSpPr/>
              <p:nvPr/>
            </p:nvSpPr>
            <p:spPr>
              <a:xfrm>
                <a:off x="13570729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7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4" y="29813"/>
                      <a:pt x="38224" y="30670"/>
                    </a:cubicBezTo>
                    <a:cubicBezTo>
                      <a:pt x="38796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3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7" y="30575"/>
                    </a:cubicBezTo>
                    <a:cubicBezTo>
                      <a:pt x="8887" y="29623"/>
                      <a:pt x="8697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984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7" name="Forme libre : forme 3856">
                <a:extLst>
                  <a:ext uri="{FF2B5EF4-FFF2-40B4-BE49-F238E27FC236}">
                    <a16:creationId xmlns:a16="http://schemas.microsoft.com/office/drawing/2014/main" id="{0FD6C553-3BEB-A387-1C1D-B289EFEF2728}"/>
                  </a:ext>
                </a:extLst>
              </p:cNvPr>
              <p:cNvSpPr/>
              <p:nvPr/>
            </p:nvSpPr>
            <p:spPr>
              <a:xfrm>
                <a:off x="13492176" y="216312"/>
                <a:ext cx="87534" cy="107346"/>
              </a:xfrm>
              <a:custGeom>
                <a:avLst/>
                <a:gdLst>
                  <a:gd name="connsiteX0" fmla="*/ 87439 w 87534"/>
                  <a:gd name="connsiteY0" fmla="*/ 53721 h 107346"/>
                  <a:gd name="connsiteX1" fmla="*/ 87439 w 87534"/>
                  <a:gd name="connsiteY1" fmla="*/ 101822 h 107346"/>
                  <a:gd name="connsiteX2" fmla="*/ 82010 w 87534"/>
                  <a:gd name="connsiteY2" fmla="*/ 107347 h 107346"/>
                  <a:gd name="connsiteX3" fmla="*/ 60008 w 87534"/>
                  <a:gd name="connsiteY3" fmla="*/ 107347 h 107346"/>
                  <a:gd name="connsiteX4" fmla="*/ 58293 w 87534"/>
                  <a:gd name="connsiteY4" fmla="*/ 105537 h 107346"/>
                  <a:gd name="connsiteX5" fmla="*/ 58293 w 87534"/>
                  <a:gd name="connsiteY5" fmla="*/ 83630 h 107346"/>
                  <a:gd name="connsiteX6" fmla="*/ 52483 w 87534"/>
                  <a:gd name="connsiteY6" fmla="*/ 77819 h 107346"/>
                  <a:gd name="connsiteX7" fmla="*/ 34957 w 87534"/>
                  <a:gd name="connsiteY7" fmla="*/ 77819 h 107346"/>
                  <a:gd name="connsiteX8" fmla="*/ 29147 w 87534"/>
                  <a:gd name="connsiteY8" fmla="*/ 83725 h 107346"/>
                  <a:gd name="connsiteX9" fmla="*/ 29147 w 87534"/>
                  <a:gd name="connsiteY9" fmla="*/ 105918 h 107346"/>
                  <a:gd name="connsiteX10" fmla="*/ 27718 w 87534"/>
                  <a:gd name="connsiteY10" fmla="*/ 107347 h 107346"/>
                  <a:gd name="connsiteX11" fmla="*/ 5048 w 87534"/>
                  <a:gd name="connsiteY11" fmla="*/ 107347 h 107346"/>
                  <a:gd name="connsiteX12" fmla="*/ 0 w 87534"/>
                  <a:gd name="connsiteY12" fmla="*/ 102299 h 107346"/>
                  <a:gd name="connsiteX13" fmla="*/ 0 w 87534"/>
                  <a:gd name="connsiteY13" fmla="*/ 5048 h 107346"/>
                  <a:gd name="connsiteX14" fmla="*/ 4953 w 87534"/>
                  <a:gd name="connsiteY14" fmla="*/ 0 h 107346"/>
                  <a:gd name="connsiteX15" fmla="*/ 82582 w 87534"/>
                  <a:gd name="connsiteY15" fmla="*/ 0 h 107346"/>
                  <a:gd name="connsiteX16" fmla="*/ 87535 w 87534"/>
                  <a:gd name="connsiteY16" fmla="*/ 5239 h 107346"/>
                  <a:gd name="connsiteX17" fmla="*/ 87439 w 87534"/>
                  <a:gd name="connsiteY17" fmla="*/ 53721 h 107346"/>
                  <a:gd name="connsiteX18" fmla="*/ 29051 w 87534"/>
                  <a:gd name="connsiteY18" fmla="*/ 24479 h 107346"/>
                  <a:gd name="connsiteX19" fmla="*/ 24289 w 87534"/>
                  <a:gd name="connsiteY19" fmla="*/ 19526 h 107346"/>
                  <a:gd name="connsiteX20" fmla="*/ 19336 w 87534"/>
                  <a:gd name="connsiteY20" fmla="*/ 24289 h 107346"/>
                  <a:gd name="connsiteX21" fmla="*/ 24098 w 87534"/>
                  <a:gd name="connsiteY21" fmla="*/ 29242 h 107346"/>
                  <a:gd name="connsiteX22" fmla="*/ 29051 w 87534"/>
                  <a:gd name="connsiteY22" fmla="*/ 24479 h 107346"/>
                  <a:gd name="connsiteX23" fmla="*/ 48577 w 87534"/>
                  <a:gd name="connsiteY23" fmla="*/ 24384 h 107346"/>
                  <a:gd name="connsiteX24" fmla="*/ 43720 w 87534"/>
                  <a:gd name="connsiteY24" fmla="*/ 19622 h 107346"/>
                  <a:gd name="connsiteX25" fmla="*/ 38957 w 87534"/>
                  <a:gd name="connsiteY25" fmla="*/ 24479 h 107346"/>
                  <a:gd name="connsiteX26" fmla="*/ 43815 w 87534"/>
                  <a:gd name="connsiteY26" fmla="*/ 29242 h 107346"/>
                  <a:gd name="connsiteX27" fmla="*/ 48577 w 87534"/>
                  <a:gd name="connsiteY27" fmla="*/ 24384 h 107346"/>
                  <a:gd name="connsiteX28" fmla="*/ 63246 w 87534"/>
                  <a:gd name="connsiteY28" fmla="*/ 19526 h 107346"/>
                  <a:gd name="connsiteX29" fmla="*/ 58293 w 87534"/>
                  <a:gd name="connsiteY29" fmla="*/ 24289 h 107346"/>
                  <a:gd name="connsiteX30" fmla="*/ 63056 w 87534"/>
                  <a:gd name="connsiteY30" fmla="*/ 29242 h 107346"/>
                  <a:gd name="connsiteX31" fmla="*/ 68009 w 87534"/>
                  <a:gd name="connsiteY31" fmla="*/ 24479 h 107346"/>
                  <a:gd name="connsiteX32" fmla="*/ 63246 w 87534"/>
                  <a:gd name="connsiteY32" fmla="*/ 19526 h 107346"/>
                  <a:gd name="connsiteX33" fmla="*/ 24289 w 87534"/>
                  <a:gd name="connsiteY33" fmla="*/ 48768 h 107346"/>
                  <a:gd name="connsiteX34" fmla="*/ 29147 w 87534"/>
                  <a:gd name="connsiteY34" fmla="*/ 43910 h 107346"/>
                  <a:gd name="connsiteX35" fmla="*/ 24289 w 87534"/>
                  <a:gd name="connsiteY35" fmla="*/ 39053 h 107346"/>
                  <a:gd name="connsiteX36" fmla="*/ 19431 w 87534"/>
                  <a:gd name="connsiteY36" fmla="*/ 43910 h 107346"/>
                  <a:gd name="connsiteX37" fmla="*/ 24289 w 87534"/>
                  <a:gd name="connsiteY37" fmla="*/ 48768 h 107346"/>
                  <a:gd name="connsiteX38" fmla="*/ 48577 w 87534"/>
                  <a:gd name="connsiteY38" fmla="*/ 43815 h 107346"/>
                  <a:gd name="connsiteX39" fmla="*/ 43720 w 87534"/>
                  <a:gd name="connsiteY39" fmla="*/ 38957 h 107346"/>
                  <a:gd name="connsiteX40" fmla="*/ 38862 w 87534"/>
                  <a:gd name="connsiteY40" fmla="*/ 43815 h 107346"/>
                  <a:gd name="connsiteX41" fmla="*/ 43720 w 87534"/>
                  <a:gd name="connsiteY41" fmla="*/ 48673 h 107346"/>
                  <a:gd name="connsiteX42" fmla="*/ 48577 w 87534"/>
                  <a:gd name="connsiteY42" fmla="*/ 43815 h 107346"/>
                  <a:gd name="connsiteX43" fmla="*/ 68009 w 87534"/>
                  <a:gd name="connsiteY43" fmla="*/ 43910 h 107346"/>
                  <a:gd name="connsiteX44" fmla="*/ 63151 w 87534"/>
                  <a:gd name="connsiteY44" fmla="*/ 39053 h 107346"/>
                  <a:gd name="connsiteX45" fmla="*/ 58293 w 87534"/>
                  <a:gd name="connsiteY45" fmla="*/ 43910 h 107346"/>
                  <a:gd name="connsiteX46" fmla="*/ 63151 w 87534"/>
                  <a:gd name="connsiteY46" fmla="*/ 48768 h 107346"/>
                  <a:gd name="connsiteX47" fmla="*/ 68009 w 87534"/>
                  <a:gd name="connsiteY47" fmla="*/ 43910 h 107346"/>
                  <a:gd name="connsiteX48" fmla="*/ 24289 w 87534"/>
                  <a:gd name="connsiteY48" fmla="*/ 68199 h 107346"/>
                  <a:gd name="connsiteX49" fmla="*/ 29147 w 87534"/>
                  <a:gd name="connsiteY49" fmla="*/ 63341 h 107346"/>
                  <a:gd name="connsiteX50" fmla="*/ 24289 w 87534"/>
                  <a:gd name="connsiteY50" fmla="*/ 58484 h 107346"/>
                  <a:gd name="connsiteX51" fmla="*/ 19431 w 87534"/>
                  <a:gd name="connsiteY51" fmla="*/ 63341 h 107346"/>
                  <a:gd name="connsiteX52" fmla="*/ 24289 w 87534"/>
                  <a:gd name="connsiteY52" fmla="*/ 68199 h 107346"/>
                  <a:gd name="connsiteX53" fmla="*/ 48577 w 87534"/>
                  <a:gd name="connsiteY53" fmla="*/ 63246 h 107346"/>
                  <a:gd name="connsiteX54" fmla="*/ 43720 w 87534"/>
                  <a:gd name="connsiteY54" fmla="*/ 58484 h 107346"/>
                  <a:gd name="connsiteX55" fmla="*/ 38957 w 87534"/>
                  <a:gd name="connsiteY55" fmla="*/ 63341 h 107346"/>
                  <a:gd name="connsiteX56" fmla="*/ 43815 w 87534"/>
                  <a:gd name="connsiteY56" fmla="*/ 68104 h 107346"/>
                  <a:gd name="connsiteX57" fmla="*/ 48577 w 87534"/>
                  <a:gd name="connsiteY57" fmla="*/ 63246 h 107346"/>
                  <a:gd name="connsiteX58" fmla="*/ 68009 w 87534"/>
                  <a:gd name="connsiteY58" fmla="*/ 63341 h 107346"/>
                  <a:gd name="connsiteX59" fmla="*/ 63151 w 87534"/>
                  <a:gd name="connsiteY59" fmla="*/ 58484 h 107346"/>
                  <a:gd name="connsiteX60" fmla="*/ 58293 w 87534"/>
                  <a:gd name="connsiteY60" fmla="*/ 63341 h 107346"/>
                  <a:gd name="connsiteX61" fmla="*/ 63151 w 87534"/>
                  <a:gd name="connsiteY61" fmla="*/ 68199 h 107346"/>
                  <a:gd name="connsiteX62" fmla="*/ 68009 w 87534"/>
                  <a:gd name="connsiteY62" fmla="*/ 63341 h 10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87534" h="107346">
                    <a:moveTo>
                      <a:pt x="87439" y="53721"/>
                    </a:moveTo>
                    <a:cubicBezTo>
                      <a:pt x="87439" y="69723"/>
                      <a:pt x="87439" y="85820"/>
                      <a:pt x="87439" y="101822"/>
                    </a:cubicBezTo>
                    <a:cubicBezTo>
                      <a:pt x="87439" y="105442"/>
                      <a:pt x="85535" y="107347"/>
                      <a:pt x="82010" y="107347"/>
                    </a:cubicBezTo>
                    <a:cubicBezTo>
                      <a:pt x="74676" y="107347"/>
                      <a:pt x="67342" y="107252"/>
                      <a:pt x="60008" y="107347"/>
                    </a:cubicBezTo>
                    <a:cubicBezTo>
                      <a:pt x="58484" y="107347"/>
                      <a:pt x="58293" y="106871"/>
                      <a:pt x="58293" y="105537"/>
                    </a:cubicBezTo>
                    <a:cubicBezTo>
                      <a:pt x="58388" y="98203"/>
                      <a:pt x="58293" y="90964"/>
                      <a:pt x="58293" y="83630"/>
                    </a:cubicBezTo>
                    <a:cubicBezTo>
                      <a:pt x="58293" y="79629"/>
                      <a:pt x="56388" y="77819"/>
                      <a:pt x="52483" y="77819"/>
                    </a:cubicBezTo>
                    <a:cubicBezTo>
                      <a:pt x="46673" y="77819"/>
                      <a:pt x="40862" y="77819"/>
                      <a:pt x="34957" y="77819"/>
                    </a:cubicBezTo>
                    <a:cubicBezTo>
                      <a:pt x="31051" y="77819"/>
                      <a:pt x="29147" y="79724"/>
                      <a:pt x="29147" y="83725"/>
                    </a:cubicBezTo>
                    <a:cubicBezTo>
                      <a:pt x="29147" y="91154"/>
                      <a:pt x="29147" y="98489"/>
                      <a:pt x="29147" y="105918"/>
                    </a:cubicBezTo>
                    <a:cubicBezTo>
                      <a:pt x="29147" y="107061"/>
                      <a:pt x="28861" y="107347"/>
                      <a:pt x="27718" y="107347"/>
                    </a:cubicBezTo>
                    <a:cubicBezTo>
                      <a:pt x="20193" y="107252"/>
                      <a:pt x="12573" y="107347"/>
                      <a:pt x="5048" y="107347"/>
                    </a:cubicBezTo>
                    <a:cubicBezTo>
                      <a:pt x="2000" y="107347"/>
                      <a:pt x="0" y="105347"/>
                      <a:pt x="0" y="102299"/>
                    </a:cubicBezTo>
                    <a:cubicBezTo>
                      <a:pt x="0" y="69914"/>
                      <a:pt x="0" y="37529"/>
                      <a:pt x="0" y="5048"/>
                    </a:cubicBezTo>
                    <a:cubicBezTo>
                      <a:pt x="0" y="2096"/>
                      <a:pt x="2000" y="0"/>
                      <a:pt x="4953" y="0"/>
                    </a:cubicBezTo>
                    <a:cubicBezTo>
                      <a:pt x="30861" y="0"/>
                      <a:pt x="56674" y="0"/>
                      <a:pt x="82582" y="0"/>
                    </a:cubicBezTo>
                    <a:cubicBezTo>
                      <a:pt x="85535" y="0"/>
                      <a:pt x="87535" y="2096"/>
                      <a:pt x="87535" y="5239"/>
                    </a:cubicBezTo>
                    <a:cubicBezTo>
                      <a:pt x="87439" y="21431"/>
                      <a:pt x="87439" y="37624"/>
                      <a:pt x="87439" y="53721"/>
                    </a:cubicBezTo>
                    <a:close/>
                    <a:moveTo>
                      <a:pt x="29051" y="24479"/>
                    </a:moveTo>
                    <a:cubicBezTo>
                      <a:pt x="29051" y="21908"/>
                      <a:pt x="26861" y="19622"/>
                      <a:pt x="24289" y="19526"/>
                    </a:cubicBezTo>
                    <a:cubicBezTo>
                      <a:pt x="21717" y="19526"/>
                      <a:pt x="19431" y="21717"/>
                      <a:pt x="19336" y="24289"/>
                    </a:cubicBezTo>
                    <a:cubicBezTo>
                      <a:pt x="19336" y="26861"/>
                      <a:pt x="21526" y="29147"/>
                      <a:pt x="24098" y="29242"/>
                    </a:cubicBezTo>
                    <a:cubicBezTo>
                      <a:pt x="26670" y="29337"/>
                      <a:pt x="29051" y="27051"/>
                      <a:pt x="29051" y="24479"/>
                    </a:cubicBezTo>
                    <a:close/>
                    <a:moveTo>
                      <a:pt x="48577" y="24384"/>
                    </a:moveTo>
                    <a:cubicBezTo>
                      <a:pt x="48577" y="21812"/>
                      <a:pt x="46196" y="19526"/>
                      <a:pt x="43720" y="19622"/>
                    </a:cubicBezTo>
                    <a:cubicBezTo>
                      <a:pt x="41148" y="19622"/>
                      <a:pt x="38862" y="22003"/>
                      <a:pt x="38957" y="24479"/>
                    </a:cubicBezTo>
                    <a:cubicBezTo>
                      <a:pt x="38957" y="27051"/>
                      <a:pt x="41338" y="29337"/>
                      <a:pt x="43815" y="29242"/>
                    </a:cubicBezTo>
                    <a:cubicBezTo>
                      <a:pt x="46291" y="29242"/>
                      <a:pt x="48577" y="26956"/>
                      <a:pt x="48577" y="24384"/>
                    </a:cubicBezTo>
                    <a:close/>
                    <a:moveTo>
                      <a:pt x="63246" y="19526"/>
                    </a:moveTo>
                    <a:cubicBezTo>
                      <a:pt x="60674" y="19431"/>
                      <a:pt x="58388" y="21717"/>
                      <a:pt x="58293" y="24289"/>
                    </a:cubicBezTo>
                    <a:cubicBezTo>
                      <a:pt x="58198" y="26861"/>
                      <a:pt x="60484" y="29147"/>
                      <a:pt x="63056" y="29242"/>
                    </a:cubicBezTo>
                    <a:cubicBezTo>
                      <a:pt x="65627" y="29337"/>
                      <a:pt x="67913" y="27051"/>
                      <a:pt x="68009" y="24479"/>
                    </a:cubicBezTo>
                    <a:cubicBezTo>
                      <a:pt x="68009" y="22003"/>
                      <a:pt x="65818" y="19622"/>
                      <a:pt x="63246" y="19526"/>
                    </a:cubicBezTo>
                    <a:close/>
                    <a:moveTo>
                      <a:pt x="24289" y="48768"/>
                    </a:moveTo>
                    <a:cubicBezTo>
                      <a:pt x="26861" y="48768"/>
                      <a:pt x="29147" y="46482"/>
                      <a:pt x="29147" y="43910"/>
                    </a:cubicBezTo>
                    <a:cubicBezTo>
                      <a:pt x="29147" y="41339"/>
                      <a:pt x="26861" y="39053"/>
                      <a:pt x="24289" y="39053"/>
                    </a:cubicBezTo>
                    <a:cubicBezTo>
                      <a:pt x="21717" y="39053"/>
                      <a:pt x="19431" y="41339"/>
                      <a:pt x="19431" y="43910"/>
                    </a:cubicBezTo>
                    <a:cubicBezTo>
                      <a:pt x="19431" y="46482"/>
                      <a:pt x="21717" y="48768"/>
                      <a:pt x="24289" y="48768"/>
                    </a:cubicBezTo>
                    <a:close/>
                    <a:moveTo>
                      <a:pt x="48577" y="43815"/>
                    </a:moveTo>
                    <a:cubicBezTo>
                      <a:pt x="48577" y="41243"/>
                      <a:pt x="46291" y="38957"/>
                      <a:pt x="43720" y="38957"/>
                    </a:cubicBezTo>
                    <a:cubicBezTo>
                      <a:pt x="41148" y="38957"/>
                      <a:pt x="38862" y="41243"/>
                      <a:pt x="38862" y="43815"/>
                    </a:cubicBezTo>
                    <a:cubicBezTo>
                      <a:pt x="38862" y="46387"/>
                      <a:pt x="41148" y="48673"/>
                      <a:pt x="43720" y="48673"/>
                    </a:cubicBezTo>
                    <a:cubicBezTo>
                      <a:pt x="46291" y="48673"/>
                      <a:pt x="48577" y="46387"/>
                      <a:pt x="48577" y="43815"/>
                    </a:cubicBezTo>
                    <a:close/>
                    <a:moveTo>
                      <a:pt x="68009" y="43910"/>
                    </a:moveTo>
                    <a:cubicBezTo>
                      <a:pt x="68009" y="41339"/>
                      <a:pt x="65723" y="39053"/>
                      <a:pt x="63151" y="39053"/>
                    </a:cubicBezTo>
                    <a:cubicBezTo>
                      <a:pt x="60579" y="39053"/>
                      <a:pt x="58293" y="41339"/>
                      <a:pt x="58293" y="43910"/>
                    </a:cubicBezTo>
                    <a:cubicBezTo>
                      <a:pt x="58293" y="46482"/>
                      <a:pt x="60579" y="48768"/>
                      <a:pt x="63151" y="48768"/>
                    </a:cubicBezTo>
                    <a:cubicBezTo>
                      <a:pt x="65627" y="48768"/>
                      <a:pt x="68009" y="46482"/>
                      <a:pt x="68009" y="43910"/>
                    </a:cubicBezTo>
                    <a:close/>
                    <a:moveTo>
                      <a:pt x="24289" y="68199"/>
                    </a:moveTo>
                    <a:cubicBezTo>
                      <a:pt x="26861" y="68199"/>
                      <a:pt x="29147" y="65913"/>
                      <a:pt x="29147" y="63341"/>
                    </a:cubicBezTo>
                    <a:cubicBezTo>
                      <a:pt x="29147" y="60770"/>
                      <a:pt x="26861" y="58484"/>
                      <a:pt x="24289" y="58484"/>
                    </a:cubicBezTo>
                    <a:cubicBezTo>
                      <a:pt x="21717" y="58484"/>
                      <a:pt x="19431" y="60770"/>
                      <a:pt x="19431" y="63341"/>
                    </a:cubicBezTo>
                    <a:cubicBezTo>
                      <a:pt x="19431" y="65913"/>
                      <a:pt x="21717" y="68199"/>
                      <a:pt x="24289" y="68199"/>
                    </a:cubicBezTo>
                    <a:close/>
                    <a:moveTo>
                      <a:pt x="48577" y="63246"/>
                    </a:moveTo>
                    <a:cubicBezTo>
                      <a:pt x="48577" y="60674"/>
                      <a:pt x="46196" y="58388"/>
                      <a:pt x="43720" y="58484"/>
                    </a:cubicBezTo>
                    <a:cubicBezTo>
                      <a:pt x="41148" y="58484"/>
                      <a:pt x="38862" y="60865"/>
                      <a:pt x="38957" y="63341"/>
                    </a:cubicBezTo>
                    <a:cubicBezTo>
                      <a:pt x="38957" y="65913"/>
                      <a:pt x="41338" y="68199"/>
                      <a:pt x="43815" y="68104"/>
                    </a:cubicBezTo>
                    <a:cubicBezTo>
                      <a:pt x="46291" y="68104"/>
                      <a:pt x="48577" y="65818"/>
                      <a:pt x="48577" y="63246"/>
                    </a:cubicBezTo>
                    <a:close/>
                    <a:moveTo>
                      <a:pt x="68009" y="63341"/>
                    </a:moveTo>
                    <a:cubicBezTo>
                      <a:pt x="68009" y="60770"/>
                      <a:pt x="65723" y="58484"/>
                      <a:pt x="63151" y="58484"/>
                    </a:cubicBezTo>
                    <a:cubicBezTo>
                      <a:pt x="60579" y="58484"/>
                      <a:pt x="58293" y="60770"/>
                      <a:pt x="58293" y="63341"/>
                    </a:cubicBezTo>
                    <a:cubicBezTo>
                      <a:pt x="58293" y="65913"/>
                      <a:pt x="60579" y="68199"/>
                      <a:pt x="63151" y="68199"/>
                    </a:cubicBezTo>
                    <a:cubicBezTo>
                      <a:pt x="65723" y="68199"/>
                      <a:pt x="68009" y="65913"/>
                      <a:pt x="68009" y="6334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8" name="Forme libre : forme 3857">
                <a:extLst>
                  <a:ext uri="{FF2B5EF4-FFF2-40B4-BE49-F238E27FC236}">
                    <a16:creationId xmlns:a16="http://schemas.microsoft.com/office/drawing/2014/main" id="{48DDCDA8-33FE-BE69-EF96-541C51554AC0}"/>
                  </a:ext>
                </a:extLst>
              </p:cNvPr>
              <p:cNvSpPr/>
              <p:nvPr/>
            </p:nvSpPr>
            <p:spPr>
              <a:xfrm>
                <a:off x="13531038" y="304037"/>
                <a:ext cx="9810" cy="19716"/>
              </a:xfrm>
              <a:custGeom>
                <a:avLst/>
                <a:gdLst>
                  <a:gd name="connsiteX0" fmla="*/ 9716 w 9810"/>
                  <a:gd name="connsiteY0" fmla="*/ 9906 h 19716"/>
                  <a:gd name="connsiteX1" fmla="*/ 9716 w 9810"/>
                  <a:gd name="connsiteY1" fmla="*/ 18479 h 19716"/>
                  <a:gd name="connsiteX2" fmla="*/ 8477 w 9810"/>
                  <a:gd name="connsiteY2" fmla="*/ 19717 h 19716"/>
                  <a:gd name="connsiteX3" fmla="*/ 1238 w 9810"/>
                  <a:gd name="connsiteY3" fmla="*/ 19717 h 19716"/>
                  <a:gd name="connsiteX4" fmla="*/ 0 w 9810"/>
                  <a:gd name="connsiteY4" fmla="*/ 18574 h 19716"/>
                  <a:gd name="connsiteX5" fmla="*/ 0 w 9810"/>
                  <a:gd name="connsiteY5" fmla="*/ 1143 h 19716"/>
                  <a:gd name="connsiteX6" fmla="*/ 1238 w 9810"/>
                  <a:gd name="connsiteY6" fmla="*/ 0 h 19716"/>
                  <a:gd name="connsiteX7" fmla="*/ 8477 w 9810"/>
                  <a:gd name="connsiteY7" fmla="*/ 0 h 19716"/>
                  <a:gd name="connsiteX8" fmla="*/ 9811 w 9810"/>
                  <a:gd name="connsiteY8" fmla="*/ 1238 h 19716"/>
                  <a:gd name="connsiteX9" fmla="*/ 9716 w 9810"/>
                  <a:gd name="connsiteY9" fmla="*/ 9906 h 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10" h="19716">
                    <a:moveTo>
                      <a:pt x="9716" y="9906"/>
                    </a:moveTo>
                    <a:cubicBezTo>
                      <a:pt x="9716" y="12764"/>
                      <a:pt x="9716" y="15621"/>
                      <a:pt x="9716" y="18479"/>
                    </a:cubicBezTo>
                    <a:cubicBezTo>
                      <a:pt x="9716" y="19526"/>
                      <a:pt x="9430" y="19717"/>
                      <a:pt x="8477" y="19717"/>
                    </a:cubicBezTo>
                    <a:cubicBezTo>
                      <a:pt x="6096" y="19621"/>
                      <a:pt x="3620" y="19621"/>
                      <a:pt x="1238" y="19717"/>
                    </a:cubicBezTo>
                    <a:cubicBezTo>
                      <a:pt x="381" y="19717"/>
                      <a:pt x="0" y="19526"/>
                      <a:pt x="0" y="18574"/>
                    </a:cubicBezTo>
                    <a:cubicBezTo>
                      <a:pt x="0" y="12764"/>
                      <a:pt x="0" y="6953"/>
                      <a:pt x="0" y="1143"/>
                    </a:cubicBezTo>
                    <a:cubicBezTo>
                      <a:pt x="0" y="191"/>
                      <a:pt x="286" y="0"/>
                      <a:pt x="1238" y="0"/>
                    </a:cubicBezTo>
                    <a:cubicBezTo>
                      <a:pt x="3620" y="95"/>
                      <a:pt x="6096" y="95"/>
                      <a:pt x="8477" y="0"/>
                    </a:cubicBezTo>
                    <a:cubicBezTo>
                      <a:pt x="9430" y="0"/>
                      <a:pt x="9811" y="191"/>
                      <a:pt x="9811" y="1238"/>
                    </a:cubicBezTo>
                    <a:cubicBezTo>
                      <a:pt x="9620" y="4001"/>
                      <a:pt x="9716" y="6953"/>
                      <a:pt x="9716" y="990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3" name="Graphique 9">
              <a:extLst>
                <a:ext uri="{FF2B5EF4-FFF2-40B4-BE49-F238E27FC236}">
                  <a16:creationId xmlns:a16="http://schemas.microsoft.com/office/drawing/2014/main" id="{1606CA59-5FD8-C118-4EBB-CD177BE8B568}"/>
                </a:ext>
              </a:extLst>
            </p:cNvPr>
            <p:cNvGrpSpPr/>
            <p:nvPr/>
          </p:nvGrpSpPr>
          <p:grpSpPr>
            <a:xfrm>
              <a:off x="14057849" y="462372"/>
              <a:ext cx="137633" cy="185729"/>
              <a:chOff x="14057849" y="462372"/>
              <a:chExt cx="137633" cy="185729"/>
            </a:xfrm>
            <a:solidFill>
              <a:srgbClr val="E30613"/>
            </a:solidFill>
          </p:grpSpPr>
          <p:sp>
            <p:nvSpPr>
              <p:cNvPr id="3851" name="Forme libre : forme 3850">
                <a:extLst>
                  <a:ext uri="{FF2B5EF4-FFF2-40B4-BE49-F238E27FC236}">
                    <a16:creationId xmlns:a16="http://schemas.microsoft.com/office/drawing/2014/main" id="{D23590CB-3F1B-EE18-031B-71063F952D58}"/>
                  </a:ext>
                </a:extLst>
              </p:cNvPr>
              <p:cNvSpPr/>
              <p:nvPr/>
            </p:nvSpPr>
            <p:spPr>
              <a:xfrm>
                <a:off x="14068656" y="462372"/>
                <a:ext cx="126825" cy="185729"/>
              </a:xfrm>
              <a:custGeom>
                <a:avLst/>
                <a:gdLst>
                  <a:gd name="connsiteX0" fmla="*/ 12070 w 126825"/>
                  <a:gd name="connsiteY0" fmla="*/ 1495 h 185729"/>
                  <a:gd name="connsiteX1" fmla="*/ 13022 w 126825"/>
                  <a:gd name="connsiteY1" fmla="*/ 1590 h 185729"/>
                  <a:gd name="connsiteX2" fmla="*/ 32358 w 126825"/>
                  <a:gd name="connsiteY2" fmla="*/ 66 h 185729"/>
                  <a:gd name="connsiteX3" fmla="*/ 46455 w 126825"/>
                  <a:gd name="connsiteY3" fmla="*/ 6543 h 185729"/>
                  <a:gd name="connsiteX4" fmla="*/ 64552 w 126825"/>
                  <a:gd name="connsiteY4" fmla="*/ 32070 h 185729"/>
                  <a:gd name="connsiteX5" fmla="*/ 66934 w 126825"/>
                  <a:gd name="connsiteY5" fmla="*/ 33403 h 185729"/>
                  <a:gd name="connsiteX6" fmla="*/ 85126 w 126825"/>
                  <a:gd name="connsiteY6" fmla="*/ 33022 h 185729"/>
                  <a:gd name="connsiteX7" fmla="*/ 109034 w 126825"/>
                  <a:gd name="connsiteY7" fmla="*/ 47786 h 185729"/>
                  <a:gd name="connsiteX8" fmla="*/ 116940 w 126825"/>
                  <a:gd name="connsiteY8" fmla="*/ 66074 h 185729"/>
                  <a:gd name="connsiteX9" fmla="*/ 126370 w 126825"/>
                  <a:gd name="connsiteY9" fmla="*/ 102650 h 185729"/>
                  <a:gd name="connsiteX10" fmla="*/ 114749 w 126825"/>
                  <a:gd name="connsiteY10" fmla="*/ 132940 h 185729"/>
                  <a:gd name="connsiteX11" fmla="*/ 98366 w 126825"/>
                  <a:gd name="connsiteY11" fmla="*/ 143417 h 185729"/>
                  <a:gd name="connsiteX12" fmla="*/ 96652 w 126825"/>
                  <a:gd name="connsiteY12" fmla="*/ 145989 h 185729"/>
                  <a:gd name="connsiteX13" fmla="*/ 94270 w 126825"/>
                  <a:gd name="connsiteY13" fmla="*/ 164468 h 185729"/>
                  <a:gd name="connsiteX14" fmla="*/ 85984 w 126825"/>
                  <a:gd name="connsiteY14" fmla="*/ 175802 h 185729"/>
                  <a:gd name="connsiteX15" fmla="*/ 67219 w 126825"/>
                  <a:gd name="connsiteY15" fmla="*/ 184470 h 185729"/>
                  <a:gd name="connsiteX16" fmla="*/ 48265 w 126825"/>
                  <a:gd name="connsiteY16" fmla="*/ 177993 h 185729"/>
                  <a:gd name="connsiteX17" fmla="*/ 49598 w 126825"/>
                  <a:gd name="connsiteY17" fmla="*/ 174278 h 185729"/>
                  <a:gd name="connsiteX18" fmla="*/ 51027 w 126825"/>
                  <a:gd name="connsiteY18" fmla="*/ 173707 h 185729"/>
                  <a:gd name="connsiteX19" fmla="*/ 61981 w 126825"/>
                  <a:gd name="connsiteY19" fmla="*/ 138369 h 185729"/>
                  <a:gd name="connsiteX20" fmla="*/ 30929 w 126825"/>
                  <a:gd name="connsiteY20" fmla="*/ 127415 h 185729"/>
                  <a:gd name="connsiteX21" fmla="*/ 28357 w 126825"/>
                  <a:gd name="connsiteY21" fmla="*/ 126272 h 185729"/>
                  <a:gd name="connsiteX22" fmla="*/ 15594 w 126825"/>
                  <a:gd name="connsiteY22" fmla="*/ 85029 h 185729"/>
                  <a:gd name="connsiteX23" fmla="*/ 11784 w 126825"/>
                  <a:gd name="connsiteY23" fmla="*/ 71027 h 185729"/>
                  <a:gd name="connsiteX24" fmla="*/ 12927 w 126825"/>
                  <a:gd name="connsiteY24" fmla="*/ 69218 h 185729"/>
                  <a:gd name="connsiteX25" fmla="*/ 18451 w 126825"/>
                  <a:gd name="connsiteY25" fmla="*/ 67503 h 185729"/>
                  <a:gd name="connsiteX26" fmla="*/ 28072 w 126825"/>
                  <a:gd name="connsiteY26" fmla="*/ 29022 h 185729"/>
                  <a:gd name="connsiteX27" fmla="*/ 2354 w 126825"/>
                  <a:gd name="connsiteY27" fmla="*/ 19878 h 185729"/>
                  <a:gd name="connsiteX28" fmla="*/ 163 w 126825"/>
                  <a:gd name="connsiteY28" fmla="*/ 18545 h 185729"/>
                  <a:gd name="connsiteX29" fmla="*/ 1021 w 126825"/>
                  <a:gd name="connsiteY29" fmla="*/ 10639 h 185729"/>
                  <a:gd name="connsiteX30" fmla="*/ 7974 w 126825"/>
                  <a:gd name="connsiteY30" fmla="*/ 2638 h 185729"/>
                  <a:gd name="connsiteX31" fmla="*/ 12070 w 126825"/>
                  <a:gd name="connsiteY31" fmla="*/ 1495 h 185729"/>
                  <a:gd name="connsiteX32" fmla="*/ 82459 w 126825"/>
                  <a:gd name="connsiteY32" fmla="*/ 77314 h 185729"/>
                  <a:gd name="connsiteX33" fmla="*/ 88555 w 126825"/>
                  <a:gd name="connsiteY33" fmla="*/ 80647 h 185729"/>
                  <a:gd name="connsiteX34" fmla="*/ 103891 w 126825"/>
                  <a:gd name="connsiteY34" fmla="*/ 75980 h 185729"/>
                  <a:gd name="connsiteX35" fmla="*/ 106939 w 126825"/>
                  <a:gd name="connsiteY35" fmla="*/ 69979 h 185729"/>
                  <a:gd name="connsiteX36" fmla="*/ 100557 w 126825"/>
                  <a:gd name="connsiteY36" fmla="*/ 54454 h 185729"/>
                  <a:gd name="connsiteX37" fmla="*/ 85126 w 126825"/>
                  <a:gd name="connsiteY37" fmla="*/ 43786 h 185729"/>
                  <a:gd name="connsiteX38" fmla="*/ 78459 w 126825"/>
                  <a:gd name="connsiteY38" fmla="*/ 43500 h 185729"/>
                  <a:gd name="connsiteX39" fmla="*/ 74077 w 126825"/>
                  <a:gd name="connsiteY39" fmla="*/ 49405 h 185729"/>
                  <a:gd name="connsiteX40" fmla="*/ 78364 w 126825"/>
                  <a:gd name="connsiteY40" fmla="*/ 63502 h 185729"/>
                  <a:gd name="connsiteX41" fmla="*/ 82459 w 126825"/>
                  <a:gd name="connsiteY41" fmla="*/ 77314 h 185729"/>
                  <a:gd name="connsiteX42" fmla="*/ 96842 w 126825"/>
                  <a:gd name="connsiteY42" fmla="*/ 125320 h 185729"/>
                  <a:gd name="connsiteX43" fmla="*/ 104081 w 126825"/>
                  <a:gd name="connsiteY43" fmla="*/ 127796 h 185729"/>
                  <a:gd name="connsiteX44" fmla="*/ 114940 w 126825"/>
                  <a:gd name="connsiteY44" fmla="*/ 115509 h 185729"/>
                  <a:gd name="connsiteX45" fmla="*/ 115416 w 126825"/>
                  <a:gd name="connsiteY45" fmla="*/ 101793 h 185729"/>
                  <a:gd name="connsiteX46" fmla="*/ 113035 w 126825"/>
                  <a:gd name="connsiteY46" fmla="*/ 90839 h 185729"/>
                  <a:gd name="connsiteX47" fmla="*/ 107129 w 126825"/>
                  <a:gd name="connsiteY47" fmla="*/ 87410 h 185729"/>
                  <a:gd name="connsiteX48" fmla="*/ 91794 w 126825"/>
                  <a:gd name="connsiteY48" fmla="*/ 91982 h 185729"/>
                  <a:gd name="connsiteX49" fmla="*/ 88651 w 126825"/>
                  <a:gd name="connsiteY49" fmla="*/ 98078 h 185729"/>
                  <a:gd name="connsiteX50" fmla="*/ 92746 w 126825"/>
                  <a:gd name="connsiteY50" fmla="*/ 111699 h 185729"/>
                  <a:gd name="connsiteX51" fmla="*/ 96842 w 126825"/>
                  <a:gd name="connsiteY51" fmla="*/ 125320 h 18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26825" h="185729">
                    <a:moveTo>
                      <a:pt x="12070" y="1495"/>
                    </a:moveTo>
                    <a:cubicBezTo>
                      <a:pt x="12355" y="1495"/>
                      <a:pt x="12641" y="1590"/>
                      <a:pt x="13022" y="1590"/>
                    </a:cubicBezTo>
                    <a:cubicBezTo>
                      <a:pt x="19499" y="1114"/>
                      <a:pt x="25881" y="638"/>
                      <a:pt x="32358" y="66"/>
                    </a:cubicBezTo>
                    <a:cubicBezTo>
                      <a:pt x="38359" y="-410"/>
                      <a:pt x="43026" y="1685"/>
                      <a:pt x="46455" y="6543"/>
                    </a:cubicBezTo>
                    <a:cubicBezTo>
                      <a:pt x="52456" y="15020"/>
                      <a:pt x="58552" y="23497"/>
                      <a:pt x="64552" y="32070"/>
                    </a:cubicBezTo>
                    <a:cubicBezTo>
                      <a:pt x="65124" y="32927"/>
                      <a:pt x="65695" y="33499"/>
                      <a:pt x="66934" y="33403"/>
                    </a:cubicBezTo>
                    <a:cubicBezTo>
                      <a:pt x="73030" y="32642"/>
                      <a:pt x="79030" y="32451"/>
                      <a:pt x="85126" y="33022"/>
                    </a:cubicBezTo>
                    <a:cubicBezTo>
                      <a:pt x="95509" y="33975"/>
                      <a:pt x="103605" y="39023"/>
                      <a:pt x="109034" y="47786"/>
                    </a:cubicBezTo>
                    <a:cubicBezTo>
                      <a:pt x="112558" y="53406"/>
                      <a:pt x="114559" y="59883"/>
                      <a:pt x="116940" y="66074"/>
                    </a:cubicBezTo>
                    <a:cubicBezTo>
                      <a:pt x="121417" y="77981"/>
                      <a:pt x="124465" y="90172"/>
                      <a:pt x="126370" y="102650"/>
                    </a:cubicBezTo>
                    <a:cubicBezTo>
                      <a:pt x="128275" y="114938"/>
                      <a:pt x="124179" y="125034"/>
                      <a:pt x="114749" y="132940"/>
                    </a:cubicBezTo>
                    <a:cubicBezTo>
                      <a:pt x="109701" y="137131"/>
                      <a:pt x="104081" y="140465"/>
                      <a:pt x="98366" y="143417"/>
                    </a:cubicBezTo>
                    <a:cubicBezTo>
                      <a:pt x="97128" y="144084"/>
                      <a:pt x="96747" y="144751"/>
                      <a:pt x="96652" y="145989"/>
                    </a:cubicBezTo>
                    <a:cubicBezTo>
                      <a:pt x="95890" y="152180"/>
                      <a:pt x="95128" y="158276"/>
                      <a:pt x="94270" y="164468"/>
                    </a:cubicBezTo>
                    <a:cubicBezTo>
                      <a:pt x="93508" y="169706"/>
                      <a:pt x="90746" y="173516"/>
                      <a:pt x="85984" y="175802"/>
                    </a:cubicBezTo>
                    <a:cubicBezTo>
                      <a:pt x="79697" y="178660"/>
                      <a:pt x="73506" y="181613"/>
                      <a:pt x="67219" y="184470"/>
                    </a:cubicBezTo>
                    <a:cubicBezTo>
                      <a:pt x="60361" y="187613"/>
                      <a:pt x="51789" y="184661"/>
                      <a:pt x="48265" y="177993"/>
                    </a:cubicBezTo>
                    <a:cubicBezTo>
                      <a:pt x="46836" y="175326"/>
                      <a:pt x="46836" y="175326"/>
                      <a:pt x="49598" y="174278"/>
                    </a:cubicBezTo>
                    <a:cubicBezTo>
                      <a:pt x="50074" y="174088"/>
                      <a:pt x="50551" y="173993"/>
                      <a:pt x="51027" y="173707"/>
                    </a:cubicBezTo>
                    <a:cubicBezTo>
                      <a:pt x="64362" y="167135"/>
                      <a:pt x="69315" y="151228"/>
                      <a:pt x="61981" y="138369"/>
                    </a:cubicBezTo>
                    <a:cubicBezTo>
                      <a:pt x="55599" y="127129"/>
                      <a:pt x="42073" y="122939"/>
                      <a:pt x="30929" y="127415"/>
                    </a:cubicBezTo>
                    <a:cubicBezTo>
                      <a:pt x="29310" y="128082"/>
                      <a:pt x="28929" y="127892"/>
                      <a:pt x="28357" y="126272"/>
                    </a:cubicBezTo>
                    <a:cubicBezTo>
                      <a:pt x="23785" y="112651"/>
                      <a:pt x="19594" y="98840"/>
                      <a:pt x="15594" y="85029"/>
                    </a:cubicBezTo>
                    <a:cubicBezTo>
                      <a:pt x="14260" y="80362"/>
                      <a:pt x="13117" y="75695"/>
                      <a:pt x="11784" y="71027"/>
                    </a:cubicBezTo>
                    <a:cubicBezTo>
                      <a:pt x="11403" y="69789"/>
                      <a:pt x="11689" y="69408"/>
                      <a:pt x="12927" y="69218"/>
                    </a:cubicBezTo>
                    <a:cubicBezTo>
                      <a:pt x="14832" y="69027"/>
                      <a:pt x="16642" y="68265"/>
                      <a:pt x="18451" y="67503"/>
                    </a:cubicBezTo>
                    <a:cubicBezTo>
                      <a:pt x="33406" y="60740"/>
                      <a:pt x="38168" y="41881"/>
                      <a:pt x="28072" y="29022"/>
                    </a:cubicBezTo>
                    <a:cubicBezTo>
                      <a:pt x="21499" y="20735"/>
                      <a:pt x="12832" y="17687"/>
                      <a:pt x="2354" y="19878"/>
                    </a:cubicBezTo>
                    <a:cubicBezTo>
                      <a:pt x="1021" y="20164"/>
                      <a:pt x="449" y="20164"/>
                      <a:pt x="163" y="18545"/>
                    </a:cubicBezTo>
                    <a:cubicBezTo>
                      <a:pt x="-218" y="15782"/>
                      <a:pt x="68" y="13211"/>
                      <a:pt x="1021" y="10639"/>
                    </a:cubicBezTo>
                    <a:cubicBezTo>
                      <a:pt x="2354" y="7115"/>
                      <a:pt x="4926" y="4638"/>
                      <a:pt x="7974" y="2638"/>
                    </a:cubicBezTo>
                    <a:cubicBezTo>
                      <a:pt x="9212" y="2352"/>
                      <a:pt x="10641" y="1876"/>
                      <a:pt x="12070" y="1495"/>
                    </a:cubicBezTo>
                    <a:close/>
                    <a:moveTo>
                      <a:pt x="82459" y="77314"/>
                    </a:moveTo>
                    <a:cubicBezTo>
                      <a:pt x="83412" y="80457"/>
                      <a:pt x="85507" y="81600"/>
                      <a:pt x="88555" y="80647"/>
                    </a:cubicBezTo>
                    <a:cubicBezTo>
                      <a:pt x="93699" y="79123"/>
                      <a:pt x="98842" y="77599"/>
                      <a:pt x="103891" y="75980"/>
                    </a:cubicBezTo>
                    <a:cubicBezTo>
                      <a:pt x="106748" y="75123"/>
                      <a:pt x="107891" y="72837"/>
                      <a:pt x="106939" y="69979"/>
                    </a:cubicBezTo>
                    <a:cubicBezTo>
                      <a:pt x="105034" y="64741"/>
                      <a:pt x="103129" y="59407"/>
                      <a:pt x="100557" y="54454"/>
                    </a:cubicBezTo>
                    <a:cubicBezTo>
                      <a:pt x="97318" y="48263"/>
                      <a:pt x="91984" y="44738"/>
                      <a:pt x="85126" y="43786"/>
                    </a:cubicBezTo>
                    <a:cubicBezTo>
                      <a:pt x="82936" y="43500"/>
                      <a:pt x="80650" y="43500"/>
                      <a:pt x="78459" y="43500"/>
                    </a:cubicBezTo>
                    <a:cubicBezTo>
                      <a:pt x="75030" y="43500"/>
                      <a:pt x="73125" y="46072"/>
                      <a:pt x="74077" y="49405"/>
                    </a:cubicBezTo>
                    <a:cubicBezTo>
                      <a:pt x="75506" y="54168"/>
                      <a:pt x="76935" y="58835"/>
                      <a:pt x="78364" y="63502"/>
                    </a:cubicBezTo>
                    <a:cubicBezTo>
                      <a:pt x="79697" y="68170"/>
                      <a:pt x="81031" y="72742"/>
                      <a:pt x="82459" y="77314"/>
                    </a:cubicBezTo>
                    <a:close/>
                    <a:moveTo>
                      <a:pt x="96842" y="125320"/>
                    </a:moveTo>
                    <a:cubicBezTo>
                      <a:pt x="97985" y="129035"/>
                      <a:pt x="100843" y="129892"/>
                      <a:pt x="104081" y="127796"/>
                    </a:cubicBezTo>
                    <a:cubicBezTo>
                      <a:pt x="108844" y="124653"/>
                      <a:pt x="112844" y="121034"/>
                      <a:pt x="114940" y="115509"/>
                    </a:cubicBezTo>
                    <a:cubicBezTo>
                      <a:pt x="116654" y="110937"/>
                      <a:pt x="116368" y="106365"/>
                      <a:pt x="115416" y="101793"/>
                    </a:cubicBezTo>
                    <a:cubicBezTo>
                      <a:pt x="114654" y="98173"/>
                      <a:pt x="113892" y="94459"/>
                      <a:pt x="113035" y="90839"/>
                    </a:cubicBezTo>
                    <a:cubicBezTo>
                      <a:pt x="112273" y="87791"/>
                      <a:pt x="110177" y="86553"/>
                      <a:pt x="107129" y="87410"/>
                    </a:cubicBezTo>
                    <a:cubicBezTo>
                      <a:pt x="101986" y="88934"/>
                      <a:pt x="96842" y="90458"/>
                      <a:pt x="91794" y="91982"/>
                    </a:cubicBezTo>
                    <a:cubicBezTo>
                      <a:pt x="88841" y="92935"/>
                      <a:pt x="87698" y="95030"/>
                      <a:pt x="88651" y="98078"/>
                    </a:cubicBezTo>
                    <a:cubicBezTo>
                      <a:pt x="89984" y="102650"/>
                      <a:pt x="91413" y="107127"/>
                      <a:pt x="92746" y="111699"/>
                    </a:cubicBezTo>
                    <a:cubicBezTo>
                      <a:pt x="94175" y="116271"/>
                      <a:pt x="95509" y="120843"/>
                      <a:pt x="96842" y="12532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2" name="Forme libre : forme 3851">
                <a:extLst>
                  <a:ext uri="{FF2B5EF4-FFF2-40B4-BE49-F238E27FC236}">
                    <a16:creationId xmlns:a16="http://schemas.microsoft.com/office/drawing/2014/main" id="{365F8A1E-C302-0874-1987-3877CA562A3B}"/>
                  </a:ext>
                </a:extLst>
              </p:cNvPr>
              <p:cNvSpPr/>
              <p:nvPr/>
            </p:nvSpPr>
            <p:spPr>
              <a:xfrm>
                <a:off x="14057849" y="488321"/>
                <a:ext cx="37284" cy="37197"/>
              </a:xfrm>
              <a:custGeom>
                <a:avLst/>
                <a:gdLst>
                  <a:gd name="connsiteX0" fmla="*/ 24020 w 37284"/>
                  <a:gd name="connsiteY0" fmla="*/ 36410 h 37197"/>
                  <a:gd name="connsiteX1" fmla="*/ 36498 w 37284"/>
                  <a:gd name="connsiteY1" fmla="*/ 13265 h 37197"/>
                  <a:gd name="connsiteX2" fmla="*/ 13257 w 37284"/>
                  <a:gd name="connsiteY2" fmla="*/ 787 h 37197"/>
                  <a:gd name="connsiteX3" fmla="*/ 779 w 37284"/>
                  <a:gd name="connsiteY3" fmla="*/ 24028 h 37197"/>
                  <a:gd name="connsiteX4" fmla="*/ 24020 w 37284"/>
                  <a:gd name="connsiteY4" fmla="*/ 36410 h 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84" h="37197">
                    <a:moveTo>
                      <a:pt x="24020" y="36410"/>
                    </a:moveTo>
                    <a:cubicBezTo>
                      <a:pt x="33831" y="33458"/>
                      <a:pt x="39451" y="23075"/>
                      <a:pt x="36498" y="13265"/>
                    </a:cubicBezTo>
                    <a:cubicBezTo>
                      <a:pt x="33545" y="3454"/>
                      <a:pt x="23068" y="-2166"/>
                      <a:pt x="13257" y="787"/>
                    </a:cubicBezTo>
                    <a:cubicBezTo>
                      <a:pt x="3541" y="3740"/>
                      <a:pt x="-2174" y="14312"/>
                      <a:pt x="779" y="24028"/>
                    </a:cubicBezTo>
                    <a:cubicBezTo>
                      <a:pt x="3732" y="33743"/>
                      <a:pt x="14210" y="39363"/>
                      <a:pt x="24020" y="3641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3" name="Forme libre : forme 3852">
                <a:extLst>
                  <a:ext uri="{FF2B5EF4-FFF2-40B4-BE49-F238E27FC236}">
                    <a16:creationId xmlns:a16="http://schemas.microsoft.com/office/drawing/2014/main" id="{6B8B258E-8449-A079-9973-9363B1A57DCA}"/>
                  </a:ext>
                </a:extLst>
              </p:cNvPr>
              <p:cNvSpPr/>
              <p:nvPr/>
            </p:nvSpPr>
            <p:spPr>
              <a:xfrm>
                <a:off x="14089897" y="594759"/>
                <a:ext cx="37343" cy="37248"/>
              </a:xfrm>
              <a:custGeom>
                <a:avLst/>
                <a:gdLst>
                  <a:gd name="connsiteX0" fmla="*/ 13212 w 37343"/>
                  <a:gd name="connsiteY0" fmla="*/ 838 h 37248"/>
                  <a:gd name="connsiteX1" fmla="*/ 830 w 37343"/>
                  <a:gd name="connsiteY1" fmla="*/ 24079 h 37248"/>
                  <a:gd name="connsiteX2" fmla="*/ 24166 w 37343"/>
                  <a:gd name="connsiteY2" fmla="*/ 36462 h 37248"/>
                  <a:gd name="connsiteX3" fmla="*/ 36549 w 37343"/>
                  <a:gd name="connsiteY3" fmla="*/ 13221 h 37248"/>
                  <a:gd name="connsiteX4" fmla="*/ 13212 w 37343"/>
                  <a:gd name="connsiteY4" fmla="*/ 838 h 3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43" h="37248">
                    <a:moveTo>
                      <a:pt x="13212" y="838"/>
                    </a:moveTo>
                    <a:cubicBezTo>
                      <a:pt x="3402" y="3791"/>
                      <a:pt x="-2218" y="14268"/>
                      <a:pt x="830" y="24079"/>
                    </a:cubicBezTo>
                    <a:cubicBezTo>
                      <a:pt x="3783" y="33795"/>
                      <a:pt x="14451" y="39414"/>
                      <a:pt x="24166" y="36462"/>
                    </a:cubicBezTo>
                    <a:cubicBezTo>
                      <a:pt x="33977" y="33414"/>
                      <a:pt x="39502" y="22936"/>
                      <a:pt x="36549" y="13221"/>
                    </a:cubicBezTo>
                    <a:cubicBezTo>
                      <a:pt x="33501" y="3315"/>
                      <a:pt x="23023" y="-2210"/>
                      <a:pt x="13212" y="838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4" name="Graphique 9">
              <a:extLst>
                <a:ext uri="{FF2B5EF4-FFF2-40B4-BE49-F238E27FC236}">
                  <a16:creationId xmlns:a16="http://schemas.microsoft.com/office/drawing/2014/main" id="{B749E515-F595-AAD8-FCDA-8A73946B2D11}"/>
                </a:ext>
              </a:extLst>
            </p:cNvPr>
            <p:cNvGrpSpPr/>
            <p:nvPr/>
          </p:nvGrpSpPr>
          <p:grpSpPr>
            <a:xfrm>
              <a:off x="13608000" y="322730"/>
              <a:ext cx="658844" cy="827793"/>
              <a:chOff x="13608000" y="322730"/>
              <a:chExt cx="658844" cy="827793"/>
            </a:xfrm>
            <a:solidFill>
              <a:srgbClr val="E30613"/>
            </a:solidFill>
          </p:grpSpPr>
          <p:sp>
            <p:nvSpPr>
              <p:cNvPr id="3848" name="Forme libre : forme 3847">
                <a:extLst>
                  <a:ext uri="{FF2B5EF4-FFF2-40B4-BE49-F238E27FC236}">
                    <a16:creationId xmlns:a16="http://schemas.microsoft.com/office/drawing/2014/main" id="{92F72DB3-DFC7-FD32-EABF-A0F515CA5847}"/>
                  </a:ext>
                </a:extLst>
              </p:cNvPr>
              <p:cNvSpPr/>
              <p:nvPr/>
            </p:nvSpPr>
            <p:spPr>
              <a:xfrm>
                <a:off x="13608000" y="322730"/>
                <a:ext cx="19145" cy="18930"/>
              </a:xfrm>
              <a:custGeom>
                <a:avLst/>
                <a:gdLst>
                  <a:gd name="connsiteX0" fmla="*/ 9620 w 19145"/>
                  <a:gd name="connsiteY0" fmla="*/ 18931 h 18930"/>
                  <a:gd name="connsiteX1" fmla="*/ 2857 w 19145"/>
                  <a:gd name="connsiteY1" fmla="*/ 16169 h 18930"/>
                  <a:gd name="connsiteX2" fmla="*/ 0 w 19145"/>
                  <a:gd name="connsiteY2" fmla="*/ 9406 h 18930"/>
                  <a:gd name="connsiteX3" fmla="*/ 190 w 19145"/>
                  <a:gd name="connsiteY3" fmla="*/ 7596 h 18930"/>
                  <a:gd name="connsiteX4" fmla="*/ 762 w 19145"/>
                  <a:gd name="connsiteY4" fmla="*/ 5786 h 18930"/>
                  <a:gd name="connsiteX5" fmla="*/ 1619 w 19145"/>
                  <a:gd name="connsiteY5" fmla="*/ 4072 h 18930"/>
                  <a:gd name="connsiteX6" fmla="*/ 2857 w 19145"/>
                  <a:gd name="connsiteY6" fmla="*/ 2643 h 18930"/>
                  <a:gd name="connsiteX7" fmla="*/ 16288 w 19145"/>
                  <a:gd name="connsiteY7" fmla="*/ 2643 h 18930"/>
                  <a:gd name="connsiteX8" fmla="*/ 17526 w 19145"/>
                  <a:gd name="connsiteY8" fmla="*/ 4072 h 18930"/>
                  <a:gd name="connsiteX9" fmla="*/ 18383 w 19145"/>
                  <a:gd name="connsiteY9" fmla="*/ 5786 h 18930"/>
                  <a:gd name="connsiteX10" fmla="*/ 18955 w 19145"/>
                  <a:gd name="connsiteY10" fmla="*/ 7596 h 18930"/>
                  <a:gd name="connsiteX11" fmla="*/ 19145 w 19145"/>
                  <a:gd name="connsiteY11" fmla="*/ 9406 h 18930"/>
                  <a:gd name="connsiteX12" fmla="*/ 16288 w 19145"/>
                  <a:gd name="connsiteY12" fmla="*/ 16169 h 18930"/>
                  <a:gd name="connsiteX13" fmla="*/ 9620 w 19145"/>
                  <a:gd name="connsiteY13" fmla="*/ 18931 h 18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45" h="18930">
                    <a:moveTo>
                      <a:pt x="9620" y="18931"/>
                    </a:moveTo>
                    <a:cubicBezTo>
                      <a:pt x="7048" y="18931"/>
                      <a:pt x="4667" y="17883"/>
                      <a:pt x="2857" y="16169"/>
                    </a:cubicBezTo>
                    <a:cubicBezTo>
                      <a:pt x="1048" y="14359"/>
                      <a:pt x="0" y="11882"/>
                      <a:pt x="0" y="9406"/>
                    </a:cubicBezTo>
                    <a:cubicBezTo>
                      <a:pt x="0" y="8834"/>
                      <a:pt x="95" y="8168"/>
                      <a:pt x="190" y="7596"/>
                    </a:cubicBezTo>
                    <a:cubicBezTo>
                      <a:pt x="381" y="6929"/>
                      <a:pt x="571" y="6358"/>
                      <a:pt x="762" y="5786"/>
                    </a:cubicBezTo>
                    <a:cubicBezTo>
                      <a:pt x="1048" y="5215"/>
                      <a:pt x="1333" y="4643"/>
                      <a:pt x="1619" y="4072"/>
                    </a:cubicBezTo>
                    <a:cubicBezTo>
                      <a:pt x="2000" y="3596"/>
                      <a:pt x="2381" y="3119"/>
                      <a:pt x="2857" y="2643"/>
                    </a:cubicBezTo>
                    <a:cubicBezTo>
                      <a:pt x="6382" y="-881"/>
                      <a:pt x="12763" y="-881"/>
                      <a:pt x="16288" y="2643"/>
                    </a:cubicBezTo>
                    <a:cubicBezTo>
                      <a:pt x="16764" y="3119"/>
                      <a:pt x="17145" y="3596"/>
                      <a:pt x="17526" y="4072"/>
                    </a:cubicBezTo>
                    <a:cubicBezTo>
                      <a:pt x="17812" y="4643"/>
                      <a:pt x="18097" y="5215"/>
                      <a:pt x="18383" y="5786"/>
                    </a:cubicBezTo>
                    <a:cubicBezTo>
                      <a:pt x="18574" y="6358"/>
                      <a:pt x="18764" y="6929"/>
                      <a:pt x="18955" y="7596"/>
                    </a:cubicBezTo>
                    <a:cubicBezTo>
                      <a:pt x="19050" y="8168"/>
                      <a:pt x="19145" y="8834"/>
                      <a:pt x="19145" y="9406"/>
                    </a:cubicBezTo>
                    <a:cubicBezTo>
                      <a:pt x="19145" y="11882"/>
                      <a:pt x="18097" y="14359"/>
                      <a:pt x="16288" y="16169"/>
                    </a:cubicBezTo>
                    <a:cubicBezTo>
                      <a:pt x="14478" y="17883"/>
                      <a:pt x="12097" y="18931"/>
                      <a:pt x="9620" y="1893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9" name="Forme libre : forme 3848">
                <a:extLst>
                  <a:ext uri="{FF2B5EF4-FFF2-40B4-BE49-F238E27FC236}">
                    <a16:creationId xmlns:a16="http://schemas.microsoft.com/office/drawing/2014/main" id="{1C365002-F33F-1014-C453-C2DA003A84B3}"/>
                  </a:ext>
                </a:extLst>
              </p:cNvPr>
              <p:cNvSpPr/>
              <p:nvPr/>
            </p:nvSpPr>
            <p:spPr>
              <a:xfrm>
                <a:off x="13655790" y="324967"/>
                <a:ext cx="606588" cy="777646"/>
              </a:xfrm>
              <a:custGeom>
                <a:avLst/>
                <a:gdLst>
                  <a:gd name="connsiteX0" fmla="*/ 587623 w 606588"/>
                  <a:gd name="connsiteY0" fmla="*/ 769740 h 777646"/>
                  <a:gd name="connsiteX1" fmla="*/ 595529 w 606588"/>
                  <a:gd name="connsiteY1" fmla="*/ 758787 h 777646"/>
                  <a:gd name="connsiteX2" fmla="*/ 595529 w 606588"/>
                  <a:gd name="connsiteY2" fmla="*/ 758787 h 777646"/>
                  <a:gd name="connsiteX3" fmla="*/ 606482 w 606588"/>
                  <a:gd name="connsiteY3" fmla="*/ 766597 h 777646"/>
                  <a:gd name="connsiteX4" fmla="*/ 606482 w 606588"/>
                  <a:gd name="connsiteY4" fmla="*/ 766597 h 777646"/>
                  <a:gd name="connsiteX5" fmla="*/ 598577 w 606588"/>
                  <a:gd name="connsiteY5" fmla="*/ 777551 h 777646"/>
                  <a:gd name="connsiteX6" fmla="*/ 598577 w 606588"/>
                  <a:gd name="connsiteY6" fmla="*/ 777551 h 777646"/>
                  <a:gd name="connsiteX7" fmla="*/ 597053 w 606588"/>
                  <a:gd name="connsiteY7" fmla="*/ 777646 h 777646"/>
                  <a:gd name="connsiteX8" fmla="*/ 597053 w 606588"/>
                  <a:gd name="connsiteY8" fmla="*/ 777646 h 777646"/>
                  <a:gd name="connsiteX9" fmla="*/ 587623 w 606588"/>
                  <a:gd name="connsiteY9" fmla="*/ 769740 h 777646"/>
                  <a:gd name="connsiteX10" fmla="*/ 578003 w 606588"/>
                  <a:gd name="connsiteY10" fmla="*/ 723735 h 777646"/>
                  <a:gd name="connsiteX11" fmla="*/ 584861 w 606588"/>
                  <a:gd name="connsiteY11" fmla="*/ 712209 h 777646"/>
                  <a:gd name="connsiteX12" fmla="*/ 584861 w 606588"/>
                  <a:gd name="connsiteY12" fmla="*/ 712209 h 777646"/>
                  <a:gd name="connsiteX13" fmla="*/ 596481 w 606588"/>
                  <a:gd name="connsiteY13" fmla="*/ 719067 h 777646"/>
                  <a:gd name="connsiteX14" fmla="*/ 596481 w 606588"/>
                  <a:gd name="connsiteY14" fmla="*/ 719067 h 777646"/>
                  <a:gd name="connsiteX15" fmla="*/ 596481 w 606588"/>
                  <a:gd name="connsiteY15" fmla="*/ 719067 h 777646"/>
                  <a:gd name="connsiteX16" fmla="*/ 596481 w 606588"/>
                  <a:gd name="connsiteY16" fmla="*/ 719067 h 777646"/>
                  <a:gd name="connsiteX17" fmla="*/ 589528 w 606588"/>
                  <a:gd name="connsiteY17" fmla="*/ 730688 h 777646"/>
                  <a:gd name="connsiteX18" fmla="*/ 589528 w 606588"/>
                  <a:gd name="connsiteY18" fmla="*/ 730688 h 777646"/>
                  <a:gd name="connsiteX19" fmla="*/ 587242 w 606588"/>
                  <a:gd name="connsiteY19" fmla="*/ 730974 h 777646"/>
                  <a:gd name="connsiteX20" fmla="*/ 587242 w 606588"/>
                  <a:gd name="connsiteY20" fmla="*/ 730974 h 777646"/>
                  <a:gd name="connsiteX21" fmla="*/ 578003 w 606588"/>
                  <a:gd name="connsiteY21" fmla="*/ 723735 h 777646"/>
                  <a:gd name="connsiteX22" fmla="*/ 564763 w 606588"/>
                  <a:gd name="connsiteY22" fmla="*/ 678491 h 777646"/>
                  <a:gd name="connsiteX23" fmla="*/ 570859 w 606588"/>
                  <a:gd name="connsiteY23" fmla="*/ 666489 h 777646"/>
                  <a:gd name="connsiteX24" fmla="*/ 570859 w 606588"/>
                  <a:gd name="connsiteY24" fmla="*/ 666489 h 777646"/>
                  <a:gd name="connsiteX25" fmla="*/ 582860 w 606588"/>
                  <a:gd name="connsiteY25" fmla="*/ 672585 h 777646"/>
                  <a:gd name="connsiteX26" fmla="*/ 582860 w 606588"/>
                  <a:gd name="connsiteY26" fmla="*/ 672585 h 777646"/>
                  <a:gd name="connsiteX27" fmla="*/ 576860 w 606588"/>
                  <a:gd name="connsiteY27" fmla="*/ 684587 h 777646"/>
                  <a:gd name="connsiteX28" fmla="*/ 576860 w 606588"/>
                  <a:gd name="connsiteY28" fmla="*/ 684587 h 777646"/>
                  <a:gd name="connsiteX29" fmla="*/ 573812 w 606588"/>
                  <a:gd name="connsiteY29" fmla="*/ 685063 h 777646"/>
                  <a:gd name="connsiteX30" fmla="*/ 573812 w 606588"/>
                  <a:gd name="connsiteY30" fmla="*/ 685063 h 777646"/>
                  <a:gd name="connsiteX31" fmla="*/ 564763 w 606588"/>
                  <a:gd name="connsiteY31" fmla="*/ 678491 h 777646"/>
                  <a:gd name="connsiteX32" fmla="*/ 548475 w 606588"/>
                  <a:gd name="connsiteY32" fmla="*/ 634295 h 777646"/>
                  <a:gd name="connsiteX33" fmla="*/ 553714 w 606588"/>
                  <a:gd name="connsiteY33" fmla="*/ 621912 h 777646"/>
                  <a:gd name="connsiteX34" fmla="*/ 553714 w 606588"/>
                  <a:gd name="connsiteY34" fmla="*/ 621912 h 777646"/>
                  <a:gd name="connsiteX35" fmla="*/ 566096 w 606588"/>
                  <a:gd name="connsiteY35" fmla="*/ 627151 h 777646"/>
                  <a:gd name="connsiteX36" fmla="*/ 566096 w 606588"/>
                  <a:gd name="connsiteY36" fmla="*/ 627151 h 777646"/>
                  <a:gd name="connsiteX37" fmla="*/ 566192 w 606588"/>
                  <a:gd name="connsiteY37" fmla="*/ 627151 h 777646"/>
                  <a:gd name="connsiteX38" fmla="*/ 566192 w 606588"/>
                  <a:gd name="connsiteY38" fmla="*/ 627151 h 777646"/>
                  <a:gd name="connsiteX39" fmla="*/ 560953 w 606588"/>
                  <a:gd name="connsiteY39" fmla="*/ 639534 h 777646"/>
                  <a:gd name="connsiteX40" fmla="*/ 560953 w 606588"/>
                  <a:gd name="connsiteY40" fmla="*/ 639534 h 777646"/>
                  <a:gd name="connsiteX41" fmla="*/ 557333 w 606588"/>
                  <a:gd name="connsiteY41" fmla="*/ 640200 h 777646"/>
                  <a:gd name="connsiteX42" fmla="*/ 557333 w 606588"/>
                  <a:gd name="connsiteY42" fmla="*/ 640200 h 777646"/>
                  <a:gd name="connsiteX43" fmla="*/ 548475 w 606588"/>
                  <a:gd name="connsiteY43" fmla="*/ 634295 h 777646"/>
                  <a:gd name="connsiteX44" fmla="*/ 529139 w 606588"/>
                  <a:gd name="connsiteY44" fmla="*/ 591337 h 777646"/>
                  <a:gd name="connsiteX45" fmla="*/ 533426 w 606588"/>
                  <a:gd name="connsiteY45" fmla="*/ 578574 h 777646"/>
                  <a:gd name="connsiteX46" fmla="*/ 533426 w 606588"/>
                  <a:gd name="connsiteY46" fmla="*/ 578574 h 777646"/>
                  <a:gd name="connsiteX47" fmla="*/ 546189 w 606588"/>
                  <a:gd name="connsiteY47" fmla="*/ 582955 h 777646"/>
                  <a:gd name="connsiteX48" fmla="*/ 546189 w 606588"/>
                  <a:gd name="connsiteY48" fmla="*/ 582955 h 777646"/>
                  <a:gd name="connsiteX49" fmla="*/ 541903 w 606588"/>
                  <a:gd name="connsiteY49" fmla="*/ 595719 h 777646"/>
                  <a:gd name="connsiteX50" fmla="*/ 541903 w 606588"/>
                  <a:gd name="connsiteY50" fmla="*/ 595719 h 777646"/>
                  <a:gd name="connsiteX51" fmla="*/ 537712 w 606588"/>
                  <a:gd name="connsiteY51" fmla="*/ 596671 h 777646"/>
                  <a:gd name="connsiteX52" fmla="*/ 537712 w 606588"/>
                  <a:gd name="connsiteY52" fmla="*/ 596671 h 777646"/>
                  <a:gd name="connsiteX53" fmla="*/ 529139 w 606588"/>
                  <a:gd name="connsiteY53" fmla="*/ 591337 h 777646"/>
                  <a:gd name="connsiteX54" fmla="*/ 506660 w 606588"/>
                  <a:gd name="connsiteY54" fmla="*/ 550094 h 777646"/>
                  <a:gd name="connsiteX55" fmla="*/ 509899 w 606588"/>
                  <a:gd name="connsiteY55" fmla="*/ 537045 h 777646"/>
                  <a:gd name="connsiteX56" fmla="*/ 509899 w 606588"/>
                  <a:gd name="connsiteY56" fmla="*/ 537045 h 777646"/>
                  <a:gd name="connsiteX57" fmla="*/ 522948 w 606588"/>
                  <a:gd name="connsiteY57" fmla="*/ 540283 h 777646"/>
                  <a:gd name="connsiteX58" fmla="*/ 522948 w 606588"/>
                  <a:gd name="connsiteY58" fmla="*/ 540283 h 777646"/>
                  <a:gd name="connsiteX59" fmla="*/ 522948 w 606588"/>
                  <a:gd name="connsiteY59" fmla="*/ 540283 h 777646"/>
                  <a:gd name="connsiteX60" fmla="*/ 522948 w 606588"/>
                  <a:gd name="connsiteY60" fmla="*/ 540283 h 777646"/>
                  <a:gd name="connsiteX61" fmla="*/ 519710 w 606588"/>
                  <a:gd name="connsiteY61" fmla="*/ 553428 h 777646"/>
                  <a:gd name="connsiteX62" fmla="*/ 519710 w 606588"/>
                  <a:gd name="connsiteY62" fmla="*/ 553428 h 777646"/>
                  <a:gd name="connsiteX63" fmla="*/ 514852 w 606588"/>
                  <a:gd name="connsiteY63" fmla="*/ 554761 h 777646"/>
                  <a:gd name="connsiteX64" fmla="*/ 514852 w 606588"/>
                  <a:gd name="connsiteY64" fmla="*/ 554761 h 777646"/>
                  <a:gd name="connsiteX65" fmla="*/ 506660 w 606588"/>
                  <a:gd name="connsiteY65" fmla="*/ 550094 h 777646"/>
                  <a:gd name="connsiteX66" fmla="*/ 480657 w 606588"/>
                  <a:gd name="connsiteY66" fmla="*/ 511137 h 777646"/>
                  <a:gd name="connsiteX67" fmla="*/ 482657 w 606588"/>
                  <a:gd name="connsiteY67" fmla="*/ 497802 h 777646"/>
                  <a:gd name="connsiteX68" fmla="*/ 482657 w 606588"/>
                  <a:gd name="connsiteY68" fmla="*/ 497802 h 777646"/>
                  <a:gd name="connsiteX69" fmla="*/ 495992 w 606588"/>
                  <a:gd name="connsiteY69" fmla="*/ 499802 h 777646"/>
                  <a:gd name="connsiteX70" fmla="*/ 495992 w 606588"/>
                  <a:gd name="connsiteY70" fmla="*/ 499802 h 777646"/>
                  <a:gd name="connsiteX71" fmla="*/ 495992 w 606588"/>
                  <a:gd name="connsiteY71" fmla="*/ 499802 h 777646"/>
                  <a:gd name="connsiteX72" fmla="*/ 495992 w 606588"/>
                  <a:gd name="connsiteY72" fmla="*/ 499802 h 777646"/>
                  <a:gd name="connsiteX73" fmla="*/ 493992 w 606588"/>
                  <a:gd name="connsiteY73" fmla="*/ 513137 h 777646"/>
                  <a:gd name="connsiteX74" fmla="*/ 493992 w 606588"/>
                  <a:gd name="connsiteY74" fmla="*/ 513137 h 777646"/>
                  <a:gd name="connsiteX75" fmla="*/ 488372 w 606588"/>
                  <a:gd name="connsiteY75" fmla="*/ 514947 h 777646"/>
                  <a:gd name="connsiteX76" fmla="*/ 488372 w 606588"/>
                  <a:gd name="connsiteY76" fmla="*/ 514947 h 777646"/>
                  <a:gd name="connsiteX77" fmla="*/ 480657 w 606588"/>
                  <a:gd name="connsiteY77" fmla="*/ 511137 h 777646"/>
                  <a:gd name="connsiteX78" fmla="*/ 452558 w 606588"/>
                  <a:gd name="connsiteY78" fmla="*/ 471513 h 777646"/>
                  <a:gd name="connsiteX79" fmla="*/ 455797 w 606588"/>
                  <a:gd name="connsiteY79" fmla="*/ 458463 h 777646"/>
                  <a:gd name="connsiteX80" fmla="*/ 455797 w 606588"/>
                  <a:gd name="connsiteY80" fmla="*/ 458463 h 777646"/>
                  <a:gd name="connsiteX81" fmla="*/ 468941 w 606588"/>
                  <a:gd name="connsiteY81" fmla="*/ 461607 h 777646"/>
                  <a:gd name="connsiteX82" fmla="*/ 468941 w 606588"/>
                  <a:gd name="connsiteY82" fmla="*/ 461607 h 777646"/>
                  <a:gd name="connsiteX83" fmla="*/ 465703 w 606588"/>
                  <a:gd name="connsiteY83" fmla="*/ 474751 h 777646"/>
                  <a:gd name="connsiteX84" fmla="*/ 465703 w 606588"/>
                  <a:gd name="connsiteY84" fmla="*/ 474751 h 777646"/>
                  <a:gd name="connsiteX85" fmla="*/ 460750 w 606588"/>
                  <a:gd name="connsiteY85" fmla="*/ 476085 h 777646"/>
                  <a:gd name="connsiteX86" fmla="*/ 460750 w 606588"/>
                  <a:gd name="connsiteY86" fmla="*/ 476085 h 777646"/>
                  <a:gd name="connsiteX87" fmla="*/ 452558 w 606588"/>
                  <a:gd name="connsiteY87" fmla="*/ 471513 h 777646"/>
                  <a:gd name="connsiteX88" fmla="*/ 430651 w 606588"/>
                  <a:gd name="connsiteY88" fmla="*/ 427507 h 777646"/>
                  <a:gd name="connsiteX89" fmla="*/ 435890 w 606588"/>
                  <a:gd name="connsiteY89" fmla="*/ 415125 h 777646"/>
                  <a:gd name="connsiteX90" fmla="*/ 435890 w 606588"/>
                  <a:gd name="connsiteY90" fmla="*/ 415125 h 777646"/>
                  <a:gd name="connsiteX91" fmla="*/ 448272 w 606588"/>
                  <a:gd name="connsiteY91" fmla="*/ 420363 h 777646"/>
                  <a:gd name="connsiteX92" fmla="*/ 448272 w 606588"/>
                  <a:gd name="connsiteY92" fmla="*/ 420363 h 777646"/>
                  <a:gd name="connsiteX93" fmla="*/ 443033 w 606588"/>
                  <a:gd name="connsiteY93" fmla="*/ 432746 h 777646"/>
                  <a:gd name="connsiteX94" fmla="*/ 443033 w 606588"/>
                  <a:gd name="connsiteY94" fmla="*/ 432746 h 777646"/>
                  <a:gd name="connsiteX95" fmla="*/ 439509 w 606588"/>
                  <a:gd name="connsiteY95" fmla="*/ 433508 h 777646"/>
                  <a:gd name="connsiteX96" fmla="*/ 439509 w 606588"/>
                  <a:gd name="connsiteY96" fmla="*/ 433508 h 777646"/>
                  <a:gd name="connsiteX97" fmla="*/ 430651 w 606588"/>
                  <a:gd name="connsiteY97" fmla="*/ 427507 h 777646"/>
                  <a:gd name="connsiteX98" fmla="*/ 415125 w 606588"/>
                  <a:gd name="connsiteY98" fmla="*/ 381406 h 777646"/>
                  <a:gd name="connsiteX99" fmla="*/ 421602 w 606588"/>
                  <a:gd name="connsiteY99" fmla="*/ 369595 h 777646"/>
                  <a:gd name="connsiteX100" fmla="*/ 421602 w 606588"/>
                  <a:gd name="connsiteY100" fmla="*/ 369595 h 777646"/>
                  <a:gd name="connsiteX101" fmla="*/ 433413 w 606588"/>
                  <a:gd name="connsiteY101" fmla="*/ 376167 h 777646"/>
                  <a:gd name="connsiteX102" fmla="*/ 433413 w 606588"/>
                  <a:gd name="connsiteY102" fmla="*/ 376167 h 777646"/>
                  <a:gd name="connsiteX103" fmla="*/ 426841 w 606588"/>
                  <a:gd name="connsiteY103" fmla="*/ 387883 h 777646"/>
                  <a:gd name="connsiteX104" fmla="*/ 426841 w 606588"/>
                  <a:gd name="connsiteY104" fmla="*/ 387883 h 777646"/>
                  <a:gd name="connsiteX105" fmla="*/ 424269 w 606588"/>
                  <a:gd name="connsiteY105" fmla="*/ 388264 h 777646"/>
                  <a:gd name="connsiteX106" fmla="*/ 424269 w 606588"/>
                  <a:gd name="connsiteY106" fmla="*/ 388264 h 777646"/>
                  <a:gd name="connsiteX107" fmla="*/ 415125 w 606588"/>
                  <a:gd name="connsiteY107" fmla="*/ 381406 h 777646"/>
                  <a:gd name="connsiteX108" fmla="*/ 402647 w 606588"/>
                  <a:gd name="connsiteY108" fmla="*/ 335115 h 777646"/>
                  <a:gd name="connsiteX109" fmla="*/ 409410 w 606588"/>
                  <a:gd name="connsiteY109" fmla="*/ 323399 h 777646"/>
                  <a:gd name="connsiteX110" fmla="*/ 409410 w 606588"/>
                  <a:gd name="connsiteY110" fmla="*/ 323399 h 777646"/>
                  <a:gd name="connsiteX111" fmla="*/ 421126 w 606588"/>
                  <a:gd name="connsiteY111" fmla="*/ 330257 h 777646"/>
                  <a:gd name="connsiteX112" fmla="*/ 421126 w 606588"/>
                  <a:gd name="connsiteY112" fmla="*/ 330257 h 777646"/>
                  <a:gd name="connsiteX113" fmla="*/ 421126 w 606588"/>
                  <a:gd name="connsiteY113" fmla="*/ 330257 h 777646"/>
                  <a:gd name="connsiteX114" fmla="*/ 421126 w 606588"/>
                  <a:gd name="connsiteY114" fmla="*/ 330257 h 777646"/>
                  <a:gd name="connsiteX115" fmla="*/ 414363 w 606588"/>
                  <a:gd name="connsiteY115" fmla="*/ 341877 h 777646"/>
                  <a:gd name="connsiteX116" fmla="*/ 414363 w 606588"/>
                  <a:gd name="connsiteY116" fmla="*/ 341877 h 777646"/>
                  <a:gd name="connsiteX117" fmla="*/ 411887 w 606588"/>
                  <a:gd name="connsiteY117" fmla="*/ 342163 h 777646"/>
                  <a:gd name="connsiteX118" fmla="*/ 411887 w 606588"/>
                  <a:gd name="connsiteY118" fmla="*/ 342163 h 777646"/>
                  <a:gd name="connsiteX119" fmla="*/ 402647 w 606588"/>
                  <a:gd name="connsiteY119" fmla="*/ 335115 h 777646"/>
                  <a:gd name="connsiteX120" fmla="*/ 389884 w 606588"/>
                  <a:gd name="connsiteY120" fmla="*/ 289490 h 777646"/>
                  <a:gd name="connsiteX121" fmla="*/ 396170 w 606588"/>
                  <a:gd name="connsiteY121" fmla="*/ 277584 h 777646"/>
                  <a:gd name="connsiteX122" fmla="*/ 396170 w 606588"/>
                  <a:gd name="connsiteY122" fmla="*/ 277584 h 777646"/>
                  <a:gd name="connsiteX123" fmla="*/ 408077 w 606588"/>
                  <a:gd name="connsiteY123" fmla="*/ 283965 h 777646"/>
                  <a:gd name="connsiteX124" fmla="*/ 408077 w 606588"/>
                  <a:gd name="connsiteY124" fmla="*/ 283965 h 777646"/>
                  <a:gd name="connsiteX125" fmla="*/ 408077 w 606588"/>
                  <a:gd name="connsiteY125" fmla="*/ 283965 h 777646"/>
                  <a:gd name="connsiteX126" fmla="*/ 408077 w 606588"/>
                  <a:gd name="connsiteY126" fmla="*/ 283965 h 777646"/>
                  <a:gd name="connsiteX127" fmla="*/ 401790 w 606588"/>
                  <a:gd name="connsiteY127" fmla="*/ 295872 h 777646"/>
                  <a:gd name="connsiteX128" fmla="*/ 401790 w 606588"/>
                  <a:gd name="connsiteY128" fmla="*/ 295872 h 777646"/>
                  <a:gd name="connsiteX129" fmla="*/ 398933 w 606588"/>
                  <a:gd name="connsiteY129" fmla="*/ 296253 h 777646"/>
                  <a:gd name="connsiteX130" fmla="*/ 398933 w 606588"/>
                  <a:gd name="connsiteY130" fmla="*/ 296253 h 777646"/>
                  <a:gd name="connsiteX131" fmla="*/ 389884 w 606588"/>
                  <a:gd name="connsiteY131" fmla="*/ 289490 h 777646"/>
                  <a:gd name="connsiteX132" fmla="*/ 374549 w 606588"/>
                  <a:gd name="connsiteY132" fmla="*/ 245008 h 777646"/>
                  <a:gd name="connsiteX133" fmla="*/ 379978 w 606588"/>
                  <a:gd name="connsiteY133" fmla="*/ 232721 h 777646"/>
                  <a:gd name="connsiteX134" fmla="*/ 379978 w 606588"/>
                  <a:gd name="connsiteY134" fmla="*/ 232721 h 777646"/>
                  <a:gd name="connsiteX135" fmla="*/ 392265 w 606588"/>
                  <a:gd name="connsiteY135" fmla="*/ 238245 h 777646"/>
                  <a:gd name="connsiteX136" fmla="*/ 392265 w 606588"/>
                  <a:gd name="connsiteY136" fmla="*/ 238245 h 777646"/>
                  <a:gd name="connsiteX137" fmla="*/ 386836 w 606588"/>
                  <a:gd name="connsiteY137" fmla="*/ 250533 h 777646"/>
                  <a:gd name="connsiteX138" fmla="*/ 386836 w 606588"/>
                  <a:gd name="connsiteY138" fmla="*/ 250533 h 777646"/>
                  <a:gd name="connsiteX139" fmla="*/ 383407 w 606588"/>
                  <a:gd name="connsiteY139" fmla="*/ 251104 h 777646"/>
                  <a:gd name="connsiteX140" fmla="*/ 383407 w 606588"/>
                  <a:gd name="connsiteY140" fmla="*/ 251104 h 777646"/>
                  <a:gd name="connsiteX141" fmla="*/ 374549 w 606588"/>
                  <a:gd name="connsiteY141" fmla="*/ 245008 h 777646"/>
                  <a:gd name="connsiteX142" fmla="*/ 355975 w 606588"/>
                  <a:gd name="connsiteY142" fmla="*/ 201860 h 777646"/>
                  <a:gd name="connsiteX143" fmla="*/ 360547 w 606588"/>
                  <a:gd name="connsiteY143" fmla="*/ 189192 h 777646"/>
                  <a:gd name="connsiteX144" fmla="*/ 360547 w 606588"/>
                  <a:gd name="connsiteY144" fmla="*/ 189192 h 777646"/>
                  <a:gd name="connsiteX145" fmla="*/ 373215 w 606588"/>
                  <a:gd name="connsiteY145" fmla="*/ 193668 h 777646"/>
                  <a:gd name="connsiteX146" fmla="*/ 373215 w 606588"/>
                  <a:gd name="connsiteY146" fmla="*/ 193668 h 777646"/>
                  <a:gd name="connsiteX147" fmla="*/ 368738 w 606588"/>
                  <a:gd name="connsiteY147" fmla="*/ 206337 h 777646"/>
                  <a:gd name="connsiteX148" fmla="*/ 368738 w 606588"/>
                  <a:gd name="connsiteY148" fmla="*/ 206337 h 777646"/>
                  <a:gd name="connsiteX149" fmla="*/ 364643 w 606588"/>
                  <a:gd name="connsiteY149" fmla="*/ 207289 h 777646"/>
                  <a:gd name="connsiteX150" fmla="*/ 364643 w 606588"/>
                  <a:gd name="connsiteY150" fmla="*/ 207289 h 777646"/>
                  <a:gd name="connsiteX151" fmla="*/ 355975 w 606588"/>
                  <a:gd name="connsiteY151" fmla="*/ 201860 h 777646"/>
                  <a:gd name="connsiteX152" fmla="*/ 334353 w 606588"/>
                  <a:gd name="connsiteY152" fmla="*/ 160045 h 777646"/>
                  <a:gd name="connsiteX153" fmla="*/ 337973 w 606588"/>
                  <a:gd name="connsiteY153" fmla="*/ 147091 h 777646"/>
                  <a:gd name="connsiteX154" fmla="*/ 337973 w 606588"/>
                  <a:gd name="connsiteY154" fmla="*/ 147091 h 777646"/>
                  <a:gd name="connsiteX155" fmla="*/ 351022 w 606588"/>
                  <a:gd name="connsiteY155" fmla="*/ 150711 h 777646"/>
                  <a:gd name="connsiteX156" fmla="*/ 351022 w 606588"/>
                  <a:gd name="connsiteY156" fmla="*/ 150711 h 777646"/>
                  <a:gd name="connsiteX157" fmla="*/ 347307 w 606588"/>
                  <a:gd name="connsiteY157" fmla="*/ 163665 h 777646"/>
                  <a:gd name="connsiteX158" fmla="*/ 347307 w 606588"/>
                  <a:gd name="connsiteY158" fmla="*/ 163665 h 777646"/>
                  <a:gd name="connsiteX159" fmla="*/ 342640 w 606588"/>
                  <a:gd name="connsiteY159" fmla="*/ 164903 h 777646"/>
                  <a:gd name="connsiteX160" fmla="*/ 342640 w 606588"/>
                  <a:gd name="connsiteY160" fmla="*/ 164903 h 777646"/>
                  <a:gd name="connsiteX161" fmla="*/ 334353 w 606588"/>
                  <a:gd name="connsiteY161" fmla="*/ 160045 h 777646"/>
                  <a:gd name="connsiteX162" fmla="*/ 310160 w 606588"/>
                  <a:gd name="connsiteY162" fmla="*/ 119850 h 777646"/>
                  <a:gd name="connsiteX163" fmla="*/ 312731 w 606588"/>
                  <a:gd name="connsiteY163" fmla="*/ 106610 h 777646"/>
                  <a:gd name="connsiteX164" fmla="*/ 312731 w 606588"/>
                  <a:gd name="connsiteY164" fmla="*/ 106610 h 777646"/>
                  <a:gd name="connsiteX165" fmla="*/ 325971 w 606588"/>
                  <a:gd name="connsiteY165" fmla="*/ 109277 h 777646"/>
                  <a:gd name="connsiteX166" fmla="*/ 325971 w 606588"/>
                  <a:gd name="connsiteY166" fmla="*/ 109277 h 777646"/>
                  <a:gd name="connsiteX167" fmla="*/ 323304 w 606588"/>
                  <a:gd name="connsiteY167" fmla="*/ 122421 h 777646"/>
                  <a:gd name="connsiteX168" fmla="*/ 323304 w 606588"/>
                  <a:gd name="connsiteY168" fmla="*/ 122421 h 777646"/>
                  <a:gd name="connsiteX169" fmla="*/ 318065 w 606588"/>
                  <a:gd name="connsiteY169" fmla="*/ 124041 h 777646"/>
                  <a:gd name="connsiteX170" fmla="*/ 318065 w 606588"/>
                  <a:gd name="connsiteY170" fmla="*/ 124041 h 777646"/>
                  <a:gd name="connsiteX171" fmla="*/ 310160 w 606588"/>
                  <a:gd name="connsiteY171" fmla="*/ 119850 h 777646"/>
                  <a:gd name="connsiteX172" fmla="*/ 278727 w 606588"/>
                  <a:gd name="connsiteY172" fmla="*/ 88989 h 777646"/>
                  <a:gd name="connsiteX173" fmla="*/ 276441 w 606588"/>
                  <a:gd name="connsiteY173" fmla="*/ 75749 h 777646"/>
                  <a:gd name="connsiteX174" fmla="*/ 276441 w 606588"/>
                  <a:gd name="connsiteY174" fmla="*/ 75749 h 777646"/>
                  <a:gd name="connsiteX175" fmla="*/ 289776 w 606588"/>
                  <a:gd name="connsiteY175" fmla="*/ 73368 h 777646"/>
                  <a:gd name="connsiteX176" fmla="*/ 289776 w 606588"/>
                  <a:gd name="connsiteY176" fmla="*/ 73368 h 777646"/>
                  <a:gd name="connsiteX177" fmla="*/ 292062 w 606588"/>
                  <a:gd name="connsiteY177" fmla="*/ 86703 h 777646"/>
                  <a:gd name="connsiteX178" fmla="*/ 292062 w 606588"/>
                  <a:gd name="connsiteY178" fmla="*/ 86703 h 777646"/>
                  <a:gd name="connsiteX179" fmla="*/ 284252 w 606588"/>
                  <a:gd name="connsiteY179" fmla="*/ 90703 h 777646"/>
                  <a:gd name="connsiteX180" fmla="*/ 284252 w 606588"/>
                  <a:gd name="connsiteY180" fmla="*/ 90703 h 777646"/>
                  <a:gd name="connsiteX181" fmla="*/ 278727 w 606588"/>
                  <a:gd name="connsiteY181" fmla="*/ 88989 h 777646"/>
                  <a:gd name="connsiteX182" fmla="*/ 238627 w 606588"/>
                  <a:gd name="connsiteY182" fmla="*/ 66795 h 777646"/>
                  <a:gd name="connsiteX183" fmla="*/ 233769 w 606588"/>
                  <a:gd name="connsiteY183" fmla="*/ 54222 h 777646"/>
                  <a:gd name="connsiteX184" fmla="*/ 233769 w 606588"/>
                  <a:gd name="connsiteY184" fmla="*/ 54222 h 777646"/>
                  <a:gd name="connsiteX185" fmla="*/ 246342 w 606588"/>
                  <a:gd name="connsiteY185" fmla="*/ 49365 h 777646"/>
                  <a:gd name="connsiteX186" fmla="*/ 246342 w 606588"/>
                  <a:gd name="connsiteY186" fmla="*/ 49365 h 777646"/>
                  <a:gd name="connsiteX187" fmla="*/ 251200 w 606588"/>
                  <a:gd name="connsiteY187" fmla="*/ 61938 h 777646"/>
                  <a:gd name="connsiteX188" fmla="*/ 251200 w 606588"/>
                  <a:gd name="connsiteY188" fmla="*/ 61938 h 777646"/>
                  <a:gd name="connsiteX189" fmla="*/ 242532 w 606588"/>
                  <a:gd name="connsiteY189" fmla="*/ 67653 h 777646"/>
                  <a:gd name="connsiteX190" fmla="*/ 242532 w 606588"/>
                  <a:gd name="connsiteY190" fmla="*/ 67653 h 777646"/>
                  <a:gd name="connsiteX191" fmla="*/ 238627 w 606588"/>
                  <a:gd name="connsiteY191" fmla="*/ 66795 h 777646"/>
                  <a:gd name="connsiteX192" fmla="*/ 194907 w 606588"/>
                  <a:gd name="connsiteY192" fmla="*/ 50698 h 777646"/>
                  <a:gd name="connsiteX193" fmla="*/ 188525 w 606588"/>
                  <a:gd name="connsiteY193" fmla="*/ 38792 h 777646"/>
                  <a:gd name="connsiteX194" fmla="*/ 188525 w 606588"/>
                  <a:gd name="connsiteY194" fmla="*/ 38792 h 777646"/>
                  <a:gd name="connsiteX195" fmla="*/ 200432 w 606588"/>
                  <a:gd name="connsiteY195" fmla="*/ 32505 h 777646"/>
                  <a:gd name="connsiteX196" fmla="*/ 200432 w 606588"/>
                  <a:gd name="connsiteY196" fmla="*/ 32505 h 777646"/>
                  <a:gd name="connsiteX197" fmla="*/ 206813 w 606588"/>
                  <a:gd name="connsiteY197" fmla="*/ 44412 h 777646"/>
                  <a:gd name="connsiteX198" fmla="*/ 206813 w 606588"/>
                  <a:gd name="connsiteY198" fmla="*/ 44412 h 777646"/>
                  <a:gd name="connsiteX199" fmla="*/ 197669 w 606588"/>
                  <a:gd name="connsiteY199" fmla="*/ 51079 h 777646"/>
                  <a:gd name="connsiteX200" fmla="*/ 197669 w 606588"/>
                  <a:gd name="connsiteY200" fmla="*/ 51079 h 777646"/>
                  <a:gd name="connsiteX201" fmla="*/ 194907 w 606588"/>
                  <a:gd name="connsiteY201" fmla="*/ 50698 h 777646"/>
                  <a:gd name="connsiteX202" fmla="*/ 149378 w 606588"/>
                  <a:gd name="connsiteY202" fmla="*/ 38792 h 777646"/>
                  <a:gd name="connsiteX203" fmla="*/ 142139 w 606588"/>
                  <a:gd name="connsiteY203" fmla="*/ 27362 h 777646"/>
                  <a:gd name="connsiteX204" fmla="*/ 142139 w 606588"/>
                  <a:gd name="connsiteY204" fmla="*/ 27362 h 777646"/>
                  <a:gd name="connsiteX205" fmla="*/ 153473 w 606588"/>
                  <a:gd name="connsiteY205" fmla="*/ 20218 h 777646"/>
                  <a:gd name="connsiteX206" fmla="*/ 153473 w 606588"/>
                  <a:gd name="connsiteY206" fmla="*/ 20218 h 777646"/>
                  <a:gd name="connsiteX207" fmla="*/ 160712 w 606588"/>
                  <a:gd name="connsiteY207" fmla="*/ 31553 h 777646"/>
                  <a:gd name="connsiteX208" fmla="*/ 160712 w 606588"/>
                  <a:gd name="connsiteY208" fmla="*/ 31553 h 777646"/>
                  <a:gd name="connsiteX209" fmla="*/ 151473 w 606588"/>
                  <a:gd name="connsiteY209" fmla="*/ 38982 h 777646"/>
                  <a:gd name="connsiteX210" fmla="*/ 151473 w 606588"/>
                  <a:gd name="connsiteY210" fmla="*/ 38982 h 777646"/>
                  <a:gd name="connsiteX211" fmla="*/ 149378 w 606588"/>
                  <a:gd name="connsiteY211" fmla="*/ 38792 h 777646"/>
                  <a:gd name="connsiteX212" fmla="*/ 102991 w 606588"/>
                  <a:gd name="connsiteY212" fmla="*/ 29934 h 777646"/>
                  <a:gd name="connsiteX213" fmla="*/ 102991 w 606588"/>
                  <a:gd name="connsiteY213" fmla="*/ 29934 h 777646"/>
                  <a:gd name="connsiteX214" fmla="*/ 95085 w 606588"/>
                  <a:gd name="connsiteY214" fmla="*/ 18980 h 777646"/>
                  <a:gd name="connsiteX215" fmla="*/ 95085 w 606588"/>
                  <a:gd name="connsiteY215" fmla="*/ 18980 h 777646"/>
                  <a:gd name="connsiteX216" fmla="*/ 106039 w 606588"/>
                  <a:gd name="connsiteY216" fmla="*/ 11074 h 777646"/>
                  <a:gd name="connsiteX217" fmla="*/ 106039 w 606588"/>
                  <a:gd name="connsiteY217" fmla="*/ 11074 h 777646"/>
                  <a:gd name="connsiteX218" fmla="*/ 113849 w 606588"/>
                  <a:gd name="connsiteY218" fmla="*/ 22028 h 777646"/>
                  <a:gd name="connsiteX219" fmla="*/ 113849 w 606588"/>
                  <a:gd name="connsiteY219" fmla="*/ 22028 h 777646"/>
                  <a:gd name="connsiteX220" fmla="*/ 104515 w 606588"/>
                  <a:gd name="connsiteY220" fmla="*/ 30029 h 777646"/>
                  <a:gd name="connsiteX221" fmla="*/ 104515 w 606588"/>
                  <a:gd name="connsiteY221" fmla="*/ 30029 h 777646"/>
                  <a:gd name="connsiteX222" fmla="*/ 102991 w 606588"/>
                  <a:gd name="connsiteY222" fmla="*/ 29934 h 777646"/>
                  <a:gd name="connsiteX223" fmla="*/ 56033 w 606588"/>
                  <a:gd name="connsiteY223" fmla="*/ 23457 h 777646"/>
                  <a:gd name="connsiteX224" fmla="*/ 47651 w 606588"/>
                  <a:gd name="connsiteY224" fmla="*/ 12884 h 777646"/>
                  <a:gd name="connsiteX225" fmla="*/ 47651 w 606588"/>
                  <a:gd name="connsiteY225" fmla="*/ 12884 h 777646"/>
                  <a:gd name="connsiteX226" fmla="*/ 58223 w 606588"/>
                  <a:gd name="connsiteY226" fmla="*/ 4502 h 777646"/>
                  <a:gd name="connsiteX227" fmla="*/ 58223 w 606588"/>
                  <a:gd name="connsiteY227" fmla="*/ 4502 h 777646"/>
                  <a:gd name="connsiteX228" fmla="*/ 66510 w 606588"/>
                  <a:gd name="connsiteY228" fmla="*/ 15075 h 777646"/>
                  <a:gd name="connsiteX229" fmla="*/ 66510 w 606588"/>
                  <a:gd name="connsiteY229" fmla="*/ 15075 h 777646"/>
                  <a:gd name="connsiteX230" fmla="*/ 57080 w 606588"/>
                  <a:gd name="connsiteY230" fmla="*/ 23552 h 777646"/>
                  <a:gd name="connsiteX231" fmla="*/ 57080 w 606588"/>
                  <a:gd name="connsiteY231" fmla="*/ 23552 h 777646"/>
                  <a:gd name="connsiteX232" fmla="*/ 56033 w 606588"/>
                  <a:gd name="connsiteY232" fmla="*/ 23457 h 777646"/>
                  <a:gd name="connsiteX233" fmla="*/ 8789 w 606588"/>
                  <a:gd name="connsiteY233" fmla="*/ 19075 h 777646"/>
                  <a:gd name="connsiteX234" fmla="*/ 26 w 606588"/>
                  <a:gd name="connsiteY234" fmla="*/ 8883 h 777646"/>
                  <a:gd name="connsiteX235" fmla="*/ 26 w 606588"/>
                  <a:gd name="connsiteY235" fmla="*/ 8883 h 777646"/>
                  <a:gd name="connsiteX236" fmla="*/ 10122 w 606588"/>
                  <a:gd name="connsiteY236" fmla="*/ 25 h 777646"/>
                  <a:gd name="connsiteX237" fmla="*/ 10122 w 606588"/>
                  <a:gd name="connsiteY237" fmla="*/ 25 h 777646"/>
                  <a:gd name="connsiteX238" fmla="*/ 10217 w 606588"/>
                  <a:gd name="connsiteY238" fmla="*/ 25 h 777646"/>
                  <a:gd name="connsiteX239" fmla="*/ 10217 w 606588"/>
                  <a:gd name="connsiteY239" fmla="*/ 25 h 777646"/>
                  <a:gd name="connsiteX240" fmla="*/ 18980 w 606588"/>
                  <a:gd name="connsiteY240" fmla="*/ 10217 h 777646"/>
                  <a:gd name="connsiteX241" fmla="*/ 18980 w 606588"/>
                  <a:gd name="connsiteY241" fmla="*/ 10217 h 777646"/>
                  <a:gd name="connsiteX242" fmla="*/ 9455 w 606588"/>
                  <a:gd name="connsiteY242" fmla="*/ 19075 h 777646"/>
                  <a:gd name="connsiteX243" fmla="*/ 9455 w 606588"/>
                  <a:gd name="connsiteY243" fmla="*/ 19075 h 777646"/>
                  <a:gd name="connsiteX244" fmla="*/ 8789 w 606588"/>
                  <a:gd name="connsiteY244" fmla="*/ 19075 h 77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</a:cxnLst>
                <a:rect l="l" t="t" r="r" b="b"/>
                <a:pathLst>
                  <a:path w="606588" h="777646">
                    <a:moveTo>
                      <a:pt x="587623" y="769740"/>
                    </a:moveTo>
                    <a:cubicBezTo>
                      <a:pt x="586766" y="764502"/>
                      <a:pt x="590290" y="759644"/>
                      <a:pt x="595529" y="758787"/>
                    </a:cubicBezTo>
                    <a:lnTo>
                      <a:pt x="595529" y="758787"/>
                    </a:lnTo>
                    <a:cubicBezTo>
                      <a:pt x="600672" y="757929"/>
                      <a:pt x="605625" y="761454"/>
                      <a:pt x="606482" y="766597"/>
                    </a:cubicBezTo>
                    <a:lnTo>
                      <a:pt x="606482" y="766597"/>
                    </a:lnTo>
                    <a:cubicBezTo>
                      <a:pt x="607244" y="771836"/>
                      <a:pt x="603815" y="776694"/>
                      <a:pt x="598577" y="777551"/>
                    </a:cubicBezTo>
                    <a:lnTo>
                      <a:pt x="598577" y="777551"/>
                    </a:lnTo>
                    <a:cubicBezTo>
                      <a:pt x="598100" y="777646"/>
                      <a:pt x="597529" y="777646"/>
                      <a:pt x="597053" y="777646"/>
                    </a:cubicBezTo>
                    <a:lnTo>
                      <a:pt x="597053" y="777646"/>
                    </a:lnTo>
                    <a:cubicBezTo>
                      <a:pt x="592385" y="777646"/>
                      <a:pt x="588385" y="774408"/>
                      <a:pt x="587623" y="769740"/>
                    </a:cubicBezTo>
                    <a:close/>
                    <a:moveTo>
                      <a:pt x="578003" y="723735"/>
                    </a:moveTo>
                    <a:cubicBezTo>
                      <a:pt x="576669" y="718686"/>
                      <a:pt x="579812" y="713448"/>
                      <a:pt x="584861" y="712209"/>
                    </a:cubicBezTo>
                    <a:lnTo>
                      <a:pt x="584861" y="712209"/>
                    </a:lnTo>
                    <a:cubicBezTo>
                      <a:pt x="590004" y="710876"/>
                      <a:pt x="595148" y="714019"/>
                      <a:pt x="596481" y="719067"/>
                    </a:cubicBezTo>
                    <a:lnTo>
                      <a:pt x="596481" y="719067"/>
                    </a:lnTo>
                    <a:lnTo>
                      <a:pt x="596481" y="719067"/>
                    </a:lnTo>
                    <a:lnTo>
                      <a:pt x="596481" y="719067"/>
                    </a:lnTo>
                    <a:cubicBezTo>
                      <a:pt x="597719" y="724211"/>
                      <a:pt x="594671" y="729354"/>
                      <a:pt x="589528" y="730688"/>
                    </a:cubicBezTo>
                    <a:lnTo>
                      <a:pt x="589528" y="730688"/>
                    </a:lnTo>
                    <a:cubicBezTo>
                      <a:pt x="588766" y="730878"/>
                      <a:pt x="588004" y="730974"/>
                      <a:pt x="587242" y="730974"/>
                    </a:cubicBezTo>
                    <a:lnTo>
                      <a:pt x="587242" y="730974"/>
                    </a:lnTo>
                    <a:cubicBezTo>
                      <a:pt x="582956" y="730974"/>
                      <a:pt x="579050" y="728021"/>
                      <a:pt x="578003" y="723735"/>
                    </a:cubicBezTo>
                    <a:close/>
                    <a:moveTo>
                      <a:pt x="564763" y="678491"/>
                    </a:moveTo>
                    <a:cubicBezTo>
                      <a:pt x="563144" y="673538"/>
                      <a:pt x="565811" y="668109"/>
                      <a:pt x="570859" y="666489"/>
                    </a:cubicBezTo>
                    <a:lnTo>
                      <a:pt x="570859" y="666489"/>
                    </a:lnTo>
                    <a:cubicBezTo>
                      <a:pt x="575812" y="664870"/>
                      <a:pt x="581241" y="667537"/>
                      <a:pt x="582860" y="672585"/>
                    </a:cubicBezTo>
                    <a:lnTo>
                      <a:pt x="582860" y="672585"/>
                    </a:lnTo>
                    <a:cubicBezTo>
                      <a:pt x="584480" y="677538"/>
                      <a:pt x="581813" y="682968"/>
                      <a:pt x="576860" y="684587"/>
                    </a:cubicBezTo>
                    <a:lnTo>
                      <a:pt x="576860" y="684587"/>
                    </a:lnTo>
                    <a:cubicBezTo>
                      <a:pt x="575812" y="684873"/>
                      <a:pt x="574859" y="685063"/>
                      <a:pt x="573812" y="685063"/>
                    </a:cubicBezTo>
                    <a:lnTo>
                      <a:pt x="573812" y="685063"/>
                    </a:lnTo>
                    <a:cubicBezTo>
                      <a:pt x="569811" y="685063"/>
                      <a:pt x="566096" y="682587"/>
                      <a:pt x="564763" y="678491"/>
                    </a:cubicBezTo>
                    <a:close/>
                    <a:moveTo>
                      <a:pt x="548475" y="634295"/>
                    </a:moveTo>
                    <a:cubicBezTo>
                      <a:pt x="546475" y="629437"/>
                      <a:pt x="548856" y="623913"/>
                      <a:pt x="553714" y="621912"/>
                    </a:cubicBezTo>
                    <a:lnTo>
                      <a:pt x="553714" y="621912"/>
                    </a:lnTo>
                    <a:cubicBezTo>
                      <a:pt x="558572" y="619912"/>
                      <a:pt x="564191" y="622198"/>
                      <a:pt x="566096" y="627151"/>
                    </a:cubicBezTo>
                    <a:lnTo>
                      <a:pt x="566096" y="627151"/>
                    </a:lnTo>
                    <a:cubicBezTo>
                      <a:pt x="566096" y="627151"/>
                      <a:pt x="566096" y="627151"/>
                      <a:pt x="566192" y="627151"/>
                    </a:cubicBezTo>
                    <a:lnTo>
                      <a:pt x="566192" y="627151"/>
                    </a:lnTo>
                    <a:cubicBezTo>
                      <a:pt x="568097" y="632009"/>
                      <a:pt x="565811" y="637533"/>
                      <a:pt x="560953" y="639534"/>
                    </a:cubicBezTo>
                    <a:lnTo>
                      <a:pt x="560953" y="639534"/>
                    </a:lnTo>
                    <a:cubicBezTo>
                      <a:pt x="559715" y="640010"/>
                      <a:pt x="558572" y="640200"/>
                      <a:pt x="557333" y="640200"/>
                    </a:cubicBezTo>
                    <a:lnTo>
                      <a:pt x="557333" y="640200"/>
                    </a:lnTo>
                    <a:cubicBezTo>
                      <a:pt x="553619" y="640200"/>
                      <a:pt x="549999" y="638010"/>
                      <a:pt x="548475" y="634295"/>
                    </a:cubicBezTo>
                    <a:close/>
                    <a:moveTo>
                      <a:pt x="529139" y="591337"/>
                    </a:moveTo>
                    <a:cubicBezTo>
                      <a:pt x="526853" y="586670"/>
                      <a:pt x="528758" y="580955"/>
                      <a:pt x="533426" y="578574"/>
                    </a:cubicBezTo>
                    <a:lnTo>
                      <a:pt x="533426" y="578574"/>
                    </a:lnTo>
                    <a:cubicBezTo>
                      <a:pt x="538188" y="576288"/>
                      <a:pt x="543903" y="578193"/>
                      <a:pt x="546189" y="582955"/>
                    </a:cubicBezTo>
                    <a:lnTo>
                      <a:pt x="546189" y="582955"/>
                    </a:lnTo>
                    <a:cubicBezTo>
                      <a:pt x="548570" y="587622"/>
                      <a:pt x="546665" y="593337"/>
                      <a:pt x="541903" y="595719"/>
                    </a:cubicBezTo>
                    <a:lnTo>
                      <a:pt x="541903" y="595719"/>
                    </a:lnTo>
                    <a:cubicBezTo>
                      <a:pt x="540569" y="596385"/>
                      <a:pt x="539141" y="596671"/>
                      <a:pt x="537712" y="596671"/>
                    </a:cubicBezTo>
                    <a:lnTo>
                      <a:pt x="537712" y="596671"/>
                    </a:lnTo>
                    <a:cubicBezTo>
                      <a:pt x="534188" y="596671"/>
                      <a:pt x="530854" y="594766"/>
                      <a:pt x="529139" y="591337"/>
                    </a:cubicBezTo>
                    <a:close/>
                    <a:moveTo>
                      <a:pt x="506660" y="550094"/>
                    </a:moveTo>
                    <a:cubicBezTo>
                      <a:pt x="503898" y="545617"/>
                      <a:pt x="505422" y="539807"/>
                      <a:pt x="509899" y="537045"/>
                    </a:cubicBezTo>
                    <a:lnTo>
                      <a:pt x="509899" y="537045"/>
                    </a:lnTo>
                    <a:cubicBezTo>
                      <a:pt x="514376" y="534378"/>
                      <a:pt x="520281" y="535806"/>
                      <a:pt x="522948" y="540283"/>
                    </a:cubicBezTo>
                    <a:lnTo>
                      <a:pt x="522948" y="540283"/>
                    </a:lnTo>
                    <a:lnTo>
                      <a:pt x="522948" y="540283"/>
                    </a:lnTo>
                    <a:lnTo>
                      <a:pt x="522948" y="540283"/>
                    </a:lnTo>
                    <a:cubicBezTo>
                      <a:pt x="525710" y="544855"/>
                      <a:pt x="524186" y="550665"/>
                      <a:pt x="519710" y="553428"/>
                    </a:cubicBezTo>
                    <a:lnTo>
                      <a:pt x="519710" y="553428"/>
                    </a:lnTo>
                    <a:cubicBezTo>
                      <a:pt x="518186" y="554285"/>
                      <a:pt x="516471" y="554761"/>
                      <a:pt x="514852" y="554761"/>
                    </a:cubicBezTo>
                    <a:lnTo>
                      <a:pt x="514852" y="554761"/>
                    </a:lnTo>
                    <a:cubicBezTo>
                      <a:pt x="511613" y="554761"/>
                      <a:pt x="508470" y="553142"/>
                      <a:pt x="506660" y="550094"/>
                    </a:cubicBezTo>
                    <a:close/>
                    <a:moveTo>
                      <a:pt x="480657" y="511137"/>
                    </a:moveTo>
                    <a:cubicBezTo>
                      <a:pt x="477514" y="506850"/>
                      <a:pt x="478466" y="500945"/>
                      <a:pt x="482657" y="497802"/>
                    </a:cubicBezTo>
                    <a:lnTo>
                      <a:pt x="482657" y="497802"/>
                    </a:lnTo>
                    <a:cubicBezTo>
                      <a:pt x="486944" y="494658"/>
                      <a:pt x="492849" y="495611"/>
                      <a:pt x="495992" y="499802"/>
                    </a:cubicBezTo>
                    <a:lnTo>
                      <a:pt x="495992" y="499802"/>
                    </a:lnTo>
                    <a:lnTo>
                      <a:pt x="495992" y="499802"/>
                    </a:lnTo>
                    <a:lnTo>
                      <a:pt x="495992" y="499802"/>
                    </a:lnTo>
                    <a:cubicBezTo>
                      <a:pt x="499136" y="503993"/>
                      <a:pt x="498183" y="509994"/>
                      <a:pt x="493992" y="513137"/>
                    </a:cubicBezTo>
                    <a:lnTo>
                      <a:pt x="493992" y="513137"/>
                    </a:lnTo>
                    <a:cubicBezTo>
                      <a:pt x="492278" y="514375"/>
                      <a:pt x="490277" y="514947"/>
                      <a:pt x="488372" y="514947"/>
                    </a:cubicBezTo>
                    <a:lnTo>
                      <a:pt x="488372" y="514947"/>
                    </a:lnTo>
                    <a:cubicBezTo>
                      <a:pt x="485420" y="514947"/>
                      <a:pt x="482562" y="513613"/>
                      <a:pt x="480657" y="511137"/>
                    </a:cubicBezTo>
                    <a:close/>
                    <a:moveTo>
                      <a:pt x="452558" y="471513"/>
                    </a:moveTo>
                    <a:cubicBezTo>
                      <a:pt x="449891" y="467036"/>
                      <a:pt x="451320" y="461130"/>
                      <a:pt x="455797" y="458463"/>
                    </a:cubicBezTo>
                    <a:lnTo>
                      <a:pt x="455797" y="458463"/>
                    </a:lnTo>
                    <a:cubicBezTo>
                      <a:pt x="460274" y="455701"/>
                      <a:pt x="466179" y="457130"/>
                      <a:pt x="468941" y="461607"/>
                    </a:cubicBezTo>
                    <a:lnTo>
                      <a:pt x="468941" y="461607"/>
                    </a:lnTo>
                    <a:cubicBezTo>
                      <a:pt x="471608" y="466083"/>
                      <a:pt x="470180" y="471989"/>
                      <a:pt x="465703" y="474751"/>
                    </a:cubicBezTo>
                    <a:lnTo>
                      <a:pt x="465703" y="474751"/>
                    </a:lnTo>
                    <a:cubicBezTo>
                      <a:pt x="464179" y="475608"/>
                      <a:pt x="462464" y="476085"/>
                      <a:pt x="460750" y="476085"/>
                    </a:cubicBezTo>
                    <a:lnTo>
                      <a:pt x="460750" y="476085"/>
                    </a:lnTo>
                    <a:cubicBezTo>
                      <a:pt x="457511" y="476085"/>
                      <a:pt x="454368" y="474465"/>
                      <a:pt x="452558" y="471513"/>
                    </a:cubicBezTo>
                    <a:close/>
                    <a:moveTo>
                      <a:pt x="430651" y="427507"/>
                    </a:moveTo>
                    <a:cubicBezTo>
                      <a:pt x="428651" y="422649"/>
                      <a:pt x="431032" y="417125"/>
                      <a:pt x="435890" y="415125"/>
                    </a:cubicBezTo>
                    <a:lnTo>
                      <a:pt x="435890" y="415125"/>
                    </a:lnTo>
                    <a:cubicBezTo>
                      <a:pt x="440747" y="413124"/>
                      <a:pt x="446367" y="415506"/>
                      <a:pt x="448272" y="420363"/>
                    </a:cubicBezTo>
                    <a:lnTo>
                      <a:pt x="448272" y="420363"/>
                    </a:lnTo>
                    <a:cubicBezTo>
                      <a:pt x="450272" y="425221"/>
                      <a:pt x="447891" y="430841"/>
                      <a:pt x="443033" y="432746"/>
                    </a:cubicBezTo>
                    <a:lnTo>
                      <a:pt x="443033" y="432746"/>
                    </a:lnTo>
                    <a:cubicBezTo>
                      <a:pt x="441890" y="433222"/>
                      <a:pt x="440652" y="433508"/>
                      <a:pt x="439509" y="433508"/>
                    </a:cubicBezTo>
                    <a:lnTo>
                      <a:pt x="439509" y="433508"/>
                    </a:lnTo>
                    <a:cubicBezTo>
                      <a:pt x="435699" y="433508"/>
                      <a:pt x="432175" y="431222"/>
                      <a:pt x="430651" y="427507"/>
                    </a:cubicBezTo>
                    <a:close/>
                    <a:moveTo>
                      <a:pt x="415125" y="381406"/>
                    </a:moveTo>
                    <a:cubicBezTo>
                      <a:pt x="413601" y="376358"/>
                      <a:pt x="416554" y="371024"/>
                      <a:pt x="421602" y="369595"/>
                    </a:cubicBezTo>
                    <a:lnTo>
                      <a:pt x="421602" y="369595"/>
                    </a:lnTo>
                    <a:cubicBezTo>
                      <a:pt x="426650" y="368166"/>
                      <a:pt x="431984" y="371119"/>
                      <a:pt x="433413" y="376167"/>
                    </a:cubicBezTo>
                    <a:lnTo>
                      <a:pt x="433413" y="376167"/>
                    </a:lnTo>
                    <a:cubicBezTo>
                      <a:pt x="434842" y="381216"/>
                      <a:pt x="431889" y="386454"/>
                      <a:pt x="426841" y="387883"/>
                    </a:cubicBezTo>
                    <a:lnTo>
                      <a:pt x="426841" y="387883"/>
                    </a:lnTo>
                    <a:cubicBezTo>
                      <a:pt x="425984" y="388169"/>
                      <a:pt x="425126" y="388264"/>
                      <a:pt x="424269" y="388264"/>
                    </a:cubicBezTo>
                    <a:lnTo>
                      <a:pt x="424269" y="388264"/>
                    </a:lnTo>
                    <a:cubicBezTo>
                      <a:pt x="420078" y="388264"/>
                      <a:pt x="416268" y="385597"/>
                      <a:pt x="415125" y="381406"/>
                    </a:cubicBezTo>
                    <a:close/>
                    <a:moveTo>
                      <a:pt x="402647" y="335115"/>
                    </a:moveTo>
                    <a:cubicBezTo>
                      <a:pt x="401314" y="329971"/>
                      <a:pt x="404362" y="324828"/>
                      <a:pt x="409410" y="323399"/>
                    </a:cubicBezTo>
                    <a:lnTo>
                      <a:pt x="409410" y="323399"/>
                    </a:lnTo>
                    <a:cubicBezTo>
                      <a:pt x="414554" y="322065"/>
                      <a:pt x="419792" y="325113"/>
                      <a:pt x="421126" y="330257"/>
                    </a:cubicBezTo>
                    <a:lnTo>
                      <a:pt x="421126" y="330257"/>
                    </a:lnTo>
                    <a:lnTo>
                      <a:pt x="421126" y="330257"/>
                    </a:lnTo>
                    <a:lnTo>
                      <a:pt x="421126" y="330257"/>
                    </a:lnTo>
                    <a:cubicBezTo>
                      <a:pt x="422459" y="335305"/>
                      <a:pt x="419411" y="340544"/>
                      <a:pt x="414363" y="341877"/>
                    </a:cubicBezTo>
                    <a:lnTo>
                      <a:pt x="414363" y="341877"/>
                    </a:lnTo>
                    <a:cubicBezTo>
                      <a:pt x="413506" y="342068"/>
                      <a:pt x="412649" y="342163"/>
                      <a:pt x="411887" y="342163"/>
                    </a:cubicBezTo>
                    <a:lnTo>
                      <a:pt x="411887" y="342163"/>
                    </a:lnTo>
                    <a:cubicBezTo>
                      <a:pt x="407696" y="342163"/>
                      <a:pt x="403790" y="339401"/>
                      <a:pt x="402647" y="335115"/>
                    </a:cubicBezTo>
                    <a:close/>
                    <a:moveTo>
                      <a:pt x="389884" y="289490"/>
                    </a:moveTo>
                    <a:cubicBezTo>
                      <a:pt x="388265" y="284537"/>
                      <a:pt x="391122" y="279203"/>
                      <a:pt x="396170" y="277584"/>
                    </a:cubicBezTo>
                    <a:lnTo>
                      <a:pt x="396170" y="277584"/>
                    </a:lnTo>
                    <a:cubicBezTo>
                      <a:pt x="401219" y="276060"/>
                      <a:pt x="406553" y="278917"/>
                      <a:pt x="408077" y="283965"/>
                    </a:cubicBezTo>
                    <a:lnTo>
                      <a:pt x="408077" y="283965"/>
                    </a:lnTo>
                    <a:lnTo>
                      <a:pt x="408077" y="283965"/>
                    </a:lnTo>
                    <a:lnTo>
                      <a:pt x="408077" y="283965"/>
                    </a:lnTo>
                    <a:cubicBezTo>
                      <a:pt x="409601" y="288918"/>
                      <a:pt x="406743" y="294252"/>
                      <a:pt x="401790" y="295872"/>
                    </a:cubicBezTo>
                    <a:lnTo>
                      <a:pt x="401790" y="295872"/>
                    </a:lnTo>
                    <a:cubicBezTo>
                      <a:pt x="400838" y="296157"/>
                      <a:pt x="399885" y="296253"/>
                      <a:pt x="398933" y="296253"/>
                    </a:cubicBezTo>
                    <a:lnTo>
                      <a:pt x="398933" y="296253"/>
                    </a:lnTo>
                    <a:cubicBezTo>
                      <a:pt x="394932" y="296253"/>
                      <a:pt x="391122" y="293586"/>
                      <a:pt x="389884" y="289490"/>
                    </a:cubicBezTo>
                    <a:close/>
                    <a:moveTo>
                      <a:pt x="374549" y="245008"/>
                    </a:moveTo>
                    <a:cubicBezTo>
                      <a:pt x="372644" y="240150"/>
                      <a:pt x="375120" y="234626"/>
                      <a:pt x="379978" y="232721"/>
                    </a:cubicBezTo>
                    <a:lnTo>
                      <a:pt x="379978" y="232721"/>
                    </a:lnTo>
                    <a:cubicBezTo>
                      <a:pt x="384931" y="230816"/>
                      <a:pt x="390455" y="233292"/>
                      <a:pt x="392265" y="238245"/>
                    </a:cubicBezTo>
                    <a:lnTo>
                      <a:pt x="392265" y="238245"/>
                    </a:lnTo>
                    <a:cubicBezTo>
                      <a:pt x="394170" y="243103"/>
                      <a:pt x="391789" y="248628"/>
                      <a:pt x="386836" y="250533"/>
                    </a:cubicBezTo>
                    <a:lnTo>
                      <a:pt x="386836" y="250533"/>
                    </a:lnTo>
                    <a:cubicBezTo>
                      <a:pt x="385693" y="250914"/>
                      <a:pt x="384550" y="251104"/>
                      <a:pt x="383407" y="251104"/>
                    </a:cubicBezTo>
                    <a:lnTo>
                      <a:pt x="383407" y="251104"/>
                    </a:lnTo>
                    <a:cubicBezTo>
                      <a:pt x="379597" y="251104"/>
                      <a:pt x="375977" y="248818"/>
                      <a:pt x="374549" y="245008"/>
                    </a:cubicBezTo>
                    <a:close/>
                    <a:moveTo>
                      <a:pt x="355975" y="201860"/>
                    </a:moveTo>
                    <a:cubicBezTo>
                      <a:pt x="353784" y="197097"/>
                      <a:pt x="355784" y="191382"/>
                      <a:pt x="360547" y="189192"/>
                    </a:cubicBezTo>
                    <a:lnTo>
                      <a:pt x="360547" y="189192"/>
                    </a:lnTo>
                    <a:cubicBezTo>
                      <a:pt x="365309" y="186906"/>
                      <a:pt x="370929" y="188906"/>
                      <a:pt x="373215" y="193668"/>
                    </a:cubicBezTo>
                    <a:lnTo>
                      <a:pt x="373215" y="193668"/>
                    </a:lnTo>
                    <a:cubicBezTo>
                      <a:pt x="375501" y="198431"/>
                      <a:pt x="373406" y="204146"/>
                      <a:pt x="368738" y="206337"/>
                    </a:cubicBezTo>
                    <a:lnTo>
                      <a:pt x="368738" y="206337"/>
                    </a:lnTo>
                    <a:cubicBezTo>
                      <a:pt x="367405" y="207003"/>
                      <a:pt x="365976" y="207289"/>
                      <a:pt x="364643" y="207289"/>
                    </a:cubicBezTo>
                    <a:lnTo>
                      <a:pt x="364643" y="207289"/>
                    </a:lnTo>
                    <a:cubicBezTo>
                      <a:pt x="361023" y="207289"/>
                      <a:pt x="357594" y="205289"/>
                      <a:pt x="355975" y="201860"/>
                    </a:cubicBezTo>
                    <a:close/>
                    <a:moveTo>
                      <a:pt x="334353" y="160045"/>
                    </a:moveTo>
                    <a:cubicBezTo>
                      <a:pt x="331781" y="155473"/>
                      <a:pt x="333401" y="149663"/>
                      <a:pt x="337973" y="147091"/>
                    </a:cubicBezTo>
                    <a:lnTo>
                      <a:pt x="337973" y="147091"/>
                    </a:lnTo>
                    <a:cubicBezTo>
                      <a:pt x="342640" y="144519"/>
                      <a:pt x="348355" y="146139"/>
                      <a:pt x="351022" y="150711"/>
                    </a:cubicBezTo>
                    <a:lnTo>
                      <a:pt x="351022" y="150711"/>
                    </a:lnTo>
                    <a:cubicBezTo>
                      <a:pt x="353498" y="155283"/>
                      <a:pt x="351879" y="161093"/>
                      <a:pt x="347307" y="163665"/>
                    </a:cubicBezTo>
                    <a:lnTo>
                      <a:pt x="347307" y="163665"/>
                    </a:lnTo>
                    <a:cubicBezTo>
                      <a:pt x="345878" y="164522"/>
                      <a:pt x="344259" y="164903"/>
                      <a:pt x="342640" y="164903"/>
                    </a:cubicBezTo>
                    <a:lnTo>
                      <a:pt x="342640" y="164903"/>
                    </a:lnTo>
                    <a:cubicBezTo>
                      <a:pt x="339306" y="164903"/>
                      <a:pt x="336068" y="163188"/>
                      <a:pt x="334353" y="160045"/>
                    </a:cubicBezTo>
                    <a:close/>
                    <a:moveTo>
                      <a:pt x="310160" y="119850"/>
                    </a:moveTo>
                    <a:cubicBezTo>
                      <a:pt x="307207" y="115468"/>
                      <a:pt x="308350" y="109563"/>
                      <a:pt x="312731" y="106610"/>
                    </a:cubicBezTo>
                    <a:lnTo>
                      <a:pt x="312731" y="106610"/>
                    </a:lnTo>
                    <a:cubicBezTo>
                      <a:pt x="317113" y="103657"/>
                      <a:pt x="323018" y="104895"/>
                      <a:pt x="325971" y="109277"/>
                    </a:cubicBezTo>
                    <a:lnTo>
                      <a:pt x="325971" y="109277"/>
                    </a:lnTo>
                    <a:cubicBezTo>
                      <a:pt x="328829" y="113658"/>
                      <a:pt x="327686" y="119564"/>
                      <a:pt x="323304" y="122421"/>
                    </a:cubicBezTo>
                    <a:lnTo>
                      <a:pt x="323304" y="122421"/>
                    </a:lnTo>
                    <a:cubicBezTo>
                      <a:pt x="321685" y="123564"/>
                      <a:pt x="319875" y="124041"/>
                      <a:pt x="318065" y="124041"/>
                    </a:cubicBezTo>
                    <a:lnTo>
                      <a:pt x="318065" y="124041"/>
                    </a:lnTo>
                    <a:cubicBezTo>
                      <a:pt x="315017" y="124041"/>
                      <a:pt x="311969" y="122612"/>
                      <a:pt x="310160" y="119850"/>
                    </a:cubicBezTo>
                    <a:close/>
                    <a:moveTo>
                      <a:pt x="278727" y="88989"/>
                    </a:moveTo>
                    <a:cubicBezTo>
                      <a:pt x="274441" y="85941"/>
                      <a:pt x="273393" y="80035"/>
                      <a:pt x="276441" y="75749"/>
                    </a:cubicBezTo>
                    <a:lnTo>
                      <a:pt x="276441" y="75749"/>
                    </a:lnTo>
                    <a:cubicBezTo>
                      <a:pt x="279489" y="71463"/>
                      <a:pt x="285395" y="70415"/>
                      <a:pt x="289776" y="73368"/>
                    </a:cubicBezTo>
                    <a:lnTo>
                      <a:pt x="289776" y="73368"/>
                    </a:lnTo>
                    <a:cubicBezTo>
                      <a:pt x="294062" y="76416"/>
                      <a:pt x="295110" y="82416"/>
                      <a:pt x="292062" y="86703"/>
                    </a:cubicBezTo>
                    <a:lnTo>
                      <a:pt x="292062" y="86703"/>
                    </a:lnTo>
                    <a:cubicBezTo>
                      <a:pt x="290157" y="89274"/>
                      <a:pt x="287204" y="90703"/>
                      <a:pt x="284252" y="90703"/>
                    </a:cubicBezTo>
                    <a:lnTo>
                      <a:pt x="284252" y="90703"/>
                    </a:lnTo>
                    <a:cubicBezTo>
                      <a:pt x="282347" y="90703"/>
                      <a:pt x="280442" y="90132"/>
                      <a:pt x="278727" y="88989"/>
                    </a:cubicBezTo>
                    <a:close/>
                    <a:moveTo>
                      <a:pt x="238627" y="66795"/>
                    </a:moveTo>
                    <a:cubicBezTo>
                      <a:pt x="233864" y="64700"/>
                      <a:pt x="231674" y="59080"/>
                      <a:pt x="233769" y="54222"/>
                    </a:cubicBezTo>
                    <a:lnTo>
                      <a:pt x="233769" y="54222"/>
                    </a:lnTo>
                    <a:cubicBezTo>
                      <a:pt x="235960" y="49460"/>
                      <a:pt x="241580" y="47269"/>
                      <a:pt x="246342" y="49365"/>
                    </a:cubicBezTo>
                    <a:lnTo>
                      <a:pt x="246342" y="49365"/>
                    </a:lnTo>
                    <a:cubicBezTo>
                      <a:pt x="251200" y="51555"/>
                      <a:pt x="253295" y="57175"/>
                      <a:pt x="251200" y="61938"/>
                    </a:cubicBezTo>
                    <a:lnTo>
                      <a:pt x="251200" y="61938"/>
                    </a:lnTo>
                    <a:cubicBezTo>
                      <a:pt x="249676" y="65557"/>
                      <a:pt x="246152" y="67653"/>
                      <a:pt x="242532" y="67653"/>
                    </a:cubicBezTo>
                    <a:lnTo>
                      <a:pt x="242532" y="67653"/>
                    </a:lnTo>
                    <a:cubicBezTo>
                      <a:pt x="241199" y="67653"/>
                      <a:pt x="239865" y="67367"/>
                      <a:pt x="238627" y="66795"/>
                    </a:cubicBezTo>
                    <a:close/>
                    <a:moveTo>
                      <a:pt x="194907" y="50698"/>
                    </a:moveTo>
                    <a:cubicBezTo>
                      <a:pt x="189859" y="49174"/>
                      <a:pt x="187001" y="43840"/>
                      <a:pt x="188525" y="38792"/>
                    </a:cubicBezTo>
                    <a:lnTo>
                      <a:pt x="188525" y="38792"/>
                    </a:lnTo>
                    <a:cubicBezTo>
                      <a:pt x="190145" y="33744"/>
                      <a:pt x="195383" y="30981"/>
                      <a:pt x="200432" y="32505"/>
                    </a:cubicBezTo>
                    <a:lnTo>
                      <a:pt x="200432" y="32505"/>
                    </a:lnTo>
                    <a:cubicBezTo>
                      <a:pt x="205480" y="34029"/>
                      <a:pt x="208337" y="39363"/>
                      <a:pt x="206813" y="44412"/>
                    </a:cubicBezTo>
                    <a:lnTo>
                      <a:pt x="206813" y="44412"/>
                    </a:lnTo>
                    <a:cubicBezTo>
                      <a:pt x="205480" y="48507"/>
                      <a:pt x="201765" y="51079"/>
                      <a:pt x="197669" y="51079"/>
                    </a:cubicBezTo>
                    <a:lnTo>
                      <a:pt x="197669" y="51079"/>
                    </a:lnTo>
                    <a:cubicBezTo>
                      <a:pt x="196717" y="51079"/>
                      <a:pt x="195764" y="50984"/>
                      <a:pt x="194907" y="50698"/>
                    </a:cubicBezTo>
                    <a:close/>
                    <a:moveTo>
                      <a:pt x="149378" y="38792"/>
                    </a:moveTo>
                    <a:cubicBezTo>
                      <a:pt x="144234" y="37649"/>
                      <a:pt x="140996" y="32505"/>
                      <a:pt x="142139" y="27362"/>
                    </a:cubicBezTo>
                    <a:lnTo>
                      <a:pt x="142139" y="27362"/>
                    </a:lnTo>
                    <a:cubicBezTo>
                      <a:pt x="143282" y="22218"/>
                      <a:pt x="148330" y="18980"/>
                      <a:pt x="153473" y="20218"/>
                    </a:cubicBezTo>
                    <a:lnTo>
                      <a:pt x="153473" y="20218"/>
                    </a:lnTo>
                    <a:cubicBezTo>
                      <a:pt x="158617" y="21266"/>
                      <a:pt x="161855" y="26409"/>
                      <a:pt x="160712" y="31553"/>
                    </a:cubicBezTo>
                    <a:lnTo>
                      <a:pt x="160712" y="31553"/>
                    </a:lnTo>
                    <a:cubicBezTo>
                      <a:pt x="159760" y="35934"/>
                      <a:pt x="155759" y="38982"/>
                      <a:pt x="151473" y="38982"/>
                    </a:cubicBezTo>
                    <a:lnTo>
                      <a:pt x="151473" y="38982"/>
                    </a:lnTo>
                    <a:cubicBezTo>
                      <a:pt x="150711" y="38982"/>
                      <a:pt x="150044" y="38887"/>
                      <a:pt x="149378" y="38792"/>
                    </a:cubicBezTo>
                    <a:close/>
                    <a:moveTo>
                      <a:pt x="102991" y="29934"/>
                    </a:moveTo>
                    <a:lnTo>
                      <a:pt x="102991" y="29934"/>
                    </a:lnTo>
                    <a:cubicBezTo>
                      <a:pt x="97752" y="29076"/>
                      <a:pt x="94228" y="24219"/>
                      <a:pt x="95085" y="18980"/>
                    </a:cubicBezTo>
                    <a:lnTo>
                      <a:pt x="95085" y="18980"/>
                    </a:lnTo>
                    <a:cubicBezTo>
                      <a:pt x="95942" y="13741"/>
                      <a:pt x="100800" y="10217"/>
                      <a:pt x="106039" y="11074"/>
                    </a:cubicBezTo>
                    <a:lnTo>
                      <a:pt x="106039" y="11074"/>
                    </a:lnTo>
                    <a:cubicBezTo>
                      <a:pt x="111182" y="11931"/>
                      <a:pt x="114707" y="16789"/>
                      <a:pt x="113849" y="22028"/>
                    </a:cubicBezTo>
                    <a:lnTo>
                      <a:pt x="113849" y="22028"/>
                    </a:lnTo>
                    <a:cubicBezTo>
                      <a:pt x="113087" y="26695"/>
                      <a:pt x="109087" y="30029"/>
                      <a:pt x="104515" y="30029"/>
                    </a:cubicBezTo>
                    <a:lnTo>
                      <a:pt x="104515" y="30029"/>
                    </a:lnTo>
                    <a:cubicBezTo>
                      <a:pt x="103943" y="30029"/>
                      <a:pt x="103467" y="29934"/>
                      <a:pt x="102991" y="29934"/>
                    </a:cubicBezTo>
                    <a:close/>
                    <a:moveTo>
                      <a:pt x="56033" y="23457"/>
                    </a:moveTo>
                    <a:cubicBezTo>
                      <a:pt x="50794" y="22885"/>
                      <a:pt x="47079" y="18123"/>
                      <a:pt x="47651" y="12884"/>
                    </a:cubicBezTo>
                    <a:lnTo>
                      <a:pt x="47651" y="12884"/>
                    </a:lnTo>
                    <a:cubicBezTo>
                      <a:pt x="48222" y="7645"/>
                      <a:pt x="52985" y="3930"/>
                      <a:pt x="58223" y="4502"/>
                    </a:cubicBezTo>
                    <a:lnTo>
                      <a:pt x="58223" y="4502"/>
                    </a:lnTo>
                    <a:cubicBezTo>
                      <a:pt x="63462" y="5073"/>
                      <a:pt x="67177" y="9836"/>
                      <a:pt x="66510" y="15075"/>
                    </a:cubicBezTo>
                    <a:lnTo>
                      <a:pt x="66510" y="15075"/>
                    </a:lnTo>
                    <a:cubicBezTo>
                      <a:pt x="66034" y="19932"/>
                      <a:pt x="61843" y="23552"/>
                      <a:pt x="57080" y="23552"/>
                    </a:cubicBezTo>
                    <a:lnTo>
                      <a:pt x="57080" y="23552"/>
                    </a:lnTo>
                    <a:cubicBezTo>
                      <a:pt x="56699" y="23552"/>
                      <a:pt x="56414" y="23457"/>
                      <a:pt x="56033" y="23457"/>
                    </a:cubicBezTo>
                    <a:close/>
                    <a:moveTo>
                      <a:pt x="8789" y="19075"/>
                    </a:moveTo>
                    <a:cubicBezTo>
                      <a:pt x="3550" y="18694"/>
                      <a:pt x="-355" y="14122"/>
                      <a:pt x="26" y="8883"/>
                    </a:cubicBezTo>
                    <a:lnTo>
                      <a:pt x="26" y="8883"/>
                    </a:lnTo>
                    <a:cubicBezTo>
                      <a:pt x="407" y="3645"/>
                      <a:pt x="4883" y="-356"/>
                      <a:pt x="10122" y="25"/>
                    </a:cubicBezTo>
                    <a:lnTo>
                      <a:pt x="10122" y="25"/>
                    </a:lnTo>
                    <a:cubicBezTo>
                      <a:pt x="10122" y="25"/>
                      <a:pt x="10122" y="25"/>
                      <a:pt x="10217" y="25"/>
                    </a:cubicBezTo>
                    <a:lnTo>
                      <a:pt x="10217" y="25"/>
                    </a:lnTo>
                    <a:cubicBezTo>
                      <a:pt x="15456" y="406"/>
                      <a:pt x="19361" y="4978"/>
                      <a:pt x="18980" y="10217"/>
                    </a:cubicBezTo>
                    <a:lnTo>
                      <a:pt x="18980" y="10217"/>
                    </a:lnTo>
                    <a:cubicBezTo>
                      <a:pt x="18599" y="15265"/>
                      <a:pt x="14408" y="19075"/>
                      <a:pt x="9455" y="19075"/>
                    </a:cubicBezTo>
                    <a:lnTo>
                      <a:pt x="9455" y="19075"/>
                    </a:lnTo>
                    <a:cubicBezTo>
                      <a:pt x="9265" y="19075"/>
                      <a:pt x="8979" y="19075"/>
                      <a:pt x="8789" y="19075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0" name="Forme libre : forme 3849">
                <a:extLst>
                  <a:ext uri="{FF2B5EF4-FFF2-40B4-BE49-F238E27FC236}">
                    <a16:creationId xmlns:a16="http://schemas.microsoft.com/office/drawing/2014/main" id="{BFDEA244-990C-C3BA-8FA8-B2DE24F63DAD}"/>
                  </a:ext>
                </a:extLst>
              </p:cNvPr>
              <p:cNvSpPr/>
              <p:nvPr/>
            </p:nvSpPr>
            <p:spPr>
              <a:xfrm>
                <a:off x="14247794" y="1131551"/>
                <a:ext cx="19050" cy="18973"/>
              </a:xfrm>
              <a:custGeom>
                <a:avLst/>
                <a:gdLst>
                  <a:gd name="connsiteX0" fmla="*/ 9620 w 19050"/>
                  <a:gd name="connsiteY0" fmla="*/ 18973 h 18973"/>
                  <a:gd name="connsiteX1" fmla="*/ 2858 w 19050"/>
                  <a:gd name="connsiteY1" fmla="*/ 16211 h 18973"/>
                  <a:gd name="connsiteX2" fmla="*/ 0 w 19050"/>
                  <a:gd name="connsiteY2" fmla="*/ 9543 h 18973"/>
                  <a:gd name="connsiteX3" fmla="*/ 2858 w 19050"/>
                  <a:gd name="connsiteY3" fmla="*/ 2780 h 18973"/>
                  <a:gd name="connsiteX4" fmla="*/ 13240 w 19050"/>
                  <a:gd name="connsiteY4" fmla="*/ 685 h 18973"/>
                  <a:gd name="connsiteX5" fmla="*/ 16288 w 19050"/>
                  <a:gd name="connsiteY5" fmla="*/ 2780 h 18973"/>
                  <a:gd name="connsiteX6" fmla="*/ 19050 w 19050"/>
                  <a:gd name="connsiteY6" fmla="*/ 9543 h 18973"/>
                  <a:gd name="connsiteX7" fmla="*/ 16288 w 19050"/>
                  <a:gd name="connsiteY7" fmla="*/ 16211 h 18973"/>
                  <a:gd name="connsiteX8" fmla="*/ 13240 w 19050"/>
                  <a:gd name="connsiteY8" fmla="*/ 18306 h 18973"/>
                  <a:gd name="connsiteX9" fmla="*/ 9620 w 19050"/>
                  <a:gd name="connsiteY9" fmla="*/ 18973 h 1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" h="18973">
                    <a:moveTo>
                      <a:pt x="9620" y="18973"/>
                    </a:moveTo>
                    <a:cubicBezTo>
                      <a:pt x="7048" y="18973"/>
                      <a:pt x="4572" y="18021"/>
                      <a:pt x="2858" y="16211"/>
                    </a:cubicBezTo>
                    <a:cubicBezTo>
                      <a:pt x="1048" y="14496"/>
                      <a:pt x="0" y="12020"/>
                      <a:pt x="0" y="9543"/>
                    </a:cubicBezTo>
                    <a:cubicBezTo>
                      <a:pt x="0" y="6972"/>
                      <a:pt x="1048" y="4495"/>
                      <a:pt x="2858" y="2780"/>
                    </a:cubicBezTo>
                    <a:cubicBezTo>
                      <a:pt x="5525" y="113"/>
                      <a:pt x="9716" y="-744"/>
                      <a:pt x="13240" y="685"/>
                    </a:cubicBezTo>
                    <a:cubicBezTo>
                      <a:pt x="14383" y="1161"/>
                      <a:pt x="15431" y="1828"/>
                      <a:pt x="16288" y="2780"/>
                    </a:cubicBezTo>
                    <a:cubicBezTo>
                      <a:pt x="18098" y="4495"/>
                      <a:pt x="19050" y="6972"/>
                      <a:pt x="19050" y="9543"/>
                    </a:cubicBezTo>
                    <a:cubicBezTo>
                      <a:pt x="19050" y="12020"/>
                      <a:pt x="18098" y="14496"/>
                      <a:pt x="16288" y="16211"/>
                    </a:cubicBezTo>
                    <a:cubicBezTo>
                      <a:pt x="15431" y="17068"/>
                      <a:pt x="14383" y="17830"/>
                      <a:pt x="13240" y="18306"/>
                    </a:cubicBezTo>
                    <a:cubicBezTo>
                      <a:pt x="12097" y="18782"/>
                      <a:pt x="10858" y="18973"/>
                      <a:pt x="9620" y="18973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5" name="Graphique 9">
              <a:extLst>
                <a:ext uri="{FF2B5EF4-FFF2-40B4-BE49-F238E27FC236}">
                  <a16:creationId xmlns:a16="http://schemas.microsoft.com/office/drawing/2014/main" id="{E7D644C3-8B1D-1294-8FED-CBF1A1B6B063}"/>
                </a:ext>
              </a:extLst>
            </p:cNvPr>
            <p:cNvGrpSpPr/>
            <p:nvPr/>
          </p:nvGrpSpPr>
          <p:grpSpPr>
            <a:xfrm>
              <a:off x="13652101" y="143827"/>
              <a:ext cx="311943" cy="64769"/>
              <a:chOff x="13652101" y="143827"/>
              <a:chExt cx="311943" cy="64769"/>
            </a:xfrm>
            <a:solidFill>
              <a:srgbClr val="E30613"/>
            </a:solidFill>
          </p:grpSpPr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FA3446C3-8999-F069-1224-2B8B71497793}"/>
                  </a:ext>
                </a:extLst>
              </p:cNvPr>
              <p:cNvSpPr/>
              <p:nvPr/>
            </p:nvSpPr>
            <p:spPr>
              <a:xfrm>
                <a:off x="13652101" y="154114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2 w 24002"/>
                  <a:gd name="connsiteY1" fmla="*/ 0 h 54387"/>
                  <a:gd name="connsiteX2" fmla="*/ 20860 w 24002"/>
                  <a:gd name="connsiteY2" fmla="*/ 3524 h 54387"/>
                  <a:gd name="connsiteX3" fmla="*/ 23908 w 24002"/>
                  <a:gd name="connsiteY3" fmla="*/ 13335 h 54387"/>
                  <a:gd name="connsiteX4" fmla="*/ 23908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30 w 24002"/>
                  <a:gd name="connsiteY9" fmla="*/ 18193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6 w 24002"/>
                  <a:gd name="connsiteY12" fmla="*/ 29718 h 54387"/>
                  <a:gd name="connsiteX13" fmla="*/ 22669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4 h 54387"/>
                  <a:gd name="connsiteX16" fmla="*/ 12002 w 24002"/>
                  <a:gd name="connsiteY16" fmla="*/ 54388 h 54387"/>
                  <a:gd name="connsiteX17" fmla="*/ 3048 w 24002"/>
                  <a:gd name="connsiteY17" fmla="*/ 50864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9 h 54387"/>
                  <a:gd name="connsiteX22" fmla="*/ 11811 w 24002"/>
                  <a:gd name="connsiteY22" fmla="*/ 48958 h 54387"/>
                  <a:gd name="connsiteX23" fmla="*/ 18097 w 24002"/>
                  <a:gd name="connsiteY23" fmla="*/ 41339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0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3" y="1143"/>
                      <a:pt x="8096" y="0"/>
                      <a:pt x="12002" y="0"/>
                    </a:cubicBezTo>
                    <a:cubicBezTo>
                      <a:pt x="15907" y="0"/>
                      <a:pt x="18860" y="1143"/>
                      <a:pt x="20860" y="3524"/>
                    </a:cubicBezTo>
                    <a:cubicBezTo>
                      <a:pt x="22860" y="5905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3"/>
                      <a:pt x="7430" y="18193"/>
                    </a:cubicBezTo>
                    <a:cubicBezTo>
                      <a:pt x="8287" y="19812"/>
                      <a:pt x="9430" y="21145"/>
                      <a:pt x="10763" y="22193"/>
                    </a:cubicBezTo>
                    <a:cubicBezTo>
                      <a:pt x="12097" y="23241"/>
                      <a:pt x="13526" y="24479"/>
                      <a:pt x="15049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69" y="34576"/>
                    </a:cubicBezTo>
                    <a:cubicBezTo>
                      <a:pt x="23527" y="36576"/>
                      <a:pt x="24003" y="38671"/>
                      <a:pt x="24003" y="41053"/>
                    </a:cubicBezTo>
                    <a:cubicBezTo>
                      <a:pt x="24003" y="45244"/>
                      <a:pt x="22955" y="48482"/>
                      <a:pt x="20955" y="50864"/>
                    </a:cubicBezTo>
                    <a:cubicBezTo>
                      <a:pt x="18955" y="53245"/>
                      <a:pt x="15907" y="54388"/>
                      <a:pt x="12002" y="54388"/>
                    </a:cubicBezTo>
                    <a:cubicBezTo>
                      <a:pt x="8096" y="54388"/>
                      <a:pt x="5048" y="53245"/>
                      <a:pt x="3048" y="50864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9"/>
                    </a:lnTo>
                    <a:cubicBezTo>
                      <a:pt x="5524" y="46387"/>
                      <a:pt x="7620" y="48958"/>
                      <a:pt x="11811" y="48958"/>
                    </a:cubicBezTo>
                    <a:cubicBezTo>
                      <a:pt x="16002" y="48958"/>
                      <a:pt x="18097" y="46387"/>
                      <a:pt x="18097" y="41339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6" y="32195"/>
                      <a:pt x="12383" y="31147"/>
                      <a:pt x="11144" y="30099"/>
                    </a:cubicBezTo>
                    <a:cubicBezTo>
                      <a:pt x="9906" y="29051"/>
                      <a:pt x="8572" y="28003"/>
                      <a:pt x="7334" y="26860"/>
                    </a:cubicBezTo>
                    <a:cubicBezTo>
                      <a:pt x="6096" y="25717"/>
                      <a:pt x="4953" y="24575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7" y="17240"/>
                      <a:pt x="381" y="15335"/>
                      <a:pt x="381" y="13335"/>
                    </a:cubicBezTo>
                    <a:cubicBezTo>
                      <a:pt x="191" y="9144"/>
                      <a:pt x="1143" y="5905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492A48B1-0FBC-AE74-0258-438FC51E3BAB}"/>
                  </a:ext>
                </a:extLst>
              </p:cNvPr>
              <p:cNvSpPr/>
              <p:nvPr/>
            </p:nvSpPr>
            <p:spPr>
              <a:xfrm>
                <a:off x="13682009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0" name="Forme libre : forme 3839">
                <a:extLst>
                  <a:ext uri="{FF2B5EF4-FFF2-40B4-BE49-F238E27FC236}">
                    <a16:creationId xmlns:a16="http://schemas.microsoft.com/office/drawing/2014/main" id="{5A6BD968-A6AF-6CB9-3E44-A327453A2C3D}"/>
                  </a:ext>
                </a:extLst>
              </p:cNvPr>
              <p:cNvSpPr/>
              <p:nvPr/>
            </p:nvSpPr>
            <p:spPr>
              <a:xfrm>
                <a:off x="13712203" y="154685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7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1" name="Forme libre : forme 3840">
                <a:extLst>
                  <a:ext uri="{FF2B5EF4-FFF2-40B4-BE49-F238E27FC236}">
                    <a16:creationId xmlns:a16="http://schemas.microsoft.com/office/drawing/2014/main" id="{B4F0E0DB-087F-899A-067A-DA277CC4F328}"/>
                  </a:ext>
                </a:extLst>
              </p:cNvPr>
              <p:cNvSpPr/>
              <p:nvPr/>
            </p:nvSpPr>
            <p:spPr>
              <a:xfrm>
                <a:off x="13746684" y="154685"/>
                <a:ext cx="25146" cy="53340"/>
              </a:xfrm>
              <a:custGeom>
                <a:avLst/>
                <a:gdLst>
                  <a:gd name="connsiteX0" fmla="*/ 5334 w 25146"/>
                  <a:gd name="connsiteY0" fmla="*/ 10192 h 53340"/>
                  <a:gd name="connsiteX1" fmla="*/ 5334 w 25146"/>
                  <a:gd name="connsiteY1" fmla="*/ 53340 h 53340"/>
                  <a:gd name="connsiteX2" fmla="*/ 0 w 25146"/>
                  <a:gd name="connsiteY2" fmla="*/ 53340 h 53340"/>
                  <a:gd name="connsiteX3" fmla="*/ 0 w 25146"/>
                  <a:gd name="connsiteY3" fmla="*/ 0 h 53340"/>
                  <a:gd name="connsiteX4" fmla="*/ 7525 w 25146"/>
                  <a:gd name="connsiteY4" fmla="*/ 0 h 53340"/>
                  <a:gd name="connsiteX5" fmla="*/ 19907 w 25146"/>
                  <a:gd name="connsiteY5" fmla="*/ 38576 h 53340"/>
                  <a:gd name="connsiteX6" fmla="*/ 19907 w 25146"/>
                  <a:gd name="connsiteY6" fmla="*/ 0 h 53340"/>
                  <a:gd name="connsiteX7" fmla="*/ 25146 w 25146"/>
                  <a:gd name="connsiteY7" fmla="*/ 0 h 53340"/>
                  <a:gd name="connsiteX8" fmla="*/ 25146 w 25146"/>
                  <a:gd name="connsiteY8" fmla="*/ 53340 h 53340"/>
                  <a:gd name="connsiteX9" fmla="*/ 18955 w 25146"/>
                  <a:gd name="connsiteY9" fmla="*/ 53340 h 53340"/>
                  <a:gd name="connsiteX10" fmla="*/ 5334 w 25146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6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2" name="Forme libre : forme 3841">
                <a:extLst>
                  <a:ext uri="{FF2B5EF4-FFF2-40B4-BE49-F238E27FC236}">
                    <a16:creationId xmlns:a16="http://schemas.microsoft.com/office/drawing/2014/main" id="{CA2E17FD-FB86-DF66-C15A-F876EE6F3097}"/>
                  </a:ext>
                </a:extLst>
              </p:cNvPr>
              <p:cNvSpPr/>
              <p:nvPr/>
            </p:nvSpPr>
            <p:spPr>
              <a:xfrm>
                <a:off x="13777164" y="154685"/>
                <a:ext cx="28956" cy="53340"/>
              </a:xfrm>
              <a:custGeom>
                <a:avLst/>
                <a:gdLst>
                  <a:gd name="connsiteX0" fmla="*/ 21050 w 28956"/>
                  <a:gd name="connsiteY0" fmla="*/ 42577 h 53340"/>
                  <a:gd name="connsiteX1" fmla="*/ 7525 w 28956"/>
                  <a:gd name="connsiteY1" fmla="*/ 42577 h 53340"/>
                  <a:gd name="connsiteX2" fmla="*/ 5429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050 w 28956"/>
                  <a:gd name="connsiteY8" fmla="*/ 42577 h 53340"/>
                  <a:gd name="connsiteX9" fmla="*/ 14192 w 28956"/>
                  <a:gd name="connsiteY9" fmla="*/ 6667 h 53340"/>
                  <a:gd name="connsiteX10" fmla="*/ 8287 w 28956"/>
                  <a:gd name="connsiteY10" fmla="*/ 37433 h 53340"/>
                  <a:gd name="connsiteX11" fmla="*/ 20193 w 28956"/>
                  <a:gd name="connsiteY11" fmla="*/ 37433 h 53340"/>
                  <a:gd name="connsiteX12" fmla="*/ 14192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050" y="42577"/>
                    </a:moveTo>
                    <a:lnTo>
                      <a:pt x="7525" y="42577"/>
                    </a:lnTo>
                    <a:lnTo>
                      <a:pt x="5429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050" y="42577"/>
                    </a:lnTo>
                    <a:close/>
                    <a:moveTo>
                      <a:pt x="14192" y="6667"/>
                    </a:moveTo>
                    <a:lnTo>
                      <a:pt x="8287" y="37433"/>
                    </a:lnTo>
                    <a:lnTo>
                      <a:pt x="20193" y="37433"/>
                    </a:lnTo>
                    <a:lnTo>
                      <a:pt x="14192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3" name="Forme libre : forme 3842">
                <a:extLst>
                  <a:ext uri="{FF2B5EF4-FFF2-40B4-BE49-F238E27FC236}">
                    <a16:creationId xmlns:a16="http://schemas.microsoft.com/office/drawing/2014/main" id="{DC804206-55BA-ECA1-3E9F-0D7D58719500}"/>
                  </a:ext>
                </a:extLst>
              </p:cNvPr>
              <p:cNvSpPr/>
              <p:nvPr/>
            </p:nvSpPr>
            <p:spPr>
              <a:xfrm>
                <a:off x="13824218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4" name="Forme libre : forme 3843">
                <a:extLst>
                  <a:ext uri="{FF2B5EF4-FFF2-40B4-BE49-F238E27FC236}">
                    <a16:creationId xmlns:a16="http://schemas.microsoft.com/office/drawing/2014/main" id="{4F9CD7EC-F724-F5F3-6E72-13CE792AC74F}"/>
                  </a:ext>
                </a:extLst>
              </p:cNvPr>
              <p:cNvSpPr/>
              <p:nvPr/>
            </p:nvSpPr>
            <p:spPr>
              <a:xfrm>
                <a:off x="13855644" y="143827"/>
                <a:ext cx="24485" cy="64769"/>
              </a:xfrm>
              <a:custGeom>
                <a:avLst/>
                <a:gdLst>
                  <a:gd name="connsiteX0" fmla="*/ 3054 w 24485"/>
                  <a:gd name="connsiteY0" fmla="*/ 13907 h 64769"/>
                  <a:gd name="connsiteX1" fmla="*/ 12198 w 24485"/>
                  <a:gd name="connsiteY1" fmla="*/ 10287 h 64769"/>
                  <a:gd name="connsiteX2" fmla="*/ 21342 w 24485"/>
                  <a:gd name="connsiteY2" fmla="*/ 13907 h 64769"/>
                  <a:gd name="connsiteX3" fmla="*/ 24485 w 24485"/>
                  <a:gd name="connsiteY3" fmla="*/ 23717 h 64769"/>
                  <a:gd name="connsiteX4" fmla="*/ 24485 w 24485"/>
                  <a:gd name="connsiteY4" fmla="*/ 51340 h 64769"/>
                  <a:gd name="connsiteX5" fmla="*/ 21342 w 24485"/>
                  <a:gd name="connsiteY5" fmla="*/ 61151 h 64769"/>
                  <a:gd name="connsiteX6" fmla="*/ 12198 w 24485"/>
                  <a:gd name="connsiteY6" fmla="*/ 64770 h 64769"/>
                  <a:gd name="connsiteX7" fmla="*/ 3149 w 24485"/>
                  <a:gd name="connsiteY7" fmla="*/ 61151 h 64769"/>
                  <a:gd name="connsiteX8" fmla="*/ 6 w 24485"/>
                  <a:gd name="connsiteY8" fmla="*/ 51340 h 64769"/>
                  <a:gd name="connsiteX9" fmla="*/ 6 w 24485"/>
                  <a:gd name="connsiteY9" fmla="*/ 23717 h 64769"/>
                  <a:gd name="connsiteX10" fmla="*/ 3054 w 24485"/>
                  <a:gd name="connsiteY10" fmla="*/ 13907 h 64769"/>
                  <a:gd name="connsiteX11" fmla="*/ 12007 w 24485"/>
                  <a:gd name="connsiteY11" fmla="*/ 3238 h 64769"/>
                  <a:gd name="connsiteX12" fmla="*/ 8007 w 24485"/>
                  <a:gd name="connsiteY12" fmla="*/ 7715 h 64769"/>
                  <a:gd name="connsiteX13" fmla="*/ 2863 w 24485"/>
                  <a:gd name="connsiteY13" fmla="*/ 7715 h 64769"/>
                  <a:gd name="connsiteX14" fmla="*/ 9436 w 24485"/>
                  <a:gd name="connsiteY14" fmla="*/ 0 h 64769"/>
                  <a:gd name="connsiteX15" fmla="*/ 14674 w 24485"/>
                  <a:gd name="connsiteY15" fmla="*/ 0 h 64769"/>
                  <a:gd name="connsiteX16" fmla="*/ 21342 w 24485"/>
                  <a:gd name="connsiteY16" fmla="*/ 7715 h 64769"/>
                  <a:gd name="connsiteX17" fmla="*/ 16198 w 24485"/>
                  <a:gd name="connsiteY17" fmla="*/ 7715 h 64769"/>
                  <a:gd name="connsiteX18" fmla="*/ 12007 w 24485"/>
                  <a:gd name="connsiteY18" fmla="*/ 3238 h 64769"/>
                  <a:gd name="connsiteX19" fmla="*/ 12103 w 24485"/>
                  <a:gd name="connsiteY19" fmla="*/ 15716 h 64769"/>
                  <a:gd name="connsiteX20" fmla="*/ 5816 w 24485"/>
                  <a:gd name="connsiteY20" fmla="*/ 23432 h 64769"/>
                  <a:gd name="connsiteX21" fmla="*/ 5816 w 24485"/>
                  <a:gd name="connsiteY21" fmla="*/ 51626 h 64769"/>
                  <a:gd name="connsiteX22" fmla="*/ 12103 w 24485"/>
                  <a:gd name="connsiteY22" fmla="*/ 59341 h 64769"/>
                  <a:gd name="connsiteX23" fmla="*/ 18389 w 24485"/>
                  <a:gd name="connsiteY23" fmla="*/ 51626 h 64769"/>
                  <a:gd name="connsiteX24" fmla="*/ 18389 w 24485"/>
                  <a:gd name="connsiteY24" fmla="*/ 23432 h 64769"/>
                  <a:gd name="connsiteX25" fmla="*/ 12103 w 24485"/>
                  <a:gd name="connsiteY25" fmla="*/ 15716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85" h="64769">
                    <a:moveTo>
                      <a:pt x="3054" y="13907"/>
                    </a:moveTo>
                    <a:cubicBezTo>
                      <a:pt x="5149" y="11525"/>
                      <a:pt x="8197" y="10287"/>
                      <a:pt x="12198" y="10287"/>
                    </a:cubicBezTo>
                    <a:cubicBezTo>
                      <a:pt x="16198" y="10287"/>
                      <a:pt x="19246" y="11525"/>
                      <a:pt x="21342" y="13907"/>
                    </a:cubicBezTo>
                    <a:cubicBezTo>
                      <a:pt x="23437" y="16288"/>
                      <a:pt x="24485" y="19526"/>
                      <a:pt x="24485" y="23717"/>
                    </a:cubicBezTo>
                    <a:lnTo>
                      <a:pt x="24485" y="51340"/>
                    </a:lnTo>
                    <a:cubicBezTo>
                      <a:pt x="24485" y="55531"/>
                      <a:pt x="23437" y="58769"/>
                      <a:pt x="21342" y="61151"/>
                    </a:cubicBezTo>
                    <a:cubicBezTo>
                      <a:pt x="19246" y="63532"/>
                      <a:pt x="16198" y="64770"/>
                      <a:pt x="12198" y="64770"/>
                    </a:cubicBezTo>
                    <a:cubicBezTo>
                      <a:pt x="8197" y="64770"/>
                      <a:pt x="5245" y="63532"/>
                      <a:pt x="3149" y="61151"/>
                    </a:cubicBezTo>
                    <a:cubicBezTo>
                      <a:pt x="1054" y="58769"/>
                      <a:pt x="6" y="55531"/>
                      <a:pt x="6" y="51340"/>
                    </a:cubicBezTo>
                    <a:lnTo>
                      <a:pt x="6" y="23717"/>
                    </a:lnTo>
                    <a:cubicBezTo>
                      <a:pt x="-89" y="19621"/>
                      <a:pt x="958" y="16288"/>
                      <a:pt x="3054" y="13907"/>
                    </a:cubicBezTo>
                    <a:close/>
                    <a:moveTo>
                      <a:pt x="12007" y="3238"/>
                    </a:moveTo>
                    <a:lnTo>
                      <a:pt x="8007" y="7715"/>
                    </a:lnTo>
                    <a:lnTo>
                      <a:pt x="2863" y="7715"/>
                    </a:lnTo>
                    <a:lnTo>
                      <a:pt x="9436" y="0"/>
                    </a:lnTo>
                    <a:lnTo>
                      <a:pt x="14674" y="0"/>
                    </a:lnTo>
                    <a:lnTo>
                      <a:pt x="21342" y="7715"/>
                    </a:lnTo>
                    <a:lnTo>
                      <a:pt x="16198" y="7715"/>
                    </a:lnTo>
                    <a:lnTo>
                      <a:pt x="12007" y="3238"/>
                    </a:lnTo>
                    <a:close/>
                    <a:moveTo>
                      <a:pt x="12103" y="15716"/>
                    </a:moveTo>
                    <a:cubicBezTo>
                      <a:pt x="7912" y="15716"/>
                      <a:pt x="5816" y="18288"/>
                      <a:pt x="5816" y="23432"/>
                    </a:cubicBezTo>
                    <a:lnTo>
                      <a:pt x="5816" y="51626"/>
                    </a:lnTo>
                    <a:cubicBezTo>
                      <a:pt x="5816" y="56769"/>
                      <a:pt x="7912" y="59341"/>
                      <a:pt x="12103" y="59341"/>
                    </a:cubicBezTo>
                    <a:cubicBezTo>
                      <a:pt x="16294" y="59341"/>
                      <a:pt x="18389" y="56769"/>
                      <a:pt x="18389" y="51626"/>
                    </a:cubicBezTo>
                    <a:lnTo>
                      <a:pt x="18389" y="23432"/>
                    </a:lnTo>
                    <a:cubicBezTo>
                      <a:pt x="18484" y="18288"/>
                      <a:pt x="16294" y="15716"/>
                      <a:pt x="12103" y="157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5" name="Forme libre : forme 3844">
                <a:extLst>
                  <a:ext uri="{FF2B5EF4-FFF2-40B4-BE49-F238E27FC236}">
                    <a16:creationId xmlns:a16="http://schemas.microsoft.com/office/drawing/2014/main" id="{40FBF865-8E8B-2AFE-5999-0FB0C9D94DAB}"/>
                  </a:ext>
                </a:extLst>
              </p:cNvPr>
              <p:cNvSpPr/>
              <p:nvPr/>
            </p:nvSpPr>
            <p:spPr>
              <a:xfrm>
                <a:off x="13884320" y="154685"/>
                <a:ext cx="25527" cy="53340"/>
              </a:xfrm>
              <a:custGeom>
                <a:avLst/>
                <a:gdLst>
                  <a:gd name="connsiteX0" fmla="*/ 15716 w 25527"/>
                  <a:gd name="connsiteY0" fmla="*/ 53340 h 53340"/>
                  <a:gd name="connsiteX1" fmla="*/ 9811 w 25527"/>
                  <a:gd name="connsiteY1" fmla="*/ 53340 h 53340"/>
                  <a:gd name="connsiteX2" fmla="*/ 9811 w 25527"/>
                  <a:gd name="connsiteY2" fmla="*/ 5429 h 53340"/>
                  <a:gd name="connsiteX3" fmla="*/ 0 w 25527"/>
                  <a:gd name="connsiteY3" fmla="*/ 5429 h 53340"/>
                  <a:gd name="connsiteX4" fmla="*/ 0 w 25527"/>
                  <a:gd name="connsiteY4" fmla="*/ 0 h 53340"/>
                  <a:gd name="connsiteX5" fmla="*/ 25527 w 25527"/>
                  <a:gd name="connsiteY5" fmla="*/ 0 h 53340"/>
                  <a:gd name="connsiteX6" fmla="*/ 25527 w 25527"/>
                  <a:gd name="connsiteY6" fmla="*/ 5429 h 53340"/>
                  <a:gd name="connsiteX7" fmla="*/ 15716 w 25527"/>
                  <a:gd name="connsiteY7" fmla="*/ 5429 h 53340"/>
                  <a:gd name="connsiteX8" fmla="*/ 15716 w 25527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7" h="53340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6" name="Forme libre : forme 3845">
                <a:extLst>
                  <a:ext uri="{FF2B5EF4-FFF2-40B4-BE49-F238E27FC236}">
                    <a16:creationId xmlns:a16="http://schemas.microsoft.com/office/drawing/2014/main" id="{912E55F3-D2E3-F860-6F2B-881F6566C86A}"/>
                  </a:ext>
                </a:extLst>
              </p:cNvPr>
              <p:cNvSpPr/>
              <p:nvPr/>
            </p:nvSpPr>
            <p:spPr>
              <a:xfrm>
                <a:off x="13914705" y="154685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47" name="Forme libre : forme 3846">
                <a:extLst>
                  <a:ext uri="{FF2B5EF4-FFF2-40B4-BE49-F238E27FC236}">
                    <a16:creationId xmlns:a16="http://schemas.microsoft.com/office/drawing/2014/main" id="{AE2FD61F-E81D-6AEA-872C-C1916CDDE823}"/>
                  </a:ext>
                </a:extLst>
              </p:cNvPr>
              <p:cNvSpPr/>
              <p:nvPr/>
            </p:nvSpPr>
            <p:spPr>
              <a:xfrm>
                <a:off x="13942899" y="154685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6" name="Graphique 9">
              <a:extLst>
                <a:ext uri="{FF2B5EF4-FFF2-40B4-BE49-F238E27FC236}">
                  <a16:creationId xmlns:a16="http://schemas.microsoft.com/office/drawing/2014/main" id="{7E3D5EDB-4ECF-7A64-42C6-5A1D0F08D446}"/>
                </a:ext>
              </a:extLst>
            </p:cNvPr>
            <p:cNvGrpSpPr/>
            <p:nvPr/>
          </p:nvGrpSpPr>
          <p:grpSpPr>
            <a:xfrm>
              <a:off x="13652387" y="229170"/>
              <a:ext cx="158591" cy="54578"/>
              <a:chOff x="13652387" y="229170"/>
              <a:chExt cx="158591" cy="54578"/>
            </a:xfrm>
            <a:solidFill>
              <a:srgbClr val="E30613"/>
            </a:solidFill>
          </p:grpSpPr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F7602FF6-9833-A5B5-6864-B3C233C18E3D}"/>
                  </a:ext>
                </a:extLst>
              </p:cNvPr>
              <p:cNvSpPr/>
              <p:nvPr/>
            </p:nvSpPr>
            <p:spPr>
              <a:xfrm>
                <a:off x="13652387" y="229266"/>
                <a:ext cx="25145" cy="54387"/>
              </a:xfrm>
              <a:custGeom>
                <a:avLst/>
                <a:gdLst>
                  <a:gd name="connsiteX0" fmla="*/ 16669 w 25145"/>
                  <a:gd name="connsiteY0" fmla="*/ 16669 h 54387"/>
                  <a:gd name="connsiteX1" fmla="*/ 16669 w 25145"/>
                  <a:gd name="connsiteY1" fmla="*/ 13621 h 54387"/>
                  <a:gd name="connsiteX2" fmla="*/ 15526 w 25145"/>
                  <a:gd name="connsiteY2" fmla="*/ 8858 h 54387"/>
                  <a:gd name="connsiteX3" fmla="*/ 12287 w 25145"/>
                  <a:gd name="connsiteY3" fmla="*/ 7525 h 54387"/>
                  <a:gd name="connsiteX4" fmla="*/ 7906 w 25145"/>
                  <a:gd name="connsiteY4" fmla="*/ 12764 h 54387"/>
                  <a:gd name="connsiteX5" fmla="*/ 7906 w 25145"/>
                  <a:gd name="connsiteY5" fmla="*/ 16193 h 54387"/>
                  <a:gd name="connsiteX6" fmla="*/ 0 w 25145"/>
                  <a:gd name="connsiteY6" fmla="*/ 16193 h 54387"/>
                  <a:gd name="connsiteX7" fmla="*/ 0 w 25145"/>
                  <a:gd name="connsiteY7" fmla="*/ 13335 h 54387"/>
                  <a:gd name="connsiteX8" fmla="*/ 3239 w 25145"/>
                  <a:gd name="connsiteY8" fmla="*/ 3429 h 54387"/>
                  <a:gd name="connsiteX9" fmla="*/ 12573 w 25145"/>
                  <a:gd name="connsiteY9" fmla="*/ 0 h 54387"/>
                  <a:gd name="connsiteX10" fmla="*/ 21907 w 25145"/>
                  <a:gd name="connsiteY10" fmla="*/ 3429 h 54387"/>
                  <a:gd name="connsiteX11" fmla="*/ 25146 w 25145"/>
                  <a:gd name="connsiteY11" fmla="*/ 13335 h 54387"/>
                  <a:gd name="connsiteX12" fmla="*/ 25146 w 25145"/>
                  <a:gd name="connsiteY12" fmla="*/ 14669 h 54387"/>
                  <a:gd name="connsiteX13" fmla="*/ 19241 w 25145"/>
                  <a:gd name="connsiteY13" fmla="*/ 25622 h 54387"/>
                  <a:gd name="connsiteX14" fmla="*/ 25146 w 25145"/>
                  <a:gd name="connsiteY14" fmla="*/ 36862 h 54387"/>
                  <a:gd name="connsiteX15" fmla="*/ 25146 w 25145"/>
                  <a:gd name="connsiteY15" fmla="*/ 41053 h 54387"/>
                  <a:gd name="connsiteX16" fmla="*/ 21907 w 25145"/>
                  <a:gd name="connsiteY16" fmla="*/ 50959 h 54387"/>
                  <a:gd name="connsiteX17" fmla="*/ 12573 w 25145"/>
                  <a:gd name="connsiteY17" fmla="*/ 54388 h 54387"/>
                  <a:gd name="connsiteX18" fmla="*/ 3239 w 25145"/>
                  <a:gd name="connsiteY18" fmla="*/ 50959 h 54387"/>
                  <a:gd name="connsiteX19" fmla="*/ 0 w 25145"/>
                  <a:gd name="connsiteY19" fmla="*/ 41053 h 54387"/>
                  <a:gd name="connsiteX20" fmla="*/ 0 w 25145"/>
                  <a:gd name="connsiteY20" fmla="*/ 36671 h 54387"/>
                  <a:gd name="connsiteX21" fmla="*/ 7906 w 25145"/>
                  <a:gd name="connsiteY21" fmla="*/ 36671 h 54387"/>
                  <a:gd name="connsiteX22" fmla="*/ 7906 w 25145"/>
                  <a:gd name="connsiteY22" fmla="*/ 41624 h 54387"/>
                  <a:gd name="connsiteX23" fmla="*/ 12287 w 25145"/>
                  <a:gd name="connsiteY23" fmla="*/ 46863 h 54387"/>
                  <a:gd name="connsiteX24" fmla="*/ 15526 w 25145"/>
                  <a:gd name="connsiteY24" fmla="*/ 45530 h 54387"/>
                  <a:gd name="connsiteX25" fmla="*/ 16669 w 25145"/>
                  <a:gd name="connsiteY25" fmla="*/ 40862 h 54387"/>
                  <a:gd name="connsiteX26" fmla="*/ 16669 w 25145"/>
                  <a:gd name="connsiteY26" fmla="*/ 36671 h 54387"/>
                  <a:gd name="connsiteX27" fmla="*/ 15335 w 25145"/>
                  <a:gd name="connsiteY27" fmla="*/ 31433 h 54387"/>
                  <a:gd name="connsiteX28" fmla="*/ 11144 w 25145"/>
                  <a:gd name="connsiteY28" fmla="*/ 29908 h 54387"/>
                  <a:gd name="connsiteX29" fmla="*/ 8287 w 25145"/>
                  <a:gd name="connsiteY29" fmla="*/ 29908 h 54387"/>
                  <a:gd name="connsiteX30" fmla="*/ 8287 w 25145"/>
                  <a:gd name="connsiteY30" fmla="*/ 22289 h 54387"/>
                  <a:gd name="connsiteX31" fmla="*/ 11525 w 25145"/>
                  <a:gd name="connsiteY31" fmla="*/ 22289 h 54387"/>
                  <a:gd name="connsiteX32" fmla="*/ 15335 w 25145"/>
                  <a:gd name="connsiteY32" fmla="*/ 20955 h 54387"/>
                  <a:gd name="connsiteX33" fmla="*/ 16669 w 25145"/>
                  <a:gd name="connsiteY33" fmla="*/ 16669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145" h="54387">
                    <a:moveTo>
                      <a:pt x="16669" y="16669"/>
                    </a:moveTo>
                    <a:lnTo>
                      <a:pt x="16669" y="13621"/>
                    </a:lnTo>
                    <a:cubicBezTo>
                      <a:pt x="16669" y="11335"/>
                      <a:pt x="16288" y="9716"/>
                      <a:pt x="15526" y="8858"/>
                    </a:cubicBezTo>
                    <a:cubicBezTo>
                      <a:pt x="14764" y="8001"/>
                      <a:pt x="13716" y="7525"/>
                      <a:pt x="12287" y="7525"/>
                    </a:cubicBezTo>
                    <a:cubicBezTo>
                      <a:pt x="9430" y="7525"/>
                      <a:pt x="7906" y="9239"/>
                      <a:pt x="7906" y="12764"/>
                    </a:cubicBezTo>
                    <a:lnTo>
                      <a:pt x="7906" y="16193"/>
                    </a:lnTo>
                    <a:lnTo>
                      <a:pt x="0" y="16193"/>
                    </a:lnTo>
                    <a:lnTo>
                      <a:pt x="0" y="13335"/>
                    </a:lnTo>
                    <a:cubicBezTo>
                      <a:pt x="0" y="9049"/>
                      <a:pt x="1048" y="5715"/>
                      <a:pt x="3239" y="3429"/>
                    </a:cubicBezTo>
                    <a:cubicBezTo>
                      <a:pt x="5429" y="1143"/>
                      <a:pt x="8477" y="0"/>
                      <a:pt x="12573" y="0"/>
                    </a:cubicBezTo>
                    <a:cubicBezTo>
                      <a:pt x="16669" y="0"/>
                      <a:pt x="19717" y="1143"/>
                      <a:pt x="21907" y="3429"/>
                    </a:cubicBezTo>
                    <a:cubicBezTo>
                      <a:pt x="24098" y="5715"/>
                      <a:pt x="25146" y="9049"/>
                      <a:pt x="25146" y="13335"/>
                    </a:cubicBezTo>
                    <a:lnTo>
                      <a:pt x="25146" y="14669"/>
                    </a:lnTo>
                    <a:cubicBezTo>
                      <a:pt x="25146" y="20383"/>
                      <a:pt x="23146" y="24003"/>
                      <a:pt x="19241" y="25622"/>
                    </a:cubicBezTo>
                    <a:cubicBezTo>
                      <a:pt x="23146" y="27337"/>
                      <a:pt x="25146" y="31052"/>
                      <a:pt x="25146" y="36862"/>
                    </a:cubicBezTo>
                    <a:lnTo>
                      <a:pt x="25146" y="41053"/>
                    </a:lnTo>
                    <a:cubicBezTo>
                      <a:pt x="25146" y="45339"/>
                      <a:pt x="24098" y="48673"/>
                      <a:pt x="21907" y="50959"/>
                    </a:cubicBezTo>
                    <a:cubicBezTo>
                      <a:pt x="19717" y="53245"/>
                      <a:pt x="16669" y="54388"/>
                      <a:pt x="12573" y="54388"/>
                    </a:cubicBezTo>
                    <a:cubicBezTo>
                      <a:pt x="8477" y="54388"/>
                      <a:pt x="5429" y="53245"/>
                      <a:pt x="3239" y="50959"/>
                    </a:cubicBezTo>
                    <a:cubicBezTo>
                      <a:pt x="1048" y="48673"/>
                      <a:pt x="0" y="45339"/>
                      <a:pt x="0" y="41053"/>
                    </a:cubicBezTo>
                    <a:lnTo>
                      <a:pt x="0" y="36671"/>
                    </a:lnTo>
                    <a:lnTo>
                      <a:pt x="7906" y="36671"/>
                    </a:lnTo>
                    <a:lnTo>
                      <a:pt x="7906" y="41624"/>
                    </a:lnTo>
                    <a:cubicBezTo>
                      <a:pt x="7906" y="45148"/>
                      <a:pt x="9334" y="46863"/>
                      <a:pt x="12287" y="46863"/>
                    </a:cubicBezTo>
                    <a:cubicBezTo>
                      <a:pt x="13716" y="46863"/>
                      <a:pt x="14764" y="46387"/>
                      <a:pt x="15526" y="45530"/>
                    </a:cubicBezTo>
                    <a:cubicBezTo>
                      <a:pt x="16288" y="44672"/>
                      <a:pt x="16669" y="43053"/>
                      <a:pt x="16669" y="40862"/>
                    </a:cubicBezTo>
                    <a:lnTo>
                      <a:pt x="16669" y="36671"/>
                    </a:lnTo>
                    <a:cubicBezTo>
                      <a:pt x="16669" y="34195"/>
                      <a:pt x="16193" y="32480"/>
                      <a:pt x="15335" y="31433"/>
                    </a:cubicBezTo>
                    <a:cubicBezTo>
                      <a:pt x="14478" y="30385"/>
                      <a:pt x="13049" y="29908"/>
                      <a:pt x="11144" y="29908"/>
                    </a:cubicBezTo>
                    <a:lnTo>
                      <a:pt x="8287" y="29908"/>
                    </a:lnTo>
                    <a:lnTo>
                      <a:pt x="8287" y="22289"/>
                    </a:lnTo>
                    <a:lnTo>
                      <a:pt x="11525" y="22289"/>
                    </a:lnTo>
                    <a:cubicBezTo>
                      <a:pt x="13240" y="22289"/>
                      <a:pt x="14478" y="21812"/>
                      <a:pt x="15335" y="20955"/>
                    </a:cubicBezTo>
                    <a:cubicBezTo>
                      <a:pt x="16193" y="20098"/>
                      <a:pt x="16669" y="18669"/>
                      <a:pt x="16669" y="16669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5753E900-589A-7E44-91E1-E5F9AFD29F9C}"/>
                  </a:ext>
                </a:extLst>
              </p:cNvPr>
              <p:cNvSpPr/>
              <p:nvPr/>
            </p:nvSpPr>
            <p:spPr>
              <a:xfrm>
                <a:off x="13683152" y="229170"/>
                <a:ext cx="25336" cy="54578"/>
              </a:xfrm>
              <a:custGeom>
                <a:avLst/>
                <a:gdLst>
                  <a:gd name="connsiteX0" fmla="*/ 0 w 25336"/>
                  <a:gd name="connsiteY0" fmla="*/ 41148 h 54578"/>
                  <a:gd name="connsiteX1" fmla="*/ 0 w 25336"/>
                  <a:gd name="connsiteY1" fmla="*/ 13430 h 54578"/>
                  <a:gd name="connsiteX2" fmla="*/ 3239 w 25336"/>
                  <a:gd name="connsiteY2" fmla="*/ 3524 h 54578"/>
                  <a:gd name="connsiteX3" fmla="*/ 12668 w 25336"/>
                  <a:gd name="connsiteY3" fmla="*/ 0 h 54578"/>
                  <a:gd name="connsiteX4" fmla="*/ 22098 w 25336"/>
                  <a:gd name="connsiteY4" fmla="*/ 3524 h 54578"/>
                  <a:gd name="connsiteX5" fmla="*/ 25336 w 25336"/>
                  <a:gd name="connsiteY5" fmla="*/ 13430 h 54578"/>
                  <a:gd name="connsiteX6" fmla="*/ 25336 w 25336"/>
                  <a:gd name="connsiteY6" fmla="*/ 41148 h 54578"/>
                  <a:gd name="connsiteX7" fmla="*/ 22098 w 25336"/>
                  <a:gd name="connsiteY7" fmla="*/ 51054 h 54578"/>
                  <a:gd name="connsiteX8" fmla="*/ 12668 w 25336"/>
                  <a:gd name="connsiteY8" fmla="*/ 54578 h 54578"/>
                  <a:gd name="connsiteX9" fmla="*/ 3239 w 25336"/>
                  <a:gd name="connsiteY9" fmla="*/ 51054 h 54578"/>
                  <a:gd name="connsiteX10" fmla="*/ 0 w 25336"/>
                  <a:gd name="connsiteY10" fmla="*/ 41148 h 54578"/>
                  <a:gd name="connsiteX11" fmla="*/ 8382 w 25336"/>
                  <a:gd name="connsiteY11" fmla="*/ 12954 h 54578"/>
                  <a:gd name="connsiteX12" fmla="*/ 8382 w 25336"/>
                  <a:gd name="connsiteY12" fmla="*/ 41720 h 54578"/>
                  <a:gd name="connsiteX13" fmla="*/ 12764 w 25336"/>
                  <a:gd name="connsiteY13" fmla="*/ 46958 h 54578"/>
                  <a:gd name="connsiteX14" fmla="*/ 17145 w 25336"/>
                  <a:gd name="connsiteY14" fmla="*/ 41720 h 54578"/>
                  <a:gd name="connsiteX15" fmla="*/ 17145 w 25336"/>
                  <a:gd name="connsiteY15" fmla="*/ 12954 h 54578"/>
                  <a:gd name="connsiteX16" fmla="*/ 12764 w 25336"/>
                  <a:gd name="connsiteY16" fmla="*/ 7715 h 54578"/>
                  <a:gd name="connsiteX17" fmla="*/ 8382 w 25336"/>
                  <a:gd name="connsiteY17" fmla="*/ 12954 h 5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36" h="54578">
                    <a:moveTo>
                      <a:pt x="0" y="41148"/>
                    </a:moveTo>
                    <a:lnTo>
                      <a:pt x="0" y="13430"/>
                    </a:lnTo>
                    <a:cubicBezTo>
                      <a:pt x="0" y="9144"/>
                      <a:pt x="1048" y="5906"/>
                      <a:pt x="3239" y="3524"/>
                    </a:cubicBezTo>
                    <a:cubicBezTo>
                      <a:pt x="5429" y="1143"/>
                      <a:pt x="8573" y="0"/>
                      <a:pt x="12668" y="0"/>
                    </a:cubicBezTo>
                    <a:cubicBezTo>
                      <a:pt x="16764" y="0"/>
                      <a:pt x="19907" y="1143"/>
                      <a:pt x="22098" y="3524"/>
                    </a:cubicBezTo>
                    <a:cubicBezTo>
                      <a:pt x="24289" y="5906"/>
                      <a:pt x="25336" y="9144"/>
                      <a:pt x="25336" y="13430"/>
                    </a:cubicBezTo>
                    <a:lnTo>
                      <a:pt x="25336" y="41148"/>
                    </a:lnTo>
                    <a:cubicBezTo>
                      <a:pt x="25336" y="45434"/>
                      <a:pt x="24289" y="48673"/>
                      <a:pt x="22098" y="51054"/>
                    </a:cubicBezTo>
                    <a:cubicBezTo>
                      <a:pt x="19907" y="53435"/>
                      <a:pt x="16764" y="54578"/>
                      <a:pt x="12668" y="54578"/>
                    </a:cubicBezTo>
                    <a:cubicBezTo>
                      <a:pt x="8573" y="54578"/>
                      <a:pt x="5429" y="53435"/>
                      <a:pt x="3239" y="51054"/>
                    </a:cubicBezTo>
                    <a:cubicBezTo>
                      <a:pt x="1048" y="48768"/>
                      <a:pt x="0" y="45434"/>
                      <a:pt x="0" y="41148"/>
                    </a:cubicBezTo>
                    <a:close/>
                    <a:moveTo>
                      <a:pt x="8382" y="12954"/>
                    </a:moveTo>
                    <a:lnTo>
                      <a:pt x="8382" y="41720"/>
                    </a:lnTo>
                    <a:cubicBezTo>
                      <a:pt x="8382" y="45244"/>
                      <a:pt x="9811" y="46958"/>
                      <a:pt x="12764" y="46958"/>
                    </a:cubicBezTo>
                    <a:cubicBezTo>
                      <a:pt x="15716" y="46958"/>
                      <a:pt x="17145" y="45244"/>
                      <a:pt x="17145" y="41720"/>
                    </a:cubicBezTo>
                    <a:lnTo>
                      <a:pt x="17145" y="12954"/>
                    </a:lnTo>
                    <a:cubicBezTo>
                      <a:pt x="17145" y="9430"/>
                      <a:pt x="15716" y="7715"/>
                      <a:pt x="12764" y="7715"/>
                    </a:cubicBezTo>
                    <a:cubicBezTo>
                      <a:pt x="9811" y="7715"/>
                      <a:pt x="8382" y="9430"/>
                      <a:pt x="8382" y="1295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BE8DC3E8-52E7-A9CE-80C2-63B969468002}"/>
                  </a:ext>
                </a:extLst>
              </p:cNvPr>
              <p:cNvSpPr/>
              <p:nvPr/>
            </p:nvSpPr>
            <p:spPr>
              <a:xfrm>
                <a:off x="13727158" y="229837"/>
                <a:ext cx="35242" cy="53340"/>
              </a:xfrm>
              <a:custGeom>
                <a:avLst/>
                <a:gdLst>
                  <a:gd name="connsiteX0" fmla="*/ 11716 w 35242"/>
                  <a:gd name="connsiteY0" fmla="*/ 0 h 53340"/>
                  <a:gd name="connsiteX1" fmla="*/ 17907 w 35242"/>
                  <a:gd name="connsiteY1" fmla="*/ 37910 h 53340"/>
                  <a:gd name="connsiteX2" fmla="*/ 23622 w 35242"/>
                  <a:gd name="connsiteY2" fmla="*/ 0 h 53340"/>
                  <a:gd name="connsiteX3" fmla="*/ 35243 w 35242"/>
                  <a:gd name="connsiteY3" fmla="*/ 0 h 53340"/>
                  <a:gd name="connsiteX4" fmla="*/ 35243 w 35242"/>
                  <a:gd name="connsiteY4" fmla="*/ 53340 h 53340"/>
                  <a:gd name="connsiteX5" fmla="*/ 27337 w 35242"/>
                  <a:gd name="connsiteY5" fmla="*/ 53340 h 53340"/>
                  <a:gd name="connsiteX6" fmla="*/ 27337 w 35242"/>
                  <a:gd name="connsiteY6" fmla="*/ 15049 h 53340"/>
                  <a:gd name="connsiteX7" fmla="*/ 21527 w 35242"/>
                  <a:gd name="connsiteY7" fmla="*/ 53340 h 53340"/>
                  <a:gd name="connsiteX8" fmla="*/ 13621 w 35242"/>
                  <a:gd name="connsiteY8" fmla="*/ 53340 h 53340"/>
                  <a:gd name="connsiteX9" fmla="*/ 7334 w 35242"/>
                  <a:gd name="connsiteY9" fmla="*/ 15621 h 53340"/>
                  <a:gd name="connsiteX10" fmla="*/ 7334 w 35242"/>
                  <a:gd name="connsiteY10" fmla="*/ 53340 h 53340"/>
                  <a:gd name="connsiteX11" fmla="*/ 0 w 35242"/>
                  <a:gd name="connsiteY11" fmla="*/ 53340 h 53340"/>
                  <a:gd name="connsiteX12" fmla="*/ 0 w 35242"/>
                  <a:gd name="connsiteY12" fmla="*/ 0 h 53340"/>
                  <a:gd name="connsiteX13" fmla="*/ 11716 w 35242"/>
                  <a:gd name="connsiteY13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42" h="53340">
                    <a:moveTo>
                      <a:pt x="11716" y="0"/>
                    </a:moveTo>
                    <a:lnTo>
                      <a:pt x="17907" y="37910"/>
                    </a:lnTo>
                    <a:lnTo>
                      <a:pt x="23622" y="0"/>
                    </a:lnTo>
                    <a:lnTo>
                      <a:pt x="35243" y="0"/>
                    </a:lnTo>
                    <a:lnTo>
                      <a:pt x="35243" y="53340"/>
                    </a:lnTo>
                    <a:lnTo>
                      <a:pt x="27337" y="53340"/>
                    </a:lnTo>
                    <a:lnTo>
                      <a:pt x="27337" y="15049"/>
                    </a:lnTo>
                    <a:lnTo>
                      <a:pt x="21527" y="53340"/>
                    </a:lnTo>
                    <a:lnTo>
                      <a:pt x="13621" y="53340"/>
                    </a:lnTo>
                    <a:lnTo>
                      <a:pt x="7334" y="15621"/>
                    </a:lnTo>
                    <a:lnTo>
                      <a:pt x="7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1716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51607920-9498-5462-4528-E0279AA21B07}"/>
                  </a:ext>
                </a:extLst>
              </p:cNvPr>
              <p:cNvSpPr/>
              <p:nvPr/>
            </p:nvSpPr>
            <p:spPr>
              <a:xfrm>
                <a:off x="13769353" y="229837"/>
                <a:ext cx="8382" cy="53340"/>
              </a:xfrm>
              <a:custGeom>
                <a:avLst/>
                <a:gdLst>
                  <a:gd name="connsiteX0" fmla="*/ 0 w 8382"/>
                  <a:gd name="connsiteY0" fmla="*/ 53340 h 53340"/>
                  <a:gd name="connsiteX1" fmla="*/ 0 w 8382"/>
                  <a:gd name="connsiteY1" fmla="*/ 0 h 53340"/>
                  <a:gd name="connsiteX2" fmla="*/ 8382 w 8382"/>
                  <a:gd name="connsiteY2" fmla="*/ 0 h 53340"/>
                  <a:gd name="connsiteX3" fmla="*/ 8382 w 8382"/>
                  <a:gd name="connsiteY3" fmla="*/ 53340 h 53340"/>
                  <a:gd name="connsiteX4" fmla="*/ 0 w 8382"/>
                  <a:gd name="connsiteY4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" h="53340">
                    <a:moveTo>
                      <a:pt x="0" y="53340"/>
                    </a:moveTo>
                    <a:lnTo>
                      <a:pt x="0" y="0"/>
                    </a:lnTo>
                    <a:lnTo>
                      <a:pt x="8382" y="0"/>
                    </a:lnTo>
                    <a:lnTo>
                      <a:pt x="8382" y="53340"/>
                    </a:lnTo>
                    <a:lnTo>
                      <a:pt x="0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A9EDD713-4770-C8D1-861C-F298747CC690}"/>
                  </a:ext>
                </a:extLst>
              </p:cNvPr>
              <p:cNvSpPr/>
              <p:nvPr/>
            </p:nvSpPr>
            <p:spPr>
              <a:xfrm>
                <a:off x="13784498" y="229837"/>
                <a:ext cx="26479" cy="53340"/>
              </a:xfrm>
              <a:custGeom>
                <a:avLst/>
                <a:gdLst>
                  <a:gd name="connsiteX0" fmla="*/ 18002 w 26479"/>
                  <a:gd name="connsiteY0" fmla="*/ 53340 h 53340"/>
                  <a:gd name="connsiteX1" fmla="*/ 7525 w 26479"/>
                  <a:gd name="connsiteY1" fmla="*/ 14669 h 53340"/>
                  <a:gd name="connsiteX2" fmla="*/ 7525 w 26479"/>
                  <a:gd name="connsiteY2" fmla="*/ 53340 h 53340"/>
                  <a:gd name="connsiteX3" fmla="*/ 0 w 26479"/>
                  <a:gd name="connsiteY3" fmla="*/ 53340 h 53340"/>
                  <a:gd name="connsiteX4" fmla="*/ 0 w 26479"/>
                  <a:gd name="connsiteY4" fmla="*/ 0 h 53340"/>
                  <a:gd name="connsiteX5" fmla="*/ 10477 w 26479"/>
                  <a:gd name="connsiteY5" fmla="*/ 0 h 53340"/>
                  <a:gd name="connsiteX6" fmla="*/ 19050 w 26479"/>
                  <a:gd name="connsiteY6" fmla="*/ 31909 h 53340"/>
                  <a:gd name="connsiteX7" fmla="*/ 19050 w 26479"/>
                  <a:gd name="connsiteY7" fmla="*/ 0 h 53340"/>
                  <a:gd name="connsiteX8" fmla="*/ 26479 w 26479"/>
                  <a:gd name="connsiteY8" fmla="*/ 0 h 53340"/>
                  <a:gd name="connsiteX9" fmla="*/ 26479 w 26479"/>
                  <a:gd name="connsiteY9" fmla="*/ 53340 h 53340"/>
                  <a:gd name="connsiteX10" fmla="*/ 18002 w 26479"/>
                  <a:gd name="connsiteY10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9" h="53340">
                    <a:moveTo>
                      <a:pt x="18002" y="53340"/>
                    </a:moveTo>
                    <a:lnTo>
                      <a:pt x="7525" y="14669"/>
                    </a:lnTo>
                    <a:lnTo>
                      <a:pt x="752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0477" y="0"/>
                    </a:lnTo>
                    <a:lnTo>
                      <a:pt x="19050" y="31909"/>
                    </a:lnTo>
                    <a:lnTo>
                      <a:pt x="19050" y="0"/>
                    </a:lnTo>
                    <a:lnTo>
                      <a:pt x="26479" y="0"/>
                    </a:lnTo>
                    <a:lnTo>
                      <a:pt x="26479" y="53340"/>
                    </a:lnTo>
                    <a:lnTo>
                      <a:pt x="18002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3859" name="Graphique 3858">
            <a:extLst>
              <a:ext uri="{FF2B5EF4-FFF2-40B4-BE49-F238E27FC236}">
                <a16:creationId xmlns:a16="http://schemas.microsoft.com/office/drawing/2014/main" id="{84867125-80BD-BD01-7168-EAEE359288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812" t="38589" r="8300" b="11224"/>
          <a:stretch/>
        </p:blipFill>
        <p:spPr>
          <a:xfrm>
            <a:off x="3797287" y="12010513"/>
            <a:ext cx="2295525" cy="1891808"/>
          </a:xfrm>
          <a:prstGeom prst="roundRect">
            <a:avLst>
              <a:gd name="adj" fmla="val 5681"/>
            </a:avLst>
          </a:prstGeom>
          <a:effectLst>
            <a:outerShdw blurRad="266700" dist="38100" dir="2700000" algn="tl" rotWithShape="0">
              <a:prstClr val="black">
                <a:alpha val="37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B1FD186-E8AE-930E-E4EA-B4672E233DBE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r>
              <a:rPr lang="fr-FR" dirty="0">
                <a:solidFill>
                  <a:prstClr val="white">
                    <a:alpha val="0"/>
                  </a:prstClr>
                </a:solidFill>
                <a:latin typeface="+mj-lt"/>
              </a:rPr>
              <a:t>555</a:t>
            </a:r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7F5A01CC-CF4D-CAB8-E104-C08FBE11F84F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DB882BBE-9BAF-9B00-9135-F3F0834B6F69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Hébergements</a:t>
            </a:r>
          </a:p>
        </p:txBody>
      </p:sp>
      <p:sp>
        <p:nvSpPr>
          <p:cNvPr id="26" name="TextBox 34">
            <a:hlinkClick r:id="rId10" action="ppaction://hlinksldjump"/>
            <a:extLst>
              <a:ext uri="{FF2B5EF4-FFF2-40B4-BE49-F238E27FC236}">
                <a16:creationId xmlns:a16="http://schemas.microsoft.com/office/drawing/2014/main" id="{B804AF55-E4EC-B768-D92A-9BDF8B483464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27" name="TextBox 33">
            <a:hlinkClick r:id="rId11" action="ppaction://hlinksldjump"/>
            <a:extLst>
              <a:ext uri="{FF2B5EF4-FFF2-40B4-BE49-F238E27FC236}">
                <a16:creationId xmlns:a16="http://schemas.microsoft.com/office/drawing/2014/main" id="{9B123813-434D-807B-58E8-92691528B4C9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30" name="TextBox 4">
            <a:hlinkClick r:id="rId12" action="ppaction://hlinksldjump"/>
            <a:extLst>
              <a:ext uri="{FF2B5EF4-FFF2-40B4-BE49-F238E27FC236}">
                <a16:creationId xmlns:a16="http://schemas.microsoft.com/office/drawing/2014/main" id="{5595D4CD-10A5-3AE9-6121-6BF10067173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31" name="TextBox 25">
            <a:hlinkClick r:id="rId13" action="ppaction://hlinksldjump"/>
            <a:extLst>
              <a:ext uri="{FF2B5EF4-FFF2-40B4-BE49-F238E27FC236}">
                <a16:creationId xmlns:a16="http://schemas.microsoft.com/office/drawing/2014/main" id="{C9A27762-4B30-A04E-EC40-DE9B7618371A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32" name="TextBox 30">
            <a:hlinkClick r:id="rId14" action="ppaction://hlinksldjump"/>
            <a:extLst>
              <a:ext uri="{FF2B5EF4-FFF2-40B4-BE49-F238E27FC236}">
                <a16:creationId xmlns:a16="http://schemas.microsoft.com/office/drawing/2014/main" id="{B602C3AF-6704-4E1B-136A-384F7A8F6305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33" name="TextBox 33">
            <a:hlinkClick r:id="rId15" action="ppaction://hlinksldjump"/>
            <a:extLst>
              <a:ext uri="{FF2B5EF4-FFF2-40B4-BE49-F238E27FC236}">
                <a16:creationId xmlns:a16="http://schemas.microsoft.com/office/drawing/2014/main" id="{398A856B-682D-CE17-714D-F5ABC7F3C34A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4BEF66E-D0F5-D00B-A52B-10D716FA3AF2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35" name="Rectangle 3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5DA1CC8-6D2C-A68E-6554-6AEBDCF75885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6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1608A3B-D3DB-F006-A723-4F518309C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38" name="Picture 1" descr="A white triangle with a dot in the middle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CEED8B0F-29AB-79B7-FA8F-E99F6D99424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25C678AC-2C95-FDD8-A068-1D9FD777113D}"/>
              </a:ext>
            </a:extLst>
          </p:cNvPr>
          <p:cNvSpPr txBox="1"/>
          <p:nvPr/>
        </p:nvSpPr>
        <p:spPr>
          <a:xfrm>
            <a:off x="227013" y="792220"/>
            <a:ext cx="5105565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6000" dirty="0">
                <a:solidFill>
                  <a:srgbClr val="1A4E66"/>
                </a:solidFill>
                <a:latin typeface="Bebas Neue Bold" panose="020B0606020202050201" pitchFamily="34" charset="0"/>
              </a:rPr>
              <a:t>Hôtels </a:t>
            </a:r>
            <a:r>
              <a:rPr lang="fr-FR" sz="6000" dirty="0">
                <a:solidFill>
                  <a:schemeClr val="bg2"/>
                </a:solidFill>
                <a:latin typeface="Bebas Neue Bold" panose="020B0606020202050201" pitchFamily="34" charset="0"/>
              </a:rPr>
              <a:t>Centre-ville</a:t>
            </a:r>
          </a:p>
        </p:txBody>
      </p:sp>
      <p:sp>
        <p:nvSpPr>
          <p:cNvPr id="4785" name="Rectangle 4784">
            <a:hlinkClick r:id="rId21" action="ppaction://hlinksldjump"/>
            <a:extLst>
              <a:ext uri="{FF2B5EF4-FFF2-40B4-BE49-F238E27FC236}">
                <a16:creationId xmlns:a16="http://schemas.microsoft.com/office/drawing/2014/main" id="{AB5A42DA-A239-4B84-49E1-CDF350BBDF5D}"/>
              </a:ext>
            </a:extLst>
          </p:cNvPr>
          <p:cNvSpPr/>
          <p:nvPr/>
        </p:nvSpPr>
        <p:spPr>
          <a:xfrm>
            <a:off x="227013" y="1645995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1A4E66"/>
                </a:solidFill>
                <a:latin typeface="Bebas Neue" panose="020B0606020202050201" pitchFamily="34" charset="0"/>
              </a:rPr>
              <a:t>Centre-ville</a:t>
            </a:r>
          </a:p>
        </p:txBody>
      </p:sp>
      <p:sp>
        <p:nvSpPr>
          <p:cNvPr id="4786" name="Rectangle 4785">
            <a:hlinkClick r:id="rId22" action="ppaction://hlinksldjump"/>
            <a:extLst>
              <a:ext uri="{FF2B5EF4-FFF2-40B4-BE49-F238E27FC236}">
                <a16:creationId xmlns:a16="http://schemas.microsoft.com/office/drawing/2014/main" id="{C9489C56-A5C6-4076-A849-C27C488A6977}"/>
              </a:ext>
            </a:extLst>
          </p:cNvPr>
          <p:cNvSpPr/>
          <p:nvPr/>
        </p:nvSpPr>
        <p:spPr>
          <a:xfrm>
            <a:off x="1700975" y="1645995"/>
            <a:ext cx="1427035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lac</a:t>
            </a:r>
          </a:p>
        </p:txBody>
      </p:sp>
      <p:sp>
        <p:nvSpPr>
          <p:cNvPr id="4787" name="Rectangle 4786">
            <a:hlinkClick r:id="rId23" action="ppaction://hlinksldjump"/>
            <a:extLst>
              <a:ext uri="{FF2B5EF4-FFF2-40B4-BE49-F238E27FC236}">
                <a16:creationId xmlns:a16="http://schemas.microsoft.com/office/drawing/2014/main" id="{2EC70C60-A085-EBDC-1275-D8EF1AE45865}"/>
              </a:ext>
            </a:extLst>
          </p:cNvPr>
          <p:cNvSpPr/>
          <p:nvPr/>
        </p:nvSpPr>
        <p:spPr>
          <a:xfrm>
            <a:off x="3174939" y="1645994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1A4E66"/>
                </a:solidFill>
                <a:latin typeface="Bebas Neue" panose="020B0606020202050201" pitchFamily="34" charset="0"/>
              </a:rPr>
              <a:t>Golf / hippodrome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A67B1601-88CF-E54A-FEF7-7B29E5B3C057}"/>
              </a:ext>
            </a:extLst>
          </p:cNvPr>
          <p:cNvSpPr/>
          <p:nvPr/>
        </p:nvSpPr>
        <p:spPr>
          <a:xfrm>
            <a:off x="10409868" y="3345749"/>
            <a:ext cx="136638" cy="129974"/>
          </a:xfrm>
          <a:custGeom>
            <a:avLst/>
            <a:gdLst>
              <a:gd name="connsiteX0" fmla="*/ 29337 w 58578"/>
              <a:gd name="connsiteY0" fmla="*/ 0 h 55721"/>
              <a:gd name="connsiteX1" fmla="*/ 38385 w 58578"/>
              <a:gd name="connsiteY1" fmla="*/ 18383 h 55721"/>
              <a:gd name="connsiteX2" fmla="*/ 58578 w 58578"/>
              <a:gd name="connsiteY2" fmla="*/ 21336 h 55721"/>
              <a:gd name="connsiteX3" fmla="*/ 44005 w 58578"/>
              <a:gd name="connsiteY3" fmla="*/ 35528 h 55721"/>
              <a:gd name="connsiteX4" fmla="*/ 47434 w 58578"/>
              <a:gd name="connsiteY4" fmla="*/ 55721 h 55721"/>
              <a:gd name="connsiteX5" fmla="*/ 29337 w 58578"/>
              <a:gd name="connsiteY5" fmla="*/ 46196 h 55721"/>
              <a:gd name="connsiteX6" fmla="*/ 11239 w 58578"/>
              <a:gd name="connsiteY6" fmla="*/ 55721 h 55721"/>
              <a:gd name="connsiteX7" fmla="*/ 14668 w 58578"/>
              <a:gd name="connsiteY7" fmla="*/ 35528 h 55721"/>
              <a:gd name="connsiteX8" fmla="*/ 0 w 58578"/>
              <a:gd name="connsiteY8" fmla="*/ 21336 h 55721"/>
              <a:gd name="connsiteX9" fmla="*/ 20288 w 58578"/>
              <a:gd name="connsiteY9" fmla="*/ 18383 h 5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78" h="55721">
                <a:moveTo>
                  <a:pt x="29337" y="0"/>
                </a:moveTo>
                <a:lnTo>
                  <a:pt x="38385" y="18383"/>
                </a:lnTo>
                <a:lnTo>
                  <a:pt x="58578" y="21336"/>
                </a:lnTo>
                <a:lnTo>
                  <a:pt x="44005" y="35528"/>
                </a:lnTo>
                <a:lnTo>
                  <a:pt x="47434" y="55721"/>
                </a:lnTo>
                <a:lnTo>
                  <a:pt x="29337" y="46196"/>
                </a:lnTo>
                <a:lnTo>
                  <a:pt x="11239" y="55721"/>
                </a:lnTo>
                <a:lnTo>
                  <a:pt x="14668" y="35528"/>
                </a:lnTo>
                <a:lnTo>
                  <a:pt x="0" y="21336"/>
                </a:lnTo>
                <a:lnTo>
                  <a:pt x="20288" y="18383"/>
                </a:lnTo>
                <a:close/>
              </a:path>
            </a:pathLst>
          </a:custGeom>
          <a:solidFill>
            <a:srgbClr val="E306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4" name="TextBox 6">
            <a:hlinkClick r:id="rId24" action="ppaction://hlinksldjump"/>
            <a:extLst>
              <a:ext uri="{FF2B5EF4-FFF2-40B4-BE49-F238E27FC236}">
                <a16:creationId xmlns:a16="http://schemas.microsoft.com/office/drawing/2014/main" id="{81D4185A-72F8-33C2-8DA7-27AE750F6E3C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5" name="TextBox 5">
            <a:hlinkClick r:id="rId25" action="ppaction://hlinksldjump"/>
            <a:extLst>
              <a:ext uri="{FF2B5EF4-FFF2-40B4-BE49-F238E27FC236}">
                <a16:creationId xmlns:a16="http://schemas.microsoft.com/office/drawing/2014/main" id="{8C56D2BC-E0E5-9F1B-86C9-6D6A2DC182DA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2580094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3.7037E-7 L 0.03607 3.7037E-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6.25E-7 3.7037E-6 L 0.00065 -0.05301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33333E-6 -3.7037E-6 L 0.0267 0.0018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7.40741E-7 L 0.02669 0.00185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9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6.25E-7 1.11111E-6 L -0.05351 1.11111E-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00066 -0.05301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875E-6 3.7037E-7 L 0.00065 -0.05301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6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3.33333E-6 L 0.00066 -0.05301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3.7037E-7 L 0.00078 0.04954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47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4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-3.7037E-6 L 0.12852 -3.7037E-6 " pathEditMode="relative" rAng="0" ptsTypes="AA">
                                      <p:cBhvr>
                                        <p:cTn id="62" dur="2000" spd="-100000" fill="hold"/>
                                        <p:tgtEl>
                                          <p:spTgt spid="4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3.7037E-6 L 0.12851 -3.7037E-6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4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7 -3.7037E-6 L 0.12852 -3.7037E-6 " pathEditMode="relative" rAng="0" ptsTypes="AA">
                                      <p:cBhvr>
                                        <p:cTn id="72" dur="2000" spd="-100000" fill="hold"/>
                                        <p:tgtEl>
                                          <p:spTgt spid="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19896 -3.33333E-6 " pathEditMode="relative" rAng="0" ptsTypes="AA">
                                      <p:cBhvr>
                                        <p:cTn id="77" dur="2000" spd="-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3.33333E-6 L 0.00066 -0.05301 " pathEditMode="relative" rAng="0" ptsTypes="AA">
                                      <p:cBhvr>
                                        <p:cTn id="82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" grpId="0" build="p"/>
      <p:bldP spid="3" grpId="1" build="p"/>
      <p:bldP spid="4785" grpId="0" animBg="1"/>
      <p:bldP spid="4785" grpId="1" animBg="1"/>
      <p:bldP spid="4786" grpId="0" animBg="1"/>
      <p:bldP spid="4786" grpId="1" animBg="1"/>
      <p:bldP spid="4787" grpId="0" animBg="1"/>
      <p:bldP spid="4787" grpId="1" animBg="1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roupe 2423">
            <a:extLst>
              <a:ext uri="{FF2B5EF4-FFF2-40B4-BE49-F238E27FC236}">
                <a16:creationId xmlns:a16="http://schemas.microsoft.com/office/drawing/2014/main" id="{C5D333D4-7FBB-3CC2-BC2D-14A2AA453781}"/>
              </a:ext>
            </a:extLst>
          </p:cNvPr>
          <p:cNvGrpSpPr/>
          <p:nvPr/>
        </p:nvGrpSpPr>
        <p:grpSpPr>
          <a:xfrm>
            <a:off x="6851243" y="-5231402"/>
            <a:ext cx="11362997" cy="15744927"/>
            <a:chOff x="12798530" y="0"/>
            <a:chExt cx="4953293" cy="6879508"/>
          </a:xfrm>
        </p:grpSpPr>
        <p:sp>
          <p:nvSpPr>
            <p:cNvPr id="2425" name="Forme libre : forme 2424">
              <a:extLst>
                <a:ext uri="{FF2B5EF4-FFF2-40B4-BE49-F238E27FC236}">
                  <a16:creationId xmlns:a16="http://schemas.microsoft.com/office/drawing/2014/main" id="{4AC8F31A-3B5D-D164-5834-6BDBE6DC271C}"/>
                </a:ext>
              </a:extLst>
            </p:cNvPr>
            <p:cNvSpPr/>
            <p:nvPr/>
          </p:nvSpPr>
          <p:spPr>
            <a:xfrm>
              <a:off x="12798530" y="0"/>
              <a:ext cx="4953293" cy="6879508"/>
            </a:xfrm>
            <a:custGeom>
              <a:avLst/>
              <a:gdLst>
                <a:gd name="connsiteX0" fmla="*/ 0 w 4860036"/>
                <a:gd name="connsiteY0" fmla="*/ 0 h 6749986"/>
                <a:gd name="connsiteX1" fmla="*/ 4860036 w 4860036"/>
                <a:gd name="connsiteY1" fmla="*/ 0 h 6749986"/>
                <a:gd name="connsiteX2" fmla="*/ 4860036 w 4860036"/>
                <a:gd name="connsiteY2" fmla="*/ 6749986 h 6749986"/>
                <a:gd name="connsiteX3" fmla="*/ 0 w 4860036"/>
                <a:gd name="connsiteY3" fmla="*/ 6749986 h 674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0036" h="6749986">
                  <a:moveTo>
                    <a:pt x="0" y="0"/>
                  </a:moveTo>
                  <a:lnTo>
                    <a:pt x="4860036" y="0"/>
                  </a:lnTo>
                  <a:lnTo>
                    <a:pt x="4860036" y="6749986"/>
                  </a:lnTo>
                  <a:lnTo>
                    <a:pt x="0" y="6749986"/>
                  </a:ln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6" name="Forme libre : forme 2425">
              <a:extLst>
                <a:ext uri="{FF2B5EF4-FFF2-40B4-BE49-F238E27FC236}">
                  <a16:creationId xmlns:a16="http://schemas.microsoft.com/office/drawing/2014/main" id="{28AA27C9-01EE-3D79-7003-D7667C6FB008}"/>
                </a:ext>
              </a:extLst>
            </p:cNvPr>
            <p:cNvSpPr/>
            <p:nvPr/>
          </p:nvSpPr>
          <p:spPr>
            <a:xfrm>
              <a:off x="12798530" y="2300062"/>
              <a:ext cx="3648665" cy="4579446"/>
            </a:xfrm>
            <a:custGeom>
              <a:avLst/>
              <a:gdLst>
                <a:gd name="connsiteX0" fmla="*/ 0 w 3579971"/>
                <a:gd name="connsiteY0" fmla="*/ 0 h 4493228"/>
                <a:gd name="connsiteX1" fmla="*/ 542639 w 3579971"/>
                <a:gd name="connsiteY1" fmla="*/ 339566 h 4493228"/>
                <a:gd name="connsiteX2" fmla="*/ 878110 w 3579971"/>
                <a:gd name="connsiteY2" fmla="*/ 390144 h 4493228"/>
                <a:gd name="connsiteX3" fmla="*/ 1524191 w 3579971"/>
                <a:gd name="connsiteY3" fmla="*/ 1294829 h 4493228"/>
                <a:gd name="connsiteX4" fmla="*/ 1836325 w 3579971"/>
                <a:gd name="connsiteY4" fmla="*/ 1924717 h 4493228"/>
                <a:gd name="connsiteX5" fmla="*/ 2137315 w 3579971"/>
                <a:gd name="connsiteY5" fmla="*/ 2284762 h 4493228"/>
                <a:gd name="connsiteX6" fmla="*/ 2422398 w 3579971"/>
                <a:gd name="connsiteY6" fmla="*/ 2832545 h 4493228"/>
                <a:gd name="connsiteX7" fmla="*/ 3124200 w 3579971"/>
                <a:gd name="connsiteY7" fmla="*/ 3790855 h 4493228"/>
                <a:gd name="connsiteX8" fmla="*/ 3579971 w 3579971"/>
                <a:gd name="connsiteY8" fmla="*/ 4493228 h 4493228"/>
                <a:gd name="connsiteX9" fmla="*/ 0 w 3579971"/>
                <a:gd name="connsiteY9" fmla="*/ 4493228 h 4493228"/>
                <a:gd name="connsiteX10" fmla="*/ 0 w 3579971"/>
                <a:gd name="connsiteY10" fmla="*/ 0 h 449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9971" h="4493228">
                  <a:moveTo>
                    <a:pt x="0" y="0"/>
                  </a:moveTo>
                  <a:lnTo>
                    <a:pt x="542639" y="339566"/>
                  </a:lnTo>
                  <a:lnTo>
                    <a:pt x="878110" y="390144"/>
                  </a:lnTo>
                  <a:lnTo>
                    <a:pt x="1524191" y="1294829"/>
                  </a:lnTo>
                  <a:lnTo>
                    <a:pt x="1836325" y="1924717"/>
                  </a:lnTo>
                  <a:lnTo>
                    <a:pt x="2137315" y="2284762"/>
                  </a:lnTo>
                  <a:cubicBezTo>
                    <a:pt x="2137315" y="2284762"/>
                    <a:pt x="2351913" y="2580513"/>
                    <a:pt x="2422398" y="2832545"/>
                  </a:cubicBezTo>
                  <a:cubicBezTo>
                    <a:pt x="2492978" y="3084576"/>
                    <a:pt x="2945702" y="3752945"/>
                    <a:pt x="3124200" y="3790855"/>
                  </a:cubicBezTo>
                  <a:cubicBezTo>
                    <a:pt x="3302699" y="3828765"/>
                    <a:pt x="3492437" y="4158139"/>
                    <a:pt x="3579971" y="4493228"/>
                  </a:cubicBezTo>
                  <a:lnTo>
                    <a:pt x="0" y="4493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7" name="Forme libre : forme 2426">
              <a:extLst>
                <a:ext uri="{FF2B5EF4-FFF2-40B4-BE49-F238E27FC236}">
                  <a16:creationId xmlns:a16="http://schemas.microsoft.com/office/drawing/2014/main" id="{DF744E45-1C0C-393D-06F8-E37ABBFBD2F4}"/>
                </a:ext>
              </a:extLst>
            </p:cNvPr>
            <p:cNvSpPr/>
            <p:nvPr/>
          </p:nvSpPr>
          <p:spPr>
            <a:xfrm>
              <a:off x="13351679" y="1131052"/>
              <a:ext cx="3879322" cy="5180455"/>
            </a:xfrm>
            <a:custGeom>
              <a:avLst/>
              <a:gdLst>
                <a:gd name="connsiteX0" fmla="*/ 0 w 3806285"/>
                <a:gd name="connsiteY0" fmla="*/ 1486567 h 5082921"/>
                <a:gd name="connsiteX1" fmla="*/ 48482 w 3806285"/>
                <a:gd name="connsiteY1" fmla="*/ 1520857 h 5082921"/>
                <a:gd name="connsiteX2" fmla="*/ 103822 w 3806285"/>
                <a:gd name="connsiteY2" fmla="*/ 1547622 h 5082921"/>
                <a:gd name="connsiteX3" fmla="*/ 250317 w 3806285"/>
                <a:gd name="connsiteY3" fmla="*/ 1661922 h 5082921"/>
                <a:gd name="connsiteX4" fmla="*/ 273653 w 3806285"/>
                <a:gd name="connsiteY4" fmla="*/ 1693926 h 5082921"/>
                <a:gd name="connsiteX5" fmla="*/ 276892 w 3806285"/>
                <a:gd name="connsiteY5" fmla="*/ 1732026 h 5082921"/>
                <a:gd name="connsiteX6" fmla="*/ 263557 w 3806285"/>
                <a:gd name="connsiteY6" fmla="*/ 1734026 h 5082921"/>
                <a:gd name="connsiteX7" fmla="*/ 260699 w 3806285"/>
                <a:gd name="connsiteY7" fmla="*/ 1765649 h 5082921"/>
                <a:gd name="connsiteX8" fmla="*/ 276892 w 3806285"/>
                <a:gd name="connsiteY8" fmla="*/ 1756315 h 5082921"/>
                <a:gd name="connsiteX9" fmla="*/ 288226 w 3806285"/>
                <a:gd name="connsiteY9" fmla="*/ 1765649 h 5082921"/>
                <a:gd name="connsiteX10" fmla="*/ 264700 w 3806285"/>
                <a:gd name="connsiteY10" fmla="*/ 1788319 h 5082921"/>
                <a:gd name="connsiteX11" fmla="*/ 266700 w 3806285"/>
                <a:gd name="connsiteY11" fmla="*/ 1802892 h 5082921"/>
                <a:gd name="connsiteX12" fmla="*/ 142684 w 3806285"/>
                <a:gd name="connsiteY12" fmla="*/ 1802892 h 5082921"/>
                <a:gd name="connsiteX13" fmla="*/ 94869 w 3806285"/>
                <a:gd name="connsiteY13" fmla="*/ 1771269 h 5082921"/>
                <a:gd name="connsiteX14" fmla="*/ 77438 w 3806285"/>
                <a:gd name="connsiteY14" fmla="*/ 1774889 h 5082921"/>
                <a:gd name="connsiteX15" fmla="*/ 131731 w 3806285"/>
                <a:gd name="connsiteY15" fmla="*/ 1822323 h 5082921"/>
                <a:gd name="connsiteX16" fmla="*/ 264700 w 3806285"/>
                <a:gd name="connsiteY16" fmla="*/ 1822323 h 5082921"/>
                <a:gd name="connsiteX17" fmla="*/ 263842 w 3806285"/>
                <a:gd name="connsiteY17" fmla="*/ 1858423 h 5082921"/>
                <a:gd name="connsiteX18" fmla="*/ 277654 w 3806285"/>
                <a:gd name="connsiteY18" fmla="*/ 1864138 h 5082921"/>
                <a:gd name="connsiteX19" fmla="*/ 271558 w 3806285"/>
                <a:gd name="connsiteY19" fmla="*/ 1902619 h 5082921"/>
                <a:gd name="connsiteX20" fmla="*/ 259842 w 3806285"/>
                <a:gd name="connsiteY20" fmla="*/ 1952434 h 5082921"/>
                <a:gd name="connsiteX21" fmla="*/ 272415 w 3806285"/>
                <a:gd name="connsiteY21" fmla="*/ 1991773 h 5082921"/>
                <a:gd name="connsiteX22" fmla="*/ 255842 w 3806285"/>
                <a:gd name="connsiteY22" fmla="*/ 2057019 h 5082921"/>
                <a:gd name="connsiteX23" fmla="*/ 237172 w 3806285"/>
                <a:gd name="connsiteY23" fmla="*/ 2093881 h 5082921"/>
                <a:gd name="connsiteX24" fmla="*/ 237554 w 3806285"/>
                <a:gd name="connsiteY24" fmla="*/ 2151888 h 5082921"/>
                <a:gd name="connsiteX25" fmla="*/ 128968 w 3806285"/>
                <a:gd name="connsiteY25" fmla="*/ 2151888 h 5082921"/>
                <a:gd name="connsiteX26" fmla="*/ 62484 w 3806285"/>
                <a:gd name="connsiteY26" fmla="*/ 2181035 h 5082921"/>
                <a:gd name="connsiteX27" fmla="*/ 55626 w 3806285"/>
                <a:gd name="connsiteY27" fmla="*/ 2232470 h 5082921"/>
                <a:gd name="connsiteX28" fmla="*/ 66199 w 3806285"/>
                <a:gd name="connsiteY28" fmla="*/ 2235708 h 5082921"/>
                <a:gd name="connsiteX29" fmla="*/ 77533 w 3806285"/>
                <a:gd name="connsiteY29" fmla="*/ 2188655 h 5082921"/>
                <a:gd name="connsiteX30" fmla="*/ 96583 w 3806285"/>
                <a:gd name="connsiteY30" fmla="*/ 2171224 h 5082921"/>
                <a:gd name="connsiteX31" fmla="*/ 229552 w 3806285"/>
                <a:gd name="connsiteY31" fmla="*/ 2169605 h 5082921"/>
                <a:gd name="connsiteX32" fmla="*/ 215360 w 3806285"/>
                <a:gd name="connsiteY32" fmla="*/ 2219897 h 5082921"/>
                <a:gd name="connsiteX33" fmla="*/ 187833 w 3806285"/>
                <a:gd name="connsiteY33" fmla="*/ 2264093 h 5082921"/>
                <a:gd name="connsiteX34" fmla="*/ 188690 w 3806285"/>
                <a:gd name="connsiteY34" fmla="*/ 2309051 h 5082921"/>
                <a:gd name="connsiteX35" fmla="*/ 124206 w 3806285"/>
                <a:gd name="connsiteY35" fmla="*/ 2323243 h 5082921"/>
                <a:gd name="connsiteX36" fmla="*/ 108585 w 3806285"/>
                <a:gd name="connsiteY36" fmla="*/ 2327339 h 5082921"/>
                <a:gd name="connsiteX37" fmla="*/ 112014 w 3806285"/>
                <a:gd name="connsiteY37" fmla="*/ 2340293 h 5082921"/>
                <a:gd name="connsiteX38" fmla="*/ 126968 w 3806285"/>
                <a:gd name="connsiteY38" fmla="*/ 2337816 h 5082921"/>
                <a:gd name="connsiteX39" fmla="*/ 194691 w 3806285"/>
                <a:gd name="connsiteY39" fmla="*/ 2325243 h 5082921"/>
                <a:gd name="connsiteX40" fmla="*/ 202406 w 3806285"/>
                <a:gd name="connsiteY40" fmla="*/ 2364962 h 5082921"/>
                <a:gd name="connsiteX41" fmla="*/ 223456 w 3806285"/>
                <a:gd name="connsiteY41" fmla="*/ 2362105 h 5082921"/>
                <a:gd name="connsiteX42" fmla="*/ 230314 w 3806285"/>
                <a:gd name="connsiteY42" fmla="*/ 2396585 h 5082921"/>
                <a:gd name="connsiteX43" fmla="*/ 216122 w 3806285"/>
                <a:gd name="connsiteY43" fmla="*/ 2402300 h 5082921"/>
                <a:gd name="connsiteX44" fmla="*/ 225076 w 3806285"/>
                <a:gd name="connsiteY44" fmla="*/ 2445258 h 5082921"/>
                <a:gd name="connsiteX45" fmla="*/ 226314 w 3806285"/>
                <a:gd name="connsiteY45" fmla="*/ 2486977 h 5082921"/>
                <a:gd name="connsiteX46" fmla="*/ 202406 w 3806285"/>
                <a:gd name="connsiteY46" fmla="*/ 2486977 h 5082921"/>
                <a:gd name="connsiteX47" fmla="*/ 214122 w 3806285"/>
                <a:gd name="connsiteY47" fmla="*/ 2497550 h 5082921"/>
                <a:gd name="connsiteX48" fmla="*/ 237649 w 3806285"/>
                <a:gd name="connsiteY48" fmla="*/ 2502789 h 5082921"/>
                <a:gd name="connsiteX49" fmla="*/ 233172 w 3806285"/>
                <a:gd name="connsiteY49" fmla="*/ 2522220 h 5082921"/>
                <a:gd name="connsiteX50" fmla="*/ 247364 w 3806285"/>
                <a:gd name="connsiteY50" fmla="*/ 2528316 h 5082921"/>
                <a:gd name="connsiteX51" fmla="*/ 249841 w 3806285"/>
                <a:gd name="connsiteY51" fmla="*/ 2545366 h 5082921"/>
                <a:gd name="connsiteX52" fmla="*/ 303371 w 3806285"/>
                <a:gd name="connsiteY52" fmla="*/ 2533174 h 5082921"/>
                <a:gd name="connsiteX53" fmla="*/ 303371 w 3806285"/>
                <a:gd name="connsiteY53" fmla="*/ 2539270 h 5082921"/>
                <a:gd name="connsiteX54" fmla="*/ 320802 w 3806285"/>
                <a:gd name="connsiteY54" fmla="*/ 2536031 h 5082921"/>
                <a:gd name="connsiteX55" fmla="*/ 317182 w 3806285"/>
                <a:gd name="connsiteY55" fmla="*/ 2515743 h 5082921"/>
                <a:gd name="connsiteX56" fmla="*/ 338709 w 3806285"/>
                <a:gd name="connsiteY56" fmla="*/ 2512124 h 5082921"/>
                <a:gd name="connsiteX57" fmla="*/ 342329 w 3806285"/>
                <a:gd name="connsiteY57" fmla="*/ 2531555 h 5082921"/>
                <a:gd name="connsiteX58" fmla="*/ 377190 w 3806285"/>
                <a:gd name="connsiteY58" fmla="*/ 2540032 h 5082921"/>
                <a:gd name="connsiteX59" fmla="*/ 354521 w 3806285"/>
                <a:gd name="connsiteY59" fmla="*/ 2597563 h 5082921"/>
                <a:gd name="connsiteX60" fmla="*/ 320516 w 3806285"/>
                <a:gd name="connsiteY60" fmla="*/ 2582609 h 5082921"/>
                <a:gd name="connsiteX61" fmla="*/ 320897 w 3806285"/>
                <a:gd name="connsiteY61" fmla="*/ 2568035 h 5082921"/>
                <a:gd name="connsiteX62" fmla="*/ 333470 w 3806285"/>
                <a:gd name="connsiteY62" fmla="*/ 2555081 h 5082921"/>
                <a:gd name="connsiteX63" fmla="*/ 328993 w 3806285"/>
                <a:gd name="connsiteY63" fmla="*/ 2546985 h 5082921"/>
                <a:gd name="connsiteX64" fmla="*/ 310325 w 3806285"/>
                <a:gd name="connsiteY64" fmla="*/ 2547842 h 5082921"/>
                <a:gd name="connsiteX65" fmla="*/ 312801 w 3806285"/>
                <a:gd name="connsiteY65" fmla="*/ 2557939 h 5082921"/>
                <a:gd name="connsiteX66" fmla="*/ 259271 w 3806285"/>
                <a:gd name="connsiteY66" fmla="*/ 2575370 h 5082921"/>
                <a:gd name="connsiteX67" fmla="*/ 251936 w 3806285"/>
                <a:gd name="connsiteY67" fmla="*/ 2589181 h 5082921"/>
                <a:gd name="connsiteX68" fmla="*/ 281559 w 3806285"/>
                <a:gd name="connsiteY68" fmla="*/ 2674715 h 5082921"/>
                <a:gd name="connsiteX69" fmla="*/ 254032 w 3806285"/>
                <a:gd name="connsiteY69" fmla="*/ 2688527 h 5082921"/>
                <a:gd name="connsiteX70" fmla="*/ 272225 w 3806285"/>
                <a:gd name="connsiteY70" fmla="*/ 2734723 h 5082921"/>
                <a:gd name="connsiteX71" fmla="*/ 252317 w 3806285"/>
                <a:gd name="connsiteY71" fmla="*/ 2746439 h 5082921"/>
                <a:gd name="connsiteX72" fmla="*/ 258413 w 3806285"/>
                <a:gd name="connsiteY72" fmla="*/ 2760250 h 5082921"/>
                <a:gd name="connsiteX73" fmla="*/ 283940 w 3806285"/>
                <a:gd name="connsiteY73" fmla="*/ 2748915 h 5082921"/>
                <a:gd name="connsiteX74" fmla="*/ 331756 w 3806285"/>
                <a:gd name="connsiteY74" fmla="*/ 2794349 h 5082921"/>
                <a:gd name="connsiteX75" fmla="*/ 852964 w 3806285"/>
                <a:gd name="connsiteY75" fmla="*/ 3173349 h 5082921"/>
                <a:gd name="connsiteX76" fmla="*/ 861917 w 3806285"/>
                <a:gd name="connsiteY76" fmla="*/ 3189160 h 5082921"/>
                <a:gd name="connsiteX77" fmla="*/ 884587 w 3806285"/>
                <a:gd name="connsiteY77" fmla="*/ 3169253 h 5082921"/>
                <a:gd name="connsiteX78" fmla="*/ 944975 w 3806285"/>
                <a:gd name="connsiteY78" fmla="*/ 3218688 h 5082921"/>
                <a:gd name="connsiteX79" fmla="*/ 949833 w 3806285"/>
                <a:gd name="connsiteY79" fmla="*/ 3199638 h 5082921"/>
                <a:gd name="connsiteX80" fmla="*/ 940880 w 3806285"/>
                <a:gd name="connsiteY80" fmla="*/ 3186684 h 5082921"/>
                <a:gd name="connsiteX81" fmla="*/ 966025 w 3806285"/>
                <a:gd name="connsiteY81" fmla="*/ 3159157 h 5082921"/>
                <a:gd name="connsiteX82" fmla="*/ 980980 w 3806285"/>
                <a:gd name="connsiteY82" fmla="*/ 3171349 h 5082921"/>
                <a:gd name="connsiteX83" fmla="*/ 976503 w 3806285"/>
                <a:gd name="connsiteY83" fmla="*/ 3178207 h 5082921"/>
                <a:gd name="connsiteX84" fmla="*/ 980980 w 3806285"/>
                <a:gd name="connsiteY84" fmla="*/ 3186303 h 5082921"/>
                <a:gd name="connsiteX85" fmla="*/ 965549 w 3806285"/>
                <a:gd name="connsiteY85" fmla="*/ 3206972 h 5082921"/>
                <a:gd name="connsiteX86" fmla="*/ 957834 w 3806285"/>
                <a:gd name="connsiteY86" fmla="*/ 3203353 h 5082921"/>
                <a:gd name="connsiteX87" fmla="*/ 950500 w 3806285"/>
                <a:gd name="connsiteY87" fmla="*/ 3241834 h 5082921"/>
                <a:gd name="connsiteX88" fmla="*/ 1014508 w 3806285"/>
                <a:gd name="connsiteY88" fmla="*/ 3270599 h 5082921"/>
                <a:gd name="connsiteX89" fmla="*/ 1019365 w 3806285"/>
                <a:gd name="connsiteY89" fmla="*/ 3287173 h 5082921"/>
                <a:gd name="connsiteX90" fmla="*/ 1048512 w 3806285"/>
                <a:gd name="connsiteY90" fmla="*/ 3298508 h 5082921"/>
                <a:gd name="connsiteX91" fmla="*/ 1097947 w 3806285"/>
                <a:gd name="connsiteY91" fmla="*/ 3280696 h 5082921"/>
                <a:gd name="connsiteX92" fmla="*/ 1165670 w 3806285"/>
                <a:gd name="connsiteY92" fmla="*/ 3300698 h 5082921"/>
                <a:gd name="connsiteX93" fmla="*/ 1279589 w 3806285"/>
                <a:gd name="connsiteY93" fmla="*/ 3293269 h 5082921"/>
                <a:gd name="connsiteX94" fmla="*/ 1404842 w 3806285"/>
                <a:gd name="connsiteY94" fmla="*/ 3306604 h 5082921"/>
                <a:gd name="connsiteX95" fmla="*/ 1431607 w 3806285"/>
                <a:gd name="connsiteY95" fmla="*/ 3336608 h 5082921"/>
                <a:gd name="connsiteX96" fmla="*/ 1586484 w 3806285"/>
                <a:gd name="connsiteY96" fmla="*/ 3435953 h 5082921"/>
                <a:gd name="connsiteX97" fmla="*/ 1594580 w 3806285"/>
                <a:gd name="connsiteY97" fmla="*/ 3431667 h 5082921"/>
                <a:gd name="connsiteX98" fmla="*/ 1480852 w 3806285"/>
                <a:gd name="connsiteY98" fmla="*/ 3182969 h 5082921"/>
                <a:gd name="connsiteX99" fmla="*/ 1435227 w 3806285"/>
                <a:gd name="connsiteY99" fmla="*/ 3061335 h 5082921"/>
                <a:gd name="connsiteX100" fmla="*/ 1423702 w 3806285"/>
                <a:gd name="connsiteY100" fmla="*/ 2998089 h 5082921"/>
                <a:gd name="connsiteX101" fmla="*/ 1434656 w 3806285"/>
                <a:gd name="connsiteY101" fmla="*/ 2958560 h 5082921"/>
                <a:gd name="connsiteX102" fmla="*/ 1489329 w 3806285"/>
                <a:gd name="connsiteY102" fmla="*/ 2866168 h 5082921"/>
                <a:gd name="connsiteX103" fmla="*/ 1525238 w 3806285"/>
                <a:gd name="connsiteY103" fmla="*/ 2834545 h 5082921"/>
                <a:gd name="connsiteX104" fmla="*/ 1631632 w 3806285"/>
                <a:gd name="connsiteY104" fmla="*/ 2833973 h 5082921"/>
                <a:gd name="connsiteX105" fmla="*/ 1672971 w 3806285"/>
                <a:gd name="connsiteY105" fmla="*/ 2871692 h 5082921"/>
                <a:gd name="connsiteX106" fmla="*/ 1748314 w 3806285"/>
                <a:gd name="connsiteY106" fmla="*/ 2929414 h 5082921"/>
                <a:gd name="connsiteX107" fmla="*/ 1816989 w 3806285"/>
                <a:gd name="connsiteY107" fmla="*/ 2973800 h 5082921"/>
                <a:gd name="connsiteX108" fmla="*/ 1864995 w 3806285"/>
                <a:gd name="connsiteY108" fmla="*/ 3019997 h 5082921"/>
                <a:gd name="connsiteX109" fmla="*/ 1920335 w 3806285"/>
                <a:gd name="connsiteY109" fmla="*/ 3059525 h 5082921"/>
                <a:gd name="connsiteX110" fmla="*/ 2089309 w 3806285"/>
                <a:gd name="connsiteY110" fmla="*/ 3240119 h 5082921"/>
                <a:gd name="connsiteX111" fmla="*/ 2189607 w 3806285"/>
                <a:gd name="connsiteY111" fmla="*/ 3341656 h 5082921"/>
                <a:gd name="connsiteX112" fmla="*/ 2243138 w 3806285"/>
                <a:gd name="connsiteY112" fmla="*/ 3380613 h 5082921"/>
                <a:gd name="connsiteX113" fmla="*/ 2300859 w 3806285"/>
                <a:gd name="connsiteY113" fmla="*/ 3361754 h 5082921"/>
                <a:gd name="connsiteX114" fmla="*/ 2341626 w 3806285"/>
                <a:gd name="connsiteY114" fmla="*/ 3441383 h 5082921"/>
                <a:gd name="connsiteX115" fmla="*/ 2402396 w 3806285"/>
                <a:gd name="connsiteY115" fmla="*/ 3572732 h 5082921"/>
                <a:gd name="connsiteX116" fmla="*/ 2470499 w 3806285"/>
                <a:gd name="connsiteY116" fmla="*/ 3784949 h 5082921"/>
                <a:gd name="connsiteX117" fmla="*/ 2602421 w 3806285"/>
                <a:gd name="connsiteY117" fmla="*/ 3989832 h 5082921"/>
                <a:gd name="connsiteX118" fmla="*/ 2625566 w 3806285"/>
                <a:gd name="connsiteY118" fmla="*/ 4047554 h 5082921"/>
                <a:gd name="connsiteX119" fmla="*/ 2633472 w 3806285"/>
                <a:gd name="connsiteY119" fmla="*/ 4135088 h 5082921"/>
                <a:gd name="connsiteX120" fmla="*/ 2645664 w 3806285"/>
                <a:gd name="connsiteY120" fmla="*/ 4153948 h 5082921"/>
                <a:gd name="connsiteX121" fmla="*/ 2693099 w 3806285"/>
                <a:gd name="connsiteY121" fmla="*/ 4153948 h 5082921"/>
                <a:gd name="connsiteX122" fmla="*/ 2921127 w 3806285"/>
                <a:gd name="connsiteY122" fmla="*/ 4588669 h 5082921"/>
                <a:gd name="connsiteX123" fmla="*/ 2973991 w 3806285"/>
                <a:gd name="connsiteY123" fmla="*/ 4661630 h 5082921"/>
                <a:gd name="connsiteX124" fmla="*/ 3031141 w 3806285"/>
                <a:gd name="connsiteY124" fmla="*/ 4687157 h 5082921"/>
                <a:gd name="connsiteX125" fmla="*/ 3076766 w 3806285"/>
                <a:gd name="connsiteY125" fmla="*/ 4725448 h 5082921"/>
                <a:gd name="connsiteX126" fmla="*/ 3199543 w 3806285"/>
                <a:gd name="connsiteY126" fmla="*/ 4864037 h 5082921"/>
                <a:gd name="connsiteX127" fmla="*/ 3254883 w 3806285"/>
                <a:gd name="connsiteY127" fmla="*/ 4929092 h 5082921"/>
                <a:gd name="connsiteX128" fmla="*/ 3276791 w 3806285"/>
                <a:gd name="connsiteY128" fmla="*/ 4989291 h 5082921"/>
                <a:gd name="connsiteX129" fmla="*/ 3363087 w 3806285"/>
                <a:gd name="connsiteY129" fmla="*/ 5082921 h 5082921"/>
                <a:gd name="connsiteX130" fmla="*/ 3583781 w 3806285"/>
                <a:gd name="connsiteY130" fmla="*/ 4886516 h 5082921"/>
                <a:gd name="connsiteX131" fmla="*/ 3618453 w 3806285"/>
                <a:gd name="connsiteY131" fmla="*/ 4918710 h 5082921"/>
                <a:gd name="connsiteX132" fmla="*/ 3806285 w 3806285"/>
                <a:gd name="connsiteY132" fmla="*/ 4738783 h 5082921"/>
                <a:gd name="connsiteX133" fmla="*/ 3764947 w 3806285"/>
                <a:gd name="connsiteY133" fmla="*/ 4687062 h 5082921"/>
                <a:gd name="connsiteX134" fmla="*/ 3798951 w 3806285"/>
                <a:gd name="connsiteY134" fmla="*/ 4647534 h 5082921"/>
                <a:gd name="connsiteX135" fmla="*/ 3713798 w 3806285"/>
                <a:gd name="connsiteY135" fmla="*/ 4572762 h 5082921"/>
                <a:gd name="connsiteX136" fmla="*/ 3730847 w 3806285"/>
                <a:gd name="connsiteY136" fmla="*/ 4556951 h 5082921"/>
                <a:gd name="connsiteX137" fmla="*/ 3739992 w 3806285"/>
                <a:gd name="connsiteY137" fmla="*/ 4566666 h 5082921"/>
                <a:gd name="connsiteX138" fmla="*/ 3791045 w 3806285"/>
                <a:gd name="connsiteY138" fmla="*/ 4513803 h 5082921"/>
                <a:gd name="connsiteX139" fmla="*/ 3721132 w 3806285"/>
                <a:gd name="connsiteY139" fmla="*/ 4446937 h 5082921"/>
                <a:gd name="connsiteX140" fmla="*/ 3797142 w 3806285"/>
                <a:gd name="connsiteY140" fmla="*/ 4375213 h 5082921"/>
                <a:gd name="connsiteX141" fmla="*/ 3710845 w 3806285"/>
                <a:gd name="connsiteY141" fmla="*/ 4244531 h 5082921"/>
                <a:gd name="connsiteX142" fmla="*/ 3623310 w 3806285"/>
                <a:gd name="connsiteY142" fmla="*/ 4157567 h 5082921"/>
                <a:gd name="connsiteX143" fmla="*/ 3696843 w 3806285"/>
                <a:gd name="connsiteY143" fmla="*/ 4078510 h 5082921"/>
                <a:gd name="connsiteX144" fmla="*/ 3806285 w 3806285"/>
                <a:gd name="connsiteY144" fmla="*/ 3814667 h 5082921"/>
                <a:gd name="connsiteX145" fmla="*/ 3714464 w 3806285"/>
                <a:gd name="connsiteY145" fmla="*/ 3765423 h 5082921"/>
                <a:gd name="connsiteX146" fmla="*/ 3649409 w 3806285"/>
                <a:gd name="connsiteY146" fmla="*/ 3625025 h 5082921"/>
                <a:gd name="connsiteX147" fmla="*/ 3533299 w 3806285"/>
                <a:gd name="connsiteY147" fmla="*/ 3480340 h 5082921"/>
                <a:gd name="connsiteX148" fmla="*/ 3434810 w 3806285"/>
                <a:gd name="connsiteY148" fmla="*/ 3354515 h 5082921"/>
                <a:gd name="connsiteX149" fmla="*/ 3361278 w 3806285"/>
                <a:gd name="connsiteY149" fmla="*/ 3262122 h 5082921"/>
                <a:gd name="connsiteX150" fmla="*/ 3391662 w 3806285"/>
                <a:gd name="connsiteY150" fmla="*/ 3178207 h 5082921"/>
                <a:gd name="connsiteX151" fmla="*/ 3411093 w 3806285"/>
                <a:gd name="connsiteY151" fmla="*/ 3164205 h 5082921"/>
                <a:gd name="connsiteX152" fmla="*/ 3441478 w 3806285"/>
                <a:gd name="connsiteY152" fmla="*/ 3143536 h 5082921"/>
                <a:gd name="connsiteX153" fmla="*/ 3479769 w 3806285"/>
                <a:gd name="connsiteY153" fmla="*/ 3000089 h 5082921"/>
                <a:gd name="connsiteX154" fmla="*/ 3570351 w 3806285"/>
                <a:gd name="connsiteY154" fmla="*/ 2892457 h 5082921"/>
                <a:gd name="connsiteX155" fmla="*/ 3654838 w 3806285"/>
                <a:gd name="connsiteY155" fmla="*/ 2839593 h 5082921"/>
                <a:gd name="connsiteX156" fmla="*/ 3603784 w 3806285"/>
                <a:gd name="connsiteY156" fmla="*/ 2690051 h 5082921"/>
                <a:gd name="connsiteX157" fmla="*/ 3701034 w 3806285"/>
                <a:gd name="connsiteY157" fmla="*/ 2647474 h 5082921"/>
                <a:gd name="connsiteX158" fmla="*/ 3621977 w 3806285"/>
                <a:gd name="connsiteY158" fmla="*/ 2550795 h 5082921"/>
                <a:gd name="connsiteX159" fmla="*/ 3637788 w 3806285"/>
                <a:gd name="connsiteY159" fmla="*/ 2513743 h 5082921"/>
                <a:gd name="connsiteX160" fmla="*/ 3594640 w 3806285"/>
                <a:gd name="connsiteY160" fmla="*/ 2429827 h 5082921"/>
                <a:gd name="connsiteX161" fmla="*/ 3504629 w 3806285"/>
                <a:gd name="connsiteY161" fmla="*/ 2274189 h 5082921"/>
                <a:gd name="connsiteX162" fmla="*/ 3459670 w 3806285"/>
                <a:gd name="connsiteY162" fmla="*/ 2064449 h 5082921"/>
                <a:gd name="connsiteX163" fmla="*/ 3472434 w 3806285"/>
                <a:gd name="connsiteY163" fmla="*/ 2061972 h 5082921"/>
                <a:gd name="connsiteX164" fmla="*/ 3485198 w 3806285"/>
                <a:gd name="connsiteY164" fmla="*/ 2067401 h 5082921"/>
                <a:gd name="connsiteX165" fmla="*/ 3505295 w 3806285"/>
                <a:gd name="connsiteY165" fmla="*/ 2058257 h 5082921"/>
                <a:gd name="connsiteX166" fmla="*/ 3522345 w 3806285"/>
                <a:gd name="connsiteY166" fmla="*/ 2040065 h 5082921"/>
                <a:gd name="connsiteX167" fmla="*/ 3532061 w 3806285"/>
                <a:gd name="connsiteY167" fmla="*/ 2024825 h 5082921"/>
                <a:gd name="connsiteX168" fmla="*/ 3552158 w 3806285"/>
                <a:gd name="connsiteY168" fmla="*/ 2013871 h 5082921"/>
                <a:gd name="connsiteX169" fmla="*/ 3564922 w 3806285"/>
                <a:gd name="connsiteY169" fmla="*/ 2004727 h 5082921"/>
                <a:gd name="connsiteX170" fmla="*/ 3581972 w 3806285"/>
                <a:gd name="connsiteY170" fmla="*/ 2002250 h 5082921"/>
                <a:gd name="connsiteX171" fmla="*/ 3599021 w 3806285"/>
                <a:gd name="connsiteY171" fmla="*/ 1978533 h 5082921"/>
                <a:gd name="connsiteX172" fmla="*/ 3710273 w 3806285"/>
                <a:gd name="connsiteY172" fmla="*/ 1871567 h 5082921"/>
                <a:gd name="connsiteX173" fmla="*/ 3622738 w 3806285"/>
                <a:gd name="connsiteY173" fmla="*/ 1756029 h 5082921"/>
                <a:gd name="connsiteX174" fmla="*/ 3672554 w 3806285"/>
                <a:gd name="connsiteY174" fmla="*/ 1728025 h 5082921"/>
                <a:gd name="connsiteX175" fmla="*/ 3655504 w 3806285"/>
                <a:gd name="connsiteY175" fmla="*/ 1695831 h 5082921"/>
                <a:gd name="connsiteX176" fmla="*/ 3651219 w 3806285"/>
                <a:gd name="connsiteY176" fmla="*/ 1668494 h 5082921"/>
                <a:gd name="connsiteX177" fmla="*/ 3626929 w 3806285"/>
                <a:gd name="connsiteY177" fmla="*/ 1661160 h 5082921"/>
                <a:gd name="connsiteX178" fmla="*/ 3579495 w 3806285"/>
                <a:gd name="connsiteY178" fmla="*/ 1621631 h 5082921"/>
                <a:gd name="connsiteX179" fmla="*/ 3505295 w 3806285"/>
                <a:gd name="connsiteY179" fmla="*/ 1482376 h 5082921"/>
                <a:gd name="connsiteX180" fmla="*/ 3509582 w 3806285"/>
                <a:gd name="connsiteY180" fmla="*/ 1451324 h 5082921"/>
                <a:gd name="connsiteX181" fmla="*/ 3536347 w 3806285"/>
                <a:gd name="connsiteY181" fmla="*/ 1406938 h 5082921"/>
                <a:gd name="connsiteX182" fmla="*/ 3537585 w 3806285"/>
                <a:gd name="connsiteY182" fmla="*/ 1366838 h 5082921"/>
                <a:gd name="connsiteX183" fmla="*/ 3562541 w 3806285"/>
                <a:gd name="connsiteY183" fmla="*/ 1324928 h 5082921"/>
                <a:gd name="connsiteX184" fmla="*/ 3475578 w 3806285"/>
                <a:gd name="connsiteY184" fmla="*/ 1206341 h 5082921"/>
                <a:gd name="connsiteX185" fmla="*/ 3411093 w 3806285"/>
                <a:gd name="connsiteY185" fmla="*/ 1151668 h 5082921"/>
                <a:gd name="connsiteX186" fmla="*/ 3431762 w 3806285"/>
                <a:gd name="connsiteY186" fmla="*/ 1062323 h 5082921"/>
                <a:gd name="connsiteX187" fmla="*/ 3378232 w 3806285"/>
                <a:gd name="connsiteY187" fmla="*/ 927354 h 5082921"/>
                <a:gd name="connsiteX188" fmla="*/ 3290697 w 3806285"/>
                <a:gd name="connsiteY188" fmla="*/ 776573 h 5082921"/>
                <a:gd name="connsiteX189" fmla="*/ 3229261 w 3806285"/>
                <a:gd name="connsiteY189" fmla="*/ 806958 h 5082921"/>
                <a:gd name="connsiteX190" fmla="*/ 3215926 w 3806285"/>
                <a:gd name="connsiteY190" fmla="*/ 838581 h 5082921"/>
                <a:gd name="connsiteX191" fmla="*/ 3183065 w 3806285"/>
                <a:gd name="connsiteY191" fmla="*/ 859822 h 5082921"/>
                <a:gd name="connsiteX192" fmla="*/ 3150870 w 3806285"/>
                <a:gd name="connsiteY192" fmla="*/ 850106 h 5082921"/>
                <a:gd name="connsiteX193" fmla="*/ 3108960 w 3806285"/>
                <a:gd name="connsiteY193" fmla="*/ 875062 h 5082921"/>
                <a:gd name="connsiteX194" fmla="*/ 3089529 w 3806285"/>
                <a:gd name="connsiteY194" fmla="*/ 873252 h 5082921"/>
                <a:gd name="connsiteX195" fmla="*/ 3080385 w 3806285"/>
                <a:gd name="connsiteY195" fmla="*/ 892111 h 5082921"/>
                <a:gd name="connsiteX196" fmla="*/ 3055429 w 3806285"/>
                <a:gd name="connsiteY196" fmla="*/ 893350 h 5082921"/>
                <a:gd name="connsiteX197" fmla="*/ 3047524 w 3806285"/>
                <a:gd name="connsiteY197" fmla="*/ 911543 h 5082921"/>
                <a:gd name="connsiteX198" fmla="*/ 3030474 w 3806285"/>
                <a:gd name="connsiteY198" fmla="*/ 916400 h 5082921"/>
                <a:gd name="connsiteX199" fmla="*/ 3020759 w 3806285"/>
                <a:gd name="connsiteY199" fmla="*/ 937641 h 5082921"/>
                <a:gd name="connsiteX200" fmla="*/ 2993994 w 3806285"/>
                <a:gd name="connsiteY200" fmla="*/ 962597 h 5082921"/>
                <a:gd name="connsiteX201" fmla="*/ 2950178 w 3806285"/>
                <a:gd name="connsiteY201" fmla="*/ 982694 h 5082921"/>
                <a:gd name="connsiteX202" fmla="*/ 2924651 w 3806285"/>
                <a:gd name="connsiteY202" fmla="*/ 984504 h 5082921"/>
                <a:gd name="connsiteX203" fmla="*/ 2900934 w 3806285"/>
                <a:gd name="connsiteY203" fmla="*/ 982694 h 5082921"/>
                <a:gd name="connsiteX204" fmla="*/ 2847213 w 3806285"/>
                <a:gd name="connsiteY204" fmla="*/ 1014508 h 5082921"/>
                <a:gd name="connsiteX205" fmla="*/ 2803398 w 3806285"/>
                <a:gd name="connsiteY205" fmla="*/ 987361 h 5082921"/>
                <a:gd name="connsiteX206" fmla="*/ 2753106 w 3806285"/>
                <a:gd name="connsiteY206" fmla="*/ 1012507 h 5082921"/>
                <a:gd name="connsiteX207" fmla="*/ 2716625 w 3806285"/>
                <a:gd name="connsiteY207" fmla="*/ 978503 h 5082921"/>
                <a:gd name="connsiteX208" fmla="*/ 2693480 w 3806285"/>
                <a:gd name="connsiteY208" fmla="*/ 980980 h 5082921"/>
                <a:gd name="connsiteX209" fmla="*/ 2687383 w 3806285"/>
                <a:gd name="connsiteY209" fmla="*/ 960311 h 5082921"/>
                <a:gd name="connsiteX210" fmla="*/ 2658237 w 3806285"/>
                <a:gd name="connsiteY210" fmla="*/ 949357 h 5082921"/>
                <a:gd name="connsiteX211" fmla="*/ 2638330 w 3806285"/>
                <a:gd name="connsiteY211" fmla="*/ 956215 h 5082921"/>
                <a:gd name="connsiteX212" fmla="*/ 2617661 w 3806285"/>
                <a:gd name="connsiteY212" fmla="*/ 943642 h 5082921"/>
                <a:gd name="connsiteX213" fmla="*/ 2601087 w 3806285"/>
                <a:gd name="connsiteY213" fmla="*/ 942403 h 5082921"/>
                <a:gd name="connsiteX214" fmla="*/ 2591372 w 3806285"/>
                <a:gd name="connsiteY214" fmla="*/ 933450 h 5082921"/>
                <a:gd name="connsiteX215" fmla="*/ 2594610 w 3806285"/>
                <a:gd name="connsiteY215" fmla="*/ 866585 h 5082921"/>
                <a:gd name="connsiteX216" fmla="*/ 2564225 w 3806285"/>
                <a:gd name="connsiteY216" fmla="*/ 811911 h 5082921"/>
                <a:gd name="connsiteX217" fmla="*/ 2523649 w 3806285"/>
                <a:gd name="connsiteY217" fmla="*/ 707707 h 5082921"/>
                <a:gd name="connsiteX218" fmla="*/ 2575941 w 3806285"/>
                <a:gd name="connsiteY218" fmla="*/ 672084 h 5082921"/>
                <a:gd name="connsiteX219" fmla="*/ 2488406 w 3806285"/>
                <a:gd name="connsiteY219" fmla="*/ 508730 h 5082921"/>
                <a:gd name="connsiteX220" fmla="*/ 2437352 w 3806285"/>
                <a:gd name="connsiteY220" fmla="*/ 413099 h 5082921"/>
                <a:gd name="connsiteX221" fmla="*/ 2384679 w 3806285"/>
                <a:gd name="connsiteY221" fmla="*/ 442246 h 5082921"/>
                <a:gd name="connsiteX222" fmla="*/ 2332387 w 3806285"/>
                <a:gd name="connsiteY222" fmla="*/ 459295 h 5082921"/>
                <a:gd name="connsiteX223" fmla="*/ 2290667 w 3806285"/>
                <a:gd name="connsiteY223" fmla="*/ 462915 h 5082921"/>
                <a:gd name="connsiteX224" fmla="*/ 2272474 w 3806285"/>
                <a:gd name="connsiteY224" fmla="*/ 476250 h 5082921"/>
                <a:gd name="connsiteX225" fmla="*/ 2168271 w 3806285"/>
                <a:gd name="connsiteY225" fmla="*/ 510731 h 5082921"/>
                <a:gd name="connsiteX226" fmla="*/ 2118836 w 3806285"/>
                <a:gd name="connsiteY226" fmla="*/ 526923 h 5082921"/>
                <a:gd name="connsiteX227" fmla="*/ 2088452 w 3806285"/>
                <a:gd name="connsiteY227" fmla="*/ 520446 h 5082921"/>
                <a:gd name="connsiteX228" fmla="*/ 2028825 w 3806285"/>
                <a:gd name="connsiteY228" fmla="*/ 533019 h 5082921"/>
                <a:gd name="connsiteX229" fmla="*/ 1967198 w 3806285"/>
                <a:gd name="connsiteY229" fmla="*/ 522923 h 5082921"/>
                <a:gd name="connsiteX230" fmla="*/ 1953387 w 3806285"/>
                <a:gd name="connsiteY230" fmla="*/ 537115 h 5082921"/>
                <a:gd name="connsiteX231" fmla="*/ 1914049 w 3806285"/>
                <a:gd name="connsiteY231" fmla="*/ 524542 h 5082921"/>
                <a:gd name="connsiteX232" fmla="*/ 1878806 w 3806285"/>
                <a:gd name="connsiteY232" fmla="*/ 543973 h 5082921"/>
                <a:gd name="connsiteX233" fmla="*/ 1857756 w 3806285"/>
                <a:gd name="connsiteY233" fmla="*/ 540734 h 5082921"/>
                <a:gd name="connsiteX234" fmla="*/ 1816417 w 3806285"/>
                <a:gd name="connsiteY234" fmla="*/ 544830 h 5082921"/>
                <a:gd name="connsiteX235" fmla="*/ 1793272 w 3806285"/>
                <a:gd name="connsiteY235" fmla="*/ 584549 h 5082921"/>
                <a:gd name="connsiteX236" fmla="*/ 1788795 w 3806285"/>
                <a:gd name="connsiteY236" fmla="*/ 679418 h 5082921"/>
                <a:gd name="connsiteX237" fmla="*/ 1691069 w 3806285"/>
                <a:gd name="connsiteY237" fmla="*/ 790861 h 5082921"/>
                <a:gd name="connsiteX238" fmla="*/ 1630680 w 3806285"/>
                <a:gd name="connsiteY238" fmla="*/ 873538 h 5082921"/>
                <a:gd name="connsiteX239" fmla="*/ 1600676 w 3806285"/>
                <a:gd name="connsiteY239" fmla="*/ 1087565 h 5082921"/>
                <a:gd name="connsiteX240" fmla="*/ 1589341 w 3806285"/>
                <a:gd name="connsiteY240" fmla="*/ 1096518 h 5082921"/>
                <a:gd name="connsiteX241" fmla="*/ 1587722 w 3806285"/>
                <a:gd name="connsiteY241" fmla="*/ 1107472 h 5082921"/>
                <a:gd name="connsiteX242" fmla="*/ 1563433 w 3806285"/>
                <a:gd name="connsiteY242" fmla="*/ 1091660 h 5082921"/>
                <a:gd name="connsiteX243" fmla="*/ 1308925 w 3806285"/>
                <a:gd name="connsiteY243" fmla="*/ 1156145 h 5082921"/>
                <a:gd name="connsiteX244" fmla="*/ 1362456 w 3806285"/>
                <a:gd name="connsiteY244" fmla="*/ 983456 h 5082921"/>
                <a:gd name="connsiteX245" fmla="*/ 1355122 w 3806285"/>
                <a:gd name="connsiteY245" fmla="*/ 854583 h 5082921"/>
                <a:gd name="connsiteX246" fmla="*/ 1325118 w 3806285"/>
                <a:gd name="connsiteY246" fmla="*/ 854964 h 5082921"/>
                <a:gd name="connsiteX247" fmla="*/ 1334453 w 3806285"/>
                <a:gd name="connsiteY247" fmla="*/ 698468 h 5082921"/>
                <a:gd name="connsiteX248" fmla="*/ 1364075 w 3806285"/>
                <a:gd name="connsiteY248" fmla="*/ 570833 h 5082921"/>
                <a:gd name="connsiteX249" fmla="*/ 1413891 w 3806285"/>
                <a:gd name="connsiteY249" fmla="*/ 602837 h 5082921"/>
                <a:gd name="connsiteX250" fmla="*/ 1435798 w 3806285"/>
                <a:gd name="connsiteY250" fmla="*/ 591503 h 5082921"/>
                <a:gd name="connsiteX251" fmla="*/ 1412653 w 3806285"/>
                <a:gd name="connsiteY251" fmla="*/ 529876 h 5082921"/>
                <a:gd name="connsiteX252" fmla="*/ 1399699 w 3806285"/>
                <a:gd name="connsiteY252" fmla="*/ 530257 h 5082921"/>
                <a:gd name="connsiteX253" fmla="*/ 1363218 w 3806285"/>
                <a:gd name="connsiteY253" fmla="*/ 478345 h 5082921"/>
                <a:gd name="connsiteX254" fmla="*/ 1358360 w 3806285"/>
                <a:gd name="connsiteY254" fmla="*/ 492157 h 5082921"/>
                <a:gd name="connsiteX255" fmla="*/ 1324737 w 3806285"/>
                <a:gd name="connsiteY255" fmla="*/ 469011 h 5082921"/>
                <a:gd name="connsiteX256" fmla="*/ 1340167 w 3806285"/>
                <a:gd name="connsiteY256" fmla="*/ 437007 h 5082921"/>
                <a:gd name="connsiteX257" fmla="*/ 1406271 w 3806285"/>
                <a:gd name="connsiteY257" fmla="*/ 452819 h 5082921"/>
                <a:gd name="connsiteX258" fmla="*/ 1410748 w 3806285"/>
                <a:gd name="connsiteY258" fmla="*/ 419957 h 5082921"/>
                <a:gd name="connsiteX259" fmla="*/ 1352740 w 3806285"/>
                <a:gd name="connsiteY259" fmla="*/ 409385 h 5082921"/>
                <a:gd name="connsiteX260" fmla="*/ 1240441 w 3806285"/>
                <a:gd name="connsiteY260" fmla="*/ 218503 h 5082921"/>
                <a:gd name="connsiteX261" fmla="*/ 822579 w 3806285"/>
                <a:gd name="connsiteY261" fmla="*/ 226981 h 5082921"/>
                <a:gd name="connsiteX262" fmla="*/ 770287 w 3806285"/>
                <a:gd name="connsiteY262" fmla="*/ 104965 h 5082921"/>
                <a:gd name="connsiteX263" fmla="*/ 738664 w 3806285"/>
                <a:gd name="connsiteY263" fmla="*/ 0 h 5082921"/>
                <a:gd name="connsiteX264" fmla="*/ 642175 w 3806285"/>
                <a:gd name="connsiteY264" fmla="*/ 0 h 5082921"/>
                <a:gd name="connsiteX265" fmla="*/ 654367 w 3806285"/>
                <a:gd name="connsiteY265" fmla="*/ 175927 h 5082921"/>
                <a:gd name="connsiteX266" fmla="*/ 613791 w 3806285"/>
                <a:gd name="connsiteY266" fmla="*/ 299180 h 5082921"/>
                <a:gd name="connsiteX267" fmla="*/ 563118 w 3806285"/>
                <a:gd name="connsiteY267" fmla="*/ 357187 h 5082921"/>
                <a:gd name="connsiteX268" fmla="*/ 545497 w 3806285"/>
                <a:gd name="connsiteY268" fmla="*/ 416814 h 5082921"/>
                <a:gd name="connsiteX269" fmla="*/ 505396 w 3806285"/>
                <a:gd name="connsiteY269" fmla="*/ 826008 h 5082921"/>
                <a:gd name="connsiteX270" fmla="*/ 502348 w 3806285"/>
                <a:gd name="connsiteY270" fmla="*/ 835152 h 5082921"/>
                <a:gd name="connsiteX271" fmla="*/ 296227 w 3806285"/>
                <a:gd name="connsiteY271" fmla="*/ 1088708 h 5082921"/>
                <a:gd name="connsiteX272" fmla="*/ 243935 w 3806285"/>
                <a:gd name="connsiteY272" fmla="*/ 1181767 h 5082921"/>
                <a:gd name="connsiteX273" fmla="*/ 74962 w 3806285"/>
                <a:gd name="connsiteY273" fmla="*/ 1365409 h 5082921"/>
                <a:gd name="connsiteX274" fmla="*/ 79248 w 3806285"/>
                <a:gd name="connsiteY274" fmla="*/ 1379410 h 5082921"/>
                <a:gd name="connsiteX275" fmla="*/ 0 w 3806285"/>
                <a:gd name="connsiteY275" fmla="*/ 1486567 h 50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3806285" h="5082921">
                  <a:moveTo>
                    <a:pt x="0" y="1486567"/>
                  </a:moveTo>
                  <a:cubicBezTo>
                    <a:pt x="0" y="1486567"/>
                    <a:pt x="26003" y="1509998"/>
                    <a:pt x="48482" y="1520857"/>
                  </a:cubicBezTo>
                  <a:cubicBezTo>
                    <a:pt x="70961" y="1531810"/>
                    <a:pt x="95917" y="1542098"/>
                    <a:pt x="103822" y="1547622"/>
                  </a:cubicBezTo>
                  <a:cubicBezTo>
                    <a:pt x="111728" y="1553051"/>
                    <a:pt x="155543" y="1582293"/>
                    <a:pt x="250317" y="1661922"/>
                  </a:cubicBezTo>
                  <a:cubicBezTo>
                    <a:pt x="250317" y="1661922"/>
                    <a:pt x="271558" y="1676114"/>
                    <a:pt x="273653" y="1693926"/>
                  </a:cubicBezTo>
                  <a:cubicBezTo>
                    <a:pt x="275654" y="1711738"/>
                    <a:pt x="276892" y="1732026"/>
                    <a:pt x="276892" y="1732026"/>
                  </a:cubicBezTo>
                  <a:lnTo>
                    <a:pt x="263557" y="1734026"/>
                  </a:lnTo>
                  <a:lnTo>
                    <a:pt x="260699" y="1765649"/>
                  </a:lnTo>
                  <a:lnTo>
                    <a:pt x="276892" y="1756315"/>
                  </a:lnTo>
                  <a:lnTo>
                    <a:pt x="288226" y="1765649"/>
                  </a:lnTo>
                  <a:lnTo>
                    <a:pt x="264700" y="1788319"/>
                  </a:lnTo>
                  <a:lnTo>
                    <a:pt x="266700" y="1802892"/>
                  </a:lnTo>
                  <a:lnTo>
                    <a:pt x="142684" y="1802892"/>
                  </a:lnTo>
                  <a:cubicBezTo>
                    <a:pt x="142684" y="1802892"/>
                    <a:pt x="104965" y="1807369"/>
                    <a:pt x="94869" y="1771269"/>
                  </a:cubicBezTo>
                  <a:lnTo>
                    <a:pt x="77438" y="1774889"/>
                  </a:lnTo>
                  <a:cubicBezTo>
                    <a:pt x="77438" y="1774889"/>
                    <a:pt x="83915" y="1822323"/>
                    <a:pt x="131731" y="1822323"/>
                  </a:cubicBezTo>
                  <a:cubicBezTo>
                    <a:pt x="179546" y="1822323"/>
                    <a:pt x="264700" y="1822323"/>
                    <a:pt x="264700" y="1822323"/>
                  </a:cubicBezTo>
                  <a:lnTo>
                    <a:pt x="263842" y="1858423"/>
                  </a:lnTo>
                  <a:lnTo>
                    <a:pt x="277654" y="1864138"/>
                  </a:lnTo>
                  <a:cubicBezTo>
                    <a:pt x="277654" y="1864138"/>
                    <a:pt x="281750" y="1889284"/>
                    <a:pt x="271558" y="1902619"/>
                  </a:cubicBezTo>
                  <a:cubicBezTo>
                    <a:pt x="261366" y="1915954"/>
                    <a:pt x="250507" y="1929765"/>
                    <a:pt x="259842" y="1952434"/>
                  </a:cubicBezTo>
                  <a:cubicBezTo>
                    <a:pt x="269176" y="1975104"/>
                    <a:pt x="274415" y="1975104"/>
                    <a:pt x="272415" y="1991773"/>
                  </a:cubicBezTo>
                  <a:cubicBezTo>
                    <a:pt x="270415" y="2008346"/>
                    <a:pt x="270796" y="2036350"/>
                    <a:pt x="255842" y="2057019"/>
                  </a:cubicBezTo>
                  <a:cubicBezTo>
                    <a:pt x="240887" y="2077688"/>
                    <a:pt x="233934" y="2078546"/>
                    <a:pt x="237172" y="2093881"/>
                  </a:cubicBezTo>
                  <a:cubicBezTo>
                    <a:pt x="240411" y="2109311"/>
                    <a:pt x="252984" y="2136839"/>
                    <a:pt x="237554" y="2151888"/>
                  </a:cubicBezTo>
                  <a:lnTo>
                    <a:pt x="128968" y="2151888"/>
                  </a:lnTo>
                  <a:cubicBezTo>
                    <a:pt x="128968" y="2151888"/>
                    <a:pt x="68961" y="2148650"/>
                    <a:pt x="62484" y="2181035"/>
                  </a:cubicBezTo>
                  <a:cubicBezTo>
                    <a:pt x="56007" y="2213420"/>
                    <a:pt x="55626" y="2232470"/>
                    <a:pt x="55626" y="2232470"/>
                  </a:cubicBezTo>
                  <a:lnTo>
                    <a:pt x="66199" y="2235708"/>
                  </a:lnTo>
                  <a:lnTo>
                    <a:pt x="77533" y="2188655"/>
                  </a:lnTo>
                  <a:cubicBezTo>
                    <a:pt x="77533" y="2188655"/>
                    <a:pt x="80391" y="2172843"/>
                    <a:pt x="96583" y="2171224"/>
                  </a:cubicBezTo>
                  <a:cubicBezTo>
                    <a:pt x="112776" y="2169605"/>
                    <a:pt x="229552" y="2169605"/>
                    <a:pt x="229552" y="2169605"/>
                  </a:cubicBezTo>
                  <a:lnTo>
                    <a:pt x="215360" y="2219897"/>
                  </a:lnTo>
                  <a:lnTo>
                    <a:pt x="187833" y="2264093"/>
                  </a:lnTo>
                  <a:lnTo>
                    <a:pt x="188690" y="2309051"/>
                  </a:lnTo>
                  <a:lnTo>
                    <a:pt x="124206" y="2323243"/>
                  </a:lnTo>
                  <a:cubicBezTo>
                    <a:pt x="124206" y="2323243"/>
                    <a:pt x="111252" y="2318004"/>
                    <a:pt x="108585" y="2327339"/>
                  </a:cubicBezTo>
                  <a:cubicBezTo>
                    <a:pt x="105918" y="2336673"/>
                    <a:pt x="112014" y="2340293"/>
                    <a:pt x="112014" y="2340293"/>
                  </a:cubicBezTo>
                  <a:cubicBezTo>
                    <a:pt x="112014" y="2340293"/>
                    <a:pt x="120110" y="2346770"/>
                    <a:pt x="126968" y="2337816"/>
                  </a:cubicBezTo>
                  <a:lnTo>
                    <a:pt x="194691" y="2325243"/>
                  </a:lnTo>
                  <a:lnTo>
                    <a:pt x="202406" y="2364962"/>
                  </a:lnTo>
                  <a:lnTo>
                    <a:pt x="223456" y="2362105"/>
                  </a:lnTo>
                  <a:lnTo>
                    <a:pt x="230314" y="2396585"/>
                  </a:lnTo>
                  <a:lnTo>
                    <a:pt x="216122" y="2402300"/>
                  </a:lnTo>
                  <a:lnTo>
                    <a:pt x="225076" y="2445258"/>
                  </a:lnTo>
                  <a:lnTo>
                    <a:pt x="226314" y="2486977"/>
                  </a:lnTo>
                  <a:lnTo>
                    <a:pt x="202406" y="2486977"/>
                  </a:lnTo>
                  <a:cubicBezTo>
                    <a:pt x="202406" y="2486977"/>
                    <a:pt x="203644" y="2494312"/>
                    <a:pt x="214122" y="2497550"/>
                  </a:cubicBezTo>
                  <a:cubicBezTo>
                    <a:pt x="224600" y="2500789"/>
                    <a:pt x="237649" y="2502789"/>
                    <a:pt x="237649" y="2502789"/>
                  </a:cubicBezTo>
                  <a:lnTo>
                    <a:pt x="233172" y="2522220"/>
                  </a:lnTo>
                  <a:lnTo>
                    <a:pt x="247364" y="2528316"/>
                  </a:lnTo>
                  <a:lnTo>
                    <a:pt x="249841" y="2545366"/>
                  </a:lnTo>
                  <a:lnTo>
                    <a:pt x="303371" y="2533174"/>
                  </a:lnTo>
                  <a:lnTo>
                    <a:pt x="303371" y="2539270"/>
                  </a:lnTo>
                  <a:lnTo>
                    <a:pt x="320802" y="2536031"/>
                  </a:lnTo>
                  <a:cubicBezTo>
                    <a:pt x="320802" y="2536031"/>
                    <a:pt x="315944" y="2516124"/>
                    <a:pt x="317182" y="2515743"/>
                  </a:cubicBezTo>
                  <a:cubicBezTo>
                    <a:pt x="318421" y="2515362"/>
                    <a:pt x="338709" y="2512124"/>
                    <a:pt x="338709" y="2512124"/>
                  </a:cubicBezTo>
                  <a:lnTo>
                    <a:pt x="342329" y="2531555"/>
                  </a:lnTo>
                  <a:lnTo>
                    <a:pt x="377190" y="2540032"/>
                  </a:lnTo>
                  <a:lnTo>
                    <a:pt x="354521" y="2597563"/>
                  </a:lnTo>
                  <a:lnTo>
                    <a:pt x="320516" y="2582609"/>
                  </a:lnTo>
                  <a:cubicBezTo>
                    <a:pt x="320516" y="2582609"/>
                    <a:pt x="309181" y="2573655"/>
                    <a:pt x="320897" y="2568035"/>
                  </a:cubicBezTo>
                  <a:cubicBezTo>
                    <a:pt x="332613" y="2562320"/>
                    <a:pt x="333470" y="2555081"/>
                    <a:pt x="333470" y="2555081"/>
                  </a:cubicBezTo>
                  <a:lnTo>
                    <a:pt x="328993" y="2546985"/>
                  </a:lnTo>
                  <a:lnTo>
                    <a:pt x="310325" y="2547842"/>
                  </a:lnTo>
                  <a:lnTo>
                    <a:pt x="312801" y="2557939"/>
                  </a:lnTo>
                  <a:lnTo>
                    <a:pt x="259271" y="2575370"/>
                  </a:lnTo>
                  <a:cubicBezTo>
                    <a:pt x="259271" y="2575370"/>
                    <a:pt x="248317" y="2576989"/>
                    <a:pt x="251936" y="2589181"/>
                  </a:cubicBezTo>
                  <a:cubicBezTo>
                    <a:pt x="255556" y="2601373"/>
                    <a:pt x="281559" y="2674715"/>
                    <a:pt x="281559" y="2674715"/>
                  </a:cubicBezTo>
                  <a:lnTo>
                    <a:pt x="254032" y="2688527"/>
                  </a:lnTo>
                  <a:lnTo>
                    <a:pt x="272225" y="2734723"/>
                  </a:lnTo>
                  <a:lnTo>
                    <a:pt x="252317" y="2746439"/>
                  </a:lnTo>
                  <a:lnTo>
                    <a:pt x="258413" y="2760250"/>
                  </a:lnTo>
                  <a:lnTo>
                    <a:pt x="283940" y="2748915"/>
                  </a:lnTo>
                  <a:cubicBezTo>
                    <a:pt x="283940" y="2748915"/>
                    <a:pt x="290036" y="2763869"/>
                    <a:pt x="331756" y="2794349"/>
                  </a:cubicBezTo>
                  <a:cubicBezTo>
                    <a:pt x="373475" y="2824734"/>
                    <a:pt x="852964" y="3173349"/>
                    <a:pt x="852964" y="3173349"/>
                  </a:cubicBezTo>
                  <a:lnTo>
                    <a:pt x="861917" y="3189160"/>
                  </a:lnTo>
                  <a:lnTo>
                    <a:pt x="884587" y="3169253"/>
                  </a:lnTo>
                  <a:cubicBezTo>
                    <a:pt x="884587" y="3169253"/>
                    <a:pt x="944975" y="3220307"/>
                    <a:pt x="944975" y="3218688"/>
                  </a:cubicBezTo>
                  <a:cubicBezTo>
                    <a:pt x="944975" y="3217069"/>
                    <a:pt x="949833" y="3199638"/>
                    <a:pt x="949833" y="3199638"/>
                  </a:cubicBezTo>
                  <a:lnTo>
                    <a:pt x="940880" y="3186684"/>
                  </a:lnTo>
                  <a:lnTo>
                    <a:pt x="966025" y="3159157"/>
                  </a:lnTo>
                  <a:lnTo>
                    <a:pt x="980980" y="3171349"/>
                  </a:lnTo>
                  <a:lnTo>
                    <a:pt x="976503" y="3178207"/>
                  </a:lnTo>
                  <a:lnTo>
                    <a:pt x="980980" y="3186303"/>
                  </a:lnTo>
                  <a:lnTo>
                    <a:pt x="965549" y="3206972"/>
                  </a:lnTo>
                  <a:lnTo>
                    <a:pt x="957834" y="3203353"/>
                  </a:lnTo>
                  <a:lnTo>
                    <a:pt x="950500" y="3241834"/>
                  </a:lnTo>
                  <a:lnTo>
                    <a:pt x="1014508" y="3270599"/>
                  </a:lnTo>
                  <a:lnTo>
                    <a:pt x="1019365" y="3287173"/>
                  </a:lnTo>
                  <a:lnTo>
                    <a:pt x="1048512" y="3298508"/>
                  </a:lnTo>
                  <a:cubicBezTo>
                    <a:pt x="1048512" y="3298508"/>
                    <a:pt x="1072801" y="3309842"/>
                    <a:pt x="1097947" y="3280696"/>
                  </a:cubicBezTo>
                  <a:cubicBezTo>
                    <a:pt x="1097947" y="3280696"/>
                    <a:pt x="1121473" y="3296793"/>
                    <a:pt x="1165670" y="3300698"/>
                  </a:cubicBezTo>
                  <a:cubicBezTo>
                    <a:pt x="1209865" y="3304604"/>
                    <a:pt x="1215485" y="3292031"/>
                    <a:pt x="1279589" y="3293269"/>
                  </a:cubicBezTo>
                  <a:cubicBezTo>
                    <a:pt x="1343597" y="3294507"/>
                    <a:pt x="1341215" y="3307461"/>
                    <a:pt x="1404842" y="3306604"/>
                  </a:cubicBezTo>
                  <a:cubicBezTo>
                    <a:pt x="1404842" y="3306604"/>
                    <a:pt x="1410557" y="3324416"/>
                    <a:pt x="1431607" y="3336608"/>
                  </a:cubicBezTo>
                  <a:cubicBezTo>
                    <a:pt x="1452658" y="3348800"/>
                    <a:pt x="1558862" y="3394996"/>
                    <a:pt x="1586484" y="3435953"/>
                  </a:cubicBezTo>
                  <a:lnTo>
                    <a:pt x="1594580" y="3431667"/>
                  </a:lnTo>
                  <a:lnTo>
                    <a:pt x="1480852" y="3182969"/>
                  </a:lnTo>
                  <a:lnTo>
                    <a:pt x="1435227" y="3061335"/>
                  </a:lnTo>
                  <a:lnTo>
                    <a:pt x="1423702" y="2998089"/>
                  </a:lnTo>
                  <a:lnTo>
                    <a:pt x="1434656" y="2958560"/>
                  </a:lnTo>
                  <a:lnTo>
                    <a:pt x="1489329" y="2866168"/>
                  </a:lnTo>
                  <a:lnTo>
                    <a:pt x="1525238" y="2834545"/>
                  </a:lnTo>
                  <a:lnTo>
                    <a:pt x="1631632" y="2833973"/>
                  </a:lnTo>
                  <a:cubicBezTo>
                    <a:pt x="1631632" y="2833973"/>
                    <a:pt x="1661446" y="2859500"/>
                    <a:pt x="1672971" y="2871692"/>
                  </a:cubicBezTo>
                  <a:cubicBezTo>
                    <a:pt x="1684496" y="2883884"/>
                    <a:pt x="1728883" y="2918460"/>
                    <a:pt x="1748314" y="2929414"/>
                  </a:cubicBezTo>
                  <a:cubicBezTo>
                    <a:pt x="1767745" y="2940368"/>
                    <a:pt x="1807273" y="2957989"/>
                    <a:pt x="1816989" y="2973800"/>
                  </a:cubicBezTo>
                  <a:cubicBezTo>
                    <a:pt x="1826705" y="2989612"/>
                    <a:pt x="1842516" y="3010281"/>
                    <a:pt x="1864995" y="3019997"/>
                  </a:cubicBezTo>
                  <a:cubicBezTo>
                    <a:pt x="1887474" y="3029712"/>
                    <a:pt x="1905762" y="3044285"/>
                    <a:pt x="1920335" y="3059525"/>
                  </a:cubicBezTo>
                  <a:cubicBezTo>
                    <a:pt x="1934908" y="3074765"/>
                    <a:pt x="2043113" y="3164681"/>
                    <a:pt x="2089309" y="3240119"/>
                  </a:cubicBezTo>
                  <a:cubicBezTo>
                    <a:pt x="2135505" y="3315462"/>
                    <a:pt x="2154365" y="3314319"/>
                    <a:pt x="2189607" y="3341656"/>
                  </a:cubicBezTo>
                  <a:cubicBezTo>
                    <a:pt x="2224849" y="3368993"/>
                    <a:pt x="2243138" y="3380613"/>
                    <a:pt x="2243138" y="3380613"/>
                  </a:cubicBezTo>
                  <a:lnTo>
                    <a:pt x="2300859" y="3361754"/>
                  </a:lnTo>
                  <a:cubicBezTo>
                    <a:pt x="2300859" y="3361754"/>
                    <a:pt x="2316671" y="3407950"/>
                    <a:pt x="2341626" y="3441383"/>
                  </a:cubicBezTo>
                  <a:cubicBezTo>
                    <a:pt x="2366582" y="3474815"/>
                    <a:pt x="2378678" y="3498533"/>
                    <a:pt x="2402396" y="3572732"/>
                  </a:cubicBezTo>
                  <a:cubicBezTo>
                    <a:pt x="2426113" y="3646932"/>
                    <a:pt x="2440686" y="3726561"/>
                    <a:pt x="2470499" y="3784949"/>
                  </a:cubicBezTo>
                  <a:cubicBezTo>
                    <a:pt x="2500313" y="3843338"/>
                    <a:pt x="2602421" y="3989832"/>
                    <a:pt x="2602421" y="3989832"/>
                  </a:cubicBezTo>
                  <a:cubicBezTo>
                    <a:pt x="2602421" y="3989832"/>
                    <a:pt x="2625566" y="4021455"/>
                    <a:pt x="2625566" y="4047554"/>
                  </a:cubicBezTo>
                  <a:cubicBezTo>
                    <a:pt x="2625566" y="4073652"/>
                    <a:pt x="2633472" y="4135088"/>
                    <a:pt x="2633472" y="4135088"/>
                  </a:cubicBezTo>
                  <a:lnTo>
                    <a:pt x="2645664" y="4153948"/>
                  </a:lnTo>
                  <a:lnTo>
                    <a:pt x="2693099" y="4153948"/>
                  </a:lnTo>
                  <a:lnTo>
                    <a:pt x="2921127" y="4588669"/>
                  </a:lnTo>
                  <a:cubicBezTo>
                    <a:pt x="2921127" y="4588669"/>
                    <a:pt x="2945416" y="4639723"/>
                    <a:pt x="2973991" y="4661630"/>
                  </a:cubicBezTo>
                  <a:cubicBezTo>
                    <a:pt x="3002566" y="4683538"/>
                    <a:pt x="3014758" y="4681062"/>
                    <a:pt x="3031141" y="4687157"/>
                  </a:cubicBezTo>
                  <a:cubicBezTo>
                    <a:pt x="3047524" y="4693253"/>
                    <a:pt x="3064002" y="4702969"/>
                    <a:pt x="3076766" y="4725448"/>
                  </a:cubicBezTo>
                  <a:cubicBezTo>
                    <a:pt x="3089529" y="4747927"/>
                    <a:pt x="3146679" y="4836700"/>
                    <a:pt x="3199543" y="4864037"/>
                  </a:cubicBezTo>
                  <a:lnTo>
                    <a:pt x="3254883" y="4929092"/>
                  </a:lnTo>
                  <a:lnTo>
                    <a:pt x="3276791" y="4989291"/>
                  </a:lnTo>
                  <a:lnTo>
                    <a:pt x="3363087" y="5082921"/>
                  </a:lnTo>
                  <a:cubicBezTo>
                    <a:pt x="3363087" y="5082921"/>
                    <a:pt x="3519297" y="4965002"/>
                    <a:pt x="3583781" y="4886516"/>
                  </a:cubicBezTo>
                  <a:lnTo>
                    <a:pt x="3618453" y="4918710"/>
                  </a:lnTo>
                  <a:lnTo>
                    <a:pt x="3806285" y="4738783"/>
                  </a:lnTo>
                  <a:lnTo>
                    <a:pt x="3764947" y="4687062"/>
                  </a:lnTo>
                  <a:lnTo>
                    <a:pt x="3798951" y="4647534"/>
                  </a:lnTo>
                  <a:lnTo>
                    <a:pt x="3713798" y="4572762"/>
                  </a:lnTo>
                  <a:lnTo>
                    <a:pt x="3730847" y="4556951"/>
                  </a:lnTo>
                  <a:lnTo>
                    <a:pt x="3739992" y="4566666"/>
                  </a:lnTo>
                  <a:lnTo>
                    <a:pt x="3791045" y="4513803"/>
                  </a:lnTo>
                  <a:lnTo>
                    <a:pt x="3721132" y="4446937"/>
                  </a:lnTo>
                  <a:lnTo>
                    <a:pt x="3797142" y="4375213"/>
                  </a:lnTo>
                  <a:lnTo>
                    <a:pt x="3710845" y="4244531"/>
                  </a:lnTo>
                  <a:lnTo>
                    <a:pt x="3623310" y="4157567"/>
                  </a:lnTo>
                  <a:lnTo>
                    <a:pt x="3696843" y="4078510"/>
                  </a:lnTo>
                  <a:lnTo>
                    <a:pt x="3806285" y="3814667"/>
                  </a:lnTo>
                  <a:cubicBezTo>
                    <a:pt x="3806285" y="3814667"/>
                    <a:pt x="3728466" y="3792760"/>
                    <a:pt x="3714464" y="3765423"/>
                  </a:cubicBezTo>
                  <a:cubicBezTo>
                    <a:pt x="3700463" y="3738086"/>
                    <a:pt x="3660362" y="3645694"/>
                    <a:pt x="3649409" y="3625025"/>
                  </a:cubicBezTo>
                  <a:cubicBezTo>
                    <a:pt x="3638455" y="3604355"/>
                    <a:pt x="3556349" y="3515011"/>
                    <a:pt x="3533299" y="3480340"/>
                  </a:cubicBezTo>
                  <a:cubicBezTo>
                    <a:pt x="3510248" y="3445669"/>
                    <a:pt x="3476149" y="3394615"/>
                    <a:pt x="3434810" y="3354515"/>
                  </a:cubicBezTo>
                  <a:cubicBezTo>
                    <a:pt x="3393472" y="3314414"/>
                    <a:pt x="3363659" y="3275457"/>
                    <a:pt x="3361278" y="3262122"/>
                  </a:cubicBezTo>
                  <a:lnTo>
                    <a:pt x="3391662" y="3178207"/>
                  </a:lnTo>
                  <a:cubicBezTo>
                    <a:pt x="3391662" y="3178207"/>
                    <a:pt x="3394138" y="3161824"/>
                    <a:pt x="3411093" y="3164205"/>
                  </a:cubicBezTo>
                  <a:cubicBezTo>
                    <a:pt x="3428048" y="3166586"/>
                    <a:pt x="3437858" y="3158776"/>
                    <a:pt x="3441478" y="3143536"/>
                  </a:cubicBezTo>
                  <a:cubicBezTo>
                    <a:pt x="3445097" y="3128296"/>
                    <a:pt x="3462718" y="3034665"/>
                    <a:pt x="3479769" y="3000089"/>
                  </a:cubicBezTo>
                  <a:cubicBezTo>
                    <a:pt x="3496818" y="2965514"/>
                    <a:pt x="3532632" y="2915602"/>
                    <a:pt x="3570351" y="2892457"/>
                  </a:cubicBezTo>
                  <a:cubicBezTo>
                    <a:pt x="3608070" y="2869311"/>
                    <a:pt x="3654838" y="2839593"/>
                    <a:pt x="3654838" y="2839593"/>
                  </a:cubicBezTo>
                  <a:lnTo>
                    <a:pt x="3603784" y="2690051"/>
                  </a:lnTo>
                  <a:lnTo>
                    <a:pt x="3701034" y="2647474"/>
                  </a:lnTo>
                  <a:lnTo>
                    <a:pt x="3621977" y="2550795"/>
                  </a:lnTo>
                  <a:lnTo>
                    <a:pt x="3637788" y="2513743"/>
                  </a:lnTo>
                  <a:lnTo>
                    <a:pt x="3594640" y="2429827"/>
                  </a:lnTo>
                  <a:cubicBezTo>
                    <a:pt x="3594640" y="2429827"/>
                    <a:pt x="3558159" y="2327720"/>
                    <a:pt x="3504629" y="2274189"/>
                  </a:cubicBezTo>
                  <a:cubicBezTo>
                    <a:pt x="3504629" y="2274189"/>
                    <a:pt x="3522250" y="2209705"/>
                    <a:pt x="3459670" y="2064449"/>
                  </a:cubicBezTo>
                  <a:lnTo>
                    <a:pt x="3472434" y="2061972"/>
                  </a:lnTo>
                  <a:lnTo>
                    <a:pt x="3485198" y="2067401"/>
                  </a:lnTo>
                  <a:lnTo>
                    <a:pt x="3505295" y="2058257"/>
                  </a:lnTo>
                  <a:lnTo>
                    <a:pt x="3522345" y="2040065"/>
                  </a:lnTo>
                  <a:cubicBezTo>
                    <a:pt x="3522345" y="2040065"/>
                    <a:pt x="3530251" y="2026730"/>
                    <a:pt x="3532061" y="2024825"/>
                  </a:cubicBezTo>
                  <a:cubicBezTo>
                    <a:pt x="3533870" y="2023015"/>
                    <a:pt x="3547300" y="2016347"/>
                    <a:pt x="3552158" y="2013871"/>
                  </a:cubicBezTo>
                  <a:cubicBezTo>
                    <a:pt x="3557016" y="2011394"/>
                    <a:pt x="3561303" y="2005393"/>
                    <a:pt x="3564922" y="2004727"/>
                  </a:cubicBezTo>
                  <a:cubicBezTo>
                    <a:pt x="3568542" y="2004155"/>
                    <a:pt x="3581972" y="2002250"/>
                    <a:pt x="3581972" y="2002250"/>
                  </a:cubicBezTo>
                  <a:lnTo>
                    <a:pt x="3599021" y="1978533"/>
                  </a:lnTo>
                  <a:lnTo>
                    <a:pt x="3710273" y="1871567"/>
                  </a:lnTo>
                  <a:lnTo>
                    <a:pt x="3622738" y="1756029"/>
                  </a:lnTo>
                  <a:lnTo>
                    <a:pt x="3672554" y="1728025"/>
                  </a:lnTo>
                  <a:lnTo>
                    <a:pt x="3655504" y="1695831"/>
                  </a:lnTo>
                  <a:lnTo>
                    <a:pt x="3651219" y="1668494"/>
                  </a:lnTo>
                  <a:lnTo>
                    <a:pt x="3626929" y="1661160"/>
                  </a:lnTo>
                  <a:lnTo>
                    <a:pt x="3579495" y="1621631"/>
                  </a:lnTo>
                  <a:lnTo>
                    <a:pt x="3505295" y="1482376"/>
                  </a:lnTo>
                  <a:lnTo>
                    <a:pt x="3509582" y="1451324"/>
                  </a:lnTo>
                  <a:lnTo>
                    <a:pt x="3536347" y="1406938"/>
                  </a:lnTo>
                  <a:lnTo>
                    <a:pt x="3537585" y="1366838"/>
                  </a:lnTo>
                  <a:lnTo>
                    <a:pt x="3562541" y="1324928"/>
                  </a:lnTo>
                  <a:cubicBezTo>
                    <a:pt x="3562541" y="1324928"/>
                    <a:pt x="3500533" y="1235583"/>
                    <a:pt x="3475578" y="1206341"/>
                  </a:cubicBezTo>
                  <a:cubicBezTo>
                    <a:pt x="3450622" y="1177100"/>
                    <a:pt x="3434810" y="1157097"/>
                    <a:pt x="3411093" y="1151668"/>
                  </a:cubicBezTo>
                  <a:lnTo>
                    <a:pt x="3431762" y="1062323"/>
                  </a:lnTo>
                  <a:lnTo>
                    <a:pt x="3378232" y="927354"/>
                  </a:lnTo>
                  <a:lnTo>
                    <a:pt x="3290697" y="776573"/>
                  </a:lnTo>
                  <a:lnTo>
                    <a:pt x="3229261" y="806958"/>
                  </a:lnTo>
                  <a:lnTo>
                    <a:pt x="3215926" y="838581"/>
                  </a:lnTo>
                  <a:lnTo>
                    <a:pt x="3183065" y="859822"/>
                  </a:lnTo>
                  <a:lnTo>
                    <a:pt x="3150870" y="850106"/>
                  </a:lnTo>
                  <a:lnTo>
                    <a:pt x="3108960" y="875062"/>
                  </a:lnTo>
                  <a:lnTo>
                    <a:pt x="3089529" y="873252"/>
                  </a:lnTo>
                  <a:lnTo>
                    <a:pt x="3080385" y="892111"/>
                  </a:lnTo>
                  <a:lnTo>
                    <a:pt x="3055429" y="893350"/>
                  </a:lnTo>
                  <a:lnTo>
                    <a:pt x="3047524" y="911543"/>
                  </a:lnTo>
                  <a:lnTo>
                    <a:pt x="3030474" y="916400"/>
                  </a:lnTo>
                  <a:lnTo>
                    <a:pt x="3020759" y="937641"/>
                  </a:lnTo>
                  <a:lnTo>
                    <a:pt x="2993994" y="962597"/>
                  </a:lnTo>
                  <a:lnTo>
                    <a:pt x="2950178" y="982694"/>
                  </a:lnTo>
                  <a:lnTo>
                    <a:pt x="2924651" y="984504"/>
                  </a:lnTo>
                  <a:lnTo>
                    <a:pt x="2900934" y="982694"/>
                  </a:lnTo>
                  <a:lnTo>
                    <a:pt x="2847213" y="1014508"/>
                  </a:lnTo>
                  <a:lnTo>
                    <a:pt x="2803398" y="987361"/>
                  </a:lnTo>
                  <a:lnTo>
                    <a:pt x="2753106" y="1012507"/>
                  </a:lnTo>
                  <a:lnTo>
                    <a:pt x="2716625" y="978503"/>
                  </a:lnTo>
                  <a:lnTo>
                    <a:pt x="2693480" y="980980"/>
                  </a:lnTo>
                  <a:lnTo>
                    <a:pt x="2687383" y="960311"/>
                  </a:lnTo>
                  <a:lnTo>
                    <a:pt x="2658237" y="949357"/>
                  </a:lnTo>
                  <a:lnTo>
                    <a:pt x="2638330" y="956215"/>
                  </a:lnTo>
                  <a:lnTo>
                    <a:pt x="2617661" y="943642"/>
                  </a:lnTo>
                  <a:lnTo>
                    <a:pt x="2601087" y="942403"/>
                  </a:lnTo>
                  <a:lnTo>
                    <a:pt x="2591372" y="933450"/>
                  </a:lnTo>
                  <a:cubicBezTo>
                    <a:pt x="2591372" y="933450"/>
                    <a:pt x="2600706" y="890873"/>
                    <a:pt x="2594610" y="866585"/>
                  </a:cubicBezTo>
                  <a:cubicBezTo>
                    <a:pt x="2594610" y="866585"/>
                    <a:pt x="2563368" y="813054"/>
                    <a:pt x="2564225" y="811911"/>
                  </a:cubicBezTo>
                  <a:cubicBezTo>
                    <a:pt x="2565083" y="810673"/>
                    <a:pt x="2523649" y="707707"/>
                    <a:pt x="2523649" y="707707"/>
                  </a:cubicBezTo>
                  <a:lnTo>
                    <a:pt x="2575941" y="672084"/>
                  </a:lnTo>
                  <a:lnTo>
                    <a:pt x="2488406" y="508730"/>
                  </a:lnTo>
                  <a:lnTo>
                    <a:pt x="2437352" y="413099"/>
                  </a:lnTo>
                  <a:cubicBezTo>
                    <a:pt x="2437352" y="413099"/>
                    <a:pt x="2425160" y="435769"/>
                    <a:pt x="2384679" y="442246"/>
                  </a:cubicBezTo>
                  <a:cubicBezTo>
                    <a:pt x="2344103" y="448723"/>
                    <a:pt x="2332387" y="459295"/>
                    <a:pt x="2332387" y="459295"/>
                  </a:cubicBezTo>
                  <a:lnTo>
                    <a:pt x="2290667" y="462915"/>
                  </a:lnTo>
                  <a:lnTo>
                    <a:pt x="2272474" y="476250"/>
                  </a:lnTo>
                  <a:lnTo>
                    <a:pt x="2168271" y="510731"/>
                  </a:lnTo>
                  <a:lnTo>
                    <a:pt x="2118836" y="526923"/>
                  </a:lnTo>
                  <a:lnTo>
                    <a:pt x="2088452" y="520446"/>
                  </a:lnTo>
                  <a:lnTo>
                    <a:pt x="2028825" y="533019"/>
                  </a:lnTo>
                  <a:lnTo>
                    <a:pt x="1967198" y="522923"/>
                  </a:lnTo>
                  <a:lnTo>
                    <a:pt x="1953387" y="537115"/>
                  </a:lnTo>
                  <a:lnTo>
                    <a:pt x="1914049" y="524542"/>
                  </a:lnTo>
                  <a:lnTo>
                    <a:pt x="1878806" y="543973"/>
                  </a:lnTo>
                  <a:lnTo>
                    <a:pt x="1857756" y="540734"/>
                  </a:lnTo>
                  <a:lnTo>
                    <a:pt x="1816417" y="544830"/>
                  </a:lnTo>
                  <a:lnTo>
                    <a:pt x="1793272" y="584549"/>
                  </a:lnTo>
                  <a:cubicBezTo>
                    <a:pt x="1793272" y="584549"/>
                    <a:pt x="1827276" y="626745"/>
                    <a:pt x="1788795" y="679418"/>
                  </a:cubicBezTo>
                  <a:cubicBezTo>
                    <a:pt x="1750314" y="732091"/>
                    <a:pt x="1691069" y="790861"/>
                    <a:pt x="1691069" y="790861"/>
                  </a:cubicBezTo>
                  <a:lnTo>
                    <a:pt x="1630680" y="873538"/>
                  </a:lnTo>
                  <a:lnTo>
                    <a:pt x="1600676" y="1087565"/>
                  </a:lnTo>
                  <a:lnTo>
                    <a:pt x="1589341" y="1096518"/>
                  </a:lnTo>
                  <a:lnTo>
                    <a:pt x="1587722" y="1107472"/>
                  </a:lnTo>
                  <a:lnTo>
                    <a:pt x="1563433" y="1091660"/>
                  </a:lnTo>
                  <a:cubicBezTo>
                    <a:pt x="1563433" y="1091660"/>
                    <a:pt x="1479518" y="1084802"/>
                    <a:pt x="1308925" y="1156145"/>
                  </a:cubicBezTo>
                  <a:cubicBezTo>
                    <a:pt x="1308925" y="1156145"/>
                    <a:pt x="1362456" y="1087279"/>
                    <a:pt x="1362456" y="983456"/>
                  </a:cubicBezTo>
                  <a:cubicBezTo>
                    <a:pt x="1362456" y="879634"/>
                    <a:pt x="1355122" y="854583"/>
                    <a:pt x="1355122" y="854583"/>
                  </a:cubicBezTo>
                  <a:lnTo>
                    <a:pt x="1325118" y="854964"/>
                  </a:lnTo>
                  <a:lnTo>
                    <a:pt x="1334453" y="698468"/>
                  </a:lnTo>
                  <a:lnTo>
                    <a:pt x="1364075" y="570833"/>
                  </a:lnTo>
                  <a:lnTo>
                    <a:pt x="1413891" y="602837"/>
                  </a:lnTo>
                  <a:lnTo>
                    <a:pt x="1435798" y="591503"/>
                  </a:lnTo>
                  <a:lnTo>
                    <a:pt x="1412653" y="529876"/>
                  </a:lnTo>
                  <a:lnTo>
                    <a:pt x="1399699" y="530257"/>
                  </a:lnTo>
                  <a:lnTo>
                    <a:pt x="1363218" y="478345"/>
                  </a:lnTo>
                  <a:lnTo>
                    <a:pt x="1358360" y="492157"/>
                  </a:lnTo>
                  <a:cubicBezTo>
                    <a:pt x="1358360" y="492157"/>
                    <a:pt x="1324737" y="472726"/>
                    <a:pt x="1324737" y="469011"/>
                  </a:cubicBezTo>
                  <a:cubicBezTo>
                    <a:pt x="1324737" y="465296"/>
                    <a:pt x="1340167" y="437007"/>
                    <a:pt x="1340167" y="437007"/>
                  </a:cubicBezTo>
                  <a:cubicBezTo>
                    <a:pt x="1340167" y="437007"/>
                    <a:pt x="1406652" y="454057"/>
                    <a:pt x="1406271" y="452819"/>
                  </a:cubicBezTo>
                  <a:cubicBezTo>
                    <a:pt x="1405890" y="451580"/>
                    <a:pt x="1410748" y="419957"/>
                    <a:pt x="1410748" y="419957"/>
                  </a:cubicBezTo>
                  <a:lnTo>
                    <a:pt x="1352740" y="409385"/>
                  </a:lnTo>
                  <a:lnTo>
                    <a:pt x="1240441" y="218503"/>
                  </a:lnTo>
                  <a:lnTo>
                    <a:pt x="822579" y="226981"/>
                  </a:lnTo>
                  <a:lnTo>
                    <a:pt x="770287" y="104965"/>
                  </a:lnTo>
                  <a:lnTo>
                    <a:pt x="738664" y="0"/>
                  </a:lnTo>
                  <a:lnTo>
                    <a:pt x="642175" y="0"/>
                  </a:lnTo>
                  <a:lnTo>
                    <a:pt x="654367" y="175927"/>
                  </a:lnTo>
                  <a:lnTo>
                    <a:pt x="613791" y="299180"/>
                  </a:lnTo>
                  <a:lnTo>
                    <a:pt x="563118" y="357187"/>
                  </a:lnTo>
                  <a:lnTo>
                    <a:pt x="545497" y="416814"/>
                  </a:lnTo>
                  <a:lnTo>
                    <a:pt x="505396" y="826008"/>
                  </a:lnTo>
                  <a:lnTo>
                    <a:pt x="502348" y="835152"/>
                  </a:lnTo>
                  <a:lnTo>
                    <a:pt x="296227" y="1088708"/>
                  </a:lnTo>
                  <a:lnTo>
                    <a:pt x="243935" y="1181767"/>
                  </a:lnTo>
                  <a:lnTo>
                    <a:pt x="74962" y="1365409"/>
                  </a:lnTo>
                  <a:lnTo>
                    <a:pt x="79248" y="1379410"/>
                  </a:lnTo>
                  <a:lnTo>
                    <a:pt x="0" y="1486567"/>
                  </a:lnTo>
                  <a:close/>
                </a:path>
              </a:pathLst>
            </a:custGeom>
            <a:solidFill>
              <a:srgbClr val="FEEB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8" name="Forme libre : forme 2427">
              <a:extLst>
                <a:ext uri="{FF2B5EF4-FFF2-40B4-BE49-F238E27FC236}">
                  <a16:creationId xmlns:a16="http://schemas.microsoft.com/office/drawing/2014/main" id="{2BEF9ED3-3D5A-B24B-F138-5741B4F3D779}"/>
                </a:ext>
              </a:extLst>
            </p:cNvPr>
            <p:cNvSpPr/>
            <p:nvPr/>
          </p:nvSpPr>
          <p:spPr>
            <a:xfrm>
              <a:off x="15789494" y="4477125"/>
              <a:ext cx="1441604" cy="1834476"/>
            </a:xfrm>
            <a:custGeom>
              <a:avLst/>
              <a:gdLst>
                <a:gd name="connsiteX0" fmla="*/ 1373124 w 1414462"/>
                <a:gd name="connsiteY0" fmla="*/ 1404175 h 1799938"/>
                <a:gd name="connsiteX1" fmla="*/ 1414463 w 1414462"/>
                <a:gd name="connsiteY1" fmla="*/ 1455801 h 1799938"/>
                <a:gd name="connsiteX2" fmla="*/ 1226630 w 1414462"/>
                <a:gd name="connsiteY2" fmla="*/ 1635823 h 1799938"/>
                <a:gd name="connsiteX3" fmla="*/ 1191959 w 1414462"/>
                <a:gd name="connsiteY3" fmla="*/ 1603534 h 1799938"/>
                <a:gd name="connsiteX4" fmla="*/ 971264 w 1414462"/>
                <a:gd name="connsiteY4" fmla="*/ 1799939 h 1799938"/>
                <a:gd name="connsiteX5" fmla="*/ 884873 w 1414462"/>
                <a:gd name="connsiteY5" fmla="*/ 1706309 h 1799938"/>
                <a:gd name="connsiteX6" fmla="*/ 863060 w 1414462"/>
                <a:gd name="connsiteY6" fmla="*/ 1646111 h 1799938"/>
                <a:gd name="connsiteX7" fmla="*/ 807720 w 1414462"/>
                <a:gd name="connsiteY7" fmla="*/ 1581055 h 1799938"/>
                <a:gd name="connsiteX8" fmla="*/ 684848 w 1414462"/>
                <a:gd name="connsiteY8" fmla="*/ 1442466 h 1799938"/>
                <a:gd name="connsiteX9" fmla="*/ 639318 w 1414462"/>
                <a:gd name="connsiteY9" fmla="*/ 1404175 h 1799938"/>
                <a:gd name="connsiteX10" fmla="*/ 582168 w 1414462"/>
                <a:gd name="connsiteY10" fmla="*/ 1378648 h 1799938"/>
                <a:gd name="connsiteX11" fmla="*/ 529209 w 1414462"/>
                <a:gd name="connsiteY11" fmla="*/ 1305687 h 1799938"/>
                <a:gd name="connsiteX12" fmla="*/ 301276 w 1414462"/>
                <a:gd name="connsiteY12" fmla="*/ 870966 h 1799938"/>
                <a:gd name="connsiteX13" fmla="*/ 253841 w 1414462"/>
                <a:gd name="connsiteY13" fmla="*/ 870966 h 1799938"/>
                <a:gd name="connsiteX14" fmla="*/ 241649 w 1414462"/>
                <a:gd name="connsiteY14" fmla="*/ 852107 h 1799938"/>
                <a:gd name="connsiteX15" fmla="*/ 233744 w 1414462"/>
                <a:gd name="connsiteY15" fmla="*/ 764572 h 1799938"/>
                <a:gd name="connsiteX16" fmla="*/ 210693 w 1414462"/>
                <a:gd name="connsiteY16" fmla="*/ 706755 h 1799938"/>
                <a:gd name="connsiteX17" fmla="*/ 78772 w 1414462"/>
                <a:gd name="connsiteY17" fmla="*/ 501872 h 1799938"/>
                <a:gd name="connsiteX18" fmla="*/ 10668 w 1414462"/>
                <a:gd name="connsiteY18" fmla="*/ 289750 h 1799938"/>
                <a:gd name="connsiteX19" fmla="*/ 9430 w 1414462"/>
                <a:gd name="connsiteY19" fmla="*/ 285750 h 1799938"/>
                <a:gd name="connsiteX20" fmla="*/ 0 w 1414462"/>
                <a:gd name="connsiteY20" fmla="*/ 257746 h 1799938"/>
                <a:gd name="connsiteX21" fmla="*/ 389096 w 1414462"/>
                <a:gd name="connsiteY21" fmla="*/ 221456 h 1799938"/>
                <a:gd name="connsiteX22" fmla="*/ 980408 w 1414462"/>
                <a:gd name="connsiteY22" fmla="*/ 0 h 1799938"/>
                <a:gd name="connsiteX23" fmla="*/ 988505 w 1414462"/>
                <a:gd name="connsiteY23" fmla="*/ 11144 h 1799938"/>
                <a:gd name="connsiteX24" fmla="*/ 991648 w 1414462"/>
                <a:gd name="connsiteY24" fmla="*/ 15145 h 1799938"/>
                <a:gd name="connsiteX25" fmla="*/ 993934 w 1414462"/>
                <a:gd name="connsiteY25" fmla="*/ 18097 h 1799938"/>
                <a:gd name="connsiteX26" fmla="*/ 1042988 w 1414462"/>
                <a:gd name="connsiteY26" fmla="*/ 71438 h 1799938"/>
                <a:gd name="connsiteX27" fmla="*/ 1141476 w 1414462"/>
                <a:gd name="connsiteY27" fmla="*/ 197263 h 1799938"/>
                <a:gd name="connsiteX28" fmla="*/ 1257586 w 1414462"/>
                <a:gd name="connsiteY28" fmla="*/ 342043 h 1799938"/>
                <a:gd name="connsiteX29" fmla="*/ 1322641 w 1414462"/>
                <a:gd name="connsiteY29" fmla="*/ 482441 h 1799938"/>
                <a:gd name="connsiteX30" fmla="*/ 1414463 w 1414462"/>
                <a:gd name="connsiteY30" fmla="*/ 531686 h 1799938"/>
                <a:gd name="connsiteX31" fmla="*/ 1305020 w 1414462"/>
                <a:gd name="connsiteY31" fmla="*/ 795528 h 1799938"/>
                <a:gd name="connsiteX32" fmla="*/ 1231487 w 1414462"/>
                <a:gd name="connsiteY32" fmla="*/ 874586 h 1799938"/>
                <a:gd name="connsiteX33" fmla="*/ 1319022 w 1414462"/>
                <a:gd name="connsiteY33" fmla="*/ 961549 h 1799938"/>
                <a:gd name="connsiteX34" fmla="*/ 1405318 w 1414462"/>
                <a:gd name="connsiteY34" fmla="*/ 1092232 h 1799938"/>
                <a:gd name="connsiteX35" fmla="*/ 1329309 w 1414462"/>
                <a:gd name="connsiteY35" fmla="*/ 1163955 h 1799938"/>
                <a:gd name="connsiteX36" fmla="*/ 1399223 w 1414462"/>
                <a:gd name="connsiteY36" fmla="*/ 1230916 h 1799938"/>
                <a:gd name="connsiteX37" fmla="*/ 1348168 w 1414462"/>
                <a:gd name="connsiteY37" fmla="*/ 1283779 h 1799938"/>
                <a:gd name="connsiteX38" fmla="*/ 1339025 w 1414462"/>
                <a:gd name="connsiteY38" fmla="*/ 1274064 h 1799938"/>
                <a:gd name="connsiteX39" fmla="*/ 1322070 w 1414462"/>
                <a:gd name="connsiteY39" fmla="*/ 1289875 h 1799938"/>
                <a:gd name="connsiteX40" fmla="*/ 1407128 w 1414462"/>
                <a:gd name="connsiteY40" fmla="*/ 1364647 h 1799938"/>
                <a:gd name="connsiteX41" fmla="*/ 1373124 w 1414462"/>
                <a:gd name="connsiteY41" fmla="*/ 1404175 h 179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14462" h="1799938">
                  <a:moveTo>
                    <a:pt x="1373124" y="1404175"/>
                  </a:moveTo>
                  <a:lnTo>
                    <a:pt x="1414463" y="1455801"/>
                  </a:lnTo>
                  <a:lnTo>
                    <a:pt x="1226630" y="1635823"/>
                  </a:lnTo>
                  <a:lnTo>
                    <a:pt x="1191959" y="1603534"/>
                  </a:lnTo>
                  <a:cubicBezTo>
                    <a:pt x="1127474" y="1682020"/>
                    <a:pt x="971264" y="1799939"/>
                    <a:pt x="971264" y="1799939"/>
                  </a:cubicBezTo>
                  <a:lnTo>
                    <a:pt x="884873" y="1706309"/>
                  </a:lnTo>
                  <a:lnTo>
                    <a:pt x="863060" y="1646111"/>
                  </a:lnTo>
                  <a:lnTo>
                    <a:pt x="807720" y="1581055"/>
                  </a:lnTo>
                  <a:cubicBezTo>
                    <a:pt x="754761" y="1553718"/>
                    <a:pt x="697611" y="1464945"/>
                    <a:pt x="684848" y="1442466"/>
                  </a:cubicBezTo>
                  <a:cubicBezTo>
                    <a:pt x="672084" y="1419987"/>
                    <a:pt x="655701" y="1410176"/>
                    <a:pt x="639318" y="1404175"/>
                  </a:cubicBezTo>
                  <a:cubicBezTo>
                    <a:pt x="622840" y="1398079"/>
                    <a:pt x="610743" y="1400461"/>
                    <a:pt x="582168" y="1378648"/>
                  </a:cubicBezTo>
                  <a:cubicBezTo>
                    <a:pt x="553593" y="1356741"/>
                    <a:pt x="529209" y="1305687"/>
                    <a:pt x="529209" y="1305687"/>
                  </a:cubicBezTo>
                  <a:lnTo>
                    <a:pt x="301276" y="870966"/>
                  </a:lnTo>
                  <a:lnTo>
                    <a:pt x="253841" y="870966"/>
                  </a:lnTo>
                  <a:lnTo>
                    <a:pt x="241649" y="852107"/>
                  </a:lnTo>
                  <a:cubicBezTo>
                    <a:pt x="241649" y="852107"/>
                    <a:pt x="233744" y="790670"/>
                    <a:pt x="233744" y="764572"/>
                  </a:cubicBezTo>
                  <a:cubicBezTo>
                    <a:pt x="233744" y="738378"/>
                    <a:pt x="210693" y="706755"/>
                    <a:pt x="210693" y="706755"/>
                  </a:cubicBezTo>
                  <a:cubicBezTo>
                    <a:pt x="210693" y="706755"/>
                    <a:pt x="108490" y="560261"/>
                    <a:pt x="78772" y="501872"/>
                  </a:cubicBezTo>
                  <a:cubicBezTo>
                    <a:pt x="48959" y="443579"/>
                    <a:pt x="34385" y="363855"/>
                    <a:pt x="10668" y="289750"/>
                  </a:cubicBezTo>
                  <a:cubicBezTo>
                    <a:pt x="10192" y="288417"/>
                    <a:pt x="9811" y="287083"/>
                    <a:pt x="9430" y="285750"/>
                  </a:cubicBezTo>
                  <a:cubicBezTo>
                    <a:pt x="6096" y="275463"/>
                    <a:pt x="3048" y="266224"/>
                    <a:pt x="0" y="257746"/>
                  </a:cubicBezTo>
                  <a:lnTo>
                    <a:pt x="389096" y="221456"/>
                  </a:lnTo>
                  <a:lnTo>
                    <a:pt x="980408" y="0"/>
                  </a:lnTo>
                  <a:cubicBezTo>
                    <a:pt x="982694" y="3429"/>
                    <a:pt x="985457" y="7144"/>
                    <a:pt x="988505" y="11144"/>
                  </a:cubicBezTo>
                  <a:cubicBezTo>
                    <a:pt x="989457" y="12382"/>
                    <a:pt x="990505" y="13811"/>
                    <a:pt x="991648" y="15145"/>
                  </a:cubicBezTo>
                  <a:cubicBezTo>
                    <a:pt x="992314" y="16097"/>
                    <a:pt x="993172" y="17145"/>
                    <a:pt x="993934" y="18097"/>
                  </a:cubicBezTo>
                  <a:cubicBezTo>
                    <a:pt x="1006602" y="33909"/>
                    <a:pt x="1023557" y="52578"/>
                    <a:pt x="1042988" y="71438"/>
                  </a:cubicBezTo>
                  <a:cubicBezTo>
                    <a:pt x="1084326" y="111538"/>
                    <a:pt x="1118330" y="162687"/>
                    <a:pt x="1141476" y="197263"/>
                  </a:cubicBezTo>
                  <a:cubicBezTo>
                    <a:pt x="1164622" y="231934"/>
                    <a:pt x="1246632" y="321373"/>
                    <a:pt x="1257586" y="342043"/>
                  </a:cubicBezTo>
                  <a:cubicBezTo>
                    <a:pt x="1268539" y="362712"/>
                    <a:pt x="1308640" y="455105"/>
                    <a:pt x="1322641" y="482441"/>
                  </a:cubicBezTo>
                  <a:cubicBezTo>
                    <a:pt x="1336643" y="509778"/>
                    <a:pt x="1414463" y="531686"/>
                    <a:pt x="1414463" y="531686"/>
                  </a:cubicBezTo>
                  <a:lnTo>
                    <a:pt x="1305020" y="795528"/>
                  </a:lnTo>
                  <a:lnTo>
                    <a:pt x="1231487" y="874586"/>
                  </a:lnTo>
                  <a:lnTo>
                    <a:pt x="1319022" y="961549"/>
                  </a:lnTo>
                  <a:lnTo>
                    <a:pt x="1405318" y="1092232"/>
                  </a:lnTo>
                  <a:lnTo>
                    <a:pt x="1329309" y="1163955"/>
                  </a:lnTo>
                  <a:lnTo>
                    <a:pt x="1399223" y="1230916"/>
                  </a:lnTo>
                  <a:lnTo>
                    <a:pt x="1348168" y="1283779"/>
                  </a:lnTo>
                  <a:lnTo>
                    <a:pt x="1339025" y="1274064"/>
                  </a:lnTo>
                  <a:lnTo>
                    <a:pt x="1322070" y="1289875"/>
                  </a:lnTo>
                  <a:lnTo>
                    <a:pt x="1407128" y="1364647"/>
                  </a:lnTo>
                  <a:lnTo>
                    <a:pt x="1373124" y="1404175"/>
                  </a:lnTo>
                  <a:close/>
                </a:path>
              </a:pathLst>
            </a:custGeom>
            <a:solidFill>
              <a:srgbClr val="C3DC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>
                  <a:solidFill>
                    <a:schemeClr val="tx1">
                      <a:alpha val="0"/>
                    </a:schemeClr>
                  </a:solidFill>
                </a:rPr>
                <a:t>33</a:t>
              </a:r>
            </a:p>
          </p:txBody>
        </p:sp>
        <p:sp>
          <p:nvSpPr>
            <p:cNvPr id="2429" name="Forme libre : forme 2428">
              <a:extLst>
                <a:ext uri="{FF2B5EF4-FFF2-40B4-BE49-F238E27FC236}">
                  <a16:creationId xmlns:a16="http://schemas.microsoft.com/office/drawing/2014/main" id="{AF9BE348-DA0A-08B2-1551-82A8D327D6AE}"/>
                </a:ext>
              </a:extLst>
            </p:cNvPr>
            <p:cNvSpPr/>
            <p:nvPr/>
          </p:nvSpPr>
          <p:spPr>
            <a:xfrm>
              <a:off x="14906184" y="3547801"/>
              <a:ext cx="2205314" cy="1192017"/>
            </a:xfrm>
            <a:custGeom>
              <a:avLst/>
              <a:gdLst>
                <a:gd name="connsiteX0" fmla="*/ 2163794 w 2163794"/>
                <a:gd name="connsiteY0" fmla="*/ 281559 h 1169574"/>
                <a:gd name="connsiteX1" fmla="*/ 2078736 w 2163794"/>
                <a:gd name="connsiteY1" fmla="*/ 318802 h 1169574"/>
                <a:gd name="connsiteX2" fmla="*/ 2129790 w 2163794"/>
                <a:gd name="connsiteY2" fmla="*/ 468344 h 1169574"/>
                <a:gd name="connsiteX3" fmla="*/ 2045303 w 2163794"/>
                <a:gd name="connsiteY3" fmla="*/ 521208 h 1169574"/>
                <a:gd name="connsiteX4" fmla="*/ 1954720 w 2163794"/>
                <a:gd name="connsiteY4" fmla="*/ 628841 h 1169574"/>
                <a:gd name="connsiteX5" fmla="*/ 1916430 w 2163794"/>
                <a:gd name="connsiteY5" fmla="*/ 772287 h 1169574"/>
                <a:gd name="connsiteX6" fmla="*/ 1885950 w 2163794"/>
                <a:gd name="connsiteY6" fmla="*/ 792956 h 1169574"/>
                <a:gd name="connsiteX7" fmla="*/ 1866519 w 2163794"/>
                <a:gd name="connsiteY7" fmla="*/ 806958 h 1169574"/>
                <a:gd name="connsiteX8" fmla="*/ 1836134 w 2163794"/>
                <a:gd name="connsiteY8" fmla="*/ 890873 h 1169574"/>
                <a:gd name="connsiteX9" fmla="*/ 1847088 w 2163794"/>
                <a:gd name="connsiteY9" fmla="*/ 911828 h 1169574"/>
                <a:gd name="connsiteX10" fmla="*/ 1255776 w 2163794"/>
                <a:gd name="connsiteY10" fmla="*/ 1133285 h 1169574"/>
                <a:gd name="connsiteX11" fmla="*/ 866680 w 2163794"/>
                <a:gd name="connsiteY11" fmla="*/ 1169575 h 1169574"/>
                <a:gd name="connsiteX12" fmla="*/ 816578 w 2163794"/>
                <a:gd name="connsiteY12" fmla="*/ 1070229 h 1169574"/>
                <a:gd name="connsiteX13" fmla="*/ 775811 w 2163794"/>
                <a:gd name="connsiteY13" fmla="*/ 990600 h 1169574"/>
                <a:gd name="connsiteX14" fmla="*/ 718090 w 2163794"/>
                <a:gd name="connsiteY14" fmla="*/ 1009460 h 1169574"/>
                <a:gd name="connsiteX15" fmla="*/ 664559 w 2163794"/>
                <a:gd name="connsiteY15" fmla="*/ 970502 h 1169574"/>
                <a:gd name="connsiteX16" fmla="*/ 564261 w 2163794"/>
                <a:gd name="connsiteY16" fmla="*/ 868966 h 1169574"/>
                <a:gd name="connsiteX17" fmla="*/ 395192 w 2163794"/>
                <a:gd name="connsiteY17" fmla="*/ 688372 h 1169574"/>
                <a:gd name="connsiteX18" fmla="*/ 339852 w 2163794"/>
                <a:gd name="connsiteY18" fmla="*/ 648938 h 1169574"/>
                <a:gd name="connsiteX19" fmla="*/ 291846 w 2163794"/>
                <a:gd name="connsiteY19" fmla="*/ 602647 h 1169574"/>
                <a:gd name="connsiteX20" fmla="*/ 223171 w 2163794"/>
                <a:gd name="connsiteY20" fmla="*/ 558260 h 1169574"/>
                <a:gd name="connsiteX21" fmla="*/ 147733 w 2163794"/>
                <a:gd name="connsiteY21" fmla="*/ 500539 h 1169574"/>
                <a:gd name="connsiteX22" fmla="*/ 106394 w 2163794"/>
                <a:gd name="connsiteY22" fmla="*/ 462820 h 1169574"/>
                <a:gd name="connsiteX23" fmla="*/ 0 w 2163794"/>
                <a:gd name="connsiteY23" fmla="*/ 463487 h 1169574"/>
                <a:gd name="connsiteX24" fmla="*/ 452818 w 2163794"/>
                <a:gd name="connsiteY24" fmla="*/ 109157 h 1169574"/>
                <a:gd name="connsiteX25" fmla="*/ 566833 w 2163794"/>
                <a:gd name="connsiteY25" fmla="*/ 105346 h 1169574"/>
                <a:gd name="connsiteX26" fmla="*/ 654367 w 2163794"/>
                <a:gd name="connsiteY26" fmla="*/ 38862 h 1169574"/>
                <a:gd name="connsiteX27" fmla="*/ 797052 w 2163794"/>
                <a:gd name="connsiteY27" fmla="*/ 98870 h 1169574"/>
                <a:gd name="connsiteX28" fmla="*/ 1103471 w 2163794"/>
                <a:gd name="connsiteY28" fmla="*/ 0 h 1169574"/>
                <a:gd name="connsiteX29" fmla="*/ 1159478 w 2163794"/>
                <a:gd name="connsiteY29" fmla="*/ 34004 h 1169574"/>
                <a:gd name="connsiteX30" fmla="*/ 1329690 w 2163794"/>
                <a:gd name="connsiteY30" fmla="*/ 170212 h 1169574"/>
                <a:gd name="connsiteX31" fmla="*/ 1417225 w 2163794"/>
                <a:gd name="connsiteY31" fmla="*/ 128873 h 1169574"/>
                <a:gd name="connsiteX32" fmla="*/ 1541240 w 2163794"/>
                <a:gd name="connsiteY32" fmla="*/ 68104 h 1169574"/>
                <a:gd name="connsiteX33" fmla="*/ 1636109 w 2163794"/>
                <a:gd name="connsiteY33" fmla="*/ 82677 h 1169574"/>
                <a:gd name="connsiteX34" fmla="*/ 1796606 w 2163794"/>
                <a:gd name="connsiteY34" fmla="*/ 116681 h 1169574"/>
                <a:gd name="connsiteX35" fmla="*/ 1976533 w 2163794"/>
                <a:gd name="connsiteY35" fmla="*/ 162878 h 1169574"/>
                <a:gd name="connsiteX36" fmla="*/ 2099120 w 2163794"/>
                <a:gd name="connsiteY36" fmla="*/ 182213 h 1169574"/>
                <a:gd name="connsiteX37" fmla="*/ 2100548 w 2163794"/>
                <a:gd name="connsiteY37" fmla="*/ 182404 h 1169574"/>
                <a:gd name="connsiteX38" fmla="*/ 2108454 w 2163794"/>
                <a:gd name="connsiteY38" fmla="*/ 193643 h 1169574"/>
                <a:gd name="connsiteX39" fmla="*/ 2163794 w 2163794"/>
                <a:gd name="connsiteY39" fmla="*/ 272320 h 1169574"/>
                <a:gd name="connsiteX40" fmla="*/ 2163794 w 2163794"/>
                <a:gd name="connsiteY40" fmla="*/ 281559 h 116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63794" h="1169574">
                  <a:moveTo>
                    <a:pt x="2163794" y="281559"/>
                  </a:moveTo>
                  <a:lnTo>
                    <a:pt x="2078736" y="318802"/>
                  </a:lnTo>
                  <a:lnTo>
                    <a:pt x="2129790" y="468344"/>
                  </a:lnTo>
                  <a:cubicBezTo>
                    <a:pt x="2129790" y="468344"/>
                    <a:pt x="2082927" y="498158"/>
                    <a:pt x="2045303" y="521208"/>
                  </a:cubicBezTo>
                  <a:cubicBezTo>
                    <a:pt x="2007584" y="544354"/>
                    <a:pt x="1971675" y="594170"/>
                    <a:pt x="1954720" y="628841"/>
                  </a:cubicBezTo>
                  <a:cubicBezTo>
                    <a:pt x="1937671" y="663512"/>
                    <a:pt x="1920050" y="757142"/>
                    <a:pt x="1916430" y="772287"/>
                  </a:cubicBezTo>
                  <a:cubicBezTo>
                    <a:pt x="1912715" y="787527"/>
                    <a:pt x="1903000" y="795433"/>
                    <a:pt x="1885950" y="792956"/>
                  </a:cubicBezTo>
                  <a:cubicBezTo>
                    <a:pt x="1868995" y="790575"/>
                    <a:pt x="1866519" y="806958"/>
                    <a:pt x="1866519" y="806958"/>
                  </a:cubicBezTo>
                  <a:lnTo>
                    <a:pt x="1836134" y="890873"/>
                  </a:lnTo>
                  <a:cubicBezTo>
                    <a:pt x="1836896" y="895350"/>
                    <a:pt x="1840706" y="902589"/>
                    <a:pt x="1847088" y="911828"/>
                  </a:cubicBezTo>
                  <a:lnTo>
                    <a:pt x="1255776" y="1133285"/>
                  </a:lnTo>
                  <a:lnTo>
                    <a:pt x="866680" y="1169575"/>
                  </a:lnTo>
                  <a:cubicBezTo>
                    <a:pt x="849344" y="1119569"/>
                    <a:pt x="837438" y="1098328"/>
                    <a:pt x="816578" y="1070229"/>
                  </a:cubicBezTo>
                  <a:cubicBezTo>
                    <a:pt x="791623" y="1036796"/>
                    <a:pt x="775811" y="990600"/>
                    <a:pt x="775811" y="990600"/>
                  </a:cubicBezTo>
                  <a:lnTo>
                    <a:pt x="718090" y="1009460"/>
                  </a:lnTo>
                  <a:cubicBezTo>
                    <a:pt x="718090" y="1009460"/>
                    <a:pt x="699802" y="997839"/>
                    <a:pt x="664559" y="970502"/>
                  </a:cubicBezTo>
                  <a:cubicBezTo>
                    <a:pt x="629317" y="943166"/>
                    <a:pt x="610457" y="944404"/>
                    <a:pt x="564261" y="868966"/>
                  </a:cubicBezTo>
                  <a:cubicBezTo>
                    <a:pt x="518065" y="793623"/>
                    <a:pt x="409765" y="703612"/>
                    <a:pt x="395192" y="688372"/>
                  </a:cubicBezTo>
                  <a:cubicBezTo>
                    <a:pt x="380619" y="673227"/>
                    <a:pt x="362426" y="658654"/>
                    <a:pt x="339852" y="648938"/>
                  </a:cubicBezTo>
                  <a:cubicBezTo>
                    <a:pt x="317373" y="639128"/>
                    <a:pt x="301562" y="618459"/>
                    <a:pt x="291846" y="602647"/>
                  </a:cubicBezTo>
                  <a:cubicBezTo>
                    <a:pt x="282130" y="586835"/>
                    <a:pt x="242602" y="569214"/>
                    <a:pt x="223171" y="558260"/>
                  </a:cubicBezTo>
                  <a:cubicBezTo>
                    <a:pt x="203740" y="547402"/>
                    <a:pt x="159353" y="512731"/>
                    <a:pt x="147733" y="500539"/>
                  </a:cubicBezTo>
                  <a:cubicBezTo>
                    <a:pt x="136207" y="488347"/>
                    <a:pt x="106394" y="462820"/>
                    <a:pt x="106394" y="462820"/>
                  </a:cubicBezTo>
                  <a:lnTo>
                    <a:pt x="0" y="463487"/>
                  </a:lnTo>
                  <a:lnTo>
                    <a:pt x="452818" y="109157"/>
                  </a:lnTo>
                  <a:lnTo>
                    <a:pt x="566833" y="105346"/>
                  </a:lnTo>
                  <a:lnTo>
                    <a:pt x="654367" y="38862"/>
                  </a:lnTo>
                  <a:lnTo>
                    <a:pt x="797052" y="98870"/>
                  </a:lnTo>
                  <a:lnTo>
                    <a:pt x="1103471" y="0"/>
                  </a:lnTo>
                  <a:lnTo>
                    <a:pt x="1159478" y="34004"/>
                  </a:lnTo>
                  <a:cubicBezTo>
                    <a:pt x="1159478" y="34004"/>
                    <a:pt x="1283494" y="136208"/>
                    <a:pt x="1329690" y="170212"/>
                  </a:cubicBezTo>
                  <a:cubicBezTo>
                    <a:pt x="1375886" y="204216"/>
                    <a:pt x="1417225" y="128873"/>
                    <a:pt x="1417225" y="128873"/>
                  </a:cubicBezTo>
                  <a:lnTo>
                    <a:pt x="1541240" y="68104"/>
                  </a:lnTo>
                  <a:lnTo>
                    <a:pt x="1636109" y="82677"/>
                  </a:lnTo>
                  <a:lnTo>
                    <a:pt x="1796606" y="116681"/>
                  </a:lnTo>
                  <a:lnTo>
                    <a:pt x="1976533" y="162878"/>
                  </a:lnTo>
                  <a:lnTo>
                    <a:pt x="2099120" y="182213"/>
                  </a:lnTo>
                  <a:lnTo>
                    <a:pt x="2100548" y="182404"/>
                  </a:lnTo>
                  <a:lnTo>
                    <a:pt x="2108454" y="193643"/>
                  </a:lnTo>
                  <a:lnTo>
                    <a:pt x="2163794" y="272320"/>
                  </a:lnTo>
                  <a:lnTo>
                    <a:pt x="2163794" y="281559"/>
                  </a:lnTo>
                  <a:close/>
                </a:path>
              </a:pathLst>
            </a:custGeom>
            <a:solidFill>
              <a:srgbClr val="DCCA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>
                  <a:solidFill>
                    <a:schemeClr val="tx1">
                      <a:alpha val="0"/>
                    </a:schemeClr>
                  </a:solidFill>
                </a:rPr>
                <a:t>22</a:t>
              </a:r>
            </a:p>
          </p:txBody>
        </p:sp>
        <p:sp>
          <p:nvSpPr>
            <p:cNvPr id="2430" name="Forme libre : forme 2429">
              <a:extLst>
                <a:ext uri="{FF2B5EF4-FFF2-40B4-BE49-F238E27FC236}">
                  <a16:creationId xmlns:a16="http://schemas.microsoft.com/office/drawing/2014/main" id="{74C07C35-DF5D-7AAD-8DE3-C9E526F5A233}"/>
                </a:ext>
              </a:extLst>
            </p:cNvPr>
            <p:cNvSpPr/>
            <p:nvPr/>
          </p:nvSpPr>
          <p:spPr>
            <a:xfrm>
              <a:off x="13549912" y="3177838"/>
              <a:ext cx="1777001" cy="1455194"/>
            </a:xfrm>
            <a:custGeom>
              <a:avLst/>
              <a:gdLst>
                <a:gd name="connsiteX0" fmla="*/ 1694783 w 1743545"/>
                <a:gd name="connsiteY0" fmla="*/ 533400 h 1427797"/>
                <a:gd name="connsiteX1" fmla="*/ 1395698 w 1743545"/>
                <a:gd name="connsiteY1" fmla="*/ 781431 h 1427797"/>
                <a:gd name="connsiteX2" fmla="*/ 1338643 w 1743545"/>
                <a:gd name="connsiteY2" fmla="*/ 826484 h 1427797"/>
                <a:gd name="connsiteX3" fmla="*/ 1245394 w 1743545"/>
                <a:gd name="connsiteY3" fmla="*/ 1065752 h 1427797"/>
                <a:gd name="connsiteX4" fmla="*/ 1245489 w 1743545"/>
                <a:gd name="connsiteY4" fmla="*/ 1065943 h 1427797"/>
                <a:gd name="connsiteX5" fmla="*/ 1351978 w 1743545"/>
                <a:gd name="connsiteY5" fmla="*/ 1318641 h 1427797"/>
                <a:gd name="connsiteX6" fmla="*/ 1399985 w 1743545"/>
                <a:gd name="connsiteY6" fmla="*/ 1423606 h 1427797"/>
                <a:gd name="connsiteX7" fmla="*/ 1391888 w 1743545"/>
                <a:gd name="connsiteY7" fmla="*/ 1427798 h 1427797"/>
                <a:gd name="connsiteX8" fmla="*/ 1237107 w 1743545"/>
                <a:gd name="connsiteY8" fmla="*/ 1328547 h 1427797"/>
                <a:gd name="connsiteX9" fmla="*/ 1210342 w 1743545"/>
                <a:gd name="connsiteY9" fmla="*/ 1298543 h 1427797"/>
                <a:gd name="connsiteX10" fmla="*/ 1085088 w 1743545"/>
                <a:gd name="connsiteY10" fmla="*/ 1285208 h 1427797"/>
                <a:gd name="connsiteX11" fmla="*/ 971169 w 1743545"/>
                <a:gd name="connsiteY11" fmla="*/ 1292638 h 1427797"/>
                <a:gd name="connsiteX12" fmla="*/ 903446 w 1743545"/>
                <a:gd name="connsiteY12" fmla="*/ 1272635 h 1427797"/>
                <a:gd name="connsiteX13" fmla="*/ 854011 w 1743545"/>
                <a:gd name="connsiteY13" fmla="*/ 1290447 h 1427797"/>
                <a:gd name="connsiteX14" fmla="*/ 824865 w 1743545"/>
                <a:gd name="connsiteY14" fmla="*/ 1279112 h 1427797"/>
                <a:gd name="connsiteX15" fmla="*/ 820007 w 1743545"/>
                <a:gd name="connsiteY15" fmla="*/ 1262444 h 1427797"/>
                <a:gd name="connsiteX16" fmla="*/ 755999 w 1743545"/>
                <a:gd name="connsiteY16" fmla="*/ 1233678 h 1427797"/>
                <a:gd name="connsiteX17" fmla="*/ 763238 w 1743545"/>
                <a:gd name="connsiteY17" fmla="*/ 1195197 h 1427797"/>
                <a:gd name="connsiteX18" fmla="*/ 770953 w 1743545"/>
                <a:gd name="connsiteY18" fmla="*/ 1198816 h 1427797"/>
                <a:gd name="connsiteX19" fmla="*/ 786384 w 1743545"/>
                <a:gd name="connsiteY19" fmla="*/ 1178147 h 1427797"/>
                <a:gd name="connsiteX20" fmla="*/ 781907 w 1743545"/>
                <a:gd name="connsiteY20" fmla="*/ 1170051 h 1427797"/>
                <a:gd name="connsiteX21" fmla="*/ 786384 w 1743545"/>
                <a:gd name="connsiteY21" fmla="*/ 1163193 h 1427797"/>
                <a:gd name="connsiteX22" fmla="*/ 771334 w 1743545"/>
                <a:gd name="connsiteY22" fmla="*/ 1151001 h 1427797"/>
                <a:gd name="connsiteX23" fmla="*/ 746189 w 1743545"/>
                <a:gd name="connsiteY23" fmla="*/ 1178528 h 1427797"/>
                <a:gd name="connsiteX24" fmla="*/ 755142 w 1743545"/>
                <a:gd name="connsiteY24" fmla="*/ 1191578 h 1427797"/>
                <a:gd name="connsiteX25" fmla="*/ 750284 w 1743545"/>
                <a:gd name="connsiteY25" fmla="*/ 1210628 h 1427797"/>
                <a:gd name="connsiteX26" fmla="*/ 689896 w 1743545"/>
                <a:gd name="connsiteY26" fmla="*/ 1161098 h 1427797"/>
                <a:gd name="connsiteX27" fmla="*/ 667226 w 1743545"/>
                <a:gd name="connsiteY27" fmla="*/ 1181005 h 1427797"/>
                <a:gd name="connsiteX28" fmla="*/ 658273 w 1743545"/>
                <a:gd name="connsiteY28" fmla="*/ 1165193 h 1427797"/>
                <a:gd name="connsiteX29" fmla="*/ 137065 w 1743545"/>
                <a:gd name="connsiteY29" fmla="*/ 786194 h 1427797"/>
                <a:gd name="connsiteX30" fmla="*/ 89249 w 1743545"/>
                <a:gd name="connsiteY30" fmla="*/ 740855 h 1427797"/>
                <a:gd name="connsiteX31" fmla="*/ 63627 w 1743545"/>
                <a:gd name="connsiteY31" fmla="*/ 752189 h 1427797"/>
                <a:gd name="connsiteX32" fmla="*/ 57626 w 1743545"/>
                <a:gd name="connsiteY32" fmla="*/ 738378 h 1427797"/>
                <a:gd name="connsiteX33" fmla="*/ 77438 w 1743545"/>
                <a:gd name="connsiteY33" fmla="*/ 726662 h 1427797"/>
                <a:gd name="connsiteX34" fmla="*/ 59246 w 1743545"/>
                <a:gd name="connsiteY34" fmla="*/ 680466 h 1427797"/>
                <a:gd name="connsiteX35" fmla="*/ 86773 w 1743545"/>
                <a:gd name="connsiteY35" fmla="*/ 666655 h 1427797"/>
                <a:gd name="connsiteX36" fmla="*/ 57150 w 1743545"/>
                <a:gd name="connsiteY36" fmla="*/ 581120 h 1427797"/>
                <a:gd name="connsiteX37" fmla="*/ 64484 w 1743545"/>
                <a:gd name="connsiteY37" fmla="*/ 567309 h 1427797"/>
                <a:gd name="connsiteX38" fmla="*/ 118015 w 1743545"/>
                <a:gd name="connsiteY38" fmla="*/ 549878 h 1427797"/>
                <a:gd name="connsiteX39" fmla="*/ 115538 w 1743545"/>
                <a:gd name="connsiteY39" fmla="*/ 539782 h 1427797"/>
                <a:gd name="connsiteX40" fmla="*/ 134207 w 1743545"/>
                <a:gd name="connsiteY40" fmla="*/ 539020 h 1427797"/>
                <a:gd name="connsiteX41" fmla="*/ 138684 w 1743545"/>
                <a:gd name="connsiteY41" fmla="*/ 547116 h 1427797"/>
                <a:gd name="connsiteX42" fmla="*/ 126111 w 1743545"/>
                <a:gd name="connsiteY42" fmla="*/ 560070 h 1427797"/>
                <a:gd name="connsiteX43" fmla="*/ 125730 w 1743545"/>
                <a:gd name="connsiteY43" fmla="*/ 574643 h 1427797"/>
                <a:gd name="connsiteX44" fmla="*/ 159734 w 1743545"/>
                <a:gd name="connsiteY44" fmla="*/ 589597 h 1427797"/>
                <a:gd name="connsiteX45" fmla="*/ 182404 w 1743545"/>
                <a:gd name="connsiteY45" fmla="*/ 532066 h 1427797"/>
                <a:gd name="connsiteX46" fmla="*/ 147542 w 1743545"/>
                <a:gd name="connsiteY46" fmla="*/ 523589 h 1427797"/>
                <a:gd name="connsiteX47" fmla="*/ 143923 w 1743545"/>
                <a:gd name="connsiteY47" fmla="*/ 504158 h 1427797"/>
                <a:gd name="connsiteX48" fmla="*/ 122396 w 1743545"/>
                <a:gd name="connsiteY48" fmla="*/ 507778 h 1427797"/>
                <a:gd name="connsiteX49" fmla="*/ 126111 w 1743545"/>
                <a:gd name="connsiteY49" fmla="*/ 528066 h 1427797"/>
                <a:gd name="connsiteX50" fmla="*/ 108680 w 1743545"/>
                <a:gd name="connsiteY50" fmla="*/ 531305 h 1427797"/>
                <a:gd name="connsiteX51" fmla="*/ 108680 w 1743545"/>
                <a:gd name="connsiteY51" fmla="*/ 525208 h 1427797"/>
                <a:gd name="connsiteX52" fmla="*/ 55150 w 1743545"/>
                <a:gd name="connsiteY52" fmla="*/ 537305 h 1427797"/>
                <a:gd name="connsiteX53" fmla="*/ 52768 w 1743545"/>
                <a:gd name="connsiteY53" fmla="*/ 520351 h 1427797"/>
                <a:gd name="connsiteX54" fmla="*/ 38576 w 1743545"/>
                <a:gd name="connsiteY54" fmla="*/ 514255 h 1427797"/>
                <a:gd name="connsiteX55" fmla="*/ 42958 w 1743545"/>
                <a:gd name="connsiteY55" fmla="*/ 494824 h 1427797"/>
                <a:gd name="connsiteX56" fmla="*/ 19526 w 1743545"/>
                <a:gd name="connsiteY56" fmla="*/ 489490 h 1427797"/>
                <a:gd name="connsiteX57" fmla="*/ 7715 w 1743545"/>
                <a:gd name="connsiteY57" fmla="*/ 479012 h 1427797"/>
                <a:gd name="connsiteX58" fmla="*/ 31623 w 1743545"/>
                <a:gd name="connsiteY58" fmla="*/ 479012 h 1427797"/>
                <a:gd name="connsiteX59" fmla="*/ 30480 w 1743545"/>
                <a:gd name="connsiteY59" fmla="*/ 437197 h 1427797"/>
                <a:gd name="connsiteX60" fmla="*/ 21526 w 1743545"/>
                <a:gd name="connsiteY60" fmla="*/ 394240 h 1427797"/>
                <a:gd name="connsiteX61" fmla="*/ 35719 w 1743545"/>
                <a:gd name="connsiteY61" fmla="*/ 388620 h 1427797"/>
                <a:gd name="connsiteX62" fmla="*/ 28766 w 1743545"/>
                <a:gd name="connsiteY62" fmla="*/ 354139 h 1427797"/>
                <a:gd name="connsiteX63" fmla="*/ 7715 w 1743545"/>
                <a:gd name="connsiteY63" fmla="*/ 356997 h 1427797"/>
                <a:gd name="connsiteX64" fmla="*/ 0 w 1743545"/>
                <a:gd name="connsiteY64" fmla="*/ 317278 h 1427797"/>
                <a:gd name="connsiteX65" fmla="*/ 805529 w 1743545"/>
                <a:gd name="connsiteY65" fmla="*/ 0 h 1427797"/>
                <a:gd name="connsiteX66" fmla="*/ 1720786 w 1743545"/>
                <a:gd name="connsiteY66" fmla="*/ 309658 h 1427797"/>
                <a:gd name="connsiteX67" fmla="*/ 1694783 w 1743545"/>
                <a:gd name="connsiteY67" fmla="*/ 533400 h 14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743545" h="1427797">
                  <a:moveTo>
                    <a:pt x="1694783" y="533400"/>
                  </a:moveTo>
                  <a:cubicBezTo>
                    <a:pt x="1603248" y="609600"/>
                    <a:pt x="1395698" y="781431"/>
                    <a:pt x="1395698" y="781431"/>
                  </a:cubicBezTo>
                  <a:cubicBezTo>
                    <a:pt x="1395698" y="781431"/>
                    <a:pt x="1369600" y="797814"/>
                    <a:pt x="1338643" y="826484"/>
                  </a:cubicBezTo>
                  <a:cubicBezTo>
                    <a:pt x="1285399" y="876109"/>
                    <a:pt x="1217962" y="962501"/>
                    <a:pt x="1245394" y="1065752"/>
                  </a:cubicBezTo>
                  <a:cubicBezTo>
                    <a:pt x="1245394" y="1065848"/>
                    <a:pt x="1245394" y="1065848"/>
                    <a:pt x="1245489" y="1065943"/>
                  </a:cubicBezTo>
                  <a:cubicBezTo>
                    <a:pt x="1262920" y="1131665"/>
                    <a:pt x="1306354" y="1227487"/>
                    <a:pt x="1351978" y="1318641"/>
                  </a:cubicBezTo>
                  <a:lnTo>
                    <a:pt x="1399985" y="1423606"/>
                  </a:lnTo>
                  <a:lnTo>
                    <a:pt x="1391888" y="1427798"/>
                  </a:lnTo>
                  <a:cubicBezTo>
                    <a:pt x="1364361" y="1386935"/>
                    <a:pt x="1258157" y="1340739"/>
                    <a:pt x="1237107" y="1328547"/>
                  </a:cubicBezTo>
                  <a:cubicBezTo>
                    <a:pt x="1215961" y="1316355"/>
                    <a:pt x="1210342" y="1298543"/>
                    <a:pt x="1210342" y="1298543"/>
                  </a:cubicBezTo>
                  <a:cubicBezTo>
                    <a:pt x="1146715" y="1299305"/>
                    <a:pt x="1149096" y="1286351"/>
                    <a:pt x="1085088" y="1285208"/>
                  </a:cubicBezTo>
                  <a:cubicBezTo>
                    <a:pt x="1021080" y="1283970"/>
                    <a:pt x="1015365" y="1296543"/>
                    <a:pt x="971169" y="1292638"/>
                  </a:cubicBezTo>
                  <a:cubicBezTo>
                    <a:pt x="926973" y="1288732"/>
                    <a:pt x="903446" y="1272635"/>
                    <a:pt x="903446" y="1272635"/>
                  </a:cubicBezTo>
                  <a:cubicBezTo>
                    <a:pt x="878395" y="1301782"/>
                    <a:pt x="854011" y="1290447"/>
                    <a:pt x="854011" y="1290447"/>
                  </a:cubicBezTo>
                  <a:lnTo>
                    <a:pt x="824865" y="1279112"/>
                  </a:lnTo>
                  <a:lnTo>
                    <a:pt x="820007" y="1262444"/>
                  </a:lnTo>
                  <a:lnTo>
                    <a:pt x="755999" y="1233678"/>
                  </a:lnTo>
                  <a:lnTo>
                    <a:pt x="763238" y="1195197"/>
                  </a:lnTo>
                  <a:lnTo>
                    <a:pt x="770953" y="1198816"/>
                  </a:lnTo>
                  <a:lnTo>
                    <a:pt x="786384" y="1178147"/>
                  </a:lnTo>
                  <a:lnTo>
                    <a:pt x="781907" y="1170051"/>
                  </a:lnTo>
                  <a:lnTo>
                    <a:pt x="786384" y="1163193"/>
                  </a:lnTo>
                  <a:lnTo>
                    <a:pt x="771334" y="1151001"/>
                  </a:lnTo>
                  <a:lnTo>
                    <a:pt x="746189" y="1178528"/>
                  </a:lnTo>
                  <a:lnTo>
                    <a:pt x="755142" y="1191578"/>
                  </a:lnTo>
                  <a:cubicBezTo>
                    <a:pt x="755142" y="1191578"/>
                    <a:pt x="750284" y="1209008"/>
                    <a:pt x="750284" y="1210628"/>
                  </a:cubicBezTo>
                  <a:cubicBezTo>
                    <a:pt x="748379" y="1210628"/>
                    <a:pt x="689896" y="1161098"/>
                    <a:pt x="689896" y="1161098"/>
                  </a:cubicBezTo>
                  <a:lnTo>
                    <a:pt x="667226" y="1181005"/>
                  </a:lnTo>
                  <a:lnTo>
                    <a:pt x="658273" y="1165193"/>
                  </a:lnTo>
                  <a:cubicBezTo>
                    <a:pt x="658273" y="1165193"/>
                    <a:pt x="178784" y="816578"/>
                    <a:pt x="137065" y="786194"/>
                  </a:cubicBezTo>
                  <a:cubicBezTo>
                    <a:pt x="95250" y="755809"/>
                    <a:pt x="89249" y="740855"/>
                    <a:pt x="89249" y="740855"/>
                  </a:cubicBezTo>
                  <a:lnTo>
                    <a:pt x="63627" y="752189"/>
                  </a:lnTo>
                  <a:lnTo>
                    <a:pt x="57626" y="738378"/>
                  </a:lnTo>
                  <a:lnTo>
                    <a:pt x="77438" y="726662"/>
                  </a:lnTo>
                  <a:lnTo>
                    <a:pt x="59246" y="680466"/>
                  </a:lnTo>
                  <a:lnTo>
                    <a:pt x="86773" y="666655"/>
                  </a:lnTo>
                  <a:cubicBezTo>
                    <a:pt x="86773" y="666655"/>
                    <a:pt x="60865" y="593312"/>
                    <a:pt x="57150" y="581120"/>
                  </a:cubicBezTo>
                  <a:cubicBezTo>
                    <a:pt x="53530" y="568928"/>
                    <a:pt x="64484" y="567309"/>
                    <a:pt x="64484" y="567309"/>
                  </a:cubicBezTo>
                  <a:lnTo>
                    <a:pt x="118015" y="549878"/>
                  </a:lnTo>
                  <a:lnTo>
                    <a:pt x="115538" y="539782"/>
                  </a:lnTo>
                  <a:lnTo>
                    <a:pt x="134207" y="539020"/>
                  </a:lnTo>
                  <a:lnTo>
                    <a:pt x="138684" y="547116"/>
                  </a:lnTo>
                  <a:cubicBezTo>
                    <a:pt x="138684" y="547116"/>
                    <a:pt x="137827" y="554355"/>
                    <a:pt x="126111" y="560070"/>
                  </a:cubicBezTo>
                  <a:cubicBezTo>
                    <a:pt x="114300" y="565690"/>
                    <a:pt x="125730" y="574643"/>
                    <a:pt x="125730" y="574643"/>
                  </a:cubicBezTo>
                  <a:lnTo>
                    <a:pt x="159734" y="589597"/>
                  </a:lnTo>
                  <a:lnTo>
                    <a:pt x="182404" y="532066"/>
                  </a:lnTo>
                  <a:lnTo>
                    <a:pt x="147542" y="523589"/>
                  </a:lnTo>
                  <a:lnTo>
                    <a:pt x="143923" y="504158"/>
                  </a:lnTo>
                  <a:cubicBezTo>
                    <a:pt x="143923" y="504158"/>
                    <a:pt x="123634" y="507397"/>
                    <a:pt x="122396" y="507778"/>
                  </a:cubicBezTo>
                  <a:cubicBezTo>
                    <a:pt x="121253" y="508159"/>
                    <a:pt x="126111" y="528066"/>
                    <a:pt x="126111" y="528066"/>
                  </a:cubicBezTo>
                  <a:lnTo>
                    <a:pt x="108680" y="531305"/>
                  </a:lnTo>
                  <a:lnTo>
                    <a:pt x="108680" y="525208"/>
                  </a:lnTo>
                  <a:lnTo>
                    <a:pt x="55150" y="537305"/>
                  </a:lnTo>
                  <a:lnTo>
                    <a:pt x="52768" y="520351"/>
                  </a:lnTo>
                  <a:lnTo>
                    <a:pt x="38576" y="514255"/>
                  </a:lnTo>
                  <a:lnTo>
                    <a:pt x="42958" y="494824"/>
                  </a:lnTo>
                  <a:cubicBezTo>
                    <a:pt x="42958" y="494824"/>
                    <a:pt x="30004" y="492728"/>
                    <a:pt x="19526" y="489490"/>
                  </a:cubicBezTo>
                  <a:cubicBezTo>
                    <a:pt x="8954" y="486251"/>
                    <a:pt x="7715" y="479012"/>
                    <a:pt x="7715" y="479012"/>
                  </a:cubicBezTo>
                  <a:lnTo>
                    <a:pt x="31623" y="479012"/>
                  </a:lnTo>
                  <a:lnTo>
                    <a:pt x="30480" y="437197"/>
                  </a:lnTo>
                  <a:lnTo>
                    <a:pt x="21526" y="394240"/>
                  </a:lnTo>
                  <a:lnTo>
                    <a:pt x="35719" y="388620"/>
                  </a:lnTo>
                  <a:lnTo>
                    <a:pt x="28766" y="354139"/>
                  </a:lnTo>
                  <a:lnTo>
                    <a:pt x="7715" y="356997"/>
                  </a:lnTo>
                  <a:lnTo>
                    <a:pt x="0" y="317278"/>
                  </a:lnTo>
                  <a:lnTo>
                    <a:pt x="805529" y="0"/>
                  </a:lnTo>
                  <a:lnTo>
                    <a:pt x="1720786" y="309658"/>
                  </a:lnTo>
                  <a:cubicBezTo>
                    <a:pt x="1720786" y="309658"/>
                    <a:pt x="1786414" y="457200"/>
                    <a:pt x="1694783" y="533400"/>
                  </a:cubicBezTo>
                  <a:close/>
                </a:path>
              </a:pathLst>
            </a:custGeom>
            <a:solidFill>
              <a:srgbClr val="BCE4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11</a:t>
              </a:r>
            </a:p>
          </p:txBody>
        </p:sp>
        <p:sp>
          <p:nvSpPr>
            <p:cNvPr id="2431" name="Forme libre : forme 2430">
              <a:extLst>
                <a:ext uri="{FF2B5EF4-FFF2-40B4-BE49-F238E27FC236}">
                  <a16:creationId xmlns:a16="http://schemas.microsoft.com/office/drawing/2014/main" id="{A5855B38-9947-79D6-5D75-57BF144002DF}"/>
                </a:ext>
              </a:extLst>
            </p:cNvPr>
            <p:cNvSpPr/>
            <p:nvPr/>
          </p:nvSpPr>
          <p:spPr>
            <a:xfrm>
              <a:off x="13500401" y="1131148"/>
              <a:ext cx="1480629" cy="1825060"/>
            </a:xfrm>
            <a:custGeom>
              <a:avLst/>
              <a:gdLst>
                <a:gd name="connsiteX0" fmla="*/ 1452753 w 1452753"/>
                <a:gd name="connsiteY0" fmla="*/ 1103662 h 1790699"/>
                <a:gd name="connsiteX1" fmla="*/ 1414082 w 1452753"/>
                <a:gd name="connsiteY1" fmla="*/ 1189768 h 1790699"/>
                <a:gd name="connsiteX2" fmla="*/ 1097185 w 1452753"/>
                <a:gd name="connsiteY2" fmla="*/ 1626203 h 1790699"/>
                <a:gd name="connsiteX3" fmla="*/ 981456 w 1452753"/>
                <a:gd name="connsiteY3" fmla="*/ 1550765 h 1790699"/>
                <a:gd name="connsiteX4" fmla="*/ 958786 w 1452753"/>
                <a:gd name="connsiteY4" fmla="*/ 1618583 h 1790699"/>
                <a:gd name="connsiteX5" fmla="*/ 916686 w 1452753"/>
                <a:gd name="connsiteY5" fmla="*/ 1688592 h 1790699"/>
                <a:gd name="connsiteX6" fmla="*/ 877729 w 1452753"/>
                <a:gd name="connsiteY6" fmla="*/ 1756696 h 1790699"/>
                <a:gd name="connsiteX7" fmla="*/ 825818 w 1452753"/>
                <a:gd name="connsiteY7" fmla="*/ 1790700 h 1790699"/>
                <a:gd name="connsiteX8" fmla="*/ 795052 w 1452753"/>
                <a:gd name="connsiteY8" fmla="*/ 1763173 h 1790699"/>
                <a:gd name="connsiteX9" fmla="*/ 747998 w 1452753"/>
                <a:gd name="connsiteY9" fmla="*/ 1746980 h 1790699"/>
                <a:gd name="connsiteX10" fmla="*/ 689705 w 1452753"/>
                <a:gd name="connsiteY10" fmla="*/ 1733931 h 1790699"/>
                <a:gd name="connsiteX11" fmla="*/ 530828 w 1452753"/>
                <a:gd name="connsiteY11" fmla="*/ 1733931 h 1790699"/>
                <a:gd name="connsiteX12" fmla="*/ 451390 w 1452753"/>
                <a:gd name="connsiteY12" fmla="*/ 1722596 h 1790699"/>
                <a:gd name="connsiteX13" fmla="*/ 314325 w 1452753"/>
                <a:gd name="connsiteY13" fmla="*/ 1711833 h 1790699"/>
                <a:gd name="connsiteX14" fmla="*/ 287560 w 1452753"/>
                <a:gd name="connsiteY14" fmla="*/ 1652873 h 1790699"/>
                <a:gd name="connsiteX15" fmla="*/ 160020 w 1452753"/>
                <a:gd name="connsiteY15" fmla="*/ 1494568 h 1790699"/>
                <a:gd name="connsiteX16" fmla="*/ 124682 w 1452753"/>
                <a:gd name="connsiteY16" fmla="*/ 1381316 h 1790699"/>
                <a:gd name="connsiteX17" fmla="*/ 0 w 1452753"/>
                <a:gd name="connsiteY17" fmla="*/ 1288256 h 1790699"/>
                <a:gd name="connsiteX18" fmla="*/ 98298 w 1452753"/>
                <a:gd name="connsiteY18" fmla="*/ 1181481 h 1790699"/>
                <a:gd name="connsiteX19" fmla="*/ 150590 w 1452753"/>
                <a:gd name="connsiteY19" fmla="*/ 1088517 h 1790699"/>
                <a:gd name="connsiteX20" fmla="*/ 356711 w 1452753"/>
                <a:gd name="connsiteY20" fmla="*/ 834961 h 1790699"/>
                <a:gd name="connsiteX21" fmla="*/ 359759 w 1452753"/>
                <a:gd name="connsiteY21" fmla="*/ 825818 h 1790699"/>
                <a:gd name="connsiteX22" fmla="*/ 399859 w 1452753"/>
                <a:gd name="connsiteY22" fmla="*/ 416719 h 1790699"/>
                <a:gd name="connsiteX23" fmla="*/ 417481 w 1452753"/>
                <a:gd name="connsiteY23" fmla="*/ 357092 h 1790699"/>
                <a:gd name="connsiteX24" fmla="*/ 468154 w 1452753"/>
                <a:gd name="connsiteY24" fmla="*/ 299180 h 1790699"/>
                <a:gd name="connsiteX25" fmla="*/ 508730 w 1452753"/>
                <a:gd name="connsiteY25" fmla="*/ 175927 h 1790699"/>
                <a:gd name="connsiteX26" fmla="*/ 496538 w 1452753"/>
                <a:gd name="connsiteY26" fmla="*/ 0 h 1790699"/>
                <a:gd name="connsiteX27" fmla="*/ 593026 w 1452753"/>
                <a:gd name="connsiteY27" fmla="*/ 0 h 1790699"/>
                <a:gd name="connsiteX28" fmla="*/ 624650 w 1452753"/>
                <a:gd name="connsiteY28" fmla="*/ 104966 h 1790699"/>
                <a:gd name="connsiteX29" fmla="*/ 676942 w 1452753"/>
                <a:gd name="connsiteY29" fmla="*/ 226981 h 1790699"/>
                <a:gd name="connsiteX30" fmla="*/ 1094804 w 1452753"/>
                <a:gd name="connsiteY30" fmla="*/ 218504 h 1790699"/>
                <a:gd name="connsiteX31" fmla="*/ 1207103 w 1452753"/>
                <a:gd name="connsiteY31" fmla="*/ 409385 h 1790699"/>
                <a:gd name="connsiteX32" fmla="*/ 1265015 w 1452753"/>
                <a:gd name="connsiteY32" fmla="*/ 419957 h 1790699"/>
                <a:gd name="connsiteX33" fmla="*/ 1260539 w 1452753"/>
                <a:gd name="connsiteY33" fmla="*/ 452723 h 1790699"/>
                <a:gd name="connsiteX34" fmla="*/ 1194530 w 1452753"/>
                <a:gd name="connsiteY34" fmla="*/ 436912 h 1790699"/>
                <a:gd name="connsiteX35" fmla="*/ 1179100 w 1452753"/>
                <a:gd name="connsiteY35" fmla="*/ 469011 h 1790699"/>
                <a:gd name="connsiteX36" fmla="*/ 1212723 w 1452753"/>
                <a:gd name="connsiteY36" fmla="*/ 492061 h 1790699"/>
                <a:gd name="connsiteX37" fmla="*/ 1217581 w 1452753"/>
                <a:gd name="connsiteY37" fmla="*/ 478250 h 1790699"/>
                <a:gd name="connsiteX38" fmla="*/ 1254061 w 1452753"/>
                <a:gd name="connsiteY38" fmla="*/ 530161 h 1790699"/>
                <a:gd name="connsiteX39" fmla="*/ 1267016 w 1452753"/>
                <a:gd name="connsiteY39" fmla="*/ 529781 h 1790699"/>
                <a:gd name="connsiteX40" fmla="*/ 1290161 w 1452753"/>
                <a:gd name="connsiteY40" fmla="*/ 591407 h 1790699"/>
                <a:gd name="connsiteX41" fmla="*/ 1268254 w 1452753"/>
                <a:gd name="connsiteY41" fmla="*/ 602742 h 1790699"/>
                <a:gd name="connsiteX42" fmla="*/ 1218438 w 1452753"/>
                <a:gd name="connsiteY42" fmla="*/ 570738 h 1790699"/>
                <a:gd name="connsiteX43" fmla="*/ 1188815 w 1452753"/>
                <a:gd name="connsiteY43" fmla="*/ 698373 h 1790699"/>
                <a:gd name="connsiteX44" fmla="*/ 1179481 w 1452753"/>
                <a:gd name="connsiteY44" fmla="*/ 854869 h 1790699"/>
                <a:gd name="connsiteX45" fmla="*/ 1209485 w 1452753"/>
                <a:gd name="connsiteY45" fmla="*/ 854393 h 1790699"/>
                <a:gd name="connsiteX46" fmla="*/ 1216819 w 1452753"/>
                <a:gd name="connsiteY46" fmla="*/ 983361 h 1790699"/>
                <a:gd name="connsiteX47" fmla="*/ 1163288 w 1452753"/>
                <a:gd name="connsiteY47" fmla="*/ 1155954 h 1790699"/>
                <a:gd name="connsiteX48" fmla="*/ 1417796 w 1452753"/>
                <a:gd name="connsiteY48" fmla="*/ 1091565 h 1790699"/>
                <a:gd name="connsiteX49" fmla="*/ 1442180 w 1452753"/>
                <a:gd name="connsiteY49" fmla="*/ 1107377 h 1790699"/>
                <a:gd name="connsiteX50" fmla="*/ 1443800 w 1452753"/>
                <a:gd name="connsiteY50" fmla="*/ 1096423 h 1790699"/>
                <a:gd name="connsiteX51" fmla="*/ 1443990 w 1452753"/>
                <a:gd name="connsiteY51" fmla="*/ 1096328 h 1790699"/>
                <a:gd name="connsiteX52" fmla="*/ 1452753 w 1452753"/>
                <a:gd name="connsiteY52" fmla="*/ 1103662 h 179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52753" h="1790699">
                  <a:moveTo>
                    <a:pt x="1452753" y="1103662"/>
                  </a:moveTo>
                  <a:lnTo>
                    <a:pt x="1414082" y="1189768"/>
                  </a:lnTo>
                  <a:lnTo>
                    <a:pt x="1097185" y="1626203"/>
                  </a:lnTo>
                  <a:lnTo>
                    <a:pt x="981456" y="1550765"/>
                  </a:lnTo>
                  <a:lnTo>
                    <a:pt x="958786" y="1618583"/>
                  </a:lnTo>
                  <a:lnTo>
                    <a:pt x="916686" y="1688592"/>
                  </a:lnTo>
                  <a:lnTo>
                    <a:pt x="877729" y="1756696"/>
                  </a:lnTo>
                  <a:lnTo>
                    <a:pt x="825818" y="1790700"/>
                  </a:lnTo>
                  <a:cubicBezTo>
                    <a:pt x="825818" y="1790700"/>
                    <a:pt x="798290" y="1769650"/>
                    <a:pt x="795052" y="1763173"/>
                  </a:cubicBezTo>
                  <a:cubicBezTo>
                    <a:pt x="791813" y="1756696"/>
                    <a:pt x="747998" y="1746980"/>
                    <a:pt x="747998" y="1746980"/>
                  </a:cubicBezTo>
                  <a:lnTo>
                    <a:pt x="689705" y="1733931"/>
                  </a:lnTo>
                  <a:lnTo>
                    <a:pt x="530828" y="1733931"/>
                  </a:lnTo>
                  <a:lnTo>
                    <a:pt x="451390" y="1722596"/>
                  </a:lnTo>
                  <a:lnTo>
                    <a:pt x="314325" y="1711833"/>
                  </a:lnTo>
                  <a:lnTo>
                    <a:pt x="287560" y="1652873"/>
                  </a:lnTo>
                  <a:lnTo>
                    <a:pt x="160020" y="1494568"/>
                  </a:lnTo>
                  <a:lnTo>
                    <a:pt x="124682" y="1381316"/>
                  </a:lnTo>
                  <a:lnTo>
                    <a:pt x="0" y="1288256"/>
                  </a:lnTo>
                  <a:lnTo>
                    <a:pt x="98298" y="1181481"/>
                  </a:lnTo>
                  <a:lnTo>
                    <a:pt x="150590" y="1088517"/>
                  </a:lnTo>
                  <a:lnTo>
                    <a:pt x="356711" y="834961"/>
                  </a:lnTo>
                  <a:lnTo>
                    <a:pt x="359759" y="825818"/>
                  </a:lnTo>
                  <a:lnTo>
                    <a:pt x="399859" y="416719"/>
                  </a:lnTo>
                  <a:lnTo>
                    <a:pt x="417481" y="357092"/>
                  </a:lnTo>
                  <a:lnTo>
                    <a:pt x="468154" y="299180"/>
                  </a:lnTo>
                  <a:lnTo>
                    <a:pt x="508730" y="175927"/>
                  </a:lnTo>
                  <a:lnTo>
                    <a:pt x="496538" y="0"/>
                  </a:lnTo>
                  <a:lnTo>
                    <a:pt x="593026" y="0"/>
                  </a:lnTo>
                  <a:lnTo>
                    <a:pt x="624650" y="104966"/>
                  </a:lnTo>
                  <a:lnTo>
                    <a:pt x="676942" y="226981"/>
                  </a:lnTo>
                  <a:lnTo>
                    <a:pt x="1094804" y="218504"/>
                  </a:lnTo>
                  <a:lnTo>
                    <a:pt x="1207103" y="409385"/>
                  </a:lnTo>
                  <a:lnTo>
                    <a:pt x="1265015" y="419957"/>
                  </a:lnTo>
                  <a:cubicBezTo>
                    <a:pt x="1265015" y="419957"/>
                    <a:pt x="1260158" y="451580"/>
                    <a:pt x="1260539" y="452723"/>
                  </a:cubicBezTo>
                  <a:cubicBezTo>
                    <a:pt x="1261015" y="453961"/>
                    <a:pt x="1194530" y="436912"/>
                    <a:pt x="1194530" y="436912"/>
                  </a:cubicBezTo>
                  <a:cubicBezTo>
                    <a:pt x="1194530" y="436912"/>
                    <a:pt x="1179100" y="465296"/>
                    <a:pt x="1179100" y="469011"/>
                  </a:cubicBezTo>
                  <a:cubicBezTo>
                    <a:pt x="1179100" y="472631"/>
                    <a:pt x="1212723" y="492061"/>
                    <a:pt x="1212723" y="492061"/>
                  </a:cubicBezTo>
                  <a:lnTo>
                    <a:pt x="1217581" y="478250"/>
                  </a:lnTo>
                  <a:lnTo>
                    <a:pt x="1254061" y="530161"/>
                  </a:lnTo>
                  <a:lnTo>
                    <a:pt x="1267016" y="529781"/>
                  </a:lnTo>
                  <a:lnTo>
                    <a:pt x="1290161" y="591407"/>
                  </a:lnTo>
                  <a:lnTo>
                    <a:pt x="1268254" y="602742"/>
                  </a:lnTo>
                  <a:lnTo>
                    <a:pt x="1218438" y="570738"/>
                  </a:lnTo>
                  <a:lnTo>
                    <a:pt x="1188815" y="698373"/>
                  </a:lnTo>
                  <a:lnTo>
                    <a:pt x="1179481" y="854869"/>
                  </a:lnTo>
                  <a:lnTo>
                    <a:pt x="1209485" y="854393"/>
                  </a:lnTo>
                  <a:cubicBezTo>
                    <a:pt x="1209485" y="854393"/>
                    <a:pt x="1216819" y="879539"/>
                    <a:pt x="1216819" y="983361"/>
                  </a:cubicBezTo>
                  <a:cubicBezTo>
                    <a:pt x="1216819" y="1087088"/>
                    <a:pt x="1163288" y="1155954"/>
                    <a:pt x="1163288" y="1155954"/>
                  </a:cubicBezTo>
                  <a:cubicBezTo>
                    <a:pt x="1333976" y="1084612"/>
                    <a:pt x="1417796" y="1091565"/>
                    <a:pt x="1417796" y="1091565"/>
                  </a:cubicBezTo>
                  <a:lnTo>
                    <a:pt x="1442180" y="1107377"/>
                  </a:lnTo>
                  <a:lnTo>
                    <a:pt x="1443800" y="1096423"/>
                  </a:lnTo>
                  <a:lnTo>
                    <a:pt x="1443990" y="1096328"/>
                  </a:lnTo>
                  <a:lnTo>
                    <a:pt x="1452753" y="1103662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2" name="Forme libre : forme 2431">
              <a:extLst>
                <a:ext uri="{FF2B5EF4-FFF2-40B4-BE49-F238E27FC236}">
                  <a16:creationId xmlns:a16="http://schemas.microsoft.com/office/drawing/2014/main" id="{A11B6405-7F6C-5DE8-E09B-F6D2489C137D}"/>
                </a:ext>
              </a:extLst>
            </p:cNvPr>
            <p:cNvSpPr/>
            <p:nvPr/>
          </p:nvSpPr>
          <p:spPr>
            <a:xfrm>
              <a:off x="15416230" y="1558679"/>
              <a:ext cx="561399" cy="454711"/>
            </a:xfrm>
            <a:custGeom>
              <a:avLst/>
              <a:gdLst>
                <a:gd name="connsiteX0" fmla="*/ 27527 w 550830"/>
                <a:gd name="connsiteY0" fmla="*/ 129350 h 446150"/>
                <a:gd name="connsiteX1" fmla="*/ 98489 w 550830"/>
                <a:gd name="connsiteY1" fmla="*/ 114395 h 446150"/>
                <a:gd name="connsiteX2" fmla="*/ 176308 w 550830"/>
                <a:gd name="connsiteY2" fmla="*/ 81534 h 446150"/>
                <a:gd name="connsiteX3" fmla="*/ 238316 w 550830"/>
                <a:gd name="connsiteY3" fmla="*/ 69342 h 446150"/>
                <a:gd name="connsiteX4" fmla="*/ 295466 w 550830"/>
                <a:gd name="connsiteY4" fmla="*/ 41338 h 446150"/>
                <a:gd name="connsiteX5" fmla="*/ 336804 w 550830"/>
                <a:gd name="connsiteY5" fmla="*/ 25527 h 446150"/>
                <a:gd name="connsiteX6" fmla="*/ 413385 w 550830"/>
                <a:gd name="connsiteY6" fmla="*/ 0 h 446150"/>
                <a:gd name="connsiteX7" fmla="*/ 550831 w 550830"/>
                <a:gd name="connsiteY7" fmla="*/ 248031 h 446150"/>
                <a:gd name="connsiteX8" fmla="*/ 504635 w 550830"/>
                <a:gd name="connsiteY8" fmla="*/ 284512 h 446150"/>
                <a:gd name="connsiteX9" fmla="*/ 514350 w 550830"/>
                <a:gd name="connsiteY9" fmla="*/ 327088 h 446150"/>
                <a:gd name="connsiteX10" fmla="*/ 397574 w 550830"/>
                <a:gd name="connsiteY10" fmla="*/ 262604 h 446150"/>
                <a:gd name="connsiteX11" fmla="*/ 307562 w 550830"/>
                <a:gd name="connsiteY11" fmla="*/ 195739 h 446150"/>
                <a:gd name="connsiteX12" fmla="*/ 272320 w 550830"/>
                <a:gd name="connsiteY12" fmla="*/ 235839 h 446150"/>
                <a:gd name="connsiteX13" fmla="*/ 296609 w 550830"/>
                <a:gd name="connsiteY13" fmla="*/ 326993 h 446150"/>
                <a:gd name="connsiteX14" fmla="*/ 262604 w 550830"/>
                <a:gd name="connsiteY14" fmla="*/ 352520 h 446150"/>
                <a:gd name="connsiteX15" fmla="*/ 277178 w 550830"/>
                <a:gd name="connsiteY15" fmla="*/ 406051 h 446150"/>
                <a:gd name="connsiteX16" fmla="*/ 198120 w 550830"/>
                <a:gd name="connsiteY16" fmla="*/ 435197 h 446150"/>
                <a:gd name="connsiteX17" fmla="*/ 142208 w 550830"/>
                <a:gd name="connsiteY17" fmla="*/ 446151 h 446150"/>
                <a:gd name="connsiteX18" fmla="*/ 91154 w 550830"/>
                <a:gd name="connsiteY18" fmla="*/ 441293 h 446150"/>
                <a:gd name="connsiteX19" fmla="*/ 60770 w 550830"/>
                <a:gd name="connsiteY19" fmla="*/ 425482 h 446150"/>
                <a:gd name="connsiteX20" fmla="*/ 0 w 550830"/>
                <a:gd name="connsiteY20" fmla="*/ 386525 h 446150"/>
                <a:gd name="connsiteX21" fmla="*/ 15812 w 550830"/>
                <a:gd name="connsiteY21" fmla="*/ 334232 h 446150"/>
                <a:gd name="connsiteX22" fmla="*/ 26765 w 550830"/>
                <a:gd name="connsiteY22" fmla="*/ 275844 h 446150"/>
                <a:gd name="connsiteX23" fmla="*/ 27527 w 550830"/>
                <a:gd name="connsiteY23" fmla="*/ 129350 h 4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0830" h="446150">
                  <a:moveTo>
                    <a:pt x="27527" y="129350"/>
                  </a:moveTo>
                  <a:cubicBezTo>
                    <a:pt x="27527" y="129350"/>
                    <a:pt x="83820" y="128969"/>
                    <a:pt x="98489" y="114395"/>
                  </a:cubicBezTo>
                  <a:cubicBezTo>
                    <a:pt x="113062" y="99822"/>
                    <a:pt x="158115" y="81534"/>
                    <a:pt x="176308" y="81534"/>
                  </a:cubicBezTo>
                  <a:cubicBezTo>
                    <a:pt x="194501" y="81534"/>
                    <a:pt x="232220" y="75438"/>
                    <a:pt x="238316" y="69342"/>
                  </a:cubicBezTo>
                  <a:cubicBezTo>
                    <a:pt x="244412" y="63246"/>
                    <a:pt x="267462" y="35338"/>
                    <a:pt x="295466" y="41338"/>
                  </a:cubicBezTo>
                  <a:cubicBezTo>
                    <a:pt x="323469" y="47434"/>
                    <a:pt x="313658" y="25527"/>
                    <a:pt x="336804" y="25527"/>
                  </a:cubicBezTo>
                  <a:cubicBezTo>
                    <a:pt x="359950" y="25527"/>
                    <a:pt x="406146" y="18193"/>
                    <a:pt x="413385" y="0"/>
                  </a:cubicBezTo>
                  <a:lnTo>
                    <a:pt x="550831" y="248031"/>
                  </a:lnTo>
                  <a:lnTo>
                    <a:pt x="504635" y="284512"/>
                  </a:lnTo>
                  <a:lnTo>
                    <a:pt x="514350" y="327088"/>
                  </a:lnTo>
                  <a:cubicBezTo>
                    <a:pt x="514350" y="327088"/>
                    <a:pt x="421958" y="286988"/>
                    <a:pt x="397574" y="262604"/>
                  </a:cubicBezTo>
                  <a:cubicBezTo>
                    <a:pt x="373190" y="238220"/>
                    <a:pt x="307562" y="195739"/>
                    <a:pt x="307562" y="195739"/>
                  </a:cubicBezTo>
                  <a:cubicBezTo>
                    <a:pt x="307562" y="195739"/>
                    <a:pt x="272320" y="221266"/>
                    <a:pt x="272320" y="235839"/>
                  </a:cubicBezTo>
                  <a:cubicBezTo>
                    <a:pt x="272320" y="250412"/>
                    <a:pt x="296609" y="326993"/>
                    <a:pt x="296609" y="326993"/>
                  </a:cubicBezTo>
                  <a:cubicBezTo>
                    <a:pt x="296609" y="326993"/>
                    <a:pt x="260128" y="336709"/>
                    <a:pt x="262604" y="352520"/>
                  </a:cubicBezTo>
                  <a:cubicBezTo>
                    <a:pt x="265081" y="368332"/>
                    <a:pt x="277178" y="406051"/>
                    <a:pt x="277178" y="406051"/>
                  </a:cubicBezTo>
                  <a:cubicBezTo>
                    <a:pt x="277178" y="406051"/>
                    <a:pt x="210312" y="427958"/>
                    <a:pt x="198120" y="435197"/>
                  </a:cubicBezTo>
                  <a:cubicBezTo>
                    <a:pt x="185928" y="442532"/>
                    <a:pt x="149447" y="446151"/>
                    <a:pt x="142208" y="446151"/>
                  </a:cubicBezTo>
                  <a:cubicBezTo>
                    <a:pt x="134969" y="446151"/>
                    <a:pt x="96012" y="442532"/>
                    <a:pt x="91154" y="441293"/>
                  </a:cubicBezTo>
                  <a:cubicBezTo>
                    <a:pt x="86296" y="440055"/>
                    <a:pt x="64389" y="427958"/>
                    <a:pt x="60770" y="425482"/>
                  </a:cubicBezTo>
                  <a:cubicBezTo>
                    <a:pt x="57150" y="423005"/>
                    <a:pt x="0" y="386525"/>
                    <a:pt x="0" y="386525"/>
                  </a:cubicBezTo>
                  <a:cubicBezTo>
                    <a:pt x="0" y="386525"/>
                    <a:pt x="14573" y="350044"/>
                    <a:pt x="15812" y="334232"/>
                  </a:cubicBezTo>
                  <a:cubicBezTo>
                    <a:pt x="15812" y="334232"/>
                    <a:pt x="38958" y="313563"/>
                    <a:pt x="26765" y="275844"/>
                  </a:cubicBezTo>
                  <a:cubicBezTo>
                    <a:pt x="14478" y="238411"/>
                    <a:pt x="27527" y="129350"/>
                    <a:pt x="27527" y="12935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3" name="Forme libre : forme 2432">
              <a:extLst>
                <a:ext uri="{FF2B5EF4-FFF2-40B4-BE49-F238E27FC236}">
                  <a16:creationId xmlns:a16="http://schemas.microsoft.com/office/drawing/2014/main" id="{C092137E-9C80-FE56-376F-186DA7853D27}"/>
                </a:ext>
              </a:extLst>
            </p:cNvPr>
            <p:cNvSpPr/>
            <p:nvPr/>
          </p:nvSpPr>
          <p:spPr>
            <a:xfrm>
              <a:off x="15643488" y="1908724"/>
              <a:ext cx="1441798" cy="1344553"/>
            </a:xfrm>
            <a:custGeom>
              <a:avLst/>
              <a:gdLst>
                <a:gd name="connsiteX0" fmla="*/ 1239 w 1414653"/>
                <a:gd name="connsiteY0" fmla="*/ 174039 h 1319239"/>
                <a:gd name="connsiteX1" fmla="*/ 10097 w 1414653"/>
                <a:gd name="connsiteY1" fmla="*/ 189469 h 1319239"/>
                <a:gd name="connsiteX2" fmla="*/ 21146 w 1414653"/>
                <a:gd name="connsiteY2" fmla="*/ 193851 h 1319239"/>
                <a:gd name="connsiteX3" fmla="*/ 68771 w 1414653"/>
                <a:gd name="connsiteY3" fmla="*/ 196518 h 1319239"/>
                <a:gd name="connsiteX4" fmla="*/ 202503 w 1414653"/>
                <a:gd name="connsiteY4" fmla="*/ 261002 h 1319239"/>
                <a:gd name="connsiteX5" fmla="*/ 270606 w 1414653"/>
                <a:gd name="connsiteY5" fmla="*/ 261002 h 1319239"/>
                <a:gd name="connsiteX6" fmla="*/ 304611 w 1414653"/>
                <a:gd name="connsiteY6" fmla="*/ 222235 h 1319239"/>
                <a:gd name="connsiteX7" fmla="*/ 359284 w 1414653"/>
                <a:gd name="connsiteY7" fmla="*/ 292625 h 1319239"/>
                <a:gd name="connsiteX8" fmla="*/ 420053 w 1414653"/>
                <a:gd name="connsiteY8" fmla="*/ 336440 h 1319239"/>
                <a:gd name="connsiteX9" fmla="*/ 506350 w 1414653"/>
                <a:gd name="connsiteY9" fmla="*/ 336726 h 1319239"/>
                <a:gd name="connsiteX10" fmla="*/ 513684 w 1414653"/>
                <a:gd name="connsiteY10" fmla="*/ 423975 h 1319239"/>
                <a:gd name="connsiteX11" fmla="*/ 432245 w 1414653"/>
                <a:gd name="connsiteY11" fmla="*/ 459217 h 1319239"/>
                <a:gd name="connsiteX12" fmla="*/ 440723 w 1414653"/>
                <a:gd name="connsiteY12" fmla="*/ 518844 h 1319239"/>
                <a:gd name="connsiteX13" fmla="*/ 460154 w 1414653"/>
                <a:gd name="connsiteY13" fmla="*/ 532179 h 1319239"/>
                <a:gd name="connsiteX14" fmla="*/ 506350 w 1414653"/>
                <a:gd name="connsiteY14" fmla="*/ 522749 h 1319239"/>
                <a:gd name="connsiteX15" fmla="*/ 516732 w 1414653"/>
                <a:gd name="connsiteY15" fmla="*/ 527988 h 1319239"/>
                <a:gd name="connsiteX16" fmla="*/ 530448 w 1414653"/>
                <a:gd name="connsiteY16" fmla="*/ 557801 h 1319239"/>
                <a:gd name="connsiteX17" fmla="*/ 542736 w 1414653"/>
                <a:gd name="connsiteY17" fmla="*/ 562468 h 1319239"/>
                <a:gd name="connsiteX18" fmla="*/ 644939 w 1414653"/>
                <a:gd name="connsiteY18" fmla="*/ 498174 h 1319239"/>
                <a:gd name="connsiteX19" fmla="*/ 631604 w 1414653"/>
                <a:gd name="connsiteY19" fmla="*/ 357109 h 1319239"/>
                <a:gd name="connsiteX20" fmla="*/ 601981 w 1414653"/>
                <a:gd name="connsiteY20" fmla="*/ 328248 h 1319239"/>
                <a:gd name="connsiteX21" fmla="*/ 602838 w 1414653"/>
                <a:gd name="connsiteY21" fmla="*/ 316342 h 1319239"/>
                <a:gd name="connsiteX22" fmla="*/ 616364 w 1414653"/>
                <a:gd name="connsiteY22" fmla="*/ 302150 h 1319239"/>
                <a:gd name="connsiteX23" fmla="*/ 629794 w 1414653"/>
                <a:gd name="connsiteY23" fmla="*/ 302055 h 1319239"/>
                <a:gd name="connsiteX24" fmla="*/ 1001174 w 1414653"/>
                <a:gd name="connsiteY24" fmla="*/ 738871 h 1319239"/>
                <a:gd name="connsiteX25" fmla="*/ 1148335 w 1414653"/>
                <a:gd name="connsiteY25" fmla="*/ 943087 h 1319239"/>
                <a:gd name="connsiteX26" fmla="*/ 1148811 w 1414653"/>
                <a:gd name="connsiteY26" fmla="*/ 953374 h 1319239"/>
                <a:gd name="connsiteX27" fmla="*/ 1096043 w 1414653"/>
                <a:gd name="connsiteY27" fmla="*/ 1021097 h 1319239"/>
                <a:gd name="connsiteX28" fmla="*/ 1013366 w 1414653"/>
                <a:gd name="connsiteY28" fmla="*/ 1063674 h 1319239"/>
                <a:gd name="connsiteX29" fmla="*/ 917259 w 1414653"/>
                <a:gd name="connsiteY29" fmla="*/ 1087962 h 1319239"/>
                <a:gd name="connsiteX30" fmla="*/ 891827 w 1414653"/>
                <a:gd name="connsiteY30" fmla="*/ 1245506 h 1319239"/>
                <a:gd name="connsiteX31" fmla="*/ 891541 w 1414653"/>
                <a:gd name="connsiteY31" fmla="*/ 1246649 h 1319239"/>
                <a:gd name="connsiteX32" fmla="*/ 878873 w 1414653"/>
                <a:gd name="connsiteY32" fmla="*/ 1289035 h 1319239"/>
                <a:gd name="connsiteX33" fmla="*/ 881540 w 1414653"/>
                <a:gd name="connsiteY33" fmla="*/ 1298655 h 1319239"/>
                <a:gd name="connsiteX34" fmla="*/ 901924 w 1414653"/>
                <a:gd name="connsiteY34" fmla="*/ 1316848 h 1319239"/>
                <a:gd name="connsiteX35" fmla="*/ 916973 w 1414653"/>
                <a:gd name="connsiteY35" fmla="*/ 1312943 h 1319239"/>
                <a:gd name="connsiteX36" fmla="*/ 957359 w 1414653"/>
                <a:gd name="connsiteY36" fmla="*/ 1189118 h 1319239"/>
                <a:gd name="connsiteX37" fmla="*/ 966884 w 1414653"/>
                <a:gd name="connsiteY37" fmla="*/ 1213597 h 1319239"/>
                <a:gd name="connsiteX38" fmla="*/ 967550 w 1414653"/>
                <a:gd name="connsiteY38" fmla="*/ 1215312 h 1319239"/>
                <a:gd name="connsiteX39" fmla="*/ 974409 w 1414653"/>
                <a:gd name="connsiteY39" fmla="*/ 1229694 h 1319239"/>
                <a:gd name="connsiteX40" fmla="*/ 989839 w 1414653"/>
                <a:gd name="connsiteY40" fmla="*/ 1231885 h 1319239"/>
                <a:gd name="connsiteX41" fmla="*/ 1035178 w 1414653"/>
                <a:gd name="connsiteY41" fmla="*/ 1180450 h 1319239"/>
                <a:gd name="connsiteX42" fmla="*/ 1104044 w 1414653"/>
                <a:gd name="connsiteY42" fmla="*/ 1104250 h 1319239"/>
                <a:gd name="connsiteX43" fmla="*/ 1104901 w 1414653"/>
                <a:gd name="connsiteY43" fmla="*/ 1103393 h 1319239"/>
                <a:gd name="connsiteX44" fmla="*/ 1160718 w 1414653"/>
                <a:gd name="connsiteY44" fmla="*/ 1055959 h 1319239"/>
                <a:gd name="connsiteX45" fmla="*/ 1162718 w 1414653"/>
                <a:gd name="connsiteY45" fmla="*/ 1054625 h 1319239"/>
                <a:gd name="connsiteX46" fmla="*/ 1231774 w 1414653"/>
                <a:gd name="connsiteY46" fmla="*/ 1021287 h 1319239"/>
                <a:gd name="connsiteX47" fmla="*/ 1232631 w 1414653"/>
                <a:gd name="connsiteY47" fmla="*/ 1020906 h 1319239"/>
                <a:gd name="connsiteX48" fmla="*/ 1309307 w 1414653"/>
                <a:gd name="connsiteY48" fmla="*/ 992617 h 1319239"/>
                <a:gd name="connsiteX49" fmla="*/ 1313308 w 1414653"/>
                <a:gd name="connsiteY49" fmla="*/ 992046 h 1319239"/>
                <a:gd name="connsiteX50" fmla="*/ 1367315 w 1414653"/>
                <a:gd name="connsiteY50" fmla="*/ 996618 h 1319239"/>
                <a:gd name="connsiteX51" fmla="*/ 1369505 w 1414653"/>
                <a:gd name="connsiteY51" fmla="*/ 996522 h 1319239"/>
                <a:gd name="connsiteX52" fmla="*/ 1414654 w 1414653"/>
                <a:gd name="connsiteY52" fmla="*/ 967471 h 1319239"/>
                <a:gd name="connsiteX53" fmla="*/ 1374554 w 1414653"/>
                <a:gd name="connsiteY53" fmla="*/ 882318 h 1319239"/>
                <a:gd name="connsiteX54" fmla="*/ 1293115 w 1414653"/>
                <a:gd name="connsiteY54" fmla="*/ 799641 h 1319239"/>
                <a:gd name="connsiteX55" fmla="*/ 1194722 w 1414653"/>
                <a:gd name="connsiteY55" fmla="*/ 633334 h 1319239"/>
                <a:gd name="connsiteX56" fmla="*/ 1194436 w 1414653"/>
                <a:gd name="connsiteY56" fmla="*/ 632953 h 1319239"/>
                <a:gd name="connsiteX57" fmla="*/ 1122808 w 1414653"/>
                <a:gd name="connsiteY57" fmla="*/ 506652 h 1319239"/>
                <a:gd name="connsiteX58" fmla="*/ 1155669 w 1414653"/>
                <a:gd name="connsiteY58" fmla="*/ 445882 h 1319239"/>
                <a:gd name="connsiteX59" fmla="*/ 1276827 w 1414653"/>
                <a:gd name="connsiteY59" fmla="*/ 587709 h 1319239"/>
                <a:gd name="connsiteX60" fmla="*/ 1291591 w 1414653"/>
                <a:gd name="connsiteY60" fmla="*/ 588852 h 1319239"/>
                <a:gd name="connsiteX61" fmla="*/ 1302259 w 1414653"/>
                <a:gd name="connsiteY61" fmla="*/ 577137 h 1319239"/>
                <a:gd name="connsiteX62" fmla="*/ 1303688 w 1414653"/>
                <a:gd name="connsiteY62" fmla="*/ 566754 h 1319239"/>
                <a:gd name="connsiteX63" fmla="*/ 1165004 w 1414653"/>
                <a:gd name="connsiteY63" fmla="*/ 389494 h 1319239"/>
                <a:gd name="connsiteX64" fmla="*/ 1160051 w 1414653"/>
                <a:gd name="connsiteY64" fmla="*/ 377207 h 1319239"/>
                <a:gd name="connsiteX65" fmla="*/ 1176434 w 1414653"/>
                <a:gd name="connsiteY65" fmla="*/ 289101 h 1319239"/>
                <a:gd name="connsiteX66" fmla="*/ 1110807 w 1414653"/>
                <a:gd name="connsiteY66" fmla="*/ 130986 h 1319239"/>
                <a:gd name="connsiteX67" fmla="*/ 1050609 w 1414653"/>
                <a:gd name="connsiteY67" fmla="*/ 5446 h 1319239"/>
                <a:gd name="connsiteX68" fmla="*/ 1037845 w 1414653"/>
                <a:gd name="connsiteY68" fmla="*/ 1065 h 1319239"/>
                <a:gd name="connsiteX69" fmla="*/ 975456 w 1414653"/>
                <a:gd name="connsiteY69" fmla="*/ 33354 h 1319239"/>
                <a:gd name="connsiteX70" fmla="*/ 971361 w 1414653"/>
                <a:gd name="connsiteY70" fmla="*/ 37545 h 1319239"/>
                <a:gd name="connsiteX71" fmla="*/ 955263 w 1414653"/>
                <a:gd name="connsiteY71" fmla="*/ 70311 h 1319239"/>
                <a:gd name="connsiteX72" fmla="*/ 951644 w 1414653"/>
                <a:gd name="connsiteY72" fmla="*/ 74217 h 1319239"/>
                <a:gd name="connsiteX73" fmla="*/ 932784 w 1414653"/>
                <a:gd name="connsiteY73" fmla="*/ 85361 h 1319239"/>
                <a:gd name="connsiteX74" fmla="*/ 928784 w 1414653"/>
                <a:gd name="connsiteY74" fmla="*/ 86599 h 1319239"/>
                <a:gd name="connsiteX75" fmla="*/ 904209 w 1414653"/>
                <a:gd name="connsiteY75" fmla="*/ 88409 h 1319239"/>
                <a:gd name="connsiteX76" fmla="*/ 870491 w 1414653"/>
                <a:gd name="connsiteY76" fmla="*/ 91457 h 1319239"/>
                <a:gd name="connsiteX77" fmla="*/ 867919 w 1414653"/>
                <a:gd name="connsiteY77" fmla="*/ 91362 h 1319239"/>
                <a:gd name="connsiteX78" fmla="*/ 851536 w 1414653"/>
                <a:gd name="connsiteY78" fmla="*/ 88314 h 1319239"/>
                <a:gd name="connsiteX79" fmla="*/ 841439 w 1414653"/>
                <a:gd name="connsiteY79" fmla="*/ 93267 h 1319239"/>
                <a:gd name="connsiteX80" fmla="*/ 827533 w 1414653"/>
                <a:gd name="connsiteY80" fmla="*/ 120603 h 1319239"/>
                <a:gd name="connsiteX81" fmla="*/ 826962 w 1414653"/>
                <a:gd name="connsiteY81" fmla="*/ 121556 h 1319239"/>
                <a:gd name="connsiteX82" fmla="*/ 811912 w 1414653"/>
                <a:gd name="connsiteY82" fmla="*/ 143940 h 1319239"/>
                <a:gd name="connsiteX83" fmla="*/ 809055 w 1414653"/>
                <a:gd name="connsiteY83" fmla="*/ 146702 h 1319239"/>
                <a:gd name="connsiteX84" fmla="*/ 803149 w 1414653"/>
                <a:gd name="connsiteY84" fmla="*/ 150321 h 1319239"/>
                <a:gd name="connsiteX85" fmla="*/ 798101 w 1414653"/>
                <a:gd name="connsiteY85" fmla="*/ 151655 h 1319239"/>
                <a:gd name="connsiteX86" fmla="*/ 798101 w 1414653"/>
                <a:gd name="connsiteY86" fmla="*/ 151655 h 1319239"/>
                <a:gd name="connsiteX87" fmla="*/ 774860 w 1414653"/>
                <a:gd name="connsiteY87" fmla="*/ 169276 h 1319239"/>
                <a:gd name="connsiteX88" fmla="*/ 770859 w 1414653"/>
                <a:gd name="connsiteY88" fmla="*/ 184611 h 1319239"/>
                <a:gd name="connsiteX89" fmla="*/ 769526 w 1414653"/>
                <a:gd name="connsiteY89" fmla="*/ 187564 h 1319239"/>
                <a:gd name="connsiteX90" fmla="*/ 757429 w 1414653"/>
                <a:gd name="connsiteY90" fmla="*/ 205090 h 1319239"/>
                <a:gd name="connsiteX91" fmla="*/ 754381 w 1414653"/>
                <a:gd name="connsiteY91" fmla="*/ 207948 h 1319239"/>
                <a:gd name="connsiteX92" fmla="*/ 741713 w 1414653"/>
                <a:gd name="connsiteY92" fmla="*/ 215187 h 1319239"/>
                <a:gd name="connsiteX93" fmla="*/ 737998 w 1414653"/>
                <a:gd name="connsiteY93" fmla="*/ 216330 h 1319239"/>
                <a:gd name="connsiteX94" fmla="*/ 716186 w 1414653"/>
                <a:gd name="connsiteY94" fmla="*/ 218425 h 1319239"/>
                <a:gd name="connsiteX95" fmla="*/ 715615 w 1414653"/>
                <a:gd name="connsiteY95" fmla="*/ 218425 h 1319239"/>
                <a:gd name="connsiteX96" fmla="*/ 704661 w 1414653"/>
                <a:gd name="connsiteY96" fmla="*/ 218806 h 1319239"/>
                <a:gd name="connsiteX97" fmla="*/ 650082 w 1414653"/>
                <a:gd name="connsiteY97" fmla="*/ 223283 h 1319239"/>
                <a:gd name="connsiteX98" fmla="*/ 645415 w 1414653"/>
                <a:gd name="connsiteY98" fmla="*/ 224997 h 1319239"/>
                <a:gd name="connsiteX99" fmla="*/ 632652 w 1414653"/>
                <a:gd name="connsiteY99" fmla="*/ 234141 h 1319239"/>
                <a:gd name="connsiteX100" fmla="*/ 627889 w 1414653"/>
                <a:gd name="connsiteY100" fmla="*/ 235856 h 1319239"/>
                <a:gd name="connsiteX101" fmla="*/ 616935 w 1414653"/>
                <a:gd name="connsiteY101" fmla="*/ 236618 h 1319239"/>
                <a:gd name="connsiteX102" fmla="*/ 610744 w 1414653"/>
                <a:gd name="connsiteY102" fmla="*/ 234808 h 1319239"/>
                <a:gd name="connsiteX103" fmla="*/ 596742 w 1414653"/>
                <a:gd name="connsiteY103" fmla="*/ 224521 h 1319239"/>
                <a:gd name="connsiteX104" fmla="*/ 593599 w 1414653"/>
                <a:gd name="connsiteY104" fmla="*/ 222997 h 1319239"/>
                <a:gd name="connsiteX105" fmla="*/ 573882 w 1414653"/>
                <a:gd name="connsiteY105" fmla="*/ 217758 h 1319239"/>
                <a:gd name="connsiteX106" fmla="*/ 570548 w 1414653"/>
                <a:gd name="connsiteY106" fmla="*/ 217473 h 1319239"/>
                <a:gd name="connsiteX107" fmla="*/ 550737 w 1414653"/>
                <a:gd name="connsiteY107" fmla="*/ 219473 h 1319239"/>
                <a:gd name="connsiteX108" fmla="*/ 545688 w 1414653"/>
                <a:gd name="connsiteY108" fmla="*/ 221568 h 1319239"/>
                <a:gd name="connsiteX109" fmla="*/ 522257 w 1414653"/>
                <a:gd name="connsiteY109" fmla="*/ 241285 h 1319239"/>
                <a:gd name="connsiteX110" fmla="*/ 511970 w 1414653"/>
                <a:gd name="connsiteY110" fmla="*/ 242428 h 1319239"/>
                <a:gd name="connsiteX111" fmla="*/ 480347 w 1414653"/>
                <a:gd name="connsiteY111" fmla="*/ 226140 h 1319239"/>
                <a:gd name="connsiteX112" fmla="*/ 479299 w 1414653"/>
                <a:gd name="connsiteY112" fmla="*/ 225474 h 1319239"/>
                <a:gd name="connsiteX113" fmla="*/ 429960 w 1414653"/>
                <a:gd name="connsiteY113" fmla="*/ 192993 h 1319239"/>
                <a:gd name="connsiteX114" fmla="*/ 381858 w 1414653"/>
                <a:gd name="connsiteY114" fmla="*/ 194136 h 1319239"/>
                <a:gd name="connsiteX115" fmla="*/ 376429 w 1414653"/>
                <a:gd name="connsiteY115" fmla="*/ 192612 h 1319239"/>
                <a:gd name="connsiteX116" fmla="*/ 361094 w 1414653"/>
                <a:gd name="connsiteY116" fmla="*/ 182421 h 1319239"/>
                <a:gd name="connsiteX117" fmla="*/ 360046 w 1414653"/>
                <a:gd name="connsiteY117" fmla="*/ 181849 h 1319239"/>
                <a:gd name="connsiteX118" fmla="*/ 350426 w 1414653"/>
                <a:gd name="connsiteY118" fmla="*/ 176991 h 1319239"/>
                <a:gd name="connsiteX119" fmla="*/ 346235 w 1414653"/>
                <a:gd name="connsiteY119" fmla="*/ 176039 h 1319239"/>
                <a:gd name="connsiteX120" fmla="*/ 329756 w 1414653"/>
                <a:gd name="connsiteY120" fmla="*/ 176039 h 1319239"/>
                <a:gd name="connsiteX121" fmla="*/ 326042 w 1414653"/>
                <a:gd name="connsiteY121" fmla="*/ 175277 h 1319239"/>
                <a:gd name="connsiteX122" fmla="*/ 302229 w 1414653"/>
                <a:gd name="connsiteY122" fmla="*/ 166323 h 1319239"/>
                <a:gd name="connsiteX123" fmla="*/ 286418 w 1414653"/>
                <a:gd name="connsiteY123" fmla="*/ 162704 h 1319239"/>
                <a:gd name="connsiteX124" fmla="*/ 252413 w 1414653"/>
                <a:gd name="connsiteY124" fmla="*/ 162704 h 1319239"/>
                <a:gd name="connsiteX125" fmla="*/ 230220 w 1414653"/>
                <a:gd name="connsiteY125" fmla="*/ 166133 h 1319239"/>
                <a:gd name="connsiteX126" fmla="*/ 228220 w 1414653"/>
                <a:gd name="connsiteY126" fmla="*/ 166323 h 1319239"/>
                <a:gd name="connsiteX127" fmla="*/ 219076 w 1414653"/>
                <a:gd name="connsiteY127" fmla="*/ 166323 h 1319239"/>
                <a:gd name="connsiteX128" fmla="*/ 217647 w 1414653"/>
                <a:gd name="connsiteY128" fmla="*/ 166228 h 1319239"/>
                <a:gd name="connsiteX129" fmla="*/ 187929 w 1414653"/>
                <a:gd name="connsiteY129" fmla="*/ 161466 h 1319239"/>
                <a:gd name="connsiteX130" fmla="*/ 99537 w 1414653"/>
                <a:gd name="connsiteY130" fmla="*/ 152988 h 1319239"/>
                <a:gd name="connsiteX131" fmla="*/ 98775 w 1414653"/>
                <a:gd name="connsiteY131" fmla="*/ 152988 h 1319239"/>
                <a:gd name="connsiteX132" fmla="*/ 77344 w 1414653"/>
                <a:gd name="connsiteY132" fmla="*/ 152988 h 1319239"/>
                <a:gd name="connsiteX133" fmla="*/ 53151 w 1414653"/>
                <a:gd name="connsiteY133" fmla="*/ 152988 h 1319239"/>
                <a:gd name="connsiteX134" fmla="*/ 51627 w 1414653"/>
                <a:gd name="connsiteY134" fmla="*/ 153084 h 1319239"/>
                <a:gd name="connsiteX135" fmla="*/ 7811 w 1414653"/>
                <a:gd name="connsiteY135" fmla="*/ 160418 h 1319239"/>
                <a:gd name="connsiteX136" fmla="*/ 1239 w 1414653"/>
                <a:gd name="connsiteY136" fmla="*/ 174039 h 131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414653" h="1319239">
                  <a:moveTo>
                    <a:pt x="1239" y="174039"/>
                  </a:moveTo>
                  <a:lnTo>
                    <a:pt x="10097" y="189469"/>
                  </a:lnTo>
                  <a:cubicBezTo>
                    <a:pt x="12288" y="193374"/>
                    <a:pt x="16955" y="195184"/>
                    <a:pt x="21146" y="193851"/>
                  </a:cubicBezTo>
                  <a:cubicBezTo>
                    <a:pt x="32481" y="190136"/>
                    <a:pt x="54770" y="185088"/>
                    <a:pt x="68771" y="196518"/>
                  </a:cubicBezTo>
                  <a:cubicBezTo>
                    <a:pt x="88203" y="212329"/>
                    <a:pt x="169736" y="246333"/>
                    <a:pt x="202503" y="261002"/>
                  </a:cubicBezTo>
                  <a:cubicBezTo>
                    <a:pt x="235364" y="275575"/>
                    <a:pt x="268130" y="299959"/>
                    <a:pt x="270606" y="261002"/>
                  </a:cubicBezTo>
                  <a:cubicBezTo>
                    <a:pt x="273083" y="222045"/>
                    <a:pt x="282798" y="201756"/>
                    <a:pt x="304611" y="222235"/>
                  </a:cubicBezTo>
                  <a:cubicBezTo>
                    <a:pt x="326518" y="242714"/>
                    <a:pt x="343568" y="259764"/>
                    <a:pt x="359284" y="292625"/>
                  </a:cubicBezTo>
                  <a:cubicBezTo>
                    <a:pt x="375000" y="325486"/>
                    <a:pt x="389669" y="338821"/>
                    <a:pt x="420053" y="336440"/>
                  </a:cubicBezTo>
                  <a:cubicBezTo>
                    <a:pt x="450438" y="333963"/>
                    <a:pt x="503969" y="311484"/>
                    <a:pt x="506350" y="336726"/>
                  </a:cubicBezTo>
                  <a:cubicBezTo>
                    <a:pt x="508827" y="361967"/>
                    <a:pt x="535496" y="417879"/>
                    <a:pt x="513684" y="423975"/>
                  </a:cubicBezTo>
                  <a:cubicBezTo>
                    <a:pt x="491777" y="430071"/>
                    <a:pt x="432245" y="443406"/>
                    <a:pt x="432245" y="459217"/>
                  </a:cubicBezTo>
                  <a:cubicBezTo>
                    <a:pt x="432245" y="475029"/>
                    <a:pt x="440723" y="518844"/>
                    <a:pt x="440723" y="518844"/>
                  </a:cubicBezTo>
                  <a:cubicBezTo>
                    <a:pt x="440723" y="518844"/>
                    <a:pt x="435865" y="537036"/>
                    <a:pt x="460154" y="532179"/>
                  </a:cubicBezTo>
                  <a:cubicBezTo>
                    <a:pt x="477013" y="528845"/>
                    <a:pt x="496158" y="524844"/>
                    <a:pt x="506350" y="522749"/>
                  </a:cubicBezTo>
                  <a:cubicBezTo>
                    <a:pt x="510636" y="521892"/>
                    <a:pt x="514922" y="524082"/>
                    <a:pt x="516732" y="527988"/>
                  </a:cubicBezTo>
                  <a:lnTo>
                    <a:pt x="530448" y="557801"/>
                  </a:lnTo>
                  <a:cubicBezTo>
                    <a:pt x="532639" y="562468"/>
                    <a:pt x="538068" y="564564"/>
                    <a:pt x="542736" y="562468"/>
                  </a:cubicBezTo>
                  <a:cubicBezTo>
                    <a:pt x="567596" y="551133"/>
                    <a:pt x="638938" y="517224"/>
                    <a:pt x="644939" y="498174"/>
                  </a:cubicBezTo>
                  <a:cubicBezTo>
                    <a:pt x="652273" y="475029"/>
                    <a:pt x="668085" y="387494"/>
                    <a:pt x="631604" y="357109"/>
                  </a:cubicBezTo>
                  <a:cubicBezTo>
                    <a:pt x="614173" y="342631"/>
                    <a:pt x="605886" y="333582"/>
                    <a:pt x="601981" y="328248"/>
                  </a:cubicBezTo>
                  <a:cubicBezTo>
                    <a:pt x="599314" y="324629"/>
                    <a:pt x="599695" y="319581"/>
                    <a:pt x="602838" y="316342"/>
                  </a:cubicBezTo>
                  <a:lnTo>
                    <a:pt x="616364" y="302150"/>
                  </a:lnTo>
                  <a:cubicBezTo>
                    <a:pt x="620079" y="298245"/>
                    <a:pt x="626175" y="298245"/>
                    <a:pt x="629794" y="302055"/>
                  </a:cubicBezTo>
                  <a:cubicBezTo>
                    <a:pt x="668561" y="342536"/>
                    <a:pt x="865823" y="551038"/>
                    <a:pt x="1001174" y="738871"/>
                  </a:cubicBezTo>
                  <a:lnTo>
                    <a:pt x="1148335" y="943087"/>
                  </a:lnTo>
                  <a:cubicBezTo>
                    <a:pt x="1150526" y="946135"/>
                    <a:pt x="1150717" y="950136"/>
                    <a:pt x="1148811" y="953374"/>
                  </a:cubicBezTo>
                  <a:cubicBezTo>
                    <a:pt x="1139763" y="968424"/>
                    <a:pt x="1112997" y="1011096"/>
                    <a:pt x="1096043" y="1021097"/>
                  </a:cubicBezTo>
                  <a:cubicBezTo>
                    <a:pt x="1075373" y="1033289"/>
                    <a:pt x="1038893" y="1058816"/>
                    <a:pt x="1013366" y="1063674"/>
                  </a:cubicBezTo>
                  <a:cubicBezTo>
                    <a:pt x="987839" y="1068531"/>
                    <a:pt x="919735" y="1077009"/>
                    <a:pt x="917259" y="1087962"/>
                  </a:cubicBezTo>
                  <a:cubicBezTo>
                    <a:pt x="914877" y="1098535"/>
                    <a:pt x="893351" y="1235600"/>
                    <a:pt x="891827" y="1245506"/>
                  </a:cubicBezTo>
                  <a:cubicBezTo>
                    <a:pt x="891732" y="1245887"/>
                    <a:pt x="891636" y="1246268"/>
                    <a:pt x="891541" y="1246649"/>
                  </a:cubicBezTo>
                  <a:lnTo>
                    <a:pt x="878873" y="1289035"/>
                  </a:lnTo>
                  <a:cubicBezTo>
                    <a:pt x="877825" y="1292464"/>
                    <a:pt x="878873" y="1296274"/>
                    <a:pt x="881540" y="1298655"/>
                  </a:cubicBezTo>
                  <a:lnTo>
                    <a:pt x="901924" y="1316848"/>
                  </a:lnTo>
                  <a:cubicBezTo>
                    <a:pt x="906876" y="1321325"/>
                    <a:pt x="914782" y="1319229"/>
                    <a:pt x="916973" y="1312943"/>
                  </a:cubicBezTo>
                  <a:cubicBezTo>
                    <a:pt x="928212" y="1280082"/>
                    <a:pt x="956406" y="1197024"/>
                    <a:pt x="957359" y="1189118"/>
                  </a:cubicBezTo>
                  <a:cubicBezTo>
                    <a:pt x="958502" y="1180164"/>
                    <a:pt x="965550" y="1208168"/>
                    <a:pt x="966884" y="1213597"/>
                  </a:cubicBezTo>
                  <a:cubicBezTo>
                    <a:pt x="967074" y="1214264"/>
                    <a:pt x="967265" y="1214740"/>
                    <a:pt x="967550" y="1215312"/>
                  </a:cubicBezTo>
                  <a:lnTo>
                    <a:pt x="974409" y="1229694"/>
                  </a:lnTo>
                  <a:cubicBezTo>
                    <a:pt x="977266" y="1235695"/>
                    <a:pt x="985457" y="1236838"/>
                    <a:pt x="989839" y="1231885"/>
                  </a:cubicBezTo>
                  <a:lnTo>
                    <a:pt x="1035178" y="1180450"/>
                  </a:lnTo>
                  <a:lnTo>
                    <a:pt x="1104044" y="1104250"/>
                  </a:lnTo>
                  <a:cubicBezTo>
                    <a:pt x="1104330" y="1103964"/>
                    <a:pt x="1104615" y="1103679"/>
                    <a:pt x="1104901" y="1103393"/>
                  </a:cubicBezTo>
                  <a:lnTo>
                    <a:pt x="1160718" y="1055959"/>
                  </a:lnTo>
                  <a:cubicBezTo>
                    <a:pt x="1161289" y="1055482"/>
                    <a:pt x="1161956" y="1055006"/>
                    <a:pt x="1162718" y="1054625"/>
                  </a:cubicBezTo>
                  <a:lnTo>
                    <a:pt x="1231774" y="1021287"/>
                  </a:lnTo>
                  <a:cubicBezTo>
                    <a:pt x="1232060" y="1021192"/>
                    <a:pt x="1232346" y="1021002"/>
                    <a:pt x="1232631" y="1020906"/>
                  </a:cubicBezTo>
                  <a:lnTo>
                    <a:pt x="1309307" y="992617"/>
                  </a:lnTo>
                  <a:cubicBezTo>
                    <a:pt x="1310641" y="992141"/>
                    <a:pt x="1311975" y="991951"/>
                    <a:pt x="1313308" y="992046"/>
                  </a:cubicBezTo>
                  <a:lnTo>
                    <a:pt x="1367315" y="996618"/>
                  </a:lnTo>
                  <a:cubicBezTo>
                    <a:pt x="1368077" y="996713"/>
                    <a:pt x="1368743" y="996713"/>
                    <a:pt x="1369505" y="996522"/>
                  </a:cubicBezTo>
                  <a:cubicBezTo>
                    <a:pt x="1376459" y="995475"/>
                    <a:pt x="1414654" y="988521"/>
                    <a:pt x="1414654" y="967471"/>
                  </a:cubicBezTo>
                  <a:cubicBezTo>
                    <a:pt x="1414654" y="944326"/>
                    <a:pt x="1402462" y="894510"/>
                    <a:pt x="1374554" y="882318"/>
                  </a:cubicBezTo>
                  <a:cubicBezTo>
                    <a:pt x="1346550" y="870126"/>
                    <a:pt x="1305212" y="817834"/>
                    <a:pt x="1293115" y="799641"/>
                  </a:cubicBezTo>
                  <a:cubicBezTo>
                    <a:pt x="1281209" y="781829"/>
                    <a:pt x="1198532" y="639811"/>
                    <a:pt x="1194722" y="633334"/>
                  </a:cubicBezTo>
                  <a:cubicBezTo>
                    <a:pt x="1194627" y="633144"/>
                    <a:pt x="1194531" y="633048"/>
                    <a:pt x="1194436" y="632953"/>
                  </a:cubicBezTo>
                  <a:cubicBezTo>
                    <a:pt x="1191102" y="627905"/>
                    <a:pt x="1122808" y="525702"/>
                    <a:pt x="1122808" y="506652"/>
                  </a:cubicBezTo>
                  <a:cubicBezTo>
                    <a:pt x="1122808" y="487221"/>
                    <a:pt x="1115474" y="433690"/>
                    <a:pt x="1155669" y="445882"/>
                  </a:cubicBezTo>
                  <a:cubicBezTo>
                    <a:pt x="1189197" y="456074"/>
                    <a:pt x="1255777" y="555229"/>
                    <a:pt x="1276827" y="587709"/>
                  </a:cubicBezTo>
                  <a:cubicBezTo>
                    <a:pt x="1280161" y="592853"/>
                    <a:pt x="1287400" y="593425"/>
                    <a:pt x="1291591" y="588852"/>
                  </a:cubicBezTo>
                  <a:lnTo>
                    <a:pt x="1302259" y="577137"/>
                  </a:lnTo>
                  <a:cubicBezTo>
                    <a:pt x="1304831" y="574279"/>
                    <a:pt x="1305402" y="570184"/>
                    <a:pt x="1303688" y="566754"/>
                  </a:cubicBezTo>
                  <a:cubicBezTo>
                    <a:pt x="1289496" y="538656"/>
                    <a:pt x="1224345" y="414735"/>
                    <a:pt x="1165004" y="389494"/>
                  </a:cubicBezTo>
                  <a:cubicBezTo>
                    <a:pt x="1160146" y="387399"/>
                    <a:pt x="1157860" y="381969"/>
                    <a:pt x="1160051" y="377207"/>
                  </a:cubicBezTo>
                  <a:cubicBezTo>
                    <a:pt x="1169004" y="357204"/>
                    <a:pt x="1187768" y="309960"/>
                    <a:pt x="1176434" y="289101"/>
                  </a:cubicBezTo>
                  <a:cubicBezTo>
                    <a:pt x="1161861" y="262335"/>
                    <a:pt x="1121760" y="148035"/>
                    <a:pt x="1110807" y="130986"/>
                  </a:cubicBezTo>
                  <a:cubicBezTo>
                    <a:pt x="1101663" y="116793"/>
                    <a:pt x="1063182" y="33069"/>
                    <a:pt x="1050609" y="5446"/>
                  </a:cubicBezTo>
                  <a:cubicBezTo>
                    <a:pt x="1048418" y="588"/>
                    <a:pt x="1042607" y="-1412"/>
                    <a:pt x="1037845" y="1065"/>
                  </a:cubicBezTo>
                  <a:lnTo>
                    <a:pt x="975456" y="33354"/>
                  </a:lnTo>
                  <a:cubicBezTo>
                    <a:pt x="973646" y="34307"/>
                    <a:pt x="972218" y="35736"/>
                    <a:pt x="971361" y="37545"/>
                  </a:cubicBezTo>
                  <a:lnTo>
                    <a:pt x="955263" y="70311"/>
                  </a:lnTo>
                  <a:cubicBezTo>
                    <a:pt x="954501" y="71931"/>
                    <a:pt x="953168" y="73359"/>
                    <a:pt x="951644" y="74217"/>
                  </a:cubicBezTo>
                  <a:lnTo>
                    <a:pt x="932784" y="85361"/>
                  </a:lnTo>
                  <a:cubicBezTo>
                    <a:pt x="931546" y="86123"/>
                    <a:pt x="930212" y="86504"/>
                    <a:pt x="928784" y="86599"/>
                  </a:cubicBezTo>
                  <a:lnTo>
                    <a:pt x="904209" y="88409"/>
                  </a:lnTo>
                  <a:lnTo>
                    <a:pt x="870491" y="91457"/>
                  </a:lnTo>
                  <a:cubicBezTo>
                    <a:pt x="869634" y="91552"/>
                    <a:pt x="868776" y="91457"/>
                    <a:pt x="867919" y="91362"/>
                  </a:cubicBezTo>
                  <a:lnTo>
                    <a:pt x="851536" y="88314"/>
                  </a:lnTo>
                  <a:cubicBezTo>
                    <a:pt x="847440" y="87552"/>
                    <a:pt x="843345" y="89552"/>
                    <a:pt x="841439" y="93267"/>
                  </a:cubicBezTo>
                  <a:lnTo>
                    <a:pt x="827533" y="120603"/>
                  </a:lnTo>
                  <a:cubicBezTo>
                    <a:pt x="827343" y="120984"/>
                    <a:pt x="827152" y="121270"/>
                    <a:pt x="826962" y="121556"/>
                  </a:cubicBezTo>
                  <a:lnTo>
                    <a:pt x="811912" y="143940"/>
                  </a:lnTo>
                  <a:cubicBezTo>
                    <a:pt x="811150" y="145083"/>
                    <a:pt x="810198" y="146035"/>
                    <a:pt x="809055" y="146702"/>
                  </a:cubicBezTo>
                  <a:lnTo>
                    <a:pt x="803149" y="150321"/>
                  </a:lnTo>
                  <a:cubicBezTo>
                    <a:pt x="801625" y="151274"/>
                    <a:pt x="799911" y="151750"/>
                    <a:pt x="798101" y="151655"/>
                  </a:cubicBezTo>
                  <a:lnTo>
                    <a:pt x="798101" y="151655"/>
                  </a:lnTo>
                  <a:cubicBezTo>
                    <a:pt x="787242" y="151464"/>
                    <a:pt x="777622" y="158703"/>
                    <a:pt x="774860" y="169276"/>
                  </a:cubicBezTo>
                  <a:lnTo>
                    <a:pt x="770859" y="184611"/>
                  </a:lnTo>
                  <a:cubicBezTo>
                    <a:pt x="770573" y="185659"/>
                    <a:pt x="770097" y="186707"/>
                    <a:pt x="769526" y="187564"/>
                  </a:cubicBezTo>
                  <a:lnTo>
                    <a:pt x="757429" y="205090"/>
                  </a:lnTo>
                  <a:cubicBezTo>
                    <a:pt x="756667" y="206233"/>
                    <a:pt x="755619" y="207186"/>
                    <a:pt x="754381" y="207948"/>
                  </a:cubicBezTo>
                  <a:lnTo>
                    <a:pt x="741713" y="215187"/>
                  </a:lnTo>
                  <a:cubicBezTo>
                    <a:pt x="740570" y="215853"/>
                    <a:pt x="739332" y="216234"/>
                    <a:pt x="737998" y="216330"/>
                  </a:cubicBezTo>
                  <a:lnTo>
                    <a:pt x="716186" y="218425"/>
                  </a:lnTo>
                  <a:cubicBezTo>
                    <a:pt x="715995" y="218425"/>
                    <a:pt x="715805" y="218425"/>
                    <a:pt x="715615" y="218425"/>
                  </a:cubicBezTo>
                  <a:lnTo>
                    <a:pt x="704661" y="218806"/>
                  </a:lnTo>
                  <a:lnTo>
                    <a:pt x="650082" y="223283"/>
                  </a:lnTo>
                  <a:cubicBezTo>
                    <a:pt x="648368" y="223378"/>
                    <a:pt x="646748" y="224045"/>
                    <a:pt x="645415" y="224997"/>
                  </a:cubicBezTo>
                  <a:lnTo>
                    <a:pt x="632652" y="234141"/>
                  </a:lnTo>
                  <a:cubicBezTo>
                    <a:pt x="631223" y="235094"/>
                    <a:pt x="629604" y="235761"/>
                    <a:pt x="627889" y="235856"/>
                  </a:cubicBezTo>
                  <a:lnTo>
                    <a:pt x="616935" y="236618"/>
                  </a:lnTo>
                  <a:cubicBezTo>
                    <a:pt x="614745" y="236808"/>
                    <a:pt x="612554" y="236142"/>
                    <a:pt x="610744" y="234808"/>
                  </a:cubicBezTo>
                  <a:lnTo>
                    <a:pt x="596742" y="224521"/>
                  </a:lnTo>
                  <a:cubicBezTo>
                    <a:pt x="595790" y="223854"/>
                    <a:pt x="594742" y="223283"/>
                    <a:pt x="593599" y="222997"/>
                  </a:cubicBezTo>
                  <a:lnTo>
                    <a:pt x="573882" y="217758"/>
                  </a:lnTo>
                  <a:cubicBezTo>
                    <a:pt x="572835" y="217473"/>
                    <a:pt x="571692" y="217377"/>
                    <a:pt x="570548" y="217473"/>
                  </a:cubicBezTo>
                  <a:lnTo>
                    <a:pt x="550737" y="219473"/>
                  </a:lnTo>
                  <a:cubicBezTo>
                    <a:pt x="548831" y="219663"/>
                    <a:pt x="547117" y="220425"/>
                    <a:pt x="545688" y="221568"/>
                  </a:cubicBezTo>
                  <a:lnTo>
                    <a:pt x="522257" y="241285"/>
                  </a:lnTo>
                  <a:cubicBezTo>
                    <a:pt x="519399" y="243666"/>
                    <a:pt x="515303" y="244143"/>
                    <a:pt x="511970" y="242428"/>
                  </a:cubicBezTo>
                  <a:lnTo>
                    <a:pt x="480347" y="226140"/>
                  </a:lnTo>
                  <a:cubicBezTo>
                    <a:pt x="479966" y="225950"/>
                    <a:pt x="479680" y="225759"/>
                    <a:pt x="479299" y="225474"/>
                  </a:cubicBezTo>
                  <a:cubicBezTo>
                    <a:pt x="474346" y="221949"/>
                    <a:pt x="433388" y="192993"/>
                    <a:pt x="429960" y="192993"/>
                  </a:cubicBezTo>
                  <a:cubicBezTo>
                    <a:pt x="426912" y="192993"/>
                    <a:pt x="392241" y="193851"/>
                    <a:pt x="381858" y="194136"/>
                  </a:cubicBezTo>
                  <a:cubicBezTo>
                    <a:pt x="379953" y="194232"/>
                    <a:pt x="378048" y="193660"/>
                    <a:pt x="376429" y="192612"/>
                  </a:cubicBezTo>
                  <a:lnTo>
                    <a:pt x="361094" y="182421"/>
                  </a:lnTo>
                  <a:cubicBezTo>
                    <a:pt x="360808" y="182230"/>
                    <a:pt x="360427" y="182040"/>
                    <a:pt x="360046" y="181849"/>
                  </a:cubicBezTo>
                  <a:lnTo>
                    <a:pt x="350426" y="176991"/>
                  </a:lnTo>
                  <a:cubicBezTo>
                    <a:pt x="349092" y="176325"/>
                    <a:pt x="347663" y="176039"/>
                    <a:pt x="346235" y="176039"/>
                  </a:cubicBezTo>
                  <a:lnTo>
                    <a:pt x="329756" y="176039"/>
                  </a:lnTo>
                  <a:cubicBezTo>
                    <a:pt x="328423" y="176039"/>
                    <a:pt x="327280" y="175753"/>
                    <a:pt x="326042" y="175277"/>
                  </a:cubicBezTo>
                  <a:cubicBezTo>
                    <a:pt x="320803" y="172991"/>
                    <a:pt x="305277" y="166323"/>
                    <a:pt x="302229" y="166323"/>
                  </a:cubicBezTo>
                  <a:cubicBezTo>
                    <a:pt x="298610" y="166323"/>
                    <a:pt x="291276" y="162704"/>
                    <a:pt x="286418" y="162704"/>
                  </a:cubicBezTo>
                  <a:cubicBezTo>
                    <a:pt x="281560" y="162704"/>
                    <a:pt x="259653" y="162704"/>
                    <a:pt x="252413" y="162704"/>
                  </a:cubicBezTo>
                  <a:cubicBezTo>
                    <a:pt x="246222" y="162704"/>
                    <a:pt x="233745" y="165371"/>
                    <a:pt x="230220" y="166133"/>
                  </a:cubicBezTo>
                  <a:cubicBezTo>
                    <a:pt x="229553" y="166323"/>
                    <a:pt x="228887" y="166323"/>
                    <a:pt x="228220" y="166323"/>
                  </a:cubicBezTo>
                  <a:lnTo>
                    <a:pt x="219076" y="166323"/>
                  </a:lnTo>
                  <a:cubicBezTo>
                    <a:pt x="218600" y="166323"/>
                    <a:pt x="218123" y="166323"/>
                    <a:pt x="217647" y="166228"/>
                  </a:cubicBezTo>
                  <a:cubicBezTo>
                    <a:pt x="213837" y="165657"/>
                    <a:pt x="194502" y="162609"/>
                    <a:pt x="187929" y="161466"/>
                  </a:cubicBezTo>
                  <a:cubicBezTo>
                    <a:pt x="180881" y="160323"/>
                    <a:pt x="105633" y="153560"/>
                    <a:pt x="99537" y="152988"/>
                  </a:cubicBezTo>
                  <a:cubicBezTo>
                    <a:pt x="99252" y="152988"/>
                    <a:pt x="98966" y="152988"/>
                    <a:pt x="98775" y="152988"/>
                  </a:cubicBezTo>
                  <a:lnTo>
                    <a:pt x="77344" y="152988"/>
                  </a:lnTo>
                  <a:lnTo>
                    <a:pt x="53151" y="152988"/>
                  </a:lnTo>
                  <a:cubicBezTo>
                    <a:pt x="52674" y="152988"/>
                    <a:pt x="52103" y="152988"/>
                    <a:pt x="51627" y="153084"/>
                  </a:cubicBezTo>
                  <a:lnTo>
                    <a:pt x="7811" y="160418"/>
                  </a:lnTo>
                  <a:cubicBezTo>
                    <a:pt x="1430" y="161275"/>
                    <a:pt x="-1999" y="168419"/>
                    <a:pt x="1239" y="17403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4" name="Forme libre : forme 2433">
              <a:extLst>
                <a:ext uri="{FF2B5EF4-FFF2-40B4-BE49-F238E27FC236}">
                  <a16:creationId xmlns:a16="http://schemas.microsoft.com/office/drawing/2014/main" id="{529982C4-A84D-CB4F-5F5A-37C27E2EB9F3}"/>
                </a:ext>
              </a:extLst>
            </p:cNvPr>
            <p:cNvSpPr/>
            <p:nvPr/>
          </p:nvSpPr>
          <p:spPr>
            <a:xfrm>
              <a:off x="16377785" y="4013778"/>
              <a:ext cx="450974" cy="730316"/>
            </a:xfrm>
            <a:custGeom>
              <a:avLst/>
              <a:gdLst>
                <a:gd name="connsiteX0" fmla="*/ 209169 w 442483"/>
                <a:gd name="connsiteY0" fmla="*/ 377 h 716566"/>
                <a:gd name="connsiteX1" fmla="*/ 155639 w 442483"/>
                <a:gd name="connsiteY1" fmla="*/ 72100 h 716566"/>
                <a:gd name="connsiteX2" fmla="*/ 77820 w 442483"/>
                <a:gd name="connsiteY2" fmla="*/ 42478 h 716566"/>
                <a:gd name="connsiteX3" fmla="*/ 0 w 442483"/>
                <a:gd name="connsiteY3" fmla="*/ 3139 h 716566"/>
                <a:gd name="connsiteX4" fmla="*/ 43815 w 442483"/>
                <a:gd name="connsiteY4" fmla="*/ 89055 h 716566"/>
                <a:gd name="connsiteX5" fmla="*/ 37338 w 442483"/>
                <a:gd name="connsiteY5" fmla="*/ 116773 h 716566"/>
                <a:gd name="connsiteX6" fmla="*/ 79534 w 442483"/>
                <a:gd name="connsiteY6" fmla="*/ 193544 h 716566"/>
                <a:gd name="connsiteX7" fmla="*/ 103061 w 442483"/>
                <a:gd name="connsiteY7" fmla="*/ 283936 h 716566"/>
                <a:gd name="connsiteX8" fmla="*/ 152495 w 442483"/>
                <a:gd name="connsiteY8" fmla="*/ 283936 h 716566"/>
                <a:gd name="connsiteX9" fmla="*/ 134684 w 442483"/>
                <a:gd name="connsiteY9" fmla="*/ 416429 h 716566"/>
                <a:gd name="connsiteX10" fmla="*/ 86011 w 442483"/>
                <a:gd name="connsiteY10" fmla="*/ 427002 h 716566"/>
                <a:gd name="connsiteX11" fmla="*/ 60103 w 442483"/>
                <a:gd name="connsiteY11" fmla="*/ 568829 h 716566"/>
                <a:gd name="connsiteX12" fmla="*/ 120872 w 442483"/>
                <a:gd name="connsiteY12" fmla="*/ 604453 h 716566"/>
                <a:gd name="connsiteX13" fmla="*/ 180023 w 442483"/>
                <a:gd name="connsiteY13" fmla="*/ 627122 h 716566"/>
                <a:gd name="connsiteX14" fmla="*/ 281369 w 442483"/>
                <a:gd name="connsiteY14" fmla="*/ 695988 h 716566"/>
                <a:gd name="connsiteX15" fmla="*/ 327565 w 442483"/>
                <a:gd name="connsiteY15" fmla="*/ 682176 h 716566"/>
                <a:gd name="connsiteX16" fmla="*/ 381095 w 442483"/>
                <a:gd name="connsiteY16" fmla="*/ 707323 h 716566"/>
                <a:gd name="connsiteX17" fmla="*/ 428911 w 442483"/>
                <a:gd name="connsiteY17" fmla="*/ 507107 h 716566"/>
                <a:gd name="connsiteX18" fmla="*/ 378619 w 442483"/>
                <a:gd name="connsiteY18" fmla="*/ 293938 h 716566"/>
                <a:gd name="connsiteX19" fmla="*/ 387572 w 442483"/>
                <a:gd name="connsiteY19" fmla="*/ 225834 h 716566"/>
                <a:gd name="connsiteX20" fmla="*/ 334042 w 442483"/>
                <a:gd name="connsiteY20" fmla="*/ 111534 h 716566"/>
                <a:gd name="connsiteX21" fmla="*/ 261938 w 442483"/>
                <a:gd name="connsiteY21" fmla="*/ 48288 h 716566"/>
                <a:gd name="connsiteX22" fmla="*/ 209169 w 442483"/>
                <a:gd name="connsiteY22" fmla="*/ 377 h 71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483" h="716566">
                  <a:moveTo>
                    <a:pt x="209169" y="377"/>
                  </a:moveTo>
                  <a:cubicBezTo>
                    <a:pt x="209169" y="377"/>
                    <a:pt x="201835" y="70481"/>
                    <a:pt x="155639" y="72100"/>
                  </a:cubicBezTo>
                  <a:cubicBezTo>
                    <a:pt x="109443" y="73720"/>
                    <a:pt x="90393" y="50098"/>
                    <a:pt x="77820" y="42478"/>
                  </a:cubicBezTo>
                  <a:cubicBezTo>
                    <a:pt x="62389" y="33143"/>
                    <a:pt x="51054" y="-12196"/>
                    <a:pt x="0" y="3139"/>
                  </a:cubicBezTo>
                  <a:cubicBezTo>
                    <a:pt x="0" y="3139"/>
                    <a:pt x="45434" y="78482"/>
                    <a:pt x="43815" y="89055"/>
                  </a:cubicBezTo>
                  <a:cubicBezTo>
                    <a:pt x="42196" y="99628"/>
                    <a:pt x="37338" y="116773"/>
                    <a:pt x="37338" y="116773"/>
                  </a:cubicBezTo>
                  <a:cubicBezTo>
                    <a:pt x="37338" y="116773"/>
                    <a:pt x="73819" y="172494"/>
                    <a:pt x="79534" y="193544"/>
                  </a:cubicBezTo>
                  <a:cubicBezTo>
                    <a:pt x="85249" y="214594"/>
                    <a:pt x="108681" y="263267"/>
                    <a:pt x="103061" y="283936"/>
                  </a:cubicBezTo>
                  <a:lnTo>
                    <a:pt x="152495" y="283936"/>
                  </a:lnTo>
                  <a:lnTo>
                    <a:pt x="134684" y="416429"/>
                  </a:lnTo>
                  <a:lnTo>
                    <a:pt x="86011" y="427002"/>
                  </a:lnTo>
                  <a:cubicBezTo>
                    <a:pt x="86011" y="427002"/>
                    <a:pt x="77058" y="538825"/>
                    <a:pt x="60103" y="568829"/>
                  </a:cubicBezTo>
                  <a:cubicBezTo>
                    <a:pt x="60103" y="568829"/>
                    <a:pt x="77915" y="607786"/>
                    <a:pt x="120872" y="604453"/>
                  </a:cubicBezTo>
                  <a:cubicBezTo>
                    <a:pt x="163830" y="601119"/>
                    <a:pt x="159830" y="601976"/>
                    <a:pt x="180023" y="627122"/>
                  </a:cubicBezTo>
                  <a:cubicBezTo>
                    <a:pt x="200311" y="652268"/>
                    <a:pt x="269177" y="695226"/>
                    <a:pt x="281369" y="695988"/>
                  </a:cubicBezTo>
                  <a:cubicBezTo>
                    <a:pt x="293561" y="696845"/>
                    <a:pt x="311372" y="676557"/>
                    <a:pt x="327565" y="682176"/>
                  </a:cubicBezTo>
                  <a:cubicBezTo>
                    <a:pt x="343758" y="687892"/>
                    <a:pt x="376238" y="736469"/>
                    <a:pt x="381095" y="707323"/>
                  </a:cubicBezTo>
                  <a:cubicBezTo>
                    <a:pt x="385953" y="678176"/>
                    <a:pt x="475965" y="597118"/>
                    <a:pt x="428911" y="507107"/>
                  </a:cubicBezTo>
                  <a:cubicBezTo>
                    <a:pt x="381858" y="417096"/>
                    <a:pt x="368141" y="419572"/>
                    <a:pt x="378619" y="293938"/>
                  </a:cubicBezTo>
                  <a:cubicBezTo>
                    <a:pt x="380524" y="270792"/>
                    <a:pt x="386620" y="240026"/>
                    <a:pt x="387572" y="225834"/>
                  </a:cubicBezTo>
                  <a:cubicBezTo>
                    <a:pt x="391668" y="162683"/>
                    <a:pt x="376428" y="158492"/>
                    <a:pt x="334042" y="111534"/>
                  </a:cubicBezTo>
                  <a:cubicBezTo>
                    <a:pt x="282130" y="54003"/>
                    <a:pt x="282130" y="82387"/>
                    <a:pt x="261938" y="48288"/>
                  </a:cubicBezTo>
                  <a:cubicBezTo>
                    <a:pt x="241649" y="14569"/>
                    <a:pt x="209169" y="377"/>
                    <a:pt x="209169" y="377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5" name="Forme libre : forme 2434">
              <a:extLst>
                <a:ext uri="{FF2B5EF4-FFF2-40B4-BE49-F238E27FC236}">
                  <a16:creationId xmlns:a16="http://schemas.microsoft.com/office/drawing/2014/main" id="{72012C45-5F98-8796-B20A-7234AD9C5B0E}"/>
                </a:ext>
              </a:extLst>
            </p:cNvPr>
            <p:cNvSpPr/>
            <p:nvPr/>
          </p:nvSpPr>
          <p:spPr>
            <a:xfrm>
              <a:off x="16334683" y="4654099"/>
              <a:ext cx="520905" cy="966700"/>
            </a:xfrm>
            <a:custGeom>
              <a:avLst/>
              <a:gdLst>
                <a:gd name="connsiteX0" fmla="*/ 64199 w 511098"/>
                <a:gd name="connsiteY0" fmla="*/ 0 h 948499"/>
                <a:gd name="connsiteX1" fmla="*/ 69056 w 511098"/>
                <a:gd name="connsiteY1" fmla="*/ 86963 h 948499"/>
                <a:gd name="connsiteX2" fmla="*/ 159829 w 511098"/>
                <a:gd name="connsiteY2" fmla="*/ 319373 h 948499"/>
                <a:gd name="connsiteX3" fmla="*/ 138779 w 511098"/>
                <a:gd name="connsiteY3" fmla="*/ 344519 h 948499"/>
                <a:gd name="connsiteX4" fmla="*/ 165544 w 511098"/>
                <a:gd name="connsiteY4" fmla="*/ 492062 h 948499"/>
                <a:gd name="connsiteX5" fmla="*/ 189833 w 511098"/>
                <a:gd name="connsiteY5" fmla="*/ 513111 h 948499"/>
                <a:gd name="connsiteX6" fmla="*/ 263462 w 511098"/>
                <a:gd name="connsiteY6" fmla="*/ 552831 h 948499"/>
                <a:gd name="connsiteX7" fmla="*/ 317850 w 511098"/>
                <a:gd name="connsiteY7" fmla="*/ 622554 h 948499"/>
                <a:gd name="connsiteX8" fmla="*/ 368903 w 511098"/>
                <a:gd name="connsiteY8" fmla="*/ 674465 h 948499"/>
                <a:gd name="connsiteX9" fmla="*/ 411099 w 511098"/>
                <a:gd name="connsiteY9" fmla="*/ 717423 h 948499"/>
                <a:gd name="connsiteX10" fmla="*/ 452437 w 511098"/>
                <a:gd name="connsiteY10" fmla="*/ 749046 h 948499"/>
                <a:gd name="connsiteX11" fmla="*/ 501110 w 511098"/>
                <a:gd name="connsiteY11" fmla="*/ 741711 h 948499"/>
                <a:gd name="connsiteX12" fmla="*/ 493776 w 511098"/>
                <a:gd name="connsiteY12" fmla="*/ 796862 h 948499"/>
                <a:gd name="connsiteX13" fmla="*/ 337280 w 511098"/>
                <a:gd name="connsiteY13" fmla="*/ 866585 h 948499"/>
                <a:gd name="connsiteX14" fmla="*/ 318611 w 511098"/>
                <a:gd name="connsiteY14" fmla="*/ 923353 h 948499"/>
                <a:gd name="connsiteX15" fmla="*/ 244888 w 511098"/>
                <a:gd name="connsiteY15" fmla="*/ 948499 h 948499"/>
                <a:gd name="connsiteX16" fmla="*/ 111918 w 511098"/>
                <a:gd name="connsiteY16" fmla="*/ 725614 h 948499"/>
                <a:gd name="connsiteX17" fmla="*/ 98965 w 511098"/>
                <a:gd name="connsiteY17" fmla="*/ 538353 h 948499"/>
                <a:gd name="connsiteX18" fmla="*/ 75438 w 511098"/>
                <a:gd name="connsiteY18" fmla="*/ 360045 h 948499"/>
                <a:gd name="connsiteX19" fmla="*/ 42196 w 511098"/>
                <a:gd name="connsiteY19" fmla="*/ 248983 h 948499"/>
                <a:gd name="connsiteX20" fmla="*/ 0 w 511098"/>
                <a:gd name="connsiteY20" fmla="*/ 107156 h 948499"/>
                <a:gd name="connsiteX21" fmla="*/ 42196 w 511098"/>
                <a:gd name="connsiteY21" fmla="*/ 103917 h 948499"/>
                <a:gd name="connsiteX22" fmla="*/ 71342 w 511098"/>
                <a:gd name="connsiteY22" fmla="*/ 175260 h 948499"/>
                <a:gd name="connsiteX23" fmla="*/ 83534 w 511098"/>
                <a:gd name="connsiteY23" fmla="*/ 175260 h 948499"/>
                <a:gd name="connsiteX24" fmla="*/ 21908 w 511098"/>
                <a:gd name="connsiteY24" fmla="*/ 57721 h 948499"/>
                <a:gd name="connsiteX25" fmla="*/ 64199 w 511098"/>
                <a:gd name="connsiteY25" fmla="*/ 0 h 94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1098" h="948499">
                  <a:moveTo>
                    <a:pt x="64199" y="0"/>
                  </a:moveTo>
                  <a:cubicBezTo>
                    <a:pt x="64199" y="0"/>
                    <a:pt x="50387" y="32956"/>
                    <a:pt x="69056" y="86963"/>
                  </a:cubicBezTo>
                  <a:cubicBezTo>
                    <a:pt x="87725" y="141065"/>
                    <a:pt x="149352" y="251269"/>
                    <a:pt x="159829" y="319373"/>
                  </a:cubicBezTo>
                  <a:lnTo>
                    <a:pt x="138779" y="344519"/>
                  </a:lnTo>
                  <a:lnTo>
                    <a:pt x="165544" y="492062"/>
                  </a:lnTo>
                  <a:cubicBezTo>
                    <a:pt x="165544" y="492062"/>
                    <a:pt x="170402" y="513111"/>
                    <a:pt x="189833" y="513111"/>
                  </a:cubicBezTo>
                  <a:cubicBezTo>
                    <a:pt x="209264" y="513111"/>
                    <a:pt x="243078" y="511492"/>
                    <a:pt x="263462" y="552831"/>
                  </a:cubicBezTo>
                  <a:cubicBezTo>
                    <a:pt x="283845" y="594169"/>
                    <a:pt x="300037" y="614458"/>
                    <a:pt x="317850" y="622554"/>
                  </a:cubicBezTo>
                  <a:cubicBezTo>
                    <a:pt x="335661" y="630650"/>
                    <a:pt x="362426" y="651701"/>
                    <a:pt x="368903" y="674465"/>
                  </a:cubicBezTo>
                  <a:cubicBezTo>
                    <a:pt x="375380" y="697230"/>
                    <a:pt x="392430" y="711708"/>
                    <a:pt x="411099" y="717423"/>
                  </a:cubicBezTo>
                  <a:cubicBezTo>
                    <a:pt x="429768" y="723138"/>
                    <a:pt x="448342" y="742569"/>
                    <a:pt x="452437" y="749046"/>
                  </a:cubicBezTo>
                  <a:cubicBezTo>
                    <a:pt x="456533" y="755523"/>
                    <a:pt x="487299" y="772573"/>
                    <a:pt x="501110" y="741711"/>
                  </a:cubicBezTo>
                  <a:cubicBezTo>
                    <a:pt x="501110" y="741711"/>
                    <a:pt x="527876" y="784669"/>
                    <a:pt x="493776" y="796862"/>
                  </a:cubicBezTo>
                  <a:cubicBezTo>
                    <a:pt x="459772" y="809053"/>
                    <a:pt x="352711" y="858488"/>
                    <a:pt x="337280" y="866585"/>
                  </a:cubicBezTo>
                  <a:cubicBezTo>
                    <a:pt x="321850" y="874681"/>
                    <a:pt x="308134" y="903065"/>
                    <a:pt x="318611" y="923353"/>
                  </a:cubicBezTo>
                  <a:cubicBezTo>
                    <a:pt x="318611" y="923353"/>
                    <a:pt x="256222" y="946880"/>
                    <a:pt x="244888" y="948499"/>
                  </a:cubicBezTo>
                  <a:cubicBezTo>
                    <a:pt x="244888" y="948499"/>
                    <a:pt x="155734" y="841534"/>
                    <a:pt x="111918" y="725614"/>
                  </a:cubicBezTo>
                  <a:cubicBezTo>
                    <a:pt x="68104" y="609695"/>
                    <a:pt x="98965" y="538353"/>
                    <a:pt x="98965" y="538353"/>
                  </a:cubicBezTo>
                  <a:cubicBezTo>
                    <a:pt x="98965" y="538353"/>
                    <a:pt x="73818" y="449961"/>
                    <a:pt x="75438" y="360045"/>
                  </a:cubicBezTo>
                  <a:cubicBezTo>
                    <a:pt x="77057" y="270034"/>
                    <a:pt x="72199" y="265176"/>
                    <a:pt x="42196" y="248983"/>
                  </a:cubicBezTo>
                  <a:cubicBezTo>
                    <a:pt x="12192" y="232791"/>
                    <a:pt x="0" y="107156"/>
                    <a:pt x="0" y="107156"/>
                  </a:cubicBezTo>
                  <a:lnTo>
                    <a:pt x="42196" y="103917"/>
                  </a:lnTo>
                  <a:cubicBezTo>
                    <a:pt x="42196" y="103917"/>
                    <a:pt x="67342" y="149352"/>
                    <a:pt x="71342" y="175260"/>
                  </a:cubicBezTo>
                  <a:lnTo>
                    <a:pt x="83534" y="175260"/>
                  </a:lnTo>
                  <a:cubicBezTo>
                    <a:pt x="83534" y="175260"/>
                    <a:pt x="43720" y="93535"/>
                    <a:pt x="21908" y="57721"/>
                  </a:cubicBezTo>
                  <a:cubicBezTo>
                    <a:pt x="14383" y="44767"/>
                    <a:pt x="64199" y="0"/>
                    <a:pt x="64199" y="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6" name="Forme libre : forme 2435">
              <a:extLst>
                <a:ext uri="{FF2B5EF4-FFF2-40B4-BE49-F238E27FC236}">
                  <a16:creationId xmlns:a16="http://schemas.microsoft.com/office/drawing/2014/main" id="{79E5DE48-611E-E74F-71B5-7D4A9975E06B}"/>
                </a:ext>
              </a:extLst>
            </p:cNvPr>
            <p:cNvSpPr/>
            <p:nvPr/>
          </p:nvSpPr>
          <p:spPr>
            <a:xfrm>
              <a:off x="16619121" y="4822477"/>
              <a:ext cx="161925" cy="52180"/>
            </a:xfrm>
            <a:custGeom>
              <a:avLst/>
              <a:gdLst>
                <a:gd name="connsiteX0" fmla="*/ 0 w 158876"/>
                <a:gd name="connsiteY0" fmla="*/ 51199 h 51198"/>
                <a:gd name="connsiteX1" fmla="*/ 51054 w 158876"/>
                <a:gd name="connsiteY1" fmla="*/ 40626 h 51198"/>
                <a:gd name="connsiteX2" fmla="*/ 114300 w 158876"/>
                <a:gd name="connsiteY2" fmla="*/ 40626 h 51198"/>
                <a:gd name="connsiteX3" fmla="*/ 158877 w 158876"/>
                <a:gd name="connsiteY3" fmla="*/ 51199 h 51198"/>
                <a:gd name="connsiteX4" fmla="*/ 150780 w 158876"/>
                <a:gd name="connsiteY4" fmla="*/ 15575 h 51198"/>
                <a:gd name="connsiteX5" fmla="*/ 74580 w 158876"/>
                <a:gd name="connsiteY5" fmla="*/ 1764 h 51198"/>
                <a:gd name="connsiteX6" fmla="*/ 24289 w 158876"/>
                <a:gd name="connsiteY6" fmla="*/ 7479 h 51198"/>
                <a:gd name="connsiteX7" fmla="*/ 0 w 158876"/>
                <a:gd name="connsiteY7" fmla="*/ 51199 h 5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876" h="51198">
                  <a:moveTo>
                    <a:pt x="0" y="51199"/>
                  </a:moveTo>
                  <a:cubicBezTo>
                    <a:pt x="0" y="51199"/>
                    <a:pt x="26765" y="51199"/>
                    <a:pt x="51054" y="40626"/>
                  </a:cubicBezTo>
                  <a:cubicBezTo>
                    <a:pt x="75342" y="30053"/>
                    <a:pt x="94012" y="34911"/>
                    <a:pt x="114300" y="40626"/>
                  </a:cubicBezTo>
                  <a:cubicBezTo>
                    <a:pt x="134588" y="46341"/>
                    <a:pt x="158877" y="51199"/>
                    <a:pt x="158877" y="51199"/>
                  </a:cubicBezTo>
                  <a:lnTo>
                    <a:pt x="150780" y="15575"/>
                  </a:lnTo>
                  <a:cubicBezTo>
                    <a:pt x="150780" y="15575"/>
                    <a:pt x="85915" y="3383"/>
                    <a:pt x="74580" y="1764"/>
                  </a:cubicBezTo>
                  <a:cubicBezTo>
                    <a:pt x="63246" y="145"/>
                    <a:pt x="38100" y="-3094"/>
                    <a:pt x="24289" y="7479"/>
                  </a:cubicBezTo>
                  <a:cubicBezTo>
                    <a:pt x="10477" y="17956"/>
                    <a:pt x="9715" y="30910"/>
                    <a:pt x="0" y="5119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7" name="Forme libre : forme 2436">
              <a:extLst>
                <a:ext uri="{FF2B5EF4-FFF2-40B4-BE49-F238E27FC236}">
                  <a16:creationId xmlns:a16="http://schemas.microsoft.com/office/drawing/2014/main" id="{8973E299-5E0E-F131-D9EB-FDB55408C6D4}"/>
                </a:ext>
              </a:extLst>
            </p:cNvPr>
            <p:cNvSpPr/>
            <p:nvPr/>
          </p:nvSpPr>
          <p:spPr>
            <a:xfrm>
              <a:off x="16932196" y="5532749"/>
              <a:ext cx="283273" cy="279196"/>
            </a:xfrm>
            <a:custGeom>
              <a:avLst/>
              <a:gdLst>
                <a:gd name="connsiteX0" fmla="*/ 74580 w 277939"/>
                <a:gd name="connsiteY0" fmla="*/ 0 h 273939"/>
                <a:gd name="connsiteX1" fmla="*/ 24289 w 277939"/>
                <a:gd name="connsiteY1" fmla="*/ 42958 h 273939"/>
                <a:gd name="connsiteX2" fmla="*/ 0 w 277939"/>
                <a:gd name="connsiteY2" fmla="*/ 102108 h 273939"/>
                <a:gd name="connsiteX3" fmla="*/ 47815 w 277939"/>
                <a:gd name="connsiteY3" fmla="*/ 188881 h 273939"/>
                <a:gd name="connsiteX4" fmla="*/ 119919 w 277939"/>
                <a:gd name="connsiteY4" fmla="*/ 222885 h 273939"/>
                <a:gd name="connsiteX5" fmla="*/ 178308 w 277939"/>
                <a:gd name="connsiteY5" fmla="*/ 273939 h 273939"/>
                <a:gd name="connsiteX6" fmla="*/ 200787 w 277939"/>
                <a:gd name="connsiteY6" fmla="*/ 253651 h 273939"/>
                <a:gd name="connsiteX7" fmla="*/ 217741 w 277939"/>
                <a:gd name="connsiteY7" fmla="*/ 238316 h 273939"/>
                <a:gd name="connsiteX8" fmla="*/ 226980 w 277939"/>
                <a:gd name="connsiteY8" fmla="*/ 248031 h 273939"/>
                <a:gd name="connsiteX9" fmla="*/ 277939 w 277939"/>
                <a:gd name="connsiteY9" fmla="*/ 195167 h 273939"/>
                <a:gd name="connsiteX10" fmla="*/ 74580 w 277939"/>
                <a:gd name="connsiteY10" fmla="*/ 0 h 2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7939" h="273939">
                  <a:moveTo>
                    <a:pt x="74580" y="0"/>
                  </a:moveTo>
                  <a:cubicBezTo>
                    <a:pt x="74580" y="0"/>
                    <a:pt x="30766" y="25146"/>
                    <a:pt x="24289" y="42958"/>
                  </a:cubicBezTo>
                  <a:cubicBezTo>
                    <a:pt x="17812" y="60770"/>
                    <a:pt x="14573" y="91630"/>
                    <a:pt x="0" y="102108"/>
                  </a:cubicBezTo>
                  <a:cubicBezTo>
                    <a:pt x="0" y="102108"/>
                    <a:pt x="24289" y="162116"/>
                    <a:pt x="47815" y="188881"/>
                  </a:cubicBezTo>
                  <a:cubicBezTo>
                    <a:pt x="71342" y="215646"/>
                    <a:pt x="105346" y="218884"/>
                    <a:pt x="119919" y="222885"/>
                  </a:cubicBezTo>
                  <a:cubicBezTo>
                    <a:pt x="134493" y="226886"/>
                    <a:pt x="172593" y="262604"/>
                    <a:pt x="178308" y="273939"/>
                  </a:cubicBezTo>
                  <a:lnTo>
                    <a:pt x="200787" y="253651"/>
                  </a:lnTo>
                  <a:lnTo>
                    <a:pt x="217741" y="238316"/>
                  </a:lnTo>
                  <a:lnTo>
                    <a:pt x="226980" y="248031"/>
                  </a:lnTo>
                  <a:lnTo>
                    <a:pt x="277939" y="195167"/>
                  </a:lnTo>
                  <a:lnTo>
                    <a:pt x="74580" y="0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8" name="Forme libre : forme 2437">
              <a:extLst>
                <a:ext uri="{FF2B5EF4-FFF2-40B4-BE49-F238E27FC236}">
                  <a16:creationId xmlns:a16="http://schemas.microsoft.com/office/drawing/2014/main" id="{43032DDC-A48D-E297-06B0-1EE0D4C2822D}"/>
                </a:ext>
              </a:extLst>
            </p:cNvPr>
            <p:cNvSpPr/>
            <p:nvPr/>
          </p:nvSpPr>
          <p:spPr>
            <a:xfrm>
              <a:off x="16153148" y="5426933"/>
              <a:ext cx="770020" cy="887000"/>
            </a:xfrm>
            <a:custGeom>
              <a:avLst/>
              <a:gdLst>
                <a:gd name="connsiteX0" fmla="*/ 755523 w 755523"/>
                <a:gd name="connsiteY0" fmla="*/ 748666 h 870300"/>
                <a:gd name="connsiteX1" fmla="*/ 620935 w 755523"/>
                <a:gd name="connsiteY1" fmla="*/ 870301 h 870300"/>
                <a:gd name="connsiteX2" fmla="*/ 526066 w 755523"/>
                <a:gd name="connsiteY2" fmla="*/ 776289 h 870300"/>
                <a:gd name="connsiteX3" fmla="*/ 505778 w 755523"/>
                <a:gd name="connsiteY3" fmla="*/ 713043 h 870300"/>
                <a:gd name="connsiteX4" fmla="*/ 369570 w 755523"/>
                <a:gd name="connsiteY4" fmla="*/ 557404 h 870300"/>
                <a:gd name="connsiteX5" fmla="*/ 259366 w 755523"/>
                <a:gd name="connsiteY5" fmla="*/ 458535 h 870300"/>
                <a:gd name="connsiteX6" fmla="*/ 0 w 755523"/>
                <a:gd name="connsiteY6" fmla="*/ 28100 h 870300"/>
                <a:gd name="connsiteX7" fmla="*/ 69723 w 755523"/>
                <a:gd name="connsiteY7" fmla="*/ 3811 h 870300"/>
                <a:gd name="connsiteX8" fmla="*/ 178308 w 755523"/>
                <a:gd name="connsiteY8" fmla="*/ 23242 h 870300"/>
                <a:gd name="connsiteX9" fmla="*/ 262605 w 755523"/>
                <a:gd name="connsiteY9" fmla="*/ 3430 h 870300"/>
                <a:gd name="connsiteX10" fmla="*/ 323564 w 755523"/>
                <a:gd name="connsiteY10" fmla="*/ 40197 h 870300"/>
                <a:gd name="connsiteX11" fmla="*/ 755523 w 755523"/>
                <a:gd name="connsiteY11" fmla="*/ 748666 h 87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5523" h="870300">
                  <a:moveTo>
                    <a:pt x="755523" y="748666"/>
                  </a:moveTo>
                  <a:lnTo>
                    <a:pt x="620935" y="870301"/>
                  </a:lnTo>
                  <a:lnTo>
                    <a:pt x="526066" y="776289"/>
                  </a:lnTo>
                  <a:lnTo>
                    <a:pt x="505778" y="713043"/>
                  </a:lnTo>
                  <a:cubicBezTo>
                    <a:pt x="505778" y="713043"/>
                    <a:pt x="406051" y="609316"/>
                    <a:pt x="369570" y="557404"/>
                  </a:cubicBezTo>
                  <a:cubicBezTo>
                    <a:pt x="333089" y="505493"/>
                    <a:pt x="321755" y="482062"/>
                    <a:pt x="259366" y="458535"/>
                  </a:cubicBezTo>
                  <a:cubicBezTo>
                    <a:pt x="196977" y="435008"/>
                    <a:pt x="0" y="28100"/>
                    <a:pt x="0" y="28100"/>
                  </a:cubicBezTo>
                  <a:cubicBezTo>
                    <a:pt x="0" y="28100"/>
                    <a:pt x="29146" y="7050"/>
                    <a:pt x="69723" y="3811"/>
                  </a:cubicBezTo>
                  <a:cubicBezTo>
                    <a:pt x="110300" y="573"/>
                    <a:pt x="178308" y="23242"/>
                    <a:pt x="178308" y="23242"/>
                  </a:cubicBezTo>
                  <a:cubicBezTo>
                    <a:pt x="178308" y="23242"/>
                    <a:pt x="230982" y="-10667"/>
                    <a:pt x="262605" y="3430"/>
                  </a:cubicBezTo>
                  <a:cubicBezTo>
                    <a:pt x="294227" y="17527"/>
                    <a:pt x="323564" y="40197"/>
                    <a:pt x="323564" y="40197"/>
                  </a:cubicBezTo>
                  <a:lnTo>
                    <a:pt x="755523" y="748666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9" name="Forme libre : forme 2438">
              <a:extLst>
                <a:ext uri="{FF2B5EF4-FFF2-40B4-BE49-F238E27FC236}">
                  <a16:creationId xmlns:a16="http://schemas.microsoft.com/office/drawing/2014/main" id="{25AF2AD8-F9C2-4310-76A2-BFE0F0E5E500}"/>
                </a:ext>
              </a:extLst>
            </p:cNvPr>
            <p:cNvSpPr/>
            <p:nvPr/>
          </p:nvSpPr>
          <p:spPr>
            <a:xfrm>
              <a:off x="13602082" y="1653579"/>
              <a:ext cx="1603605" cy="2269816"/>
            </a:xfrm>
            <a:custGeom>
              <a:avLst/>
              <a:gdLst>
                <a:gd name="connsiteX0" fmla="*/ 14344 w 1573414"/>
                <a:gd name="connsiteY0" fmla="*/ 2227082 h 2227081"/>
                <a:gd name="connsiteX1" fmla="*/ 1199 w 1573414"/>
                <a:gd name="connsiteY1" fmla="*/ 2218509 h 2227081"/>
                <a:gd name="connsiteX2" fmla="*/ 8534 w 1573414"/>
                <a:gd name="connsiteY2" fmla="*/ 2199650 h 2227081"/>
                <a:gd name="connsiteX3" fmla="*/ 434015 w 1573414"/>
                <a:gd name="connsiteY3" fmla="*/ 1972479 h 2227081"/>
                <a:gd name="connsiteX4" fmla="*/ 722813 w 1573414"/>
                <a:gd name="connsiteY4" fmla="*/ 1654058 h 2227081"/>
                <a:gd name="connsiteX5" fmla="*/ 907503 w 1573414"/>
                <a:gd name="connsiteY5" fmla="*/ 1219146 h 2227081"/>
                <a:gd name="connsiteX6" fmla="*/ 987418 w 1573414"/>
                <a:gd name="connsiteY6" fmla="*/ 1102465 h 2227081"/>
                <a:gd name="connsiteX7" fmla="*/ 1217352 w 1573414"/>
                <a:gd name="connsiteY7" fmla="*/ 785092 h 2227081"/>
                <a:gd name="connsiteX8" fmla="*/ 1361751 w 1573414"/>
                <a:gd name="connsiteY8" fmla="*/ 468767 h 2227081"/>
                <a:gd name="connsiteX9" fmla="*/ 1429378 w 1573414"/>
                <a:gd name="connsiteY9" fmla="*/ 271504 h 2227081"/>
                <a:gd name="connsiteX10" fmla="*/ 1450143 w 1573414"/>
                <a:gd name="connsiteY10" fmla="*/ 252835 h 2227081"/>
                <a:gd name="connsiteX11" fmla="*/ 1544726 w 1573414"/>
                <a:gd name="connsiteY11" fmla="*/ 113008 h 2227081"/>
                <a:gd name="connsiteX12" fmla="*/ 1479956 w 1573414"/>
                <a:gd name="connsiteY12" fmla="*/ 26140 h 2227081"/>
                <a:gd name="connsiteX13" fmla="*/ 1476051 w 1573414"/>
                <a:gd name="connsiteY13" fmla="*/ 6328 h 2227081"/>
                <a:gd name="connsiteX14" fmla="*/ 1495862 w 1573414"/>
                <a:gd name="connsiteY14" fmla="*/ 2423 h 2227081"/>
                <a:gd name="connsiteX15" fmla="*/ 1573205 w 1573414"/>
                <a:gd name="connsiteY15" fmla="*/ 111198 h 2227081"/>
                <a:gd name="connsiteX16" fmla="*/ 1469002 w 1573414"/>
                <a:gd name="connsiteY16" fmla="*/ 274362 h 2227081"/>
                <a:gd name="connsiteX17" fmla="*/ 1449095 w 1573414"/>
                <a:gd name="connsiteY17" fmla="*/ 292173 h 2227081"/>
                <a:gd name="connsiteX18" fmla="*/ 1390326 w 1573414"/>
                <a:gd name="connsiteY18" fmla="*/ 469433 h 2227081"/>
                <a:gd name="connsiteX19" fmla="*/ 1238021 w 1573414"/>
                <a:gd name="connsiteY19" fmla="*/ 804809 h 2227081"/>
                <a:gd name="connsiteX20" fmla="*/ 1011135 w 1573414"/>
                <a:gd name="connsiteY20" fmla="*/ 1118372 h 2227081"/>
                <a:gd name="connsiteX21" fmla="*/ 930077 w 1573414"/>
                <a:gd name="connsiteY21" fmla="*/ 1236577 h 2227081"/>
                <a:gd name="connsiteX22" fmla="*/ 749960 w 1573414"/>
                <a:gd name="connsiteY22" fmla="*/ 1662535 h 2227081"/>
                <a:gd name="connsiteX23" fmla="*/ 450303 w 1573414"/>
                <a:gd name="connsiteY23" fmla="*/ 1995815 h 2227081"/>
                <a:gd name="connsiteX24" fmla="*/ 19773 w 1573414"/>
                <a:gd name="connsiteY24" fmla="*/ 2225844 h 2227081"/>
                <a:gd name="connsiteX25" fmla="*/ 14344 w 1573414"/>
                <a:gd name="connsiteY25" fmla="*/ 2227082 h 222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3414" h="2227081">
                  <a:moveTo>
                    <a:pt x="14344" y="2227082"/>
                  </a:moveTo>
                  <a:cubicBezTo>
                    <a:pt x="8819" y="2227082"/>
                    <a:pt x="3581" y="2223843"/>
                    <a:pt x="1199" y="2218509"/>
                  </a:cubicBezTo>
                  <a:cubicBezTo>
                    <a:pt x="-1944" y="2211270"/>
                    <a:pt x="1295" y="2202888"/>
                    <a:pt x="8534" y="2199650"/>
                  </a:cubicBezTo>
                  <a:cubicBezTo>
                    <a:pt x="11201" y="2198412"/>
                    <a:pt x="281425" y="2079825"/>
                    <a:pt x="434015" y="1972479"/>
                  </a:cubicBezTo>
                  <a:cubicBezTo>
                    <a:pt x="597464" y="1857512"/>
                    <a:pt x="691952" y="1753404"/>
                    <a:pt x="722813" y="1654058"/>
                  </a:cubicBezTo>
                  <a:cubicBezTo>
                    <a:pt x="753865" y="1554141"/>
                    <a:pt x="855878" y="1286202"/>
                    <a:pt x="907503" y="1219146"/>
                  </a:cubicBezTo>
                  <a:cubicBezTo>
                    <a:pt x="923219" y="1198668"/>
                    <a:pt x="952937" y="1154091"/>
                    <a:pt x="987418" y="1102465"/>
                  </a:cubicBezTo>
                  <a:cubicBezTo>
                    <a:pt x="1058665" y="995785"/>
                    <a:pt x="1156106" y="849576"/>
                    <a:pt x="1217352" y="785092"/>
                  </a:cubicBezTo>
                  <a:cubicBezTo>
                    <a:pt x="1304124" y="693652"/>
                    <a:pt x="1359464" y="572494"/>
                    <a:pt x="1361751" y="468767"/>
                  </a:cubicBezTo>
                  <a:cubicBezTo>
                    <a:pt x="1364132" y="363611"/>
                    <a:pt x="1373276" y="324939"/>
                    <a:pt x="1429378" y="271504"/>
                  </a:cubicBezTo>
                  <a:cubicBezTo>
                    <a:pt x="1435093" y="265979"/>
                    <a:pt x="1442237" y="259788"/>
                    <a:pt x="1450143" y="252835"/>
                  </a:cubicBezTo>
                  <a:cubicBezTo>
                    <a:pt x="1489195" y="218640"/>
                    <a:pt x="1548155" y="166920"/>
                    <a:pt x="1544726" y="113008"/>
                  </a:cubicBezTo>
                  <a:cubicBezTo>
                    <a:pt x="1542821" y="82909"/>
                    <a:pt x="1521008" y="53762"/>
                    <a:pt x="1479956" y="26140"/>
                  </a:cubicBezTo>
                  <a:cubicBezTo>
                    <a:pt x="1473383" y="21758"/>
                    <a:pt x="1471669" y="12900"/>
                    <a:pt x="1476051" y="6328"/>
                  </a:cubicBezTo>
                  <a:cubicBezTo>
                    <a:pt x="1480432" y="-244"/>
                    <a:pt x="1489290" y="-1959"/>
                    <a:pt x="1495862" y="2423"/>
                  </a:cubicBezTo>
                  <a:cubicBezTo>
                    <a:pt x="1544630" y="35189"/>
                    <a:pt x="1570729" y="71765"/>
                    <a:pt x="1573205" y="111198"/>
                  </a:cubicBezTo>
                  <a:cubicBezTo>
                    <a:pt x="1577587" y="179112"/>
                    <a:pt x="1512245" y="236452"/>
                    <a:pt x="1469002" y="274362"/>
                  </a:cubicBezTo>
                  <a:cubicBezTo>
                    <a:pt x="1461477" y="280934"/>
                    <a:pt x="1454619" y="286935"/>
                    <a:pt x="1449095" y="292173"/>
                  </a:cubicBezTo>
                  <a:cubicBezTo>
                    <a:pt x="1402041" y="337036"/>
                    <a:pt x="1392707" y="365135"/>
                    <a:pt x="1390326" y="469433"/>
                  </a:cubicBezTo>
                  <a:cubicBezTo>
                    <a:pt x="1387849" y="579924"/>
                    <a:pt x="1329461" y="708511"/>
                    <a:pt x="1238021" y="804809"/>
                  </a:cubicBezTo>
                  <a:cubicBezTo>
                    <a:pt x="1178489" y="867483"/>
                    <a:pt x="1081811" y="1012454"/>
                    <a:pt x="1011135" y="1118372"/>
                  </a:cubicBezTo>
                  <a:cubicBezTo>
                    <a:pt x="974940" y="1172569"/>
                    <a:pt x="946460" y="1215336"/>
                    <a:pt x="930077" y="1236577"/>
                  </a:cubicBezTo>
                  <a:cubicBezTo>
                    <a:pt x="883977" y="1296489"/>
                    <a:pt x="784345" y="1552235"/>
                    <a:pt x="749960" y="1662535"/>
                  </a:cubicBezTo>
                  <a:cubicBezTo>
                    <a:pt x="717098" y="1768072"/>
                    <a:pt x="619086" y="1877133"/>
                    <a:pt x="450303" y="1995815"/>
                  </a:cubicBezTo>
                  <a:cubicBezTo>
                    <a:pt x="295236" y="2104781"/>
                    <a:pt x="22535" y="2224606"/>
                    <a:pt x="19773" y="2225844"/>
                  </a:cubicBezTo>
                  <a:cubicBezTo>
                    <a:pt x="18154" y="2226701"/>
                    <a:pt x="16249" y="2227082"/>
                    <a:pt x="14344" y="2227082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0" name="Forme libre : forme 2439">
              <a:extLst>
                <a:ext uri="{FF2B5EF4-FFF2-40B4-BE49-F238E27FC236}">
                  <a16:creationId xmlns:a16="http://schemas.microsoft.com/office/drawing/2014/main" id="{C9325E0B-237E-AA95-8CCB-E7158910D422}"/>
                </a:ext>
              </a:extLst>
            </p:cNvPr>
            <p:cNvSpPr/>
            <p:nvPr/>
          </p:nvSpPr>
          <p:spPr>
            <a:xfrm>
              <a:off x="14971254" y="1913020"/>
              <a:ext cx="1751053" cy="373353"/>
            </a:xfrm>
            <a:custGeom>
              <a:avLst/>
              <a:gdLst>
                <a:gd name="connsiteX0" fmla="*/ 89412 w 1718085"/>
                <a:gd name="connsiteY0" fmla="*/ 366325 h 366324"/>
                <a:gd name="connsiteX1" fmla="*/ 3497 w 1718085"/>
                <a:gd name="connsiteY1" fmla="*/ 354609 h 366324"/>
                <a:gd name="connsiteX2" fmla="*/ 163 w 1718085"/>
                <a:gd name="connsiteY2" fmla="*/ 348798 h 366324"/>
                <a:gd name="connsiteX3" fmla="*/ 5973 w 1718085"/>
                <a:gd name="connsiteY3" fmla="*/ 345465 h 366324"/>
                <a:gd name="connsiteX4" fmla="*/ 144753 w 1718085"/>
                <a:gd name="connsiteY4" fmla="*/ 345941 h 366324"/>
                <a:gd name="connsiteX5" fmla="*/ 209999 w 1718085"/>
                <a:gd name="connsiteY5" fmla="*/ 299078 h 366324"/>
                <a:gd name="connsiteX6" fmla="*/ 302296 w 1718085"/>
                <a:gd name="connsiteY6" fmla="*/ 241547 h 366324"/>
                <a:gd name="connsiteX7" fmla="*/ 339920 w 1718085"/>
                <a:gd name="connsiteY7" fmla="*/ 216401 h 366324"/>
                <a:gd name="connsiteX8" fmla="*/ 458697 w 1718085"/>
                <a:gd name="connsiteY8" fmla="*/ 163728 h 366324"/>
                <a:gd name="connsiteX9" fmla="*/ 555661 w 1718085"/>
                <a:gd name="connsiteY9" fmla="*/ 162489 h 366324"/>
                <a:gd name="connsiteX10" fmla="*/ 639100 w 1718085"/>
                <a:gd name="connsiteY10" fmla="*/ 163251 h 366324"/>
                <a:gd name="connsiteX11" fmla="*/ 728349 w 1718085"/>
                <a:gd name="connsiteY11" fmla="*/ 152012 h 366324"/>
                <a:gd name="connsiteX12" fmla="*/ 817599 w 1718085"/>
                <a:gd name="connsiteY12" fmla="*/ 144583 h 366324"/>
                <a:gd name="connsiteX13" fmla="*/ 850079 w 1718085"/>
                <a:gd name="connsiteY13" fmla="*/ 162871 h 366324"/>
                <a:gd name="connsiteX14" fmla="*/ 900180 w 1718085"/>
                <a:gd name="connsiteY14" fmla="*/ 164775 h 366324"/>
                <a:gd name="connsiteX15" fmla="*/ 980952 w 1718085"/>
                <a:gd name="connsiteY15" fmla="*/ 164966 h 366324"/>
                <a:gd name="connsiteX16" fmla="*/ 983715 w 1718085"/>
                <a:gd name="connsiteY16" fmla="*/ 166871 h 366324"/>
                <a:gd name="connsiteX17" fmla="*/ 1011337 w 1718085"/>
                <a:gd name="connsiteY17" fmla="*/ 172205 h 366324"/>
                <a:gd name="connsiteX18" fmla="*/ 1050675 w 1718085"/>
                <a:gd name="connsiteY18" fmla="*/ 187540 h 366324"/>
                <a:gd name="connsiteX19" fmla="*/ 1088299 w 1718085"/>
                <a:gd name="connsiteY19" fmla="*/ 204495 h 366324"/>
                <a:gd name="connsiteX20" fmla="*/ 1113731 w 1718085"/>
                <a:gd name="connsiteY20" fmla="*/ 214020 h 366324"/>
                <a:gd name="connsiteX21" fmla="*/ 1159832 w 1718085"/>
                <a:gd name="connsiteY21" fmla="*/ 248691 h 366324"/>
                <a:gd name="connsiteX22" fmla="*/ 1186026 w 1718085"/>
                <a:gd name="connsiteY22" fmla="*/ 234117 h 366324"/>
                <a:gd name="connsiteX23" fmla="*/ 1247843 w 1718085"/>
                <a:gd name="connsiteY23" fmla="*/ 210114 h 366324"/>
                <a:gd name="connsiteX24" fmla="*/ 1248891 w 1718085"/>
                <a:gd name="connsiteY24" fmla="*/ 210496 h 366324"/>
                <a:gd name="connsiteX25" fmla="*/ 1249653 w 1718085"/>
                <a:gd name="connsiteY25" fmla="*/ 211353 h 366324"/>
                <a:gd name="connsiteX26" fmla="*/ 1277180 w 1718085"/>
                <a:gd name="connsiteY26" fmla="*/ 230117 h 366324"/>
                <a:gd name="connsiteX27" fmla="*/ 1293658 w 1718085"/>
                <a:gd name="connsiteY27" fmla="*/ 220973 h 366324"/>
                <a:gd name="connsiteX28" fmla="*/ 1322328 w 1718085"/>
                <a:gd name="connsiteY28" fmla="*/ 209829 h 366324"/>
                <a:gd name="connsiteX29" fmla="*/ 1356047 w 1718085"/>
                <a:gd name="connsiteY29" fmla="*/ 216782 h 366324"/>
                <a:gd name="connsiteX30" fmla="*/ 1367191 w 1718085"/>
                <a:gd name="connsiteY30" fmla="*/ 209162 h 366324"/>
                <a:gd name="connsiteX31" fmla="*/ 1387003 w 1718085"/>
                <a:gd name="connsiteY31" fmla="*/ 196970 h 366324"/>
                <a:gd name="connsiteX32" fmla="*/ 1420531 w 1718085"/>
                <a:gd name="connsiteY32" fmla="*/ 177920 h 366324"/>
                <a:gd name="connsiteX33" fmla="*/ 1434818 w 1718085"/>
                <a:gd name="connsiteY33" fmla="*/ 156489 h 366324"/>
                <a:gd name="connsiteX34" fmla="*/ 1444725 w 1718085"/>
                <a:gd name="connsiteY34" fmla="*/ 145154 h 366324"/>
                <a:gd name="connsiteX35" fmla="*/ 1449677 w 1718085"/>
                <a:gd name="connsiteY35" fmla="*/ 144392 h 366324"/>
                <a:gd name="connsiteX36" fmla="*/ 1462346 w 1718085"/>
                <a:gd name="connsiteY36" fmla="*/ 134486 h 366324"/>
                <a:gd name="connsiteX37" fmla="*/ 1480729 w 1718085"/>
                <a:gd name="connsiteY37" fmla="*/ 122008 h 366324"/>
                <a:gd name="connsiteX38" fmla="*/ 1482349 w 1718085"/>
                <a:gd name="connsiteY38" fmla="*/ 122389 h 366324"/>
                <a:gd name="connsiteX39" fmla="*/ 1494064 w 1718085"/>
                <a:gd name="connsiteY39" fmla="*/ 113245 h 366324"/>
                <a:gd name="connsiteX40" fmla="*/ 1521210 w 1718085"/>
                <a:gd name="connsiteY40" fmla="*/ 102387 h 366324"/>
                <a:gd name="connsiteX41" fmla="*/ 1539689 w 1718085"/>
                <a:gd name="connsiteY41" fmla="*/ 91909 h 366324"/>
                <a:gd name="connsiteX42" fmla="*/ 1568074 w 1718085"/>
                <a:gd name="connsiteY42" fmla="*/ 79717 h 366324"/>
                <a:gd name="connsiteX43" fmla="*/ 1577789 w 1718085"/>
                <a:gd name="connsiteY43" fmla="*/ 84384 h 366324"/>
                <a:gd name="connsiteX44" fmla="*/ 1594553 w 1718085"/>
                <a:gd name="connsiteY44" fmla="*/ 88575 h 366324"/>
                <a:gd name="connsiteX45" fmla="*/ 1627795 w 1718085"/>
                <a:gd name="connsiteY45" fmla="*/ 70573 h 366324"/>
                <a:gd name="connsiteX46" fmla="*/ 1642273 w 1718085"/>
                <a:gd name="connsiteY46" fmla="*/ 36950 h 366324"/>
                <a:gd name="connsiteX47" fmla="*/ 1711043 w 1718085"/>
                <a:gd name="connsiteY47" fmla="*/ 564 h 366324"/>
                <a:gd name="connsiteX48" fmla="*/ 1717521 w 1718085"/>
                <a:gd name="connsiteY48" fmla="*/ 2565 h 366324"/>
                <a:gd name="connsiteX49" fmla="*/ 1715520 w 1718085"/>
                <a:gd name="connsiteY49" fmla="*/ 9042 h 366324"/>
                <a:gd name="connsiteX50" fmla="*/ 1646464 w 1718085"/>
                <a:gd name="connsiteY50" fmla="*/ 45618 h 366324"/>
                <a:gd name="connsiteX51" fmla="*/ 1637130 w 1718085"/>
                <a:gd name="connsiteY51" fmla="*/ 72002 h 366324"/>
                <a:gd name="connsiteX52" fmla="*/ 1636939 w 1718085"/>
                <a:gd name="connsiteY52" fmla="*/ 72954 h 366324"/>
                <a:gd name="connsiteX53" fmla="*/ 1596839 w 1718085"/>
                <a:gd name="connsiteY53" fmla="*/ 97815 h 366324"/>
                <a:gd name="connsiteX54" fmla="*/ 1572931 w 1718085"/>
                <a:gd name="connsiteY54" fmla="*/ 92767 h 366324"/>
                <a:gd name="connsiteX55" fmla="*/ 1564930 w 1718085"/>
                <a:gd name="connsiteY55" fmla="*/ 88861 h 366324"/>
                <a:gd name="connsiteX56" fmla="*/ 1544927 w 1718085"/>
                <a:gd name="connsiteY56" fmla="*/ 99910 h 366324"/>
                <a:gd name="connsiteX57" fmla="*/ 1517781 w 1718085"/>
                <a:gd name="connsiteY57" fmla="*/ 111531 h 366324"/>
                <a:gd name="connsiteX58" fmla="*/ 1502732 w 1718085"/>
                <a:gd name="connsiteY58" fmla="*/ 116865 h 366324"/>
                <a:gd name="connsiteX59" fmla="*/ 1482063 w 1718085"/>
                <a:gd name="connsiteY59" fmla="*/ 132105 h 366324"/>
                <a:gd name="connsiteX60" fmla="*/ 1478158 w 1718085"/>
                <a:gd name="connsiteY60" fmla="*/ 131438 h 366324"/>
                <a:gd name="connsiteX61" fmla="*/ 1471204 w 1718085"/>
                <a:gd name="connsiteY61" fmla="*/ 137725 h 366324"/>
                <a:gd name="connsiteX62" fmla="*/ 1450535 w 1718085"/>
                <a:gd name="connsiteY62" fmla="*/ 154108 h 366324"/>
                <a:gd name="connsiteX63" fmla="*/ 1446630 w 1718085"/>
                <a:gd name="connsiteY63" fmla="*/ 154679 h 366324"/>
                <a:gd name="connsiteX64" fmla="*/ 1443487 w 1718085"/>
                <a:gd name="connsiteY64" fmla="*/ 160394 h 366324"/>
                <a:gd name="connsiteX65" fmla="*/ 1427008 w 1718085"/>
                <a:gd name="connsiteY65" fmla="*/ 185064 h 366324"/>
                <a:gd name="connsiteX66" fmla="*/ 1390051 w 1718085"/>
                <a:gd name="connsiteY66" fmla="*/ 206304 h 366324"/>
                <a:gd name="connsiteX67" fmla="*/ 1372620 w 1718085"/>
                <a:gd name="connsiteY67" fmla="*/ 217163 h 366324"/>
                <a:gd name="connsiteX68" fmla="*/ 1360143 w 1718085"/>
                <a:gd name="connsiteY68" fmla="*/ 225545 h 366324"/>
                <a:gd name="connsiteX69" fmla="*/ 1319280 w 1718085"/>
                <a:gd name="connsiteY69" fmla="*/ 219163 h 366324"/>
                <a:gd name="connsiteX70" fmla="*/ 1298992 w 1718085"/>
                <a:gd name="connsiteY70" fmla="*/ 229164 h 366324"/>
                <a:gd name="connsiteX71" fmla="*/ 1278513 w 1718085"/>
                <a:gd name="connsiteY71" fmla="*/ 239833 h 366324"/>
                <a:gd name="connsiteX72" fmla="*/ 1243557 w 1718085"/>
                <a:gd name="connsiteY72" fmla="*/ 219068 h 366324"/>
                <a:gd name="connsiteX73" fmla="*/ 1191074 w 1718085"/>
                <a:gd name="connsiteY73" fmla="*/ 242595 h 366324"/>
                <a:gd name="connsiteX74" fmla="*/ 1162308 w 1718085"/>
                <a:gd name="connsiteY74" fmla="*/ 258311 h 366324"/>
                <a:gd name="connsiteX75" fmla="*/ 1106206 w 1718085"/>
                <a:gd name="connsiteY75" fmla="*/ 220401 h 366324"/>
                <a:gd name="connsiteX76" fmla="*/ 1086775 w 1718085"/>
                <a:gd name="connsiteY76" fmla="*/ 214305 h 366324"/>
                <a:gd name="connsiteX77" fmla="*/ 1042770 w 1718085"/>
                <a:gd name="connsiteY77" fmla="*/ 193350 h 366324"/>
                <a:gd name="connsiteX78" fmla="*/ 1011432 w 1718085"/>
                <a:gd name="connsiteY78" fmla="*/ 182016 h 366324"/>
                <a:gd name="connsiteX79" fmla="*/ 978381 w 1718085"/>
                <a:gd name="connsiteY79" fmla="*/ 175062 h 366324"/>
                <a:gd name="connsiteX80" fmla="*/ 975523 w 1718085"/>
                <a:gd name="connsiteY80" fmla="*/ 173158 h 366324"/>
                <a:gd name="connsiteX81" fmla="*/ 906276 w 1718085"/>
                <a:gd name="connsiteY81" fmla="*/ 172300 h 366324"/>
                <a:gd name="connsiteX82" fmla="*/ 844650 w 1718085"/>
                <a:gd name="connsiteY82" fmla="*/ 171062 h 366324"/>
                <a:gd name="connsiteX83" fmla="*/ 813789 w 1718085"/>
                <a:gd name="connsiteY83" fmla="*/ 153631 h 366324"/>
                <a:gd name="connsiteX84" fmla="*/ 730540 w 1718085"/>
                <a:gd name="connsiteY84" fmla="*/ 161537 h 366324"/>
                <a:gd name="connsiteX85" fmla="*/ 637195 w 1718085"/>
                <a:gd name="connsiteY85" fmla="*/ 172967 h 366324"/>
                <a:gd name="connsiteX86" fmla="*/ 556232 w 1718085"/>
                <a:gd name="connsiteY86" fmla="*/ 172300 h 366324"/>
                <a:gd name="connsiteX87" fmla="*/ 457649 w 1718085"/>
                <a:gd name="connsiteY87" fmla="*/ 173538 h 366324"/>
                <a:gd name="connsiteX88" fmla="*/ 346016 w 1718085"/>
                <a:gd name="connsiteY88" fmla="*/ 223926 h 366324"/>
                <a:gd name="connsiteX89" fmla="*/ 302772 w 1718085"/>
                <a:gd name="connsiteY89" fmla="*/ 251358 h 366324"/>
                <a:gd name="connsiteX90" fmla="*/ 215523 w 1718085"/>
                <a:gd name="connsiteY90" fmla="*/ 306888 h 366324"/>
                <a:gd name="connsiteX91" fmla="*/ 149039 w 1718085"/>
                <a:gd name="connsiteY91" fmla="*/ 354513 h 366324"/>
                <a:gd name="connsiteX92" fmla="*/ 89412 w 1718085"/>
                <a:gd name="connsiteY92" fmla="*/ 366325 h 366324"/>
                <a:gd name="connsiteX93" fmla="*/ 1627986 w 1718085"/>
                <a:gd name="connsiteY93" fmla="*/ 70097 h 366324"/>
                <a:gd name="connsiteX94" fmla="*/ 1627986 w 1718085"/>
                <a:gd name="connsiteY94" fmla="*/ 70097 h 366324"/>
                <a:gd name="connsiteX95" fmla="*/ 1627986 w 1718085"/>
                <a:gd name="connsiteY95" fmla="*/ 70097 h 36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718085" h="366324">
                  <a:moveTo>
                    <a:pt x="89412" y="366325"/>
                  </a:moveTo>
                  <a:cubicBezTo>
                    <a:pt x="47693" y="366325"/>
                    <a:pt x="6164" y="355275"/>
                    <a:pt x="3497" y="354609"/>
                  </a:cubicBezTo>
                  <a:cubicBezTo>
                    <a:pt x="925" y="353942"/>
                    <a:pt x="-504" y="351275"/>
                    <a:pt x="163" y="348798"/>
                  </a:cubicBezTo>
                  <a:cubicBezTo>
                    <a:pt x="830" y="346227"/>
                    <a:pt x="3497" y="344798"/>
                    <a:pt x="5973" y="345465"/>
                  </a:cubicBezTo>
                  <a:cubicBezTo>
                    <a:pt x="6926" y="345750"/>
                    <a:pt x="100747" y="370611"/>
                    <a:pt x="144753" y="345941"/>
                  </a:cubicBezTo>
                  <a:cubicBezTo>
                    <a:pt x="162945" y="335654"/>
                    <a:pt x="186948" y="317080"/>
                    <a:pt x="209999" y="299078"/>
                  </a:cubicBezTo>
                  <a:cubicBezTo>
                    <a:pt x="247051" y="270313"/>
                    <a:pt x="282008" y="243071"/>
                    <a:pt x="302296" y="241547"/>
                  </a:cubicBezTo>
                  <a:cubicBezTo>
                    <a:pt x="312202" y="240785"/>
                    <a:pt x="325061" y="229546"/>
                    <a:pt x="339920" y="216401"/>
                  </a:cubicBezTo>
                  <a:cubicBezTo>
                    <a:pt x="367638" y="192112"/>
                    <a:pt x="405547" y="158870"/>
                    <a:pt x="458697" y="163728"/>
                  </a:cubicBezTo>
                  <a:cubicBezTo>
                    <a:pt x="497844" y="167252"/>
                    <a:pt x="528515" y="164775"/>
                    <a:pt x="555661" y="162489"/>
                  </a:cubicBezTo>
                  <a:cubicBezTo>
                    <a:pt x="584807" y="160108"/>
                    <a:pt x="610049" y="158013"/>
                    <a:pt x="639100" y="163251"/>
                  </a:cubicBezTo>
                  <a:cubicBezTo>
                    <a:pt x="665199" y="168014"/>
                    <a:pt x="697298" y="159822"/>
                    <a:pt x="728349" y="152012"/>
                  </a:cubicBezTo>
                  <a:cubicBezTo>
                    <a:pt x="762544" y="143344"/>
                    <a:pt x="794834" y="135153"/>
                    <a:pt x="817599" y="144583"/>
                  </a:cubicBezTo>
                  <a:cubicBezTo>
                    <a:pt x="830934" y="150107"/>
                    <a:pt x="841125" y="156870"/>
                    <a:pt x="850079" y="162871"/>
                  </a:cubicBezTo>
                  <a:cubicBezTo>
                    <a:pt x="869034" y="175539"/>
                    <a:pt x="879511" y="182492"/>
                    <a:pt x="900180" y="164775"/>
                  </a:cubicBezTo>
                  <a:cubicBezTo>
                    <a:pt x="935518" y="134486"/>
                    <a:pt x="959616" y="150679"/>
                    <a:pt x="980952" y="164966"/>
                  </a:cubicBezTo>
                  <a:lnTo>
                    <a:pt x="983715" y="166871"/>
                  </a:lnTo>
                  <a:cubicBezTo>
                    <a:pt x="992097" y="172396"/>
                    <a:pt x="1001431" y="172300"/>
                    <a:pt x="1011337" y="172205"/>
                  </a:cubicBezTo>
                  <a:cubicBezTo>
                    <a:pt x="1024577" y="172014"/>
                    <a:pt x="1039626" y="171824"/>
                    <a:pt x="1050675" y="187540"/>
                  </a:cubicBezTo>
                  <a:cubicBezTo>
                    <a:pt x="1059534" y="200113"/>
                    <a:pt x="1074774" y="202495"/>
                    <a:pt x="1088299" y="204495"/>
                  </a:cubicBezTo>
                  <a:cubicBezTo>
                    <a:pt x="1099158" y="206114"/>
                    <a:pt x="1108587" y="207543"/>
                    <a:pt x="1113731" y="214020"/>
                  </a:cubicBezTo>
                  <a:cubicBezTo>
                    <a:pt x="1141830" y="249072"/>
                    <a:pt x="1155260" y="249929"/>
                    <a:pt x="1159832" y="248691"/>
                  </a:cubicBezTo>
                  <a:cubicBezTo>
                    <a:pt x="1165261" y="247167"/>
                    <a:pt x="1175358" y="240880"/>
                    <a:pt x="1186026" y="234117"/>
                  </a:cubicBezTo>
                  <a:cubicBezTo>
                    <a:pt x="1208124" y="220306"/>
                    <a:pt x="1233174" y="204590"/>
                    <a:pt x="1247843" y="210114"/>
                  </a:cubicBezTo>
                  <a:lnTo>
                    <a:pt x="1248891" y="210496"/>
                  </a:lnTo>
                  <a:lnTo>
                    <a:pt x="1249653" y="211353"/>
                  </a:lnTo>
                  <a:cubicBezTo>
                    <a:pt x="1257178" y="219449"/>
                    <a:pt x="1270894" y="231070"/>
                    <a:pt x="1277180" y="230117"/>
                  </a:cubicBezTo>
                  <a:cubicBezTo>
                    <a:pt x="1280990" y="229546"/>
                    <a:pt x="1287753" y="224973"/>
                    <a:pt x="1293658" y="220973"/>
                  </a:cubicBezTo>
                  <a:cubicBezTo>
                    <a:pt x="1304136" y="213829"/>
                    <a:pt x="1314042" y="207162"/>
                    <a:pt x="1322328" y="209829"/>
                  </a:cubicBezTo>
                  <a:cubicBezTo>
                    <a:pt x="1347379" y="218020"/>
                    <a:pt x="1354237" y="217734"/>
                    <a:pt x="1356047" y="216782"/>
                  </a:cubicBezTo>
                  <a:cubicBezTo>
                    <a:pt x="1358333" y="215639"/>
                    <a:pt x="1362809" y="212400"/>
                    <a:pt x="1367191" y="209162"/>
                  </a:cubicBezTo>
                  <a:cubicBezTo>
                    <a:pt x="1376335" y="202495"/>
                    <a:pt x="1382622" y="198018"/>
                    <a:pt x="1387003" y="196970"/>
                  </a:cubicBezTo>
                  <a:cubicBezTo>
                    <a:pt x="1394337" y="195160"/>
                    <a:pt x="1405196" y="192493"/>
                    <a:pt x="1420531" y="177920"/>
                  </a:cubicBezTo>
                  <a:cubicBezTo>
                    <a:pt x="1429199" y="169633"/>
                    <a:pt x="1432437" y="162013"/>
                    <a:pt x="1434818" y="156489"/>
                  </a:cubicBezTo>
                  <a:cubicBezTo>
                    <a:pt x="1437010" y="151250"/>
                    <a:pt x="1439105" y="146392"/>
                    <a:pt x="1444725" y="145154"/>
                  </a:cubicBezTo>
                  <a:cubicBezTo>
                    <a:pt x="1446344" y="144773"/>
                    <a:pt x="1447963" y="144583"/>
                    <a:pt x="1449677" y="144392"/>
                  </a:cubicBezTo>
                  <a:cubicBezTo>
                    <a:pt x="1455488" y="143725"/>
                    <a:pt x="1459393" y="143344"/>
                    <a:pt x="1462346" y="134486"/>
                  </a:cubicBezTo>
                  <a:cubicBezTo>
                    <a:pt x="1467013" y="120579"/>
                    <a:pt x="1474252" y="120389"/>
                    <a:pt x="1480729" y="122008"/>
                  </a:cubicBezTo>
                  <a:cubicBezTo>
                    <a:pt x="1481300" y="122104"/>
                    <a:pt x="1482063" y="122294"/>
                    <a:pt x="1482349" y="122389"/>
                  </a:cubicBezTo>
                  <a:cubicBezTo>
                    <a:pt x="1485396" y="122389"/>
                    <a:pt x="1491016" y="121246"/>
                    <a:pt x="1494064" y="113245"/>
                  </a:cubicBezTo>
                  <a:cubicBezTo>
                    <a:pt x="1496731" y="106483"/>
                    <a:pt x="1503685" y="96005"/>
                    <a:pt x="1521210" y="102387"/>
                  </a:cubicBezTo>
                  <a:cubicBezTo>
                    <a:pt x="1523973" y="102577"/>
                    <a:pt x="1533783" y="95910"/>
                    <a:pt x="1539689" y="91909"/>
                  </a:cubicBezTo>
                  <a:cubicBezTo>
                    <a:pt x="1551119" y="84099"/>
                    <a:pt x="1560930" y="77336"/>
                    <a:pt x="1568074" y="79717"/>
                  </a:cubicBezTo>
                  <a:cubicBezTo>
                    <a:pt x="1571598" y="80955"/>
                    <a:pt x="1574741" y="82670"/>
                    <a:pt x="1577789" y="84384"/>
                  </a:cubicBezTo>
                  <a:cubicBezTo>
                    <a:pt x="1583599" y="87623"/>
                    <a:pt x="1588171" y="90195"/>
                    <a:pt x="1594553" y="88575"/>
                  </a:cubicBezTo>
                  <a:cubicBezTo>
                    <a:pt x="1605697" y="85623"/>
                    <a:pt x="1624747" y="74097"/>
                    <a:pt x="1627795" y="70573"/>
                  </a:cubicBezTo>
                  <a:cubicBezTo>
                    <a:pt x="1631129" y="50666"/>
                    <a:pt x="1635701" y="40284"/>
                    <a:pt x="1642273" y="36950"/>
                  </a:cubicBezTo>
                  <a:cubicBezTo>
                    <a:pt x="1650179" y="32950"/>
                    <a:pt x="1710472" y="850"/>
                    <a:pt x="1711043" y="564"/>
                  </a:cubicBezTo>
                  <a:cubicBezTo>
                    <a:pt x="1713330" y="-674"/>
                    <a:pt x="1716283" y="183"/>
                    <a:pt x="1717521" y="2565"/>
                  </a:cubicBezTo>
                  <a:cubicBezTo>
                    <a:pt x="1718759" y="4851"/>
                    <a:pt x="1717902" y="7804"/>
                    <a:pt x="1715520" y="9042"/>
                  </a:cubicBezTo>
                  <a:cubicBezTo>
                    <a:pt x="1713044" y="10375"/>
                    <a:pt x="1654560" y="41522"/>
                    <a:pt x="1646464" y="45618"/>
                  </a:cubicBezTo>
                  <a:cubicBezTo>
                    <a:pt x="1645226" y="46284"/>
                    <a:pt x="1640749" y="49999"/>
                    <a:pt x="1637130" y="72002"/>
                  </a:cubicBezTo>
                  <a:lnTo>
                    <a:pt x="1636939" y="72954"/>
                  </a:lnTo>
                  <a:cubicBezTo>
                    <a:pt x="1635510" y="81146"/>
                    <a:pt x="1606078" y="95338"/>
                    <a:pt x="1596839" y="97815"/>
                  </a:cubicBezTo>
                  <a:cubicBezTo>
                    <a:pt x="1586742" y="100482"/>
                    <a:pt x="1579408" y="96386"/>
                    <a:pt x="1572931" y="92767"/>
                  </a:cubicBezTo>
                  <a:cubicBezTo>
                    <a:pt x="1570169" y="91242"/>
                    <a:pt x="1567597" y="89718"/>
                    <a:pt x="1564930" y="88861"/>
                  </a:cubicBezTo>
                  <a:cubicBezTo>
                    <a:pt x="1561691" y="88099"/>
                    <a:pt x="1550833" y="95814"/>
                    <a:pt x="1544927" y="99910"/>
                  </a:cubicBezTo>
                  <a:cubicBezTo>
                    <a:pt x="1532260" y="108673"/>
                    <a:pt x="1524163" y="113817"/>
                    <a:pt x="1517781" y="111531"/>
                  </a:cubicBezTo>
                  <a:cubicBezTo>
                    <a:pt x="1507780" y="107911"/>
                    <a:pt x="1504637" y="111912"/>
                    <a:pt x="1502732" y="116865"/>
                  </a:cubicBezTo>
                  <a:cubicBezTo>
                    <a:pt x="1497302" y="130962"/>
                    <a:pt x="1485587" y="132105"/>
                    <a:pt x="1482063" y="132105"/>
                  </a:cubicBezTo>
                  <a:cubicBezTo>
                    <a:pt x="1480634" y="132105"/>
                    <a:pt x="1479301" y="131724"/>
                    <a:pt x="1478158" y="131438"/>
                  </a:cubicBezTo>
                  <a:cubicBezTo>
                    <a:pt x="1475110" y="130676"/>
                    <a:pt x="1473681" y="130295"/>
                    <a:pt x="1471204" y="137725"/>
                  </a:cubicBezTo>
                  <a:cubicBezTo>
                    <a:pt x="1466346" y="152393"/>
                    <a:pt x="1457203" y="153346"/>
                    <a:pt x="1450535" y="154108"/>
                  </a:cubicBezTo>
                  <a:cubicBezTo>
                    <a:pt x="1449201" y="154298"/>
                    <a:pt x="1447868" y="154393"/>
                    <a:pt x="1446630" y="154679"/>
                  </a:cubicBezTo>
                  <a:cubicBezTo>
                    <a:pt x="1445772" y="154870"/>
                    <a:pt x="1444629" y="157727"/>
                    <a:pt x="1443487" y="160394"/>
                  </a:cubicBezTo>
                  <a:cubicBezTo>
                    <a:pt x="1441010" y="166395"/>
                    <a:pt x="1437200" y="175348"/>
                    <a:pt x="1427008" y="185064"/>
                  </a:cubicBezTo>
                  <a:cubicBezTo>
                    <a:pt x="1409863" y="201447"/>
                    <a:pt x="1397004" y="204590"/>
                    <a:pt x="1390051" y="206304"/>
                  </a:cubicBezTo>
                  <a:cubicBezTo>
                    <a:pt x="1386241" y="207257"/>
                    <a:pt x="1378050" y="213258"/>
                    <a:pt x="1372620" y="217163"/>
                  </a:cubicBezTo>
                  <a:cubicBezTo>
                    <a:pt x="1367572" y="220878"/>
                    <a:pt x="1363095" y="224116"/>
                    <a:pt x="1360143" y="225545"/>
                  </a:cubicBezTo>
                  <a:cubicBezTo>
                    <a:pt x="1353190" y="229069"/>
                    <a:pt x="1338807" y="225450"/>
                    <a:pt x="1319280" y="219163"/>
                  </a:cubicBezTo>
                  <a:cubicBezTo>
                    <a:pt x="1315566" y="217925"/>
                    <a:pt x="1305564" y="224688"/>
                    <a:pt x="1298992" y="229164"/>
                  </a:cubicBezTo>
                  <a:cubicBezTo>
                    <a:pt x="1291563" y="234213"/>
                    <a:pt x="1284514" y="238975"/>
                    <a:pt x="1278513" y="239833"/>
                  </a:cubicBezTo>
                  <a:cubicBezTo>
                    <a:pt x="1266036" y="241547"/>
                    <a:pt x="1248700" y="224497"/>
                    <a:pt x="1243557" y="219068"/>
                  </a:cubicBezTo>
                  <a:cubicBezTo>
                    <a:pt x="1232698" y="216401"/>
                    <a:pt x="1208695" y="231450"/>
                    <a:pt x="1191074" y="242595"/>
                  </a:cubicBezTo>
                  <a:cubicBezTo>
                    <a:pt x="1179263" y="250024"/>
                    <a:pt x="1169071" y="256406"/>
                    <a:pt x="1162308" y="258311"/>
                  </a:cubicBezTo>
                  <a:cubicBezTo>
                    <a:pt x="1148116" y="262312"/>
                    <a:pt x="1129828" y="249834"/>
                    <a:pt x="1106206" y="220401"/>
                  </a:cubicBezTo>
                  <a:cubicBezTo>
                    <a:pt x="1103349" y="216877"/>
                    <a:pt x="1095348" y="215639"/>
                    <a:pt x="1086775" y="214305"/>
                  </a:cubicBezTo>
                  <a:cubicBezTo>
                    <a:pt x="1072107" y="212115"/>
                    <a:pt x="1053914" y="209352"/>
                    <a:pt x="1042770" y="193350"/>
                  </a:cubicBezTo>
                  <a:cubicBezTo>
                    <a:pt x="1034673" y="181730"/>
                    <a:pt x="1024386" y="181921"/>
                    <a:pt x="1011432" y="182016"/>
                  </a:cubicBezTo>
                  <a:cubicBezTo>
                    <a:pt x="1001050" y="182111"/>
                    <a:pt x="989239" y="182301"/>
                    <a:pt x="978381" y="175062"/>
                  </a:cubicBezTo>
                  <a:lnTo>
                    <a:pt x="975523" y="173158"/>
                  </a:lnTo>
                  <a:cubicBezTo>
                    <a:pt x="954378" y="158965"/>
                    <a:pt x="936090" y="146678"/>
                    <a:pt x="906276" y="172300"/>
                  </a:cubicBezTo>
                  <a:cubicBezTo>
                    <a:pt x="880082" y="194779"/>
                    <a:pt x="864462" y="184302"/>
                    <a:pt x="844650" y="171062"/>
                  </a:cubicBezTo>
                  <a:cubicBezTo>
                    <a:pt x="835982" y="165252"/>
                    <a:pt x="826266" y="158775"/>
                    <a:pt x="813789" y="153631"/>
                  </a:cubicBezTo>
                  <a:cubicBezTo>
                    <a:pt x="793977" y="145440"/>
                    <a:pt x="763116" y="153250"/>
                    <a:pt x="730540" y="161537"/>
                  </a:cubicBezTo>
                  <a:cubicBezTo>
                    <a:pt x="698441" y="169633"/>
                    <a:pt x="665294" y="178015"/>
                    <a:pt x="637195" y="172967"/>
                  </a:cubicBezTo>
                  <a:cubicBezTo>
                    <a:pt x="609382" y="167919"/>
                    <a:pt x="584807" y="169919"/>
                    <a:pt x="556232" y="172300"/>
                  </a:cubicBezTo>
                  <a:cubicBezTo>
                    <a:pt x="528705" y="174586"/>
                    <a:pt x="497559" y="177158"/>
                    <a:pt x="457649" y="173538"/>
                  </a:cubicBezTo>
                  <a:cubicBezTo>
                    <a:pt x="408595" y="169062"/>
                    <a:pt x="373924" y="199542"/>
                    <a:pt x="346016" y="223926"/>
                  </a:cubicBezTo>
                  <a:cubicBezTo>
                    <a:pt x="329157" y="238689"/>
                    <a:pt x="315822" y="250310"/>
                    <a:pt x="302772" y="251358"/>
                  </a:cubicBezTo>
                  <a:cubicBezTo>
                    <a:pt x="285246" y="252691"/>
                    <a:pt x="249813" y="280314"/>
                    <a:pt x="215523" y="306888"/>
                  </a:cubicBezTo>
                  <a:cubicBezTo>
                    <a:pt x="192092" y="325081"/>
                    <a:pt x="167898" y="343941"/>
                    <a:pt x="149039" y="354513"/>
                  </a:cubicBezTo>
                  <a:cubicBezTo>
                    <a:pt x="133132" y="363276"/>
                    <a:pt x="111225" y="366325"/>
                    <a:pt x="89412" y="366325"/>
                  </a:cubicBezTo>
                  <a:close/>
                  <a:moveTo>
                    <a:pt x="1627986" y="70097"/>
                  </a:moveTo>
                  <a:lnTo>
                    <a:pt x="1627986" y="70097"/>
                  </a:lnTo>
                  <a:lnTo>
                    <a:pt x="1627986" y="7009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1" name="Forme libre : forme 2440">
              <a:extLst>
                <a:ext uri="{FF2B5EF4-FFF2-40B4-BE49-F238E27FC236}">
                  <a16:creationId xmlns:a16="http://schemas.microsoft.com/office/drawing/2014/main" id="{B1B50389-1A6A-E44C-05E7-5795CD668B2C}"/>
                </a:ext>
              </a:extLst>
            </p:cNvPr>
            <p:cNvSpPr/>
            <p:nvPr/>
          </p:nvSpPr>
          <p:spPr>
            <a:xfrm>
              <a:off x="16195732" y="3565081"/>
              <a:ext cx="365335" cy="99116"/>
            </a:xfrm>
            <a:custGeom>
              <a:avLst/>
              <a:gdLst>
                <a:gd name="connsiteX0" fmla="*/ 4795 w 358457"/>
                <a:gd name="connsiteY0" fmla="*/ 97250 h 97250"/>
                <a:gd name="connsiteX1" fmla="*/ 1175 w 358457"/>
                <a:gd name="connsiteY1" fmla="*/ 95631 h 97250"/>
                <a:gd name="connsiteX2" fmla="*/ 1556 w 358457"/>
                <a:gd name="connsiteY2" fmla="*/ 88868 h 97250"/>
                <a:gd name="connsiteX3" fmla="*/ 74041 w 358457"/>
                <a:gd name="connsiteY3" fmla="*/ 24765 h 97250"/>
                <a:gd name="connsiteX4" fmla="*/ 122333 w 358457"/>
                <a:gd name="connsiteY4" fmla="*/ 8668 h 97250"/>
                <a:gd name="connsiteX5" fmla="*/ 228347 w 358457"/>
                <a:gd name="connsiteY5" fmla="*/ 8287 h 97250"/>
                <a:gd name="connsiteX6" fmla="*/ 252921 w 358457"/>
                <a:gd name="connsiteY6" fmla="*/ 7620 h 97250"/>
                <a:gd name="connsiteX7" fmla="*/ 253016 w 358457"/>
                <a:gd name="connsiteY7" fmla="*/ 7620 h 97250"/>
                <a:gd name="connsiteX8" fmla="*/ 284354 w 358457"/>
                <a:gd name="connsiteY8" fmla="*/ 191 h 97250"/>
                <a:gd name="connsiteX9" fmla="*/ 285592 w 358457"/>
                <a:gd name="connsiteY9" fmla="*/ 0 h 97250"/>
                <a:gd name="connsiteX10" fmla="*/ 353695 w 358457"/>
                <a:gd name="connsiteY10" fmla="*/ 0 h 97250"/>
                <a:gd name="connsiteX11" fmla="*/ 358458 w 358457"/>
                <a:gd name="connsiteY11" fmla="*/ 4763 h 97250"/>
                <a:gd name="connsiteX12" fmla="*/ 353695 w 358457"/>
                <a:gd name="connsiteY12" fmla="*/ 9525 h 97250"/>
                <a:gd name="connsiteX13" fmla="*/ 286259 w 358457"/>
                <a:gd name="connsiteY13" fmla="*/ 9525 h 97250"/>
                <a:gd name="connsiteX14" fmla="*/ 250159 w 358457"/>
                <a:gd name="connsiteY14" fmla="*/ 16669 h 97250"/>
                <a:gd name="connsiteX15" fmla="*/ 228918 w 358457"/>
                <a:gd name="connsiteY15" fmla="*/ 17717 h 97250"/>
                <a:gd name="connsiteX16" fmla="*/ 120523 w 358457"/>
                <a:gd name="connsiteY16" fmla="*/ 17907 h 97250"/>
                <a:gd name="connsiteX17" fmla="*/ 81662 w 358457"/>
                <a:gd name="connsiteY17" fmla="*/ 30480 h 97250"/>
                <a:gd name="connsiteX18" fmla="*/ 80804 w 358457"/>
                <a:gd name="connsiteY18" fmla="*/ 31433 h 97250"/>
                <a:gd name="connsiteX19" fmla="*/ 7843 w 358457"/>
                <a:gd name="connsiteY19" fmla="*/ 95917 h 97250"/>
                <a:gd name="connsiteX20" fmla="*/ 4795 w 358457"/>
                <a:gd name="connsiteY20" fmla="*/ 97250 h 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457" h="97250">
                  <a:moveTo>
                    <a:pt x="4795" y="97250"/>
                  </a:moveTo>
                  <a:cubicBezTo>
                    <a:pt x="3461" y="97250"/>
                    <a:pt x="2128" y="96679"/>
                    <a:pt x="1175" y="95631"/>
                  </a:cubicBezTo>
                  <a:cubicBezTo>
                    <a:pt x="-539" y="93631"/>
                    <a:pt x="-349" y="90678"/>
                    <a:pt x="1556" y="88868"/>
                  </a:cubicBezTo>
                  <a:lnTo>
                    <a:pt x="74041" y="24765"/>
                  </a:lnTo>
                  <a:cubicBezTo>
                    <a:pt x="76708" y="21050"/>
                    <a:pt x="91758" y="2572"/>
                    <a:pt x="122333" y="8668"/>
                  </a:cubicBezTo>
                  <a:cubicBezTo>
                    <a:pt x="143288" y="12859"/>
                    <a:pt x="198629" y="9906"/>
                    <a:pt x="228347" y="8287"/>
                  </a:cubicBezTo>
                  <a:cubicBezTo>
                    <a:pt x="248730" y="7239"/>
                    <a:pt x="251206" y="7144"/>
                    <a:pt x="252921" y="7620"/>
                  </a:cubicBezTo>
                  <a:cubicBezTo>
                    <a:pt x="252921" y="7620"/>
                    <a:pt x="252921" y="7620"/>
                    <a:pt x="253016" y="7620"/>
                  </a:cubicBezTo>
                  <a:cubicBezTo>
                    <a:pt x="255683" y="7620"/>
                    <a:pt x="271400" y="3810"/>
                    <a:pt x="284354" y="191"/>
                  </a:cubicBezTo>
                  <a:lnTo>
                    <a:pt x="285592" y="0"/>
                  </a:lnTo>
                  <a:lnTo>
                    <a:pt x="353695" y="0"/>
                  </a:lnTo>
                  <a:cubicBezTo>
                    <a:pt x="356363" y="0"/>
                    <a:pt x="358458" y="2096"/>
                    <a:pt x="358458" y="4763"/>
                  </a:cubicBezTo>
                  <a:cubicBezTo>
                    <a:pt x="358458" y="7429"/>
                    <a:pt x="356363" y="9525"/>
                    <a:pt x="353695" y="9525"/>
                  </a:cubicBezTo>
                  <a:lnTo>
                    <a:pt x="286259" y="9525"/>
                  </a:lnTo>
                  <a:cubicBezTo>
                    <a:pt x="255112" y="18193"/>
                    <a:pt x="251397" y="17050"/>
                    <a:pt x="250159" y="16669"/>
                  </a:cubicBezTo>
                  <a:cubicBezTo>
                    <a:pt x="248920" y="16764"/>
                    <a:pt x="239205" y="17145"/>
                    <a:pt x="228918" y="17717"/>
                  </a:cubicBezTo>
                  <a:cubicBezTo>
                    <a:pt x="196628" y="19431"/>
                    <a:pt x="142622" y="22384"/>
                    <a:pt x="120523" y="17907"/>
                  </a:cubicBezTo>
                  <a:cubicBezTo>
                    <a:pt x="93854" y="12573"/>
                    <a:pt x="82138" y="29718"/>
                    <a:pt x="81662" y="30480"/>
                  </a:cubicBezTo>
                  <a:lnTo>
                    <a:pt x="80804" y="31433"/>
                  </a:lnTo>
                  <a:lnTo>
                    <a:pt x="7843" y="95917"/>
                  </a:lnTo>
                  <a:cubicBezTo>
                    <a:pt x="7081" y="96869"/>
                    <a:pt x="5938" y="97250"/>
                    <a:pt x="4795" y="972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2" name="Forme libre : forme 2441">
              <a:extLst>
                <a:ext uri="{FF2B5EF4-FFF2-40B4-BE49-F238E27FC236}">
                  <a16:creationId xmlns:a16="http://schemas.microsoft.com/office/drawing/2014/main" id="{85E05266-AB18-CA22-A854-5900D937AA05}"/>
                </a:ext>
              </a:extLst>
            </p:cNvPr>
            <p:cNvSpPr/>
            <p:nvPr/>
          </p:nvSpPr>
          <p:spPr>
            <a:xfrm>
              <a:off x="16599689" y="3578850"/>
              <a:ext cx="438612" cy="106412"/>
            </a:xfrm>
            <a:custGeom>
              <a:avLst/>
              <a:gdLst>
                <a:gd name="connsiteX0" fmla="*/ 425592 w 430354"/>
                <a:gd name="connsiteY0" fmla="*/ 104409 h 104408"/>
                <a:gd name="connsiteX1" fmla="*/ 381776 w 430354"/>
                <a:gd name="connsiteY1" fmla="*/ 104409 h 104408"/>
                <a:gd name="connsiteX2" fmla="*/ 325769 w 430354"/>
                <a:gd name="connsiteY2" fmla="*/ 90312 h 104408"/>
                <a:gd name="connsiteX3" fmla="*/ 279764 w 430354"/>
                <a:gd name="connsiteY3" fmla="*/ 73357 h 104408"/>
                <a:gd name="connsiteX4" fmla="*/ 258714 w 430354"/>
                <a:gd name="connsiteY4" fmla="*/ 65833 h 104408"/>
                <a:gd name="connsiteX5" fmla="*/ 196896 w 430354"/>
                <a:gd name="connsiteY5" fmla="*/ 54021 h 104408"/>
                <a:gd name="connsiteX6" fmla="*/ 185181 w 430354"/>
                <a:gd name="connsiteY6" fmla="*/ 52021 h 104408"/>
                <a:gd name="connsiteX7" fmla="*/ 122887 w 430354"/>
                <a:gd name="connsiteY7" fmla="*/ 43163 h 104408"/>
                <a:gd name="connsiteX8" fmla="*/ 97836 w 430354"/>
                <a:gd name="connsiteY8" fmla="*/ 39925 h 104408"/>
                <a:gd name="connsiteX9" fmla="*/ 2301 w 430354"/>
                <a:gd name="connsiteY9" fmla="*/ 8873 h 104408"/>
                <a:gd name="connsiteX10" fmla="*/ 682 w 430354"/>
                <a:gd name="connsiteY10" fmla="*/ 2301 h 104408"/>
                <a:gd name="connsiteX11" fmla="*/ 7253 w 430354"/>
                <a:gd name="connsiteY11" fmla="*/ 682 h 104408"/>
                <a:gd name="connsiteX12" fmla="*/ 98979 w 430354"/>
                <a:gd name="connsiteY12" fmla="*/ 30400 h 104408"/>
                <a:gd name="connsiteX13" fmla="*/ 124030 w 430354"/>
                <a:gd name="connsiteY13" fmla="*/ 33638 h 104408"/>
                <a:gd name="connsiteX14" fmla="*/ 186800 w 430354"/>
                <a:gd name="connsiteY14" fmla="*/ 42592 h 104408"/>
                <a:gd name="connsiteX15" fmla="*/ 198516 w 430354"/>
                <a:gd name="connsiteY15" fmla="*/ 44592 h 104408"/>
                <a:gd name="connsiteX16" fmla="*/ 264048 w 430354"/>
                <a:gd name="connsiteY16" fmla="*/ 57832 h 104408"/>
                <a:gd name="connsiteX17" fmla="*/ 282717 w 430354"/>
                <a:gd name="connsiteY17" fmla="*/ 64213 h 104408"/>
                <a:gd name="connsiteX18" fmla="*/ 330723 w 430354"/>
                <a:gd name="connsiteY18" fmla="*/ 82025 h 104408"/>
                <a:gd name="connsiteX19" fmla="*/ 381776 w 430354"/>
                <a:gd name="connsiteY19" fmla="*/ 94693 h 104408"/>
                <a:gd name="connsiteX20" fmla="*/ 425592 w 430354"/>
                <a:gd name="connsiteY20" fmla="*/ 94693 h 104408"/>
                <a:gd name="connsiteX21" fmla="*/ 430354 w 430354"/>
                <a:gd name="connsiteY21" fmla="*/ 99456 h 104408"/>
                <a:gd name="connsiteX22" fmla="*/ 425592 w 430354"/>
                <a:gd name="connsiteY22" fmla="*/ 104409 h 1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354" h="104408">
                  <a:moveTo>
                    <a:pt x="425592" y="104409"/>
                  </a:moveTo>
                  <a:lnTo>
                    <a:pt x="381776" y="104409"/>
                  </a:lnTo>
                  <a:cubicBezTo>
                    <a:pt x="372061" y="104409"/>
                    <a:pt x="339295" y="98503"/>
                    <a:pt x="325769" y="90312"/>
                  </a:cubicBezTo>
                  <a:cubicBezTo>
                    <a:pt x="318721" y="86026"/>
                    <a:pt x="295195" y="78406"/>
                    <a:pt x="279764" y="73357"/>
                  </a:cubicBezTo>
                  <a:cubicBezTo>
                    <a:pt x="265381" y="68690"/>
                    <a:pt x="260523" y="67071"/>
                    <a:pt x="258714" y="65833"/>
                  </a:cubicBezTo>
                  <a:cubicBezTo>
                    <a:pt x="254713" y="64023"/>
                    <a:pt x="215660" y="57260"/>
                    <a:pt x="196896" y="54021"/>
                  </a:cubicBezTo>
                  <a:lnTo>
                    <a:pt x="185181" y="52021"/>
                  </a:lnTo>
                  <a:cubicBezTo>
                    <a:pt x="168131" y="48973"/>
                    <a:pt x="157653" y="47640"/>
                    <a:pt x="122887" y="43163"/>
                  </a:cubicBezTo>
                  <a:lnTo>
                    <a:pt x="97836" y="39925"/>
                  </a:lnTo>
                  <a:cubicBezTo>
                    <a:pt x="41544" y="32590"/>
                    <a:pt x="3920" y="9826"/>
                    <a:pt x="2301" y="8873"/>
                  </a:cubicBezTo>
                  <a:cubicBezTo>
                    <a:pt x="15" y="7540"/>
                    <a:pt x="-652" y="4587"/>
                    <a:pt x="682" y="2301"/>
                  </a:cubicBezTo>
                  <a:cubicBezTo>
                    <a:pt x="2015" y="15"/>
                    <a:pt x="4967" y="-652"/>
                    <a:pt x="7253" y="682"/>
                  </a:cubicBezTo>
                  <a:cubicBezTo>
                    <a:pt x="7635" y="872"/>
                    <a:pt x="44877" y="23351"/>
                    <a:pt x="98979" y="30400"/>
                  </a:cubicBezTo>
                  <a:lnTo>
                    <a:pt x="124030" y="33638"/>
                  </a:lnTo>
                  <a:cubicBezTo>
                    <a:pt x="158987" y="38210"/>
                    <a:pt x="169560" y="39544"/>
                    <a:pt x="186800" y="42592"/>
                  </a:cubicBezTo>
                  <a:lnTo>
                    <a:pt x="198516" y="44592"/>
                  </a:lnTo>
                  <a:cubicBezTo>
                    <a:pt x="246236" y="52878"/>
                    <a:pt x="261000" y="55831"/>
                    <a:pt x="264048" y="57832"/>
                  </a:cubicBezTo>
                  <a:cubicBezTo>
                    <a:pt x="265381" y="58594"/>
                    <a:pt x="274620" y="61546"/>
                    <a:pt x="282717" y="64213"/>
                  </a:cubicBezTo>
                  <a:cubicBezTo>
                    <a:pt x="300528" y="70024"/>
                    <a:pt x="322722" y="77262"/>
                    <a:pt x="330723" y="82025"/>
                  </a:cubicBezTo>
                  <a:cubicBezTo>
                    <a:pt x="341677" y="88597"/>
                    <a:pt x="372442" y="94693"/>
                    <a:pt x="381776" y="94693"/>
                  </a:cubicBezTo>
                  <a:lnTo>
                    <a:pt x="425592" y="94693"/>
                  </a:lnTo>
                  <a:cubicBezTo>
                    <a:pt x="428258" y="94693"/>
                    <a:pt x="430354" y="96789"/>
                    <a:pt x="430354" y="99456"/>
                  </a:cubicBezTo>
                  <a:cubicBezTo>
                    <a:pt x="430354" y="102123"/>
                    <a:pt x="428163" y="104409"/>
                    <a:pt x="425592" y="10440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3" name="Forme libre : forme 2442">
              <a:extLst>
                <a:ext uri="{FF2B5EF4-FFF2-40B4-BE49-F238E27FC236}">
                  <a16:creationId xmlns:a16="http://schemas.microsoft.com/office/drawing/2014/main" id="{337452B9-D249-CB88-E7E2-C5B8B0F43E97}"/>
                </a:ext>
              </a:extLst>
            </p:cNvPr>
            <p:cNvSpPr/>
            <p:nvPr/>
          </p:nvSpPr>
          <p:spPr>
            <a:xfrm>
              <a:off x="16580735" y="3140029"/>
              <a:ext cx="451389" cy="325838"/>
            </a:xfrm>
            <a:custGeom>
              <a:avLst/>
              <a:gdLst>
                <a:gd name="connsiteX0" fmla="*/ 7659 w 442891"/>
                <a:gd name="connsiteY0" fmla="*/ 319704 h 319703"/>
                <a:gd name="connsiteX1" fmla="*/ 2991 w 442891"/>
                <a:gd name="connsiteY1" fmla="*/ 316084 h 319703"/>
                <a:gd name="connsiteX2" fmla="*/ 14802 w 442891"/>
                <a:gd name="connsiteY2" fmla="*/ 251409 h 319703"/>
                <a:gd name="connsiteX3" fmla="*/ 34614 w 442891"/>
                <a:gd name="connsiteY3" fmla="*/ 205499 h 319703"/>
                <a:gd name="connsiteX4" fmla="*/ 50997 w 442891"/>
                <a:gd name="connsiteY4" fmla="*/ 138634 h 319703"/>
                <a:gd name="connsiteX5" fmla="*/ 64523 w 442891"/>
                <a:gd name="connsiteY5" fmla="*/ 116440 h 319703"/>
                <a:gd name="connsiteX6" fmla="*/ 68142 w 442891"/>
                <a:gd name="connsiteY6" fmla="*/ 110535 h 319703"/>
                <a:gd name="connsiteX7" fmla="*/ 94336 w 442891"/>
                <a:gd name="connsiteY7" fmla="*/ 31572 h 319703"/>
                <a:gd name="connsiteX8" fmla="*/ 164345 w 442891"/>
                <a:gd name="connsiteY8" fmla="*/ 1569 h 319703"/>
                <a:gd name="connsiteX9" fmla="*/ 190157 w 442891"/>
                <a:gd name="connsiteY9" fmla="*/ 6331 h 319703"/>
                <a:gd name="connsiteX10" fmla="*/ 246927 w 442891"/>
                <a:gd name="connsiteY10" fmla="*/ 30525 h 319703"/>
                <a:gd name="connsiteX11" fmla="*/ 249308 w 442891"/>
                <a:gd name="connsiteY11" fmla="*/ 39097 h 319703"/>
                <a:gd name="connsiteX12" fmla="*/ 269120 w 442891"/>
                <a:gd name="connsiteY12" fmla="*/ 87865 h 319703"/>
                <a:gd name="connsiteX13" fmla="*/ 284646 w 442891"/>
                <a:gd name="connsiteY13" fmla="*/ 89675 h 319703"/>
                <a:gd name="connsiteX14" fmla="*/ 319126 w 442891"/>
                <a:gd name="connsiteY14" fmla="*/ 89675 h 319703"/>
                <a:gd name="connsiteX15" fmla="*/ 332938 w 442891"/>
                <a:gd name="connsiteY15" fmla="*/ 77007 h 319703"/>
                <a:gd name="connsiteX16" fmla="*/ 440951 w 442891"/>
                <a:gd name="connsiteY16" fmla="*/ 34049 h 319703"/>
                <a:gd name="connsiteX17" fmla="*/ 441998 w 442891"/>
                <a:gd name="connsiteY17" fmla="*/ 40717 h 319703"/>
                <a:gd name="connsiteX18" fmla="*/ 435331 w 442891"/>
                <a:gd name="connsiteY18" fmla="*/ 41764 h 319703"/>
                <a:gd name="connsiteX19" fmla="*/ 339605 w 442891"/>
                <a:gd name="connsiteY19" fmla="*/ 83769 h 319703"/>
                <a:gd name="connsiteX20" fmla="*/ 323698 w 442891"/>
                <a:gd name="connsiteY20" fmla="*/ 98057 h 319703"/>
                <a:gd name="connsiteX21" fmla="*/ 283121 w 442891"/>
                <a:gd name="connsiteY21" fmla="*/ 99105 h 319703"/>
                <a:gd name="connsiteX22" fmla="*/ 269120 w 442891"/>
                <a:gd name="connsiteY22" fmla="*/ 97390 h 319703"/>
                <a:gd name="connsiteX23" fmla="*/ 240069 w 442891"/>
                <a:gd name="connsiteY23" fmla="*/ 41574 h 319703"/>
                <a:gd name="connsiteX24" fmla="*/ 237782 w 442891"/>
                <a:gd name="connsiteY24" fmla="*/ 33192 h 319703"/>
                <a:gd name="connsiteX25" fmla="*/ 188634 w 442891"/>
                <a:gd name="connsiteY25" fmla="*/ 15856 h 319703"/>
                <a:gd name="connsiteX26" fmla="*/ 162344 w 442891"/>
                <a:gd name="connsiteY26" fmla="*/ 10998 h 319703"/>
                <a:gd name="connsiteX27" fmla="*/ 103480 w 442891"/>
                <a:gd name="connsiteY27" fmla="*/ 34430 h 319703"/>
                <a:gd name="connsiteX28" fmla="*/ 76143 w 442891"/>
                <a:gd name="connsiteY28" fmla="*/ 115964 h 319703"/>
                <a:gd name="connsiteX29" fmla="*/ 72810 w 442891"/>
                <a:gd name="connsiteY29" fmla="*/ 121393 h 319703"/>
                <a:gd name="connsiteX30" fmla="*/ 59189 w 442891"/>
                <a:gd name="connsiteY30" fmla="*/ 143777 h 319703"/>
                <a:gd name="connsiteX31" fmla="*/ 43949 w 442891"/>
                <a:gd name="connsiteY31" fmla="*/ 203308 h 319703"/>
                <a:gd name="connsiteX32" fmla="*/ 20041 w 442891"/>
                <a:gd name="connsiteY32" fmla="*/ 259506 h 319703"/>
                <a:gd name="connsiteX33" fmla="*/ 12326 w 442891"/>
                <a:gd name="connsiteY33" fmla="*/ 313989 h 319703"/>
                <a:gd name="connsiteX34" fmla="*/ 8802 w 442891"/>
                <a:gd name="connsiteY34" fmla="*/ 319704 h 319703"/>
                <a:gd name="connsiteX35" fmla="*/ 7659 w 442891"/>
                <a:gd name="connsiteY35" fmla="*/ 319704 h 31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891" h="319703">
                  <a:moveTo>
                    <a:pt x="7659" y="319704"/>
                  </a:moveTo>
                  <a:cubicBezTo>
                    <a:pt x="5468" y="319704"/>
                    <a:pt x="3563" y="318180"/>
                    <a:pt x="2991" y="316084"/>
                  </a:cubicBezTo>
                  <a:cubicBezTo>
                    <a:pt x="2515" y="314084"/>
                    <a:pt x="-8439" y="266459"/>
                    <a:pt x="14802" y="251409"/>
                  </a:cubicBezTo>
                  <a:cubicBezTo>
                    <a:pt x="34614" y="238646"/>
                    <a:pt x="37472" y="216929"/>
                    <a:pt x="34614" y="205499"/>
                  </a:cubicBezTo>
                  <a:cubicBezTo>
                    <a:pt x="30709" y="189783"/>
                    <a:pt x="38234" y="159112"/>
                    <a:pt x="50997" y="138634"/>
                  </a:cubicBezTo>
                  <a:cubicBezTo>
                    <a:pt x="58332" y="126918"/>
                    <a:pt x="62142" y="120441"/>
                    <a:pt x="64523" y="116440"/>
                  </a:cubicBezTo>
                  <a:cubicBezTo>
                    <a:pt x="66142" y="113678"/>
                    <a:pt x="67094" y="112059"/>
                    <a:pt x="68142" y="110535"/>
                  </a:cubicBezTo>
                  <a:cubicBezTo>
                    <a:pt x="70619" y="105963"/>
                    <a:pt x="90145" y="45384"/>
                    <a:pt x="94336" y="31572"/>
                  </a:cubicBezTo>
                  <a:cubicBezTo>
                    <a:pt x="98718" y="16904"/>
                    <a:pt x="129388" y="-6242"/>
                    <a:pt x="164345" y="1569"/>
                  </a:cubicBezTo>
                  <a:cubicBezTo>
                    <a:pt x="172632" y="3378"/>
                    <a:pt x="181490" y="4902"/>
                    <a:pt x="190157" y="6331"/>
                  </a:cubicBezTo>
                  <a:cubicBezTo>
                    <a:pt x="218256" y="10903"/>
                    <a:pt x="242450" y="14904"/>
                    <a:pt x="246927" y="30525"/>
                  </a:cubicBezTo>
                  <a:cubicBezTo>
                    <a:pt x="247593" y="32906"/>
                    <a:pt x="248356" y="35859"/>
                    <a:pt x="249308" y="39097"/>
                  </a:cubicBezTo>
                  <a:cubicBezTo>
                    <a:pt x="260071" y="79388"/>
                    <a:pt x="266072" y="87865"/>
                    <a:pt x="269120" y="87865"/>
                  </a:cubicBezTo>
                  <a:cubicBezTo>
                    <a:pt x="273311" y="87865"/>
                    <a:pt x="278550" y="88722"/>
                    <a:pt x="284646" y="89675"/>
                  </a:cubicBezTo>
                  <a:cubicBezTo>
                    <a:pt x="296552" y="91580"/>
                    <a:pt x="311316" y="93866"/>
                    <a:pt x="319126" y="89675"/>
                  </a:cubicBezTo>
                  <a:cubicBezTo>
                    <a:pt x="321507" y="88437"/>
                    <a:pt x="327032" y="82912"/>
                    <a:pt x="332938" y="77007"/>
                  </a:cubicBezTo>
                  <a:cubicBezTo>
                    <a:pt x="357607" y="52527"/>
                    <a:pt x="403518" y="6998"/>
                    <a:pt x="440951" y="34049"/>
                  </a:cubicBezTo>
                  <a:cubicBezTo>
                    <a:pt x="443047" y="35573"/>
                    <a:pt x="443523" y="38526"/>
                    <a:pt x="441998" y="40717"/>
                  </a:cubicBezTo>
                  <a:cubicBezTo>
                    <a:pt x="440475" y="42907"/>
                    <a:pt x="437522" y="43288"/>
                    <a:pt x="435331" y="41764"/>
                  </a:cubicBezTo>
                  <a:cubicBezTo>
                    <a:pt x="404470" y="19476"/>
                    <a:pt x="362274" y="61291"/>
                    <a:pt x="339605" y="83769"/>
                  </a:cubicBezTo>
                  <a:cubicBezTo>
                    <a:pt x="332080" y="91199"/>
                    <a:pt x="327222" y="96057"/>
                    <a:pt x="323698" y="98057"/>
                  </a:cubicBezTo>
                  <a:cubicBezTo>
                    <a:pt x="313030" y="103867"/>
                    <a:pt x="296457" y="101200"/>
                    <a:pt x="283121" y="99105"/>
                  </a:cubicBezTo>
                  <a:cubicBezTo>
                    <a:pt x="277692" y="98247"/>
                    <a:pt x="272549" y="97390"/>
                    <a:pt x="269120" y="97390"/>
                  </a:cubicBezTo>
                  <a:cubicBezTo>
                    <a:pt x="256071" y="97390"/>
                    <a:pt x="248260" y="72054"/>
                    <a:pt x="240069" y="41574"/>
                  </a:cubicBezTo>
                  <a:cubicBezTo>
                    <a:pt x="239211" y="38430"/>
                    <a:pt x="238449" y="35573"/>
                    <a:pt x="237782" y="33192"/>
                  </a:cubicBezTo>
                  <a:cubicBezTo>
                    <a:pt x="235020" y="23381"/>
                    <a:pt x="210351" y="19380"/>
                    <a:pt x="188634" y="15856"/>
                  </a:cubicBezTo>
                  <a:cubicBezTo>
                    <a:pt x="179871" y="14427"/>
                    <a:pt x="170822" y="12903"/>
                    <a:pt x="162344" y="10998"/>
                  </a:cubicBezTo>
                  <a:cubicBezTo>
                    <a:pt x="132627" y="4331"/>
                    <a:pt x="106528" y="24334"/>
                    <a:pt x="103480" y="34430"/>
                  </a:cubicBezTo>
                  <a:cubicBezTo>
                    <a:pt x="101575" y="40907"/>
                    <a:pt x="79287" y="111201"/>
                    <a:pt x="76143" y="115964"/>
                  </a:cubicBezTo>
                  <a:cubicBezTo>
                    <a:pt x="75191" y="117393"/>
                    <a:pt x="74334" y="118917"/>
                    <a:pt x="72810" y="121393"/>
                  </a:cubicBezTo>
                  <a:cubicBezTo>
                    <a:pt x="70429" y="125489"/>
                    <a:pt x="66618" y="131966"/>
                    <a:pt x="59189" y="143777"/>
                  </a:cubicBezTo>
                  <a:cubicBezTo>
                    <a:pt x="47759" y="162065"/>
                    <a:pt x="40615" y="189973"/>
                    <a:pt x="43949" y="203308"/>
                  </a:cubicBezTo>
                  <a:cubicBezTo>
                    <a:pt x="48331" y="220739"/>
                    <a:pt x="41472" y="245694"/>
                    <a:pt x="20041" y="259506"/>
                  </a:cubicBezTo>
                  <a:cubicBezTo>
                    <a:pt x="5468" y="268935"/>
                    <a:pt x="9564" y="302083"/>
                    <a:pt x="12326" y="313989"/>
                  </a:cubicBezTo>
                  <a:cubicBezTo>
                    <a:pt x="12897" y="316560"/>
                    <a:pt x="11373" y="319132"/>
                    <a:pt x="8802" y="319704"/>
                  </a:cubicBezTo>
                  <a:cubicBezTo>
                    <a:pt x="8325" y="319704"/>
                    <a:pt x="7945" y="319704"/>
                    <a:pt x="7659" y="3197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4" name="Forme libre : forme 2443">
              <a:extLst>
                <a:ext uri="{FF2B5EF4-FFF2-40B4-BE49-F238E27FC236}">
                  <a16:creationId xmlns:a16="http://schemas.microsoft.com/office/drawing/2014/main" id="{8124D12C-3382-80B0-B68F-659CD68A51CF}"/>
                </a:ext>
              </a:extLst>
            </p:cNvPr>
            <p:cNvSpPr/>
            <p:nvPr/>
          </p:nvSpPr>
          <p:spPr>
            <a:xfrm>
              <a:off x="16641925" y="2876693"/>
              <a:ext cx="486866" cy="294545"/>
            </a:xfrm>
            <a:custGeom>
              <a:avLst/>
              <a:gdLst>
                <a:gd name="connsiteX0" fmla="*/ 42872 w 477700"/>
                <a:gd name="connsiteY0" fmla="*/ 289000 h 288999"/>
                <a:gd name="connsiteX1" fmla="*/ 42586 w 477700"/>
                <a:gd name="connsiteY1" fmla="*/ 289000 h 288999"/>
                <a:gd name="connsiteX2" fmla="*/ 9 w 477700"/>
                <a:gd name="connsiteY2" fmla="*/ 262996 h 288999"/>
                <a:gd name="connsiteX3" fmla="*/ 9 w 477700"/>
                <a:gd name="connsiteY3" fmla="*/ 260805 h 288999"/>
                <a:gd name="connsiteX4" fmla="*/ 40586 w 477700"/>
                <a:gd name="connsiteY4" fmla="*/ 190987 h 288999"/>
                <a:gd name="connsiteX5" fmla="*/ 95640 w 477700"/>
                <a:gd name="connsiteY5" fmla="*/ 133742 h 288999"/>
                <a:gd name="connsiteX6" fmla="*/ 103546 w 477700"/>
                <a:gd name="connsiteY6" fmla="*/ 122502 h 288999"/>
                <a:gd name="connsiteX7" fmla="*/ 104689 w 477700"/>
                <a:gd name="connsiteY7" fmla="*/ 121359 h 288999"/>
                <a:gd name="connsiteX8" fmla="*/ 173840 w 477700"/>
                <a:gd name="connsiteY8" fmla="*/ 73639 h 288999"/>
                <a:gd name="connsiteX9" fmla="*/ 260232 w 477700"/>
                <a:gd name="connsiteY9" fmla="*/ 37825 h 288999"/>
                <a:gd name="connsiteX10" fmla="*/ 267567 w 477700"/>
                <a:gd name="connsiteY10" fmla="*/ 29348 h 288999"/>
                <a:gd name="connsiteX11" fmla="*/ 310239 w 477700"/>
                <a:gd name="connsiteY11" fmla="*/ 1916 h 288999"/>
                <a:gd name="connsiteX12" fmla="*/ 342528 w 477700"/>
                <a:gd name="connsiteY12" fmla="*/ 868 h 288999"/>
                <a:gd name="connsiteX13" fmla="*/ 372246 w 477700"/>
                <a:gd name="connsiteY13" fmla="*/ 2678 h 288999"/>
                <a:gd name="connsiteX14" fmla="*/ 472640 w 477700"/>
                <a:gd name="connsiteY14" fmla="*/ 11631 h 288999"/>
                <a:gd name="connsiteX15" fmla="*/ 477688 w 477700"/>
                <a:gd name="connsiteY15" fmla="*/ 16013 h 288999"/>
                <a:gd name="connsiteX16" fmla="*/ 473306 w 477700"/>
                <a:gd name="connsiteY16" fmla="*/ 21061 h 288999"/>
                <a:gd name="connsiteX17" fmla="*/ 366912 w 477700"/>
                <a:gd name="connsiteY17" fmla="*/ 10488 h 288999"/>
                <a:gd name="connsiteX18" fmla="*/ 343195 w 477700"/>
                <a:gd name="connsiteY18" fmla="*/ 10203 h 288999"/>
                <a:gd name="connsiteX19" fmla="*/ 309762 w 477700"/>
                <a:gd name="connsiteY19" fmla="*/ 11250 h 288999"/>
                <a:gd name="connsiteX20" fmla="*/ 275187 w 477700"/>
                <a:gd name="connsiteY20" fmla="*/ 34872 h 288999"/>
                <a:gd name="connsiteX21" fmla="*/ 264995 w 477700"/>
                <a:gd name="connsiteY21" fmla="*/ 45921 h 288999"/>
                <a:gd name="connsiteX22" fmla="*/ 173840 w 477700"/>
                <a:gd name="connsiteY22" fmla="*/ 83069 h 288999"/>
                <a:gd name="connsiteX23" fmla="*/ 111452 w 477700"/>
                <a:gd name="connsiteY23" fmla="*/ 127932 h 288999"/>
                <a:gd name="connsiteX24" fmla="*/ 110309 w 477700"/>
                <a:gd name="connsiteY24" fmla="*/ 129075 h 288999"/>
                <a:gd name="connsiteX25" fmla="*/ 103737 w 477700"/>
                <a:gd name="connsiteY25" fmla="*/ 138695 h 288999"/>
                <a:gd name="connsiteX26" fmla="*/ 45158 w 477700"/>
                <a:gd name="connsiteY26" fmla="*/ 199179 h 288999"/>
                <a:gd name="connsiteX27" fmla="*/ 9534 w 477700"/>
                <a:gd name="connsiteY27" fmla="*/ 260615 h 288999"/>
                <a:gd name="connsiteX28" fmla="*/ 9534 w 477700"/>
                <a:gd name="connsiteY28" fmla="*/ 262901 h 288999"/>
                <a:gd name="connsiteX29" fmla="*/ 43062 w 477700"/>
                <a:gd name="connsiteY29" fmla="*/ 279379 h 288999"/>
                <a:gd name="connsiteX30" fmla="*/ 47539 w 477700"/>
                <a:gd name="connsiteY30" fmla="*/ 284427 h 288999"/>
                <a:gd name="connsiteX31" fmla="*/ 42872 w 477700"/>
                <a:gd name="connsiteY31" fmla="*/ 289000 h 28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7700" h="288999">
                  <a:moveTo>
                    <a:pt x="42872" y="289000"/>
                  </a:moveTo>
                  <a:cubicBezTo>
                    <a:pt x="42776" y="289000"/>
                    <a:pt x="42681" y="289000"/>
                    <a:pt x="42586" y="289000"/>
                  </a:cubicBezTo>
                  <a:cubicBezTo>
                    <a:pt x="40871" y="288904"/>
                    <a:pt x="9" y="286523"/>
                    <a:pt x="9" y="262996"/>
                  </a:cubicBezTo>
                  <a:lnTo>
                    <a:pt x="9" y="260805"/>
                  </a:lnTo>
                  <a:cubicBezTo>
                    <a:pt x="-86" y="241946"/>
                    <a:pt x="-181" y="213371"/>
                    <a:pt x="40586" y="190987"/>
                  </a:cubicBezTo>
                  <a:cubicBezTo>
                    <a:pt x="69542" y="174985"/>
                    <a:pt x="85925" y="149172"/>
                    <a:pt x="95640" y="133742"/>
                  </a:cubicBezTo>
                  <a:cubicBezTo>
                    <a:pt x="98974" y="128503"/>
                    <a:pt x="101355" y="124598"/>
                    <a:pt x="103546" y="122502"/>
                  </a:cubicBezTo>
                  <a:lnTo>
                    <a:pt x="104689" y="121359"/>
                  </a:lnTo>
                  <a:cubicBezTo>
                    <a:pt x="136598" y="89260"/>
                    <a:pt x="159172" y="73639"/>
                    <a:pt x="173840" y="73639"/>
                  </a:cubicBezTo>
                  <a:cubicBezTo>
                    <a:pt x="191843" y="73639"/>
                    <a:pt x="246421" y="45731"/>
                    <a:pt x="260232" y="37825"/>
                  </a:cubicBezTo>
                  <a:cubicBezTo>
                    <a:pt x="261851" y="36873"/>
                    <a:pt x="264804" y="33063"/>
                    <a:pt x="267567" y="29348"/>
                  </a:cubicBezTo>
                  <a:cubicBezTo>
                    <a:pt x="276044" y="18013"/>
                    <a:pt x="288617" y="868"/>
                    <a:pt x="310239" y="1916"/>
                  </a:cubicBezTo>
                  <a:cubicBezTo>
                    <a:pt x="321573" y="2392"/>
                    <a:pt x="332717" y="1630"/>
                    <a:pt x="342528" y="868"/>
                  </a:cubicBezTo>
                  <a:cubicBezTo>
                    <a:pt x="356625" y="-180"/>
                    <a:pt x="366817" y="-942"/>
                    <a:pt x="372246" y="2678"/>
                  </a:cubicBezTo>
                  <a:cubicBezTo>
                    <a:pt x="377770" y="6393"/>
                    <a:pt x="421014" y="15346"/>
                    <a:pt x="472640" y="11631"/>
                  </a:cubicBezTo>
                  <a:cubicBezTo>
                    <a:pt x="475021" y="11441"/>
                    <a:pt x="477498" y="13441"/>
                    <a:pt x="477688" y="16013"/>
                  </a:cubicBezTo>
                  <a:cubicBezTo>
                    <a:pt x="477878" y="18680"/>
                    <a:pt x="475878" y="20871"/>
                    <a:pt x="473306" y="21061"/>
                  </a:cubicBezTo>
                  <a:cubicBezTo>
                    <a:pt x="422538" y="24681"/>
                    <a:pt x="375580" y="16299"/>
                    <a:pt x="366912" y="10488"/>
                  </a:cubicBezTo>
                  <a:cubicBezTo>
                    <a:pt x="364150" y="8679"/>
                    <a:pt x="353006" y="9536"/>
                    <a:pt x="343195" y="10203"/>
                  </a:cubicBezTo>
                  <a:cubicBezTo>
                    <a:pt x="333099" y="10965"/>
                    <a:pt x="321669" y="11822"/>
                    <a:pt x="309762" y="11250"/>
                  </a:cubicBezTo>
                  <a:cubicBezTo>
                    <a:pt x="293379" y="10584"/>
                    <a:pt x="282806" y="24585"/>
                    <a:pt x="275187" y="34872"/>
                  </a:cubicBezTo>
                  <a:cubicBezTo>
                    <a:pt x="271376" y="40016"/>
                    <a:pt x="268328" y="44017"/>
                    <a:pt x="264995" y="45921"/>
                  </a:cubicBezTo>
                  <a:cubicBezTo>
                    <a:pt x="264328" y="46302"/>
                    <a:pt x="197748" y="83069"/>
                    <a:pt x="173840" y="83069"/>
                  </a:cubicBezTo>
                  <a:cubicBezTo>
                    <a:pt x="167173" y="83069"/>
                    <a:pt x="150314" y="88879"/>
                    <a:pt x="111452" y="127932"/>
                  </a:cubicBezTo>
                  <a:lnTo>
                    <a:pt x="110309" y="129075"/>
                  </a:lnTo>
                  <a:cubicBezTo>
                    <a:pt x="108880" y="130503"/>
                    <a:pt x="106499" y="134313"/>
                    <a:pt x="103737" y="138695"/>
                  </a:cubicBezTo>
                  <a:cubicBezTo>
                    <a:pt x="94116" y="153840"/>
                    <a:pt x="76305" y="182034"/>
                    <a:pt x="45158" y="199179"/>
                  </a:cubicBezTo>
                  <a:cubicBezTo>
                    <a:pt x="9439" y="218895"/>
                    <a:pt x="9439" y="242041"/>
                    <a:pt x="9534" y="260615"/>
                  </a:cubicBezTo>
                  <a:lnTo>
                    <a:pt x="9534" y="262901"/>
                  </a:lnTo>
                  <a:cubicBezTo>
                    <a:pt x="9534" y="274902"/>
                    <a:pt x="34394" y="278903"/>
                    <a:pt x="43062" y="279379"/>
                  </a:cubicBezTo>
                  <a:cubicBezTo>
                    <a:pt x="45729" y="279570"/>
                    <a:pt x="47730" y="281760"/>
                    <a:pt x="47539" y="284427"/>
                  </a:cubicBezTo>
                  <a:cubicBezTo>
                    <a:pt x="47444" y="286999"/>
                    <a:pt x="45348" y="289000"/>
                    <a:pt x="42872" y="28900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5" name="Forme libre : forme 2444">
              <a:extLst>
                <a:ext uri="{FF2B5EF4-FFF2-40B4-BE49-F238E27FC236}">
                  <a16:creationId xmlns:a16="http://schemas.microsoft.com/office/drawing/2014/main" id="{5BD64392-76FF-5F15-C206-DC5609649CB5}"/>
                </a:ext>
              </a:extLst>
            </p:cNvPr>
            <p:cNvSpPr/>
            <p:nvPr/>
          </p:nvSpPr>
          <p:spPr>
            <a:xfrm>
              <a:off x="15186483" y="1537025"/>
              <a:ext cx="663883" cy="239303"/>
            </a:xfrm>
            <a:custGeom>
              <a:avLst/>
              <a:gdLst>
                <a:gd name="connsiteX0" fmla="*/ 4727 w 651384"/>
                <a:gd name="connsiteY0" fmla="*/ 234797 h 234797"/>
                <a:gd name="connsiteX1" fmla="*/ 250 w 651384"/>
                <a:gd name="connsiteY1" fmla="*/ 231559 h 234797"/>
                <a:gd name="connsiteX2" fmla="*/ 3298 w 651384"/>
                <a:gd name="connsiteY2" fmla="*/ 225558 h 234797"/>
                <a:gd name="connsiteX3" fmla="*/ 66544 w 651384"/>
                <a:gd name="connsiteY3" fmla="*/ 210699 h 234797"/>
                <a:gd name="connsiteX4" fmla="*/ 99215 w 651384"/>
                <a:gd name="connsiteY4" fmla="*/ 193268 h 234797"/>
                <a:gd name="connsiteX5" fmla="*/ 194084 w 651384"/>
                <a:gd name="connsiteY5" fmla="*/ 150691 h 234797"/>
                <a:gd name="connsiteX6" fmla="*/ 241613 w 651384"/>
                <a:gd name="connsiteY6" fmla="*/ 146405 h 234797"/>
                <a:gd name="connsiteX7" fmla="*/ 323719 w 651384"/>
                <a:gd name="connsiteY7" fmla="*/ 131737 h 234797"/>
                <a:gd name="connsiteX8" fmla="*/ 335816 w 651384"/>
                <a:gd name="connsiteY8" fmla="*/ 125260 h 234797"/>
                <a:gd name="connsiteX9" fmla="*/ 416683 w 651384"/>
                <a:gd name="connsiteY9" fmla="*/ 90684 h 234797"/>
                <a:gd name="connsiteX10" fmla="*/ 447163 w 651384"/>
                <a:gd name="connsiteY10" fmla="*/ 78682 h 234797"/>
                <a:gd name="connsiteX11" fmla="*/ 496121 w 651384"/>
                <a:gd name="connsiteY11" fmla="*/ 61537 h 234797"/>
                <a:gd name="connsiteX12" fmla="*/ 535364 w 651384"/>
                <a:gd name="connsiteY12" fmla="*/ 50488 h 234797"/>
                <a:gd name="connsiteX13" fmla="*/ 567083 w 651384"/>
                <a:gd name="connsiteY13" fmla="*/ 40487 h 234797"/>
                <a:gd name="connsiteX14" fmla="*/ 573179 w 651384"/>
                <a:gd name="connsiteY14" fmla="*/ 40106 h 234797"/>
                <a:gd name="connsiteX15" fmla="*/ 642330 w 651384"/>
                <a:gd name="connsiteY15" fmla="*/ 2673 h 234797"/>
                <a:gd name="connsiteX16" fmla="*/ 648712 w 651384"/>
                <a:gd name="connsiteY16" fmla="*/ 482 h 234797"/>
                <a:gd name="connsiteX17" fmla="*/ 650903 w 651384"/>
                <a:gd name="connsiteY17" fmla="*/ 6864 h 234797"/>
                <a:gd name="connsiteX18" fmla="*/ 573750 w 651384"/>
                <a:gd name="connsiteY18" fmla="*/ 49631 h 234797"/>
                <a:gd name="connsiteX19" fmla="*/ 567749 w 651384"/>
                <a:gd name="connsiteY19" fmla="*/ 50012 h 234797"/>
                <a:gd name="connsiteX20" fmla="*/ 538984 w 651384"/>
                <a:gd name="connsiteY20" fmla="*/ 59251 h 234797"/>
                <a:gd name="connsiteX21" fmla="*/ 496026 w 651384"/>
                <a:gd name="connsiteY21" fmla="*/ 71062 h 234797"/>
                <a:gd name="connsiteX22" fmla="*/ 451449 w 651384"/>
                <a:gd name="connsiteY22" fmla="*/ 87160 h 234797"/>
                <a:gd name="connsiteX23" fmla="*/ 416588 w 651384"/>
                <a:gd name="connsiteY23" fmla="*/ 100209 h 234797"/>
                <a:gd name="connsiteX24" fmla="*/ 340197 w 651384"/>
                <a:gd name="connsiteY24" fmla="*/ 133642 h 234797"/>
                <a:gd name="connsiteX25" fmla="*/ 328005 w 651384"/>
                <a:gd name="connsiteY25" fmla="*/ 140119 h 234797"/>
                <a:gd name="connsiteX26" fmla="*/ 242185 w 651384"/>
                <a:gd name="connsiteY26" fmla="*/ 155835 h 234797"/>
                <a:gd name="connsiteX27" fmla="*/ 195036 w 651384"/>
                <a:gd name="connsiteY27" fmla="*/ 160121 h 234797"/>
                <a:gd name="connsiteX28" fmla="*/ 104168 w 651384"/>
                <a:gd name="connsiteY28" fmla="*/ 201269 h 234797"/>
                <a:gd name="connsiteX29" fmla="*/ 66353 w 651384"/>
                <a:gd name="connsiteY29" fmla="*/ 220224 h 234797"/>
                <a:gd name="connsiteX30" fmla="*/ 6060 w 651384"/>
                <a:gd name="connsiteY30" fmla="*/ 234607 h 234797"/>
                <a:gd name="connsiteX31" fmla="*/ 4727 w 651384"/>
                <a:gd name="connsiteY31" fmla="*/ 234797 h 23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1384" h="234797">
                  <a:moveTo>
                    <a:pt x="4727" y="234797"/>
                  </a:moveTo>
                  <a:cubicBezTo>
                    <a:pt x="2727" y="234797"/>
                    <a:pt x="917" y="233559"/>
                    <a:pt x="250" y="231559"/>
                  </a:cubicBezTo>
                  <a:cubicBezTo>
                    <a:pt x="-607" y="229082"/>
                    <a:pt x="821" y="226320"/>
                    <a:pt x="3298" y="225558"/>
                  </a:cubicBezTo>
                  <a:cubicBezTo>
                    <a:pt x="5108" y="224986"/>
                    <a:pt x="48161" y="210699"/>
                    <a:pt x="66544" y="210699"/>
                  </a:cubicBezTo>
                  <a:cubicBezTo>
                    <a:pt x="72069" y="210699"/>
                    <a:pt x="85213" y="202222"/>
                    <a:pt x="99215" y="193268"/>
                  </a:cubicBezTo>
                  <a:cubicBezTo>
                    <a:pt x="124551" y="177076"/>
                    <a:pt x="159222" y="154787"/>
                    <a:pt x="194084" y="150691"/>
                  </a:cubicBezTo>
                  <a:cubicBezTo>
                    <a:pt x="210657" y="148691"/>
                    <a:pt x="226469" y="147548"/>
                    <a:pt x="241613" y="146405"/>
                  </a:cubicBezTo>
                  <a:cubicBezTo>
                    <a:pt x="275808" y="143833"/>
                    <a:pt x="305240" y="141547"/>
                    <a:pt x="323719" y="131737"/>
                  </a:cubicBezTo>
                  <a:lnTo>
                    <a:pt x="335816" y="125260"/>
                  </a:lnTo>
                  <a:cubicBezTo>
                    <a:pt x="364486" y="109829"/>
                    <a:pt x="400110" y="90684"/>
                    <a:pt x="416683" y="90684"/>
                  </a:cubicBezTo>
                  <a:cubicBezTo>
                    <a:pt x="423636" y="90684"/>
                    <a:pt x="435066" y="84874"/>
                    <a:pt x="447163" y="78682"/>
                  </a:cubicBezTo>
                  <a:cubicBezTo>
                    <a:pt x="462879" y="70681"/>
                    <a:pt x="480786" y="61537"/>
                    <a:pt x="496121" y="61537"/>
                  </a:cubicBezTo>
                  <a:cubicBezTo>
                    <a:pt x="509456" y="61537"/>
                    <a:pt x="522601" y="55918"/>
                    <a:pt x="535364" y="50488"/>
                  </a:cubicBezTo>
                  <a:cubicBezTo>
                    <a:pt x="546413" y="45726"/>
                    <a:pt x="556891" y="41344"/>
                    <a:pt x="567083" y="40487"/>
                  </a:cubicBezTo>
                  <a:cubicBezTo>
                    <a:pt x="568988" y="40297"/>
                    <a:pt x="571083" y="40201"/>
                    <a:pt x="573179" y="40106"/>
                  </a:cubicBezTo>
                  <a:cubicBezTo>
                    <a:pt x="594038" y="38868"/>
                    <a:pt x="625566" y="37058"/>
                    <a:pt x="642330" y="2673"/>
                  </a:cubicBezTo>
                  <a:cubicBezTo>
                    <a:pt x="643473" y="292"/>
                    <a:pt x="646331" y="-661"/>
                    <a:pt x="648712" y="482"/>
                  </a:cubicBezTo>
                  <a:cubicBezTo>
                    <a:pt x="651093" y="1625"/>
                    <a:pt x="652046" y="4483"/>
                    <a:pt x="650903" y="6864"/>
                  </a:cubicBezTo>
                  <a:cubicBezTo>
                    <a:pt x="631757" y="46297"/>
                    <a:pt x="595467" y="48393"/>
                    <a:pt x="573750" y="49631"/>
                  </a:cubicBezTo>
                  <a:cubicBezTo>
                    <a:pt x="571655" y="49726"/>
                    <a:pt x="569654" y="49917"/>
                    <a:pt x="567749" y="50012"/>
                  </a:cubicBezTo>
                  <a:cubicBezTo>
                    <a:pt x="559082" y="50679"/>
                    <a:pt x="549366" y="54870"/>
                    <a:pt x="538984" y="59251"/>
                  </a:cubicBezTo>
                  <a:cubicBezTo>
                    <a:pt x="525363" y="65062"/>
                    <a:pt x="511266" y="71062"/>
                    <a:pt x="496026" y="71062"/>
                  </a:cubicBezTo>
                  <a:cubicBezTo>
                    <a:pt x="482977" y="71062"/>
                    <a:pt x="466213" y="79635"/>
                    <a:pt x="451449" y="87160"/>
                  </a:cubicBezTo>
                  <a:cubicBezTo>
                    <a:pt x="437733" y="94208"/>
                    <a:pt x="425827" y="100209"/>
                    <a:pt x="416588" y="100209"/>
                  </a:cubicBezTo>
                  <a:cubicBezTo>
                    <a:pt x="402395" y="100209"/>
                    <a:pt x="364962" y="120307"/>
                    <a:pt x="340197" y="133642"/>
                  </a:cubicBezTo>
                  <a:lnTo>
                    <a:pt x="328005" y="140119"/>
                  </a:lnTo>
                  <a:cubicBezTo>
                    <a:pt x="307812" y="150787"/>
                    <a:pt x="277428" y="153168"/>
                    <a:pt x="242185" y="155835"/>
                  </a:cubicBezTo>
                  <a:cubicBezTo>
                    <a:pt x="227040" y="156978"/>
                    <a:pt x="211419" y="158216"/>
                    <a:pt x="195036" y="160121"/>
                  </a:cubicBezTo>
                  <a:cubicBezTo>
                    <a:pt x="162270" y="163931"/>
                    <a:pt x="128742" y="185553"/>
                    <a:pt x="104168" y="201269"/>
                  </a:cubicBezTo>
                  <a:cubicBezTo>
                    <a:pt x="87023" y="212223"/>
                    <a:pt x="74640" y="220224"/>
                    <a:pt x="66353" y="220224"/>
                  </a:cubicBezTo>
                  <a:cubicBezTo>
                    <a:pt x="49494" y="220224"/>
                    <a:pt x="6536" y="234416"/>
                    <a:pt x="6060" y="234607"/>
                  </a:cubicBezTo>
                  <a:cubicBezTo>
                    <a:pt x="5679" y="234702"/>
                    <a:pt x="5203" y="234797"/>
                    <a:pt x="4727" y="234797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6" name="Forme libre : forme 2445">
              <a:extLst>
                <a:ext uri="{FF2B5EF4-FFF2-40B4-BE49-F238E27FC236}">
                  <a16:creationId xmlns:a16="http://schemas.microsoft.com/office/drawing/2014/main" id="{0DB04E56-B4DD-6CBF-C184-CC856C22B655}"/>
                </a:ext>
              </a:extLst>
            </p:cNvPr>
            <p:cNvSpPr/>
            <p:nvPr/>
          </p:nvSpPr>
          <p:spPr>
            <a:xfrm>
              <a:off x="16359159" y="2127956"/>
              <a:ext cx="531635" cy="178706"/>
            </a:xfrm>
            <a:custGeom>
              <a:avLst/>
              <a:gdLst>
                <a:gd name="connsiteX0" fmla="*/ 447567 w 521625"/>
                <a:gd name="connsiteY0" fmla="*/ 175343 h 175342"/>
                <a:gd name="connsiteX1" fmla="*/ 422516 w 521625"/>
                <a:gd name="connsiteY1" fmla="*/ 172771 h 175342"/>
                <a:gd name="connsiteX2" fmla="*/ 397276 w 521625"/>
                <a:gd name="connsiteY2" fmla="*/ 170485 h 175342"/>
                <a:gd name="connsiteX3" fmla="*/ 371367 w 521625"/>
                <a:gd name="connsiteY3" fmla="*/ 168009 h 175342"/>
                <a:gd name="connsiteX4" fmla="*/ 353365 w 521625"/>
                <a:gd name="connsiteY4" fmla="*/ 168390 h 175342"/>
                <a:gd name="connsiteX5" fmla="*/ 349269 w 521625"/>
                <a:gd name="connsiteY5" fmla="*/ 170199 h 175342"/>
                <a:gd name="connsiteX6" fmla="*/ 317741 w 521625"/>
                <a:gd name="connsiteY6" fmla="*/ 165913 h 175342"/>
                <a:gd name="connsiteX7" fmla="*/ 294024 w 521625"/>
                <a:gd name="connsiteY7" fmla="*/ 162103 h 175342"/>
                <a:gd name="connsiteX8" fmla="*/ 282594 w 521625"/>
                <a:gd name="connsiteY8" fmla="*/ 161341 h 175342"/>
                <a:gd name="connsiteX9" fmla="*/ 281166 w 521625"/>
                <a:gd name="connsiteY9" fmla="*/ 160770 h 175342"/>
                <a:gd name="connsiteX10" fmla="*/ 230112 w 521625"/>
                <a:gd name="connsiteY10" fmla="*/ 149340 h 175342"/>
                <a:gd name="connsiteX11" fmla="*/ 202680 w 521625"/>
                <a:gd name="connsiteY11" fmla="*/ 141053 h 175342"/>
                <a:gd name="connsiteX12" fmla="*/ 176772 w 521625"/>
                <a:gd name="connsiteY12" fmla="*/ 116193 h 175342"/>
                <a:gd name="connsiteX13" fmla="*/ 144577 w 521625"/>
                <a:gd name="connsiteY13" fmla="*/ 102096 h 175342"/>
                <a:gd name="connsiteX14" fmla="*/ 127147 w 521625"/>
                <a:gd name="connsiteY14" fmla="*/ 85713 h 175342"/>
                <a:gd name="connsiteX15" fmla="*/ 120955 w 521625"/>
                <a:gd name="connsiteY15" fmla="*/ 81236 h 175342"/>
                <a:gd name="connsiteX16" fmla="*/ 106668 w 521625"/>
                <a:gd name="connsiteY16" fmla="*/ 74854 h 175342"/>
                <a:gd name="connsiteX17" fmla="*/ 84570 w 521625"/>
                <a:gd name="connsiteY17" fmla="*/ 62853 h 175342"/>
                <a:gd name="connsiteX18" fmla="*/ 76092 w 521625"/>
                <a:gd name="connsiteY18" fmla="*/ 58757 h 175342"/>
                <a:gd name="connsiteX19" fmla="*/ 51518 w 521625"/>
                <a:gd name="connsiteY19" fmla="*/ 38469 h 175342"/>
                <a:gd name="connsiteX20" fmla="*/ 3798 w 521625"/>
                <a:gd name="connsiteY20" fmla="*/ 9417 h 175342"/>
                <a:gd name="connsiteX21" fmla="*/ 83 w 521625"/>
                <a:gd name="connsiteY21" fmla="*/ 3798 h 175342"/>
                <a:gd name="connsiteX22" fmla="*/ 5703 w 521625"/>
                <a:gd name="connsiteY22" fmla="*/ 83 h 175342"/>
                <a:gd name="connsiteX23" fmla="*/ 59805 w 521625"/>
                <a:gd name="connsiteY23" fmla="*/ 33801 h 175342"/>
                <a:gd name="connsiteX24" fmla="*/ 78378 w 521625"/>
                <a:gd name="connsiteY24" fmla="*/ 49422 h 175342"/>
                <a:gd name="connsiteX25" fmla="*/ 91618 w 521625"/>
                <a:gd name="connsiteY25" fmla="*/ 56376 h 175342"/>
                <a:gd name="connsiteX26" fmla="*/ 109811 w 521625"/>
                <a:gd name="connsiteY26" fmla="*/ 65805 h 175342"/>
                <a:gd name="connsiteX27" fmla="*/ 126670 w 521625"/>
                <a:gd name="connsiteY27" fmla="*/ 73616 h 175342"/>
                <a:gd name="connsiteX28" fmla="*/ 132671 w 521625"/>
                <a:gd name="connsiteY28" fmla="*/ 77997 h 175342"/>
                <a:gd name="connsiteX29" fmla="*/ 153245 w 521625"/>
                <a:gd name="connsiteY29" fmla="*/ 98190 h 175342"/>
                <a:gd name="connsiteX30" fmla="*/ 176200 w 521625"/>
                <a:gd name="connsiteY30" fmla="*/ 106763 h 175342"/>
                <a:gd name="connsiteX31" fmla="*/ 211823 w 521625"/>
                <a:gd name="connsiteY31" fmla="*/ 138672 h 175342"/>
                <a:gd name="connsiteX32" fmla="*/ 227349 w 521625"/>
                <a:gd name="connsiteY32" fmla="*/ 140291 h 175342"/>
                <a:gd name="connsiteX33" fmla="*/ 284499 w 521625"/>
                <a:gd name="connsiteY33" fmla="*/ 152007 h 175342"/>
                <a:gd name="connsiteX34" fmla="*/ 285928 w 521625"/>
                <a:gd name="connsiteY34" fmla="*/ 152578 h 175342"/>
                <a:gd name="connsiteX35" fmla="*/ 293548 w 521625"/>
                <a:gd name="connsiteY35" fmla="*/ 152769 h 175342"/>
                <a:gd name="connsiteX36" fmla="*/ 322123 w 521625"/>
                <a:gd name="connsiteY36" fmla="*/ 157722 h 175342"/>
                <a:gd name="connsiteX37" fmla="*/ 345745 w 521625"/>
                <a:gd name="connsiteY37" fmla="*/ 161532 h 175342"/>
                <a:gd name="connsiteX38" fmla="*/ 349365 w 521625"/>
                <a:gd name="connsiteY38" fmla="*/ 159912 h 175342"/>
                <a:gd name="connsiteX39" fmla="*/ 373844 w 521625"/>
                <a:gd name="connsiteY39" fmla="*/ 158865 h 175342"/>
                <a:gd name="connsiteX40" fmla="*/ 397466 w 521625"/>
                <a:gd name="connsiteY40" fmla="*/ 161055 h 175342"/>
                <a:gd name="connsiteX41" fmla="*/ 424803 w 521625"/>
                <a:gd name="connsiteY41" fmla="*/ 163627 h 175342"/>
                <a:gd name="connsiteX42" fmla="*/ 515100 w 521625"/>
                <a:gd name="connsiteY42" fmla="*/ 151816 h 175342"/>
                <a:gd name="connsiteX43" fmla="*/ 521291 w 521625"/>
                <a:gd name="connsiteY43" fmla="*/ 154483 h 175342"/>
                <a:gd name="connsiteX44" fmla="*/ 518624 w 521625"/>
                <a:gd name="connsiteY44" fmla="*/ 160674 h 175342"/>
                <a:gd name="connsiteX45" fmla="*/ 447567 w 521625"/>
                <a:gd name="connsiteY45" fmla="*/ 175343 h 17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1625" h="175342">
                  <a:moveTo>
                    <a:pt x="447567" y="175343"/>
                  </a:moveTo>
                  <a:cubicBezTo>
                    <a:pt x="435090" y="175343"/>
                    <a:pt x="426517" y="173724"/>
                    <a:pt x="422516" y="172771"/>
                  </a:cubicBezTo>
                  <a:cubicBezTo>
                    <a:pt x="414516" y="170771"/>
                    <a:pt x="405753" y="170676"/>
                    <a:pt x="397276" y="170485"/>
                  </a:cubicBezTo>
                  <a:cubicBezTo>
                    <a:pt x="388607" y="170295"/>
                    <a:pt x="379559" y="170199"/>
                    <a:pt x="371367" y="168009"/>
                  </a:cubicBezTo>
                  <a:cubicBezTo>
                    <a:pt x="360414" y="165151"/>
                    <a:pt x="358033" y="166199"/>
                    <a:pt x="353365" y="168390"/>
                  </a:cubicBezTo>
                  <a:cubicBezTo>
                    <a:pt x="352127" y="168961"/>
                    <a:pt x="350793" y="169628"/>
                    <a:pt x="349269" y="170199"/>
                  </a:cubicBezTo>
                  <a:cubicBezTo>
                    <a:pt x="339840" y="174009"/>
                    <a:pt x="334315" y="174676"/>
                    <a:pt x="317741" y="165913"/>
                  </a:cubicBezTo>
                  <a:cubicBezTo>
                    <a:pt x="308979" y="161341"/>
                    <a:pt x="300692" y="161722"/>
                    <a:pt x="294024" y="162103"/>
                  </a:cubicBezTo>
                  <a:cubicBezTo>
                    <a:pt x="289643" y="162294"/>
                    <a:pt x="285833" y="162484"/>
                    <a:pt x="282594" y="161341"/>
                  </a:cubicBezTo>
                  <a:lnTo>
                    <a:pt x="281166" y="160770"/>
                  </a:lnTo>
                  <a:cubicBezTo>
                    <a:pt x="256496" y="151340"/>
                    <a:pt x="239351" y="147530"/>
                    <a:pt x="230112" y="149340"/>
                  </a:cubicBezTo>
                  <a:cubicBezTo>
                    <a:pt x="213919" y="152578"/>
                    <a:pt x="206299" y="154102"/>
                    <a:pt x="202680" y="141053"/>
                  </a:cubicBezTo>
                  <a:cubicBezTo>
                    <a:pt x="200584" y="133338"/>
                    <a:pt x="188297" y="115621"/>
                    <a:pt x="176772" y="116193"/>
                  </a:cubicBezTo>
                  <a:cubicBezTo>
                    <a:pt x="166008" y="116764"/>
                    <a:pt x="150959" y="116002"/>
                    <a:pt x="144577" y="102096"/>
                  </a:cubicBezTo>
                  <a:cubicBezTo>
                    <a:pt x="141910" y="96190"/>
                    <a:pt x="134767" y="91142"/>
                    <a:pt x="127147" y="85713"/>
                  </a:cubicBezTo>
                  <a:cubicBezTo>
                    <a:pt x="125051" y="84189"/>
                    <a:pt x="122956" y="82760"/>
                    <a:pt x="120955" y="81236"/>
                  </a:cubicBezTo>
                  <a:cubicBezTo>
                    <a:pt x="117336" y="78474"/>
                    <a:pt x="112192" y="76759"/>
                    <a:pt x="106668" y="74854"/>
                  </a:cubicBezTo>
                  <a:cubicBezTo>
                    <a:pt x="98666" y="72092"/>
                    <a:pt x="90475" y="69234"/>
                    <a:pt x="84570" y="62853"/>
                  </a:cubicBezTo>
                  <a:cubicBezTo>
                    <a:pt x="82188" y="60186"/>
                    <a:pt x="79616" y="59614"/>
                    <a:pt x="76092" y="58757"/>
                  </a:cubicBezTo>
                  <a:cubicBezTo>
                    <a:pt x="69139" y="57042"/>
                    <a:pt x="60566" y="54947"/>
                    <a:pt x="51518" y="38469"/>
                  </a:cubicBezTo>
                  <a:cubicBezTo>
                    <a:pt x="39802" y="17228"/>
                    <a:pt x="4179" y="9513"/>
                    <a:pt x="3798" y="9417"/>
                  </a:cubicBezTo>
                  <a:cubicBezTo>
                    <a:pt x="1226" y="8846"/>
                    <a:pt x="-393" y="6369"/>
                    <a:pt x="83" y="3798"/>
                  </a:cubicBezTo>
                  <a:cubicBezTo>
                    <a:pt x="654" y="1226"/>
                    <a:pt x="3131" y="-393"/>
                    <a:pt x="5703" y="83"/>
                  </a:cubicBezTo>
                  <a:cubicBezTo>
                    <a:pt x="7322" y="464"/>
                    <a:pt x="45898" y="8655"/>
                    <a:pt x="59805" y="33801"/>
                  </a:cubicBezTo>
                  <a:cubicBezTo>
                    <a:pt x="66853" y="46565"/>
                    <a:pt x="72473" y="47994"/>
                    <a:pt x="78378" y="49422"/>
                  </a:cubicBezTo>
                  <a:cubicBezTo>
                    <a:pt x="82569" y="50470"/>
                    <a:pt x="87237" y="51613"/>
                    <a:pt x="91618" y="56376"/>
                  </a:cubicBezTo>
                  <a:cubicBezTo>
                    <a:pt x="95809" y="60948"/>
                    <a:pt x="102667" y="63329"/>
                    <a:pt x="109811" y="65805"/>
                  </a:cubicBezTo>
                  <a:cubicBezTo>
                    <a:pt x="115717" y="67901"/>
                    <a:pt x="121812" y="69996"/>
                    <a:pt x="126670" y="73616"/>
                  </a:cubicBezTo>
                  <a:cubicBezTo>
                    <a:pt x="128670" y="75140"/>
                    <a:pt x="130671" y="76569"/>
                    <a:pt x="132671" y="77997"/>
                  </a:cubicBezTo>
                  <a:cubicBezTo>
                    <a:pt x="140957" y="83903"/>
                    <a:pt x="149530" y="89904"/>
                    <a:pt x="153245" y="98190"/>
                  </a:cubicBezTo>
                  <a:cubicBezTo>
                    <a:pt x="155436" y="102953"/>
                    <a:pt x="159627" y="107620"/>
                    <a:pt x="176200" y="106763"/>
                  </a:cubicBezTo>
                  <a:cubicBezTo>
                    <a:pt x="194488" y="105525"/>
                    <a:pt x="209347" y="129432"/>
                    <a:pt x="211823" y="138672"/>
                  </a:cubicBezTo>
                  <a:cubicBezTo>
                    <a:pt x="213062" y="143148"/>
                    <a:pt x="212966" y="143148"/>
                    <a:pt x="227349" y="140291"/>
                  </a:cubicBezTo>
                  <a:cubicBezTo>
                    <a:pt x="244685" y="136862"/>
                    <a:pt x="274593" y="148197"/>
                    <a:pt x="284499" y="152007"/>
                  </a:cubicBezTo>
                  <a:lnTo>
                    <a:pt x="285928" y="152578"/>
                  </a:lnTo>
                  <a:cubicBezTo>
                    <a:pt x="287262" y="153054"/>
                    <a:pt x="290309" y="152959"/>
                    <a:pt x="293548" y="152769"/>
                  </a:cubicBezTo>
                  <a:cubicBezTo>
                    <a:pt x="300978" y="152388"/>
                    <a:pt x="311169" y="151816"/>
                    <a:pt x="322123" y="157722"/>
                  </a:cubicBezTo>
                  <a:cubicBezTo>
                    <a:pt x="336411" y="165246"/>
                    <a:pt x="339173" y="164199"/>
                    <a:pt x="345745" y="161532"/>
                  </a:cubicBezTo>
                  <a:cubicBezTo>
                    <a:pt x="347079" y="160960"/>
                    <a:pt x="348317" y="160389"/>
                    <a:pt x="349365" y="159912"/>
                  </a:cubicBezTo>
                  <a:cubicBezTo>
                    <a:pt x="355651" y="156960"/>
                    <a:pt x="360223" y="155340"/>
                    <a:pt x="373844" y="158865"/>
                  </a:cubicBezTo>
                  <a:cubicBezTo>
                    <a:pt x="380988" y="160770"/>
                    <a:pt x="388989" y="160865"/>
                    <a:pt x="397466" y="161055"/>
                  </a:cubicBezTo>
                  <a:cubicBezTo>
                    <a:pt x="406419" y="161246"/>
                    <a:pt x="415754" y="161436"/>
                    <a:pt x="424803" y="163627"/>
                  </a:cubicBezTo>
                  <a:cubicBezTo>
                    <a:pt x="433566" y="165818"/>
                    <a:pt x="465950" y="171247"/>
                    <a:pt x="515100" y="151816"/>
                  </a:cubicBezTo>
                  <a:cubicBezTo>
                    <a:pt x="517576" y="150864"/>
                    <a:pt x="520338" y="152007"/>
                    <a:pt x="521291" y="154483"/>
                  </a:cubicBezTo>
                  <a:cubicBezTo>
                    <a:pt x="522243" y="156960"/>
                    <a:pt x="521101" y="159722"/>
                    <a:pt x="518624" y="160674"/>
                  </a:cubicBezTo>
                  <a:cubicBezTo>
                    <a:pt x="488811" y="172295"/>
                    <a:pt x="464522" y="175343"/>
                    <a:pt x="447567" y="1753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7" name="Forme libre : forme 2446">
              <a:extLst>
                <a:ext uri="{FF2B5EF4-FFF2-40B4-BE49-F238E27FC236}">
                  <a16:creationId xmlns:a16="http://schemas.microsoft.com/office/drawing/2014/main" id="{5A487C34-A6B4-0779-2FB9-12898C9A7F46}"/>
                </a:ext>
              </a:extLst>
            </p:cNvPr>
            <p:cNvSpPr/>
            <p:nvPr/>
          </p:nvSpPr>
          <p:spPr>
            <a:xfrm>
              <a:off x="14360432" y="3985791"/>
              <a:ext cx="287088" cy="477745"/>
            </a:xfrm>
            <a:custGeom>
              <a:avLst/>
              <a:gdLst>
                <a:gd name="connsiteX0" fmla="*/ 4744 w 281683"/>
                <a:gd name="connsiteY0" fmla="*/ 468750 h 468750"/>
                <a:gd name="connsiteX1" fmla="*/ 3981 w 281683"/>
                <a:gd name="connsiteY1" fmla="*/ 468655 h 468750"/>
                <a:gd name="connsiteX2" fmla="*/ 76 w 281683"/>
                <a:gd name="connsiteY2" fmla="*/ 463225 h 468750"/>
                <a:gd name="connsiteX3" fmla="*/ 39986 w 281683"/>
                <a:gd name="connsiteY3" fmla="*/ 370166 h 468750"/>
                <a:gd name="connsiteX4" fmla="*/ 165430 w 281683"/>
                <a:gd name="connsiteY4" fmla="*/ 241483 h 468750"/>
                <a:gd name="connsiteX5" fmla="*/ 156572 w 281683"/>
                <a:gd name="connsiteY5" fmla="*/ 220243 h 468750"/>
                <a:gd name="connsiteX6" fmla="*/ 152667 w 281683"/>
                <a:gd name="connsiteY6" fmla="*/ 169665 h 468750"/>
                <a:gd name="connsiteX7" fmla="*/ 156477 w 281683"/>
                <a:gd name="connsiteY7" fmla="*/ 164712 h 468750"/>
                <a:gd name="connsiteX8" fmla="*/ 231534 w 281683"/>
                <a:gd name="connsiteY8" fmla="*/ 108705 h 468750"/>
                <a:gd name="connsiteX9" fmla="*/ 270205 w 281683"/>
                <a:gd name="connsiteY9" fmla="*/ 102323 h 468750"/>
                <a:gd name="connsiteX10" fmla="*/ 261538 w 281683"/>
                <a:gd name="connsiteY10" fmla="*/ 71272 h 468750"/>
                <a:gd name="connsiteX11" fmla="*/ 256394 w 281683"/>
                <a:gd name="connsiteY11" fmla="*/ 27457 h 468750"/>
                <a:gd name="connsiteX12" fmla="*/ 270396 w 281683"/>
                <a:gd name="connsiteY12" fmla="*/ 2787 h 468750"/>
                <a:gd name="connsiteX13" fmla="*/ 276682 w 281683"/>
                <a:gd name="connsiteY13" fmla="*/ 406 h 468750"/>
                <a:gd name="connsiteX14" fmla="*/ 279064 w 281683"/>
                <a:gd name="connsiteY14" fmla="*/ 6692 h 468750"/>
                <a:gd name="connsiteX15" fmla="*/ 264300 w 281683"/>
                <a:gd name="connsiteY15" fmla="*/ 32600 h 468750"/>
                <a:gd name="connsiteX16" fmla="*/ 268967 w 281683"/>
                <a:gd name="connsiteY16" fmla="*/ 65271 h 468750"/>
                <a:gd name="connsiteX17" fmla="*/ 278111 w 281683"/>
                <a:gd name="connsiteY17" fmla="*/ 107372 h 468750"/>
                <a:gd name="connsiteX18" fmla="*/ 229153 w 281683"/>
                <a:gd name="connsiteY18" fmla="*/ 117754 h 468750"/>
                <a:gd name="connsiteX19" fmla="*/ 164002 w 281683"/>
                <a:gd name="connsiteY19" fmla="*/ 170427 h 468750"/>
                <a:gd name="connsiteX20" fmla="*/ 160191 w 281683"/>
                <a:gd name="connsiteY20" fmla="*/ 175380 h 468750"/>
                <a:gd name="connsiteX21" fmla="*/ 164859 w 281683"/>
                <a:gd name="connsiteY21" fmla="*/ 215290 h 468750"/>
                <a:gd name="connsiteX22" fmla="*/ 175051 w 281683"/>
                <a:gd name="connsiteY22" fmla="*/ 241388 h 468750"/>
                <a:gd name="connsiteX23" fmla="*/ 45796 w 281683"/>
                <a:gd name="connsiteY23" fmla="*/ 377786 h 468750"/>
                <a:gd name="connsiteX24" fmla="*/ 9601 w 281683"/>
                <a:gd name="connsiteY24" fmla="*/ 464749 h 468750"/>
                <a:gd name="connsiteX25" fmla="*/ 4744 w 281683"/>
                <a:gd name="connsiteY25" fmla="*/ 468750 h 46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1683" h="468750">
                  <a:moveTo>
                    <a:pt x="4744" y="468750"/>
                  </a:moveTo>
                  <a:cubicBezTo>
                    <a:pt x="4458" y="468750"/>
                    <a:pt x="4267" y="468750"/>
                    <a:pt x="3981" y="468655"/>
                  </a:cubicBezTo>
                  <a:cubicBezTo>
                    <a:pt x="1410" y="468274"/>
                    <a:pt x="-400" y="465797"/>
                    <a:pt x="76" y="463225"/>
                  </a:cubicBezTo>
                  <a:cubicBezTo>
                    <a:pt x="553" y="460273"/>
                    <a:pt x="12364" y="390550"/>
                    <a:pt x="39986" y="370166"/>
                  </a:cubicBezTo>
                  <a:cubicBezTo>
                    <a:pt x="70561" y="347687"/>
                    <a:pt x="165430" y="258438"/>
                    <a:pt x="165430" y="241483"/>
                  </a:cubicBezTo>
                  <a:cubicBezTo>
                    <a:pt x="165430" y="235102"/>
                    <a:pt x="161144" y="227863"/>
                    <a:pt x="156572" y="220243"/>
                  </a:cubicBezTo>
                  <a:cubicBezTo>
                    <a:pt x="148190" y="206146"/>
                    <a:pt x="137808" y="188620"/>
                    <a:pt x="152667" y="169665"/>
                  </a:cubicBezTo>
                  <a:lnTo>
                    <a:pt x="156477" y="164712"/>
                  </a:lnTo>
                  <a:cubicBezTo>
                    <a:pt x="178194" y="136804"/>
                    <a:pt x="205149" y="101942"/>
                    <a:pt x="231534" y="108705"/>
                  </a:cubicBezTo>
                  <a:cubicBezTo>
                    <a:pt x="249250" y="113182"/>
                    <a:pt x="264776" y="110610"/>
                    <a:pt x="270205" y="102323"/>
                  </a:cubicBezTo>
                  <a:cubicBezTo>
                    <a:pt x="274777" y="95275"/>
                    <a:pt x="271729" y="84226"/>
                    <a:pt x="261538" y="71272"/>
                  </a:cubicBezTo>
                  <a:cubicBezTo>
                    <a:pt x="243821" y="48697"/>
                    <a:pt x="246202" y="42792"/>
                    <a:pt x="256394" y="27457"/>
                  </a:cubicBezTo>
                  <a:cubicBezTo>
                    <a:pt x="260299" y="21551"/>
                    <a:pt x="265252" y="14217"/>
                    <a:pt x="270396" y="2787"/>
                  </a:cubicBezTo>
                  <a:cubicBezTo>
                    <a:pt x="271539" y="406"/>
                    <a:pt x="274301" y="-642"/>
                    <a:pt x="276682" y="406"/>
                  </a:cubicBezTo>
                  <a:cubicBezTo>
                    <a:pt x="279064" y="1454"/>
                    <a:pt x="280111" y="4311"/>
                    <a:pt x="279064" y="6692"/>
                  </a:cubicBezTo>
                  <a:cubicBezTo>
                    <a:pt x="273539" y="18789"/>
                    <a:pt x="268205" y="26790"/>
                    <a:pt x="264300" y="32600"/>
                  </a:cubicBezTo>
                  <a:cubicBezTo>
                    <a:pt x="255823" y="45364"/>
                    <a:pt x="254680" y="46983"/>
                    <a:pt x="268967" y="65271"/>
                  </a:cubicBezTo>
                  <a:cubicBezTo>
                    <a:pt x="286398" y="87464"/>
                    <a:pt x="282112" y="101180"/>
                    <a:pt x="278111" y="107372"/>
                  </a:cubicBezTo>
                  <a:cubicBezTo>
                    <a:pt x="270396" y="119278"/>
                    <a:pt x="251155" y="123373"/>
                    <a:pt x="229153" y="117754"/>
                  </a:cubicBezTo>
                  <a:cubicBezTo>
                    <a:pt x="208864" y="112705"/>
                    <a:pt x="182956" y="146043"/>
                    <a:pt x="164002" y="170427"/>
                  </a:cubicBezTo>
                  <a:lnTo>
                    <a:pt x="160191" y="175380"/>
                  </a:lnTo>
                  <a:cubicBezTo>
                    <a:pt x="149428" y="189191"/>
                    <a:pt x="156572" y="201288"/>
                    <a:pt x="164859" y="215290"/>
                  </a:cubicBezTo>
                  <a:cubicBezTo>
                    <a:pt x="169812" y="223767"/>
                    <a:pt x="175051" y="232435"/>
                    <a:pt x="175051" y="241388"/>
                  </a:cubicBezTo>
                  <a:cubicBezTo>
                    <a:pt x="175051" y="265963"/>
                    <a:pt x="67989" y="361403"/>
                    <a:pt x="45796" y="377786"/>
                  </a:cubicBezTo>
                  <a:cubicBezTo>
                    <a:pt x="21222" y="395884"/>
                    <a:pt x="9792" y="463988"/>
                    <a:pt x="9601" y="464749"/>
                  </a:cubicBezTo>
                  <a:cubicBezTo>
                    <a:pt x="9030" y="467035"/>
                    <a:pt x="7030" y="468750"/>
                    <a:pt x="4744" y="4687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8" name="Forme libre : forme 2447">
              <a:extLst>
                <a:ext uri="{FF2B5EF4-FFF2-40B4-BE49-F238E27FC236}">
                  <a16:creationId xmlns:a16="http://schemas.microsoft.com/office/drawing/2014/main" id="{3487026F-615C-7CBC-074E-56EBB530BFE8}"/>
                </a:ext>
              </a:extLst>
            </p:cNvPr>
            <p:cNvSpPr/>
            <p:nvPr/>
          </p:nvSpPr>
          <p:spPr>
            <a:xfrm>
              <a:off x="16296735" y="5535835"/>
              <a:ext cx="65346" cy="221065"/>
            </a:xfrm>
            <a:custGeom>
              <a:avLst/>
              <a:gdLst>
                <a:gd name="connsiteX0" fmla="*/ 59330 w 64116"/>
                <a:gd name="connsiteY0" fmla="*/ 216904 h 216903"/>
                <a:gd name="connsiteX1" fmla="*/ 55711 w 64116"/>
                <a:gd name="connsiteY1" fmla="*/ 215284 h 216903"/>
                <a:gd name="connsiteX2" fmla="*/ 44852 w 64116"/>
                <a:gd name="connsiteY2" fmla="*/ 177470 h 216903"/>
                <a:gd name="connsiteX3" fmla="*/ 36280 w 64116"/>
                <a:gd name="connsiteY3" fmla="*/ 153753 h 216903"/>
                <a:gd name="connsiteX4" fmla="*/ 31994 w 64116"/>
                <a:gd name="connsiteY4" fmla="*/ 149847 h 216903"/>
                <a:gd name="connsiteX5" fmla="*/ 22278 w 64116"/>
                <a:gd name="connsiteY5" fmla="*/ 124987 h 216903"/>
                <a:gd name="connsiteX6" fmla="*/ 17897 w 64116"/>
                <a:gd name="connsiteY6" fmla="*/ 90793 h 216903"/>
                <a:gd name="connsiteX7" fmla="*/ 9134 w 64116"/>
                <a:gd name="connsiteY7" fmla="*/ 61932 h 216903"/>
                <a:gd name="connsiteX8" fmla="*/ 4657 w 64116"/>
                <a:gd name="connsiteY8" fmla="*/ 42406 h 216903"/>
                <a:gd name="connsiteX9" fmla="*/ 2085 w 64116"/>
                <a:gd name="connsiteY9" fmla="*/ 35547 h 216903"/>
                <a:gd name="connsiteX10" fmla="*/ 1895 w 64116"/>
                <a:gd name="connsiteY10" fmla="*/ 3734 h 216903"/>
                <a:gd name="connsiteX11" fmla="*/ 7610 w 64116"/>
                <a:gd name="connsiteY11" fmla="*/ 115 h 216903"/>
                <a:gd name="connsiteX12" fmla="*/ 11229 w 64116"/>
                <a:gd name="connsiteY12" fmla="*/ 5829 h 216903"/>
                <a:gd name="connsiteX13" fmla="*/ 11039 w 64116"/>
                <a:gd name="connsiteY13" fmla="*/ 32405 h 216903"/>
                <a:gd name="connsiteX14" fmla="*/ 13515 w 64116"/>
                <a:gd name="connsiteY14" fmla="*/ 38977 h 216903"/>
                <a:gd name="connsiteX15" fmla="*/ 18564 w 64116"/>
                <a:gd name="connsiteY15" fmla="*/ 62789 h 216903"/>
                <a:gd name="connsiteX16" fmla="*/ 25993 w 64116"/>
                <a:gd name="connsiteY16" fmla="*/ 85840 h 216903"/>
                <a:gd name="connsiteX17" fmla="*/ 31422 w 64116"/>
                <a:gd name="connsiteY17" fmla="*/ 127845 h 216903"/>
                <a:gd name="connsiteX18" fmla="*/ 38090 w 64116"/>
                <a:gd name="connsiteY18" fmla="*/ 142704 h 216903"/>
                <a:gd name="connsiteX19" fmla="*/ 43424 w 64116"/>
                <a:gd name="connsiteY19" fmla="*/ 147657 h 216903"/>
                <a:gd name="connsiteX20" fmla="*/ 54282 w 64116"/>
                <a:gd name="connsiteY20" fmla="*/ 178994 h 216903"/>
                <a:gd name="connsiteX21" fmla="*/ 62950 w 64116"/>
                <a:gd name="connsiteY21" fmla="*/ 209283 h 216903"/>
                <a:gd name="connsiteX22" fmla="*/ 62474 w 64116"/>
                <a:gd name="connsiteY22" fmla="*/ 216046 h 216903"/>
                <a:gd name="connsiteX23" fmla="*/ 59330 w 64116"/>
                <a:gd name="connsiteY23" fmla="*/ 216904 h 21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16" h="216903">
                  <a:moveTo>
                    <a:pt x="59330" y="216904"/>
                  </a:moveTo>
                  <a:cubicBezTo>
                    <a:pt x="57997" y="216904"/>
                    <a:pt x="56664" y="216332"/>
                    <a:pt x="55711" y="215284"/>
                  </a:cubicBezTo>
                  <a:cubicBezTo>
                    <a:pt x="50187" y="208807"/>
                    <a:pt x="43043" y="190424"/>
                    <a:pt x="44852" y="177470"/>
                  </a:cubicBezTo>
                  <a:cubicBezTo>
                    <a:pt x="46281" y="167564"/>
                    <a:pt x="40947" y="159087"/>
                    <a:pt x="36280" y="153753"/>
                  </a:cubicBezTo>
                  <a:cubicBezTo>
                    <a:pt x="35042" y="152324"/>
                    <a:pt x="33518" y="151086"/>
                    <a:pt x="31994" y="149847"/>
                  </a:cubicBezTo>
                  <a:cubicBezTo>
                    <a:pt x="26279" y="144990"/>
                    <a:pt x="18373" y="138418"/>
                    <a:pt x="22278" y="124987"/>
                  </a:cubicBezTo>
                  <a:cubicBezTo>
                    <a:pt x="25898" y="112796"/>
                    <a:pt x="21326" y="96222"/>
                    <a:pt x="17897" y="90793"/>
                  </a:cubicBezTo>
                  <a:cubicBezTo>
                    <a:pt x="11324" y="80315"/>
                    <a:pt x="8372" y="70599"/>
                    <a:pt x="9134" y="61932"/>
                  </a:cubicBezTo>
                  <a:cubicBezTo>
                    <a:pt x="9705" y="55360"/>
                    <a:pt x="7610" y="49930"/>
                    <a:pt x="4657" y="42406"/>
                  </a:cubicBezTo>
                  <a:cubicBezTo>
                    <a:pt x="3800" y="40310"/>
                    <a:pt x="2942" y="38024"/>
                    <a:pt x="2085" y="35547"/>
                  </a:cubicBezTo>
                  <a:cubicBezTo>
                    <a:pt x="-2392" y="23070"/>
                    <a:pt x="1704" y="4496"/>
                    <a:pt x="1895" y="3734"/>
                  </a:cubicBezTo>
                  <a:cubicBezTo>
                    <a:pt x="2466" y="1162"/>
                    <a:pt x="5038" y="-457"/>
                    <a:pt x="7610" y="115"/>
                  </a:cubicBezTo>
                  <a:cubicBezTo>
                    <a:pt x="10182" y="686"/>
                    <a:pt x="11801" y="3258"/>
                    <a:pt x="11229" y="5829"/>
                  </a:cubicBezTo>
                  <a:cubicBezTo>
                    <a:pt x="10182" y="10402"/>
                    <a:pt x="8181" y="24118"/>
                    <a:pt x="11039" y="32405"/>
                  </a:cubicBezTo>
                  <a:cubicBezTo>
                    <a:pt x="11896" y="34786"/>
                    <a:pt x="12753" y="36976"/>
                    <a:pt x="13515" y="38977"/>
                  </a:cubicBezTo>
                  <a:cubicBezTo>
                    <a:pt x="16658" y="47073"/>
                    <a:pt x="19325" y="54026"/>
                    <a:pt x="18564" y="62789"/>
                  </a:cubicBezTo>
                  <a:cubicBezTo>
                    <a:pt x="17992" y="69362"/>
                    <a:pt x="20564" y="77077"/>
                    <a:pt x="25993" y="85840"/>
                  </a:cubicBezTo>
                  <a:cubicBezTo>
                    <a:pt x="31041" y="93936"/>
                    <a:pt x="35708" y="113081"/>
                    <a:pt x="31422" y="127845"/>
                  </a:cubicBezTo>
                  <a:cubicBezTo>
                    <a:pt x="29327" y="134988"/>
                    <a:pt x="32280" y="137846"/>
                    <a:pt x="38090" y="142704"/>
                  </a:cubicBezTo>
                  <a:cubicBezTo>
                    <a:pt x="39995" y="144323"/>
                    <a:pt x="41900" y="145942"/>
                    <a:pt x="43424" y="147657"/>
                  </a:cubicBezTo>
                  <a:cubicBezTo>
                    <a:pt x="49424" y="154515"/>
                    <a:pt x="56187" y="165564"/>
                    <a:pt x="54282" y="178994"/>
                  </a:cubicBezTo>
                  <a:cubicBezTo>
                    <a:pt x="52853" y="189186"/>
                    <a:pt x="59045" y="204712"/>
                    <a:pt x="62950" y="209283"/>
                  </a:cubicBezTo>
                  <a:cubicBezTo>
                    <a:pt x="64664" y="211284"/>
                    <a:pt x="64474" y="214332"/>
                    <a:pt x="62474" y="216046"/>
                  </a:cubicBezTo>
                  <a:cubicBezTo>
                    <a:pt x="61521" y="216522"/>
                    <a:pt x="60378" y="216904"/>
                    <a:pt x="59330" y="2169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9" name="Forme libre : forme 2448">
              <a:extLst>
                <a:ext uri="{FF2B5EF4-FFF2-40B4-BE49-F238E27FC236}">
                  <a16:creationId xmlns:a16="http://schemas.microsoft.com/office/drawing/2014/main" id="{39ED9F03-6882-A730-3324-DB08BCA9915B}"/>
                </a:ext>
              </a:extLst>
            </p:cNvPr>
            <p:cNvSpPr/>
            <p:nvPr/>
          </p:nvSpPr>
          <p:spPr>
            <a:xfrm>
              <a:off x="16458232" y="5886858"/>
              <a:ext cx="412138" cy="438531"/>
            </a:xfrm>
            <a:custGeom>
              <a:avLst/>
              <a:gdLst>
                <a:gd name="connsiteX0" fmla="*/ 399413 w 404378"/>
                <a:gd name="connsiteY0" fmla="*/ 430274 h 430274"/>
                <a:gd name="connsiteX1" fmla="*/ 395985 w 404378"/>
                <a:gd name="connsiteY1" fmla="*/ 428845 h 430274"/>
                <a:gd name="connsiteX2" fmla="*/ 352645 w 404378"/>
                <a:gd name="connsiteY2" fmla="*/ 386269 h 430274"/>
                <a:gd name="connsiteX3" fmla="*/ 330357 w 404378"/>
                <a:gd name="connsiteY3" fmla="*/ 382173 h 430274"/>
                <a:gd name="connsiteX4" fmla="*/ 312069 w 404378"/>
                <a:gd name="connsiteY4" fmla="*/ 380840 h 430274"/>
                <a:gd name="connsiteX5" fmla="*/ 295401 w 404378"/>
                <a:gd name="connsiteY5" fmla="*/ 369886 h 430274"/>
                <a:gd name="connsiteX6" fmla="*/ 305306 w 404378"/>
                <a:gd name="connsiteY6" fmla="*/ 344454 h 430274"/>
                <a:gd name="connsiteX7" fmla="*/ 305116 w 404378"/>
                <a:gd name="connsiteY7" fmla="*/ 322547 h 430274"/>
                <a:gd name="connsiteX8" fmla="*/ 276160 w 404378"/>
                <a:gd name="connsiteY8" fmla="*/ 323213 h 430274"/>
                <a:gd name="connsiteX9" fmla="*/ 244346 w 404378"/>
                <a:gd name="connsiteY9" fmla="*/ 323308 h 430274"/>
                <a:gd name="connsiteX10" fmla="*/ 243108 w 404378"/>
                <a:gd name="connsiteY10" fmla="*/ 292923 h 430274"/>
                <a:gd name="connsiteX11" fmla="*/ 248823 w 404378"/>
                <a:gd name="connsiteY11" fmla="*/ 273493 h 430274"/>
                <a:gd name="connsiteX12" fmla="*/ 233488 w 404378"/>
                <a:gd name="connsiteY12" fmla="*/ 256062 h 430274"/>
                <a:gd name="connsiteX13" fmla="*/ 224058 w 404378"/>
                <a:gd name="connsiteY13" fmla="*/ 252442 h 430274"/>
                <a:gd name="connsiteX14" fmla="*/ 206246 w 404378"/>
                <a:gd name="connsiteY14" fmla="*/ 233107 h 430274"/>
                <a:gd name="connsiteX15" fmla="*/ 196340 w 404378"/>
                <a:gd name="connsiteY15" fmla="*/ 217009 h 430274"/>
                <a:gd name="connsiteX16" fmla="*/ 145287 w 404378"/>
                <a:gd name="connsiteY16" fmla="*/ 136047 h 430274"/>
                <a:gd name="connsiteX17" fmla="*/ 103091 w 404378"/>
                <a:gd name="connsiteY17" fmla="*/ 120807 h 430274"/>
                <a:gd name="connsiteX18" fmla="*/ 94423 w 404378"/>
                <a:gd name="connsiteY18" fmla="*/ 120617 h 430274"/>
                <a:gd name="connsiteX19" fmla="*/ 70706 w 404378"/>
                <a:gd name="connsiteY19" fmla="*/ 76801 h 430274"/>
                <a:gd name="connsiteX20" fmla="*/ 68991 w 404378"/>
                <a:gd name="connsiteY20" fmla="*/ 67467 h 430274"/>
                <a:gd name="connsiteX21" fmla="*/ 54418 w 404378"/>
                <a:gd name="connsiteY21" fmla="*/ 54704 h 430274"/>
                <a:gd name="connsiteX22" fmla="*/ 33272 w 404378"/>
                <a:gd name="connsiteY22" fmla="*/ 38320 h 430274"/>
                <a:gd name="connsiteX23" fmla="*/ 2030 w 404378"/>
                <a:gd name="connsiteY23" fmla="*/ 8698 h 430274"/>
                <a:gd name="connsiteX24" fmla="*/ 887 w 404378"/>
                <a:gd name="connsiteY24" fmla="*/ 2030 h 430274"/>
                <a:gd name="connsiteX25" fmla="*/ 7555 w 404378"/>
                <a:gd name="connsiteY25" fmla="*/ 887 h 430274"/>
                <a:gd name="connsiteX26" fmla="*/ 41178 w 404378"/>
                <a:gd name="connsiteY26" fmla="*/ 32891 h 430274"/>
                <a:gd name="connsiteX27" fmla="*/ 58895 w 404378"/>
                <a:gd name="connsiteY27" fmla="*/ 46322 h 430274"/>
                <a:gd name="connsiteX28" fmla="*/ 78325 w 404378"/>
                <a:gd name="connsiteY28" fmla="*/ 65372 h 430274"/>
                <a:gd name="connsiteX29" fmla="*/ 80135 w 404378"/>
                <a:gd name="connsiteY29" fmla="*/ 75182 h 430274"/>
                <a:gd name="connsiteX30" fmla="*/ 94994 w 404378"/>
                <a:gd name="connsiteY30" fmla="*/ 111092 h 430274"/>
                <a:gd name="connsiteX31" fmla="*/ 103186 w 404378"/>
                <a:gd name="connsiteY31" fmla="*/ 111187 h 430274"/>
                <a:gd name="connsiteX32" fmla="*/ 154335 w 404378"/>
                <a:gd name="connsiteY32" fmla="*/ 132904 h 430274"/>
                <a:gd name="connsiteX33" fmla="*/ 203770 w 404378"/>
                <a:gd name="connsiteY33" fmla="*/ 210913 h 430274"/>
                <a:gd name="connsiteX34" fmla="*/ 214724 w 404378"/>
                <a:gd name="connsiteY34" fmla="*/ 228630 h 430274"/>
                <a:gd name="connsiteX35" fmla="*/ 227963 w 404378"/>
                <a:gd name="connsiteY35" fmla="*/ 243584 h 430274"/>
                <a:gd name="connsiteX36" fmla="*/ 236631 w 404378"/>
                <a:gd name="connsiteY36" fmla="*/ 246918 h 430274"/>
                <a:gd name="connsiteX37" fmla="*/ 258253 w 404378"/>
                <a:gd name="connsiteY37" fmla="*/ 274540 h 430274"/>
                <a:gd name="connsiteX38" fmla="*/ 251967 w 404378"/>
                <a:gd name="connsiteY38" fmla="*/ 296258 h 430274"/>
                <a:gd name="connsiteX39" fmla="*/ 249871 w 404378"/>
                <a:gd name="connsiteY39" fmla="*/ 315498 h 430274"/>
                <a:gd name="connsiteX40" fmla="*/ 274255 w 404378"/>
                <a:gd name="connsiteY40" fmla="*/ 313783 h 430274"/>
                <a:gd name="connsiteX41" fmla="*/ 312355 w 404378"/>
                <a:gd name="connsiteY41" fmla="*/ 316260 h 430274"/>
                <a:gd name="connsiteX42" fmla="*/ 312164 w 404378"/>
                <a:gd name="connsiteY42" fmla="*/ 351122 h 430274"/>
                <a:gd name="connsiteX43" fmla="*/ 304640 w 404378"/>
                <a:gd name="connsiteY43" fmla="*/ 366838 h 430274"/>
                <a:gd name="connsiteX44" fmla="*/ 313498 w 404378"/>
                <a:gd name="connsiteY44" fmla="*/ 371410 h 430274"/>
                <a:gd name="connsiteX45" fmla="*/ 331024 w 404378"/>
                <a:gd name="connsiteY45" fmla="*/ 372743 h 430274"/>
                <a:gd name="connsiteX46" fmla="*/ 358837 w 404378"/>
                <a:gd name="connsiteY46" fmla="*/ 378934 h 430274"/>
                <a:gd name="connsiteX47" fmla="*/ 403033 w 404378"/>
                <a:gd name="connsiteY47" fmla="*/ 422273 h 430274"/>
                <a:gd name="connsiteX48" fmla="*/ 402938 w 404378"/>
                <a:gd name="connsiteY48" fmla="*/ 429036 h 430274"/>
                <a:gd name="connsiteX49" fmla="*/ 399413 w 404378"/>
                <a:gd name="connsiteY49" fmla="*/ 430274 h 43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4378" h="430274">
                  <a:moveTo>
                    <a:pt x="399413" y="430274"/>
                  </a:moveTo>
                  <a:cubicBezTo>
                    <a:pt x="398175" y="430274"/>
                    <a:pt x="396937" y="429798"/>
                    <a:pt x="395985" y="428845"/>
                  </a:cubicBezTo>
                  <a:cubicBezTo>
                    <a:pt x="395603" y="428465"/>
                    <a:pt x="360456" y="392460"/>
                    <a:pt x="352645" y="386269"/>
                  </a:cubicBezTo>
                  <a:cubicBezTo>
                    <a:pt x="348550" y="382935"/>
                    <a:pt x="340073" y="382554"/>
                    <a:pt x="330357" y="382173"/>
                  </a:cubicBezTo>
                  <a:cubicBezTo>
                    <a:pt x="324833" y="381887"/>
                    <a:pt x="318546" y="381697"/>
                    <a:pt x="312069" y="380840"/>
                  </a:cubicBezTo>
                  <a:cubicBezTo>
                    <a:pt x="300925" y="379411"/>
                    <a:pt x="296829" y="374077"/>
                    <a:pt x="295401" y="369886"/>
                  </a:cubicBezTo>
                  <a:cubicBezTo>
                    <a:pt x="292924" y="362551"/>
                    <a:pt x="296639" y="353026"/>
                    <a:pt x="305306" y="344454"/>
                  </a:cubicBezTo>
                  <a:cubicBezTo>
                    <a:pt x="314451" y="335310"/>
                    <a:pt x="314355" y="333310"/>
                    <a:pt x="305116" y="322547"/>
                  </a:cubicBezTo>
                  <a:cubicBezTo>
                    <a:pt x="301306" y="318070"/>
                    <a:pt x="287304" y="320927"/>
                    <a:pt x="276160" y="323213"/>
                  </a:cubicBezTo>
                  <a:cubicBezTo>
                    <a:pt x="263396" y="325785"/>
                    <a:pt x="251204" y="328261"/>
                    <a:pt x="244346" y="323308"/>
                  </a:cubicBezTo>
                  <a:cubicBezTo>
                    <a:pt x="234250" y="316070"/>
                    <a:pt x="238727" y="304258"/>
                    <a:pt x="243108" y="292923"/>
                  </a:cubicBezTo>
                  <a:cubicBezTo>
                    <a:pt x="245489" y="286637"/>
                    <a:pt x="248061" y="280065"/>
                    <a:pt x="248823" y="273493"/>
                  </a:cubicBezTo>
                  <a:cubicBezTo>
                    <a:pt x="250252" y="262349"/>
                    <a:pt x="245394" y="260253"/>
                    <a:pt x="233488" y="256062"/>
                  </a:cubicBezTo>
                  <a:cubicBezTo>
                    <a:pt x="230440" y="255014"/>
                    <a:pt x="227201" y="253871"/>
                    <a:pt x="224058" y="252442"/>
                  </a:cubicBezTo>
                  <a:cubicBezTo>
                    <a:pt x="213676" y="247775"/>
                    <a:pt x="210247" y="241013"/>
                    <a:pt x="206246" y="233107"/>
                  </a:cubicBezTo>
                  <a:cubicBezTo>
                    <a:pt x="203865" y="228344"/>
                    <a:pt x="201198" y="223010"/>
                    <a:pt x="196340" y="217009"/>
                  </a:cubicBezTo>
                  <a:cubicBezTo>
                    <a:pt x="185672" y="203579"/>
                    <a:pt x="153287" y="160050"/>
                    <a:pt x="145287" y="136047"/>
                  </a:cubicBezTo>
                  <a:cubicBezTo>
                    <a:pt x="140238" y="120902"/>
                    <a:pt x="118807" y="120807"/>
                    <a:pt x="103091" y="120807"/>
                  </a:cubicBezTo>
                  <a:cubicBezTo>
                    <a:pt x="99852" y="120807"/>
                    <a:pt x="96899" y="120807"/>
                    <a:pt x="94423" y="120617"/>
                  </a:cubicBezTo>
                  <a:cubicBezTo>
                    <a:pt x="78040" y="119759"/>
                    <a:pt x="73754" y="94899"/>
                    <a:pt x="70706" y="76801"/>
                  </a:cubicBezTo>
                  <a:cubicBezTo>
                    <a:pt x="70134" y="73277"/>
                    <a:pt x="69563" y="70039"/>
                    <a:pt x="68991" y="67467"/>
                  </a:cubicBezTo>
                  <a:cubicBezTo>
                    <a:pt x="67753" y="62133"/>
                    <a:pt x="62704" y="59085"/>
                    <a:pt x="54418" y="54704"/>
                  </a:cubicBezTo>
                  <a:cubicBezTo>
                    <a:pt x="47084" y="50798"/>
                    <a:pt x="38797" y="46417"/>
                    <a:pt x="33272" y="38320"/>
                  </a:cubicBezTo>
                  <a:cubicBezTo>
                    <a:pt x="23367" y="23842"/>
                    <a:pt x="2221" y="8888"/>
                    <a:pt x="2030" y="8698"/>
                  </a:cubicBezTo>
                  <a:cubicBezTo>
                    <a:pt x="-160" y="7173"/>
                    <a:pt x="-637" y="4221"/>
                    <a:pt x="887" y="2030"/>
                  </a:cubicBezTo>
                  <a:cubicBezTo>
                    <a:pt x="2412" y="-160"/>
                    <a:pt x="5364" y="-637"/>
                    <a:pt x="7555" y="887"/>
                  </a:cubicBezTo>
                  <a:cubicBezTo>
                    <a:pt x="8508" y="1554"/>
                    <a:pt x="30224" y="16984"/>
                    <a:pt x="41178" y="32891"/>
                  </a:cubicBezTo>
                  <a:cubicBezTo>
                    <a:pt x="45464" y="39083"/>
                    <a:pt x="52322" y="42797"/>
                    <a:pt x="58895" y="46322"/>
                  </a:cubicBezTo>
                  <a:cubicBezTo>
                    <a:pt x="67372" y="50798"/>
                    <a:pt x="76135" y="55465"/>
                    <a:pt x="78325" y="65372"/>
                  </a:cubicBezTo>
                  <a:cubicBezTo>
                    <a:pt x="78897" y="68134"/>
                    <a:pt x="79468" y="71467"/>
                    <a:pt x="80135" y="75182"/>
                  </a:cubicBezTo>
                  <a:cubicBezTo>
                    <a:pt x="82421" y="88422"/>
                    <a:pt x="86231" y="110615"/>
                    <a:pt x="94994" y="111092"/>
                  </a:cubicBezTo>
                  <a:cubicBezTo>
                    <a:pt x="97375" y="111187"/>
                    <a:pt x="100138" y="111187"/>
                    <a:pt x="103186" y="111187"/>
                  </a:cubicBezTo>
                  <a:cubicBezTo>
                    <a:pt x="120712" y="111187"/>
                    <a:pt x="147192" y="111282"/>
                    <a:pt x="154335" y="132904"/>
                  </a:cubicBezTo>
                  <a:cubicBezTo>
                    <a:pt x="161288" y="153859"/>
                    <a:pt x="190720" y="194531"/>
                    <a:pt x="203770" y="210913"/>
                  </a:cubicBezTo>
                  <a:cubicBezTo>
                    <a:pt x="209199" y="217676"/>
                    <a:pt x="212247" y="223772"/>
                    <a:pt x="214724" y="228630"/>
                  </a:cubicBezTo>
                  <a:cubicBezTo>
                    <a:pt x="218438" y="235964"/>
                    <a:pt x="220629" y="240346"/>
                    <a:pt x="227963" y="243584"/>
                  </a:cubicBezTo>
                  <a:cubicBezTo>
                    <a:pt x="230916" y="244918"/>
                    <a:pt x="233869" y="245870"/>
                    <a:pt x="236631" y="246918"/>
                  </a:cubicBezTo>
                  <a:cubicBezTo>
                    <a:pt x="247870" y="250823"/>
                    <a:pt x="260729" y="255300"/>
                    <a:pt x="258253" y="274540"/>
                  </a:cubicBezTo>
                  <a:cubicBezTo>
                    <a:pt x="257301" y="282351"/>
                    <a:pt x="254443" y="289685"/>
                    <a:pt x="251967" y="296258"/>
                  </a:cubicBezTo>
                  <a:cubicBezTo>
                    <a:pt x="247585" y="307592"/>
                    <a:pt x="246061" y="312831"/>
                    <a:pt x="249871" y="315498"/>
                  </a:cubicBezTo>
                  <a:cubicBezTo>
                    <a:pt x="253395" y="318070"/>
                    <a:pt x="265016" y="315688"/>
                    <a:pt x="274255" y="313783"/>
                  </a:cubicBezTo>
                  <a:cubicBezTo>
                    <a:pt x="289304" y="310736"/>
                    <a:pt x="304830" y="307592"/>
                    <a:pt x="312355" y="316260"/>
                  </a:cubicBezTo>
                  <a:cubicBezTo>
                    <a:pt x="323690" y="329309"/>
                    <a:pt x="326166" y="337120"/>
                    <a:pt x="312164" y="351122"/>
                  </a:cubicBezTo>
                  <a:cubicBezTo>
                    <a:pt x="306449" y="356836"/>
                    <a:pt x="303401" y="363218"/>
                    <a:pt x="304640" y="366838"/>
                  </a:cubicBezTo>
                  <a:cubicBezTo>
                    <a:pt x="305687" y="369790"/>
                    <a:pt x="310069" y="371029"/>
                    <a:pt x="313498" y="371410"/>
                  </a:cubicBezTo>
                  <a:cubicBezTo>
                    <a:pt x="319594" y="372172"/>
                    <a:pt x="325404" y="372458"/>
                    <a:pt x="331024" y="372743"/>
                  </a:cubicBezTo>
                  <a:cubicBezTo>
                    <a:pt x="342454" y="373220"/>
                    <a:pt x="352265" y="373696"/>
                    <a:pt x="358837" y="378934"/>
                  </a:cubicBezTo>
                  <a:cubicBezTo>
                    <a:pt x="367124" y="385507"/>
                    <a:pt x="401604" y="420749"/>
                    <a:pt x="403033" y="422273"/>
                  </a:cubicBezTo>
                  <a:cubicBezTo>
                    <a:pt x="404843" y="424178"/>
                    <a:pt x="404843" y="427131"/>
                    <a:pt x="402938" y="429036"/>
                  </a:cubicBezTo>
                  <a:cubicBezTo>
                    <a:pt x="401795" y="429798"/>
                    <a:pt x="400556" y="430274"/>
                    <a:pt x="399413" y="43027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0" name="Forme libre : forme 2449">
              <a:extLst>
                <a:ext uri="{FF2B5EF4-FFF2-40B4-BE49-F238E27FC236}">
                  <a16:creationId xmlns:a16="http://schemas.microsoft.com/office/drawing/2014/main" id="{648ACCE6-1D54-E1A4-0211-2E5D5809C38C}"/>
                </a:ext>
              </a:extLst>
            </p:cNvPr>
            <p:cNvSpPr/>
            <p:nvPr/>
          </p:nvSpPr>
          <p:spPr>
            <a:xfrm>
              <a:off x="13382738" y="2352643"/>
              <a:ext cx="753228" cy="918097"/>
            </a:xfrm>
            <a:custGeom>
              <a:avLst/>
              <a:gdLst>
                <a:gd name="connsiteX0" fmla="*/ 724858 w 739047"/>
                <a:gd name="connsiteY0" fmla="*/ 900813 h 900812"/>
                <a:gd name="connsiteX1" fmla="*/ 714380 w 739047"/>
                <a:gd name="connsiteY1" fmla="*/ 896241 h 900812"/>
                <a:gd name="connsiteX2" fmla="*/ 677423 w 739047"/>
                <a:gd name="connsiteY2" fmla="*/ 858045 h 900812"/>
                <a:gd name="connsiteX3" fmla="*/ 547312 w 739047"/>
                <a:gd name="connsiteY3" fmla="*/ 707550 h 900812"/>
                <a:gd name="connsiteX4" fmla="*/ 523690 w 739047"/>
                <a:gd name="connsiteY4" fmla="*/ 668307 h 900812"/>
                <a:gd name="connsiteX5" fmla="*/ 453776 w 739047"/>
                <a:gd name="connsiteY5" fmla="*/ 569057 h 900812"/>
                <a:gd name="connsiteX6" fmla="*/ 391959 w 739047"/>
                <a:gd name="connsiteY6" fmla="*/ 466949 h 900812"/>
                <a:gd name="connsiteX7" fmla="*/ 385958 w 739047"/>
                <a:gd name="connsiteY7" fmla="*/ 452947 h 900812"/>
                <a:gd name="connsiteX8" fmla="*/ 294994 w 739047"/>
                <a:gd name="connsiteY8" fmla="*/ 348744 h 900812"/>
                <a:gd name="connsiteX9" fmla="*/ 248512 w 739047"/>
                <a:gd name="connsiteY9" fmla="*/ 258542 h 900812"/>
                <a:gd name="connsiteX10" fmla="*/ 228319 w 739047"/>
                <a:gd name="connsiteY10" fmla="*/ 191962 h 900812"/>
                <a:gd name="connsiteX11" fmla="*/ 5720 w 739047"/>
                <a:gd name="connsiteY11" fmla="*/ 25751 h 900812"/>
                <a:gd name="connsiteX12" fmla="*/ 2863 w 739047"/>
                <a:gd name="connsiteY12" fmla="*/ 5748 h 900812"/>
                <a:gd name="connsiteX13" fmla="*/ 22865 w 739047"/>
                <a:gd name="connsiteY13" fmla="*/ 2891 h 900812"/>
                <a:gd name="connsiteX14" fmla="*/ 251846 w 739047"/>
                <a:gd name="connsiteY14" fmla="*/ 173960 h 900812"/>
                <a:gd name="connsiteX15" fmla="*/ 253370 w 739047"/>
                <a:gd name="connsiteY15" fmla="*/ 177675 h 900812"/>
                <a:gd name="connsiteX16" fmla="*/ 277087 w 739047"/>
                <a:gd name="connsiteY16" fmla="*/ 258732 h 900812"/>
                <a:gd name="connsiteX17" fmla="*/ 315092 w 739047"/>
                <a:gd name="connsiteY17" fmla="*/ 328646 h 900812"/>
                <a:gd name="connsiteX18" fmla="*/ 412057 w 739047"/>
                <a:gd name="connsiteY18" fmla="*/ 441612 h 900812"/>
                <a:gd name="connsiteX19" fmla="*/ 418248 w 739047"/>
                <a:gd name="connsiteY19" fmla="*/ 456090 h 900812"/>
                <a:gd name="connsiteX20" fmla="*/ 473874 w 739047"/>
                <a:gd name="connsiteY20" fmla="*/ 549150 h 900812"/>
                <a:gd name="connsiteX21" fmla="*/ 548169 w 739047"/>
                <a:gd name="connsiteY21" fmla="*/ 653925 h 900812"/>
                <a:gd name="connsiteX22" fmla="*/ 571600 w 739047"/>
                <a:gd name="connsiteY22" fmla="*/ 692787 h 900812"/>
                <a:gd name="connsiteX23" fmla="*/ 697711 w 739047"/>
                <a:gd name="connsiteY23" fmla="*/ 838233 h 900812"/>
                <a:gd name="connsiteX24" fmla="*/ 735240 w 739047"/>
                <a:gd name="connsiteY24" fmla="*/ 877000 h 900812"/>
                <a:gd name="connsiteX25" fmla="*/ 734478 w 739047"/>
                <a:gd name="connsiteY25" fmla="*/ 897193 h 900812"/>
                <a:gd name="connsiteX26" fmla="*/ 724858 w 739047"/>
                <a:gd name="connsiteY26" fmla="*/ 900813 h 90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9047" h="900812">
                  <a:moveTo>
                    <a:pt x="724858" y="900813"/>
                  </a:moveTo>
                  <a:cubicBezTo>
                    <a:pt x="721048" y="900813"/>
                    <a:pt x="717142" y="899289"/>
                    <a:pt x="714380" y="896241"/>
                  </a:cubicBezTo>
                  <a:cubicBezTo>
                    <a:pt x="704474" y="885477"/>
                    <a:pt x="691901" y="872809"/>
                    <a:pt x="677423" y="858045"/>
                  </a:cubicBezTo>
                  <a:cubicBezTo>
                    <a:pt x="632846" y="812802"/>
                    <a:pt x="577411" y="756414"/>
                    <a:pt x="547312" y="707550"/>
                  </a:cubicBezTo>
                  <a:cubicBezTo>
                    <a:pt x="538644" y="693453"/>
                    <a:pt x="530929" y="680499"/>
                    <a:pt x="523690" y="668307"/>
                  </a:cubicBezTo>
                  <a:cubicBezTo>
                    <a:pt x="498448" y="626112"/>
                    <a:pt x="480256" y="595632"/>
                    <a:pt x="453776" y="569057"/>
                  </a:cubicBezTo>
                  <a:cubicBezTo>
                    <a:pt x="421486" y="536767"/>
                    <a:pt x="404437" y="496381"/>
                    <a:pt x="391959" y="466949"/>
                  </a:cubicBezTo>
                  <a:cubicBezTo>
                    <a:pt x="389863" y="461901"/>
                    <a:pt x="387863" y="457233"/>
                    <a:pt x="385958" y="452947"/>
                  </a:cubicBezTo>
                  <a:cubicBezTo>
                    <a:pt x="377290" y="433516"/>
                    <a:pt x="325570" y="378747"/>
                    <a:pt x="294994" y="348744"/>
                  </a:cubicBezTo>
                  <a:cubicBezTo>
                    <a:pt x="276421" y="330170"/>
                    <a:pt x="248512" y="284831"/>
                    <a:pt x="248512" y="258542"/>
                  </a:cubicBezTo>
                  <a:cubicBezTo>
                    <a:pt x="248512" y="247302"/>
                    <a:pt x="237178" y="214155"/>
                    <a:pt x="228319" y="191962"/>
                  </a:cubicBezTo>
                  <a:lnTo>
                    <a:pt x="5720" y="25751"/>
                  </a:lnTo>
                  <a:cubicBezTo>
                    <a:pt x="-566" y="20988"/>
                    <a:pt x="-1900" y="12035"/>
                    <a:pt x="2863" y="5748"/>
                  </a:cubicBezTo>
                  <a:cubicBezTo>
                    <a:pt x="7625" y="-633"/>
                    <a:pt x="16579" y="-1872"/>
                    <a:pt x="22865" y="2891"/>
                  </a:cubicBezTo>
                  <a:lnTo>
                    <a:pt x="251846" y="173960"/>
                  </a:lnTo>
                  <a:lnTo>
                    <a:pt x="253370" y="177675"/>
                  </a:lnTo>
                  <a:cubicBezTo>
                    <a:pt x="257371" y="187390"/>
                    <a:pt x="277087" y="237015"/>
                    <a:pt x="277087" y="258732"/>
                  </a:cubicBezTo>
                  <a:cubicBezTo>
                    <a:pt x="277087" y="273020"/>
                    <a:pt x="298042" y="311596"/>
                    <a:pt x="315092" y="328646"/>
                  </a:cubicBezTo>
                  <a:cubicBezTo>
                    <a:pt x="323474" y="336837"/>
                    <a:pt x="398436" y="410751"/>
                    <a:pt x="412057" y="441612"/>
                  </a:cubicBezTo>
                  <a:cubicBezTo>
                    <a:pt x="414057" y="446089"/>
                    <a:pt x="416057" y="450947"/>
                    <a:pt x="418248" y="456090"/>
                  </a:cubicBezTo>
                  <a:cubicBezTo>
                    <a:pt x="430440" y="484951"/>
                    <a:pt x="445585" y="520765"/>
                    <a:pt x="473874" y="549150"/>
                  </a:cubicBezTo>
                  <a:cubicBezTo>
                    <a:pt x="502925" y="578201"/>
                    <a:pt x="522832" y="611634"/>
                    <a:pt x="548169" y="653925"/>
                  </a:cubicBezTo>
                  <a:cubicBezTo>
                    <a:pt x="555313" y="665926"/>
                    <a:pt x="563028" y="678880"/>
                    <a:pt x="571600" y="692787"/>
                  </a:cubicBezTo>
                  <a:cubicBezTo>
                    <a:pt x="599985" y="738888"/>
                    <a:pt x="654182" y="793942"/>
                    <a:pt x="697711" y="838233"/>
                  </a:cubicBezTo>
                  <a:cubicBezTo>
                    <a:pt x="711808" y="852521"/>
                    <a:pt x="725048" y="865951"/>
                    <a:pt x="735240" y="877000"/>
                  </a:cubicBezTo>
                  <a:cubicBezTo>
                    <a:pt x="740574" y="882810"/>
                    <a:pt x="740288" y="891859"/>
                    <a:pt x="734478" y="897193"/>
                  </a:cubicBezTo>
                  <a:cubicBezTo>
                    <a:pt x="731811" y="899574"/>
                    <a:pt x="728287" y="900813"/>
                    <a:pt x="724858" y="90081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1" name="Forme libre : forme 2450">
              <a:extLst>
                <a:ext uri="{FF2B5EF4-FFF2-40B4-BE49-F238E27FC236}">
                  <a16:creationId xmlns:a16="http://schemas.microsoft.com/office/drawing/2014/main" id="{7A529DB7-B6DB-9F92-B288-690B6EE720D6}"/>
                </a:ext>
              </a:extLst>
            </p:cNvPr>
            <p:cNvSpPr/>
            <p:nvPr/>
          </p:nvSpPr>
          <p:spPr>
            <a:xfrm>
              <a:off x="13314595" y="2305400"/>
              <a:ext cx="121443" cy="102708"/>
            </a:xfrm>
            <a:custGeom>
              <a:avLst/>
              <a:gdLst>
                <a:gd name="connsiteX0" fmla="*/ 79438 w 119157"/>
                <a:gd name="connsiteY0" fmla="*/ 100775 h 100774"/>
                <a:gd name="connsiteX1" fmla="*/ 0 w 119157"/>
                <a:gd name="connsiteY1" fmla="*/ 0 h 100774"/>
                <a:gd name="connsiteX2" fmla="*/ 119158 w 119157"/>
                <a:gd name="connsiteY2" fmla="*/ 47530 h 10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157" h="100774">
                  <a:moveTo>
                    <a:pt x="79438" y="100775"/>
                  </a:moveTo>
                  <a:lnTo>
                    <a:pt x="0" y="0"/>
                  </a:lnTo>
                  <a:lnTo>
                    <a:pt x="119158" y="4753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2" name="Forme libre : forme 2451">
              <a:extLst>
                <a:ext uri="{FF2B5EF4-FFF2-40B4-BE49-F238E27FC236}">
                  <a16:creationId xmlns:a16="http://schemas.microsoft.com/office/drawing/2014/main" id="{F3FF8ACA-2DE9-E486-A83E-3B5F3252647C}"/>
                </a:ext>
              </a:extLst>
            </p:cNvPr>
            <p:cNvSpPr/>
            <p:nvPr/>
          </p:nvSpPr>
          <p:spPr>
            <a:xfrm>
              <a:off x="13587772" y="2507613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3" name="Forme libre : forme 2452">
              <a:extLst>
                <a:ext uri="{FF2B5EF4-FFF2-40B4-BE49-F238E27FC236}">
                  <a16:creationId xmlns:a16="http://schemas.microsoft.com/office/drawing/2014/main" id="{43A3A1DE-8D3E-6052-5B89-0FD70C29A223}"/>
                </a:ext>
              </a:extLst>
            </p:cNvPr>
            <p:cNvSpPr/>
            <p:nvPr/>
          </p:nvSpPr>
          <p:spPr>
            <a:xfrm>
              <a:off x="13756299" y="276953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4" name="Forme libre : forme 2453">
              <a:extLst>
                <a:ext uri="{FF2B5EF4-FFF2-40B4-BE49-F238E27FC236}">
                  <a16:creationId xmlns:a16="http://schemas.microsoft.com/office/drawing/2014/main" id="{448542E5-C554-DA57-B19B-763191ADB966}"/>
                </a:ext>
              </a:extLst>
            </p:cNvPr>
            <p:cNvSpPr/>
            <p:nvPr/>
          </p:nvSpPr>
          <p:spPr>
            <a:xfrm>
              <a:off x="14089276" y="322395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5" name="Forme libre : forme 2454">
              <a:extLst>
                <a:ext uri="{FF2B5EF4-FFF2-40B4-BE49-F238E27FC236}">
                  <a16:creationId xmlns:a16="http://schemas.microsoft.com/office/drawing/2014/main" id="{D28E63F0-91D7-D385-6E28-E6177638BBB0}"/>
                </a:ext>
              </a:extLst>
            </p:cNvPr>
            <p:cNvSpPr/>
            <p:nvPr/>
          </p:nvSpPr>
          <p:spPr>
            <a:xfrm>
              <a:off x="14351968" y="3139686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6" name="Forme libre : forme 2455">
              <a:extLst>
                <a:ext uri="{FF2B5EF4-FFF2-40B4-BE49-F238E27FC236}">
                  <a16:creationId xmlns:a16="http://schemas.microsoft.com/office/drawing/2014/main" id="{303E82D0-345B-474E-78E0-C2AF921733B5}"/>
                </a:ext>
              </a:extLst>
            </p:cNvPr>
            <p:cNvSpPr/>
            <p:nvPr/>
          </p:nvSpPr>
          <p:spPr>
            <a:xfrm>
              <a:off x="15130240" y="2962812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7" name="Forme libre : forme 2456">
              <a:extLst>
                <a:ext uri="{FF2B5EF4-FFF2-40B4-BE49-F238E27FC236}">
                  <a16:creationId xmlns:a16="http://schemas.microsoft.com/office/drawing/2014/main" id="{755E0337-13EA-0AAB-F746-4E66EF46611C}"/>
                </a:ext>
              </a:extLst>
            </p:cNvPr>
            <p:cNvSpPr/>
            <p:nvPr/>
          </p:nvSpPr>
          <p:spPr>
            <a:xfrm>
              <a:off x="15267410" y="346101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8" name="Forme libre : forme 2457">
              <a:extLst>
                <a:ext uri="{FF2B5EF4-FFF2-40B4-BE49-F238E27FC236}">
                  <a16:creationId xmlns:a16="http://schemas.microsoft.com/office/drawing/2014/main" id="{77361801-D07D-5D70-5F95-0BA379A3AB45}"/>
                </a:ext>
              </a:extLst>
            </p:cNvPr>
            <p:cNvSpPr/>
            <p:nvPr/>
          </p:nvSpPr>
          <p:spPr>
            <a:xfrm>
              <a:off x="16244012" y="471108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9" name="Forme libre : forme 2458">
              <a:extLst>
                <a:ext uri="{FF2B5EF4-FFF2-40B4-BE49-F238E27FC236}">
                  <a16:creationId xmlns:a16="http://schemas.microsoft.com/office/drawing/2014/main" id="{2FF81FA1-0F29-2B39-C94C-647246DEE666}"/>
                </a:ext>
              </a:extLst>
            </p:cNvPr>
            <p:cNvSpPr/>
            <p:nvPr/>
          </p:nvSpPr>
          <p:spPr>
            <a:xfrm>
              <a:off x="16328276" y="3646141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0" name="Forme libre : forme 2459">
              <a:extLst>
                <a:ext uri="{FF2B5EF4-FFF2-40B4-BE49-F238E27FC236}">
                  <a16:creationId xmlns:a16="http://schemas.microsoft.com/office/drawing/2014/main" id="{E4FAD513-57E0-273D-829C-85A9DD9F8E36}"/>
                </a:ext>
              </a:extLst>
            </p:cNvPr>
            <p:cNvSpPr/>
            <p:nvPr/>
          </p:nvSpPr>
          <p:spPr>
            <a:xfrm>
              <a:off x="16164020" y="3637986"/>
              <a:ext cx="44073" cy="44073"/>
            </a:xfrm>
            <a:custGeom>
              <a:avLst/>
              <a:gdLst>
                <a:gd name="connsiteX0" fmla="*/ 43243 w 43243"/>
                <a:gd name="connsiteY0" fmla="*/ 21622 h 43243"/>
                <a:gd name="connsiteX1" fmla="*/ 21622 w 43243"/>
                <a:gd name="connsiteY1" fmla="*/ 43243 h 43243"/>
                <a:gd name="connsiteX2" fmla="*/ 0 w 43243"/>
                <a:gd name="connsiteY2" fmla="*/ 21622 h 43243"/>
                <a:gd name="connsiteX3" fmla="*/ 21622 w 43243"/>
                <a:gd name="connsiteY3" fmla="*/ 0 h 43243"/>
                <a:gd name="connsiteX4" fmla="*/ 43243 w 43243"/>
                <a:gd name="connsiteY4" fmla="*/ 21622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43243" y="21622"/>
                  </a:moveTo>
                  <a:cubicBezTo>
                    <a:pt x="43243" y="33563"/>
                    <a:pt x="33563" y="43243"/>
                    <a:pt x="21622" y="43243"/>
                  </a:cubicBezTo>
                  <a:cubicBezTo>
                    <a:pt x="9680" y="43243"/>
                    <a:pt x="0" y="33563"/>
                    <a:pt x="0" y="21622"/>
                  </a:cubicBezTo>
                  <a:cubicBezTo>
                    <a:pt x="0" y="9680"/>
                    <a:pt x="9681" y="0"/>
                    <a:pt x="21622" y="0"/>
                  </a:cubicBezTo>
                  <a:cubicBezTo>
                    <a:pt x="33563" y="0"/>
                    <a:pt x="43243" y="9681"/>
                    <a:pt x="43243" y="21622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1" name="Forme libre : forme 2460">
              <a:extLst>
                <a:ext uri="{FF2B5EF4-FFF2-40B4-BE49-F238E27FC236}">
                  <a16:creationId xmlns:a16="http://schemas.microsoft.com/office/drawing/2014/main" id="{49349AF8-B393-771C-8561-AD74C6323A53}"/>
                </a:ext>
              </a:extLst>
            </p:cNvPr>
            <p:cNvSpPr/>
            <p:nvPr/>
          </p:nvSpPr>
          <p:spPr>
            <a:xfrm>
              <a:off x="16524081" y="3597797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2" name="Forme libre : forme 2461">
              <a:extLst>
                <a:ext uri="{FF2B5EF4-FFF2-40B4-BE49-F238E27FC236}">
                  <a16:creationId xmlns:a16="http://schemas.microsoft.com/office/drawing/2014/main" id="{3B7E6587-29CB-FEA5-FA02-5F44A9C438C5}"/>
                </a:ext>
              </a:extLst>
            </p:cNvPr>
            <p:cNvSpPr/>
            <p:nvPr/>
          </p:nvSpPr>
          <p:spPr>
            <a:xfrm>
              <a:off x="16615722" y="3145414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3" name="Forme libre : forme 2462">
              <a:extLst>
                <a:ext uri="{FF2B5EF4-FFF2-40B4-BE49-F238E27FC236}">
                  <a16:creationId xmlns:a16="http://schemas.microsoft.com/office/drawing/2014/main" id="{53948D7B-CC16-9544-281D-C99A69AAA122}"/>
                </a:ext>
              </a:extLst>
            </p:cNvPr>
            <p:cNvSpPr/>
            <p:nvPr/>
          </p:nvSpPr>
          <p:spPr>
            <a:xfrm>
              <a:off x="14935308" y="3922909"/>
              <a:ext cx="83486" cy="83486"/>
            </a:xfrm>
            <a:custGeom>
              <a:avLst/>
              <a:gdLst>
                <a:gd name="connsiteX0" fmla="*/ 81915 w 81915"/>
                <a:gd name="connsiteY0" fmla="*/ 40957 h 81915"/>
                <a:gd name="connsiteX1" fmla="*/ 40957 w 81915"/>
                <a:gd name="connsiteY1" fmla="*/ 81915 h 81915"/>
                <a:gd name="connsiteX2" fmla="*/ 0 w 81915"/>
                <a:gd name="connsiteY2" fmla="*/ 40957 h 81915"/>
                <a:gd name="connsiteX3" fmla="*/ 40957 w 81915"/>
                <a:gd name="connsiteY3" fmla="*/ 0 h 81915"/>
                <a:gd name="connsiteX4" fmla="*/ 81915 w 81915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5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4" name="Forme libre : forme 2463">
              <a:extLst>
                <a:ext uri="{FF2B5EF4-FFF2-40B4-BE49-F238E27FC236}">
                  <a16:creationId xmlns:a16="http://schemas.microsoft.com/office/drawing/2014/main" id="{EE517EBA-65CF-519E-37B2-43A2FC24F406}"/>
                </a:ext>
              </a:extLst>
            </p:cNvPr>
            <p:cNvSpPr/>
            <p:nvPr/>
          </p:nvSpPr>
          <p:spPr>
            <a:xfrm>
              <a:off x="13630961" y="3155098"/>
              <a:ext cx="3413264" cy="3185725"/>
            </a:xfrm>
            <a:custGeom>
              <a:avLst/>
              <a:gdLst>
                <a:gd name="connsiteX0" fmla="*/ 3334617 w 3349002"/>
                <a:gd name="connsiteY0" fmla="*/ 3125748 h 3125747"/>
                <a:gd name="connsiteX1" fmla="*/ 3322616 w 3349002"/>
                <a:gd name="connsiteY1" fmla="*/ 3119175 h 3125747"/>
                <a:gd name="connsiteX2" fmla="*/ 2819600 w 3349002"/>
                <a:gd name="connsiteY2" fmla="*/ 2322314 h 3125747"/>
                <a:gd name="connsiteX3" fmla="*/ 2715778 w 3349002"/>
                <a:gd name="connsiteY3" fmla="*/ 2033802 h 3125747"/>
                <a:gd name="connsiteX4" fmla="*/ 2587381 w 3349002"/>
                <a:gd name="connsiteY4" fmla="*/ 1573935 h 3125747"/>
                <a:gd name="connsiteX5" fmla="*/ 2578713 w 3349002"/>
                <a:gd name="connsiteY5" fmla="*/ 1559647 h 3125747"/>
                <a:gd name="connsiteX6" fmla="*/ 1867196 w 3349002"/>
                <a:gd name="connsiteY6" fmla="*/ 579334 h 3125747"/>
                <a:gd name="connsiteX7" fmla="*/ 1761373 w 3349002"/>
                <a:gd name="connsiteY7" fmla="*/ 493895 h 3125747"/>
                <a:gd name="connsiteX8" fmla="*/ 1636119 w 3349002"/>
                <a:gd name="connsiteY8" fmla="*/ 369975 h 3125747"/>
                <a:gd name="connsiteX9" fmla="*/ 1584970 w 3349002"/>
                <a:gd name="connsiteY9" fmla="*/ 328636 h 3125747"/>
                <a:gd name="connsiteX10" fmla="*/ 770106 w 3349002"/>
                <a:gd name="connsiteY10" fmla="*/ 34695 h 3125747"/>
                <a:gd name="connsiteX11" fmla="*/ 746484 w 3349002"/>
                <a:gd name="connsiteY11" fmla="*/ 29265 h 3125747"/>
                <a:gd name="connsiteX12" fmla="*/ 696287 w 3349002"/>
                <a:gd name="connsiteY12" fmla="*/ 36886 h 3125747"/>
                <a:gd name="connsiteX13" fmla="*/ 19727 w 3349002"/>
                <a:gd name="connsiteY13" fmla="*/ 314254 h 3125747"/>
                <a:gd name="connsiteX14" fmla="*/ 1058 w 3349002"/>
                <a:gd name="connsiteY14" fmla="*/ 306443 h 3125747"/>
                <a:gd name="connsiteX15" fmla="*/ 8868 w 3349002"/>
                <a:gd name="connsiteY15" fmla="*/ 287774 h 3125747"/>
                <a:gd name="connsiteX16" fmla="*/ 685143 w 3349002"/>
                <a:gd name="connsiteY16" fmla="*/ 10406 h 3125747"/>
                <a:gd name="connsiteX17" fmla="*/ 749342 w 3349002"/>
                <a:gd name="connsiteY17" fmla="*/ 690 h 3125747"/>
                <a:gd name="connsiteX18" fmla="*/ 779726 w 3349002"/>
                <a:gd name="connsiteY18" fmla="*/ 7644 h 3125747"/>
                <a:gd name="connsiteX19" fmla="*/ 1594590 w 3349002"/>
                <a:gd name="connsiteY19" fmla="*/ 301585 h 3125747"/>
                <a:gd name="connsiteX20" fmla="*/ 1660408 w 3349002"/>
                <a:gd name="connsiteY20" fmla="*/ 354735 h 3125747"/>
                <a:gd name="connsiteX21" fmla="*/ 1769279 w 3349002"/>
                <a:gd name="connsiteY21" fmla="*/ 466272 h 3125747"/>
                <a:gd name="connsiteX22" fmla="*/ 1890246 w 3349002"/>
                <a:gd name="connsiteY22" fmla="*/ 562189 h 3125747"/>
                <a:gd name="connsiteX23" fmla="*/ 2601954 w 3349002"/>
                <a:gd name="connsiteY23" fmla="*/ 1542788 h 3125747"/>
                <a:gd name="connsiteX24" fmla="*/ 2613194 w 3349002"/>
                <a:gd name="connsiteY24" fmla="*/ 1561362 h 3125747"/>
                <a:gd name="connsiteX25" fmla="*/ 2744162 w 3349002"/>
                <a:gd name="connsiteY25" fmla="*/ 2029516 h 3125747"/>
                <a:gd name="connsiteX26" fmla="*/ 2844651 w 3349002"/>
                <a:gd name="connsiteY26" fmla="*/ 2308407 h 3125747"/>
                <a:gd name="connsiteX27" fmla="*/ 3346714 w 3349002"/>
                <a:gd name="connsiteY27" fmla="*/ 3103650 h 3125747"/>
                <a:gd name="connsiteX28" fmla="*/ 3342428 w 3349002"/>
                <a:gd name="connsiteY28" fmla="*/ 3123366 h 3125747"/>
                <a:gd name="connsiteX29" fmla="*/ 3334617 w 3349002"/>
                <a:gd name="connsiteY29" fmla="*/ 3125748 h 312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49002" h="3125747">
                  <a:moveTo>
                    <a:pt x="3334617" y="3125748"/>
                  </a:moveTo>
                  <a:cubicBezTo>
                    <a:pt x="3329950" y="3125748"/>
                    <a:pt x="3325283" y="3123462"/>
                    <a:pt x="3322616" y="3119175"/>
                  </a:cubicBezTo>
                  <a:cubicBezTo>
                    <a:pt x="3190123" y="2913340"/>
                    <a:pt x="2875989" y="2423565"/>
                    <a:pt x="2819600" y="2322314"/>
                  </a:cubicBezTo>
                  <a:cubicBezTo>
                    <a:pt x="2747877" y="2193631"/>
                    <a:pt x="2732256" y="2142577"/>
                    <a:pt x="2715778" y="2033802"/>
                  </a:cubicBezTo>
                  <a:cubicBezTo>
                    <a:pt x="2700348" y="1931789"/>
                    <a:pt x="2629672" y="1660898"/>
                    <a:pt x="2587381" y="1573935"/>
                  </a:cubicBezTo>
                  <a:cubicBezTo>
                    <a:pt x="2585095" y="1569172"/>
                    <a:pt x="2582237" y="1564505"/>
                    <a:pt x="2578713" y="1559647"/>
                  </a:cubicBezTo>
                  <a:lnTo>
                    <a:pt x="1867196" y="579334"/>
                  </a:lnTo>
                  <a:cubicBezTo>
                    <a:pt x="1866815" y="578858"/>
                    <a:pt x="1812808" y="508563"/>
                    <a:pt x="1761373" y="493895"/>
                  </a:cubicBezTo>
                  <a:cubicBezTo>
                    <a:pt x="1712510" y="479893"/>
                    <a:pt x="1666218" y="418743"/>
                    <a:pt x="1636119" y="369975"/>
                  </a:cubicBezTo>
                  <a:cubicBezTo>
                    <a:pt x="1624403" y="351020"/>
                    <a:pt x="1606211" y="336352"/>
                    <a:pt x="1584970" y="328636"/>
                  </a:cubicBezTo>
                  <a:lnTo>
                    <a:pt x="770106" y="34695"/>
                  </a:lnTo>
                  <a:cubicBezTo>
                    <a:pt x="762486" y="31932"/>
                    <a:pt x="754485" y="30123"/>
                    <a:pt x="746484" y="29265"/>
                  </a:cubicBezTo>
                  <a:cubicBezTo>
                    <a:pt x="729435" y="27456"/>
                    <a:pt x="712099" y="30123"/>
                    <a:pt x="696287" y="36886"/>
                  </a:cubicBezTo>
                  <a:lnTo>
                    <a:pt x="19727" y="314254"/>
                  </a:lnTo>
                  <a:cubicBezTo>
                    <a:pt x="12392" y="317206"/>
                    <a:pt x="4106" y="313777"/>
                    <a:pt x="1058" y="306443"/>
                  </a:cubicBezTo>
                  <a:cubicBezTo>
                    <a:pt x="-1895" y="299109"/>
                    <a:pt x="1534" y="290822"/>
                    <a:pt x="8868" y="287774"/>
                  </a:cubicBezTo>
                  <a:lnTo>
                    <a:pt x="685143" y="10406"/>
                  </a:lnTo>
                  <a:cubicBezTo>
                    <a:pt x="705146" y="1834"/>
                    <a:pt x="727434" y="-1596"/>
                    <a:pt x="749342" y="690"/>
                  </a:cubicBezTo>
                  <a:cubicBezTo>
                    <a:pt x="759724" y="1738"/>
                    <a:pt x="769916" y="4120"/>
                    <a:pt x="779726" y="7644"/>
                  </a:cubicBezTo>
                  <a:lnTo>
                    <a:pt x="1594590" y="301585"/>
                  </a:lnTo>
                  <a:cubicBezTo>
                    <a:pt x="1621927" y="311396"/>
                    <a:pt x="1645263" y="330351"/>
                    <a:pt x="1660408" y="354735"/>
                  </a:cubicBezTo>
                  <a:cubicBezTo>
                    <a:pt x="1699270" y="417695"/>
                    <a:pt x="1737941" y="457319"/>
                    <a:pt x="1769279" y="466272"/>
                  </a:cubicBezTo>
                  <a:cubicBezTo>
                    <a:pt x="1829858" y="483608"/>
                    <a:pt x="1887770" y="558951"/>
                    <a:pt x="1890246" y="562189"/>
                  </a:cubicBezTo>
                  <a:lnTo>
                    <a:pt x="2601954" y="1542788"/>
                  </a:lnTo>
                  <a:cubicBezTo>
                    <a:pt x="2606431" y="1548979"/>
                    <a:pt x="2610146" y="1555075"/>
                    <a:pt x="2613194" y="1561362"/>
                  </a:cubicBezTo>
                  <a:cubicBezTo>
                    <a:pt x="2656437" y="1650325"/>
                    <a:pt x="2728446" y="1925979"/>
                    <a:pt x="2744162" y="2029516"/>
                  </a:cubicBezTo>
                  <a:cubicBezTo>
                    <a:pt x="2760260" y="2136005"/>
                    <a:pt x="2774643" y="2182677"/>
                    <a:pt x="2844651" y="2308407"/>
                  </a:cubicBezTo>
                  <a:cubicBezTo>
                    <a:pt x="2900658" y="2408896"/>
                    <a:pt x="3214412" y="2898101"/>
                    <a:pt x="3346714" y="3103650"/>
                  </a:cubicBezTo>
                  <a:cubicBezTo>
                    <a:pt x="3351000" y="3110317"/>
                    <a:pt x="3349095" y="3119175"/>
                    <a:pt x="3342428" y="3123366"/>
                  </a:cubicBezTo>
                  <a:cubicBezTo>
                    <a:pt x="3339951" y="3125081"/>
                    <a:pt x="3337284" y="3125748"/>
                    <a:pt x="3334617" y="312574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5" name="Forme libre : forme 2464">
              <a:extLst>
                <a:ext uri="{FF2B5EF4-FFF2-40B4-BE49-F238E27FC236}">
                  <a16:creationId xmlns:a16="http://schemas.microsoft.com/office/drawing/2014/main" id="{366DEFE5-6903-940D-950F-5FEC2905423E}"/>
                </a:ext>
              </a:extLst>
            </p:cNvPr>
            <p:cNvSpPr/>
            <p:nvPr/>
          </p:nvSpPr>
          <p:spPr>
            <a:xfrm>
              <a:off x="16988792" y="6288499"/>
              <a:ext cx="96689" cy="124550"/>
            </a:xfrm>
            <a:custGeom>
              <a:avLst/>
              <a:gdLst>
                <a:gd name="connsiteX0" fmla="*/ 55912 w 94869"/>
                <a:gd name="connsiteY0" fmla="*/ 0 h 122205"/>
                <a:gd name="connsiteX1" fmla="*/ 94869 w 94869"/>
                <a:gd name="connsiteY1" fmla="*/ 122205 h 122205"/>
                <a:gd name="connsiteX2" fmla="*/ 0 w 94869"/>
                <a:gd name="connsiteY2" fmla="*/ 35814 h 12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69" h="122205">
                  <a:moveTo>
                    <a:pt x="55912" y="0"/>
                  </a:moveTo>
                  <a:lnTo>
                    <a:pt x="94869" y="122205"/>
                  </a:lnTo>
                  <a:lnTo>
                    <a:pt x="0" y="35814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6" name="Forme libre : forme 2465">
              <a:extLst>
                <a:ext uri="{FF2B5EF4-FFF2-40B4-BE49-F238E27FC236}">
                  <a16:creationId xmlns:a16="http://schemas.microsoft.com/office/drawing/2014/main" id="{3F24570F-01E4-B6FA-FFCB-CD75A4EECA39}"/>
                </a:ext>
              </a:extLst>
            </p:cNvPr>
            <p:cNvSpPr/>
            <p:nvPr/>
          </p:nvSpPr>
          <p:spPr>
            <a:xfrm>
              <a:off x="13550008" y="3421892"/>
              <a:ext cx="129696" cy="79215"/>
            </a:xfrm>
            <a:custGeom>
              <a:avLst/>
              <a:gdLst>
                <a:gd name="connsiteX0" fmla="*/ 102013 w 127254"/>
                <a:gd name="connsiteY0" fmla="*/ 0 h 77724"/>
                <a:gd name="connsiteX1" fmla="*/ 0 w 127254"/>
                <a:gd name="connsiteY1" fmla="*/ 77724 h 77724"/>
                <a:gd name="connsiteX2" fmla="*/ 127254 w 127254"/>
                <a:gd name="connsiteY2" fmla="*/ 61436 h 7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254" h="77724">
                  <a:moveTo>
                    <a:pt x="102013" y="0"/>
                  </a:moveTo>
                  <a:lnTo>
                    <a:pt x="0" y="77724"/>
                  </a:lnTo>
                  <a:lnTo>
                    <a:pt x="127254" y="6143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7" name="Forme libre : forme 2466">
              <a:extLst>
                <a:ext uri="{FF2B5EF4-FFF2-40B4-BE49-F238E27FC236}">
                  <a16:creationId xmlns:a16="http://schemas.microsoft.com/office/drawing/2014/main" id="{43DE0290-26BE-3E1A-DE58-C371B822A122}"/>
                </a:ext>
              </a:extLst>
            </p:cNvPr>
            <p:cNvSpPr/>
            <p:nvPr/>
          </p:nvSpPr>
          <p:spPr>
            <a:xfrm>
              <a:off x="14794904" y="890202"/>
              <a:ext cx="544507" cy="3727589"/>
            </a:xfrm>
            <a:custGeom>
              <a:avLst/>
              <a:gdLst>
                <a:gd name="connsiteX0" fmla="*/ 172717 w 534255"/>
                <a:gd name="connsiteY0" fmla="*/ 3657410 h 3657409"/>
                <a:gd name="connsiteX1" fmla="*/ 160049 w 534255"/>
                <a:gd name="connsiteY1" fmla="*/ 3649694 h 3657409"/>
                <a:gd name="connsiteX2" fmla="*/ 4601 w 534255"/>
                <a:gd name="connsiteY2" fmla="*/ 3307652 h 3657409"/>
                <a:gd name="connsiteX3" fmla="*/ 160811 w 534255"/>
                <a:gd name="connsiteY3" fmla="*/ 3011043 h 3657409"/>
                <a:gd name="connsiteX4" fmla="*/ 178527 w 534255"/>
                <a:gd name="connsiteY4" fmla="*/ 2997994 h 3657409"/>
                <a:gd name="connsiteX5" fmla="*/ 444751 w 534255"/>
                <a:gd name="connsiteY5" fmla="*/ 2773299 h 3657409"/>
                <a:gd name="connsiteX6" fmla="*/ 491900 w 534255"/>
                <a:gd name="connsiteY6" fmla="*/ 2579180 h 3657409"/>
                <a:gd name="connsiteX7" fmla="*/ 488566 w 534255"/>
                <a:gd name="connsiteY7" fmla="*/ 2572036 h 3657409"/>
                <a:gd name="connsiteX8" fmla="*/ 476564 w 534255"/>
                <a:gd name="connsiteY8" fmla="*/ 2539746 h 3657409"/>
                <a:gd name="connsiteX9" fmla="*/ 347025 w 534255"/>
                <a:gd name="connsiteY9" fmla="*/ 2069116 h 3657409"/>
                <a:gd name="connsiteX10" fmla="*/ 148619 w 534255"/>
                <a:gd name="connsiteY10" fmla="*/ 1388174 h 3657409"/>
                <a:gd name="connsiteX11" fmla="*/ 74991 w 534255"/>
                <a:gd name="connsiteY11" fmla="*/ 778574 h 3657409"/>
                <a:gd name="connsiteX12" fmla="*/ 75086 w 534255"/>
                <a:gd name="connsiteY12" fmla="*/ 777431 h 3657409"/>
                <a:gd name="connsiteX13" fmla="*/ 115091 w 534255"/>
                <a:gd name="connsiteY13" fmla="*/ 283274 h 3657409"/>
                <a:gd name="connsiteX14" fmla="*/ 216437 w 534255"/>
                <a:gd name="connsiteY14" fmla="*/ 54388 h 3657409"/>
                <a:gd name="connsiteX15" fmla="*/ 247964 w 534255"/>
                <a:gd name="connsiteY15" fmla="*/ 6668 h 3657409"/>
                <a:gd name="connsiteX16" fmla="*/ 267681 w 534255"/>
                <a:gd name="connsiteY16" fmla="*/ 2191 h 3657409"/>
                <a:gd name="connsiteX17" fmla="*/ 272158 w 534255"/>
                <a:gd name="connsiteY17" fmla="*/ 21908 h 3657409"/>
                <a:gd name="connsiteX18" fmla="*/ 240154 w 534255"/>
                <a:gd name="connsiteY18" fmla="*/ 70295 h 3657409"/>
                <a:gd name="connsiteX19" fmla="*/ 143666 w 534255"/>
                <a:gd name="connsiteY19" fmla="*/ 284226 h 3657409"/>
                <a:gd name="connsiteX20" fmla="*/ 103661 w 534255"/>
                <a:gd name="connsiteY20" fmla="*/ 779526 h 3657409"/>
                <a:gd name="connsiteX21" fmla="*/ 175670 w 534255"/>
                <a:gd name="connsiteY21" fmla="*/ 1378268 h 3657409"/>
                <a:gd name="connsiteX22" fmla="*/ 176051 w 534255"/>
                <a:gd name="connsiteY22" fmla="*/ 1379411 h 3657409"/>
                <a:gd name="connsiteX23" fmla="*/ 374647 w 534255"/>
                <a:gd name="connsiteY23" fmla="*/ 2061115 h 3657409"/>
                <a:gd name="connsiteX24" fmla="*/ 504282 w 534255"/>
                <a:gd name="connsiteY24" fmla="*/ 2532031 h 3657409"/>
                <a:gd name="connsiteX25" fmla="*/ 514379 w 534255"/>
                <a:gd name="connsiteY25" fmla="*/ 2559273 h 3657409"/>
                <a:gd name="connsiteX26" fmla="*/ 518189 w 534255"/>
                <a:gd name="connsiteY26" fmla="*/ 2567369 h 3657409"/>
                <a:gd name="connsiteX27" fmla="*/ 463420 w 534255"/>
                <a:gd name="connsiteY27" fmla="*/ 2794921 h 3657409"/>
                <a:gd name="connsiteX28" fmla="*/ 197196 w 534255"/>
                <a:gd name="connsiteY28" fmla="*/ 3019616 h 3657409"/>
                <a:gd name="connsiteX29" fmla="*/ 176717 w 534255"/>
                <a:gd name="connsiteY29" fmla="*/ 3034665 h 3657409"/>
                <a:gd name="connsiteX30" fmla="*/ 32795 w 534255"/>
                <a:gd name="connsiteY30" fmla="*/ 3301651 h 3657409"/>
                <a:gd name="connsiteX31" fmla="*/ 185671 w 534255"/>
                <a:gd name="connsiteY31" fmla="*/ 3636360 h 3657409"/>
                <a:gd name="connsiteX32" fmla="*/ 179480 w 534255"/>
                <a:gd name="connsiteY32" fmla="*/ 3655600 h 3657409"/>
                <a:gd name="connsiteX33" fmla="*/ 172717 w 534255"/>
                <a:gd name="connsiteY33" fmla="*/ 3657410 h 365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34255" h="3657409">
                  <a:moveTo>
                    <a:pt x="172717" y="3657410"/>
                  </a:moveTo>
                  <a:cubicBezTo>
                    <a:pt x="167574" y="3657410"/>
                    <a:pt x="162525" y="3654552"/>
                    <a:pt x="160049" y="3649694"/>
                  </a:cubicBezTo>
                  <a:cubicBezTo>
                    <a:pt x="95374" y="3524060"/>
                    <a:pt x="15935" y="3362706"/>
                    <a:pt x="4601" y="3307652"/>
                  </a:cubicBezTo>
                  <a:cubicBezTo>
                    <a:pt x="-17497" y="3200400"/>
                    <a:pt x="40891" y="3089529"/>
                    <a:pt x="160811" y="3011043"/>
                  </a:cubicBezTo>
                  <a:cubicBezTo>
                    <a:pt x="167669" y="3006567"/>
                    <a:pt x="173384" y="3002376"/>
                    <a:pt x="178527" y="2997994"/>
                  </a:cubicBezTo>
                  <a:lnTo>
                    <a:pt x="444751" y="2773299"/>
                  </a:lnTo>
                  <a:cubicBezTo>
                    <a:pt x="501901" y="2725103"/>
                    <a:pt x="521237" y="2645283"/>
                    <a:pt x="491900" y="2579180"/>
                  </a:cubicBezTo>
                  <a:cubicBezTo>
                    <a:pt x="490852" y="2576799"/>
                    <a:pt x="489709" y="2574417"/>
                    <a:pt x="488566" y="2572036"/>
                  </a:cubicBezTo>
                  <a:cubicBezTo>
                    <a:pt x="483803" y="2562320"/>
                    <a:pt x="479803" y="2551462"/>
                    <a:pt x="476564" y="2539746"/>
                  </a:cubicBezTo>
                  <a:lnTo>
                    <a:pt x="347025" y="2069116"/>
                  </a:lnTo>
                  <a:lnTo>
                    <a:pt x="148619" y="1388174"/>
                  </a:lnTo>
                  <a:cubicBezTo>
                    <a:pt x="142904" y="1373219"/>
                    <a:pt x="68609" y="1170908"/>
                    <a:pt x="74991" y="778574"/>
                  </a:cubicBezTo>
                  <a:lnTo>
                    <a:pt x="75086" y="777431"/>
                  </a:lnTo>
                  <a:cubicBezTo>
                    <a:pt x="75467" y="773811"/>
                    <a:pt x="110233" y="417481"/>
                    <a:pt x="115091" y="283274"/>
                  </a:cubicBezTo>
                  <a:cubicBezTo>
                    <a:pt x="118043" y="200216"/>
                    <a:pt x="170336" y="122682"/>
                    <a:pt x="216437" y="54388"/>
                  </a:cubicBezTo>
                  <a:cubicBezTo>
                    <a:pt x="227581" y="37814"/>
                    <a:pt x="238154" y="22193"/>
                    <a:pt x="247964" y="6668"/>
                  </a:cubicBezTo>
                  <a:cubicBezTo>
                    <a:pt x="252155" y="0"/>
                    <a:pt x="261014" y="-2000"/>
                    <a:pt x="267681" y="2191"/>
                  </a:cubicBezTo>
                  <a:cubicBezTo>
                    <a:pt x="274349" y="6382"/>
                    <a:pt x="276349" y="15240"/>
                    <a:pt x="272158" y="21908"/>
                  </a:cubicBezTo>
                  <a:cubicBezTo>
                    <a:pt x="262157" y="37814"/>
                    <a:pt x="251489" y="53626"/>
                    <a:pt x="240154" y="70295"/>
                  </a:cubicBezTo>
                  <a:cubicBezTo>
                    <a:pt x="194053" y="138684"/>
                    <a:pt x="146333" y="209360"/>
                    <a:pt x="143666" y="284226"/>
                  </a:cubicBezTo>
                  <a:cubicBezTo>
                    <a:pt x="138903" y="416719"/>
                    <a:pt x="105280" y="763048"/>
                    <a:pt x="103661" y="779526"/>
                  </a:cubicBezTo>
                  <a:cubicBezTo>
                    <a:pt x="97374" y="1172051"/>
                    <a:pt x="174812" y="1376267"/>
                    <a:pt x="175670" y="1378268"/>
                  </a:cubicBezTo>
                  <a:lnTo>
                    <a:pt x="176051" y="1379411"/>
                  </a:lnTo>
                  <a:lnTo>
                    <a:pt x="374647" y="2061115"/>
                  </a:lnTo>
                  <a:lnTo>
                    <a:pt x="504282" y="2532031"/>
                  </a:lnTo>
                  <a:cubicBezTo>
                    <a:pt x="507044" y="2542032"/>
                    <a:pt x="510474" y="2551176"/>
                    <a:pt x="514379" y="2559273"/>
                  </a:cubicBezTo>
                  <a:cubicBezTo>
                    <a:pt x="515712" y="2562035"/>
                    <a:pt x="516950" y="2564702"/>
                    <a:pt x="518189" y="2567369"/>
                  </a:cubicBezTo>
                  <a:cubicBezTo>
                    <a:pt x="552764" y="2644998"/>
                    <a:pt x="530190" y="2738533"/>
                    <a:pt x="463420" y="2794921"/>
                  </a:cubicBezTo>
                  <a:lnTo>
                    <a:pt x="197196" y="3019616"/>
                  </a:lnTo>
                  <a:cubicBezTo>
                    <a:pt x="191195" y="3024664"/>
                    <a:pt x="184528" y="3029617"/>
                    <a:pt x="176717" y="3034665"/>
                  </a:cubicBezTo>
                  <a:cubicBezTo>
                    <a:pt x="18507" y="3138202"/>
                    <a:pt x="23365" y="3255836"/>
                    <a:pt x="32795" y="3301651"/>
                  </a:cubicBezTo>
                  <a:cubicBezTo>
                    <a:pt x="41177" y="3342132"/>
                    <a:pt x="95469" y="3461004"/>
                    <a:pt x="185671" y="3636360"/>
                  </a:cubicBezTo>
                  <a:cubicBezTo>
                    <a:pt x="189291" y="3643408"/>
                    <a:pt x="186528" y="3651980"/>
                    <a:pt x="179480" y="3655600"/>
                  </a:cubicBezTo>
                  <a:cubicBezTo>
                    <a:pt x="177194" y="3656934"/>
                    <a:pt x="175003" y="3657410"/>
                    <a:pt x="172717" y="3657410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8" name="Forme libre : forme 2467">
              <a:extLst>
                <a:ext uri="{FF2B5EF4-FFF2-40B4-BE49-F238E27FC236}">
                  <a16:creationId xmlns:a16="http://schemas.microsoft.com/office/drawing/2014/main" id="{CCDDC8DD-D879-D448-DB7E-FC0ABF1F28F1}"/>
                </a:ext>
              </a:extLst>
            </p:cNvPr>
            <p:cNvSpPr/>
            <p:nvPr/>
          </p:nvSpPr>
          <p:spPr>
            <a:xfrm>
              <a:off x="14930841" y="4566924"/>
              <a:ext cx="87855" cy="127754"/>
            </a:xfrm>
            <a:custGeom>
              <a:avLst/>
              <a:gdLst>
                <a:gd name="connsiteX0" fmla="*/ 59055 w 86201"/>
                <a:gd name="connsiteY0" fmla="*/ 0 h 125349"/>
                <a:gd name="connsiteX1" fmla="*/ 86201 w 86201"/>
                <a:gd name="connsiteY1" fmla="*/ 125349 h 125349"/>
                <a:gd name="connsiteX2" fmla="*/ 0 w 86201"/>
                <a:gd name="connsiteY2" fmla="*/ 30385 h 12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01" h="125349">
                  <a:moveTo>
                    <a:pt x="59055" y="0"/>
                  </a:moveTo>
                  <a:lnTo>
                    <a:pt x="86201" y="125349"/>
                  </a:lnTo>
                  <a:lnTo>
                    <a:pt x="0" y="30385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9" name="Forme libre : forme 2468">
              <a:extLst>
                <a:ext uri="{FF2B5EF4-FFF2-40B4-BE49-F238E27FC236}">
                  <a16:creationId xmlns:a16="http://schemas.microsoft.com/office/drawing/2014/main" id="{DBB7C803-41B3-7252-48D9-B32A26D47304}"/>
                </a:ext>
              </a:extLst>
            </p:cNvPr>
            <p:cNvSpPr/>
            <p:nvPr/>
          </p:nvSpPr>
          <p:spPr>
            <a:xfrm>
              <a:off x="15017629" y="811472"/>
              <a:ext cx="86205" cy="128239"/>
            </a:xfrm>
            <a:custGeom>
              <a:avLst/>
              <a:gdLst>
                <a:gd name="connsiteX0" fmla="*/ 59531 w 84582"/>
                <a:gd name="connsiteY0" fmla="*/ 125825 h 125825"/>
                <a:gd name="connsiteX1" fmla="*/ 84582 w 84582"/>
                <a:gd name="connsiteY1" fmla="*/ 0 h 125825"/>
                <a:gd name="connsiteX2" fmla="*/ 0 w 84582"/>
                <a:gd name="connsiteY2" fmla="*/ 96393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" h="125825">
                  <a:moveTo>
                    <a:pt x="59531" y="125825"/>
                  </a:moveTo>
                  <a:lnTo>
                    <a:pt x="84582" y="0"/>
                  </a:lnTo>
                  <a:lnTo>
                    <a:pt x="0" y="96393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0" name="Forme libre : forme 2469">
              <a:extLst>
                <a:ext uri="{FF2B5EF4-FFF2-40B4-BE49-F238E27FC236}">
                  <a16:creationId xmlns:a16="http://schemas.microsoft.com/office/drawing/2014/main" id="{F5465E17-17E9-2DE4-87DD-9CDDA2466326}"/>
                </a:ext>
              </a:extLst>
            </p:cNvPr>
            <p:cNvSpPr/>
            <p:nvPr/>
          </p:nvSpPr>
          <p:spPr>
            <a:xfrm>
              <a:off x="15843314" y="3531956"/>
              <a:ext cx="1428186" cy="637919"/>
            </a:xfrm>
            <a:custGeom>
              <a:avLst/>
              <a:gdLst>
                <a:gd name="connsiteX0" fmla="*/ 9487 w 1401297"/>
                <a:gd name="connsiteY0" fmla="*/ 625909 h 625909"/>
                <a:gd name="connsiteX1" fmla="*/ 724 w 1401297"/>
                <a:gd name="connsiteY1" fmla="*/ 620004 h 625909"/>
                <a:gd name="connsiteX2" fmla="*/ 5867 w 1401297"/>
                <a:gd name="connsiteY2" fmla="*/ 607526 h 625909"/>
                <a:gd name="connsiteX3" fmla="*/ 279616 w 1401297"/>
                <a:gd name="connsiteY3" fmla="*/ 494178 h 625909"/>
                <a:gd name="connsiteX4" fmla="*/ 364959 w 1401297"/>
                <a:gd name="connsiteY4" fmla="*/ 411025 h 625909"/>
                <a:gd name="connsiteX5" fmla="*/ 156933 w 1401297"/>
                <a:gd name="connsiteY5" fmla="*/ 105749 h 625909"/>
                <a:gd name="connsiteX6" fmla="*/ 135979 w 1401297"/>
                <a:gd name="connsiteY6" fmla="*/ 38788 h 625909"/>
                <a:gd name="connsiteX7" fmla="*/ 151790 w 1401297"/>
                <a:gd name="connsiteY7" fmla="*/ 3069 h 625909"/>
                <a:gd name="connsiteX8" fmla="*/ 198558 w 1401297"/>
                <a:gd name="connsiteY8" fmla="*/ 12785 h 625909"/>
                <a:gd name="connsiteX9" fmla="*/ 335908 w 1401297"/>
                <a:gd name="connsiteY9" fmla="*/ 112226 h 625909"/>
                <a:gd name="connsiteX10" fmla="*/ 342671 w 1401297"/>
                <a:gd name="connsiteY10" fmla="*/ 117465 h 625909"/>
                <a:gd name="connsiteX11" fmla="*/ 356482 w 1401297"/>
                <a:gd name="connsiteY11" fmla="*/ 127752 h 625909"/>
                <a:gd name="connsiteX12" fmla="*/ 420109 w 1401297"/>
                <a:gd name="connsiteY12" fmla="*/ 174329 h 625909"/>
                <a:gd name="connsiteX13" fmla="*/ 479355 w 1401297"/>
                <a:gd name="connsiteY13" fmla="*/ 149754 h 625909"/>
                <a:gd name="connsiteX14" fmla="*/ 536314 w 1401297"/>
                <a:gd name="connsiteY14" fmla="*/ 116798 h 625909"/>
                <a:gd name="connsiteX15" fmla="*/ 547363 w 1401297"/>
                <a:gd name="connsiteY15" fmla="*/ 113750 h 625909"/>
                <a:gd name="connsiteX16" fmla="*/ 575367 w 1401297"/>
                <a:gd name="connsiteY16" fmla="*/ 96700 h 625909"/>
                <a:gd name="connsiteX17" fmla="*/ 634803 w 1401297"/>
                <a:gd name="connsiteY17" fmla="*/ 70887 h 625909"/>
                <a:gd name="connsiteX18" fmla="*/ 695096 w 1401297"/>
                <a:gd name="connsiteY18" fmla="*/ 83079 h 625909"/>
                <a:gd name="connsiteX19" fmla="*/ 781202 w 1401297"/>
                <a:gd name="connsiteY19" fmla="*/ 98891 h 625909"/>
                <a:gd name="connsiteX20" fmla="*/ 881215 w 1401297"/>
                <a:gd name="connsiteY20" fmla="*/ 118703 h 625909"/>
                <a:gd name="connsiteX21" fmla="*/ 946080 w 1401297"/>
                <a:gd name="connsiteY21" fmla="*/ 134419 h 625909"/>
                <a:gd name="connsiteX22" fmla="*/ 1096385 w 1401297"/>
                <a:gd name="connsiteY22" fmla="*/ 173758 h 625909"/>
                <a:gd name="connsiteX23" fmla="*/ 1127626 w 1401297"/>
                <a:gd name="connsiteY23" fmla="*/ 179473 h 625909"/>
                <a:gd name="connsiteX24" fmla="*/ 1203922 w 1401297"/>
                <a:gd name="connsiteY24" fmla="*/ 213667 h 625909"/>
                <a:gd name="connsiteX25" fmla="*/ 1215828 w 1401297"/>
                <a:gd name="connsiteY25" fmla="*/ 233289 h 625909"/>
                <a:gd name="connsiteX26" fmla="*/ 1271930 w 1401297"/>
                <a:gd name="connsiteY26" fmla="*/ 276437 h 625909"/>
                <a:gd name="connsiteX27" fmla="*/ 1388040 w 1401297"/>
                <a:gd name="connsiteY27" fmla="*/ 237003 h 625909"/>
                <a:gd name="connsiteX28" fmla="*/ 1400518 w 1401297"/>
                <a:gd name="connsiteY28" fmla="*/ 241957 h 625909"/>
                <a:gd name="connsiteX29" fmla="*/ 1395565 w 1401297"/>
                <a:gd name="connsiteY29" fmla="*/ 254434 h 625909"/>
                <a:gd name="connsiteX30" fmla="*/ 1272978 w 1401297"/>
                <a:gd name="connsiteY30" fmla="*/ 295392 h 625909"/>
                <a:gd name="connsiteX31" fmla="*/ 1199350 w 1401297"/>
                <a:gd name="connsiteY31" fmla="*/ 242909 h 625909"/>
                <a:gd name="connsiteX32" fmla="*/ 1187824 w 1401297"/>
                <a:gd name="connsiteY32" fmla="*/ 224050 h 625909"/>
                <a:gd name="connsiteX33" fmla="*/ 1125340 w 1401297"/>
                <a:gd name="connsiteY33" fmla="*/ 198332 h 625909"/>
                <a:gd name="connsiteX34" fmla="*/ 1089526 w 1401297"/>
                <a:gd name="connsiteY34" fmla="*/ 191474 h 625909"/>
                <a:gd name="connsiteX35" fmla="*/ 942270 w 1401297"/>
                <a:gd name="connsiteY35" fmla="*/ 152993 h 625909"/>
                <a:gd name="connsiteX36" fmla="*/ 876357 w 1401297"/>
                <a:gd name="connsiteY36" fmla="*/ 137086 h 625909"/>
                <a:gd name="connsiteX37" fmla="*/ 781202 w 1401297"/>
                <a:gd name="connsiteY37" fmla="*/ 117941 h 625909"/>
                <a:gd name="connsiteX38" fmla="*/ 690715 w 1401297"/>
                <a:gd name="connsiteY38" fmla="*/ 101653 h 625909"/>
                <a:gd name="connsiteX39" fmla="*/ 633374 w 1401297"/>
                <a:gd name="connsiteY39" fmla="*/ 89937 h 625909"/>
                <a:gd name="connsiteX40" fmla="*/ 586797 w 1401297"/>
                <a:gd name="connsiteY40" fmla="*/ 112131 h 625909"/>
                <a:gd name="connsiteX41" fmla="*/ 552983 w 1401297"/>
                <a:gd name="connsiteY41" fmla="*/ 132133 h 625909"/>
                <a:gd name="connsiteX42" fmla="*/ 541267 w 1401297"/>
                <a:gd name="connsiteY42" fmla="*/ 135372 h 625909"/>
                <a:gd name="connsiteX43" fmla="*/ 492119 w 1401297"/>
                <a:gd name="connsiteY43" fmla="*/ 164137 h 625909"/>
                <a:gd name="connsiteX44" fmla="*/ 410299 w 1401297"/>
                <a:gd name="connsiteY44" fmla="*/ 190712 h 625909"/>
                <a:gd name="connsiteX45" fmla="*/ 345148 w 1401297"/>
                <a:gd name="connsiteY45" fmla="*/ 143087 h 625909"/>
                <a:gd name="connsiteX46" fmla="*/ 332194 w 1401297"/>
                <a:gd name="connsiteY46" fmla="*/ 133371 h 625909"/>
                <a:gd name="connsiteX47" fmla="*/ 324288 w 1401297"/>
                <a:gd name="connsiteY47" fmla="*/ 127276 h 625909"/>
                <a:gd name="connsiteX48" fmla="*/ 188557 w 1401297"/>
                <a:gd name="connsiteY48" fmla="*/ 28977 h 625909"/>
                <a:gd name="connsiteX49" fmla="*/ 161029 w 1401297"/>
                <a:gd name="connsiteY49" fmla="*/ 19929 h 625909"/>
                <a:gd name="connsiteX50" fmla="*/ 155219 w 1401297"/>
                <a:gd name="connsiteY50" fmla="*/ 39169 h 625909"/>
                <a:gd name="connsiteX51" fmla="*/ 172936 w 1401297"/>
                <a:gd name="connsiteY51" fmla="*/ 95081 h 625909"/>
                <a:gd name="connsiteX52" fmla="*/ 385438 w 1401297"/>
                <a:gd name="connsiteY52" fmla="*/ 407025 h 625909"/>
                <a:gd name="connsiteX53" fmla="*/ 384200 w 1401297"/>
                <a:gd name="connsiteY53" fmla="*/ 419217 h 625909"/>
                <a:gd name="connsiteX54" fmla="*/ 291808 w 1401297"/>
                <a:gd name="connsiteY54" fmla="*/ 509228 h 625909"/>
                <a:gd name="connsiteX55" fmla="*/ 288855 w 1401297"/>
                <a:gd name="connsiteY55" fmla="*/ 511228 h 625909"/>
                <a:gd name="connsiteX56" fmla="*/ 13392 w 1401297"/>
                <a:gd name="connsiteY56" fmla="*/ 625338 h 625909"/>
                <a:gd name="connsiteX57" fmla="*/ 9487 w 1401297"/>
                <a:gd name="connsiteY57" fmla="*/ 625909 h 62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01297" h="625909">
                  <a:moveTo>
                    <a:pt x="9487" y="625909"/>
                  </a:moveTo>
                  <a:cubicBezTo>
                    <a:pt x="5772" y="625909"/>
                    <a:pt x="2248" y="623719"/>
                    <a:pt x="724" y="620004"/>
                  </a:cubicBezTo>
                  <a:cubicBezTo>
                    <a:pt x="-1277" y="615146"/>
                    <a:pt x="1009" y="609526"/>
                    <a:pt x="5867" y="607526"/>
                  </a:cubicBezTo>
                  <a:lnTo>
                    <a:pt x="279616" y="494178"/>
                  </a:lnTo>
                  <a:lnTo>
                    <a:pt x="364959" y="411025"/>
                  </a:lnTo>
                  <a:lnTo>
                    <a:pt x="156933" y="105749"/>
                  </a:lnTo>
                  <a:cubicBezTo>
                    <a:pt x="142837" y="84985"/>
                    <a:pt x="135598" y="61839"/>
                    <a:pt x="135979" y="38788"/>
                  </a:cubicBezTo>
                  <a:cubicBezTo>
                    <a:pt x="136264" y="20595"/>
                    <a:pt x="141598" y="8594"/>
                    <a:pt x="151790" y="3069"/>
                  </a:cubicBezTo>
                  <a:cubicBezTo>
                    <a:pt x="163315" y="-3122"/>
                    <a:pt x="178555" y="21"/>
                    <a:pt x="198558" y="12785"/>
                  </a:cubicBezTo>
                  <a:cubicBezTo>
                    <a:pt x="257708" y="50409"/>
                    <a:pt x="316573" y="96986"/>
                    <a:pt x="335908" y="112226"/>
                  </a:cubicBezTo>
                  <a:cubicBezTo>
                    <a:pt x="339528" y="115084"/>
                    <a:pt x="341909" y="116988"/>
                    <a:pt x="342671" y="117465"/>
                  </a:cubicBezTo>
                  <a:cubicBezTo>
                    <a:pt x="343624" y="118132"/>
                    <a:pt x="348958" y="122132"/>
                    <a:pt x="356482" y="127752"/>
                  </a:cubicBezTo>
                  <a:cubicBezTo>
                    <a:pt x="374866" y="141658"/>
                    <a:pt x="409060" y="167471"/>
                    <a:pt x="420109" y="174329"/>
                  </a:cubicBezTo>
                  <a:cubicBezTo>
                    <a:pt x="424777" y="177186"/>
                    <a:pt x="438778" y="185854"/>
                    <a:pt x="479355" y="149754"/>
                  </a:cubicBezTo>
                  <a:cubicBezTo>
                    <a:pt x="506882" y="125275"/>
                    <a:pt x="517836" y="121560"/>
                    <a:pt x="536314" y="116798"/>
                  </a:cubicBezTo>
                  <a:cubicBezTo>
                    <a:pt x="539648" y="115941"/>
                    <a:pt x="543268" y="114988"/>
                    <a:pt x="547363" y="113750"/>
                  </a:cubicBezTo>
                  <a:cubicBezTo>
                    <a:pt x="555364" y="111369"/>
                    <a:pt x="565080" y="104225"/>
                    <a:pt x="575367" y="96700"/>
                  </a:cubicBezTo>
                  <a:cubicBezTo>
                    <a:pt x="592988" y="83746"/>
                    <a:pt x="612991" y="69173"/>
                    <a:pt x="634803" y="70887"/>
                  </a:cubicBezTo>
                  <a:cubicBezTo>
                    <a:pt x="648519" y="72031"/>
                    <a:pt x="671093" y="77365"/>
                    <a:pt x="695096" y="83079"/>
                  </a:cubicBezTo>
                  <a:cubicBezTo>
                    <a:pt x="726148" y="90509"/>
                    <a:pt x="761390" y="98891"/>
                    <a:pt x="781202" y="98891"/>
                  </a:cubicBezTo>
                  <a:cubicBezTo>
                    <a:pt x="805301" y="98891"/>
                    <a:pt x="842162" y="108511"/>
                    <a:pt x="881215" y="118703"/>
                  </a:cubicBezTo>
                  <a:cubicBezTo>
                    <a:pt x="903217" y="124418"/>
                    <a:pt x="925982" y="130419"/>
                    <a:pt x="946080" y="134419"/>
                  </a:cubicBezTo>
                  <a:cubicBezTo>
                    <a:pt x="1001420" y="145468"/>
                    <a:pt x="1067428" y="162804"/>
                    <a:pt x="1096385" y="173758"/>
                  </a:cubicBezTo>
                  <a:cubicBezTo>
                    <a:pt x="1104671" y="176901"/>
                    <a:pt x="1115815" y="178139"/>
                    <a:pt x="1127626" y="179473"/>
                  </a:cubicBezTo>
                  <a:cubicBezTo>
                    <a:pt x="1153629" y="182425"/>
                    <a:pt x="1185919" y="186045"/>
                    <a:pt x="1203922" y="213667"/>
                  </a:cubicBezTo>
                  <a:cubicBezTo>
                    <a:pt x="1208303" y="220335"/>
                    <a:pt x="1212113" y="227002"/>
                    <a:pt x="1215828" y="233289"/>
                  </a:cubicBezTo>
                  <a:cubicBezTo>
                    <a:pt x="1231639" y="260244"/>
                    <a:pt x="1242212" y="277866"/>
                    <a:pt x="1271930" y="276437"/>
                  </a:cubicBezTo>
                  <a:cubicBezTo>
                    <a:pt x="1290027" y="275389"/>
                    <a:pt x="1331271" y="261387"/>
                    <a:pt x="1388040" y="237003"/>
                  </a:cubicBezTo>
                  <a:cubicBezTo>
                    <a:pt x="1392898" y="235003"/>
                    <a:pt x="1398422" y="237194"/>
                    <a:pt x="1400518" y="241957"/>
                  </a:cubicBezTo>
                  <a:cubicBezTo>
                    <a:pt x="1402613" y="246814"/>
                    <a:pt x="1400327" y="252434"/>
                    <a:pt x="1395565" y="254434"/>
                  </a:cubicBezTo>
                  <a:cubicBezTo>
                    <a:pt x="1334986" y="280437"/>
                    <a:pt x="1293742" y="294249"/>
                    <a:pt x="1272978" y="295392"/>
                  </a:cubicBezTo>
                  <a:cubicBezTo>
                    <a:pt x="1231449" y="297678"/>
                    <a:pt x="1215828" y="271103"/>
                    <a:pt x="1199350" y="242909"/>
                  </a:cubicBezTo>
                  <a:cubicBezTo>
                    <a:pt x="1195730" y="236813"/>
                    <a:pt x="1192015" y="230431"/>
                    <a:pt x="1187824" y="224050"/>
                  </a:cubicBezTo>
                  <a:cubicBezTo>
                    <a:pt x="1174680" y="203952"/>
                    <a:pt x="1149629" y="201094"/>
                    <a:pt x="1125340" y="198332"/>
                  </a:cubicBezTo>
                  <a:cubicBezTo>
                    <a:pt x="1112291" y="196903"/>
                    <a:pt x="1100004" y="195475"/>
                    <a:pt x="1089526" y="191474"/>
                  </a:cubicBezTo>
                  <a:cubicBezTo>
                    <a:pt x="1061427" y="180806"/>
                    <a:pt x="996753" y="163947"/>
                    <a:pt x="942270" y="152993"/>
                  </a:cubicBezTo>
                  <a:cubicBezTo>
                    <a:pt x="921696" y="148897"/>
                    <a:pt x="898645" y="142896"/>
                    <a:pt x="876357" y="137086"/>
                  </a:cubicBezTo>
                  <a:cubicBezTo>
                    <a:pt x="840257" y="127657"/>
                    <a:pt x="802919" y="117941"/>
                    <a:pt x="781202" y="117941"/>
                  </a:cubicBezTo>
                  <a:cubicBezTo>
                    <a:pt x="759199" y="117941"/>
                    <a:pt x="724338" y="109654"/>
                    <a:pt x="690715" y="101653"/>
                  </a:cubicBezTo>
                  <a:cubicBezTo>
                    <a:pt x="667474" y="96129"/>
                    <a:pt x="645566" y="90890"/>
                    <a:pt x="633374" y="89937"/>
                  </a:cubicBezTo>
                  <a:cubicBezTo>
                    <a:pt x="618610" y="88699"/>
                    <a:pt x="602418" y="100606"/>
                    <a:pt x="586797" y="112131"/>
                  </a:cubicBezTo>
                  <a:cubicBezTo>
                    <a:pt x="575176" y="120703"/>
                    <a:pt x="564223" y="128800"/>
                    <a:pt x="552983" y="132133"/>
                  </a:cubicBezTo>
                  <a:cubicBezTo>
                    <a:pt x="548602" y="133467"/>
                    <a:pt x="544792" y="134419"/>
                    <a:pt x="541267" y="135372"/>
                  </a:cubicBezTo>
                  <a:cubicBezTo>
                    <a:pt x="525932" y="139372"/>
                    <a:pt x="517550" y="141563"/>
                    <a:pt x="492119" y="164137"/>
                  </a:cubicBezTo>
                  <a:cubicBezTo>
                    <a:pt x="470211" y="183663"/>
                    <a:pt x="437826" y="207571"/>
                    <a:pt x="410299" y="190712"/>
                  </a:cubicBezTo>
                  <a:cubicBezTo>
                    <a:pt x="398488" y="183378"/>
                    <a:pt x="365055" y="158136"/>
                    <a:pt x="345148" y="143087"/>
                  </a:cubicBezTo>
                  <a:cubicBezTo>
                    <a:pt x="338194" y="137848"/>
                    <a:pt x="333241" y="134134"/>
                    <a:pt x="332194" y="133371"/>
                  </a:cubicBezTo>
                  <a:cubicBezTo>
                    <a:pt x="331527" y="132991"/>
                    <a:pt x="328765" y="130800"/>
                    <a:pt x="324288" y="127276"/>
                  </a:cubicBezTo>
                  <a:cubicBezTo>
                    <a:pt x="305142" y="112131"/>
                    <a:pt x="246945" y="66030"/>
                    <a:pt x="188557" y="28977"/>
                  </a:cubicBezTo>
                  <a:cubicBezTo>
                    <a:pt x="169697" y="16976"/>
                    <a:pt x="162744" y="19071"/>
                    <a:pt x="161029" y="19929"/>
                  </a:cubicBezTo>
                  <a:cubicBezTo>
                    <a:pt x="157505" y="21834"/>
                    <a:pt x="155409" y="28977"/>
                    <a:pt x="155219" y="39169"/>
                  </a:cubicBezTo>
                  <a:cubicBezTo>
                    <a:pt x="154933" y="58315"/>
                    <a:pt x="161029" y="77650"/>
                    <a:pt x="172936" y="95081"/>
                  </a:cubicBezTo>
                  <a:lnTo>
                    <a:pt x="385438" y="407025"/>
                  </a:lnTo>
                  <a:cubicBezTo>
                    <a:pt x="388010" y="410835"/>
                    <a:pt x="387534" y="415978"/>
                    <a:pt x="384200" y="419217"/>
                  </a:cubicBezTo>
                  <a:lnTo>
                    <a:pt x="291808" y="509228"/>
                  </a:lnTo>
                  <a:cubicBezTo>
                    <a:pt x="290950" y="510085"/>
                    <a:pt x="289903" y="510752"/>
                    <a:pt x="288855" y="511228"/>
                  </a:cubicBezTo>
                  <a:lnTo>
                    <a:pt x="13392" y="625338"/>
                  </a:lnTo>
                  <a:cubicBezTo>
                    <a:pt x="11963" y="625719"/>
                    <a:pt x="10725" y="625909"/>
                    <a:pt x="9487" y="625909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1" name="Forme libre : forme 2470">
              <a:extLst>
                <a:ext uri="{FF2B5EF4-FFF2-40B4-BE49-F238E27FC236}">
                  <a16:creationId xmlns:a16="http://schemas.microsoft.com/office/drawing/2014/main" id="{5ECB358F-0DD1-E7DC-A3E8-BC7DF7642234}"/>
                </a:ext>
              </a:extLst>
            </p:cNvPr>
            <p:cNvSpPr/>
            <p:nvPr/>
          </p:nvSpPr>
          <p:spPr>
            <a:xfrm>
              <a:off x="17238282" y="3754091"/>
              <a:ext cx="86010" cy="54945"/>
            </a:xfrm>
            <a:custGeom>
              <a:avLst/>
              <a:gdLst>
                <a:gd name="connsiteX0" fmla="*/ 18002 w 84391"/>
                <a:gd name="connsiteY0" fmla="*/ 53912 h 53911"/>
                <a:gd name="connsiteX1" fmla="*/ 84391 w 84391"/>
                <a:gd name="connsiteY1" fmla="*/ 0 h 53911"/>
                <a:gd name="connsiteX2" fmla="*/ 0 w 84391"/>
                <a:gd name="connsiteY2" fmla="*/ 13526 h 5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391" h="53911">
                  <a:moveTo>
                    <a:pt x="18002" y="53912"/>
                  </a:moveTo>
                  <a:lnTo>
                    <a:pt x="84391" y="0"/>
                  </a:lnTo>
                  <a:lnTo>
                    <a:pt x="0" y="1352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2" name="Forme libre : forme 2471">
              <a:extLst>
                <a:ext uri="{FF2B5EF4-FFF2-40B4-BE49-F238E27FC236}">
                  <a16:creationId xmlns:a16="http://schemas.microsoft.com/office/drawing/2014/main" id="{1502C631-AAAE-6A6C-7787-2B87B9D70D84}"/>
                </a:ext>
              </a:extLst>
            </p:cNvPr>
            <p:cNvSpPr/>
            <p:nvPr/>
          </p:nvSpPr>
          <p:spPr>
            <a:xfrm>
              <a:off x="15275191" y="3635183"/>
              <a:ext cx="194530" cy="79978"/>
            </a:xfrm>
            <a:custGeom>
              <a:avLst/>
              <a:gdLst>
                <a:gd name="connsiteX0" fmla="*/ 14273 w 190867"/>
                <a:gd name="connsiteY0" fmla="*/ 78474 h 78473"/>
                <a:gd name="connsiteX1" fmla="*/ 3129 w 190867"/>
                <a:gd name="connsiteY1" fmla="*/ 73140 h 78473"/>
                <a:gd name="connsiteX2" fmla="*/ 5415 w 190867"/>
                <a:gd name="connsiteY2" fmla="*/ 53042 h 78473"/>
                <a:gd name="connsiteX3" fmla="*/ 180866 w 190867"/>
                <a:gd name="connsiteY3" fmla="*/ 5798 h 78473"/>
                <a:gd name="connsiteX4" fmla="*/ 190200 w 190867"/>
                <a:gd name="connsiteY4" fmla="*/ 23705 h 78473"/>
                <a:gd name="connsiteX5" fmla="*/ 172293 w 190867"/>
                <a:gd name="connsiteY5" fmla="*/ 33039 h 78473"/>
                <a:gd name="connsiteX6" fmla="*/ 23227 w 190867"/>
                <a:gd name="connsiteY6" fmla="*/ 75330 h 78473"/>
                <a:gd name="connsiteX7" fmla="*/ 14273 w 190867"/>
                <a:gd name="connsiteY7" fmla="*/ 78474 h 7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67" h="78473">
                  <a:moveTo>
                    <a:pt x="14273" y="78474"/>
                  </a:moveTo>
                  <a:cubicBezTo>
                    <a:pt x="10082" y="78474"/>
                    <a:pt x="5892" y="76664"/>
                    <a:pt x="3129" y="73140"/>
                  </a:cubicBezTo>
                  <a:cubicBezTo>
                    <a:pt x="-1824" y="66948"/>
                    <a:pt x="-776" y="57995"/>
                    <a:pt x="5415" y="53042"/>
                  </a:cubicBezTo>
                  <a:cubicBezTo>
                    <a:pt x="9225" y="49994"/>
                    <a:pt x="98474" y="-20301"/>
                    <a:pt x="180866" y="5798"/>
                  </a:cubicBezTo>
                  <a:cubicBezTo>
                    <a:pt x="188390" y="8179"/>
                    <a:pt x="192581" y="16180"/>
                    <a:pt x="190200" y="23705"/>
                  </a:cubicBezTo>
                  <a:cubicBezTo>
                    <a:pt x="187819" y="31230"/>
                    <a:pt x="179818" y="35421"/>
                    <a:pt x="172293" y="33039"/>
                  </a:cubicBezTo>
                  <a:cubicBezTo>
                    <a:pt x="104475" y="11608"/>
                    <a:pt x="24084" y="74759"/>
                    <a:pt x="23227" y="75330"/>
                  </a:cubicBezTo>
                  <a:cubicBezTo>
                    <a:pt x="20560" y="77521"/>
                    <a:pt x="17417" y="78474"/>
                    <a:pt x="14273" y="78474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3" name="Forme libre : forme 2472">
              <a:extLst>
                <a:ext uri="{FF2B5EF4-FFF2-40B4-BE49-F238E27FC236}">
                  <a16:creationId xmlns:a16="http://schemas.microsoft.com/office/drawing/2014/main" id="{B07ED242-C429-A7CD-6CAA-36DE812857B7}"/>
                </a:ext>
              </a:extLst>
            </p:cNvPr>
            <p:cNvSpPr/>
            <p:nvPr/>
          </p:nvSpPr>
          <p:spPr>
            <a:xfrm>
              <a:off x="15626404" y="4359200"/>
              <a:ext cx="387733" cy="318877"/>
            </a:xfrm>
            <a:custGeom>
              <a:avLst/>
              <a:gdLst>
                <a:gd name="connsiteX0" fmla="*/ 50101 w 380433"/>
                <a:gd name="connsiteY0" fmla="*/ 312873 h 312873"/>
                <a:gd name="connsiteX1" fmla="*/ 41243 w 380433"/>
                <a:gd name="connsiteY1" fmla="*/ 306967 h 312873"/>
                <a:gd name="connsiteX2" fmla="*/ 0 w 380433"/>
                <a:gd name="connsiteY2" fmla="*/ 206765 h 312873"/>
                <a:gd name="connsiteX3" fmla="*/ 9239 w 380433"/>
                <a:gd name="connsiteY3" fmla="*/ 203336 h 312873"/>
                <a:gd name="connsiteX4" fmla="*/ 363379 w 380433"/>
                <a:gd name="connsiteY4" fmla="*/ 3691 h 312873"/>
                <a:gd name="connsiteX5" fmla="*/ 376714 w 380433"/>
                <a:gd name="connsiteY5" fmla="*/ 1977 h 312873"/>
                <a:gd name="connsiteX6" fmla="*/ 378428 w 380433"/>
                <a:gd name="connsiteY6" fmla="*/ 15312 h 312873"/>
                <a:gd name="connsiteX7" fmla="*/ 25051 w 380433"/>
                <a:gd name="connsiteY7" fmla="*/ 217718 h 312873"/>
                <a:gd name="connsiteX8" fmla="*/ 58769 w 380433"/>
                <a:gd name="connsiteY8" fmla="*/ 299633 h 312873"/>
                <a:gd name="connsiteX9" fmla="*/ 53626 w 380433"/>
                <a:gd name="connsiteY9" fmla="*/ 312111 h 312873"/>
                <a:gd name="connsiteX10" fmla="*/ 50101 w 380433"/>
                <a:gd name="connsiteY10" fmla="*/ 312873 h 31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0433" h="312873">
                  <a:moveTo>
                    <a:pt x="50101" y="312873"/>
                  </a:moveTo>
                  <a:cubicBezTo>
                    <a:pt x="46387" y="312873"/>
                    <a:pt x="42767" y="310682"/>
                    <a:pt x="41243" y="306967"/>
                  </a:cubicBezTo>
                  <a:lnTo>
                    <a:pt x="0" y="206765"/>
                  </a:lnTo>
                  <a:lnTo>
                    <a:pt x="9239" y="203336"/>
                  </a:lnTo>
                  <a:cubicBezTo>
                    <a:pt x="285559" y="101323"/>
                    <a:pt x="362617" y="4644"/>
                    <a:pt x="363379" y="3691"/>
                  </a:cubicBezTo>
                  <a:cubicBezTo>
                    <a:pt x="366617" y="-404"/>
                    <a:pt x="372523" y="-1261"/>
                    <a:pt x="376714" y="1977"/>
                  </a:cubicBezTo>
                  <a:cubicBezTo>
                    <a:pt x="380905" y="5216"/>
                    <a:pt x="381667" y="11121"/>
                    <a:pt x="378428" y="15312"/>
                  </a:cubicBezTo>
                  <a:cubicBezTo>
                    <a:pt x="375285" y="19408"/>
                    <a:pt x="300133" y="114753"/>
                    <a:pt x="25051" y="217718"/>
                  </a:cubicBezTo>
                  <a:lnTo>
                    <a:pt x="58769" y="299633"/>
                  </a:lnTo>
                  <a:cubicBezTo>
                    <a:pt x="60769" y="304491"/>
                    <a:pt x="58483" y="310016"/>
                    <a:pt x="53626" y="312111"/>
                  </a:cubicBezTo>
                  <a:cubicBezTo>
                    <a:pt x="52483" y="312683"/>
                    <a:pt x="51244" y="312873"/>
                    <a:pt x="50101" y="31287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4" name="Forme libre : forme 2473">
              <a:extLst>
                <a:ext uri="{FF2B5EF4-FFF2-40B4-BE49-F238E27FC236}">
                  <a16:creationId xmlns:a16="http://schemas.microsoft.com/office/drawing/2014/main" id="{7ACC42D3-CA96-DB39-E906-B91E768B7254}"/>
                </a:ext>
              </a:extLst>
            </p:cNvPr>
            <p:cNvSpPr/>
            <p:nvPr/>
          </p:nvSpPr>
          <p:spPr>
            <a:xfrm>
              <a:off x="15650673" y="4645555"/>
              <a:ext cx="53004" cy="86399"/>
            </a:xfrm>
            <a:custGeom>
              <a:avLst/>
              <a:gdLst>
                <a:gd name="connsiteX0" fmla="*/ 0 w 52006"/>
                <a:gd name="connsiteY0" fmla="*/ 16859 h 84772"/>
                <a:gd name="connsiteX1" fmla="*/ 52006 w 52006"/>
                <a:gd name="connsiteY1" fmla="*/ 84772 h 84772"/>
                <a:gd name="connsiteX2" fmla="*/ 40957 w 52006"/>
                <a:gd name="connsiteY2" fmla="*/ 0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06" h="84772">
                  <a:moveTo>
                    <a:pt x="0" y="16859"/>
                  </a:moveTo>
                  <a:lnTo>
                    <a:pt x="52006" y="84772"/>
                  </a:lnTo>
                  <a:lnTo>
                    <a:pt x="40957" y="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5" name="Forme libre : forme 2474">
              <a:extLst>
                <a:ext uri="{FF2B5EF4-FFF2-40B4-BE49-F238E27FC236}">
                  <a16:creationId xmlns:a16="http://schemas.microsoft.com/office/drawing/2014/main" id="{98414956-3E41-46D0-EA7F-F4E96F90703E}"/>
                </a:ext>
              </a:extLst>
            </p:cNvPr>
            <p:cNvSpPr/>
            <p:nvPr/>
          </p:nvSpPr>
          <p:spPr>
            <a:xfrm>
              <a:off x="15761571" y="4511333"/>
              <a:ext cx="661343" cy="860558"/>
            </a:xfrm>
            <a:custGeom>
              <a:avLst/>
              <a:gdLst>
                <a:gd name="connsiteX0" fmla="*/ 296860 w 648892"/>
                <a:gd name="connsiteY0" fmla="*/ 844357 h 844356"/>
                <a:gd name="connsiteX1" fmla="*/ 278096 w 648892"/>
                <a:gd name="connsiteY1" fmla="*/ 839976 h 844356"/>
                <a:gd name="connsiteX2" fmla="*/ 260189 w 648892"/>
                <a:gd name="connsiteY2" fmla="*/ 748250 h 844356"/>
                <a:gd name="connsiteX3" fmla="*/ 260665 w 648892"/>
                <a:gd name="connsiteY3" fmla="*/ 733962 h 844356"/>
                <a:gd name="connsiteX4" fmla="*/ 216088 w 648892"/>
                <a:gd name="connsiteY4" fmla="*/ 289430 h 844356"/>
                <a:gd name="connsiteX5" fmla="*/ 3395 w 648892"/>
                <a:gd name="connsiteY5" fmla="*/ 16825 h 844356"/>
                <a:gd name="connsiteX6" fmla="*/ 2251 w 648892"/>
                <a:gd name="connsiteY6" fmla="*/ 3395 h 844356"/>
                <a:gd name="connsiteX7" fmla="*/ 15682 w 648892"/>
                <a:gd name="connsiteY7" fmla="*/ 2252 h 844356"/>
                <a:gd name="connsiteX8" fmla="*/ 234376 w 648892"/>
                <a:gd name="connsiteY8" fmla="*/ 284096 h 844356"/>
                <a:gd name="connsiteX9" fmla="*/ 279715 w 648892"/>
                <a:gd name="connsiteY9" fmla="*/ 734438 h 844356"/>
                <a:gd name="connsiteX10" fmla="*/ 279239 w 648892"/>
                <a:gd name="connsiteY10" fmla="*/ 748821 h 844356"/>
                <a:gd name="connsiteX11" fmla="*/ 286573 w 648892"/>
                <a:gd name="connsiteY11" fmla="*/ 822925 h 844356"/>
                <a:gd name="connsiteX12" fmla="*/ 395158 w 648892"/>
                <a:gd name="connsiteY12" fmla="*/ 789874 h 844356"/>
                <a:gd name="connsiteX13" fmla="*/ 635950 w 648892"/>
                <a:gd name="connsiteY13" fmla="*/ 692052 h 844356"/>
                <a:gd name="connsiteX14" fmla="*/ 648237 w 648892"/>
                <a:gd name="connsiteY14" fmla="*/ 697481 h 844356"/>
                <a:gd name="connsiteX15" fmla="*/ 642808 w 648892"/>
                <a:gd name="connsiteY15" fmla="*/ 709768 h 844356"/>
                <a:gd name="connsiteX16" fmla="*/ 402873 w 648892"/>
                <a:gd name="connsiteY16" fmla="*/ 807304 h 844356"/>
                <a:gd name="connsiteX17" fmla="*/ 296860 w 648892"/>
                <a:gd name="connsiteY17" fmla="*/ 844357 h 84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8892" h="844356">
                  <a:moveTo>
                    <a:pt x="296860" y="844357"/>
                  </a:moveTo>
                  <a:cubicBezTo>
                    <a:pt x="289716" y="844357"/>
                    <a:pt x="283811" y="842833"/>
                    <a:pt x="278096" y="839976"/>
                  </a:cubicBezTo>
                  <a:cubicBezTo>
                    <a:pt x="257426" y="829688"/>
                    <a:pt x="258760" y="791874"/>
                    <a:pt x="260189" y="748250"/>
                  </a:cubicBezTo>
                  <a:lnTo>
                    <a:pt x="260665" y="733962"/>
                  </a:lnTo>
                  <a:cubicBezTo>
                    <a:pt x="261713" y="696243"/>
                    <a:pt x="253045" y="417637"/>
                    <a:pt x="216088" y="289430"/>
                  </a:cubicBezTo>
                  <a:cubicBezTo>
                    <a:pt x="180845" y="167129"/>
                    <a:pt x="5204" y="18349"/>
                    <a:pt x="3395" y="16825"/>
                  </a:cubicBezTo>
                  <a:cubicBezTo>
                    <a:pt x="-606" y="13396"/>
                    <a:pt x="-1177" y="7395"/>
                    <a:pt x="2251" y="3395"/>
                  </a:cubicBezTo>
                  <a:cubicBezTo>
                    <a:pt x="5681" y="-606"/>
                    <a:pt x="11681" y="-1177"/>
                    <a:pt x="15682" y="2252"/>
                  </a:cubicBezTo>
                  <a:cubicBezTo>
                    <a:pt x="23111" y="8443"/>
                    <a:pt x="197514" y="156366"/>
                    <a:pt x="234376" y="284096"/>
                  </a:cubicBezTo>
                  <a:cubicBezTo>
                    <a:pt x="272000" y="414398"/>
                    <a:pt x="280763" y="696338"/>
                    <a:pt x="279715" y="734438"/>
                  </a:cubicBezTo>
                  <a:lnTo>
                    <a:pt x="279239" y="748821"/>
                  </a:lnTo>
                  <a:cubicBezTo>
                    <a:pt x="278286" y="776348"/>
                    <a:pt x="276857" y="818068"/>
                    <a:pt x="286573" y="822925"/>
                  </a:cubicBezTo>
                  <a:cubicBezTo>
                    <a:pt x="299527" y="829402"/>
                    <a:pt x="320863" y="822925"/>
                    <a:pt x="395158" y="789874"/>
                  </a:cubicBezTo>
                  <a:cubicBezTo>
                    <a:pt x="471072" y="756155"/>
                    <a:pt x="634330" y="692624"/>
                    <a:pt x="635950" y="692052"/>
                  </a:cubicBezTo>
                  <a:cubicBezTo>
                    <a:pt x="640808" y="690147"/>
                    <a:pt x="646332" y="692528"/>
                    <a:pt x="648237" y="697481"/>
                  </a:cubicBezTo>
                  <a:cubicBezTo>
                    <a:pt x="650142" y="702339"/>
                    <a:pt x="647761" y="707864"/>
                    <a:pt x="642808" y="709768"/>
                  </a:cubicBezTo>
                  <a:cubicBezTo>
                    <a:pt x="641189" y="710435"/>
                    <a:pt x="478406" y="773681"/>
                    <a:pt x="402873" y="807304"/>
                  </a:cubicBezTo>
                  <a:cubicBezTo>
                    <a:pt x="345056" y="833213"/>
                    <a:pt x="316386" y="844357"/>
                    <a:pt x="296860" y="8443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6" name="Forme libre : forme 2475">
              <a:extLst>
                <a:ext uri="{FF2B5EF4-FFF2-40B4-BE49-F238E27FC236}">
                  <a16:creationId xmlns:a16="http://schemas.microsoft.com/office/drawing/2014/main" id="{467D0359-E74A-DA7E-770B-1AB34A8C065C}"/>
                </a:ext>
              </a:extLst>
            </p:cNvPr>
            <p:cNvSpPr/>
            <p:nvPr/>
          </p:nvSpPr>
          <p:spPr>
            <a:xfrm>
              <a:off x="16500623" y="2416857"/>
              <a:ext cx="561022" cy="1220644"/>
            </a:xfrm>
            <a:custGeom>
              <a:avLst/>
              <a:gdLst>
                <a:gd name="connsiteX0" fmla="*/ 54640 w 550459"/>
                <a:gd name="connsiteY0" fmla="*/ 1197568 h 1197663"/>
                <a:gd name="connsiteX1" fmla="*/ 45115 w 550459"/>
                <a:gd name="connsiteY1" fmla="*/ 1188233 h 1197663"/>
                <a:gd name="connsiteX2" fmla="*/ 54640 w 550459"/>
                <a:gd name="connsiteY2" fmla="*/ 1087554 h 1197663"/>
                <a:gd name="connsiteX3" fmla="*/ 49973 w 550459"/>
                <a:gd name="connsiteY3" fmla="*/ 1042977 h 1197663"/>
                <a:gd name="connsiteX4" fmla="*/ 36543 w 550459"/>
                <a:gd name="connsiteY4" fmla="*/ 1037072 h 1197663"/>
                <a:gd name="connsiteX5" fmla="*/ 1967 w 550459"/>
                <a:gd name="connsiteY5" fmla="*/ 1009640 h 1197663"/>
                <a:gd name="connsiteX6" fmla="*/ 14731 w 550459"/>
                <a:gd name="connsiteY6" fmla="*/ 954490 h 1197663"/>
                <a:gd name="connsiteX7" fmla="*/ 62642 w 550459"/>
                <a:gd name="connsiteY7" fmla="*/ 886481 h 1197663"/>
                <a:gd name="connsiteX8" fmla="*/ 121982 w 550459"/>
                <a:gd name="connsiteY8" fmla="*/ 786469 h 1197663"/>
                <a:gd name="connsiteX9" fmla="*/ 182942 w 550459"/>
                <a:gd name="connsiteY9" fmla="*/ 685313 h 1197663"/>
                <a:gd name="connsiteX10" fmla="*/ 199230 w 550459"/>
                <a:gd name="connsiteY10" fmla="*/ 667406 h 1197663"/>
                <a:gd name="connsiteX11" fmla="*/ 298575 w 550459"/>
                <a:gd name="connsiteY11" fmla="*/ 562155 h 1197663"/>
                <a:gd name="connsiteX12" fmla="*/ 304862 w 550459"/>
                <a:gd name="connsiteY12" fmla="*/ 557869 h 1197663"/>
                <a:gd name="connsiteX13" fmla="*/ 446880 w 550459"/>
                <a:gd name="connsiteY13" fmla="*/ 493671 h 1197663"/>
                <a:gd name="connsiteX14" fmla="*/ 484408 w 550459"/>
                <a:gd name="connsiteY14" fmla="*/ 492051 h 1197663"/>
                <a:gd name="connsiteX15" fmla="*/ 530986 w 550459"/>
                <a:gd name="connsiteY15" fmla="*/ 485288 h 1197663"/>
                <a:gd name="connsiteX16" fmla="*/ 527461 w 550459"/>
                <a:gd name="connsiteY16" fmla="*/ 469667 h 1197663"/>
                <a:gd name="connsiteX17" fmla="*/ 482885 w 550459"/>
                <a:gd name="connsiteY17" fmla="*/ 383752 h 1197663"/>
                <a:gd name="connsiteX18" fmla="*/ 410304 w 550459"/>
                <a:gd name="connsiteY18" fmla="*/ 239924 h 1197663"/>
                <a:gd name="connsiteX19" fmla="*/ 418495 w 550459"/>
                <a:gd name="connsiteY19" fmla="*/ 164772 h 1197663"/>
                <a:gd name="connsiteX20" fmla="*/ 438403 w 550459"/>
                <a:gd name="connsiteY20" fmla="*/ 123529 h 1197663"/>
                <a:gd name="connsiteX21" fmla="*/ 466978 w 550459"/>
                <a:gd name="connsiteY21" fmla="*/ 56663 h 1197663"/>
                <a:gd name="connsiteX22" fmla="*/ 513365 w 550459"/>
                <a:gd name="connsiteY22" fmla="*/ 3323 h 1197663"/>
                <a:gd name="connsiteX23" fmla="*/ 526795 w 550459"/>
                <a:gd name="connsiteY23" fmla="*/ 2371 h 1197663"/>
                <a:gd name="connsiteX24" fmla="*/ 527747 w 550459"/>
                <a:gd name="connsiteY24" fmla="*/ 15801 h 1197663"/>
                <a:gd name="connsiteX25" fmla="*/ 481075 w 550459"/>
                <a:gd name="connsiteY25" fmla="*/ 69522 h 1197663"/>
                <a:gd name="connsiteX26" fmla="*/ 456976 w 550459"/>
                <a:gd name="connsiteY26" fmla="*/ 119433 h 1197663"/>
                <a:gd name="connsiteX27" fmla="*/ 432307 w 550459"/>
                <a:gd name="connsiteY27" fmla="*/ 177821 h 1197663"/>
                <a:gd name="connsiteX28" fmla="*/ 428306 w 550459"/>
                <a:gd name="connsiteY28" fmla="*/ 233924 h 1197663"/>
                <a:gd name="connsiteX29" fmla="*/ 499649 w 550459"/>
                <a:gd name="connsiteY29" fmla="*/ 374894 h 1197663"/>
                <a:gd name="connsiteX30" fmla="*/ 544511 w 550459"/>
                <a:gd name="connsiteY30" fmla="*/ 461381 h 1197663"/>
                <a:gd name="connsiteX31" fmla="*/ 547083 w 550459"/>
                <a:gd name="connsiteY31" fmla="*/ 495290 h 1197663"/>
                <a:gd name="connsiteX32" fmla="*/ 484694 w 550459"/>
                <a:gd name="connsiteY32" fmla="*/ 511196 h 1197663"/>
                <a:gd name="connsiteX33" fmla="*/ 448404 w 550459"/>
                <a:gd name="connsiteY33" fmla="*/ 512721 h 1197663"/>
                <a:gd name="connsiteX34" fmla="*/ 315435 w 550459"/>
                <a:gd name="connsiteY34" fmla="*/ 573680 h 1197663"/>
                <a:gd name="connsiteX35" fmla="*/ 308958 w 550459"/>
                <a:gd name="connsiteY35" fmla="*/ 578062 h 1197663"/>
                <a:gd name="connsiteX36" fmla="*/ 213708 w 550459"/>
                <a:gd name="connsiteY36" fmla="*/ 679598 h 1197663"/>
                <a:gd name="connsiteX37" fmla="*/ 196563 w 550459"/>
                <a:gd name="connsiteY37" fmla="*/ 698553 h 1197663"/>
                <a:gd name="connsiteX38" fmla="*/ 140175 w 550459"/>
                <a:gd name="connsiteY38" fmla="*/ 791517 h 1197663"/>
                <a:gd name="connsiteX39" fmla="*/ 77405 w 550459"/>
                <a:gd name="connsiteY39" fmla="*/ 898292 h 1197663"/>
                <a:gd name="connsiteX40" fmla="*/ 31018 w 550459"/>
                <a:gd name="connsiteY40" fmla="*/ 964015 h 1197663"/>
                <a:gd name="connsiteX41" fmla="*/ 19684 w 550459"/>
                <a:gd name="connsiteY41" fmla="*/ 1003448 h 1197663"/>
                <a:gd name="connsiteX42" fmla="*/ 43306 w 550459"/>
                <a:gd name="connsiteY42" fmla="*/ 1019450 h 1197663"/>
                <a:gd name="connsiteX43" fmla="*/ 58831 w 550459"/>
                <a:gd name="connsiteY43" fmla="*/ 1026404 h 1197663"/>
                <a:gd name="connsiteX44" fmla="*/ 71309 w 550459"/>
                <a:gd name="connsiteY44" fmla="*/ 1096127 h 1197663"/>
                <a:gd name="connsiteX45" fmla="*/ 63785 w 550459"/>
                <a:gd name="connsiteY45" fmla="*/ 1187948 h 1197663"/>
                <a:gd name="connsiteX46" fmla="*/ 54450 w 550459"/>
                <a:gd name="connsiteY46" fmla="*/ 1197663 h 1197663"/>
                <a:gd name="connsiteX47" fmla="*/ 54640 w 550459"/>
                <a:gd name="connsiteY47" fmla="*/ 1197568 h 119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0459" h="1197663">
                  <a:moveTo>
                    <a:pt x="54640" y="1197568"/>
                  </a:moveTo>
                  <a:cubicBezTo>
                    <a:pt x="49497" y="1197568"/>
                    <a:pt x="45211" y="1193377"/>
                    <a:pt x="45115" y="1188233"/>
                  </a:cubicBezTo>
                  <a:cubicBezTo>
                    <a:pt x="45020" y="1180137"/>
                    <a:pt x="44163" y="1108509"/>
                    <a:pt x="54640" y="1087554"/>
                  </a:cubicBezTo>
                  <a:cubicBezTo>
                    <a:pt x="69214" y="1058408"/>
                    <a:pt x="59784" y="1048406"/>
                    <a:pt x="49973" y="1042977"/>
                  </a:cubicBezTo>
                  <a:cubicBezTo>
                    <a:pt x="46068" y="1040882"/>
                    <a:pt x="41496" y="1038977"/>
                    <a:pt x="36543" y="1037072"/>
                  </a:cubicBezTo>
                  <a:cubicBezTo>
                    <a:pt x="22922" y="1031642"/>
                    <a:pt x="7587" y="1025546"/>
                    <a:pt x="1967" y="1009640"/>
                  </a:cubicBezTo>
                  <a:cubicBezTo>
                    <a:pt x="-2890" y="995829"/>
                    <a:pt x="1205" y="978303"/>
                    <a:pt x="14731" y="954490"/>
                  </a:cubicBezTo>
                  <a:cubicBezTo>
                    <a:pt x="28828" y="929725"/>
                    <a:pt x="46068" y="907722"/>
                    <a:pt x="62642" y="886481"/>
                  </a:cubicBezTo>
                  <a:cubicBezTo>
                    <a:pt x="88073" y="853906"/>
                    <a:pt x="112172" y="823236"/>
                    <a:pt x="121982" y="786469"/>
                  </a:cubicBezTo>
                  <a:cubicBezTo>
                    <a:pt x="135889" y="734843"/>
                    <a:pt x="161987" y="707412"/>
                    <a:pt x="182942" y="685313"/>
                  </a:cubicBezTo>
                  <a:cubicBezTo>
                    <a:pt x="188848" y="679122"/>
                    <a:pt x="194372" y="673312"/>
                    <a:pt x="199230" y="667406"/>
                  </a:cubicBezTo>
                  <a:cubicBezTo>
                    <a:pt x="206564" y="658548"/>
                    <a:pt x="271620" y="580157"/>
                    <a:pt x="298575" y="562155"/>
                  </a:cubicBezTo>
                  <a:lnTo>
                    <a:pt x="304862" y="557869"/>
                  </a:lnTo>
                  <a:cubicBezTo>
                    <a:pt x="331056" y="540057"/>
                    <a:pt x="392397" y="498338"/>
                    <a:pt x="446880" y="493671"/>
                  </a:cubicBezTo>
                  <a:cubicBezTo>
                    <a:pt x="459929" y="492528"/>
                    <a:pt x="472978" y="492337"/>
                    <a:pt x="484408" y="492051"/>
                  </a:cubicBezTo>
                  <a:cubicBezTo>
                    <a:pt x="503458" y="491670"/>
                    <a:pt x="527271" y="491289"/>
                    <a:pt x="530986" y="485288"/>
                  </a:cubicBezTo>
                  <a:cubicBezTo>
                    <a:pt x="531557" y="484431"/>
                    <a:pt x="532891" y="480716"/>
                    <a:pt x="527461" y="469667"/>
                  </a:cubicBezTo>
                  <a:cubicBezTo>
                    <a:pt x="519270" y="452808"/>
                    <a:pt x="501553" y="419280"/>
                    <a:pt x="482885" y="383752"/>
                  </a:cubicBezTo>
                  <a:cubicBezTo>
                    <a:pt x="449928" y="321268"/>
                    <a:pt x="415828" y="256593"/>
                    <a:pt x="410304" y="239924"/>
                  </a:cubicBezTo>
                  <a:cubicBezTo>
                    <a:pt x="402017" y="215064"/>
                    <a:pt x="395826" y="188871"/>
                    <a:pt x="418495" y="164772"/>
                  </a:cubicBezTo>
                  <a:cubicBezTo>
                    <a:pt x="437165" y="144865"/>
                    <a:pt x="441260" y="136388"/>
                    <a:pt x="438403" y="123529"/>
                  </a:cubicBezTo>
                  <a:cubicBezTo>
                    <a:pt x="432307" y="95906"/>
                    <a:pt x="463453" y="60664"/>
                    <a:pt x="466978" y="56663"/>
                  </a:cubicBezTo>
                  <a:cubicBezTo>
                    <a:pt x="471645" y="51520"/>
                    <a:pt x="487742" y="33041"/>
                    <a:pt x="513365" y="3323"/>
                  </a:cubicBezTo>
                  <a:cubicBezTo>
                    <a:pt x="516794" y="-677"/>
                    <a:pt x="522794" y="-1153"/>
                    <a:pt x="526795" y="2371"/>
                  </a:cubicBezTo>
                  <a:cubicBezTo>
                    <a:pt x="530795" y="5800"/>
                    <a:pt x="531176" y="11801"/>
                    <a:pt x="527747" y="15801"/>
                  </a:cubicBezTo>
                  <a:cubicBezTo>
                    <a:pt x="501649" y="46091"/>
                    <a:pt x="485933" y="64188"/>
                    <a:pt x="481075" y="69522"/>
                  </a:cubicBezTo>
                  <a:cubicBezTo>
                    <a:pt x="467359" y="84572"/>
                    <a:pt x="454310" y="107241"/>
                    <a:pt x="456976" y="119433"/>
                  </a:cubicBezTo>
                  <a:cubicBezTo>
                    <a:pt x="462310" y="143531"/>
                    <a:pt x="449547" y="159533"/>
                    <a:pt x="432307" y="177821"/>
                  </a:cubicBezTo>
                  <a:cubicBezTo>
                    <a:pt x="418115" y="192966"/>
                    <a:pt x="419829" y="208587"/>
                    <a:pt x="428306" y="233924"/>
                  </a:cubicBezTo>
                  <a:cubicBezTo>
                    <a:pt x="433354" y="249068"/>
                    <a:pt x="470121" y="318791"/>
                    <a:pt x="499649" y="374894"/>
                  </a:cubicBezTo>
                  <a:cubicBezTo>
                    <a:pt x="518413" y="410517"/>
                    <a:pt x="536224" y="444236"/>
                    <a:pt x="544511" y="461381"/>
                  </a:cubicBezTo>
                  <a:cubicBezTo>
                    <a:pt x="551465" y="475668"/>
                    <a:pt x="552322" y="486813"/>
                    <a:pt x="547083" y="495290"/>
                  </a:cubicBezTo>
                  <a:cubicBezTo>
                    <a:pt x="537939" y="510244"/>
                    <a:pt x="514412" y="510625"/>
                    <a:pt x="484694" y="511196"/>
                  </a:cubicBezTo>
                  <a:cubicBezTo>
                    <a:pt x="472978" y="511387"/>
                    <a:pt x="460786" y="511673"/>
                    <a:pt x="448404" y="512721"/>
                  </a:cubicBezTo>
                  <a:cubicBezTo>
                    <a:pt x="398874" y="517007"/>
                    <a:pt x="340390" y="556726"/>
                    <a:pt x="315435" y="573680"/>
                  </a:cubicBezTo>
                  <a:lnTo>
                    <a:pt x="308958" y="578062"/>
                  </a:lnTo>
                  <a:cubicBezTo>
                    <a:pt x="291527" y="589682"/>
                    <a:pt x="247426" y="638831"/>
                    <a:pt x="213708" y="679598"/>
                  </a:cubicBezTo>
                  <a:cubicBezTo>
                    <a:pt x="208374" y="685980"/>
                    <a:pt x="202659" y="692076"/>
                    <a:pt x="196563" y="698553"/>
                  </a:cubicBezTo>
                  <a:cubicBezTo>
                    <a:pt x="176084" y="720175"/>
                    <a:pt x="152843" y="744559"/>
                    <a:pt x="140175" y="791517"/>
                  </a:cubicBezTo>
                  <a:cubicBezTo>
                    <a:pt x="129317" y="831998"/>
                    <a:pt x="104075" y="864193"/>
                    <a:pt x="77405" y="898292"/>
                  </a:cubicBezTo>
                  <a:cubicBezTo>
                    <a:pt x="61213" y="919057"/>
                    <a:pt x="44448" y="940393"/>
                    <a:pt x="31018" y="964015"/>
                  </a:cubicBezTo>
                  <a:cubicBezTo>
                    <a:pt x="20827" y="981922"/>
                    <a:pt x="16922" y="995543"/>
                    <a:pt x="19684" y="1003448"/>
                  </a:cubicBezTo>
                  <a:cubicBezTo>
                    <a:pt x="22350" y="1011164"/>
                    <a:pt x="32542" y="1015164"/>
                    <a:pt x="43306" y="1019450"/>
                  </a:cubicBezTo>
                  <a:cubicBezTo>
                    <a:pt x="48544" y="1021546"/>
                    <a:pt x="53878" y="1023641"/>
                    <a:pt x="58831" y="1026404"/>
                  </a:cubicBezTo>
                  <a:cubicBezTo>
                    <a:pt x="72738" y="1034024"/>
                    <a:pt x="92740" y="1053264"/>
                    <a:pt x="71309" y="1096127"/>
                  </a:cubicBezTo>
                  <a:cubicBezTo>
                    <a:pt x="65023" y="1108795"/>
                    <a:pt x="63308" y="1159182"/>
                    <a:pt x="63785" y="1187948"/>
                  </a:cubicBezTo>
                  <a:cubicBezTo>
                    <a:pt x="63880" y="1193187"/>
                    <a:pt x="59689" y="1197568"/>
                    <a:pt x="54450" y="1197663"/>
                  </a:cubicBezTo>
                  <a:cubicBezTo>
                    <a:pt x="54736" y="1197568"/>
                    <a:pt x="54640" y="1197568"/>
                    <a:pt x="54640" y="119756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7" name="Forme libre : forme 2476">
              <a:extLst>
                <a:ext uri="{FF2B5EF4-FFF2-40B4-BE49-F238E27FC236}">
                  <a16:creationId xmlns:a16="http://schemas.microsoft.com/office/drawing/2014/main" id="{A58E844A-A4A8-EC52-2022-1D672D77A169}"/>
                </a:ext>
              </a:extLst>
            </p:cNvPr>
            <p:cNvSpPr/>
            <p:nvPr/>
          </p:nvSpPr>
          <p:spPr>
            <a:xfrm>
              <a:off x="17003937" y="2374521"/>
              <a:ext cx="72226" cy="78438"/>
            </a:xfrm>
            <a:custGeom>
              <a:avLst/>
              <a:gdLst>
                <a:gd name="connsiteX0" fmla="*/ 33528 w 70866"/>
                <a:gd name="connsiteY0" fmla="*/ 76962 h 76961"/>
                <a:gd name="connsiteX1" fmla="*/ 70866 w 70866"/>
                <a:gd name="connsiteY1" fmla="*/ 0 h 76961"/>
                <a:gd name="connsiteX2" fmla="*/ 0 w 70866"/>
                <a:gd name="connsiteY2" fmla="*/ 48006 h 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66" h="76961">
                  <a:moveTo>
                    <a:pt x="33528" y="76962"/>
                  </a:moveTo>
                  <a:lnTo>
                    <a:pt x="70866" y="0"/>
                  </a:lnTo>
                  <a:lnTo>
                    <a:pt x="0" y="4800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8" name="Forme libre : forme 2477">
              <a:extLst>
                <a:ext uri="{FF2B5EF4-FFF2-40B4-BE49-F238E27FC236}">
                  <a16:creationId xmlns:a16="http://schemas.microsoft.com/office/drawing/2014/main" id="{CE55CCF8-7555-209A-1CBD-034B7345EFAC}"/>
                </a:ext>
              </a:extLst>
            </p:cNvPr>
            <p:cNvSpPr/>
            <p:nvPr/>
          </p:nvSpPr>
          <p:spPr>
            <a:xfrm>
              <a:off x="15449237" y="1505967"/>
              <a:ext cx="1689831" cy="1831176"/>
            </a:xfrm>
            <a:custGeom>
              <a:avLst/>
              <a:gdLst>
                <a:gd name="connsiteX0" fmla="*/ 1626584 w 1658016"/>
                <a:gd name="connsiteY0" fmla="*/ 1796701 h 1796700"/>
                <a:gd name="connsiteX1" fmla="*/ 1160907 w 1658016"/>
                <a:gd name="connsiteY1" fmla="*/ 1126427 h 1796700"/>
                <a:gd name="connsiteX2" fmla="*/ 1149191 w 1658016"/>
                <a:gd name="connsiteY2" fmla="*/ 1110806 h 1796700"/>
                <a:gd name="connsiteX3" fmla="*/ 491299 w 1658016"/>
                <a:gd name="connsiteY3" fmla="*/ 454247 h 1796700"/>
                <a:gd name="connsiteX4" fmla="*/ 0 w 1658016"/>
                <a:gd name="connsiteY4" fmla="*/ 26098 h 1796700"/>
                <a:gd name="connsiteX5" fmla="*/ 27717 w 1658016"/>
                <a:gd name="connsiteY5" fmla="*/ 0 h 1796700"/>
                <a:gd name="connsiteX6" fmla="*/ 513588 w 1658016"/>
                <a:gd name="connsiteY6" fmla="*/ 423386 h 1796700"/>
                <a:gd name="connsiteX7" fmla="*/ 1179576 w 1658016"/>
                <a:gd name="connsiteY7" fmla="*/ 1087850 h 1796700"/>
                <a:gd name="connsiteX8" fmla="*/ 1191292 w 1658016"/>
                <a:gd name="connsiteY8" fmla="*/ 1103376 h 1796700"/>
                <a:gd name="connsiteX9" fmla="*/ 1658017 w 1658016"/>
                <a:gd name="connsiteY9" fmla="*/ 1775079 h 1796700"/>
                <a:gd name="connsiteX10" fmla="*/ 1626584 w 1658016"/>
                <a:gd name="connsiteY10" fmla="*/ 1796701 h 179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8016" h="1796700">
                  <a:moveTo>
                    <a:pt x="1626584" y="1796701"/>
                  </a:moveTo>
                  <a:cubicBezTo>
                    <a:pt x="1509141" y="1625156"/>
                    <a:pt x="1228820" y="1216247"/>
                    <a:pt x="1160907" y="1126427"/>
                  </a:cubicBezTo>
                  <a:lnTo>
                    <a:pt x="1149191" y="1110806"/>
                  </a:lnTo>
                  <a:cubicBezTo>
                    <a:pt x="1052227" y="981932"/>
                    <a:pt x="850392" y="713708"/>
                    <a:pt x="491299" y="454247"/>
                  </a:cubicBezTo>
                  <a:cubicBezTo>
                    <a:pt x="262414" y="288893"/>
                    <a:pt x="97822" y="130111"/>
                    <a:pt x="0" y="26098"/>
                  </a:cubicBezTo>
                  <a:lnTo>
                    <a:pt x="27717" y="0"/>
                  </a:lnTo>
                  <a:cubicBezTo>
                    <a:pt x="124396" y="102870"/>
                    <a:pt x="287179" y="259747"/>
                    <a:pt x="513588" y="423386"/>
                  </a:cubicBezTo>
                  <a:cubicBezTo>
                    <a:pt x="877348" y="686181"/>
                    <a:pt x="1081468" y="957548"/>
                    <a:pt x="1179576" y="1087850"/>
                  </a:cubicBezTo>
                  <a:lnTo>
                    <a:pt x="1191292" y="1103376"/>
                  </a:lnTo>
                  <a:cubicBezTo>
                    <a:pt x="1257109" y="1190625"/>
                    <a:pt x="1511998" y="1561624"/>
                    <a:pt x="1658017" y="1775079"/>
                  </a:cubicBezTo>
                  <a:lnTo>
                    <a:pt x="1626584" y="179670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9" name="Forme libre : forme 2478">
              <a:extLst>
                <a:ext uri="{FF2B5EF4-FFF2-40B4-BE49-F238E27FC236}">
                  <a16:creationId xmlns:a16="http://schemas.microsoft.com/office/drawing/2014/main" id="{B5213672-4228-060D-A126-D0700B9EE866}"/>
                </a:ext>
              </a:extLst>
            </p:cNvPr>
            <p:cNvSpPr/>
            <p:nvPr/>
          </p:nvSpPr>
          <p:spPr>
            <a:xfrm>
              <a:off x="15372449" y="1416170"/>
              <a:ext cx="145713" cy="155712"/>
            </a:xfrm>
            <a:custGeom>
              <a:avLst/>
              <a:gdLst>
                <a:gd name="connsiteX0" fmla="*/ 76867 w 142970"/>
                <a:gd name="connsiteY0" fmla="*/ 152781 h 152780"/>
                <a:gd name="connsiteX1" fmla="*/ 0 w 142970"/>
                <a:gd name="connsiteY1" fmla="*/ 0 h 152780"/>
                <a:gd name="connsiteX2" fmla="*/ 142970 w 142970"/>
                <a:gd name="connsiteY2" fmla="*/ 93821 h 15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970" h="152780">
                  <a:moveTo>
                    <a:pt x="76867" y="152781"/>
                  </a:moveTo>
                  <a:lnTo>
                    <a:pt x="0" y="0"/>
                  </a:lnTo>
                  <a:lnTo>
                    <a:pt x="142970" y="9382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0" name="Forme libre : forme 2479">
              <a:extLst>
                <a:ext uri="{FF2B5EF4-FFF2-40B4-BE49-F238E27FC236}">
                  <a16:creationId xmlns:a16="http://schemas.microsoft.com/office/drawing/2014/main" id="{1E2BF8EC-D5E5-909D-39CD-4869707D8C6F}"/>
                </a:ext>
              </a:extLst>
            </p:cNvPr>
            <p:cNvSpPr/>
            <p:nvPr/>
          </p:nvSpPr>
          <p:spPr>
            <a:xfrm>
              <a:off x="17068299" y="3275305"/>
              <a:ext cx="132414" cy="164449"/>
            </a:xfrm>
            <a:custGeom>
              <a:avLst/>
              <a:gdLst>
                <a:gd name="connsiteX0" fmla="*/ 0 w 129921"/>
                <a:gd name="connsiteY0" fmla="*/ 50101 h 161353"/>
                <a:gd name="connsiteX1" fmla="*/ 129921 w 129921"/>
                <a:gd name="connsiteY1" fmla="*/ 161353 h 161353"/>
                <a:gd name="connsiteX2" fmla="*/ 73057 w 129921"/>
                <a:gd name="connsiteY2" fmla="*/ 0 h 1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921" h="161353">
                  <a:moveTo>
                    <a:pt x="0" y="50101"/>
                  </a:moveTo>
                  <a:lnTo>
                    <a:pt x="129921" y="161353"/>
                  </a:lnTo>
                  <a:lnTo>
                    <a:pt x="73057" y="0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1" name="Forme libre : forme 2480">
              <a:extLst>
                <a:ext uri="{FF2B5EF4-FFF2-40B4-BE49-F238E27FC236}">
                  <a16:creationId xmlns:a16="http://schemas.microsoft.com/office/drawing/2014/main" id="{FAD7B983-FF2A-03DE-CAE6-7B52DB568179}"/>
                </a:ext>
              </a:extLst>
            </p:cNvPr>
            <p:cNvSpPr/>
            <p:nvPr/>
          </p:nvSpPr>
          <p:spPr>
            <a:xfrm>
              <a:off x="13450504" y="1710314"/>
              <a:ext cx="28055" cy="61158"/>
            </a:xfrm>
            <a:custGeom>
              <a:avLst/>
              <a:gdLst>
                <a:gd name="connsiteX0" fmla="*/ 95 w 27527"/>
                <a:gd name="connsiteY0" fmla="*/ 0 h 60007"/>
                <a:gd name="connsiteX1" fmla="*/ 13525 w 27527"/>
                <a:gd name="connsiteY1" fmla="*/ 0 h 60007"/>
                <a:gd name="connsiteX2" fmla="*/ 23432 w 27527"/>
                <a:gd name="connsiteY2" fmla="*/ 3239 h 60007"/>
                <a:gd name="connsiteX3" fmla="*/ 26479 w 27527"/>
                <a:gd name="connsiteY3" fmla="*/ 13240 h 60007"/>
                <a:gd name="connsiteX4" fmla="*/ 26479 w 27527"/>
                <a:gd name="connsiteY4" fmla="*/ 16097 h 60007"/>
                <a:gd name="connsiteX5" fmla="*/ 24860 w 27527"/>
                <a:gd name="connsiteY5" fmla="*/ 23908 h 60007"/>
                <a:gd name="connsiteX6" fmla="*/ 19431 w 27527"/>
                <a:gd name="connsiteY6" fmla="*/ 28004 h 60007"/>
                <a:gd name="connsiteX7" fmla="*/ 27527 w 27527"/>
                <a:gd name="connsiteY7" fmla="*/ 40862 h 60007"/>
                <a:gd name="connsiteX8" fmla="*/ 27527 w 27527"/>
                <a:gd name="connsiteY8" fmla="*/ 45911 h 60007"/>
                <a:gd name="connsiteX9" fmla="*/ 13811 w 27527"/>
                <a:gd name="connsiteY9" fmla="*/ 60008 h 60007"/>
                <a:gd name="connsiteX10" fmla="*/ 0 w 27527"/>
                <a:gd name="connsiteY10" fmla="*/ 60008 h 60007"/>
                <a:gd name="connsiteX11" fmla="*/ 0 w 27527"/>
                <a:gd name="connsiteY11" fmla="*/ 0 h 60007"/>
                <a:gd name="connsiteX12" fmla="*/ 6763 w 27527"/>
                <a:gd name="connsiteY12" fmla="*/ 25432 h 60007"/>
                <a:gd name="connsiteX13" fmla="*/ 11906 w 27527"/>
                <a:gd name="connsiteY13" fmla="*/ 25432 h 60007"/>
                <a:gd name="connsiteX14" fmla="*/ 18002 w 27527"/>
                <a:gd name="connsiteY14" fmla="*/ 23717 h 60007"/>
                <a:gd name="connsiteX15" fmla="*/ 19907 w 27527"/>
                <a:gd name="connsiteY15" fmla="*/ 17431 h 60007"/>
                <a:gd name="connsiteX16" fmla="*/ 19907 w 27527"/>
                <a:gd name="connsiteY16" fmla="*/ 13907 h 60007"/>
                <a:gd name="connsiteX17" fmla="*/ 18383 w 27527"/>
                <a:gd name="connsiteY17" fmla="*/ 7906 h 60007"/>
                <a:gd name="connsiteX18" fmla="*/ 13335 w 27527"/>
                <a:gd name="connsiteY18" fmla="*/ 6001 h 60007"/>
                <a:gd name="connsiteX19" fmla="*/ 6763 w 27527"/>
                <a:gd name="connsiteY19" fmla="*/ 6001 h 60007"/>
                <a:gd name="connsiteX20" fmla="*/ 6763 w 27527"/>
                <a:gd name="connsiteY20" fmla="*/ 25432 h 60007"/>
                <a:gd name="connsiteX21" fmla="*/ 6763 w 27527"/>
                <a:gd name="connsiteY21" fmla="*/ 53912 h 60007"/>
                <a:gd name="connsiteX22" fmla="*/ 13907 w 27527"/>
                <a:gd name="connsiteY22" fmla="*/ 53912 h 60007"/>
                <a:gd name="connsiteX23" fmla="*/ 21050 w 27527"/>
                <a:gd name="connsiteY23" fmla="*/ 45815 h 60007"/>
                <a:gd name="connsiteX24" fmla="*/ 21050 w 27527"/>
                <a:gd name="connsiteY24" fmla="*/ 40481 h 60007"/>
                <a:gd name="connsiteX25" fmla="*/ 19050 w 27527"/>
                <a:gd name="connsiteY25" fmla="*/ 33623 h 60007"/>
                <a:gd name="connsiteX26" fmla="*/ 12573 w 27527"/>
                <a:gd name="connsiteY26" fmla="*/ 31623 h 60007"/>
                <a:gd name="connsiteX27" fmla="*/ 6763 w 27527"/>
                <a:gd name="connsiteY27" fmla="*/ 31623 h 60007"/>
                <a:gd name="connsiteX28" fmla="*/ 6763 w 27527"/>
                <a:gd name="connsiteY28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527" h="60007">
                  <a:moveTo>
                    <a:pt x="95" y="0"/>
                  </a:moveTo>
                  <a:lnTo>
                    <a:pt x="13525" y="0"/>
                  </a:lnTo>
                  <a:cubicBezTo>
                    <a:pt x="18098" y="0"/>
                    <a:pt x="21431" y="1048"/>
                    <a:pt x="23432" y="3239"/>
                  </a:cubicBezTo>
                  <a:cubicBezTo>
                    <a:pt x="25527" y="5429"/>
                    <a:pt x="26479" y="8763"/>
                    <a:pt x="26479" y="13240"/>
                  </a:cubicBezTo>
                  <a:lnTo>
                    <a:pt x="26479" y="16097"/>
                  </a:lnTo>
                  <a:cubicBezTo>
                    <a:pt x="26479" y="19431"/>
                    <a:pt x="25908" y="22003"/>
                    <a:pt x="24860" y="23908"/>
                  </a:cubicBezTo>
                  <a:cubicBezTo>
                    <a:pt x="23813" y="25813"/>
                    <a:pt x="22003" y="27146"/>
                    <a:pt x="19431" y="28004"/>
                  </a:cubicBezTo>
                  <a:cubicBezTo>
                    <a:pt x="24765" y="29528"/>
                    <a:pt x="27527" y="33814"/>
                    <a:pt x="27527" y="40862"/>
                  </a:cubicBezTo>
                  <a:lnTo>
                    <a:pt x="27527" y="45911"/>
                  </a:lnTo>
                  <a:cubicBezTo>
                    <a:pt x="27527" y="55245"/>
                    <a:pt x="22955" y="60008"/>
                    <a:pt x="13811" y="60008"/>
                  </a:cubicBez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5432"/>
                  </a:moveTo>
                  <a:lnTo>
                    <a:pt x="11906" y="25432"/>
                  </a:lnTo>
                  <a:cubicBezTo>
                    <a:pt x="14669" y="25432"/>
                    <a:pt x="16764" y="24860"/>
                    <a:pt x="18002" y="23717"/>
                  </a:cubicBezTo>
                  <a:cubicBezTo>
                    <a:pt x="19241" y="22574"/>
                    <a:pt x="19907" y="20479"/>
                    <a:pt x="19907" y="17431"/>
                  </a:cubicBezTo>
                  <a:lnTo>
                    <a:pt x="19907" y="13907"/>
                  </a:lnTo>
                  <a:cubicBezTo>
                    <a:pt x="19907" y="11240"/>
                    <a:pt x="19431" y="9239"/>
                    <a:pt x="18383" y="7906"/>
                  </a:cubicBezTo>
                  <a:cubicBezTo>
                    <a:pt x="17336" y="6572"/>
                    <a:pt x="15621" y="6001"/>
                    <a:pt x="13335" y="6001"/>
                  </a:cubicBezTo>
                  <a:lnTo>
                    <a:pt x="6763" y="6001"/>
                  </a:lnTo>
                  <a:lnTo>
                    <a:pt x="6763" y="25432"/>
                  </a:lnTo>
                  <a:close/>
                  <a:moveTo>
                    <a:pt x="6763" y="53912"/>
                  </a:moveTo>
                  <a:lnTo>
                    <a:pt x="13907" y="53912"/>
                  </a:lnTo>
                  <a:cubicBezTo>
                    <a:pt x="18669" y="53912"/>
                    <a:pt x="21050" y="51245"/>
                    <a:pt x="21050" y="45815"/>
                  </a:cubicBezTo>
                  <a:lnTo>
                    <a:pt x="21050" y="40481"/>
                  </a:lnTo>
                  <a:cubicBezTo>
                    <a:pt x="21050" y="37243"/>
                    <a:pt x="20383" y="34957"/>
                    <a:pt x="19050" y="33623"/>
                  </a:cubicBezTo>
                  <a:cubicBezTo>
                    <a:pt x="17717" y="32290"/>
                    <a:pt x="15621" y="31623"/>
                    <a:pt x="12573" y="31623"/>
                  </a:cubicBezTo>
                  <a:lnTo>
                    <a:pt x="6763" y="31623"/>
                  </a:lnTo>
                  <a:lnTo>
                    <a:pt x="6763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2" name="Forme libre : forme 2481">
              <a:extLst>
                <a:ext uri="{FF2B5EF4-FFF2-40B4-BE49-F238E27FC236}">
                  <a16:creationId xmlns:a16="http://schemas.microsoft.com/office/drawing/2014/main" id="{5C510057-3D38-9EA2-BA4F-7E86812C5558}"/>
                </a:ext>
              </a:extLst>
            </p:cNvPr>
            <p:cNvSpPr/>
            <p:nvPr/>
          </p:nvSpPr>
          <p:spPr>
            <a:xfrm>
              <a:off x="13485645" y="1710314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763 w 28098"/>
                <a:gd name="connsiteY18" fmla="*/ 28289 h 60007"/>
                <a:gd name="connsiteX19" fmla="*/ 11716 w 28098"/>
                <a:gd name="connsiteY19" fmla="*/ 28289 h 60007"/>
                <a:gd name="connsiteX20" fmla="*/ 18098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3 w 28098"/>
                <a:gd name="connsiteY24" fmla="*/ 6191 h 60007"/>
                <a:gd name="connsiteX25" fmla="*/ 6763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4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8289"/>
                  </a:moveTo>
                  <a:lnTo>
                    <a:pt x="11716" y="28289"/>
                  </a:lnTo>
                  <a:cubicBezTo>
                    <a:pt x="14573" y="28289"/>
                    <a:pt x="16669" y="27718"/>
                    <a:pt x="18098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3" y="6191"/>
                  </a:lnTo>
                  <a:lnTo>
                    <a:pt x="6763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3" name="Forme libre : forme 2482">
              <a:extLst>
                <a:ext uri="{FF2B5EF4-FFF2-40B4-BE49-F238E27FC236}">
                  <a16:creationId xmlns:a16="http://schemas.microsoft.com/office/drawing/2014/main" id="{C4901EA3-9A8B-1FCF-1306-496D2920F17B}"/>
                </a:ext>
              </a:extLst>
            </p:cNvPr>
            <p:cNvSpPr/>
            <p:nvPr/>
          </p:nvSpPr>
          <p:spPr>
            <a:xfrm>
              <a:off x="13520983" y="1710314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4" name="Forme libre : forme 2483">
              <a:extLst>
                <a:ext uri="{FF2B5EF4-FFF2-40B4-BE49-F238E27FC236}">
                  <a16:creationId xmlns:a16="http://schemas.microsoft.com/office/drawing/2014/main" id="{984364B3-035E-ACD6-375C-C4A148A15DC0}"/>
                </a:ext>
              </a:extLst>
            </p:cNvPr>
            <p:cNvSpPr/>
            <p:nvPr/>
          </p:nvSpPr>
          <p:spPr>
            <a:xfrm>
              <a:off x="13534670" y="170973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5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5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3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5" name="Forme libre : forme 2484">
              <a:extLst>
                <a:ext uri="{FF2B5EF4-FFF2-40B4-BE49-F238E27FC236}">
                  <a16:creationId xmlns:a16="http://schemas.microsoft.com/office/drawing/2014/main" id="{5CBE3052-D9F1-5ED8-EF33-96BBD9090F5A}"/>
                </a:ext>
              </a:extLst>
            </p:cNvPr>
            <p:cNvSpPr/>
            <p:nvPr/>
          </p:nvSpPr>
          <p:spPr>
            <a:xfrm>
              <a:off x="13568550" y="170973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6" name="Forme libre : forme 2485">
              <a:extLst>
                <a:ext uri="{FF2B5EF4-FFF2-40B4-BE49-F238E27FC236}">
                  <a16:creationId xmlns:a16="http://schemas.microsoft.com/office/drawing/2014/main" id="{E9E33060-28A6-3CBD-EADE-451294731973}"/>
                </a:ext>
              </a:extLst>
            </p:cNvPr>
            <p:cNvSpPr/>
            <p:nvPr/>
          </p:nvSpPr>
          <p:spPr>
            <a:xfrm>
              <a:off x="13603790" y="1710217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7" name="Forme libre : forme 2486">
              <a:extLst>
                <a:ext uri="{FF2B5EF4-FFF2-40B4-BE49-F238E27FC236}">
                  <a16:creationId xmlns:a16="http://schemas.microsoft.com/office/drawing/2014/main" id="{E75DC1CF-4029-BA28-6988-A93E9623FA0B}"/>
                </a:ext>
              </a:extLst>
            </p:cNvPr>
            <p:cNvSpPr/>
            <p:nvPr/>
          </p:nvSpPr>
          <p:spPr>
            <a:xfrm>
              <a:off x="13467201" y="180680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333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8" name="Forme libre : forme 2487">
              <a:extLst>
                <a:ext uri="{FF2B5EF4-FFF2-40B4-BE49-F238E27FC236}">
                  <a16:creationId xmlns:a16="http://schemas.microsoft.com/office/drawing/2014/main" id="{FD432EB3-118A-060C-CE29-A740D573250F}"/>
                </a:ext>
              </a:extLst>
            </p:cNvPr>
            <p:cNvSpPr/>
            <p:nvPr/>
          </p:nvSpPr>
          <p:spPr>
            <a:xfrm>
              <a:off x="13499819" y="1807392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9" name="Forme libre : forme 2488">
              <a:extLst>
                <a:ext uri="{FF2B5EF4-FFF2-40B4-BE49-F238E27FC236}">
                  <a16:creationId xmlns:a16="http://schemas.microsoft.com/office/drawing/2014/main" id="{62B79C41-3199-FEBF-9153-96D1CFED34D0}"/>
                </a:ext>
              </a:extLst>
            </p:cNvPr>
            <p:cNvSpPr/>
            <p:nvPr/>
          </p:nvSpPr>
          <p:spPr>
            <a:xfrm>
              <a:off x="13539330" y="1807392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0" name="Forme libre : forme 2489">
              <a:extLst>
                <a:ext uri="{FF2B5EF4-FFF2-40B4-BE49-F238E27FC236}">
                  <a16:creationId xmlns:a16="http://schemas.microsoft.com/office/drawing/2014/main" id="{A44E124C-7D7D-62CA-C1AF-243AFD1D4080}"/>
                </a:ext>
              </a:extLst>
            </p:cNvPr>
            <p:cNvSpPr/>
            <p:nvPr/>
          </p:nvSpPr>
          <p:spPr>
            <a:xfrm>
              <a:off x="13553891" y="1807295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1" name="Forme libre : forme 2490">
              <a:extLst>
                <a:ext uri="{FF2B5EF4-FFF2-40B4-BE49-F238E27FC236}">
                  <a16:creationId xmlns:a16="http://schemas.microsoft.com/office/drawing/2014/main" id="{180BB825-0F20-B03F-FA12-DC2D172B325B}"/>
                </a:ext>
              </a:extLst>
            </p:cNvPr>
            <p:cNvSpPr/>
            <p:nvPr/>
          </p:nvSpPr>
          <p:spPr>
            <a:xfrm>
              <a:off x="13588161" y="1807392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5 w 28765"/>
                <a:gd name="connsiteY5" fmla="*/ 0 h 60007"/>
                <a:gd name="connsiteX6" fmla="*/ 28765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5" y="0"/>
                  </a:lnTo>
                  <a:lnTo>
                    <a:pt x="28765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2" name="Forme libre : forme 2491">
              <a:extLst>
                <a:ext uri="{FF2B5EF4-FFF2-40B4-BE49-F238E27FC236}">
                  <a16:creationId xmlns:a16="http://schemas.microsoft.com/office/drawing/2014/main" id="{5F760AC9-DE93-DAA9-1F28-457FB78BC6FF}"/>
                </a:ext>
              </a:extLst>
            </p:cNvPr>
            <p:cNvSpPr/>
            <p:nvPr/>
          </p:nvSpPr>
          <p:spPr>
            <a:xfrm>
              <a:off x="13416526" y="1904470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3" name="Forme libre : forme 2492">
              <a:extLst>
                <a:ext uri="{FF2B5EF4-FFF2-40B4-BE49-F238E27FC236}">
                  <a16:creationId xmlns:a16="http://schemas.microsoft.com/office/drawing/2014/main" id="{60C40B31-C940-A7E8-A224-1543A17B3382}"/>
                </a:ext>
              </a:extLst>
            </p:cNvPr>
            <p:cNvSpPr/>
            <p:nvPr/>
          </p:nvSpPr>
          <p:spPr>
            <a:xfrm>
              <a:off x="13431088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4" name="Forme libre : forme 2493">
              <a:extLst>
                <a:ext uri="{FF2B5EF4-FFF2-40B4-BE49-F238E27FC236}">
                  <a16:creationId xmlns:a16="http://schemas.microsoft.com/office/drawing/2014/main" id="{217F587E-3D62-5CBB-5591-3EA40B214125}"/>
                </a:ext>
              </a:extLst>
            </p:cNvPr>
            <p:cNvSpPr/>
            <p:nvPr/>
          </p:nvSpPr>
          <p:spPr>
            <a:xfrm>
              <a:off x="13467686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5" name="Forme libre : forme 2494">
              <a:extLst>
                <a:ext uri="{FF2B5EF4-FFF2-40B4-BE49-F238E27FC236}">
                  <a16:creationId xmlns:a16="http://schemas.microsoft.com/office/drawing/2014/main" id="{43E7F451-2D85-DB76-07DD-3D767BC7B43B}"/>
                </a:ext>
              </a:extLst>
            </p:cNvPr>
            <p:cNvSpPr/>
            <p:nvPr/>
          </p:nvSpPr>
          <p:spPr>
            <a:xfrm>
              <a:off x="13503896" y="1903887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6" name="Forme libre : forme 2495">
              <a:extLst>
                <a:ext uri="{FF2B5EF4-FFF2-40B4-BE49-F238E27FC236}">
                  <a16:creationId xmlns:a16="http://schemas.microsoft.com/office/drawing/2014/main" id="{7C6257D3-3C05-C61F-610F-EFFF562062F2}"/>
                </a:ext>
              </a:extLst>
            </p:cNvPr>
            <p:cNvSpPr/>
            <p:nvPr/>
          </p:nvSpPr>
          <p:spPr>
            <a:xfrm>
              <a:off x="13538650" y="1903887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5 w 27146"/>
                <a:gd name="connsiteY4" fmla="*/ 20479 h 61150"/>
                <a:gd name="connsiteX5" fmla="*/ 20765 w 27146"/>
                <a:gd name="connsiteY5" fmla="*/ 14764 h 61150"/>
                <a:gd name="connsiteX6" fmla="*/ 13716 w 27146"/>
                <a:gd name="connsiteY6" fmla="*/ 6096 h 61150"/>
                <a:gd name="connsiteX7" fmla="*/ 6667 w 27146"/>
                <a:gd name="connsiteY7" fmla="*/ 14764 h 61150"/>
                <a:gd name="connsiteX8" fmla="*/ 6667 w 27146"/>
                <a:gd name="connsiteY8" fmla="*/ 46482 h 61150"/>
                <a:gd name="connsiteX9" fmla="*/ 13716 w 27146"/>
                <a:gd name="connsiteY9" fmla="*/ 55150 h 61150"/>
                <a:gd name="connsiteX10" fmla="*/ 20765 w 27146"/>
                <a:gd name="connsiteY10" fmla="*/ 46482 h 61150"/>
                <a:gd name="connsiteX11" fmla="*/ 20765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3" y="6668"/>
                    <a:pt x="27146" y="10382"/>
                    <a:pt x="27146" y="15050"/>
                  </a:cubicBezTo>
                  <a:lnTo>
                    <a:pt x="27146" y="20479"/>
                  </a:lnTo>
                  <a:lnTo>
                    <a:pt x="20765" y="20479"/>
                  </a:lnTo>
                  <a:lnTo>
                    <a:pt x="20765" y="14764"/>
                  </a:lnTo>
                  <a:cubicBezTo>
                    <a:pt x="20765" y="8954"/>
                    <a:pt x="18383" y="6096"/>
                    <a:pt x="13716" y="6096"/>
                  </a:cubicBezTo>
                  <a:cubicBezTo>
                    <a:pt x="9049" y="6096"/>
                    <a:pt x="6667" y="8954"/>
                    <a:pt x="6667" y="14764"/>
                  </a:cubicBezTo>
                  <a:lnTo>
                    <a:pt x="6667" y="46482"/>
                  </a:lnTo>
                  <a:cubicBezTo>
                    <a:pt x="6667" y="52292"/>
                    <a:pt x="9049" y="55150"/>
                    <a:pt x="13716" y="55150"/>
                  </a:cubicBezTo>
                  <a:cubicBezTo>
                    <a:pt x="18383" y="55150"/>
                    <a:pt x="20765" y="52292"/>
                    <a:pt x="20765" y="46482"/>
                  </a:cubicBezTo>
                  <a:lnTo>
                    <a:pt x="20765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7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7" name="Forme libre : forme 2496">
              <a:extLst>
                <a:ext uri="{FF2B5EF4-FFF2-40B4-BE49-F238E27FC236}">
                  <a16:creationId xmlns:a16="http://schemas.microsoft.com/office/drawing/2014/main" id="{367A4144-DCB4-4E88-CFD3-2F8899877755}"/>
                </a:ext>
              </a:extLst>
            </p:cNvPr>
            <p:cNvSpPr/>
            <p:nvPr/>
          </p:nvSpPr>
          <p:spPr>
            <a:xfrm>
              <a:off x="13573307" y="1904470"/>
              <a:ext cx="25142" cy="61158"/>
            </a:xfrm>
            <a:custGeom>
              <a:avLst/>
              <a:gdLst>
                <a:gd name="connsiteX0" fmla="*/ 6667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7 w 24669"/>
                <a:gd name="connsiteY3" fmla="*/ 32576 h 60007"/>
                <a:gd name="connsiteX4" fmla="*/ 6667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7 w 24669"/>
                <a:gd name="connsiteY11" fmla="*/ 6096 h 60007"/>
                <a:gd name="connsiteX12" fmla="*/ 6667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7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7" y="32576"/>
                  </a:lnTo>
                  <a:lnTo>
                    <a:pt x="6667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7" y="6096"/>
                  </a:lnTo>
                  <a:lnTo>
                    <a:pt x="6667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8" name="Forme libre : forme 2497">
              <a:extLst>
                <a:ext uri="{FF2B5EF4-FFF2-40B4-BE49-F238E27FC236}">
                  <a16:creationId xmlns:a16="http://schemas.microsoft.com/office/drawing/2014/main" id="{0D77CDC5-CABC-39AE-74F2-BE6AF5DEB93A}"/>
                </a:ext>
              </a:extLst>
            </p:cNvPr>
            <p:cNvSpPr/>
            <p:nvPr/>
          </p:nvSpPr>
          <p:spPr>
            <a:xfrm>
              <a:off x="13605537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9" name="Forme libre : forme 2498">
              <a:extLst>
                <a:ext uri="{FF2B5EF4-FFF2-40B4-BE49-F238E27FC236}">
                  <a16:creationId xmlns:a16="http://schemas.microsoft.com/office/drawing/2014/main" id="{C970282F-A762-65A0-36B6-32063B276B71}"/>
                </a:ext>
              </a:extLst>
            </p:cNvPr>
            <p:cNvSpPr/>
            <p:nvPr/>
          </p:nvSpPr>
          <p:spPr>
            <a:xfrm>
              <a:off x="13639805" y="190447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0" name="Forme libre : forme 2499">
              <a:extLst>
                <a:ext uri="{FF2B5EF4-FFF2-40B4-BE49-F238E27FC236}">
                  <a16:creationId xmlns:a16="http://schemas.microsoft.com/office/drawing/2014/main" id="{34B480C5-1A32-9AEF-2DFB-5E5BD248658C}"/>
                </a:ext>
              </a:extLst>
            </p:cNvPr>
            <p:cNvSpPr/>
            <p:nvPr/>
          </p:nvSpPr>
          <p:spPr>
            <a:xfrm>
              <a:off x="15031705" y="1390055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3 w 27241"/>
                <a:gd name="connsiteY7" fmla="*/ 14668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8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810" y="1333"/>
                    <a:pt x="9239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1" name="Forme libre : forme 2500">
              <a:extLst>
                <a:ext uri="{FF2B5EF4-FFF2-40B4-BE49-F238E27FC236}">
                  <a16:creationId xmlns:a16="http://schemas.microsoft.com/office/drawing/2014/main" id="{027DE7E3-63FB-46E3-01D6-036CABA474C0}"/>
                </a:ext>
              </a:extLst>
            </p:cNvPr>
            <p:cNvSpPr/>
            <p:nvPr/>
          </p:nvSpPr>
          <p:spPr>
            <a:xfrm>
              <a:off x="15066750" y="1390638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2" name="Forme libre : forme 2501">
              <a:extLst>
                <a:ext uri="{FF2B5EF4-FFF2-40B4-BE49-F238E27FC236}">
                  <a16:creationId xmlns:a16="http://schemas.microsoft.com/office/drawing/2014/main" id="{393AF636-55E0-E70D-D794-7482AE9125CB}"/>
                </a:ext>
              </a:extLst>
            </p:cNvPr>
            <p:cNvSpPr/>
            <p:nvPr/>
          </p:nvSpPr>
          <p:spPr>
            <a:xfrm>
              <a:off x="15102086" y="1390638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3" name="Forme libre : forme 2502">
              <a:extLst>
                <a:ext uri="{FF2B5EF4-FFF2-40B4-BE49-F238E27FC236}">
                  <a16:creationId xmlns:a16="http://schemas.microsoft.com/office/drawing/2014/main" id="{6B085857-75AE-1444-EFE8-7E29F8640169}"/>
                </a:ext>
              </a:extLst>
            </p:cNvPr>
            <p:cNvSpPr/>
            <p:nvPr/>
          </p:nvSpPr>
          <p:spPr>
            <a:xfrm>
              <a:off x="15133443" y="1390055"/>
              <a:ext cx="27569" cy="62420"/>
            </a:xfrm>
            <a:custGeom>
              <a:avLst/>
              <a:gdLst>
                <a:gd name="connsiteX0" fmla="*/ 3619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6 w 27050"/>
                <a:gd name="connsiteY20" fmla="*/ 42767 h 61245"/>
                <a:gd name="connsiteX21" fmla="*/ 6286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1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19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19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4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6" y="42767"/>
                  </a:lnTo>
                  <a:lnTo>
                    <a:pt x="6286" y="46577"/>
                  </a:lnTo>
                  <a:cubicBezTo>
                    <a:pt x="6286" y="52292"/>
                    <a:pt x="8667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7"/>
                    <a:pt x="20002" y="43053"/>
                    <a:pt x="19240" y="41529"/>
                  </a:cubicBezTo>
                  <a:cubicBezTo>
                    <a:pt x="18478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1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3" y="6572"/>
                    <a:pt x="3619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4" name="Forme libre : forme 2503">
              <a:extLst>
                <a:ext uri="{FF2B5EF4-FFF2-40B4-BE49-F238E27FC236}">
                  <a16:creationId xmlns:a16="http://schemas.microsoft.com/office/drawing/2014/main" id="{EFF85062-C5AD-F432-6E4A-F002E3B7CFE6}"/>
                </a:ext>
              </a:extLst>
            </p:cNvPr>
            <p:cNvSpPr/>
            <p:nvPr/>
          </p:nvSpPr>
          <p:spPr>
            <a:xfrm>
              <a:off x="15165090" y="1390638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5" name="Forme libre : forme 2504">
              <a:extLst>
                <a:ext uri="{FF2B5EF4-FFF2-40B4-BE49-F238E27FC236}">
                  <a16:creationId xmlns:a16="http://schemas.microsoft.com/office/drawing/2014/main" id="{F1AF81B7-ABDA-167E-3790-9D449E981FCE}"/>
                </a:ext>
              </a:extLst>
            </p:cNvPr>
            <p:cNvSpPr/>
            <p:nvPr/>
          </p:nvSpPr>
          <p:spPr>
            <a:xfrm>
              <a:off x="15012483" y="1487133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4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6" name="Forme libre : forme 2505">
              <a:extLst>
                <a:ext uri="{FF2B5EF4-FFF2-40B4-BE49-F238E27FC236}">
                  <a16:creationId xmlns:a16="http://schemas.microsoft.com/office/drawing/2014/main" id="{6929F2BE-1CD7-8564-26D8-5E8DF79D0CEF}"/>
                </a:ext>
              </a:extLst>
            </p:cNvPr>
            <p:cNvSpPr/>
            <p:nvPr/>
          </p:nvSpPr>
          <p:spPr>
            <a:xfrm>
              <a:off x="15046655" y="148761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69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3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69"/>
                    <a:pt x="13335" y="60769"/>
                  </a:cubicBezTo>
                  <a:cubicBezTo>
                    <a:pt x="8858" y="60769"/>
                    <a:pt x="5524" y="59436"/>
                    <a:pt x="3334" y="56674"/>
                  </a:cubicBezTo>
                  <a:cubicBezTo>
                    <a:pt x="1143" y="53911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7" name="Forme libre : forme 2506">
              <a:extLst>
                <a:ext uri="{FF2B5EF4-FFF2-40B4-BE49-F238E27FC236}">
                  <a16:creationId xmlns:a16="http://schemas.microsoft.com/office/drawing/2014/main" id="{6F6D21E9-188C-6738-F066-9BD8135D7C4F}"/>
                </a:ext>
              </a:extLst>
            </p:cNvPr>
            <p:cNvSpPr/>
            <p:nvPr/>
          </p:nvSpPr>
          <p:spPr>
            <a:xfrm>
              <a:off x="15081506" y="1487716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8" name="Forme libre : forme 2507">
              <a:extLst>
                <a:ext uri="{FF2B5EF4-FFF2-40B4-BE49-F238E27FC236}">
                  <a16:creationId xmlns:a16="http://schemas.microsoft.com/office/drawing/2014/main" id="{238B8094-A7C2-0DD1-2B24-591199136A6C}"/>
                </a:ext>
              </a:extLst>
            </p:cNvPr>
            <p:cNvSpPr/>
            <p:nvPr/>
          </p:nvSpPr>
          <p:spPr>
            <a:xfrm>
              <a:off x="15129463" y="1487716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9" name="Forme libre : forme 2508">
              <a:extLst>
                <a:ext uri="{FF2B5EF4-FFF2-40B4-BE49-F238E27FC236}">
                  <a16:creationId xmlns:a16="http://schemas.microsoft.com/office/drawing/2014/main" id="{9B18FA02-1BC0-910F-4EC7-C37FF4DF23F5}"/>
                </a:ext>
              </a:extLst>
            </p:cNvPr>
            <p:cNvSpPr/>
            <p:nvPr/>
          </p:nvSpPr>
          <p:spPr>
            <a:xfrm>
              <a:off x="15168973" y="1487716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0" name="Forme libre : forme 2509">
              <a:extLst>
                <a:ext uri="{FF2B5EF4-FFF2-40B4-BE49-F238E27FC236}">
                  <a16:creationId xmlns:a16="http://schemas.microsoft.com/office/drawing/2014/main" id="{446E46DE-690E-088F-EAD5-6C9CB2C555DE}"/>
                </a:ext>
              </a:extLst>
            </p:cNvPr>
            <p:cNvSpPr/>
            <p:nvPr/>
          </p:nvSpPr>
          <p:spPr>
            <a:xfrm>
              <a:off x="15182176" y="1487716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5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5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1" name="Forme libre : forme 2510">
              <a:extLst>
                <a:ext uri="{FF2B5EF4-FFF2-40B4-BE49-F238E27FC236}">
                  <a16:creationId xmlns:a16="http://schemas.microsoft.com/office/drawing/2014/main" id="{EE0B838F-7067-EB59-186A-0861ABAE316B}"/>
                </a:ext>
              </a:extLst>
            </p:cNvPr>
            <p:cNvSpPr/>
            <p:nvPr/>
          </p:nvSpPr>
          <p:spPr>
            <a:xfrm>
              <a:off x="16149458" y="1725071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2 w 27241"/>
                <a:gd name="connsiteY2" fmla="*/ 15050 h 61055"/>
                <a:gd name="connsiteX3" fmla="*/ 27242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9 h 61055"/>
                <a:gd name="connsiteX6" fmla="*/ 13811 w 27241"/>
                <a:gd name="connsiteY6" fmla="*/ 6001 h 61055"/>
                <a:gd name="connsiteX7" fmla="*/ 6763 w 27241"/>
                <a:gd name="connsiteY7" fmla="*/ 14669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6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8" y="0"/>
                    <a:pt x="21527" y="1333"/>
                    <a:pt x="23813" y="4000"/>
                  </a:cubicBezTo>
                  <a:cubicBezTo>
                    <a:pt x="26099" y="6667"/>
                    <a:pt x="27242" y="10382"/>
                    <a:pt x="27242" y="15050"/>
                  </a:cubicBezTo>
                  <a:lnTo>
                    <a:pt x="27242" y="20193"/>
                  </a:lnTo>
                  <a:lnTo>
                    <a:pt x="20860" y="20193"/>
                  </a:lnTo>
                  <a:lnTo>
                    <a:pt x="20860" y="14669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9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8" y="61055"/>
                    <a:pt x="13526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238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2" name="Forme libre : forme 2511">
              <a:extLst>
                <a:ext uri="{FF2B5EF4-FFF2-40B4-BE49-F238E27FC236}">
                  <a16:creationId xmlns:a16="http://schemas.microsoft.com/office/drawing/2014/main" id="{6141B52F-44C9-0D63-8410-B07D0C11696C}"/>
                </a:ext>
              </a:extLst>
            </p:cNvPr>
            <p:cNvSpPr/>
            <p:nvPr/>
          </p:nvSpPr>
          <p:spPr>
            <a:xfrm>
              <a:off x="16184504" y="172565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3" name="Forme libre : forme 2512">
              <a:extLst>
                <a:ext uri="{FF2B5EF4-FFF2-40B4-BE49-F238E27FC236}">
                  <a16:creationId xmlns:a16="http://schemas.microsoft.com/office/drawing/2014/main" id="{411F4103-B15B-E1B9-6AAD-693C723C275C}"/>
                </a:ext>
              </a:extLst>
            </p:cNvPr>
            <p:cNvSpPr/>
            <p:nvPr/>
          </p:nvSpPr>
          <p:spPr>
            <a:xfrm>
              <a:off x="16219840" y="1725653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5 h 60007"/>
                <a:gd name="connsiteX3" fmla="*/ 6668 w 24670"/>
                <a:gd name="connsiteY3" fmla="*/ 32575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4" name="Forme libre : forme 2513">
              <a:extLst>
                <a:ext uri="{FF2B5EF4-FFF2-40B4-BE49-F238E27FC236}">
                  <a16:creationId xmlns:a16="http://schemas.microsoft.com/office/drawing/2014/main" id="{8EDA0B2B-F33B-4993-AA6D-D120E4DD5785}"/>
                </a:ext>
              </a:extLst>
            </p:cNvPr>
            <p:cNvSpPr/>
            <p:nvPr/>
          </p:nvSpPr>
          <p:spPr>
            <a:xfrm>
              <a:off x="16251099" y="172507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6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6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4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5" name="Forme libre : forme 2514">
              <a:extLst>
                <a:ext uri="{FF2B5EF4-FFF2-40B4-BE49-F238E27FC236}">
                  <a16:creationId xmlns:a16="http://schemas.microsoft.com/office/drawing/2014/main" id="{116DECA7-216B-4438-D87D-6AE74DA80A02}"/>
                </a:ext>
              </a:extLst>
            </p:cNvPr>
            <p:cNvSpPr/>
            <p:nvPr/>
          </p:nvSpPr>
          <p:spPr>
            <a:xfrm>
              <a:off x="16282843" y="1725653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7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7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6" name="Forme libre : forme 2515">
              <a:extLst>
                <a:ext uri="{FF2B5EF4-FFF2-40B4-BE49-F238E27FC236}">
                  <a16:creationId xmlns:a16="http://schemas.microsoft.com/office/drawing/2014/main" id="{19C974BA-8892-49EF-B451-E7E54A59E63B}"/>
                </a:ext>
              </a:extLst>
            </p:cNvPr>
            <p:cNvSpPr/>
            <p:nvPr/>
          </p:nvSpPr>
          <p:spPr>
            <a:xfrm>
              <a:off x="16130140" y="182214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0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7" name="Forme libre : forme 2516">
              <a:extLst>
                <a:ext uri="{FF2B5EF4-FFF2-40B4-BE49-F238E27FC236}">
                  <a16:creationId xmlns:a16="http://schemas.microsoft.com/office/drawing/2014/main" id="{46439BAD-8DFA-82BD-EE6A-3F95A48B0AFA}"/>
                </a:ext>
              </a:extLst>
            </p:cNvPr>
            <p:cNvSpPr/>
            <p:nvPr/>
          </p:nvSpPr>
          <p:spPr>
            <a:xfrm>
              <a:off x="16164408" y="1822634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1"/>
                  </a:lnTo>
                  <a:cubicBezTo>
                    <a:pt x="6477" y="51721"/>
                    <a:pt x="8858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8" name="Forme libre : forme 2517">
              <a:extLst>
                <a:ext uri="{FF2B5EF4-FFF2-40B4-BE49-F238E27FC236}">
                  <a16:creationId xmlns:a16="http://schemas.microsoft.com/office/drawing/2014/main" id="{E0A23B83-1ED5-9159-6301-11DA61A1CFCA}"/>
                </a:ext>
              </a:extLst>
            </p:cNvPr>
            <p:cNvSpPr/>
            <p:nvPr/>
          </p:nvSpPr>
          <p:spPr>
            <a:xfrm>
              <a:off x="16199260" y="1822731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9" name="Forme libre : forme 2518">
              <a:extLst>
                <a:ext uri="{FF2B5EF4-FFF2-40B4-BE49-F238E27FC236}">
                  <a16:creationId xmlns:a16="http://schemas.microsoft.com/office/drawing/2014/main" id="{FE58C301-257A-5C65-CDEA-B41D7D0FF891}"/>
                </a:ext>
              </a:extLst>
            </p:cNvPr>
            <p:cNvSpPr/>
            <p:nvPr/>
          </p:nvSpPr>
          <p:spPr>
            <a:xfrm>
              <a:off x="16247216" y="1822731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5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5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0" name="Forme libre : forme 2519">
              <a:extLst>
                <a:ext uri="{FF2B5EF4-FFF2-40B4-BE49-F238E27FC236}">
                  <a16:creationId xmlns:a16="http://schemas.microsoft.com/office/drawing/2014/main" id="{8FA0AF73-06B8-C1CF-F9EA-785FA5E82107}"/>
                </a:ext>
              </a:extLst>
            </p:cNvPr>
            <p:cNvSpPr/>
            <p:nvPr/>
          </p:nvSpPr>
          <p:spPr>
            <a:xfrm>
              <a:off x="16286727" y="1822731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1" name="Forme libre : forme 2520">
              <a:extLst>
                <a:ext uri="{FF2B5EF4-FFF2-40B4-BE49-F238E27FC236}">
                  <a16:creationId xmlns:a16="http://schemas.microsoft.com/office/drawing/2014/main" id="{AB8A8EE3-A4AC-092B-C41A-72A614C7F976}"/>
                </a:ext>
              </a:extLst>
            </p:cNvPr>
            <p:cNvSpPr/>
            <p:nvPr/>
          </p:nvSpPr>
          <p:spPr>
            <a:xfrm>
              <a:off x="16299929" y="1822731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6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6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2" name="Forme libre : forme 2521">
              <a:extLst>
                <a:ext uri="{FF2B5EF4-FFF2-40B4-BE49-F238E27FC236}">
                  <a16:creationId xmlns:a16="http://schemas.microsoft.com/office/drawing/2014/main" id="{A2749D1C-6666-74DC-6A0F-08E7091634CF}"/>
                </a:ext>
              </a:extLst>
            </p:cNvPr>
            <p:cNvSpPr/>
            <p:nvPr/>
          </p:nvSpPr>
          <p:spPr>
            <a:xfrm>
              <a:off x="17040146" y="1952426"/>
              <a:ext cx="27084" cy="61158"/>
            </a:xfrm>
            <a:custGeom>
              <a:avLst/>
              <a:gdLst>
                <a:gd name="connsiteX0" fmla="*/ 0 w 26574"/>
                <a:gd name="connsiteY0" fmla="*/ 0 h 60007"/>
                <a:gd name="connsiteX1" fmla="*/ 13145 w 26574"/>
                <a:gd name="connsiteY1" fmla="*/ 0 h 60007"/>
                <a:gd name="connsiteX2" fmla="*/ 26575 w 26574"/>
                <a:gd name="connsiteY2" fmla="*/ 14669 h 60007"/>
                <a:gd name="connsiteX3" fmla="*/ 26575 w 26574"/>
                <a:gd name="connsiteY3" fmla="*/ 21908 h 60007"/>
                <a:gd name="connsiteX4" fmla="*/ 12573 w 26574"/>
                <a:gd name="connsiteY4" fmla="*/ 36386 h 60007"/>
                <a:gd name="connsiteX5" fmla="*/ 6668 w 26574"/>
                <a:gd name="connsiteY5" fmla="*/ 36386 h 60007"/>
                <a:gd name="connsiteX6" fmla="*/ 6668 w 26574"/>
                <a:gd name="connsiteY6" fmla="*/ 60008 h 60007"/>
                <a:gd name="connsiteX7" fmla="*/ 0 w 26574"/>
                <a:gd name="connsiteY7" fmla="*/ 60008 h 60007"/>
                <a:gd name="connsiteX8" fmla="*/ 0 w 26574"/>
                <a:gd name="connsiteY8" fmla="*/ 0 h 60007"/>
                <a:gd name="connsiteX9" fmla="*/ 6762 w 26574"/>
                <a:gd name="connsiteY9" fmla="*/ 30290 h 60007"/>
                <a:gd name="connsiteX10" fmla="*/ 12668 w 26574"/>
                <a:gd name="connsiteY10" fmla="*/ 30290 h 60007"/>
                <a:gd name="connsiteX11" fmla="*/ 18192 w 26574"/>
                <a:gd name="connsiteY11" fmla="*/ 28385 h 60007"/>
                <a:gd name="connsiteX12" fmla="*/ 20002 w 26574"/>
                <a:gd name="connsiteY12" fmla="*/ 22193 h 60007"/>
                <a:gd name="connsiteX13" fmla="*/ 20002 w 26574"/>
                <a:gd name="connsiteY13" fmla="*/ 14192 h 60007"/>
                <a:gd name="connsiteX14" fmla="*/ 18383 w 26574"/>
                <a:gd name="connsiteY14" fmla="*/ 8001 h 60007"/>
                <a:gd name="connsiteX15" fmla="*/ 13145 w 26574"/>
                <a:gd name="connsiteY15" fmla="*/ 6001 h 60007"/>
                <a:gd name="connsiteX16" fmla="*/ 6762 w 26574"/>
                <a:gd name="connsiteY16" fmla="*/ 6001 h 60007"/>
                <a:gd name="connsiteX17" fmla="*/ 6762 w 26574"/>
                <a:gd name="connsiteY17" fmla="*/ 30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574" h="60007">
                  <a:moveTo>
                    <a:pt x="0" y="0"/>
                  </a:moveTo>
                  <a:lnTo>
                    <a:pt x="13145" y="0"/>
                  </a:lnTo>
                  <a:cubicBezTo>
                    <a:pt x="22098" y="0"/>
                    <a:pt x="26575" y="4858"/>
                    <a:pt x="26575" y="14669"/>
                  </a:cubicBezTo>
                  <a:lnTo>
                    <a:pt x="26575" y="21908"/>
                  </a:lnTo>
                  <a:cubicBezTo>
                    <a:pt x="26575" y="31528"/>
                    <a:pt x="21907" y="36386"/>
                    <a:pt x="12573" y="36386"/>
                  </a:cubicBezTo>
                  <a:lnTo>
                    <a:pt x="6668" y="36386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2" y="30290"/>
                  </a:moveTo>
                  <a:lnTo>
                    <a:pt x="12668" y="30290"/>
                  </a:lnTo>
                  <a:cubicBezTo>
                    <a:pt x="15144" y="30290"/>
                    <a:pt x="17050" y="29623"/>
                    <a:pt x="18192" y="28385"/>
                  </a:cubicBezTo>
                  <a:cubicBezTo>
                    <a:pt x="19335" y="27146"/>
                    <a:pt x="20002" y="25051"/>
                    <a:pt x="20002" y="22193"/>
                  </a:cubicBezTo>
                  <a:lnTo>
                    <a:pt x="20002" y="14192"/>
                  </a:lnTo>
                  <a:cubicBezTo>
                    <a:pt x="20002" y="11430"/>
                    <a:pt x="19431" y="9335"/>
                    <a:pt x="18383" y="8001"/>
                  </a:cubicBezTo>
                  <a:cubicBezTo>
                    <a:pt x="17336" y="6668"/>
                    <a:pt x="15526" y="6001"/>
                    <a:pt x="13145" y="6001"/>
                  </a:cubicBezTo>
                  <a:lnTo>
                    <a:pt x="6762" y="6001"/>
                  </a:lnTo>
                  <a:lnTo>
                    <a:pt x="6762" y="30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3" name="Forme libre : forme 2522">
              <a:extLst>
                <a:ext uri="{FF2B5EF4-FFF2-40B4-BE49-F238E27FC236}">
                  <a16:creationId xmlns:a16="http://schemas.microsoft.com/office/drawing/2014/main" id="{1A944467-691D-0366-357C-E539289C20C6}"/>
                </a:ext>
              </a:extLst>
            </p:cNvPr>
            <p:cNvSpPr/>
            <p:nvPr/>
          </p:nvSpPr>
          <p:spPr>
            <a:xfrm>
              <a:off x="17073347" y="195232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2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4" name="Forme libre : forme 2523">
              <a:extLst>
                <a:ext uri="{FF2B5EF4-FFF2-40B4-BE49-F238E27FC236}">
                  <a16:creationId xmlns:a16="http://schemas.microsoft.com/office/drawing/2014/main" id="{8A4EC54E-EFB5-16F0-0303-9E0AE2FB78B3}"/>
                </a:ext>
              </a:extLst>
            </p:cNvPr>
            <p:cNvSpPr/>
            <p:nvPr/>
          </p:nvSpPr>
          <p:spPr>
            <a:xfrm>
              <a:off x="17107518" y="1951747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2 w 27241"/>
                <a:gd name="connsiteY7" fmla="*/ 14668 h 61055"/>
                <a:gd name="connsiteX8" fmla="*/ 6762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8 w 27241"/>
                <a:gd name="connsiteY12" fmla="*/ 34385 h 61055"/>
                <a:gd name="connsiteX13" fmla="*/ 14668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2" y="8858"/>
                    <a:pt x="6762" y="14668"/>
                  </a:cubicBezTo>
                  <a:lnTo>
                    <a:pt x="6762" y="46387"/>
                  </a:lnTo>
                  <a:cubicBezTo>
                    <a:pt x="6762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8" y="34385"/>
                  </a:lnTo>
                  <a:lnTo>
                    <a:pt x="14668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8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333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5" name="Forme libre : forme 2524">
              <a:extLst>
                <a:ext uri="{FF2B5EF4-FFF2-40B4-BE49-F238E27FC236}">
                  <a16:creationId xmlns:a16="http://schemas.microsoft.com/office/drawing/2014/main" id="{B2519A25-6420-31C8-4E19-1C5E5F9ECEC1}"/>
                </a:ext>
              </a:extLst>
            </p:cNvPr>
            <p:cNvSpPr/>
            <p:nvPr/>
          </p:nvSpPr>
          <p:spPr>
            <a:xfrm>
              <a:off x="17142368" y="1952329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90 w 28289"/>
                <a:gd name="connsiteY7" fmla="*/ 0 h 60007"/>
                <a:gd name="connsiteX8" fmla="*/ 28290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90" y="0"/>
                  </a:lnTo>
                  <a:lnTo>
                    <a:pt x="28290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6" name="Forme libre : forme 2525">
              <a:extLst>
                <a:ext uri="{FF2B5EF4-FFF2-40B4-BE49-F238E27FC236}">
                  <a16:creationId xmlns:a16="http://schemas.microsoft.com/office/drawing/2014/main" id="{1055D88D-7B3A-0ADC-E8E8-2EB209C7A2A3}"/>
                </a:ext>
              </a:extLst>
            </p:cNvPr>
            <p:cNvSpPr/>
            <p:nvPr/>
          </p:nvSpPr>
          <p:spPr>
            <a:xfrm>
              <a:off x="17177026" y="1952426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7" name="Forme libre : forme 2526">
              <a:extLst>
                <a:ext uri="{FF2B5EF4-FFF2-40B4-BE49-F238E27FC236}">
                  <a16:creationId xmlns:a16="http://schemas.microsoft.com/office/drawing/2014/main" id="{8770B37C-4EE8-A6DD-886A-830732AB5616}"/>
                </a:ext>
              </a:extLst>
            </p:cNvPr>
            <p:cNvSpPr/>
            <p:nvPr/>
          </p:nvSpPr>
          <p:spPr>
            <a:xfrm>
              <a:off x="16988889" y="2048825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7 w 27146"/>
                <a:gd name="connsiteY2" fmla="*/ 15050 h 61150"/>
                <a:gd name="connsiteX3" fmla="*/ 27147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7 w 27146"/>
                <a:gd name="connsiteY12" fmla="*/ 38671 h 61150"/>
                <a:gd name="connsiteX13" fmla="*/ 27147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4" y="6667"/>
                    <a:pt x="27147" y="10382"/>
                    <a:pt x="27147" y="15050"/>
                  </a:cubicBezTo>
                  <a:lnTo>
                    <a:pt x="27147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7" y="38671"/>
                  </a:lnTo>
                  <a:lnTo>
                    <a:pt x="27147" y="46101"/>
                  </a:lnTo>
                  <a:cubicBezTo>
                    <a:pt x="27147" y="50768"/>
                    <a:pt x="26004" y="54483"/>
                    <a:pt x="23717" y="57150"/>
                  </a:cubicBezTo>
                  <a:cubicBezTo>
                    <a:pt x="21431" y="59817"/>
                    <a:pt x="18098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8" name="Forme libre : forme 2527">
              <a:extLst>
                <a:ext uri="{FF2B5EF4-FFF2-40B4-BE49-F238E27FC236}">
                  <a16:creationId xmlns:a16="http://schemas.microsoft.com/office/drawing/2014/main" id="{E801E06D-3D75-46A8-87CC-0B4AD642B339}"/>
                </a:ext>
              </a:extLst>
            </p:cNvPr>
            <p:cNvSpPr/>
            <p:nvPr/>
          </p:nvSpPr>
          <p:spPr>
            <a:xfrm>
              <a:off x="17023545" y="2049407"/>
              <a:ext cx="28637" cy="61158"/>
            </a:xfrm>
            <a:custGeom>
              <a:avLst/>
              <a:gdLst>
                <a:gd name="connsiteX0" fmla="*/ 21431 w 28098"/>
                <a:gd name="connsiteY0" fmla="*/ 33052 h 60007"/>
                <a:gd name="connsiteX1" fmla="*/ 6668 w 28098"/>
                <a:gd name="connsiteY1" fmla="*/ 33052 h 60007"/>
                <a:gd name="connsiteX2" fmla="*/ 6668 w 28098"/>
                <a:gd name="connsiteY2" fmla="*/ 60008 h 60007"/>
                <a:gd name="connsiteX3" fmla="*/ 0 w 28098"/>
                <a:gd name="connsiteY3" fmla="*/ 60008 h 60007"/>
                <a:gd name="connsiteX4" fmla="*/ 0 w 28098"/>
                <a:gd name="connsiteY4" fmla="*/ 0 h 60007"/>
                <a:gd name="connsiteX5" fmla="*/ 6668 w 28098"/>
                <a:gd name="connsiteY5" fmla="*/ 0 h 60007"/>
                <a:gd name="connsiteX6" fmla="*/ 6668 w 28098"/>
                <a:gd name="connsiteY6" fmla="*/ 26956 h 60007"/>
                <a:gd name="connsiteX7" fmla="*/ 21431 w 28098"/>
                <a:gd name="connsiteY7" fmla="*/ 26956 h 60007"/>
                <a:gd name="connsiteX8" fmla="*/ 21431 w 28098"/>
                <a:gd name="connsiteY8" fmla="*/ 0 h 60007"/>
                <a:gd name="connsiteX9" fmla="*/ 28099 w 28098"/>
                <a:gd name="connsiteY9" fmla="*/ 0 h 60007"/>
                <a:gd name="connsiteX10" fmla="*/ 28099 w 28098"/>
                <a:gd name="connsiteY10" fmla="*/ 60008 h 60007"/>
                <a:gd name="connsiteX11" fmla="*/ 21431 w 28098"/>
                <a:gd name="connsiteY11" fmla="*/ 60008 h 60007"/>
                <a:gd name="connsiteX12" fmla="*/ 21431 w 28098"/>
                <a:gd name="connsiteY12" fmla="*/ 3305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98" h="60007">
                  <a:moveTo>
                    <a:pt x="21431" y="33052"/>
                  </a:moveTo>
                  <a:lnTo>
                    <a:pt x="6668" y="33052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26956"/>
                  </a:lnTo>
                  <a:lnTo>
                    <a:pt x="21431" y="26956"/>
                  </a:lnTo>
                  <a:lnTo>
                    <a:pt x="21431" y="0"/>
                  </a:lnTo>
                  <a:lnTo>
                    <a:pt x="28099" y="0"/>
                  </a:lnTo>
                  <a:lnTo>
                    <a:pt x="28099" y="60008"/>
                  </a:lnTo>
                  <a:lnTo>
                    <a:pt x="21431" y="60008"/>
                  </a:lnTo>
                  <a:lnTo>
                    <a:pt x="21431" y="3305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9" name="Forme libre : forme 2528">
              <a:extLst>
                <a:ext uri="{FF2B5EF4-FFF2-40B4-BE49-F238E27FC236}">
                  <a16:creationId xmlns:a16="http://schemas.microsoft.com/office/drawing/2014/main" id="{1D2D3EAA-EE92-967A-4D0D-C1C5768A902C}"/>
                </a:ext>
              </a:extLst>
            </p:cNvPr>
            <p:cNvSpPr/>
            <p:nvPr/>
          </p:nvSpPr>
          <p:spPr>
            <a:xfrm>
              <a:off x="17058396" y="204950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0" name="Forme libre : forme 2529">
              <a:extLst>
                <a:ext uri="{FF2B5EF4-FFF2-40B4-BE49-F238E27FC236}">
                  <a16:creationId xmlns:a16="http://schemas.microsoft.com/office/drawing/2014/main" id="{5FD62216-1C66-2BED-BA20-C7552B880454}"/>
                </a:ext>
              </a:extLst>
            </p:cNvPr>
            <p:cNvSpPr/>
            <p:nvPr/>
          </p:nvSpPr>
          <p:spPr>
            <a:xfrm>
              <a:off x="17092083" y="2049503"/>
              <a:ext cx="29317" cy="61158"/>
            </a:xfrm>
            <a:custGeom>
              <a:avLst/>
              <a:gdLst>
                <a:gd name="connsiteX0" fmla="*/ 17622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2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1" name="Forme libre : forme 2530">
              <a:extLst>
                <a:ext uri="{FF2B5EF4-FFF2-40B4-BE49-F238E27FC236}">
                  <a16:creationId xmlns:a16="http://schemas.microsoft.com/office/drawing/2014/main" id="{4E0EF30B-018C-B88A-809A-308335B8E356}"/>
                </a:ext>
              </a:extLst>
            </p:cNvPr>
            <p:cNvSpPr/>
            <p:nvPr/>
          </p:nvSpPr>
          <p:spPr>
            <a:xfrm>
              <a:off x="17126837" y="2049503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69 w 24669"/>
                <a:gd name="connsiteY5" fmla="*/ 53912 h 60007"/>
                <a:gd name="connsiteX6" fmla="*/ 24669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69 w 24669"/>
                <a:gd name="connsiteY9" fmla="*/ 0 h 60007"/>
                <a:gd name="connsiteX10" fmla="*/ 24669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69" y="53912"/>
                  </a:lnTo>
                  <a:lnTo>
                    <a:pt x="24669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69" y="0"/>
                  </a:lnTo>
                  <a:lnTo>
                    <a:pt x="24669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2" name="Forme libre : forme 2531">
              <a:extLst>
                <a:ext uri="{FF2B5EF4-FFF2-40B4-BE49-F238E27FC236}">
                  <a16:creationId xmlns:a16="http://schemas.microsoft.com/office/drawing/2014/main" id="{B260DFBA-281A-7E1E-6BA4-31A4E5DD94BF}"/>
                </a:ext>
              </a:extLst>
            </p:cNvPr>
            <p:cNvSpPr/>
            <p:nvPr/>
          </p:nvSpPr>
          <p:spPr>
            <a:xfrm>
              <a:off x="17159067" y="2049407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8 h 60007"/>
                <a:gd name="connsiteX2" fmla="*/ 0 w 28288"/>
                <a:gd name="connsiteY2" fmla="*/ 60008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8 h 60007"/>
                <a:gd name="connsiteX9" fmla="*/ 21336 w 28288"/>
                <a:gd name="connsiteY9" fmla="*/ 60008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3" name="Forme libre : forme 2532">
              <a:extLst>
                <a:ext uri="{FF2B5EF4-FFF2-40B4-BE49-F238E27FC236}">
                  <a16:creationId xmlns:a16="http://schemas.microsoft.com/office/drawing/2014/main" id="{11E1F1D9-EA47-63B9-A91C-786474008CB1}"/>
                </a:ext>
              </a:extLst>
            </p:cNvPr>
            <p:cNvSpPr/>
            <p:nvPr/>
          </p:nvSpPr>
          <p:spPr>
            <a:xfrm>
              <a:off x="17195276" y="2048825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764 h 61150"/>
                <a:gd name="connsiteX12" fmla="*/ 6572 w 27527"/>
                <a:gd name="connsiteY12" fmla="*/ 46482 h 61150"/>
                <a:gd name="connsiteX13" fmla="*/ 13716 w 27527"/>
                <a:gd name="connsiteY13" fmla="*/ 55150 h 61150"/>
                <a:gd name="connsiteX14" fmla="*/ 20860 w 27527"/>
                <a:gd name="connsiteY14" fmla="*/ 46482 h 61150"/>
                <a:gd name="connsiteX15" fmla="*/ 20860 w 27527"/>
                <a:gd name="connsiteY15" fmla="*/ 14764 h 61150"/>
                <a:gd name="connsiteX16" fmla="*/ 13716 w 27527"/>
                <a:gd name="connsiteY16" fmla="*/ 6096 h 61150"/>
                <a:gd name="connsiteX17" fmla="*/ 6572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2" y="0"/>
                    <a:pt x="21622" y="1333"/>
                    <a:pt x="24003" y="4000"/>
                  </a:cubicBezTo>
                  <a:cubicBezTo>
                    <a:pt x="26384" y="6667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0"/>
                    <a:pt x="13716" y="61150"/>
                  </a:cubicBezTo>
                  <a:cubicBezTo>
                    <a:pt x="9240" y="61150"/>
                    <a:pt x="5810" y="59817"/>
                    <a:pt x="3524" y="57150"/>
                  </a:cubicBezTo>
                  <a:cubicBezTo>
                    <a:pt x="1143" y="54483"/>
                    <a:pt x="0" y="50863"/>
                    <a:pt x="0" y="46101"/>
                  </a:cubicBezTo>
                  <a:close/>
                  <a:moveTo>
                    <a:pt x="6572" y="14764"/>
                  </a:moveTo>
                  <a:lnTo>
                    <a:pt x="6572" y="46482"/>
                  </a:lnTo>
                  <a:cubicBezTo>
                    <a:pt x="6572" y="52292"/>
                    <a:pt x="8954" y="55150"/>
                    <a:pt x="13716" y="55150"/>
                  </a:cubicBezTo>
                  <a:cubicBezTo>
                    <a:pt x="18479" y="55150"/>
                    <a:pt x="20860" y="52292"/>
                    <a:pt x="20860" y="46482"/>
                  </a:cubicBezTo>
                  <a:lnTo>
                    <a:pt x="20860" y="14764"/>
                  </a:lnTo>
                  <a:cubicBezTo>
                    <a:pt x="20860" y="8954"/>
                    <a:pt x="18479" y="6096"/>
                    <a:pt x="13716" y="6096"/>
                  </a:cubicBezTo>
                  <a:cubicBezTo>
                    <a:pt x="8954" y="6096"/>
                    <a:pt x="6572" y="9049"/>
                    <a:pt x="6572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4" name="Forme libre : forme 2533">
              <a:extLst>
                <a:ext uri="{FF2B5EF4-FFF2-40B4-BE49-F238E27FC236}">
                  <a16:creationId xmlns:a16="http://schemas.microsoft.com/office/drawing/2014/main" id="{C8C022A1-A623-7EE5-ED96-2E129EDD119E}"/>
                </a:ext>
              </a:extLst>
            </p:cNvPr>
            <p:cNvSpPr/>
            <p:nvPr/>
          </p:nvSpPr>
          <p:spPr>
            <a:xfrm>
              <a:off x="17230612" y="204950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5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762 w 27812"/>
                <a:gd name="connsiteY9" fmla="*/ 53912 h 60102"/>
                <a:gd name="connsiteX10" fmla="*/ 14097 w 27812"/>
                <a:gd name="connsiteY10" fmla="*/ 53912 h 60102"/>
                <a:gd name="connsiteX11" fmla="*/ 21241 w 27812"/>
                <a:gd name="connsiteY11" fmla="*/ 45434 h 60102"/>
                <a:gd name="connsiteX12" fmla="*/ 21241 w 27812"/>
                <a:gd name="connsiteY12" fmla="*/ 14573 h 60102"/>
                <a:gd name="connsiteX13" fmla="*/ 14001 w 27812"/>
                <a:gd name="connsiteY13" fmla="*/ 6096 h 60102"/>
                <a:gd name="connsiteX14" fmla="*/ 6762 w 27812"/>
                <a:gd name="connsiteY14" fmla="*/ 6096 h 60102"/>
                <a:gd name="connsiteX15" fmla="*/ 6762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3"/>
                    <a:pt x="24384" y="3905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531"/>
                    <a:pt x="24384" y="56198"/>
                  </a:cubicBezTo>
                  <a:cubicBezTo>
                    <a:pt x="22098" y="58769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762" y="53912"/>
                  </a:moveTo>
                  <a:lnTo>
                    <a:pt x="14097" y="53912"/>
                  </a:lnTo>
                  <a:cubicBezTo>
                    <a:pt x="18859" y="53912"/>
                    <a:pt x="21241" y="51054"/>
                    <a:pt x="21241" y="45434"/>
                  </a:cubicBezTo>
                  <a:lnTo>
                    <a:pt x="21241" y="14573"/>
                  </a:lnTo>
                  <a:cubicBezTo>
                    <a:pt x="21241" y="8954"/>
                    <a:pt x="18859" y="6096"/>
                    <a:pt x="14001" y="6096"/>
                  </a:cubicBezTo>
                  <a:lnTo>
                    <a:pt x="6762" y="6096"/>
                  </a:lnTo>
                  <a:lnTo>
                    <a:pt x="676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5" name="Forme libre : forme 2534">
              <a:extLst>
                <a:ext uri="{FF2B5EF4-FFF2-40B4-BE49-F238E27FC236}">
                  <a16:creationId xmlns:a16="http://schemas.microsoft.com/office/drawing/2014/main" id="{412E5842-4C91-F432-5902-49DD3909DF8C}"/>
                </a:ext>
              </a:extLst>
            </p:cNvPr>
            <p:cNvSpPr/>
            <p:nvPr/>
          </p:nvSpPr>
          <p:spPr>
            <a:xfrm>
              <a:off x="17085870" y="4418977"/>
              <a:ext cx="38831" cy="61158"/>
            </a:xfrm>
            <a:custGeom>
              <a:avLst/>
              <a:gdLst>
                <a:gd name="connsiteX0" fmla="*/ 31623 w 38100"/>
                <a:gd name="connsiteY0" fmla="*/ 11716 h 60007"/>
                <a:gd name="connsiteX1" fmla="*/ 22098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623" y="11716"/>
                  </a:moveTo>
                  <a:lnTo>
                    <a:pt x="22098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6" name="Forme libre : forme 2535">
              <a:extLst>
                <a:ext uri="{FF2B5EF4-FFF2-40B4-BE49-F238E27FC236}">
                  <a16:creationId xmlns:a16="http://schemas.microsoft.com/office/drawing/2014/main" id="{D23CE7D5-2E53-4B62-FC48-F74129C5A39C}"/>
                </a:ext>
              </a:extLst>
            </p:cNvPr>
            <p:cNvSpPr/>
            <p:nvPr/>
          </p:nvSpPr>
          <p:spPr>
            <a:xfrm>
              <a:off x="17131885" y="4418394"/>
              <a:ext cx="28054" cy="62323"/>
            </a:xfrm>
            <a:custGeom>
              <a:avLst/>
              <a:gdLst>
                <a:gd name="connsiteX0" fmla="*/ 0 w 27526"/>
                <a:gd name="connsiteY0" fmla="*/ 46101 h 61150"/>
                <a:gd name="connsiteX1" fmla="*/ 0 w 27526"/>
                <a:gd name="connsiteY1" fmla="*/ 15049 h 61150"/>
                <a:gd name="connsiteX2" fmla="*/ 3429 w 27526"/>
                <a:gd name="connsiteY2" fmla="*/ 4000 h 61150"/>
                <a:gd name="connsiteX3" fmla="*/ 13715 w 27526"/>
                <a:gd name="connsiteY3" fmla="*/ 0 h 61150"/>
                <a:gd name="connsiteX4" fmla="*/ 24003 w 27526"/>
                <a:gd name="connsiteY4" fmla="*/ 4000 h 61150"/>
                <a:gd name="connsiteX5" fmla="*/ 27527 w 27526"/>
                <a:gd name="connsiteY5" fmla="*/ 15049 h 61150"/>
                <a:gd name="connsiteX6" fmla="*/ 27527 w 27526"/>
                <a:gd name="connsiteY6" fmla="*/ 46101 h 61150"/>
                <a:gd name="connsiteX7" fmla="*/ 24003 w 27526"/>
                <a:gd name="connsiteY7" fmla="*/ 57150 h 61150"/>
                <a:gd name="connsiteX8" fmla="*/ 13715 w 27526"/>
                <a:gd name="connsiteY8" fmla="*/ 61150 h 61150"/>
                <a:gd name="connsiteX9" fmla="*/ 3524 w 27526"/>
                <a:gd name="connsiteY9" fmla="*/ 57150 h 61150"/>
                <a:gd name="connsiteX10" fmla="*/ 0 w 27526"/>
                <a:gd name="connsiteY10" fmla="*/ 46101 h 61150"/>
                <a:gd name="connsiteX11" fmla="*/ 6572 w 27526"/>
                <a:gd name="connsiteY11" fmla="*/ 14668 h 61150"/>
                <a:gd name="connsiteX12" fmla="*/ 6572 w 27526"/>
                <a:gd name="connsiteY12" fmla="*/ 46387 h 61150"/>
                <a:gd name="connsiteX13" fmla="*/ 13715 w 27526"/>
                <a:gd name="connsiteY13" fmla="*/ 55054 h 61150"/>
                <a:gd name="connsiteX14" fmla="*/ 20859 w 27526"/>
                <a:gd name="connsiteY14" fmla="*/ 46387 h 61150"/>
                <a:gd name="connsiteX15" fmla="*/ 20859 w 27526"/>
                <a:gd name="connsiteY15" fmla="*/ 14668 h 61150"/>
                <a:gd name="connsiteX16" fmla="*/ 13715 w 27526"/>
                <a:gd name="connsiteY16" fmla="*/ 6001 h 61150"/>
                <a:gd name="connsiteX17" fmla="*/ 6572 w 27526"/>
                <a:gd name="connsiteY17" fmla="*/ 14668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6" h="61150">
                  <a:moveTo>
                    <a:pt x="0" y="46101"/>
                  </a:moveTo>
                  <a:lnTo>
                    <a:pt x="0" y="15049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5" y="0"/>
                  </a:cubicBezTo>
                  <a:cubicBezTo>
                    <a:pt x="18192" y="0"/>
                    <a:pt x="21621" y="1333"/>
                    <a:pt x="24003" y="4000"/>
                  </a:cubicBezTo>
                  <a:cubicBezTo>
                    <a:pt x="26384" y="6667"/>
                    <a:pt x="27527" y="10382"/>
                    <a:pt x="27527" y="15049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1" y="59817"/>
                    <a:pt x="18192" y="61150"/>
                    <a:pt x="13715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572" y="14668"/>
                  </a:moveTo>
                  <a:lnTo>
                    <a:pt x="6572" y="46387"/>
                  </a:lnTo>
                  <a:cubicBezTo>
                    <a:pt x="6572" y="52197"/>
                    <a:pt x="8953" y="55054"/>
                    <a:pt x="13715" y="55054"/>
                  </a:cubicBezTo>
                  <a:cubicBezTo>
                    <a:pt x="18478" y="55054"/>
                    <a:pt x="20859" y="52197"/>
                    <a:pt x="20859" y="46387"/>
                  </a:cubicBezTo>
                  <a:lnTo>
                    <a:pt x="20859" y="14668"/>
                  </a:lnTo>
                  <a:cubicBezTo>
                    <a:pt x="20859" y="8858"/>
                    <a:pt x="18478" y="6001"/>
                    <a:pt x="13715" y="6001"/>
                  </a:cubicBezTo>
                  <a:cubicBezTo>
                    <a:pt x="8953" y="6001"/>
                    <a:pt x="6572" y="8953"/>
                    <a:pt x="6572" y="14668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7" name="Forme libre : forme 2536">
              <a:extLst>
                <a:ext uri="{FF2B5EF4-FFF2-40B4-BE49-F238E27FC236}">
                  <a16:creationId xmlns:a16="http://schemas.microsoft.com/office/drawing/2014/main" id="{305F23A1-E172-D27A-8532-AE332C74011F}"/>
                </a:ext>
              </a:extLst>
            </p:cNvPr>
            <p:cNvSpPr/>
            <p:nvPr/>
          </p:nvSpPr>
          <p:spPr>
            <a:xfrm>
              <a:off x="17167124" y="4418879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8" name="Forme libre : forme 2537">
              <a:extLst>
                <a:ext uri="{FF2B5EF4-FFF2-40B4-BE49-F238E27FC236}">
                  <a16:creationId xmlns:a16="http://schemas.microsoft.com/office/drawing/2014/main" id="{6B442195-9F36-F51B-099B-95423D59A952}"/>
                </a:ext>
              </a:extLst>
            </p:cNvPr>
            <p:cNvSpPr/>
            <p:nvPr/>
          </p:nvSpPr>
          <p:spPr>
            <a:xfrm>
              <a:off x="17200519" y="4418977"/>
              <a:ext cx="33977" cy="61158"/>
            </a:xfrm>
            <a:custGeom>
              <a:avLst/>
              <a:gdLst>
                <a:gd name="connsiteX0" fmla="*/ 26289 w 33337"/>
                <a:gd name="connsiteY0" fmla="*/ 60007 h 60007"/>
                <a:gd name="connsiteX1" fmla="*/ 16383 w 33337"/>
                <a:gd name="connsiteY1" fmla="*/ 34099 h 60007"/>
                <a:gd name="connsiteX2" fmla="*/ 6382 w 33337"/>
                <a:gd name="connsiteY2" fmla="*/ 60007 h 60007"/>
                <a:gd name="connsiteX3" fmla="*/ 0 w 33337"/>
                <a:gd name="connsiteY3" fmla="*/ 60007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5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7 h 60007"/>
                <a:gd name="connsiteX12" fmla="*/ 26289 w 33337"/>
                <a:gd name="connsiteY12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7"/>
                  </a:moveTo>
                  <a:lnTo>
                    <a:pt x="16383" y="34099"/>
                  </a:lnTo>
                  <a:lnTo>
                    <a:pt x="6382" y="60007"/>
                  </a:lnTo>
                  <a:lnTo>
                    <a:pt x="0" y="60007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5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7"/>
                  </a:lnTo>
                  <a:lnTo>
                    <a:pt x="26289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9" name="Forme libre : forme 2538">
              <a:extLst>
                <a:ext uri="{FF2B5EF4-FFF2-40B4-BE49-F238E27FC236}">
                  <a16:creationId xmlns:a16="http://schemas.microsoft.com/office/drawing/2014/main" id="{76A6130F-8FDB-0FED-4A17-6AB03CFED71C}"/>
                </a:ext>
              </a:extLst>
            </p:cNvPr>
            <p:cNvSpPr/>
            <p:nvPr/>
          </p:nvSpPr>
          <p:spPr>
            <a:xfrm>
              <a:off x="17238768" y="4418977"/>
              <a:ext cx="32715" cy="61158"/>
            </a:xfrm>
            <a:custGeom>
              <a:avLst/>
              <a:gdLst>
                <a:gd name="connsiteX0" fmla="*/ 12668 w 32099"/>
                <a:gd name="connsiteY0" fmla="*/ 60007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4 w 32099"/>
                <a:gd name="connsiteY3" fmla="*/ 0 h 60007"/>
                <a:gd name="connsiteX4" fmla="*/ 16288 w 32099"/>
                <a:gd name="connsiteY4" fmla="*/ 29527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7 h 60007"/>
                <a:gd name="connsiteX9" fmla="*/ 12668 w 32099"/>
                <a:gd name="connsiteY9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7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4" y="0"/>
                  </a:lnTo>
                  <a:lnTo>
                    <a:pt x="16288" y="29527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7"/>
                  </a:lnTo>
                  <a:lnTo>
                    <a:pt x="12668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0" name="Forme libre : forme 2539">
              <a:extLst>
                <a:ext uri="{FF2B5EF4-FFF2-40B4-BE49-F238E27FC236}">
                  <a16:creationId xmlns:a16="http://schemas.microsoft.com/office/drawing/2014/main" id="{FAAEC323-C735-DA10-51B3-C163A8E84A89}"/>
                </a:ext>
              </a:extLst>
            </p:cNvPr>
            <p:cNvSpPr/>
            <p:nvPr/>
          </p:nvSpPr>
          <p:spPr>
            <a:xfrm>
              <a:off x="17317886" y="5474405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1 w 27812"/>
                <a:gd name="connsiteY10" fmla="*/ 53912 h 60102"/>
                <a:gd name="connsiteX11" fmla="*/ 21145 w 27812"/>
                <a:gd name="connsiteY11" fmla="*/ 45434 h 60102"/>
                <a:gd name="connsiteX12" fmla="*/ 21145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1" y="53912"/>
                  </a:lnTo>
                  <a:cubicBezTo>
                    <a:pt x="18764" y="53912"/>
                    <a:pt x="21145" y="51054"/>
                    <a:pt x="21145" y="45434"/>
                  </a:cubicBezTo>
                  <a:lnTo>
                    <a:pt x="21145" y="14574"/>
                  </a:lnTo>
                  <a:cubicBezTo>
                    <a:pt x="21145" y="8954"/>
                    <a:pt x="18764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1" name="Forme libre : forme 2540">
              <a:extLst>
                <a:ext uri="{FF2B5EF4-FFF2-40B4-BE49-F238E27FC236}">
                  <a16:creationId xmlns:a16="http://schemas.microsoft.com/office/drawing/2014/main" id="{520815CF-C80A-552F-20A6-129A70AAED34}"/>
                </a:ext>
              </a:extLst>
            </p:cNvPr>
            <p:cNvSpPr/>
            <p:nvPr/>
          </p:nvSpPr>
          <p:spPr>
            <a:xfrm>
              <a:off x="17353319" y="5474405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0 w 28098"/>
                <a:gd name="connsiteY6" fmla="*/ 43434 h 60007"/>
                <a:gd name="connsiteX7" fmla="*/ 26860 w 28098"/>
                <a:gd name="connsiteY7" fmla="*/ 52769 h 60007"/>
                <a:gd name="connsiteX8" fmla="*/ 28098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7 w 28098"/>
                <a:gd name="connsiteY14" fmla="*/ 34386 h 60007"/>
                <a:gd name="connsiteX15" fmla="*/ 6667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39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0" y="36576"/>
                    <a:pt x="26860" y="43434"/>
                  </a:cubicBezTo>
                  <a:lnTo>
                    <a:pt x="26860" y="52769"/>
                  </a:lnTo>
                  <a:cubicBezTo>
                    <a:pt x="26860" y="56102"/>
                    <a:pt x="27241" y="58484"/>
                    <a:pt x="28098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2" y="34386"/>
                    <a:pt x="11430" y="34386"/>
                  </a:cubicBezTo>
                  <a:lnTo>
                    <a:pt x="6667" y="34386"/>
                  </a:lnTo>
                  <a:lnTo>
                    <a:pt x="6667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6" y="6191"/>
                    <a:pt x="13239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2" name="Forme libre : forme 2541">
              <a:extLst>
                <a:ext uri="{FF2B5EF4-FFF2-40B4-BE49-F238E27FC236}">
                  <a16:creationId xmlns:a16="http://schemas.microsoft.com/office/drawing/2014/main" id="{2459DCF7-06D1-F31C-4CAC-08E226947A46}"/>
                </a:ext>
              </a:extLst>
            </p:cNvPr>
            <p:cNvSpPr/>
            <p:nvPr/>
          </p:nvSpPr>
          <p:spPr>
            <a:xfrm>
              <a:off x="17388558" y="5474308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9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6 w 26765"/>
                <a:gd name="connsiteY5" fmla="*/ 95 h 60769"/>
                <a:gd name="connsiteX6" fmla="*/ 26766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30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9"/>
                    <a:pt x="13526" y="54579"/>
                  </a:cubicBezTo>
                  <a:cubicBezTo>
                    <a:pt x="18193" y="54579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6" y="95"/>
                  </a:lnTo>
                  <a:lnTo>
                    <a:pt x="26766" y="45625"/>
                  </a:lnTo>
                  <a:cubicBezTo>
                    <a:pt x="26766" y="50388"/>
                    <a:pt x="25622" y="54103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30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3" name="Forme libre : forme 2542">
              <a:extLst>
                <a:ext uri="{FF2B5EF4-FFF2-40B4-BE49-F238E27FC236}">
                  <a16:creationId xmlns:a16="http://schemas.microsoft.com/office/drawing/2014/main" id="{9BA02D4F-0E4E-6AFD-3E3C-821C9CA85074}"/>
                </a:ext>
              </a:extLst>
            </p:cNvPr>
            <p:cNvSpPr/>
            <p:nvPr/>
          </p:nvSpPr>
          <p:spPr>
            <a:xfrm>
              <a:off x="17423215" y="5474503"/>
              <a:ext cx="38831" cy="61158"/>
            </a:xfrm>
            <a:custGeom>
              <a:avLst/>
              <a:gdLst>
                <a:gd name="connsiteX0" fmla="*/ 31718 w 38100"/>
                <a:gd name="connsiteY0" fmla="*/ 11716 h 60007"/>
                <a:gd name="connsiteX1" fmla="*/ 22193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718" y="11716"/>
                  </a:moveTo>
                  <a:lnTo>
                    <a:pt x="22193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4" name="Forme libre : forme 2543">
              <a:extLst>
                <a:ext uri="{FF2B5EF4-FFF2-40B4-BE49-F238E27FC236}">
                  <a16:creationId xmlns:a16="http://schemas.microsoft.com/office/drawing/2014/main" id="{A6350E0C-4D71-0046-8682-F08DD7C62CC3}"/>
                </a:ext>
              </a:extLst>
            </p:cNvPr>
            <p:cNvSpPr/>
            <p:nvPr/>
          </p:nvSpPr>
          <p:spPr>
            <a:xfrm>
              <a:off x="17469909" y="5474405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7 h 60007"/>
                <a:gd name="connsiteX7" fmla="*/ 0 w 24670"/>
                <a:gd name="connsiteY7" fmla="*/ 60007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5" name="Forme libre : forme 2544">
              <a:extLst>
                <a:ext uri="{FF2B5EF4-FFF2-40B4-BE49-F238E27FC236}">
                  <a16:creationId xmlns:a16="http://schemas.microsoft.com/office/drawing/2014/main" id="{A444CA55-14F7-B99F-4495-D10F9B0A87A6}"/>
                </a:ext>
              </a:extLst>
            </p:cNvPr>
            <p:cNvSpPr/>
            <p:nvPr/>
          </p:nvSpPr>
          <p:spPr>
            <a:xfrm>
              <a:off x="17499809" y="5474405"/>
              <a:ext cx="29220" cy="61158"/>
            </a:xfrm>
            <a:custGeom>
              <a:avLst/>
              <a:gdLst>
                <a:gd name="connsiteX0" fmla="*/ 17622 w 28670"/>
                <a:gd name="connsiteY0" fmla="*/ 60007 h 60007"/>
                <a:gd name="connsiteX1" fmla="*/ 11049 w 28670"/>
                <a:gd name="connsiteY1" fmla="*/ 60007 h 60007"/>
                <a:gd name="connsiteX2" fmla="*/ 11049 w 28670"/>
                <a:gd name="connsiteY2" fmla="*/ 6096 h 60007"/>
                <a:gd name="connsiteX3" fmla="*/ 0 w 28670"/>
                <a:gd name="connsiteY3" fmla="*/ 6096 h 60007"/>
                <a:gd name="connsiteX4" fmla="*/ 0 w 28670"/>
                <a:gd name="connsiteY4" fmla="*/ 0 h 60007"/>
                <a:gd name="connsiteX5" fmla="*/ 28670 w 28670"/>
                <a:gd name="connsiteY5" fmla="*/ 0 h 60007"/>
                <a:gd name="connsiteX6" fmla="*/ 28670 w 28670"/>
                <a:gd name="connsiteY6" fmla="*/ 6096 h 60007"/>
                <a:gd name="connsiteX7" fmla="*/ 17622 w 28670"/>
                <a:gd name="connsiteY7" fmla="*/ 6096 h 60007"/>
                <a:gd name="connsiteX8" fmla="*/ 17622 w 28670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" h="60007">
                  <a:moveTo>
                    <a:pt x="17622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670" y="0"/>
                  </a:lnTo>
                  <a:lnTo>
                    <a:pt x="28670" y="6096"/>
                  </a:lnTo>
                  <a:lnTo>
                    <a:pt x="17622" y="6096"/>
                  </a:lnTo>
                  <a:lnTo>
                    <a:pt x="17622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6" name="Forme libre : forme 2545">
              <a:extLst>
                <a:ext uri="{FF2B5EF4-FFF2-40B4-BE49-F238E27FC236}">
                  <a16:creationId xmlns:a16="http://schemas.microsoft.com/office/drawing/2014/main" id="{86FADBEA-2D6F-5E4E-70A4-A962502DB7C1}"/>
                </a:ext>
              </a:extLst>
            </p:cNvPr>
            <p:cNvSpPr/>
            <p:nvPr/>
          </p:nvSpPr>
          <p:spPr>
            <a:xfrm>
              <a:off x="17532136" y="5474405"/>
              <a:ext cx="29317" cy="61158"/>
            </a:xfrm>
            <a:custGeom>
              <a:avLst/>
              <a:gdLst>
                <a:gd name="connsiteX0" fmla="*/ 17621 w 28765"/>
                <a:gd name="connsiteY0" fmla="*/ 60007 h 60007"/>
                <a:gd name="connsiteX1" fmla="*/ 11049 w 28765"/>
                <a:gd name="connsiteY1" fmla="*/ 60007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7" name="Forme libre : forme 2546">
              <a:extLst>
                <a:ext uri="{FF2B5EF4-FFF2-40B4-BE49-F238E27FC236}">
                  <a16:creationId xmlns:a16="http://schemas.microsoft.com/office/drawing/2014/main" id="{556CEEBF-60C9-3B21-5979-4295495C22F6}"/>
                </a:ext>
              </a:extLst>
            </p:cNvPr>
            <p:cNvSpPr/>
            <p:nvPr/>
          </p:nvSpPr>
          <p:spPr>
            <a:xfrm>
              <a:off x="17561842" y="5474405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8" name="Forme libre : forme 2547">
              <a:extLst>
                <a:ext uri="{FF2B5EF4-FFF2-40B4-BE49-F238E27FC236}">
                  <a16:creationId xmlns:a16="http://schemas.microsoft.com/office/drawing/2014/main" id="{F39059D3-1095-5E98-D83D-B36150F36BC4}"/>
                </a:ext>
              </a:extLst>
            </p:cNvPr>
            <p:cNvSpPr/>
            <p:nvPr/>
          </p:nvSpPr>
          <p:spPr>
            <a:xfrm>
              <a:off x="17600382" y="5474405"/>
              <a:ext cx="27958" cy="61158"/>
            </a:xfrm>
            <a:custGeom>
              <a:avLst/>
              <a:gdLst>
                <a:gd name="connsiteX0" fmla="*/ 27242 w 27432"/>
                <a:gd name="connsiteY0" fmla="*/ 53912 h 60007"/>
                <a:gd name="connsiteX1" fmla="*/ 27242 w 27432"/>
                <a:gd name="connsiteY1" fmla="*/ 60007 h 60007"/>
                <a:gd name="connsiteX2" fmla="*/ 0 w 27432"/>
                <a:gd name="connsiteY2" fmla="*/ 60007 h 60007"/>
                <a:gd name="connsiteX3" fmla="*/ 0 w 27432"/>
                <a:gd name="connsiteY3" fmla="*/ 54007 h 60007"/>
                <a:gd name="connsiteX4" fmla="*/ 20574 w 27432"/>
                <a:gd name="connsiteY4" fmla="*/ 6096 h 60007"/>
                <a:gd name="connsiteX5" fmla="*/ 953 w 27432"/>
                <a:gd name="connsiteY5" fmla="*/ 6096 h 60007"/>
                <a:gd name="connsiteX6" fmla="*/ 953 w 27432"/>
                <a:gd name="connsiteY6" fmla="*/ 0 h 60007"/>
                <a:gd name="connsiteX7" fmla="*/ 27432 w 27432"/>
                <a:gd name="connsiteY7" fmla="*/ 0 h 60007"/>
                <a:gd name="connsiteX8" fmla="*/ 27432 w 27432"/>
                <a:gd name="connsiteY8" fmla="*/ 6001 h 60007"/>
                <a:gd name="connsiteX9" fmla="*/ 6763 w 27432"/>
                <a:gd name="connsiteY9" fmla="*/ 53912 h 60007"/>
                <a:gd name="connsiteX10" fmla="*/ 27242 w 27432"/>
                <a:gd name="connsiteY10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32" h="60007">
                  <a:moveTo>
                    <a:pt x="27242" y="53912"/>
                  </a:moveTo>
                  <a:lnTo>
                    <a:pt x="27242" y="60007"/>
                  </a:lnTo>
                  <a:lnTo>
                    <a:pt x="0" y="60007"/>
                  </a:lnTo>
                  <a:lnTo>
                    <a:pt x="0" y="54007"/>
                  </a:lnTo>
                  <a:lnTo>
                    <a:pt x="20574" y="6096"/>
                  </a:lnTo>
                  <a:lnTo>
                    <a:pt x="953" y="6096"/>
                  </a:lnTo>
                  <a:lnTo>
                    <a:pt x="953" y="0"/>
                  </a:lnTo>
                  <a:lnTo>
                    <a:pt x="27432" y="0"/>
                  </a:lnTo>
                  <a:lnTo>
                    <a:pt x="27432" y="6001"/>
                  </a:lnTo>
                  <a:lnTo>
                    <a:pt x="6763" y="53912"/>
                  </a:lnTo>
                  <a:lnTo>
                    <a:pt x="2724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9" name="Forme libre : forme 2548">
              <a:extLst>
                <a:ext uri="{FF2B5EF4-FFF2-40B4-BE49-F238E27FC236}">
                  <a16:creationId xmlns:a16="http://schemas.microsoft.com/office/drawing/2014/main" id="{C97B0994-3527-8EBC-58BF-D4FBF494C1D2}"/>
                </a:ext>
              </a:extLst>
            </p:cNvPr>
            <p:cNvSpPr/>
            <p:nvPr/>
          </p:nvSpPr>
          <p:spPr>
            <a:xfrm>
              <a:off x="17319633" y="5570901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1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1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1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4"/>
                    <a:pt x="23717" y="4001"/>
                  </a:cubicBezTo>
                  <a:cubicBezTo>
                    <a:pt x="26003" y="6668"/>
                    <a:pt x="27146" y="10383"/>
                    <a:pt x="27146" y="15050"/>
                  </a:cubicBezTo>
                  <a:lnTo>
                    <a:pt x="27146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8" y="61151"/>
                    <a:pt x="13525" y="61151"/>
                  </a:cubicBezTo>
                  <a:cubicBezTo>
                    <a:pt x="9049" y="61151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0" name="Forme libre : forme 2549">
              <a:extLst>
                <a:ext uri="{FF2B5EF4-FFF2-40B4-BE49-F238E27FC236}">
                  <a16:creationId xmlns:a16="http://schemas.microsoft.com/office/drawing/2014/main" id="{CD1A3984-2397-917D-DE5B-7162291B0491}"/>
                </a:ext>
              </a:extLst>
            </p:cNvPr>
            <p:cNvSpPr/>
            <p:nvPr/>
          </p:nvSpPr>
          <p:spPr>
            <a:xfrm>
              <a:off x="17354289" y="5571483"/>
              <a:ext cx="24269" cy="61158"/>
            </a:xfrm>
            <a:custGeom>
              <a:avLst/>
              <a:gdLst>
                <a:gd name="connsiteX0" fmla="*/ 23813 w 23812"/>
                <a:gd name="connsiteY0" fmla="*/ 60007 h 60007"/>
                <a:gd name="connsiteX1" fmla="*/ 0 w 23812"/>
                <a:gd name="connsiteY1" fmla="*/ 60007 h 60007"/>
                <a:gd name="connsiteX2" fmla="*/ 0 w 23812"/>
                <a:gd name="connsiteY2" fmla="*/ 0 h 60007"/>
                <a:gd name="connsiteX3" fmla="*/ 6668 w 23812"/>
                <a:gd name="connsiteY3" fmla="*/ 0 h 60007"/>
                <a:gd name="connsiteX4" fmla="*/ 6668 w 23812"/>
                <a:gd name="connsiteY4" fmla="*/ 53912 h 60007"/>
                <a:gd name="connsiteX5" fmla="*/ 23813 w 23812"/>
                <a:gd name="connsiteY5" fmla="*/ 53912 h 60007"/>
                <a:gd name="connsiteX6" fmla="*/ 23813 w 23812"/>
                <a:gd name="connsiteY6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60007">
                  <a:moveTo>
                    <a:pt x="23813" y="60007"/>
                  </a:moveTo>
                  <a:lnTo>
                    <a:pt x="0" y="60007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53912"/>
                  </a:lnTo>
                  <a:lnTo>
                    <a:pt x="23813" y="53912"/>
                  </a:lnTo>
                  <a:lnTo>
                    <a:pt x="23813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1" name="Forme libre : forme 2550">
              <a:extLst>
                <a:ext uri="{FF2B5EF4-FFF2-40B4-BE49-F238E27FC236}">
                  <a16:creationId xmlns:a16="http://schemas.microsoft.com/office/drawing/2014/main" id="{C828523B-7127-166A-65C8-50C93015D33E}"/>
                </a:ext>
              </a:extLst>
            </p:cNvPr>
            <p:cNvSpPr/>
            <p:nvPr/>
          </p:nvSpPr>
          <p:spPr>
            <a:xfrm>
              <a:off x="17382928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2" name="Forme libre : forme 2551">
              <a:extLst>
                <a:ext uri="{FF2B5EF4-FFF2-40B4-BE49-F238E27FC236}">
                  <a16:creationId xmlns:a16="http://schemas.microsoft.com/office/drawing/2014/main" id="{C7BF921F-55F1-C749-AC8A-08A703BB4FF7}"/>
                </a:ext>
              </a:extLst>
            </p:cNvPr>
            <p:cNvSpPr/>
            <p:nvPr/>
          </p:nvSpPr>
          <p:spPr>
            <a:xfrm>
              <a:off x="17422342" y="557148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8 w 28098"/>
                <a:gd name="connsiteY14" fmla="*/ 34386 h 60007"/>
                <a:gd name="connsiteX15" fmla="*/ 6668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4"/>
                    <a:pt x="28099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6"/>
                    <a:pt x="11430" y="34386"/>
                  </a:cubicBezTo>
                  <a:lnTo>
                    <a:pt x="6668" y="34386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3" name="Forme libre : forme 2552">
              <a:extLst>
                <a:ext uri="{FF2B5EF4-FFF2-40B4-BE49-F238E27FC236}">
                  <a16:creationId xmlns:a16="http://schemas.microsoft.com/office/drawing/2014/main" id="{78A16DDB-51E4-FCCD-3E08-3D9FE9BD69BE}"/>
                </a:ext>
              </a:extLst>
            </p:cNvPr>
            <p:cNvSpPr/>
            <p:nvPr/>
          </p:nvSpPr>
          <p:spPr>
            <a:xfrm>
              <a:off x="17455930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9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5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9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5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4" name="Forme libre : forme 2553">
              <a:extLst>
                <a:ext uri="{FF2B5EF4-FFF2-40B4-BE49-F238E27FC236}">
                  <a16:creationId xmlns:a16="http://schemas.microsoft.com/office/drawing/2014/main" id="{3844066A-8906-172D-3020-55E1F038FADF}"/>
                </a:ext>
              </a:extLst>
            </p:cNvPr>
            <p:cNvSpPr/>
            <p:nvPr/>
          </p:nvSpPr>
          <p:spPr>
            <a:xfrm>
              <a:off x="17495441" y="5571580"/>
              <a:ext cx="24269" cy="61158"/>
            </a:xfrm>
            <a:custGeom>
              <a:avLst/>
              <a:gdLst>
                <a:gd name="connsiteX0" fmla="*/ 6668 w 23812"/>
                <a:gd name="connsiteY0" fmla="*/ 27908 h 60007"/>
                <a:gd name="connsiteX1" fmla="*/ 20479 w 23812"/>
                <a:gd name="connsiteY1" fmla="*/ 27908 h 60007"/>
                <a:gd name="connsiteX2" fmla="*/ 20479 w 23812"/>
                <a:gd name="connsiteY2" fmla="*/ 34004 h 60007"/>
                <a:gd name="connsiteX3" fmla="*/ 6668 w 23812"/>
                <a:gd name="connsiteY3" fmla="*/ 34004 h 60007"/>
                <a:gd name="connsiteX4" fmla="*/ 6668 w 23812"/>
                <a:gd name="connsiteY4" fmla="*/ 60007 h 60007"/>
                <a:gd name="connsiteX5" fmla="*/ 0 w 23812"/>
                <a:gd name="connsiteY5" fmla="*/ 60007 h 60007"/>
                <a:gd name="connsiteX6" fmla="*/ 0 w 23812"/>
                <a:gd name="connsiteY6" fmla="*/ 0 h 60007"/>
                <a:gd name="connsiteX7" fmla="*/ 23813 w 23812"/>
                <a:gd name="connsiteY7" fmla="*/ 0 h 60007"/>
                <a:gd name="connsiteX8" fmla="*/ 23813 w 23812"/>
                <a:gd name="connsiteY8" fmla="*/ 6096 h 60007"/>
                <a:gd name="connsiteX9" fmla="*/ 6668 w 23812"/>
                <a:gd name="connsiteY9" fmla="*/ 6096 h 60007"/>
                <a:gd name="connsiteX10" fmla="*/ 6668 w 23812"/>
                <a:gd name="connsiteY10" fmla="*/ 279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" h="60007">
                  <a:moveTo>
                    <a:pt x="6668" y="27908"/>
                  </a:moveTo>
                  <a:lnTo>
                    <a:pt x="20479" y="27908"/>
                  </a:lnTo>
                  <a:lnTo>
                    <a:pt x="20479" y="34004"/>
                  </a:lnTo>
                  <a:lnTo>
                    <a:pt x="6668" y="34004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3813" y="0"/>
                  </a:lnTo>
                  <a:lnTo>
                    <a:pt x="23813" y="6096"/>
                  </a:lnTo>
                  <a:lnTo>
                    <a:pt x="6668" y="6096"/>
                  </a:lnTo>
                  <a:lnTo>
                    <a:pt x="6668" y="279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5" name="Forme libre : forme 2554">
              <a:extLst>
                <a:ext uri="{FF2B5EF4-FFF2-40B4-BE49-F238E27FC236}">
                  <a16:creationId xmlns:a16="http://schemas.microsoft.com/office/drawing/2014/main" id="{11FDACE8-638A-1D4B-62FE-8EC739B69217}"/>
                </a:ext>
              </a:extLst>
            </p:cNvPr>
            <p:cNvSpPr/>
            <p:nvPr/>
          </p:nvSpPr>
          <p:spPr>
            <a:xfrm>
              <a:off x="17525438" y="557090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1 h 61150"/>
                <a:gd name="connsiteX3" fmla="*/ 13716 w 27527"/>
                <a:gd name="connsiteY3" fmla="*/ 0 h 61150"/>
                <a:gd name="connsiteX4" fmla="*/ 24003 w 27527"/>
                <a:gd name="connsiteY4" fmla="*/ 4001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1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668 w 27527"/>
                <a:gd name="connsiteY11" fmla="*/ 14764 h 61150"/>
                <a:gd name="connsiteX12" fmla="*/ 6668 w 27527"/>
                <a:gd name="connsiteY12" fmla="*/ 46482 h 61150"/>
                <a:gd name="connsiteX13" fmla="*/ 13811 w 27527"/>
                <a:gd name="connsiteY13" fmla="*/ 55150 h 61150"/>
                <a:gd name="connsiteX14" fmla="*/ 20955 w 27527"/>
                <a:gd name="connsiteY14" fmla="*/ 46482 h 61150"/>
                <a:gd name="connsiteX15" fmla="*/ 20955 w 27527"/>
                <a:gd name="connsiteY15" fmla="*/ 14764 h 61150"/>
                <a:gd name="connsiteX16" fmla="*/ 13811 w 27527"/>
                <a:gd name="connsiteY16" fmla="*/ 6096 h 61150"/>
                <a:gd name="connsiteX17" fmla="*/ 6668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144" y="0"/>
                    <a:pt x="13716" y="0"/>
                  </a:cubicBezTo>
                  <a:cubicBezTo>
                    <a:pt x="18288" y="0"/>
                    <a:pt x="21622" y="1334"/>
                    <a:pt x="24003" y="4001"/>
                  </a:cubicBezTo>
                  <a:cubicBezTo>
                    <a:pt x="26384" y="6668"/>
                    <a:pt x="27527" y="10383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1"/>
                    <a:pt x="13716" y="61151"/>
                  </a:cubicBezTo>
                  <a:cubicBezTo>
                    <a:pt x="9239" y="61151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668" y="14764"/>
                  </a:moveTo>
                  <a:lnTo>
                    <a:pt x="6668" y="46482"/>
                  </a:lnTo>
                  <a:cubicBezTo>
                    <a:pt x="6668" y="52292"/>
                    <a:pt x="9049" y="55150"/>
                    <a:pt x="13811" y="55150"/>
                  </a:cubicBezTo>
                  <a:cubicBezTo>
                    <a:pt x="18574" y="55150"/>
                    <a:pt x="20955" y="52292"/>
                    <a:pt x="20955" y="46482"/>
                  </a:cubicBezTo>
                  <a:lnTo>
                    <a:pt x="20955" y="14764"/>
                  </a:lnTo>
                  <a:cubicBezTo>
                    <a:pt x="20955" y="8954"/>
                    <a:pt x="18574" y="6096"/>
                    <a:pt x="13811" y="6096"/>
                  </a:cubicBezTo>
                  <a:cubicBezTo>
                    <a:pt x="9049" y="6096"/>
                    <a:pt x="6668" y="8954"/>
                    <a:pt x="6668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6" name="Forme libre : forme 2555">
              <a:extLst>
                <a:ext uri="{FF2B5EF4-FFF2-40B4-BE49-F238E27FC236}">
                  <a16:creationId xmlns:a16="http://schemas.microsoft.com/office/drawing/2014/main" id="{F63FD24E-0D7A-BA36-99BA-7EE54C81881F}"/>
                </a:ext>
              </a:extLst>
            </p:cNvPr>
            <p:cNvSpPr/>
            <p:nvPr/>
          </p:nvSpPr>
          <p:spPr>
            <a:xfrm>
              <a:off x="17560774" y="5571483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7 h 60007"/>
                <a:gd name="connsiteX2" fmla="*/ 0 w 28288"/>
                <a:gd name="connsiteY2" fmla="*/ 60007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7 h 60007"/>
                <a:gd name="connsiteX9" fmla="*/ 21336 w 28288"/>
                <a:gd name="connsiteY9" fmla="*/ 60007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7"/>
                  </a:lnTo>
                  <a:lnTo>
                    <a:pt x="21336" y="60007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7" name="Forme libre : forme 2556">
              <a:extLst>
                <a:ext uri="{FF2B5EF4-FFF2-40B4-BE49-F238E27FC236}">
                  <a16:creationId xmlns:a16="http://schemas.microsoft.com/office/drawing/2014/main" id="{B54FF254-B786-848C-9A9C-2201B9D1ED94}"/>
                </a:ext>
              </a:extLst>
            </p:cNvPr>
            <p:cNvSpPr/>
            <p:nvPr/>
          </p:nvSpPr>
          <p:spPr>
            <a:xfrm>
              <a:off x="17597469" y="557148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2 w 27812"/>
                <a:gd name="connsiteY10" fmla="*/ 53912 h 60102"/>
                <a:gd name="connsiteX11" fmla="*/ 21146 w 27812"/>
                <a:gd name="connsiteY11" fmla="*/ 45434 h 60102"/>
                <a:gd name="connsiteX12" fmla="*/ 21146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2" y="53912"/>
                  </a:lnTo>
                  <a:cubicBezTo>
                    <a:pt x="18765" y="53912"/>
                    <a:pt x="21146" y="51054"/>
                    <a:pt x="21146" y="45434"/>
                  </a:cubicBezTo>
                  <a:lnTo>
                    <a:pt x="21146" y="14574"/>
                  </a:lnTo>
                  <a:cubicBezTo>
                    <a:pt x="21146" y="8954"/>
                    <a:pt x="18765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8" name="Forme libre : forme 2557">
              <a:extLst>
                <a:ext uri="{FF2B5EF4-FFF2-40B4-BE49-F238E27FC236}">
                  <a16:creationId xmlns:a16="http://schemas.microsoft.com/office/drawing/2014/main" id="{C45B5296-19AE-0262-2C18-C937E121B2E4}"/>
                </a:ext>
              </a:extLst>
            </p:cNvPr>
            <p:cNvSpPr/>
            <p:nvPr/>
          </p:nvSpPr>
          <p:spPr>
            <a:xfrm>
              <a:off x="17228089" y="3286857"/>
              <a:ext cx="21551" cy="54364"/>
            </a:xfrm>
            <a:custGeom>
              <a:avLst/>
              <a:gdLst>
                <a:gd name="connsiteX0" fmla="*/ 21145 w 21145"/>
                <a:gd name="connsiteY0" fmla="*/ 53340 h 53340"/>
                <a:gd name="connsiteX1" fmla="*/ 0 w 21145"/>
                <a:gd name="connsiteY1" fmla="*/ 53340 h 53340"/>
                <a:gd name="connsiteX2" fmla="*/ 0 w 21145"/>
                <a:gd name="connsiteY2" fmla="*/ 0 h 53340"/>
                <a:gd name="connsiteX3" fmla="*/ 5905 w 21145"/>
                <a:gd name="connsiteY3" fmla="*/ 0 h 53340"/>
                <a:gd name="connsiteX4" fmla="*/ 5905 w 21145"/>
                <a:gd name="connsiteY4" fmla="*/ 47911 h 53340"/>
                <a:gd name="connsiteX5" fmla="*/ 21145 w 21145"/>
                <a:gd name="connsiteY5" fmla="*/ 47911 h 53340"/>
                <a:gd name="connsiteX6" fmla="*/ 21145 w 21145"/>
                <a:gd name="connsiteY6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5" h="53340">
                  <a:moveTo>
                    <a:pt x="21145" y="53340"/>
                  </a:moveTo>
                  <a:lnTo>
                    <a:pt x="0" y="53340"/>
                  </a:lnTo>
                  <a:lnTo>
                    <a:pt x="0" y="0"/>
                  </a:lnTo>
                  <a:lnTo>
                    <a:pt x="5905" y="0"/>
                  </a:lnTo>
                  <a:lnTo>
                    <a:pt x="5905" y="47911"/>
                  </a:lnTo>
                  <a:lnTo>
                    <a:pt x="21145" y="47911"/>
                  </a:lnTo>
                  <a:lnTo>
                    <a:pt x="21145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9" name="Forme libre : forme 2558">
              <a:extLst>
                <a:ext uri="{FF2B5EF4-FFF2-40B4-BE49-F238E27FC236}">
                  <a16:creationId xmlns:a16="http://schemas.microsoft.com/office/drawing/2014/main" id="{8AABB6CD-C3E9-8569-243B-2602943D3A6A}"/>
                </a:ext>
              </a:extLst>
            </p:cNvPr>
            <p:cNvSpPr/>
            <p:nvPr/>
          </p:nvSpPr>
          <p:spPr>
            <a:xfrm>
              <a:off x="17248281" y="3286857"/>
              <a:ext cx="29026" cy="54364"/>
            </a:xfrm>
            <a:custGeom>
              <a:avLst/>
              <a:gdLst>
                <a:gd name="connsiteX0" fmla="*/ 11239 w 28479"/>
                <a:gd name="connsiteY0" fmla="*/ 53340 h 53340"/>
                <a:gd name="connsiteX1" fmla="*/ 11239 w 28479"/>
                <a:gd name="connsiteY1" fmla="*/ 34195 h 53340"/>
                <a:gd name="connsiteX2" fmla="*/ 0 w 28479"/>
                <a:gd name="connsiteY2" fmla="*/ 0 h 53340"/>
                <a:gd name="connsiteX3" fmla="*/ 6191 w 28479"/>
                <a:gd name="connsiteY3" fmla="*/ 0 h 53340"/>
                <a:gd name="connsiteX4" fmla="*/ 14478 w 28479"/>
                <a:gd name="connsiteY4" fmla="*/ 26194 h 53340"/>
                <a:gd name="connsiteX5" fmla="*/ 22860 w 28479"/>
                <a:gd name="connsiteY5" fmla="*/ 0 h 53340"/>
                <a:gd name="connsiteX6" fmla="*/ 28480 w 28479"/>
                <a:gd name="connsiteY6" fmla="*/ 0 h 53340"/>
                <a:gd name="connsiteX7" fmla="*/ 17145 w 28479"/>
                <a:gd name="connsiteY7" fmla="*/ 34195 h 53340"/>
                <a:gd name="connsiteX8" fmla="*/ 17145 w 28479"/>
                <a:gd name="connsiteY8" fmla="*/ 53340 h 53340"/>
                <a:gd name="connsiteX9" fmla="*/ 11239 w 28479"/>
                <a:gd name="connsiteY9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40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0" name="Forme libre : forme 2559">
              <a:extLst>
                <a:ext uri="{FF2B5EF4-FFF2-40B4-BE49-F238E27FC236}">
                  <a16:creationId xmlns:a16="http://schemas.microsoft.com/office/drawing/2014/main" id="{53EFDB3E-A2E2-6520-9760-DEA3E1E3B113}"/>
                </a:ext>
              </a:extLst>
            </p:cNvPr>
            <p:cNvSpPr/>
            <p:nvPr/>
          </p:nvSpPr>
          <p:spPr>
            <a:xfrm>
              <a:off x="17280803" y="3286274"/>
              <a:ext cx="24949" cy="55528"/>
            </a:xfrm>
            <a:custGeom>
              <a:avLst/>
              <a:gdLst>
                <a:gd name="connsiteX0" fmla="*/ 0 w 24479"/>
                <a:gd name="connsiteY0" fmla="*/ 41053 h 54483"/>
                <a:gd name="connsiteX1" fmla="*/ 0 w 24479"/>
                <a:gd name="connsiteY1" fmla="*/ 13430 h 54483"/>
                <a:gd name="connsiteX2" fmla="*/ 3048 w 24479"/>
                <a:gd name="connsiteY2" fmla="*/ 3620 h 54483"/>
                <a:gd name="connsiteX3" fmla="*/ 12192 w 24479"/>
                <a:gd name="connsiteY3" fmla="*/ 0 h 54483"/>
                <a:gd name="connsiteX4" fmla="*/ 21336 w 24479"/>
                <a:gd name="connsiteY4" fmla="*/ 3620 h 54483"/>
                <a:gd name="connsiteX5" fmla="*/ 24479 w 24479"/>
                <a:gd name="connsiteY5" fmla="*/ 13430 h 54483"/>
                <a:gd name="connsiteX6" fmla="*/ 24479 w 24479"/>
                <a:gd name="connsiteY6" fmla="*/ 41053 h 54483"/>
                <a:gd name="connsiteX7" fmla="*/ 21336 w 24479"/>
                <a:gd name="connsiteY7" fmla="*/ 50863 h 54483"/>
                <a:gd name="connsiteX8" fmla="*/ 12192 w 24479"/>
                <a:gd name="connsiteY8" fmla="*/ 54483 h 54483"/>
                <a:gd name="connsiteX9" fmla="*/ 3143 w 24479"/>
                <a:gd name="connsiteY9" fmla="*/ 50863 h 54483"/>
                <a:gd name="connsiteX10" fmla="*/ 0 w 24479"/>
                <a:gd name="connsiteY10" fmla="*/ 41053 h 54483"/>
                <a:gd name="connsiteX11" fmla="*/ 5905 w 24479"/>
                <a:gd name="connsiteY11" fmla="*/ 13145 h 54483"/>
                <a:gd name="connsiteX12" fmla="*/ 5905 w 24479"/>
                <a:gd name="connsiteY12" fmla="*/ 41338 h 54483"/>
                <a:gd name="connsiteX13" fmla="*/ 12192 w 24479"/>
                <a:gd name="connsiteY13" fmla="*/ 49054 h 54483"/>
                <a:gd name="connsiteX14" fmla="*/ 18479 w 24479"/>
                <a:gd name="connsiteY14" fmla="*/ 41338 h 54483"/>
                <a:gd name="connsiteX15" fmla="*/ 18479 w 24479"/>
                <a:gd name="connsiteY15" fmla="*/ 13145 h 54483"/>
                <a:gd name="connsiteX16" fmla="*/ 12192 w 24479"/>
                <a:gd name="connsiteY16" fmla="*/ 5429 h 54483"/>
                <a:gd name="connsiteX17" fmla="*/ 5905 w 24479"/>
                <a:gd name="connsiteY17" fmla="*/ 13145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79" h="54483">
                  <a:moveTo>
                    <a:pt x="0" y="41053"/>
                  </a:move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143" y="1238"/>
                    <a:pt x="8096" y="0"/>
                    <a:pt x="12192" y="0"/>
                  </a:cubicBezTo>
                  <a:cubicBezTo>
                    <a:pt x="16193" y="0"/>
                    <a:pt x="19241" y="1238"/>
                    <a:pt x="21336" y="3620"/>
                  </a:cubicBezTo>
                  <a:cubicBezTo>
                    <a:pt x="23432" y="6001"/>
                    <a:pt x="24479" y="9239"/>
                    <a:pt x="24479" y="13430"/>
                  </a:cubicBezTo>
                  <a:lnTo>
                    <a:pt x="24479" y="41053"/>
                  </a:lnTo>
                  <a:cubicBezTo>
                    <a:pt x="24479" y="45244"/>
                    <a:pt x="23432" y="48482"/>
                    <a:pt x="21336" y="50863"/>
                  </a:cubicBezTo>
                  <a:cubicBezTo>
                    <a:pt x="19241" y="53245"/>
                    <a:pt x="16193" y="54483"/>
                    <a:pt x="12192" y="54483"/>
                  </a:cubicBezTo>
                  <a:cubicBezTo>
                    <a:pt x="8191" y="54483"/>
                    <a:pt x="5239" y="53245"/>
                    <a:pt x="3143" y="50863"/>
                  </a:cubicBezTo>
                  <a:cubicBezTo>
                    <a:pt x="1048" y="48482"/>
                    <a:pt x="0" y="45244"/>
                    <a:pt x="0" y="41053"/>
                  </a:cubicBezTo>
                  <a:close/>
                  <a:moveTo>
                    <a:pt x="5905" y="13145"/>
                  </a:move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1" name="Forme libre : forme 2560">
              <a:extLst>
                <a:ext uri="{FF2B5EF4-FFF2-40B4-BE49-F238E27FC236}">
                  <a16:creationId xmlns:a16="http://schemas.microsoft.com/office/drawing/2014/main" id="{F359CBA7-8E7F-805D-E40E-B8263174619E}"/>
                </a:ext>
              </a:extLst>
            </p:cNvPr>
            <p:cNvSpPr/>
            <p:nvPr/>
          </p:nvSpPr>
          <p:spPr>
            <a:xfrm>
              <a:off x="17312159" y="3286857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8 w 25146"/>
                <a:gd name="connsiteY5" fmla="*/ 38576 h 53340"/>
                <a:gd name="connsiteX6" fmla="*/ 19908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8" y="38576"/>
                  </a:lnTo>
                  <a:lnTo>
                    <a:pt x="19908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2" name="Forme libre : forme 2561">
              <a:extLst>
                <a:ext uri="{FF2B5EF4-FFF2-40B4-BE49-F238E27FC236}">
                  <a16:creationId xmlns:a16="http://schemas.microsoft.com/office/drawing/2014/main" id="{A94219CC-CEC6-235B-ADF2-833E9F46015A}"/>
                </a:ext>
              </a:extLst>
            </p:cNvPr>
            <p:cNvSpPr/>
            <p:nvPr/>
          </p:nvSpPr>
          <p:spPr>
            <a:xfrm>
              <a:off x="17214595" y="3365587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8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8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3" name="Forme libre : forme 2562">
              <a:extLst>
                <a:ext uri="{FF2B5EF4-FFF2-40B4-BE49-F238E27FC236}">
                  <a16:creationId xmlns:a16="http://schemas.microsoft.com/office/drawing/2014/main" id="{8B7B953C-6062-2A3C-B661-6953754F66D1}"/>
                </a:ext>
              </a:extLst>
            </p:cNvPr>
            <p:cNvSpPr/>
            <p:nvPr/>
          </p:nvSpPr>
          <p:spPr>
            <a:xfrm>
              <a:off x="17235661" y="3365489"/>
              <a:ext cx="17377" cy="34074"/>
            </a:xfrm>
            <a:custGeom>
              <a:avLst/>
              <a:gdLst>
                <a:gd name="connsiteX0" fmla="*/ 17050 w 17050"/>
                <a:gd name="connsiteY0" fmla="*/ 26670 h 33432"/>
                <a:gd name="connsiteX1" fmla="*/ 14383 w 17050"/>
                <a:gd name="connsiteY1" fmla="*/ 26670 h 33432"/>
                <a:gd name="connsiteX2" fmla="*/ 14383 w 17050"/>
                <a:gd name="connsiteY2" fmla="*/ 33433 h 33432"/>
                <a:gd name="connsiteX3" fmla="*/ 10763 w 17050"/>
                <a:gd name="connsiteY3" fmla="*/ 33433 h 33432"/>
                <a:gd name="connsiteX4" fmla="*/ 10763 w 17050"/>
                <a:gd name="connsiteY4" fmla="*/ 26670 h 33432"/>
                <a:gd name="connsiteX5" fmla="*/ 0 w 17050"/>
                <a:gd name="connsiteY5" fmla="*/ 26670 h 33432"/>
                <a:gd name="connsiteX6" fmla="*/ 0 w 17050"/>
                <a:gd name="connsiteY6" fmla="*/ 23241 h 33432"/>
                <a:gd name="connsiteX7" fmla="*/ 10287 w 17050"/>
                <a:gd name="connsiteY7" fmla="*/ 0 h 33432"/>
                <a:gd name="connsiteX8" fmla="*/ 14288 w 17050"/>
                <a:gd name="connsiteY8" fmla="*/ 0 h 33432"/>
                <a:gd name="connsiteX9" fmla="*/ 14288 w 17050"/>
                <a:gd name="connsiteY9" fmla="*/ 23241 h 33432"/>
                <a:gd name="connsiteX10" fmla="*/ 16955 w 17050"/>
                <a:gd name="connsiteY10" fmla="*/ 23241 h 33432"/>
                <a:gd name="connsiteX11" fmla="*/ 16955 w 17050"/>
                <a:gd name="connsiteY11" fmla="*/ 26670 h 33432"/>
                <a:gd name="connsiteX12" fmla="*/ 10763 w 17050"/>
                <a:gd name="connsiteY12" fmla="*/ 6953 h 33432"/>
                <a:gd name="connsiteX13" fmla="*/ 3429 w 17050"/>
                <a:gd name="connsiteY13" fmla="*/ 23241 h 33432"/>
                <a:gd name="connsiteX14" fmla="*/ 10763 w 17050"/>
                <a:gd name="connsiteY14" fmla="*/ 23241 h 33432"/>
                <a:gd name="connsiteX15" fmla="*/ 10763 w 17050"/>
                <a:gd name="connsiteY15" fmla="*/ 695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50" h="33432">
                  <a:moveTo>
                    <a:pt x="17050" y="26670"/>
                  </a:moveTo>
                  <a:lnTo>
                    <a:pt x="14383" y="26670"/>
                  </a:lnTo>
                  <a:lnTo>
                    <a:pt x="14383" y="33433"/>
                  </a:lnTo>
                  <a:lnTo>
                    <a:pt x="10763" y="33433"/>
                  </a:lnTo>
                  <a:lnTo>
                    <a:pt x="10763" y="26670"/>
                  </a:lnTo>
                  <a:lnTo>
                    <a:pt x="0" y="26670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288" y="0"/>
                  </a:lnTo>
                  <a:lnTo>
                    <a:pt x="14288" y="23241"/>
                  </a:lnTo>
                  <a:lnTo>
                    <a:pt x="16955" y="23241"/>
                  </a:lnTo>
                  <a:lnTo>
                    <a:pt x="16955" y="26670"/>
                  </a:lnTo>
                  <a:close/>
                  <a:moveTo>
                    <a:pt x="10763" y="6953"/>
                  </a:moveTo>
                  <a:lnTo>
                    <a:pt x="3429" y="23241"/>
                  </a:lnTo>
                  <a:lnTo>
                    <a:pt x="10763" y="23241"/>
                  </a:lnTo>
                  <a:lnTo>
                    <a:pt x="10763" y="6953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4" name="Forme libre : forme 2563">
              <a:extLst>
                <a:ext uri="{FF2B5EF4-FFF2-40B4-BE49-F238E27FC236}">
                  <a16:creationId xmlns:a16="http://schemas.microsoft.com/office/drawing/2014/main" id="{D10D377E-CFDD-3763-1AF6-3E04AE4FDA4F}"/>
                </a:ext>
              </a:extLst>
            </p:cNvPr>
            <p:cNvSpPr/>
            <p:nvPr/>
          </p:nvSpPr>
          <p:spPr>
            <a:xfrm>
              <a:off x="17258669" y="3365489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4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4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5" name="Forme libre : forme 2564">
              <a:extLst>
                <a:ext uri="{FF2B5EF4-FFF2-40B4-BE49-F238E27FC236}">
                  <a16:creationId xmlns:a16="http://schemas.microsoft.com/office/drawing/2014/main" id="{4C64E739-2ACC-861B-A4CA-7A864B69C529}"/>
                </a:ext>
              </a:extLst>
            </p:cNvPr>
            <p:cNvSpPr/>
            <p:nvPr/>
          </p:nvSpPr>
          <p:spPr>
            <a:xfrm>
              <a:off x="17281288" y="3365587"/>
              <a:ext cx="13979" cy="33977"/>
            </a:xfrm>
            <a:custGeom>
              <a:avLst/>
              <a:gdLst>
                <a:gd name="connsiteX0" fmla="*/ 3715 w 13716"/>
                <a:gd name="connsiteY0" fmla="*/ 14669 h 33337"/>
                <a:gd name="connsiteX1" fmla="*/ 11811 w 13716"/>
                <a:gd name="connsiteY1" fmla="*/ 14669 h 33337"/>
                <a:gd name="connsiteX2" fmla="*/ 11811 w 13716"/>
                <a:gd name="connsiteY2" fmla="*/ 18002 h 33337"/>
                <a:gd name="connsiteX3" fmla="*/ 3715 w 13716"/>
                <a:gd name="connsiteY3" fmla="*/ 18002 h 33337"/>
                <a:gd name="connsiteX4" fmla="*/ 3715 w 13716"/>
                <a:gd name="connsiteY4" fmla="*/ 29908 h 33337"/>
                <a:gd name="connsiteX5" fmla="*/ 13716 w 13716"/>
                <a:gd name="connsiteY5" fmla="*/ 29908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669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669"/>
                  </a:moveTo>
                  <a:lnTo>
                    <a:pt x="11811" y="14669"/>
                  </a:lnTo>
                  <a:lnTo>
                    <a:pt x="11811" y="18002"/>
                  </a:lnTo>
                  <a:lnTo>
                    <a:pt x="3715" y="18002"/>
                  </a:lnTo>
                  <a:lnTo>
                    <a:pt x="3715" y="29908"/>
                  </a:lnTo>
                  <a:lnTo>
                    <a:pt x="13716" y="29908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66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6" name="Forme libre : forme 2565">
              <a:extLst>
                <a:ext uri="{FF2B5EF4-FFF2-40B4-BE49-F238E27FC236}">
                  <a16:creationId xmlns:a16="http://schemas.microsoft.com/office/drawing/2014/main" id="{D4553196-C38A-D40A-799B-A2E38BDE444D}"/>
                </a:ext>
              </a:extLst>
            </p:cNvPr>
            <p:cNvSpPr/>
            <p:nvPr/>
          </p:nvSpPr>
          <p:spPr>
            <a:xfrm>
              <a:off x="17298957" y="3365489"/>
              <a:ext cx="15338" cy="33977"/>
            </a:xfrm>
            <a:custGeom>
              <a:avLst/>
              <a:gdLst>
                <a:gd name="connsiteX0" fmla="*/ 2857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8 h 33337"/>
                <a:gd name="connsiteX6" fmla="*/ 6477 w 15049"/>
                <a:gd name="connsiteY6" fmla="*/ 33338 h 33337"/>
                <a:gd name="connsiteX7" fmla="*/ 2857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857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8"/>
                  </a:lnTo>
                  <a:lnTo>
                    <a:pt x="6477" y="33338"/>
                  </a:lnTo>
                  <a:lnTo>
                    <a:pt x="285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7" name="Forme libre : forme 2566">
              <a:extLst>
                <a:ext uri="{FF2B5EF4-FFF2-40B4-BE49-F238E27FC236}">
                  <a16:creationId xmlns:a16="http://schemas.microsoft.com/office/drawing/2014/main" id="{F7A6D968-7C3E-B389-23B3-FD499F3757E6}"/>
                </a:ext>
              </a:extLst>
            </p:cNvPr>
            <p:cNvSpPr/>
            <p:nvPr/>
          </p:nvSpPr>
          <p:spPr>
            <a:xfrm>
              <a:off x="17320702" y="3365489"/>
              <a:ext cx="8445" cy="33977"/>
            </a:xfrm>
            <a:custGeom>
              <a:avLst/>
              <a:gdLst>
                <a:gd name="connsiteX0" fmla="*/ 4667 w 8286"/>
                <a:gd name="connsiteY0" fmla="*/ 33338 h 33337"/>
                <a:gd name="connsiteX1" fmla="*/ 4667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667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667" y="33338"/>
                  </a:moveTo>
                  <a:lnTo>
                    <a:pt x="4667" y="6001"/>
                  </a:lnTo>
                  <a:cubicBezTo>
                    <a:pt x="3239" y="6858"/>
                    <a:pt x="1714" y="7334"/>
                    <a:pt x="0" y="7429"/>
                  </a:cubicBezTo>
                  <a:lnTo>
                    <a:pt x="0" y="4382"/>
                  </a:lnTo>
                  <a:cubicBezTo>
                    <a:pt x="1620" y="4286"/>
                    <a:pt x="2858" y="3905"/>
                    <a:pt x="3715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66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8" name="Forme libre : forme 2567">
              <a:extLst>
                <a:ext uri="{FF2B5EF4-FFF2-40B4-BE49-F238E27FC236}">
                  <a16:creationId xmlns:a16="http://schemas.microsoft.com/office/drawing/2014/main" id="{68F33A4A-E8DD-BD92-CBD9-D83D568E1E52}"/>
                </a:ext>
              </a:extLst>
            </p:cNvPr>
            <p:cNvSpPr/>
            <p:nvPr/>
          </p:nvSpPr>
          <p:spPr>
            <a:xfrm>
              <a:off x="17335263" y="3365102"/>
              <a:ext cx="15436" cy="34268"/>
            </a:xfrm>
            <a:custGeom>
              <a:avLst/>
              <a:gdLst>
                <a:gd name="connsiteX0" fmla="*/ 2000 w 15145"/>
                <a:gd name="connsiteY0" fmla="*/ 2286 h 33623"/>
                <a:gd name="connsiteX1" fmla="*/ 7620 w 15145"/>
                <a:gd name="connsiteY1" fmla="*/ 0 h 33623"/>
                <a:gd name="connsiteX2" fmla="*/ 13240 w 15145"/>
                <a:gd name="connsiteY2" fmla="*/ 2286 h 33623"/>
                <a:gd name="connsiteX3" fmla="*/ 15145 w 15145"/>
                <a:gd name="connsiteY3" fmla="*/ 8477 h 33623"/>
                <a:gd name="connsiteX4" fmla="*/ 14002 w 15145"/>
                <a:gd name="connsiteY4" fmla="*/ 13716 h 33623"/>
                <a:gd name="connsiteX5" fmla="*/ 11145 w 15145"/>
                <a:gd name="connsiteY5" fmla="*/ 18097 h 33623"/>
                <a:gd name="connsiteX6" fmla="*/ 7811 w 15145"/>
                <a:gd name="connsiteY6" fmla="*/ 21717 h 33623"/>
                <a:gd name="connsiteX7" fmla="*/ 4953 w 15145"/>
                <a:gd name="connsiteY7" fmla="*/ 25527 h 33623"/>
                <a:gd name="connsiteX8" fmla="*/ 3715 w 15145"/>
                <a:gd name="connsiteY8" fmla="*/ 29718 h 33623"/>
                <a:gd name="connsiteX9" fmla="*/ 3715 w 15145"/>
                <a:gd name="connsiteY9" fmla="*/ 30194 h 33623"/>
                <a:gd name="connsiteX10" fmla="*/ 14669 w 15145"/>
                <a:gd name="connsiteY10" fmla="*/ 30194 h 33623"/>
                <a:gd name="connsiteX11" fmla="*/ 14669 w 15145"/>
                <a:gd name="connsiteY11" fmla="*/ 33623 h 33623"/>
                <a:gd name="connsiteX12" fmla="*/ 0 w 15145"/>
                <a:gd name="connsiteY12" fmla="*/ 33623 h 33623"/>
                <a:gd name="connsiteX13" fmla="*/ 0 w 15145"/>
                <a:gd name="connsiteY13" fmla="*/ 30766 h 33623"/>
                <a:gd name="connsiteX14" fmla="*/ 1143 w 15145"/>
                <a:gd name="connsiteY14" fmla="*/ 25241 h 33623"/>
                <a:gd name="connsiteX15" fmla="*/ 4001 w 15145"/>
                <a:gd name="connsiteY15" fmla="*/ 20859 h 33623"/>
                <a:gd name="connsiteX16" fmla="*/ 7334 w 15145"/>
                <a:gd name="connsiteY16" fmla="*/ 17240 h 33623"/>
                <a:gd name="connsiteX17" fmla="*/ 10192 w 15145"/>
                <a:gd name="connsiteY17" fmla="*/ 13240 h 33623"/>
                <a:gd name="connsiteX18" fmla="*/ 11335 w 15145"/>
                <a:gd name="connsiteY18" fmla="*/ 8382 h 33623"/>
                <a:gd name="connsiteX19" fmla="*/ 7430 w 15145"/>
                <a:gd name="connsiteY19" fmla="*/ 3143 h 33623"/>
                <a:gd name="connsiteX20" fmla="*/ 3524 w 15145"/>
                <a:gd name="connsiteY20" fmla="*/ 8096 h 33623"/>
                <a:gd name="connsiteX21" fmla="*/ 3524 w 15145"/>
                <a:gd name="connsiteY21" fmla="*/ 11049 h 33623"/>
                <a:gd name="connsiteX22" fmla="*/ 0 w 15145"/>
                <a:gd name="connsiteY22" fmla="*/ 11049 h 33623"/>
                <a:gd name="connsiteX23" fmla="*/ 0 w 15145"/>
                <a:gd name="connsiteY23" fmla="*/ 8287 h 33623"/>
                <a:gd name="connsiteX24" fmla="*/ 2000 w 15145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145" h="33623">
                  <a:moveTo>
                    <a:pt x="2000" y="2286"/>
                  </a:moveTo>
                  <a:cubicBezTo>
                    <a:pt x="3239" y="762"/>
                    <a:pt x="5144" y="0"/>
                    <a:pt x="7620" y="0"/>
                  </a:cubicBezTo>
                  <a:cubicBezTo>
                    <a:pt x="10096" y="0"/>
                    <a:pt x="12002" y="762"/>
                    <a:pt x="13240" y="2286"/>
                  </a:cubicBezTo>
                  <a:cubicBezTo>
                    <a:pt x="14478" y="3810"/>
                    <a:pt x="15145" y="5810"/>
                    <a:pt x="15145" y="8477"/>
                  </a:cubicBezTo>
                  <a:cubicBezTo>
                    <a:pt x="15145" y="10287"/>
                    <a:pt x="14764" y="12097"/>
                    <a:pt x="14002" y="13716"/>
                  </a:cubicBezTo>
                  <a:cubicBezTo>
                    <a:pt x="13240" y="15430"/>
                    <a:pt x="12288" y="16859"/>
                    <a:pt x="11145" y="18097"/>
                  </a:cubicBezTo>
                  <a:cubicBezTo>
                    <a:pt x="10002" y="19336"/>
                    <a:pt x="8954" y="20574"/>
                    <a:pt x="7811" y="21717"/>
                  </a:cubicBezTo>
                  <a:cubicBezTo>
                    <a:pt x="6668" y="22860"/>
                    <a:pt x="5811" y="24193"/>
                    <a:pt x="4953" y="25527"/>
                  </a:cubicBezTo>
                  <a:cubicBezTo>
                    <a:pt x="4191" y="26860"/>
                    <a:pt x="3715" y="28289"/>
                    <a:pt x="3715" y="29718"/>
                  </a:cubicBezTo>
                  <a:lnTo>
                    <a:pt x="3715" y="30194"/>
                  </a:lnTo>
                  <a:lnTo>
                    <a:pt x="14669" y="30194"/>
                  </a:lnTo>
                  <a:lnTo>
                    <a:pt x="14669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5"/>
                    <a:pt x="381" y="26956"/>
                    <a:pt x="1143" y="25241"/>
                  </a:cubicBezTo>
                  <a:cubicBezTo>
                    <a:pt x="1905" y="23526"/>
                    <a:pt x="2858" y="22098"/>
                    <a:pt x="4001" y="20859"/>
                  </a:cubicBezTo>
                  <a:cubicBezTo>
                    <a:pt x="5049" y="19621"/>
                    <a:pt x="6191" y="18478"/>
                    <a:pt x="7334" y="17240"/>
                  </a:cubicBezTo>
                  <a:cubicBezTo>
                    <a:pt x="8477" y="16097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2" y="3143"/>
                    <a:pt x="7430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0" y="11049"/>
                  </a:lnTo>
                  <a:lnTo>
                    <a:pt x="0" y="8287"/>
                  </a:lnTo>
                  <a:cubicBezTo>
                    <a:pt x="191" y="5905"/>
                    <a:pt x="762" y="3810"/>
                    <a:pt x="2000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9" name="Forme libre : forme 2568">
              <a:extLst>
                <a:ext uri="{FF2B5EF4-FFF2-40B4-BE49-F238E27FC236}">
                  <a16:creationId xmlns:a16="http://schemas.microsoft.com/office/drawing/2014/main" id="{3ABF4F53-05F6-6D84-1689-6B41ACE36A08}"/>
                </a:ext>
              </a:extLst>
            </p:cNvPr>
            <p:cNvSpPr/>
            <p:nvPr/>
          </p:nvSpPr>
          <p:spPr>
            <a:xfrm>
              <a:off x="17167124" y="3863790"/>
              <a:ext cx="16212" cy="40772"/>
            </a:xfrm>
            <a:custGeom>
              <a:avLst/>
              <a:gdLst>
                <a:gd name="connsiteX0" fmla="*/ 15907 w 15907"/>
                <a:gd name="connsiteY0" fmla="*/ 40005 h 40004"/>
                <a:gd name="connsiteX1" fmla="*/ 0 w 15907"/>
                <a:gd name="connsiteY1" fmla="*/ 40005 h 40004"/>
                <a:gd name="connsiteX2" fmla="*/ 0 w 15907"/>
                <a:gd name="connsiteY2" fmla="*/ 0 h 40004"/>
                <a:gd name="connsiteX3" fmla="*/ 4477 w 15907"/>
                <a:gd name="connsiteY3" fmla="*/ 0 h 40004"/>
                <a:gd name="connsiteX4" fmla="*/ 4477 w 15907"/>
                <a:gd name="connsiteY4" fmla="*/ 35909 h 40004"/>
                <a:gd name="connsiteX5" fmla="*/ 15907 w 15907"/>
                <a:gd name="connsiteY5" fmla="*/ 35909 h 40004"/>
                <a:gd name="connsiteX6" fmla="*/ 15907 w 15907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7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0" name="Forme libre : forme 2569">
              <a:extLst>
                <a:ext uri="{FF2B5EF4-FFF2-40B4-BE49-F238E27FC236}">
                  <a16:creationId xmlns:a16="http://schemas.microsoft.com/office/drawing/2014/main" id="{A6C1B032-3113-6154-1CA1-1B6C006166F8}"/>
                </a:ext>
              </a:extLst>
            </p:cNvPr>
            <p:cNvSpPr/>
            <p:nvPr/>
          </p:nvSpPr>
          <p:spPr>
            <a:xfrm>
              <a:off x="17187316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1" name="Forme libre : forme 2570">
              <a:extLst>
                <a:ext uri="{FF2B5EF4-FFF2-40B4-BE49-F238E27FC236}">
                  <a16:creationId xmlns:a16="http://schemas.microsoft.com/office/drawing/2014/main" id="{9B59EF9A-C2B8-22D0-03FF-0E1C268324F6}"/>
                </a:ext>
              </a:extLst>
            </p:cNvPr>
            <p:cNvSpPr/>
            <p:nvPr/>
          </p:nvSpPr>
          <p:spPr>
            <a:xfrm>
              <a:off x="17218479" y="3863790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3 h 39909"/>
                <a:gd name="connsiteX13" fmla="*/ 7620 w 18668"/>
                <a:gd name="connsiteY13" fmla="*/ 22860 h 39909"/>
                <a:gd name="connsiteX14" fmla="*/ 4476 w 18668"/>
                <a:gd name="connsiteY14" fmla="*/ 22860 h 39909"/>
                <a:gd name="connsiteX15" fmla="*/ 4476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6 w 18668"/>
                <a:gd name="connsiteY18" fmla="*/ 18859 h 39909"/>
                <a:gd name="connsiteX19" fmla="*/ 7811 w 18668"/>
                <a:gd name="connsiteY19" fmla="*/ 18859 h 39909"/>
                <a:gd name="connsiteX20" fmla="*/ 12096 w 18668"/>
                <a:gd name="connsiteY20" fmla="*/ 17621 h 39909"/>
                <a:gd name="connsiteX21" fmla="*/ 13525 w 18668"/>
                <a:gd name="connsiteY21" fmla="*/ 13335 h 39909"/>
                <a:gd name="connsiteX22" fmla="*/ 13525 w 18668"/>
                <a:gd name="connsiteY22" fmla="*/ 9525 h 39909"/>
                <a:gd name="connsiteX23" fmla="*/ 8858 w 18668"/>
                <a:gd name="connsiteY23" fmla="*/ 4000 h 39909"/>
                <a:gd name="connsiteX24" fmla="*/ 4476 w 18668"/>
                <a:gd name="connsiteY24" fmla="*/ 4000 h 39909"/>
                <a:gd name="connsiteX25" fmla="*/ 4476 w 18668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2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6" y="22860"/>
                  </a:lnTo>
                  <a:lnTo>
                    <a:pt x="4476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18859"/>
                  </a:moveTo>
                  <a:lnTo>
                    <a:pt x="7811" y="18859"/>
                  </a:lnTo>
                  <a:cubicBezTo>
                    <a:pt x="9715" y="18859"/>
                    <a:pt x="11144" y="18479"/>
                    <a:pt x="12096" y="17621"/>
                  </a:cubicBezTo>
                  <a:cubicBezTo>
                    <a:pt x="13049" y="16859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6" y="4000"/>
                  </a:lnTo>
                  <a:lnTo>
                    <a:pt x="4476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2" name="Forme libre : forme 2571">
              <a:extLst>
                <a:ext uri="{FF2B5EF4-FFF2-40B4-BE49-F238E27FC236}">
                  <a16:creationId xmlns:a16="http://schemas.microsoft.com/office/drawing/2014/main" id="{14EF53F0-8384-8969-816D-37BE73FFABD1}"/>
                </a:ext>
              </a:extLst>
            </p:cNvPr>
            <p:cNvSpPr/>
            <p:nvPr/>
          </p:nvSpPr>
          <p:spPr>
            <a:xfrm>
              <a:off x="17241971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3" name="Forme libre : forme 2572">
              <a:extLst>
                <a:ext uri="{FF2B5EF4-FFF2-40B4-BE49-F238E27FC236}">
                  <a16:creationId xmlns:a16="http://schemas.microsoft.com/office/drawing/2014/main" id="{59860BE2-0A2D-686A-D813-6C75DBAC7149}"/>
                </a:ext>
              </a:extLst>
            </p:cNvPr>
            <p:cNvSpPr/>
            <p:nvPr/>
          </p:nvSpPr>
          <p:spPr>
            <a:xfrm>
              <a:off x="17262357" y="3863790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7 w 21526"/>
                <a:gd name="connsiteY4" fmla="*/ 0 h 40004"/>
                <a:gd name="connsiteX5" fmla="*/ 14002 w 21526"/>
                <a:gd name="connsiteY5" fmla="*/ 40005 h 40004"/>
                <a:gd name="connsiteX6" fmla="*/ 7430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7" y="0"/>
                  </a:lnTo>
                  <a:lnTo>
                    <a:pt x="14002" y="40005"/>
                  </a:lnTo>
                  <a:lnTo>
                    <a:pt x="743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4" name="Forme libre : forme 2573">
              <a:extLst>
                <a:ext uri="{FF2B5EF4-FFF2-40B4-BE49-F238E27FC236}">
                  <a16:creationId xmlns:a16="http://schemas.microsoft.com/office/drawing/2014/main" id="{EE885571-DA23-8CC8-EA52-E272C665D0EA}"/>
                </a:ext>
              </a:extLst>
            </p:cNvPr>
            <p:cNvSpPr/>
            <p:nvPr/>
          </p:nvSpPr>
          <p:spPr>
            <a:xfrm>
              <a:off x="17285947" y="3863790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4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4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5" name="Forme libre : forme 2574">
              <a:extLst>
                <a:ext uri="{FF2B5EF4-FFF2-40B4-BE49-F238E27FC236}">
                  <a16:creationId xmlns:a16="http://schemas.microsoft.com/office/drawing/2014/main" id="{DD1F351A-80C8-5BCC-E5E7-38D9EA16CD72}"/>
                </a:ext>
              </a:extLst>
            </p:cNvPr>
            <p:cNvSpPr/>
            <p:nvPr/>
          </p:nvSpPr>
          <p:spPr>
            <a:xfrm>
              <a:off x="17312158" y="386379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2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3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5 h 39909"/>
                <a:gd name="connsiteX12" fmla="*/ 12002 w 18669"/>
                <a:gd name="connsiteY12" fmla="*/ 24193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9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3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5"/>
                  </a:lnTo>
                  <a:cubicBezTo>
                    <a:pt x="13431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0"/>
                    <a:pt x="8859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6" name="Forme libre : forme 2575">
              <a:extLst>
                <a:ext uri="{FF2B5EF4-FFF2-40B4-BE49-F238E27FC236}">
                  <a16:creationId xmlns:a16="http://schemas.microsoft.com/office/drawing/2014/main" id="{02D79289-C8AB-D9AB-D35E-3183CD520B33}"/>
                </a:ext>
              </a:extLst>
            </p:cNvPr>
            <p:cNvSpPr/>
            <p:nvPr/>
          </p:nvSpPr>
          <p:spPr>
            <a:xfrm>
              <a:off x="17335748" y="3863790"/>
              <a:ext cx="18832" cy="40675"/>
            </a:xfrm>
            <a:custGeom>
              <a:avLst/>
              <a:gdLst>
                <a:gd name="connsiteX0" fmla="*/ 0 w 18477"/>
                <a:gd name="connsiteY0" fmla="*/ 0 h 39909"/>
                <a:gd name="connsiteX1" fmla="*/ 9334 w 18477"/>
                <a:gd name="connsiteY1" fmla="*/ 0 h 39909"/>
                <a:gd name="connsiteX2" fmla="*/ 16192 w 18477"/>
                <a:gd name="connsiteY2" fmla="*/ 2572 h 39909"/>
                <a:gd name="connsiteX3" fmla="*/ 18478 w 18477"/>
                <a:gd name="connsiteY3" fmla="*/ 9906 h 39909"/>
                <a:gd name="connsiteX4" fmla="*/ 18478 w 18477"/>
                <a:gd name="connsiteY4" fmla="*/ 30099 h 39909"/>
                <a:gd name="connsiteX5" fmla="*/ 16192 w 18477"/>
                <a:gd name="connsiteY5" fmla="*/ 37338 h 39909"/>
                <a:gd name="connsiteX6" fmla="*/ 9334 w 18477"/>
                <a:gd name="connsiteY6" fmla="*/ 39910 h 39909"/>
                <a:gd name="connsiteX7" fmla="*/ 0 w 18477"/>
                <a:gd name="connsiteY7" fmla="*/ 39910 h 39909"/>
                <a:gd name="connsiteX8" fmla="*/ 0 w 18477"/>
                <a:gd name="connsiteY8" fmla="*/ 0 h 39909"/>
                <a:gd name="connsiteX9" fmla="*/ 4476 w 18477"/>
                <a:gd name="connsiteY9" fmla="*/ 35909 h 39909"/>
                <a:gd name="connsiteX10" fmla="*/ 9334 w 18477"/>
                <a:gd name="connsiteY10" fmla="*/ 35909 h 39909"/>
                <a:gd name="connsiteX11" fmla="*/ 14097 w 18477"/>
                <a:gd name="connsiteY11" fmla="*/ 30289 h 39909"/>
                <a:gd name="connsiteX12" fmla="*/ 14097 w 18477"/>
                <a:gd name="connsiteY12" fmla="*/ 9715 h 39909"/>
                <a:gd name="connsiteX13" fmla="*/ 9334 w 18477"/>
                <a:gd name="connsiteY13" fmla="*/ 4096 h 39909"/>
                <a:gd name="connsiteX14" fmla="*/ 4572 w 18477"/>
                <a:gd name="connsiteY14" fmla="*/ 4096 h 39909"/>
                <a:gd name="connsiteX15" fmla="*/ 4572 w 18477"/>
                <a:gd name="connsiteY15" fmla="*/ 3590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7" h="39909">
                  <a:moveTo>
                    <a:pt x="0" y="0"/>
                  </a:moveTo>
                  <a:lnTo>
                    <a:pt x="9334" y="0"/>
                  </a:lnTo>
                  <a:cubicBezTo>
                    <a:pt x="12382" y="0"/>
                    <a:pt x="14668" y="857"/>
                    <a:pt x="16192" y="2572"/>
                  </a:cubicBezTo>
                  <a:cubicBezTo>
                    <a:pt x="17716" y="4286"/>
                    <a:pt x="18478" y="6763"/>
                    <a:pt x="18478" y="9906"/>
                  </a:cubicBezTo>
                  <a:lnTo>
                    <a:pt x="18478" y="30099"/>
                  </a:lnTo>
                  <a:cubicBezTo>
                    <a:pt x="18478" y="33242"/>
                    <a:pt x="17716" y="35623"/>
                    <a:pt x="16192" y="37338"/>
                  </a:cubicBezTo>
                  <a:cubicBezTo>
                    <a:pt x="14668" y="39052"/>
                    <a:pt x="12382" y="39910"/>
                    <a:pt x="9334" y="39910"/>
                  </a:cubicBez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35909"/>
                  </a:moveTo>
                  <a:lnTo>
                    <a:pt x="9334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4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7" name="Forme libre : forme 2576">
              <a:extLst>
                <a:ext uri="{FF2B5EF4-FFF2-40B4-BE49-F238E27FC236}">
                  <a16:creationId xmlns:a16="http://schemas.microsoft.com/office/drawing/2014/main" id="{3664EAE7-2C41-2534-F272-5C5577DACEEF}"/>
                </a:ext>
              </a:extLst>
            </p:cNvPr>
            <p:cNvSpPr/>
            <p:nvPr/>
          </p:nvSpPr>
          <p:spPr>
            <a:xfrm>
              <a:off x="17170230" y="3914270"/>
              <a:ext cx="19512" cy="40773"/>
            </a:xfrm>
            <a:custGeom>
              <a:avLst/>
              <a:gdLst>
                <a:gd name="connsiteX0" fmla="*/ 11716 w 19145"/>
                <a:gd name="connsiteY0" fmla="*/ 40005 h 40005"/>
                <a:gd name="connsiteX1" fmla="*/ 7334 w 19145"/>
                <a:gd name="connsiteY1" fmla="*/ 40005 h 40005"/>
                <a:gd name="connsiteX2" fmla="*/ 7334 w 19145"/>
                <a:gd name="connsiteY2" fmla="*/ 4096 h 40005"/>
                <a:gd name="connsiteX3" fmla="*/ 0 w 19145"/>
                <a:gd name="connsiteY3" fmla="*/ 4096 h 40005"/>
                <a:gd name="connsiteX4" fmla="*/ 0 w 19145"/>
                <a:gd name="connsiteY4" fmla="*/ 0 h 40005"/>
                <a:gd name="connsiteX5" fmla="*/ 19145 w 19145"/>
                <a:gd name="connsiteY5" fmla="*/ 0 h 40005"/>
                <a:gd name="connsiteX6" fmla="*/ 19145 w 19145"/>
                <a:gd name="connsiteY6" fmla="*/ 4096 h 40005"/>
                <a:gd name="connsiteX7" fmla="*/ 11811 w 19145"/>
                <a:gd name="connsiteY7" fmla="*/ 4096 h 40005"/>
                <a:gd name="connsiteX8" fmla="*/ 11811 w 19145"/>
                <a:gd name="connsiteY8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5" h="40005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8" name="Forme libre : forme 2577">
              <a:extLst>
                <a:ext uri="{FF2B5EF4-FFF2-40B4-BE49-F238E27FC236}">
                  <a16:creationId xmlns:a16="http://schemas.microsoft.com/office/drawing/2014/main" id="{2DC83F57-80A9-0E5F-03EA-9559B3EC7CDC}"/>
                </a:ext>
              </a:extLst>
            </p:cNvPr>
            <p:cNvSpPr/>
            <p:nvPr/>
          </p:nvSpPr>
          <p:spPr>
            <a:xfrm>
              <a:off x="17193335" y="391427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60 h 39909"/>
                <a:gd name="connsiteX19" fmla="*/ 7811 w 18669"/>
                <a:gd name="connsiteY19" fmla="*/ 18860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8 w 18669"/>
                <a:gd name="connsiteY23" fmla="*/ 4001 h 39909"/>
                <a:gd name="connsiteX24" fmla="*/ 4477 w 18669"/>
                <a:gd name="connsiteY24" fmla="*/ 4001 h 39909"/>
                <a:gd name="connsiteX25" fmla="*/ 4477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6"/>
                  </a:lnTo>
                  <a:cubicBezTo>
                    <a:pt x="13431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60"/>
                  </a:moveTo>
                  <a:lnTo>
                    <a:pt x="7811" y="18860"/>
                  </a:lnTo>
                  <a:cubicBezTo>
                    <a:pt x="9716" y="18860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1"/>
                    <a:pt x="8858" y="4001"/>
                  </a:cubicBezTo>
                  <a:lnTo>
                    <a:pt x="4477" y="4001"/>
                  </a:lnTo>
                  <a:lnTo>
                    <a:pt x="4477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9" name="Forme libre : forme 2578">
              <a:extLst>
                <a:ext uri="{FF2B5EF4-FFF2-40B4-BE49-F238E27FC236}">
                  <a16:creationId xmlns:a16="http://schemas.microsoft.com/office/drawing/2014/main" id="{6B1403F0-F217-B02F-899B-D2C45F08B15E}"/>
                </a:ext>
              </a:extLst>
            </p:cNvPr>
            <p:cNvSpPr/>
            <p:nvPr/>
          </p:nvSpPr>
          <p:spPr>
            <a:xfrm>
              <a:off x="17216924" y="3914270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0" name="Forme libre : forme 2579">
              <a:extLst>
                <a:ext uri="{FF2B5EF4-FFF2-40B4-BE49-F238E27FC236}">
                  <a16:creationId xmlns:a16="http://schemas.microsoft.com/office/drawing/2014/main" id="{D3A64B69-F316-0ECF-4A95-F9AF2F230805}"/>
                </a:ext>
              </a:extLst>
            </p:cNvPr>
            <p:cNvSpPr/>
            <p:nvPr/>
          </p:nvSpPr>
          <p:spPr>
            <a:xfrm>
              <a:off x="17237311" y="3914270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7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7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1" name="Forme libre : forme 2580">
              <a:extLst>
                <a:ext uri="{FF2B5EF4-FFF2-40B4-BE49-F238E27FC236}">
                  <a16:creationId xmlns:a16="http://schemas.microsoft.com/office/drawing/2014/main" id="{47120637-DDBC-C7E8-A2B8-4BE9CBDBEE72}"/>
                </a:ext>
              </a:extLst>
            </p:cNvPr>
            <p:cNvSpPr/>
            <p:nvPr/>
          </p:nvSpPr>
          <p:spPr>
            <a:xfrm>
              <a:off x="17263425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2" name="Forme libre : forme 2581">
              <a:extLst>
                <a:ext uri="{FF2B5EF4-FFF2-40B4-BE49-F238E27FC236}">
                  <a16:creationId xmlns:a16="http://schemas.microsoft.com/office/drawing/2014/main" id="{83823C20-19F6-8B73-0C72-FABB9C155DF1}"/>
                </a:ext>
              </a:extLst>
            </p:cNvPr>
            <p:cNvSpPr/>
            <p:nvPr/>
          </p:nvSpPr>
          <p:spPr>
            <a:xfrm>
              <a:off x="17272841" y="391388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6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8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09"/>
                    <a:pt x="12002" y="40767"/>
                    <a:pt x="9049" y="40767"/>
                  </a:cubicBezTo>
                  <a:cubicBezTo>
                    <a:pt x="6096" y="40767"/>
                    <a:pt x="3810" y="39909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857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3" name="Forme libre : forme 2582">
              <a:extLst>
                <a:ext uri="{FF2B5EF4-FFF2-40B4-BE49-F238E27FC236}">
                  <a16:creationId xmlns:a16="http://schemas.microsoft.com/office/drawing/2014/main" id="{F9E48A8A-999A-91D4-15E0-92198FD498F1}"/>
                </a:ext>
              </a:extLst>
            </p:cNvPr>
            <p:cNvSpPr/>
            <p:nvPr/>
          </p:nvSpPr>
          <p:spPr>
            <a:xfrm>
              <a:off x="17296043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20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4" name="Forme libre : forme 2583">
              <a:extLst>
                <a:ext uri="{FF2B5EF4-FFF2-40B4-BE49-F238E27FC236}">
                  <a16:creationId xmlns:a16="http://schemas.microsoft.com/office/drawing/2014/main" id="{6C5B9993-E25A-8D72-A7FD-FF607B38F600}"/>
                </a:ext>
              </a:extLst>
            </p:cNvPr>
            <p:cNvSpPr/>
            <p:nvPr/>
          </p:nvSpPr>
          <p:spPr>
            <a:xfrm>
              <a:off x="17320506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5" name="Forme libre : forme 2584">
              <a:extLst>
                <a:ext uri="{FF2B5EF4-FFF2-40B4-BE49-F238E27FC236}">
                  <a16:creationId xmlns:a16="http://schemas.microsoft.com/office/drawing/2014/main" id="{9D372AE4-F0F5-8992-4034-9AAB152467D1}"/>
                </a:ext>
              </a:extLst>
            </p:cNvPr>
            <p:cNvSpPr/>
            <p:nvPr/>
          </p:nvSpPr>
          <p:spPr>
            <a:xfrm>
              <a:off x="17330214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6" name="Forme libre : forme 2585">
              <a:extLst>
                <a:ext uri="{FF2B5EF4-FFF2-40B4-BE49-F238E27FC236}">
                  <a16:creationId xmlns:a16="http://schemas.microsoft.com/office/drawing/2014/main" id="{51D5895C-C03A-4C8F-A731-CD1A2458A042}"/>
                </a:ext>
              </a:extLst>
            </p:cNvPr>
            <p:cNvSpPr/>
            <p:nvPr/>
          </p:nvSpPr>
          <p:spPr>
            <a:xfrm>
              <a:off x="17105092" y="3964751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6 w 17716"/>
                <a:gd name="connsiteY5" fmla="*/ 24194 h 40004"/>
                <a:gd name="connsiteX6" fmla="*/ 4476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6 w 17716"/>
                <a:gd name="connsiteY9" fmla="*/ 20193 h 40004"/>
                <a:gd name="connsiteX10" fmla="*/ 8382 w 17716"/>
                <a:gd name="connsiteY10" fmla="*/ 20193 h 40004"/>
                <a:gd name="connsiteX11" fmla="*/ 12096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6 w 17716"/>
                <a:gd name="connsiteY16" fmla="*/ 4096 h 40004"/>
                <a:gd name="connsiteX17" fmla="*/ 4476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6" y="24194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6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6" y="18955"/>
                  </a:cubicBezTo>
                  <a:cubicBezTo>
                    <a:pt x="12859" y="18097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620" y="4572"/>
                    <a:pt x="10382" y="4096"/>
                    <a:pt x="8763" y="4096"/>
                  </a:cubicBezTo>
                  <a:lnTo>
                    <a:pt x="4476" y="4096"/>
                  </a:lnTo>
                  <a:lnTo>
                    <a:pt x="4476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7" name="Forme libre : forme 2586">
              <a:extLst>
                <a:ext uri="{FF2B5EF4-FFF2-40B4-BE49-F238E27FC236}">
                  <a16:creationId xmlns:a16="http://schemas.microsoft.com/office/drawing/2014/main" id="{F2C3E1F2-FBC7-EBC4-579E-58A1A3EBAA33}"/>
                </a:ext>
              </a:extLst>
            </p:cNvPr>
            <p:cNvSpPr/>
            <p:nvPr/>
          </p:nvSpPr>
          <p:spPr>
            <a:xfrm>
              <a:off x="17127225" y="396475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8" name="Forme libre : forme 2587">
              <a:extLst>
                <a:ext uri="{FF2B5EF4-FFF2-40B4-BE49-F238E27FC236}">
                  <a16:creationId xmlns:a16="http://schemas.microsoft.com/office/drawing/2014/main" id="{8A9601A3-75BA-8266-F4F8-D70B43F243F5}"/>
                </a:ext>
              </a:extLst>
            </p:cNvPr>
            <p:cNvSpPr/>
            <p:nvPr/>
          </p:nvSpPr>
          <p:spPr>
            <a:xfrm>
              <a:off x="17150135" y="3964265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1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7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6 w 18097"/>
                <a:gd name="connsiteY12" fmla="*/ 22955 h 40767"/>
                <a:gd name="connsiteX13" fmla="*/ 9716 w 18097"/>
                <a:gd name="connsiteY13" fmla="*/ 18955 h 40767"/>
                <a:gd name="connsiteX14" fmla="*/ 18098 w 18097"/>
                <a:gd name="connsiteY14" fmla="*/ 18955 h 40767"/>
                <a:gd name="connsiteX15" fmla="*/ 18098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7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2" y="0"/>
                    <a:pt x="14193" y="858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1"/>
                    <a:pt x="9144" y="4001"/>
                  </a:cubicBezTo>
                  <a:cubicBezTo>
                    <a:pt x="6001" y="4001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6"/>
                    <a:pt x="15812" y="38100"/>
                  </a:cubicBezTo>
                  <a:cubicBezTo>
                    <a:pt x="14288" y="39910"/>
                    <a:pt x="12097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1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9" name="Forme libre : forme 2588">
              <a:extLst>
                <a:ext uri="{FF2B5EF4-FFF2-40B4-BE49-F238E27FC236}">
                  <a16:creationId xmlns:a16="http://schemas.microsoft.com/office/drawing/2014/main" id="{7DF78FE0-51E3-DB66-33C5-9437F62D19C6}"/>
                </a:ext>
              </a:extLst>
            </p:cNvPr>
            <p:cNvSpPr/>
            <p:nvPr/>
          </p:nvSpPr>
          <p:spPr>
            <a:xfrm>
              <a:off x="17173240" y="3964751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0" name="Forme libre : forme 2589">
              <a:extLst>
                <a:ext uri="{FF2B5EF4-FFF2-40B4-BE49-F238E27FC236}">
                  <a16:creationId xmlns:a16="http://schemas.microsoft.com/office/drawing/2014/main" id="{376D54D0-6888-D03C-38DF-6D313E3BDB30}"/>
                </a:ext>
              </a:extLst>
            </p:cNvPr>
            <p:cNvSpPr/>
            <p:nvPr/>
          </p:nvSpPr>
          <p:spPr>
            <a:xfrm>
              <a:off x="17196344" y="3964751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1" name="Forme libre : forme 2590">
              <a:extLst>
                <a:ext uri="{FF2B5EF4-FFF2-40B4-BE49-F238E27FC236}">
                  <a16:creationId xmlns:a16="http://schemas.microsoft.com/office/drawing/2014/main" id="{B184AF8E-F260-6F44-E3EB-40F8BDE16547}"/>
                </a:ext>
              </a:extLst>
            </p:cNvPr>
            <p:cNvSpPr/>
            <p:nvPr/>
          </p:nvSpPr>
          <p:spPr>
            <a:xfrm>
              <a:off x="17220711" y="3983098"/>
              <a:ext cx="11163" cy="4077"/>
            </a:xfrm>
            <a:custGeom>
              <a:avLst/>
              <a:gdLst>
                <a:gd name="connsiteX0" fmla="*/ 0 w 10953"/>
                <a:gd name="connsiteY0" fmla="*/ 4001 h 4000"/>
                <a:gd name="connsiteX1" fmla="*/ 0 w 10953"/>
                <a:gd name="connsiteY1" fmla="*/ 0 h 4000"/>
                <a:gd name="connsiteX2" fmla="*/ 10954 w 10953"/>
                <a:gd name="connsiteY2" fmla="*/ 0 h 4000"/>
                <a:gd name="connsiteX3" fmla="*/ 10954 w 10953"/>
                <a:gd name="connsiteY3" fmla="*/ 4001 h 4000"/>
                <a:gd name="connsiteX4" fmla="*/ 0 w 10953"/>
                <a:gd name="connsiteY4" fmla="*/ 4001 h 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" h="4000">
                  <a:moveTo>
                    <a:pt x="0" y="4001"/>
                  </a:moveTo>
                  <a:lnTo>
                    <a:pt x="0" y="0"/>
                  </a:lnTo>
                  <a:lnTo>
                    <a:pt x="10954" y="0"/>
                  </a:lnTo>
                  <a:lnTo>
                    <a:pt x="10954" y="4001"/>
                  </a:lnTo>
                  <a:lnTo>
                    <a:pt x="0" y="4001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2" name="Forme libre : forme 2591">
              <a:extLst>
                <a:ext uri="{FF2B5EF4-FFF2-40B4-BE49-F238E27FC236}">
                  <a16:creationId xmlns:a16="http://schemas.microsoft.com/office/drawing/2014/main" id="{24061A2C-D772-0CA9-542A-4D327399ED36}"/>
                </a:ext>
              </a:extLst>
            </p:cNvPr>
            <p:cNvSpPr/>
            <p:nvPr/>
          </p:nvSpPr>
          <p:spPr>
            <a:xfrm>
              <a:off x="17236535" y="3964265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40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40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8 h 40671"/>
                <a:gd name="connsiteX12" fmla="*/ 18098 w 18097"/>
                <a:gd name="connsiteY12" fmla="*/ 25718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8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1"/>
                    <a:pt x="9240" y="4001"/>
                  </a:cubicBezTo>
                  <a:cubicBezTo>
                    <a:pt x="6096" y="4001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40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8"/>
                  </a:lnTo>
                  <a:lnTo>
                    <a:pt x="18098" y="25718"/>
                  </a:lnTo>
                  <a:lnTo>
                    <a:pt x="18098" y="30671"/>
                  </a:lnTo>
                  <a:cubicBezTo>
                    <a:pt x="18098" y="33814"/>
                    <a:pt x="17336" y="36291"/>
                    <a:pt x="15811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3" name="Forme libre : forme 2592">
              <a:extLst>
                <a:ext uri="{FF2B5EF4-FFF2-40B4-BE49-F238E27FC236}">
                  <a16:creationId xmlns:a16="http://schemas.microsoft.com/office/drawing/2014/main" id="{38E57903-B112-074D-56E2-20C9ABF4EEFE}"/>
                </a:ext>
              </a:extLst>
            </p:cNvPr>
            <p:cNvSpPr/>
            <p:nvPr/>
          </p:nvSpPr>
          <p:spPr>
            <a:xfrm>
              <a:off x="17259640" y="3964751"/>
              <a:ext cx="19123" cy="40772"/>
            </a:xfrm>
            <a:custGeom>
              <a:avLst/>
              <a:gdLst>
                <a:gd name="connsiteX0" fmla="*/ 14288 w 18763"/>
                <a:gd name="connsiteY0" fmla="*/ 22003 h 40004"/>
                <a:gd name="connsiteX1" fmla="*/ 4476 w 18763"/>
                <a:gd name="connsiteY1" fmla="*/ 22003 h 40004"/>
                <a:gd name="connsiteX2" fmla="*/ 4476 w 18763"/>
                <a:gd name="connsiteY2" fmla="*/ 40005 h 40004"/>
                <a:gd name="connsiteX3" fmla="*/ 0 w 18763"/>
                <a:gd name="connsiteY3" fmla="*/ 40005 h 40004"/>
                <a:gd name="connsiteX4" fmla="*/ 0 w 18763"/>
                <a:gd name="connsiteY4" fmla="*/ 0 h 40004"/>
                <a:gd name="connsiteX5" fmla="*/ 4476 w 18763"/>
                <a:gd name="connsiteY5" fmla="*/ 0 h 40004"/>
                <a:gd name="connsiteX6" fmla="*/ 4476 w 18763"/>
                <a:gd name="connsiteY6" fmla="*/ 18002 h 40004"/>
                <a:gd name="connsiteX7" fmla="*/ 14288 w 18763"/>
                <a:gd name="connsiteY7" fmla="*/ 18002 h 40004"/>
                <a:gd name="connsiteX8" fmla="*/ 14288 w 18763"/>
                <a:gd name="connsiteY8" fmla="*/ 0 h 40004"/>
                <a:gd name="connsiteX9" fmla="*/ 18764 w 18763"/>
                <a:gd name="connsiteY9" fmla="*/ 0 h 40004"/>
                <a:gd name="connsiteX10" fmla="*/ 18764 w 18763"/>
                <a:gd name="connsiteY10" fmla="*/ 40005 h 40004"/>
                <a:gd name="connsiteX11" fmla="*/ 14288 w 18763"/>
                <a:gd name="connsiteY11" fmla="*/ 40005 h 40004"/>
                <a:gd name="connsiteX12" fmla="*/ 14288 w 18763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3" h="40004">
                  <a:moveTo>
                    <a:pt x="14288" y="22003"/>
                  </a:moveTo>
                  <a:lnTo>
                    <a:pt x="4476" y="22003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4" name="Forme libre : forme 2593">
              <a:extLst>
                <a:ext uri="{FF2B5EF4-FFF2-40B4-BE49-F238E27FC236}">
                  <a16:creationId xmlns:a16="http://schemas.microsoft.com/office/drawing/2014/main" id="{9EB8338D-9B6A-EA21-F12B-CACB9FD74952}"/>
                </a:ext>
              </a:extLst>
            </p:cNvPr>
            <p:cNvSpPr/>
            <p:nvPr/>
          </p:nvSpPr>
          <p:spPr>
            <a:xfrm>
              <a:off x="17282938" y="3964751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4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4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5" name="Forme libre : forme 2594">
              <a:extLst>
                <a:ext uri="{FF2B5EF4-FFF2-40B4-BE49-F238E27FC236}">
                  <a16:creationId xmlns:a16="http://schemas.microsoft.com/office/drawing/2014/main" id="{BCD39D2B-D2D9-91B1-5E6E-1E1FEA9DE6DA}"/>
                </a:ext>
              </a:extLst>
            </p:cNvPr>
            <p:cNvSpPr/>
            <p:nvPr/>
          </p:nvSpPr>
          <p:spPr>
            <a:xfrm>
              <a:off x="17305362" y="3964751"/>
              <a:ext cx="19511" cy="40772"/>
            </a:xfrm>
            <a:custGeom>
              <a:avLst/>
              <a:gdLst>
                <a:gd name="connsiteX0" fmla="*/ 11716 w 19144"/>
                <a:gd name="connsiteY0" fmla="*/ 40005 h 40004"/>
                <a:gd name="connsiteX1" fmla="*/ 7334 w 19144"/>
                <a:gd name="connsiteY1" fmla="*/ 40005 h 40004"/>
                <a:gd name="connsiteX2" fmla="*/ 7334 w 19144"/>
                <a:gd name="connsiteY2" fmla="*/ 4096 h 40004"/>
                <a:gd name="connsiteX3" fmla="*/ 0 w 19144"/>
                <a:gd name="connsiteY3" fmla="*/ 4096 h 40004"/>
                <a:gd name="connsiteX4" fmla="*/ 0 w 19144"/>
                <a:gd name="connsiteY4" fmla="*/ 0 h 40004"/>
                <a:gd name="connsiteX5" fmla="*/ 19145 w 19144"/>
                <a:gd name="connsiteY5" fmla="*/ 0 h 40004"/>
                <a:gd name="connsiteX6" fmla="*/ 19145 w 19144"/>
                <a:gd name="connsiteY6" fmla="*/ 4096 h 40004"/>
                <a:gd name="connsiteX7" fmla="*/ 11811 w 19144"/>
                <a:gd name="connsiteY7" fmla="*/ 4096 h 40004"/>
                <a:gd name="connsiteX8" fmla="*/ 11811 w 19144"/>
                <a:gd name="connsiteY8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4" h="40004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6" name="Forme libre : forme 2595">
              <a:extLst>
                <a:ext uri="{FF2B5EF4-FFF2-40B4-BE49-F238E27FC236}">
                  <a16:creationId xmlns:a16="http://schemas.microsoft.com/office/drawing/2014/main" id="{9F08E04F-0837-74BA-18ED-C4BA9D29ED19}"/>
                </a:ext>
              </a:extLst>
            </p:cNvPr>
            <p:cNvSpPr/>
            <p:nvPr/>
          </p:nvSpPr>
          <p:spPr>
            <a:xfrm>
              <a:off x="17328467" y="3964751"/>
              <a:ext cx="16794" cy="40772"/>
            </a:xfrm>
            <a:custGeom>
              <a:avLst/>
              <a:gdLst>
                <a:gd name="connsiteX0" fmla="*/ 4476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7" name="Forme libre : forme 2596">
              <a:extLst>
                <a:ext uri="{FF2B5EF4-FFF2-40B4-BE49-F238E27FC236}">
                  <a16:creationId xmlns:a16="http://schemas.microsoft.com/office/drawing/2014/main" id="{A005F03C-DE73-31E0-B7CB-A801BD358E12}"/>
                </a:ext>
              </a:extLst>
            </p:cNvPr>
            <p:cNvSpPr/>
            <p:nvPr/>
          </p:nvSpPr>
          <p:spPr>
            <a:xfrm>
              <a:off x="17350018" y="3964751"/>
              <a:ext cx="19123" cy="40772"/>
            </a:xfrm>
            <a:custGeom>
              <a:avLst/>
              <a:gdLst>
                <a:gd name="connsiteX0" fmla="*/ 4000 w 18763"/>
                <a:gd name="connsiteY0" fmla="*/ 7620 h 40004"/>
                <a:gd name="connsiteX1" fmla="*/ 4000 w 18763"/>
                <a:gd name="connsiteY1" fmla="*/ 40005 h 40004"/>
                <a:gd name="connsiteX2" fmla="*/ 0 w 18763"/>
                <a:gd name="connsiteY2" fmla="*/ 40005 h 40004"/>
                <a:gd name="connsiteX3" fmla="*/ 0 w 18763"/>
                <a:gd name="connsiteY3" fmla="*/ 0 h 40004"/>
                <a:gd name="connsiteX4" fmla="*/ 5620 w 18763"/>
                <a:gd name="connsiteY4" fmla="*/ 0 h 40004"/>
                <a:gd name="connsiteX5" fmla="*/ 14859 w 18763"/>
                <a:gd name="connsiteY5" fmla="*/ 28956 h 40004"/>
                <a:gd name="connsiteX6" fmla="*/ 14859 w 18763"/>
                <a:gd name="connsiteY6" fmla="*/ 0 h 40004"/>
                <a:gd name="connsiteX7" fmla="*/ 18764 w 18763"/>
                <a:gd name="connsiteY7" fmla="*/ 0 h 40004"/>
                <a:gd name="connsiteX8" fmla="*/ 18764 w 18763"/>
                <a:gd name="connsiteY8" fmla="*/ 40005 h 40004"/>
                <a:gd name="connsiteX9" fmla="*/ 14097 w 18763"/>
                <a:gd name="connsiteY9" fmla="*/ 40005 h 40004"/>
                <a:gd name="connsiteX10" fmla="*/ 4000 w 18763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8" name="Forme libre : forme 2597">
              <a:extLst>
                <a:ext uri="{FF2B5EF4-FFF2-40B4-BE49-F238E27FC236}">
                  <a16:creationId xmlns:a16="http://schemas.microsoft.com/office/drawing/2014/main" id="{01743BA3-07C2-FFF8-C7D8-D74A70A86B64}"/>
                </a:ext>
              </a:extLst>
            </p:cNvPr>
            <p:cNvSpPr/>
            <p:nvPr/>
          </p:nvSpPr>
          <p:spPr>
            <a:xfrm>
              <a:off x="17374093" y="396436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2 w 18383"/>
                <a:gd name="connsiteY11" fmla="*/ 9811 h 40671"/>
                <a:gd name="connsiteX12" fmla="*/ 4382 w 18383"/>
                <a:gd name="connsiteY12" fmla="*/ 30956 h 40671"/>
                <a:gd name="connsiteX13" fmla="*/ 9144 w 18383"/>
                <a:gd name="connsiteY13" fmla="*/ 36767 h 40671"/>
                <a:gd name="connsiteX14" fmla="*/ 13907 w 18383"/>
                <a:gd name="connsiteY14" fmla="*/ 30956 h 40671"/>
                <a:gd name="connsiteX15" fmla="*/ 13907 w 18383"/>
                <a:gd name="connsiteY15" fmla="*/ 9811 h 40671"/>
                <a:gd name="connsiteX16" fmla="*/ 9144 w 18383"/>
                <a:gd name="connsiteY16" fmla="*/ 4001 h 40671"/>
                <a:gd name="connsiteX17" fmla="*/ 4382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2" y="9811"/>
                  </a:moveTo>
                  <a:lnTo>
                    <a:pt x="4382" y="30956"/>
                  </a:lnTo>
                  <a:cubicBezTo>
                    <a:pt x="4382" y="34766"/>
                    <a:pt x="6001" y="36767"/>
                    <a:pt x="9144" y="36767"/>
                  </a:cubicBezTo>
                  <a:cubicBezTo>
                    <a:pt x="12288" y="36767"/>
                    <a:pt x="13907" y="34862"/>
                    <a:pt x="13907" y="30956"/>
                  </a:cubicBezTo>
                  <a:lnTo>
                    <a:pt x="13907" y="9811"/>
                  </a:lnTo>
                  <a:cubicBezTo>
                    <a:pt x="13907" y="6001"/>
                    <a:pt x="12288" y="4001"/>
                    <a:pt x="9144" y="4001"/>
                  </a:cubicBezTo>
                  <a:cubicBezTo>
                    <a:pt x="6001" y="4001"/>
                    <a:pt x="4382" y="5905"/>
                    <a:pt x="4382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9" name="Forme libre : forme 2598">
              <a:extLst>
                <a:ext uri="{FF2B5EF4-FFF2-40B4-BE49-F238E27FC236}">
                  <a16:creationId xmlns:a16="http://schemas.microsoft.com/office/drawing/2014/main" id="{8D79C3A3-B0BC-2C3B-381D-1EE67C80F61A}"/>
                </a:ext>
              </a:extLst>
            </p:cNvPr>
            <p:cNvSpPr/>
            <p:nvPr/>
          </p:nvSpPr>
          <p:spPr>
            <a:xfrm>
              <a:off x="17397683" y="3964751"/>
              <a:ext cx="18833" cy="40772"/>
            </a:xfrm>
            <a:custGeom>
              <a:avLst/>
              <a:gdLst>
                <a:gd name="connsiteX0" fmla="*/ 0 w 18478"/>
                <a:gd name="connsiteY0" fmla="*/ 0 h 40004"/>
                <a:gd name="connsiteX1" fmla="*/ 9335 w 18478"/>
                <a:gd name="connsiteY1" fmla="*/ 0 h 40004"/>
                <a:gd name="connsiteX2" fmla="*/ 16193 w 18478"/>
                <a:gd name="connsiteY2" fmla="*/ 2572 h 40004"/>
                <a:gd name="connsiteX3" fmla="*/ 18479 w 18478"/>
                <a:gd name="connsiteY3" fmla="*/ 9906 h 40004"/>
                <a:gd name="connsiteX4" fmla="*/ 18479 w 18478"/>
                <a:gd name="connsiteY4" fmla="*/ 30099 h 40004"/>
                <a:gd name="connsiteX5" fmla="*/ 16193 w 18478"/>
                <a:gd name="connsiteY5" fmla="*/ 37433 h 40004"/>
                <a:gd name="connsiteX6" fmla="*/ 9335 w 18478"/>
                <a:gd name="connsiteY6" fmla="*/ 40005 h 40004"/>
                <a:gd name="connsiteX7" fmla="*/ 0 w 18478"/>
                <a:gd name="connsiteY7" fmla="*/ 40005 h 40004"/>
                <a:gd name="connsiteX8" fmla="*/ 0 w 18478"/>
                <a:gd name="connsiteY8" fmla="*/ 0 h 40004"/>
                <a:gd name="connsiteX9" fmla="*/ 4477 w 18478"/>
                <a:gd name="connsiteY9" fmla="*/ 35909 h 40004"/>
                <a:gd name="connsiteX10" fmla="*/ 9335 w 18478"/>
                <a:gd name="connsiteY10" fmla="*/ 35909 h 40004"/>
                <a:gd name="connsiteX11" fmla="*/ 14097 w 18478"/>
                <a:gd name="connsiteY11" fmla="*/ 30289 h 40004"/>
                <a:gd name="connsiteX12" fmla="*/ 14097 w 18478"/>
                <a:gd name="connsiteY12" fmla="*/ 9715 h 40004"/>
                <a:gd name="connsiteX13" fmla="*/ 9335 w 18478"/>
                <a:gd name="connsiteY13" fmla="*/ 4096 h 40004"/>
                <a:gd name="connsiteX14" fmla="*/ 4572 w 18478"/>
                <a:gd name="connsiteY14" fmla="*/ 4096 h 40004"/>
                <a:gd name="connsiteX15" fmla="*/ 4572 w 18478"/>
                <a:gd name="connsiteY15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8" h="40004">
                  <a:moveTo>
                    <a:pt x="0" y="0"/>
                  </a:moveTo>
                  <a:lnTo>
                    <a:pt x="9335" y="0"/>
                  </a:lnTo>
                  <a:cubicBezTo>
                    <a:pt x="12383" y="0"/>
                    <a:pt x="14669" y="857"/>
                    <a:pt x="16193" y="2572"/>
                  </a:cubicBezTo>
                  <a:cubicBezTo>
                    <a:pt x="17717" y="4286"/>
                    <a:pt x="18479" y="6763"/>
                    <a:pt x="18479" y="9906"/>
                  </a:cubicBezTo>
                  <a:lnTo>
                    <a:pt x="18479" y="30099"/>
                  </a:lnTo>
                  <a:cubicBezTo>
                    <a:pt x="18479" y="33242"/>
                    <a:pt x="17717" y="35623"/>
                    <a:pt x="16193" y="37433"/>
                  </a:cubicBezTo>
                  <a:cubicBezTo>
                    <a:pt x="14669" y="39148"/>
                    <a:pt x="12383" y="40005"/>
                    <a:pt x="9335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35909"/>
                  </a:moveTo>
                  <a:lnTo>
                    <a:pt x="9335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5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0" name="Forme libre : forme 2599">
              <a:extLst>
                <a:ext uri="{FF2B5EF4-FFF2-40B4-BE49-F238E27FC236}">
                  <a16:creationId xmlns:a16="http://schemas.microsoft.com/office/drawing/2014/main" id="{4E128579-6F68-62E9-B78A-C139E3050F79}"/>
                </a:ext>
              </a:extLst>
            </p:cNvPr>
            <p:cNvSpPr/>
            <p:nvPr/>
          </p:nvSpPr>
          <p:spPr>
            <a:xfrm>
              <a:off x="17214595" y="401484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811 h 40671"/>
                <a:gd name="connsiteX12" fmla="*/ 4477 w 18383"/>
                <a:gd name="connsiteY12" fmla="*/ 30956 h 40671"/>
                <a:gd name="connsiteX13" fmla="*/ 9240 w 18383"/>
                <a:gd name="connsiteY13" fmla="*/ 36766 h 40671"/>
                <a:gd name="connsiteX14" fmla="*/ 14002 w 18383"/>
                <a:gd name="connsiteY14" fmla="*/ 30956 h 40671"/>
                <a:gd name="connsiteX15" fmla="*/ 14002 w 18383"/>
                <a:gd name="connsiteY15" fmla="*/ 9811 h 40671"/>
                <a:gd name="connsiteX16" fmla="*/ 9240 w 18383"/>
                <a:gd name="connsiteY16" fmla="*/ 4000 h 40671"/>
                <a:gd name="connsiteX17" fmla="*/ 4477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858" y="36290"/>
                    <a:pt x="0" y="33814"/>
                    <a:pt x="0" y="30671"/>
                  </a:cubicBezTo>
                  <a:close/>
                  <a:moveTo>
                    <a:pt x="4477" y="9811"/>
                  </a:moveTo>
                  <a:lnTo>
                    <a:pt x="4477" y="30956"/>
                  </a:lnTo>
                  <a:cubicBezTo>
                    <a:pt x="4477" y="34766"/>
                    <a:pt x="6096" y="36766"/>
                    <a:pt x="9240" y="36766"/>
                  </a:cubicBezTo>
                  <a:cubicBezTo>
                    <a:pt x="12382" y="36766"/>
                    <a:pt x="14002" y="34862"/>
                    <a:pt x="14002" y="30956"/>
                  </a:cubicBezTo>
                  <a:lnTo>
                    <a:pt x="14002" y="9811"/>
                  </a:lnTo>
                  <a:cubicBezTo>
                    <a:pt x="14002" y="6001"/>
                    <a:pt x="12382" y="4000"/>
                    <a:pt x="9240" y="4000"/>
                  </a:cubicBezTo>
                  <a:cubicBezTo>
                    <a:pt x="6096" y="4000"/>
                    <a:pt x="4477" y="5905"/>
                    <a:pt x="4477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1" name="Forme libre : forme 2600">
              <a:extLst>
                <a:ext uri="{FF2B5EF4-FFF2-40B4-BE49-F238E27FC236}">
                  <a16:creationId xmlns:a16="http://schemas.microsoft.com/office/drawing/2014/main" id="{115E0949-3233-14D5-DB75-5346DB4A1FA7}"/>
                </a:ext>
              </a:extLst>
            </p:cNvPr>
            <p:cNvSpPr/>
            <p:nvPr/>
          </p:nvSpPr>
          <p:spPr>
            <a:xfrm>
              <a:off x="17238185" y="401523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1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5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2" name="Forme libre : forme 2601">
              <a:extLst>
                <a:ext uri="{FF2B5EF4-FFF2-40B4-BE49-F238E27FC236}">
                  <a16:creationId xmlns:a16="http://schemas.microsoft.com/office/drawing/2014/main" id="{57C8BE26-B385-197D-E8AA-CBA116A4B7F8}"/>
                </a:ext>
              </a:extLst>
            </p:cNvPr>
            <p:cNvSpPr/>
            <p:nvPr/>
          </p:nvSpPr>
          <p:spPr>
            <a:xfrm>
              <a:off x="17260416" y="4015231"/>
              <a:ext cx="22716" cy="40773"/>
            </a:xfrm>
            <a:custGeom>
              <a:avLst/>
              <a:gdLst>
                <a:gd name="connsiteX0" fmla="*/ 17526 w 22288"/>
                <a:gd name="connsiteY0" fmla="*/ 40005 h 40005"/>
                <a:gd name="connsiteX1" fmla="*/ 10858 w 22288"/>
                <a:gd name="connsiteY1" fmla="*/ 22765 h 40005"/>
                <a:gd name="connsiteX2" fmla="*/ 4191 w 22288"/>
                <a:gd name="connsiteY2" fmla="*/ 40005 h 40005"/>
                <a:gd name="connsiteX3" fmla="*/ 0 w 22288"/>
                <a:gd name="connsiteY3" fmla="*/ 40005 h 40005"/>
                <a:gd name="connsiteX4" fmla="*/ 8096 w 22288"/>
                <a:gd name="connsiteY4" fmla="*/ 19336 h 40005"/>
                <a:gd name="connsiteX5" fmla="*/ 571 w 22288"/>
                <a:gd name="connsiteY5" fmla="*/ 0 h 40005"/>
                <a:gd name="connsiteX6" fmla="*/ 5239 w 22288"/>
                <a:gd name="connsiteY6" fmla="*/ 0 h 40005"/>
                <a:gd name="connsiteX7" fmla="*/ 11430 w 22288"/>
                <a:gd name="connsiteY7" fmla="*/ 16002 h 40005"/>
                <a:gd name="connsiteX8" fmla="*/ 17621 w 22288"/>
                <a:gd name="connsiteY8" fmla="*/ 0 h 40005"/>
                <a:gd name="connsiteX9" fmla="*/ 21812 w 22288"/>
                <a:gd name="connsiteY9" fmla="*/ 0 h 40005"/>
                <a:gd name="connsiteX10" fmla="*/ 14288 w 22288"/>
                <a:gd name="connsiteY10" fmla="*/ 19336 h 40005"/>
                <a:gd name="connsiteX11" fmla="*/ 22288 w 22288"/>
                <a:gd name="connsiteY11" fmla="*/ 40005 h 40005"/>
                <a:gd name="connsiteX12" fmla="*/ 17526 w 22288"/>
                <a:gd name="connsiteY12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88" h="40005">
                  <a:moveTo>
                    <a:pt x="17526" y="40005"/>
                  </a:moveTo>
                  <a:lnTo>
                    <a:pt x="10858" y="22765"/>
                  </a:lnTo>
                  <a:lnTo>
                    <a:pt x="4191" y="40005"/>
                  </a:lnTo>
                  <a:lnTo>
                    <a:pt x="0" y="40005"/>
                  </a:lnTo>
                  <a:lnTo>
                    <a:pt x="8096" y="19336"/>
                  </a:lnTo>
                  <a:lnTo>
                    <a:pt x="571" y="0"/>
                  </a:lnTo>
                  <a:lnTo>
                    <a:pt x="5239" y="0"/>
                  </a:lnTo>
                  <a:lnTo>
                    <a:pt x="11430" y="16002"/>
                  </a:lnTo>
                  <a:lnTo>
                    <a:pt x="17621" y="0"/>
                  </a:lnTo>
                  <a:lnTo>
                    <a:pt x="21812" y="0"/>
                  </a:lnTo>
                  <a:lnTo>
                    <a:pt x="14288" y="19336"/>
                  </a:lnTo>
                  <a:lnTo>
                    <a:pt x="22288" y="40005"/>
                  </a:lnTo>
                  <a:lnTo>
                    <a:pt x="17526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3" name="Forme libre : forme 2602">
              <a:extLst>
                <a:ext uri="{FF2B5EF4-FFF2-40B4-BE49-F238E27FC236}">
                  <a16:creationId xmlns:a16="http://schemas.microsoft.com/office/drawing/2014/main" id="{DF333B07-7D2C-F0E6-ADFF-900778528776}"/>
                </a:ext>
              </a:extLst>
            </p:cNvPr>
            <p:cNvSpPr/>
            <p:nvPr/>
          </p:nvSpPr>
          <p:spPr>
            <a:xfrm>
              <a:off x="17285850" y="4015231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9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4" name="Forme libre : forme 2603">
              <a:extLst>
                <a:ext uri="{FF2B5EF4-FFF2-40B4-BE49-F238E27FC236}">
                  <a16:creationId xmlns:a16="http://schemas.microsoft.com/office/drawing/2014/main" id="{EC4008C2-C2B8-38A8-5E84-599963CEA078}"/>
                </a:ext>
              </a:extLst>
            </p:cNvPr>
            <p:cNvSpPr/>
            <p:nvPr/>
          </p:nvSpPr>
          <p:spPr>
            <a:xfrm>
              <a:off x="17111402" y="2333261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2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5" name="Forme libre : forme 2604">
              <a:extLst>
                <a:ext uri="{FF2B5EF4-FFF2-40B4-BE49-F238E27FC236}">
                  <a16:creationId xmlns:a16="http://schemas.microsoft.com/office/drawing/2014/main" id="{F4C8CB3F-01C4-5BEF-40C9-2E82B779ACEF}"/>
                </a:ext>
              </a:extLst>
            </p:cNvPr>
            <p:cNvSpPr/>
            <p:nvPr/>
          </p:nvSpPr>
          <p:spPr>
            <a:xfrm>
              <a:off x="17134603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6" name="Forme libre : forme 2605">
              <a:extLst>
                <a:ext uri="{FF2B5EF4-FFF2-40B4-BE49-F238E27FC236}">
                  <a16:creationId xmlns:a16="http://schemas.microsoft.com/office/drawing/2014/main" id="{1EDCFCBB-F12A-9D9E-65ED-2A0536EFE263}"/>
                </a:ext>
              </a:extLst>
            </p:cNvPr>
            <p:cNvSpPr/>
            <p:nvPr/>
          </p:nvSpPr>
          <p:spPr>
            <a:xfrm>
              <a:off x="17156154" y="2333746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7" name="Forme libre : forme 2606">
              <a:extLst>
                <a:ext uri="{FF2B5EF4-FFF2-40B4-BE49-F238E27FC236}">
                  <a16:creationId xmlns:a16="http://schemas.microsoft.com/office/drawing/2014/main" id="{CD8B8B7E-20C4-B228-5931-F148AD0D8F90}"/>
                </a:ext>
              </a:extLst>
            </p:cNvPr>
            <p:cNvSpPr/>
            <p:nvPr/>
          </p:nvSpPr>
          <p:spPr>
            <a:xfrm>
              <a:off x="17180618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8" name="Forme libre : forme 2607">
              <a:extLst>
                <a:ext uri="{FF2B5EF4-FFF2-40B4-BE49-F238E27FC236}">
                  <a16:creationId xmlns:a16="http://schemas.microsoft.com/office/drawing/2014/main" id="{97E623DA-EB15-03F9-ADA2-9AC9D43CFF13}"/>
                </a:ext>
              </a:extLst>
            </p:cNvPr>
            <p:cNvSpPr/>
            <p:nvPr/>
          </p:nvSpPr>
          <p:spPr>
            <a:xfrm>
              <a:off x="17201005" y="2333746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6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6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9" name="Forme libre : forme 2608">
              <a:extLst>
                <a:ext uri="{FF2B5EF4-FFF2-40B4-BE49-F238E27FC236}">
                  <a16:creationId xmlns:a16="http://schemas.microsoft.com/office/drawing/2014/main" id="{8BA8A06B-228A-4976-BBA9-E31DA1C6E952}"/>
                </a:ext>
              </a:extLst>
            </p:cNvPr>
            <p:cNvSpPr/>
            <p:nvPr/>
          </p:nvSpPr>
          <p:spPr>
            <a:xfrm>
              <a:off x="17227118" y="2333746"/>
              <a:ext cx="16794" cy="40773"/>
            </a:xfrm>
            <a:custGeom>
              <a:avLst/>
              <a:gdLst>
                <a:gd name="connsiteX0" fmla="*/ 4476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6 w 16478"/>
                <a:gd name="connsiteY3" fmla="*/ 21717 h 40005"/>
                <a:gd name="connsiteX4" fmla="*/ 4476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6 w 16478"/>
                <a:gd name="connsiteY11" fmla="*/ 4096 h 40005"/>
                <a:gd name="connsiteX12" fmla="*/ 4476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0" name="Forme libre : forme 2609">
              <a:extLst>
                <a:ext uri="{FF2B5EF4-FFF2-40B4-BE49-F238E27FC236}">
                  <a16:creationId xmlns:a16="http://schemas.microsoft.com/office/drawing/2014/main" id="{1CA8709F-C9DC-7DED-6F05-A63770D4ED2B}"/>
                </a:ext>
              </a:extLst>
            </p:cNvPr>
            <p:cNvSpPr/>
            <p:nvPr/>
          </p:nvSpPr>
          <p:spPr>
            <a:xfrm>
              <a:off x="17108199" y="238422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3 h 40004"/>
                <a:gd name="connsiteX11" fmla="*/ 15144 w 21716"/>
                <a:gd name="connsiteY11" fmla="*/ 28003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4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1" name="Forme libre : forme 2610">
              <a:extLst>
                <a:ext uri="{FF2B5EF4-FFF2-40B4-BE49-F238E27FC236}">
                  <a16:creationId xmlns:a16="http://schemas.microsoft.com/office/drawing/2014/main" id="{F6B46534-2200-14FA-FA76-7E9FE8C73633}"/>
                </a:ext>
              </a:extLst>
            </p:cNvPr>
            <p:cNvSpPr/>
            <p:nvPr/>
          </p:nvSpPr>
          <p:spPr>
            <a:xfrm>
              <a:off x="17134409" y="2384228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2" name="Forme libre : forme 2611">
              <a:extLst>
                <a:ext uri="{FF2B5EF4-FFF2-40B4-BE49-F238E27FC236}">
                  <a16:creationId xmlns:a16="http://schemas.microsoft.com/office/drawing/2014/main" id="{65D007BD-DC8A-EEF8-FEE5-4F3C606440B0}"/>
                </a:ext>
              </a:extLst>
            </p:cNvPr>
            <p:cNvSpPr/>
            <p:nvPr/>
          </p:nvSpPr>
          <p:spPr>
            <a:xfrm>
              <a:off x="17158776" y="2384228"/>
              <a:ext cx="19124" cy="40772"/>
            </a:xfrm>
            <a:custGeom>
              <a:avLst/>
              <a:gdLst>
                <a:gd name="connsiteX0" fmla="*/ 4000 w 18764"/>
                <a:gd name="connsiteY0" fmla="*/ 7620 h 40004"/>
                <a:gd name="connsiteX1" fmla="*/ 4000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0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3" name="Forme libre : forme 2612">
              <a:extLst>
                <a:ext uri="{FF2B5EF4-FFF2-40B4-BE49-F238E27FC236}">
                  <a16:creationId xmlns:a16="http://schemas.microsoft.com/office/drawing/2014/main" id="{7366DA71-D5DE-4DE3-AAAB-7895735A51C2}"/>
                </a:ext>
              </a:extLst>
            </p:cNvPr>
            <p:cNvSpPr/>
            <p:nvPr/>
          </p:nvSpPr>
          <p:spPr>
            <a:xfrm>
              <a:off x="17183239" y="2384228"/>
              <a:ext cx="16794" cy="40772"/>
            </a:xfrm>
            <a:custGeom>
              <a:avLst/>
              <a:gdLst>
                <a:gd name="connsiteX0" fmla="*/ 4476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4" name="Forme libre : forme 2613">
              <a:extLst>
                <a:ext uri="{FF2B5EF4-FFF2-40B4-BE49-F238E27FC236}">
                  <a16:creationId xmlns:a16="http://schemas.microsoft.com/office/drawing/2014/main" id="{455F5581-2FAE-B689-80D3-22E790121C8E}"/>
                </a:ext>
              </a:extLst>
            </p:cNvPr>
            <p:cNvSpPr/>
            <p:nvPr/>
          </p:nvSpPr>
          <p:spPr>
            <a:xfrm>
              <a:off x="17204402" y="2383742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1"/>
                  </a:lnTo>
                  <a:cubicBezTo>
                    <a:pt x="18098" y="33814"/>
                    <a:pt x="17336" y="36290"/>
                    <a:pt x="15811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8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5" name="Forme libre : forme 2614">
              <a:extLst>
                <a:ext uri="{FF2B5EF4-FFF2-40B4-BE49-F238E27FC236}">
                  <a16:creationId xmlns:a16="http://schemas.microsoft.com/office/drawing/2014/main" id="{CA754BB6-EEBC-82F7-4F93-491C4E8559E3}"/>
                </a:ext>
              </a:extLst>
            </p:cNvPr>
            <p:cNvSpPr/>
            <p:nvPr/>
          </p:nvSpPr>
          <p:spPr>
            <a:xfrm>
              <a:off x="17225467" y="2384228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6" name="Forme libre : forme 2615">
              <a:extLst>
                <a:ext uri="{FF2B5EF4-FFF2-40B4-BE49-F238E27FC236}">
                  <a16:creationId xmlns:a16="http://schemas.microsoft.com/office/drawing/2014/main" id="{959BF7A0-2239-A246-849F-1E880CED80AD}"/>
                </a:ext>
              </a:extLst>
            </p:cNvPr>
            <p:cNvSpPr/>
            <p:nvPr/>
          </p:nvSpPr>
          <p:spPr>
            <a:xfrm>
              <a:off x="17074221" y="2434708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6 w 15906"/>
                <a:gd name="connsiteY3" fmla="*/ 0 h 40004"/>
                <a:gd name="connsiteX4" fmla="*/ 4476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7" name="Forme libre : forme 2616">
              <a:extLst>
                <a:ext uri="{FF2B5EF4-FFF2-40B4-BE49-F238E27FC236}">
                  <a16:creationId xmlns:a16="http://schemas.microsoft.com/office/drawing/2014/main" id="{63F0B49E-8113-6C9C-01C9-A039634FAD29}"/>
                </a:ext>
              </a:extLst>
            </p:cNvPr>
            <p:cNvSpPr/>
            <p:nvPr/>
          </p:nvSpPr>
          <p:spPr>
            <a:xfrm>
              <a:off x="17094413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8" name="Forme libre : forme 2617">
              <a:extLst>
                <a:ext uri="{FF2B5EF4-FFF2-40B4-BE49-F238E27FC236}">
                  <a16:creationId xmlns:a16="http://schemas.microsoft.com/office/drawing/2014/main" id="{C56DAFB6-6A3C-75A3-69AC-5184CF650416}"/>
                </a:ext>
              </a:extLst>
            </p:cNvPr>
            <p:cNvSpPr/>
            <p:nvPr/>
          </p:nvSpPr>
          <p:spPr>
            <a:xfrm>
              <a:off x="17115382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0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39" y="28575"/>
                    <a:pt x="12763" y="27622"/>
                  </a:cubicBezTo>
                  <a:cubicBezTo>
                    <a:pt x="12287" y="26575"/>
                    <a:pt x="11620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0" y="11430"/>
                    <a:pt x="190" y="9906"/>
                  </a:cubicBezTo>
                  <a:cubicBezTo>
                    <a:pt x="95" y="6858"/>
                    <a:pt x="857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9" name="Forme libre : forme 2618">
              <a:extLst>
                <a:ext uri="{FF2B5EF4-FFF2-40B4-BE49-F238E27FC236}">
                  <a16:creationId xmlns:a16="http://schemas.microsoft.com/office/drawing/2014/main" id="{96DFDC54-F32B-FCCB-DF8C-0FD5F3E0189F}"/>
                </a:ext>
              </a:extLst>
            </p:cNvPr>
            <p:cNvSpPr/>
            <p:nvPr/>
          </p:nvSpPr>
          <p:spPr>
            <a:xfrm>
              <a:off x="17147805" y="2434708"/>
              <a:ext cx="18736" cy="40772"/>
            </a:xfrm>
            <a:custGeom>
              <a:avLst/>
              <a:gdLst>
                <a:gd name="connsiteX0" fmla="*/ 0 w 18383"/>
                <a:gd name="connsiteY0" fmla="*/ 0 h 40004"/>
                <a:gd name="connsiteX1" fmla="*/ 8954 w 18383"/>
                <a:gd name="connsiteY1" fmla="*/ 0 h 40004"/>
                <a:gd name="connsiteX2" fmla="*/ 15621 w 18383"/>
                <a:gd name="connsiteY2" fmla="*/ 2191 h 40004"/>
                <a:gd name="connsiteX3" fmla="*/ 17717 w 18383"/>
                <a:gd name="connsiteY3" fmla="*/ 8858 h 40004"/>
                <a:gd name="connsiteX4" fmla="*/ 17717 w 18383"/>
                <a:gd name="connsiteY4" fmla="*/ 10763 h 40004"/>
                <a:gd name="connsiteX5" fmla="*/ 16669 w 18383"/>
                <a:gd name="connsiteY5" fmla="*/ 16002 h 40004"/>
                <a:gd name="connsiteX6" fmla="*/ 13049 w 18383"/>
                <a:gd name="connsiteY6" fmla="*/ 18764 h 40004"/>
                <a:gd name="connsiteX7" fmla="*/ 18383 w 18383"/>
                <a:gd name="connsiteY7" fmla="*/ 27337 h 40004"/>
                <a:gd name="connsiteX8" fmla="*/ 18383 w 18383"/>
                <a:gd name="connsiteY8" fmla="*/ 30671 h 40004"/>
                <a:gd name="connsiteX9" fmla="*/ 9240 w 18383"/>
                <a:gd name="connsiteY9" fmla="*/ 40005 h 40004"/>
                <a:gd name="connsiteX10" fmla="*/ 0 w 18383"/>
                <a:gd name="connsiteY10" fmla="*/ 40005 h 40004"/>
                <a:gd name="connsiteX11" fmla="*/ 0 w 18383"/>
                <a:gd name="connsiteY11" fmla="*/ 0 h 40004"/>
                <a:gd name="connsiteX12" fmla="*/ 4477 w 18383"/>
                <a:gd name="connsiteY12" fmla="*/ 16954 h 40004"/>
                <a:gd name="connsiteX13" fmla="*/ 7906 w 18383"/>
                <a:gd name="connsiteY13" fmla="*/ 16954 h 40004"/>
                <a:gd name="connsiteX14" fmla="*/ 12002 w 18383"/>
                <a:gd name="connsiteY14" fmla="*/ 15812 h 40004"/>
                <a:gd name="connsiteX15" fmla="*/ 13240 w 18383"/>
                <a:gd name="connsiteY15" fmla="*/ 11621 h 40004"/>
                <a:gd name="connsiteX16" fmla="*/ 13240 w 18383"/>
                <a:gd name="connsiteY16" fmla="*/ 9239 h 40004"/>
                <a:gd name="connsiteX17" fmla="*/ 12192 w 18383"/>
                <a:gd name="connsiteY17" fmla="*/ 5239 h 40004"/>
                <a:gd name="connsiteX18" fmla="*/ 8858 w 18383"/>
                <a:gd name="connsiteY18" fmla="*/ 4000 h 40004"/>
                <a:gd name="connsiteX19" fmla="*/ 4477 w 18383"/>
                <a:gd name="connsiteY19" fmla="*/ 4000 h 40004"/>
                <a:gd name="connsiteX20" fmla="*/ 4477 w 18383"/>
                <a:gd name="connsiteY20" fmla="*/ 16954 h 40004"/>
                <a:gd name="connsiteX21" fmla="*/ 4477 w 18383"/>
                <a:gd name="connsiteY21" fmla="*/ 35909 h 40004"/>
                <a:gd name="connsiteX22" fmla="*/ 9240 w 18383"/>
                <a:gd name="connsiteY22" fmla="*/ 35909 h 40004"/>
                <a:gd name="connsiteX23" fmla="*/ 14002 w 18383"/>
                <a:gd name="connsiteY23" fmla="*/ 30480 h 40004"/>
                <a:gd name="connsiteX24" fmla="*/ 14002 w 18383"/>
                <a:gd name="connsiteY24" fmla="*/ 26956 h 40004"/>
                <a:gd name="connsiteX25" fmla="*/ 12668 w 18383"/>
                <a:gd name="connsiteY25" fmla="*/ 22384 h 40004"/>
                <a:gd name="connsiteX26" fmla="*/ 8382 w 18383"/>
                <a:gd name="connsiteY26" fmla="*/ 21050 h 40004"/>
                <a:gd name="connsiteX27" fmla="*/ 4477 w 18383"/>
                <a:gd name="connsiteY27" fmla="*/ 21050 h 40004"/>
                <a:gd name="connsiteX28" fmla="*/ 4477 w 18383"/>
                <a:gd name="connsiteY28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4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5" y="3619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6" y="40005"/>
                    <a:pt x="9240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5" y="16573"/>
                    <a:pt x="12002" y="15812"/>
                  </a:cubicBezTo>
                  <a:cubicBezTo>
                    <a:pt x="12859" y="15050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3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40" y="35909"/>
                  </a:lnTo>
                  <a:cubicBezTo>
                    <a:pt x="12382" y="35909"/>
                    <a:pt x="14002" y="34100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6" y="23241"/>
                    <a:pt x="12668" y="22384"/>
                  </a:cubicBezTo>
                  <a:cubicBezTo>
                    <a:pt x="11811" y="21526"/>
                    <a:pt x="10383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0" name="Forme libre : forme 2619">
              <a:extLst>
                <a:ext uri="{FF2B5EF4-FFF2-40B4-BE49-F238E27FC236}">
                  <a16:creationId xmlns:a16="http://schemas.microsoft.com/office/drawing/2014/main" id="{A0908A09-5F82-8CC2-64EB-1558B7D31116}"/>
                </a:ext>
              </a:extLst>
            </p:cNvPr>
            <p:cNvSpPr/>
            <p:nvPr/>
          </p:nvSpPr>
          <p:spPr>
            <a:xfrm>
              <a:off x="17170133" y="2434708"/>
              <a:ext cx="22134" cy="40772"/>
            </a:xfrm>
            <a:custGeom>
              <a:avLst/>
              <a:gdLst>
                <a:gd name="connsiteX0" fmla="*/ 15716 w 21717"/>
                <a:gd name="connsiteY0" fmla="*/ 31909 h 40004"/>
                <a:gd name="connsiteX1" fmla="*/ 5620 w 21717"/>
                <a:gd name="connsiteY1" fmla="*/ 31909 h 40004"/>
                <a:gd name="connsiteX2" fmla="*/ 4096 w 21717"/>
                <a:gd name="connsiteY2" fmla="*/ 40005 h 40004"/>
                <a:gd name="connsiteX3" fmla="*/ 0 w 21717"/>
                <a:gd name="connsiteY3" fmla="*/ 40005 h 40004"/>
                <a:gd name="connsiteX4" fmla="*/ 7620 w 21717"/>
                <a:gd name="connsiteY4" fmla="*/ 0 h 40004"/>
                <a:gd name="connsiteX5" fmla="*/ 14097 w 21717"/>
                <a:gd name="connsiteY5" fmla="*/ 0 h 40004"/>
                <a:gd name="connsiteX6" fmla="*/ 21717 w 21717"/>
                <a:gd name="connsiteY6" fmla="*/ 40005 h 40004"/>
                <a:gd name="connsiteX7" fmla="*/ 17241 w 21717"/>
                <a:gd name="connsiteY7" fmla="*/ 40005 h 40004"/>
                <a:gd name="connsiteX8" fmla="*/ 15716 w 21717"/>
                <a:gd name="connsiteY8" fmla="*/ 31909 h 40004"/>
                <a:gd name="connsiteX9" fmla="*/ 10573 w 21717"/>
                <a:gd name="connsiteY9" fmla="*/ 4953 h 40004"/>
                <a:gd name="connsiteX10" fmla="*/ 6191 w 21717"/>
                <a:gd name="connsiteY10" fmla="*/ 28004 h 40004"/>
                <a:gd name="connsiteX11" fmla="*/ 15145 w 21717"/>
                <a:gd name="connsiteY11" fmla="*/ 28004 h 40004"/>
                <a:gd name="connsiteX12" fmla="*/ 10573 w 21717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1" name="Forme libre : forme 2620">
              <a:extLst>
                <a:ext uri="{FF2B5EF4-FFF2-40B4-BE49-F238E27FC236}">
                  <a16:creationId xmlns:a16="http://schemas.microsoft.com/office/drawing/2014/main" id="{C46A8D21-619B-2420-8F93-DF7704C2081B}"/>
                </a:ext>
              </a:extLst>
            </p:cNvPr>
            <p:cNvSpPr/>
            <p:nvPr/>
          </p:nvSpPr>
          <p:spPr>
            <a:xfrm>
              <a:off x="17196344" y="2434610"/>
              <a:ext cx="18153" cy="41355"/>
            </a:xfrm>
            <a:custGeom>
              <a:avLst/>
              <a:gdLst>
                <a:gd name="connsiteX0" fmla="*/ 4286 w 17811"/>
                <a:gd name="connsiteY0" fmla="*/ 95 h 40576"/>
                <a:gd name="connsiteX1" fmla="*/ 4286 w 17811"/>
                <a:gd name="connsiteY1" fmla="*/ 30671 h 40576"/>
                <a:gd name="connsiteX2" fmla="*/ 8954 w 17811"/>
                <a:gd name="connsiteY2" fmla="*/ 36481 h 40576"/>
                <a:gd name="connsiteX3" fmla="*/ 13621 w 17811"/>
                <a:gd name="connsiteY3" fmla="*/ 30671 h 40576"/>
                <a:gd name="connsiteX4" fmla="*/ 13621 w 17811"/>
                <a:gd name="connsiteY4" fmla="*/ 95 h 40576"/>
                <a:gd name="connsiteX5" fmla="*/ 17812 w 17811"/>
                <a:gd name="connsiteY5" fmla="*/ 95 h 40576"/>
                <a:gd name="connsiteX6" fmla="*/ 17812 w 17811"/>
                <a:gd name="connsiteY6" fmla="*/ 30480 h 40576"/>
                <a:gd name="connsiteX7" fmla="*/ 15621 w 17811"/>
                <a:gd name="connsiteY7" fmla="*/ 37910 h 40576"/>
                <a:gd name="connsiteX8" fmla="*/ 8858 w 17811"/>
                <a:gd name="connsiteY8" fmla="*/ 40577 h 40576"/>
                <a:gd name="connsiteX9" fmla="*/ 2191 w 17811"/>
                <a:gd name="connsiteY9" fmla="*/ 37814 h 40576"/>
                <a:gd name="connsiteX10" fmla="*/ 0 w 17811"/>
                <a:gd name="connsiteY10" fmla="*/ 30385 h 40576"/>
                <a:gd name="connsiteX11" fmla="*/ 0 w 17811"/>
                <a:gd name="connsiteY11" fmla="*/ 0 h 40576"/>
                <a:gd name="connsiteX12" fmla="*/ 4286 w 17811"/>
                <a:gd name="connsiteY12" fmla="*/ 0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576">
                  <a:moveTo>
                    <a:pt x="4286" y="95"/>
                  </a:moveTo>
                  <a:lnTo>
                    <a:pt x="4286" y="30671"/>
                  </a:lnTo>
                  <a:cubicBezTo>
                    <a:pt x="4286" y="34481"/>
                    <a:pt x="5811" y="36481"/>
                    <a:pt x="8954" y="36481"/>
                  </a:cubicBezTo>
                  <a:cubicBezTo>
                    <a:pt x="12002" y="36481"/>
                    <a:pt x="13621" y="34576"/>
                    <a:pt x="13621" y="30671"/>
                  </a:cubicBezTo>
                  <a:lnTo>
                    <a:pt x="13621" y="95"/>
                  </a:lnTo>
                  <a:lnTo>
                    <a:pt x="17812" y="95"/>
                  </a:lnTo>
                  <a:lnTo>
                    <a:pt x="17812" y="30480"/>
                  </a:lnTo>
                  <a:cubicBezTo>
                    <a:pt x="17812" y="33623"/>
                    <a:pt x="17050" y="36100"/>
                    <a:pt x="15621" y="37910"/>
                  </a:cubicBezTo>
                  <a:cubicBezTo>
                    <a:pt x="14097" y="39719"/>
                    <a:pt x="11906" y="40577"/>
                    <a:pt x="8858" y="40577"/>
                  </a:cubicBezTo>
                  <a:cubicBezTo>
                    <a:pt x="5905" y="40577"/>
                    <a:pt x="3620" y="39719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2" name="Forme libre : forme 2621">
              <a:extLst>
                <a:ext uri="{FF2B5EF4-FFF2-40B4-BE49-F238E27FC236}">
                  <a16:creationId xmlns:a16="http://schemas.microsoft.com/office/drawing/2014/main" id="{AD63F282-C379-3EE1-8DD8-310AB03A2071}"/>
                </a:ext>
              </a:extLst>
            </p:cNvPr>
            <p:cNvSpPr/>
            <p:nvPr/>
          </p:nvSpPr>
          <p:spPr>
            <a:xfrm>
              <a:off x="17219157" y="243422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6 w 18097"/>
                <a:gd name="connsiteY7" fmla="*/ 9811 h 40766"/>
                <a:gd name="connsiteX8" fmla="*/ 4476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1 w 18097"/>
                <a:gd name="connsiteY16" fmla="*/ 38100 h 40766"/>
                <a:gd name="connsiteX17" fmla="*/ 9048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6" y="5905"/>
                    <a:pt x="4476" y="9811"/>
                  </a:cubicBezTo>
                  <a:lnTo>
                    <a:pt x="4476" y="30956"/>
                  </a:lnTo>
                  <a:cubicBezTo>
                    <a:pt x="4476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6"/>
                    <a:pt x="15811" y="38100"/>
                  </a:cubicBezTo>
                  <a:cubicBezTo>
                    <a:pt x="14288" y="39910"/>
                    <a:pt x="12096" y="40767"/>
                    <a:pt x="9048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3" name="Forme libre : forme 2622">
              <a:extLst>
                <a:ext uri="{FF2B5EF4-FFF2-40B4-BE49-F238E27FC236}">
                  <a16:creationId xmlns:a16="http://schemas.microsoft.com/office/drawing/2014/main" id="{0CFB7385-BD48-F9CC-D3B0-ADBF6A8034EA}"/>
                </a:ext>
              </a:extLst>
            </p:cNvPr>
            <p:cNvSpPr/>
            <p:nvPr/>
          </p:nvSpPr>
          <p:spPr>
            <a:xfrm>
              <a:off x="17242359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4" name="Forme libre : forme 2623">
              <a:extLst>
                <a:ext uri="{FF2B5EF4-FFF2-40B4-BE49-F238E27FC236}">
                  <a16:creationId xmlns:a16="http://schemas.microsoft.com/office/drawing/2014/main" id="{B88A846B-6EDA-E2AA-6ADC-8B55E3B54880}"/>
                </a:ext>
              </a:extLst>
            </p:cNvPr>
            <p:cNvSpPr/>
            <p:nvPr/>
          </p:nvSpPr>
          <p:spPr>
            <a:xfrm>
              <a:off x="17263328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2"/>
                  </a:cubicBezTo>
                  <a:cubicBezTo>
                    <a:pt x="12287" y="26575"/>
                    <a:pt x="11620" y="25717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5" name="Forme libre : forme 2624">
              <a:extLst>
                <a:ext uri="{FF2B5EF4-FFF2-40B4-BE49-F238E27FC236}">
                  <a16:creationId xmlns:a16="http://schemas.microsoft.com/office/drawing/2014/main" id="{49EEE271-1E8B-8F4D-DBB1-28D74EA52BED}"/>
                </a:ext>
              </a:extLst>
            </p:cNvPr>
            <p:cNvSpPr/>
            <p:nvPr/>
          </p:nvSpPr>
          <p:spPr>
            <a:xfrm>
              <a:off x="14713776" y="1130178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7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6" name="Forme libre : forme 2625">
              <a:extLst>
                <a:ext uri="{FF2B5EF4-FFF2-40B4-BE49-F238E27FC236}">
                  <a16:creationId xmlns:a16="http://schemas.microsoft.com/office/drawing/2014/main" id="{DFD32D52-2516-F7E4-3F1E-0671A2A3D10C}"/>
                </a:ext>
              </a:extLst>
            </p:cNvPr>
            <p:cNvSpPr/>
            <p:nvPr/>
          </p:nvSpPr>
          <p:spPr>
            <a:xfrm>
              <a:off x="14736978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7" name="Forme libre : forme 2626">
              <a:extLst>
                <a:ext uri="{FF2B5EF4-FFF2-40B4-BE49-F238E27FC236}">
                  <a16:creationId xmlns:a16="http://schemas.microsoft.com/office/drawing/2014/main" id="{D33EC649-47AE-FD49-8175-A8D073ED08D3}"/>
                </a:ext>
              </a:extLst>
            </p:cNvPr>
            <p:cNvSpPr/>
            <p:nvPr/>
          </p:nvSpPr>
          <p:spPr>
            <a:xfrm>
              <a:off x="14758528" y="1130663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4 w 18764"/>
                <a:gd name="connsiteY7" fmla="*/ 0 h 40004"/>
                <a:gd name="connsiteX8" fmla="*/ 18764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8" name="Forme libre : forme 2627">
              <a:extLst>
                <a:ext uri="{FF2B5EF4-FFF2-40B4-BE49-F238E27FC236}">
                  <a16:creationId xmlns:a16="http://schemas.microsoft.com/office/drawing/2014/main" id="{B4F10255-9BA9-32B0-2116-F0C01B73DC0E}"/>
                </a:ext>
              </a:extLst>
            </p:cNvPr>
            <p:cNvSpPr/>
            <p:nvPr/>
          </p:nvSpPr>
          <p:spPr>
            <a:xfrm>
              <a:off x="14782993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9" name="Forme libre : forme 2628">
              <a:extLst>
                <a:ext uri="{FF2B5EF4-FFF2-40B4-BE49-F238E27FC236}">
                  <a16:creationId xmlns:a16="http://schemas.microsoft.com/office/drawing/2014/main" id="{A20AB999-F584-BDB2-F59A-7C712CDA7D2B}"/>
                </a:ext>
              </a:extLst>
            </p:cNvPr>
            <p:cNvSpPr/>
            <p:nvPr/>
          </p:nvSpPr>
          <p:spPr>
            <a:xfrm>
              <a:off x="14803379" y="1130663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6 w 21526"/>
                <a:gd name="connsiteY4" fmla="*/ 0 h 40004"/>
                <a:gd name="connsiteX5" fmla="*/ 14002 w 21526"/>
                <a:gd name="connsiteY5" fmla="*/ 40005 h 40004"/>
                <a:gd name="connsiteX6" fmla="*/ 7429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6" y="0"/>
                  </a:lnTo>
                  <a:lnTo>
                    <a:pt x="14002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0" name="Forme libre : forme 2629">
              <a:extLst>
                <a:ext uri="{FF2B5EF4-FFF2-40B4-BE49-F238E27FC236}">
                  <a16:creationId xmlns:a16="http://schemas.microsoft.com/office/drawing/2014/main" id="{17AF7FCA-EE35-C84D-2B3F-0164B2B4E3E9}"/>
                </a:ext>
              </a:extLst>
            </p:cNvPr>
            <p:cNvSpPr/>
            <p:nvPr/>
          </p:nvSpPr>
          <p:spPr>
            <a:xfrm>
              <a:off x="14829492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1" name="Forme libre : forme 2630">
              <a:extLst>
                <a:ext uri="{FF2B5EF4-FFF2-40B4-BE49-F238E27FC236}">
                  <a16:creationId xmlns:a16="http://schemas.microsoft.com/office/drawing/2014/main" id="{7346277F-BCBF-BD2E-D146-0520C076DC13}"/>
                </a:ext>
              </a:extLst>
            </p:cNvPr>
            <p:cNvSpPr/>
            <p:nvPr/>
          </p:nvSpPr>
          <p:spPr>
            <a:xfrm>
              <a:off x="14710573" y="1181144"/>
              <a:ext cx="22134" cy="40773"/>
            </a:xfrm>
            <a:custGeom>
              <a:avLst/>
              <a:gdLst>
                <a:gd name="connsiteX0" fmla="*/ 15716 w 21717"/>
                <a:gd name="connsiteY0" fmla="*/ 31909 h 40005"/>
                <a:gd name="connsiteX1" fmla="*/ 5620 w 21717"/>
                <a:gd name="connsiteY1" fmla="*/ 31909 h 40005"/>
                <a:gd name="connsiteX2" fmla="*/ 4096 w 21717"/>
                <a:gd name="connsiteY2" fmla="*/ 40005 h 40005"/>
                <a:gd name="connsiteX3" fmla="*/ 0 w 21717"/>
                <a:gd name="connsiteY3" fmla="*/ 40005 h 40005"/>
                <a:gd name="connsiteX4" fmla="*/ 7620 w 21717"/>
                <a:gd name="connsiteY4" fmla="*/ 0 h 40005"/>
                <a:gd name="connsiteX5" fmla="*/ 14097 w 21717"/>
                <a:gd name="connsiteY5" fmla="*/ 0 h 40005"/>
                <a:gd name="connsiteX6" fmla="*/ 21717 w 21717"/>
                <a:gd name="connsiteY6" fmla="*/ 40005 h 40005"/>
                <a:gd name="connsiteX7" fmla="*/ 17241 w 21717"/>
                <a:gd name="connsiteY7" fmla="*/ 40005 h 40005"/>
                <a:gd name="connsiteX8" fmla="*/ 15716 w 21717"/>
                <a:gd name="connsiteY8" fmla="*/ 31909 h 40005"/>
                <a:gd name="connsiteX9" fmla="*/ 10573 w 21717"/>
                <a:gd name="connsiteY9" fmla="*/ 4953 h 40005"/>
                <a:gd name="connsiteX10" fmla="*/ 6191 w 21717"/>
                <a:gd name="connsiteY10" fmla="*/ 28004 h 40005"/>
                <a:gd name="connsiteX11" fmla="*/ 15145 w 21717"/>
                <a:gd name="connsiteY11" fmla="*/ 28004 h 40005"/>
                <a:gd name="connsiteX12" fmla="*/ 10573 w 21717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2" name="Forme libre : forme 2631">
              <a:extLst>
                <a:ext uri="{FF2B5EF4-FFF2-40B4-BE49-F238E27FC236}">
                  <a16:creationId xmlns:a16="http://schemas.microsoft.com/office/drawing/2014/main" id="{18ADC052-F4A6-B9DD-4142-2CAA3C3858AC}"/>
                </a:ext>
              </a:extLst>
            </p:cNvPr>
            <p:cNvSpPr/>
            <p:nvPr/>
          </p:nvSpPr>
          <p:spPr>
            <a:xfrm>
              <a:off x="14736783" y="1181144"/>
              <a:ext cx="19124" cy="40773"/>
            </a:xfrm>
            <a:custGeom>
              <a:avLst/>
              <a:gdLst>
                <a:gd name="connsiteX0" fmla="*/ 4001 w 18764"/>
                <a:gd name="connsiteY0" fmla="*/ 7620 h 40005"/>
                <a:gd name="connsiteX1" fmla="*/ 4001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1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3" name="Forme libre : forme 2632">
              <a:extLst>
                <a:ext uri="{FF2B5EF4-FFF2-40B4-BE49-F238E27FC236}">
                  <a16:creationId xmlns:a16="http://schemas.microsoft.com/office/drawing/2014/main" id="{BB0B1B28-9D32-4675-1346-75E9B80EA13D}"/>
                </a:ext>
              </a:extLst>
            </p:cNvPr>
            <p:cNvSpPr/>
            <p:nvPr/>
          </p:nvSpPr>
          <p:spPr>
            <a:xfrm>
              <a:off x="14761150" y="11811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4" name="Forme libre : forme 2633">
              <a:extLst>
                <a:ext uri="{FF2B5EF4-FFF2-40B4-BE49-F238E27FC236}">
                  <a16:creationId xmlns:a16="http://schemas.microsoft.com/office/drawing/2014/main" id="{8920609D-950D-BB51-F54A-A2126DD8FFD6}"/>
                </a:ext>
              </a:extLst>
            </p:cNvPr>
            <p:cNvSpPr/>
            <p:nvPr/>
          </p:nvSpPr>
          <p:spPr>
            <a:xfrm>
              <a:off x="14785613" y="1181144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5" name="Forme libre : forme 2634">
              <a:extLst>
                <a:ext uri="{FF2B5EF4-FFF2-40B4-BE49-F238E27FC236}">
                  <a16:creationId xmlns:a16="http://schemas.microsoft.com/office/drawing/2014/main" id="{6BE359EF-A685-6F91-98A0-BE0A5122519D}"/>
                </a:ext>
              </a:extLst>
            </p:cNvPr>
            <p:cNvSpPr/>
            <p:nvPr/>
          </p:nvSpPr>
          <p:spPr>
            <a:xfrm>
              <a:off x="14806776" y="1180659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0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0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3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7" y="34861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0"/>
                  </a:lnTo>
                  <a:cubicBezTo>
                    <a:pt x="18098" y="33814"/>
                    <a:pt x="17336" y="36290"/>
                    <a:pt x="15812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0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6" name="Forme libre : forme 2635">
              <a:extLst>
                <a:ext uri="{FF2B5EF4-FFF2-40B4-BE49-F238E27FC236}">
                  <a16:creationId xmlns:a16="http://schemas.microsoft.com/office/drawing/2014/main" id="{96C5CB95-6CAA-35E0-FE36-3E30D3DFA206}"/>
                </a:ext>
              </a:extLst>
            </p:cNvPr>
            <p:cNvSpPr/>
            <p:nvPr/>
          </p:nvSpPr>
          <p:spPr>
            <a:xfrm>
              <a:off x="14827842" y="11811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7" name="Forme libre : forme 2636">
              <a:extLst>
                <a:ext uri="{FF2B5EF4-FFF2-40B4-BE49-F238E27FC236}">
                  <a16:creationId xmlns:a16="http://schemas.microsoft.com/office/drawing/2014/main" id="{918F5749-1144-5418-1821-927F693E8408}"/>
                </a:ext>
              </a:extLst>
            </p:cNvPr>
            <p:cNvSpPr/>
            <p:nvPr/>
          </p:nvSpPr>
          <p:spPr>
            <a:xfrm>
              <a:off x="14676595" y="12316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8" name="Forme libre : forme 2637">
              <a:extLst>
                <a:ext uri="{FF2B5EF4-FFF2-40B4-BE49-F238E27FC236}">
                  <a16:creationId xmlns:a16="http://schemas.microsoft.com/office/drawing/2014/main" id="{182ED22F-937B-47AA-9EB8-0D3AF80D7F78}"/>
                </a:ext>
              </a:extLst>
            </p:cNvPr>
            <p:cNvSpPr/>
            <p:nvPr/>
          </p:nvSpPr>
          <p:spPr>
            <a:xfrm>
              <a:off x="14696788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9" name="Forme libre : forme 2638">
              <a:extLst>
                <a:ext uri="{FF2B5EF4-FFF2-40B4-BE49-F238E27FC236}">
                  <a16:creationId xmlns:a16="http://schemas.microsoft.com/office/drawing/2014/main" id="{0EFEC7C9-7995-7856-FF19-9458622825CC}"/>
                </a:ext>
              </a:extLst>
            </p:cNvPr>
            <p:cNvSpPr/>
            <p:nvPr/>
          </p:nvSpPr>
          <p:spPr>
            <a:xfrm>
              <a:off x="14717659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7 w 18097"/>
                <a:gd name="connsiteY3" fmla="*/ 10001 h 40767"/>
                <a:gd name="connsiteX4" fmla="*/ 18097 w 18097"/>
                <a:gd name="connsiteY4" fmla="*/ 11049 h 40767"/>
                <a:gd name="connsiteX5" fmla="*/ 13906 w 18097"/>
                <a:gd name="connsiteY5" fmla="*/ 11049 h 40767"/>
                <a:gd name="connsiteX6" fmla="*/ 13906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7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3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0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5"/>
                  </a:lnTo>
                  <a:cubicBezTo>
                    <a:pt x="13906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0" y="11430"/>
                    <a:pt x="190" y="9906"/>
                  </a:cubicBezTo>
                  <a:cubicBezTo>
                    <a:pt x="190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0" name="Forme libre : forme 2639">
              <a:extLst>
                <a:ext uri="{FF2B5EF4-FFF2-40B4-BE49-F238E27FC236}">
                  <a16:creationId xmlns:a16="http://schemas.microsoft.com/office/drawing/2014/main" id="{38A9854B-40A0-61B1-C54F-71BF7880F386}"/>
                </a:ext>
              </a:extLst>
            </p:cNvPr>
            <p:cNvSpPr/>
            <p:nvPr/>
          </p:nvSpPr>
          <p:spPr>
            <a:xfrm>
              <a:off x="14750180" y="12316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0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2 w 18383"/>
                <a:gd name="connsiteY14" fmla="*/ 15811 h 40005"/>
                <a:gd name="connsiteX15" fmla="*/ 13240 w 18383"/>
                <a:gd name="connsiteY15" fmla="*/ 11620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0 h 40005"/>
                <a:gd name="connsiteX19" fmla="*/ 4477 w 18383"/>
                <a:gd name="connsiteY19" fmla="*/ 4000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4" y="3619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0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2" y="15811"/>
                  </a:cubicBezTo>
                  <a:cubicBezTo>
                    <a:pt x="12859" y="15049"/>
                    <a:pt x="13240" y="13621"/>
                    <a:pt x="13240" y="11620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1" name="Forme libre : forme 2640">
              <a:extLst>
                <a:ext uri="{FF2B5EF4-FFF2-40B4-BE49-F238E27FC236}">
                  <a16:creationId xmlns:a16="http://schemas.microsoft.com/office/drawing/2014/main" id="{21EC7A76-FA54-0681-7770-0B42B70E65BF}"/>
                </a:ext>
              </a:extLst>
            </p:cNvPr>
            <p:cNvSpPr/>
            <p:nvPr/>
          </p:nvSpPr>
          <p:spPr>
            <a:xfrm>
              <a:off x="14772507" y="123162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3 h 40005"/>
                <a:gd name="connsiteX11" fmla="*/ 15145 w 21716"/>
                <a:gd name="connsiteY11" fmla="*/ 28003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5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2" name="Forme libre : forme 2641">
              <a:extLst>
                <a:ext uri="{FF2B5EF4-FFF2-40B4-BE49-F238E27FC236}">
                  <a16:creationId xmlns:a16="http://schemas.microsoft.com/office/drawing/2014/main" id="{0BE2F922-9809-EC95-03E1-215B30866B7E}"/>
                </a:ext>
              </a:extLst>
            </p:cNvPr>
            <p:cNvSpPr/>
            <p:nvPr/>
          </p:nvSpPr>
          <p:spPr>
            <a:xfrm>
              <a:off x="14798719" y="1231624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3" name="Forme libre : forme 2642">
              <a:extLst>
                <a:ext uri="{FF2B5EF4-FFF2-40B4-BE49-F238E27FC236}">
                  <a16:creationId xmlns:a16="http://schemas.microsoft.com/office/drawing/2014/main" id="{A1D252A4-3475-8E7A-E8B0-65EE524D9BC1}"/>
                </a:ext>
              </a:extLst>
            </p:cNvPr>
            <p:cNvSpPr/>
            <p:nvPr/>
          </p:nvSpPr>
          <p:spPr>
            <a:xfrm>
              <a:off x="14821532" y="1231139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0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6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5 w 18097"/>
                <a:gd name="connsiteY12" fmla="*/ 22955 h 40767"/>
                <a:gd name="connsiteX13" fmla="*/ 9715 w 18097"/>
                <a:gd name="connsiteY13" fmla="*/ 18955 h 40767"/>
                <a:gd name="connsiteX14" fmla="*/ 18097 w 18097"/>
                <a:gd name="connsiteY14" fmla="*/ 18955 h 40767"/>
                <a:gd name="connsiteX15" fmla="*/ 18097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6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7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5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4" name="Forme libre : forme 2643">
              <a:extLst>
                <a:ext uri="{FF2B5EF4-FFF2-40B4-BE49-F238E27FC236}">
                  <a16:creationId xmlns:a16="http://schemas.microsoft.com/office/drawing/2014/main" id="{FA785DCA-D455-86F6-3190-E9E5BB264F9B}"/>
                </a:ext>
              </a:extLst>
            </p:cNvPr>
            <p:cNvSpPr/>
            <p:nvPr/>
          </p:nvSpPr>
          <p:spPr>
            <a:xfrm>
              <a:off x="14844733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5" name="Forme libre : forme 2644">
              <a:extLst>
                <a:ext uri="{FF2B5EF4-FFF2-40B4-BE49-F238E27FC236}">
                  <a16:creationId xmlns:a16="http://schemas.microsoft.com/office/drawing/2014/main" id="{CCF3FEA8-AAAB-0185-D62D-776C5D656518}"/>
                </a:ext>
              </a:extLst>
            </p:cNvPr>
            <p:cNvSpPr/>
            <p:nvPr/>
          </p:nvSpPr>
          <p:spPr>
            <a:xfrm>
              <a:off x="14865605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8 w 18097"/>
                <a:gd name="connsiteY3" fmla="*/ 10001 h 40767"/>
                <a:gd name="connsiteX4" fmla="*/ 18098 w 18097"/>
                <a:gd name="connsiteY4" fmla="*/ 11049 h 40767"/>
                <a:gd name="connsiteX5" fmla="*/ 13907 w 18097"/>
                <a:gd name="connsiteY5" fmla="*/ 11049 h 40767"/>
                <a:gd name="connsiteX6" fmla="*/ 13907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8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4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1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4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7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6" name="Forme libre : forme 2645">
              <a:extLst>
                <a:ext uri="{FF2B5EF4-FFF2-40B4-BE49-F238E27FC236}">
                  <a16:creationId xmlns:a16="http://schemas.microsoft.com/office/drawing/2014/main" id="{0E05FC33-6834-AF17-1DC5-8BAC10B17DDF}"/>
                </a:ext>
              </a:extLst>
            </p:cNvPr>
            <p:cNvSpPr/>
            <p:nvPr/>
          </p:nvSpPr>
          <p:spPr>
            <a:xfrm>
              <a:off x="13436039" y="2107168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7 w 17716"/>
                <a:gd name="connsiteY5" fmla="*/ 24194 h 40004"/>
                <a:gd name="connsiteX6" fmla="*/ 4477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7 w 17716"/>
                <a:gd name="connsiteY9" fmla="*/ 20193 h 40004"/>
                <a:gd name="connsiteX10" fmla="*/ 8382 w 17716"/>
                <a:gd name="connsiteY10" fmla="*/ 20193 h 40004"/>
                <a:gd name="connsiteX11" fmla="*/ 12097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7 w 17716"/>
                <a:gd name="connsiteY16" fmla="*/ 4096 h 40004"/>
                <a:gd name="connsiteX17" fmla="*/ 4477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7" y="18955"/>
                  </a:cubicBezTo>
                  <a:cubicBezTo>
                    <a:pt x="12859" y="18098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525" y="4572"/>
                    <a:pt x="10382" y="4096"/>
                    <a:pt x="8763" y="4096"/>
                  </a:cubicBezTo>
                  <a:lnTo>
                    <a:pt x="4477" y="4096"/>
                  </a:lnTo>
                  <a:lnTo>
                    <a:pt x="4477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7" name="Forme libre : forme 2646">
              <a:extLst>
                <a:ext uri="{FF2B5EF4-FFF2-40B4-BE49-F238E27FC236}">
                  <a16:creationId xmlns:a16="http://schemas.microsoft.com/office/drawing/2014/main" id="{BD4A803E-D49F-7D04-16FB-B7DF3357CCEC}"/>
                </a:ext>
              </a:extLst>
            </p:cNvPr>
            <p:cNvSpPr/>
            <p:nvPr/>
          </p:nvSpPr>
          <p:spPr>
            <a:xfrm>
              <a:off x="13456328" y="210716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5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5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8" name="Forme libre : forme 2647">
              <a:extLst>
                <a:ext uri="{FF2B5EF4-FFF2-40B4-BE49-F238E27FC236}">
                  <a16:creationId xmlns:a16="http://schemas.microsoft.com/office/drawing/2014/main" id="{C721E743-EA64-B60B-2ED1-3D1560E9EB2A}"/>
                </a:ext>
              </a:extLst>
            </p:cNvPr>
            <p:cNvSpPr/>
            <p:nvPr/>
          </p:nvSpPr>
          <p:spPr>
            <a:xfrm>
              <a:off x="13482636" y="2107168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5 w 18669"/>
                <a:gd name="connsiteY21" fmla="*/ 13335 h 39909"/>
                <a:gd name="connsiteX22" fmla="*/ 13525 w 18669"/>
                <a:gd name="connsiteY22" fmla="*/ 9525 h 39909"/>
                <a:gd name="connsiteX23" fmla="*/ 8858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4" y="18479"/>
                    <a:pt x="12097" y="17621"/>
                  </a:cubicBezTo>
                  <a:cubicBezTo>
                    <a:pt x="13049" y="16764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9" name="Forme libre : forme 2648">
              <a:extLst>
                <a:ext uri="{FF2B5EF4-FFF2-40B4-BE49-F238E27FC236}">
                  <a16:creationId xmlns:a16="http://schemas.microsoft.com/office/drawing/2014/main" id="{4C36602B-405F-49FA-3378-B618A81ECF1C}"/>
                </a:ext>
              </a:extLst>
            </p:cNvPr>
            <p:cNvSpPr/>
            <p:nvPr/>
          </p:nvSpPr>
          <p:spPr>
            <a:xfrm>
              <a:off x="13506129" y="2107168"/>
              <a:ext cx="4562" cy="40772"/>
            </a:xfrm>
            <a:custGeom>
              <a:avLst/>
              <a:gdLst>
                <a:gd name="connsiteX0" fmla="*/ 0 w 4476"/>
                <a:gd name="connsiteY0" fmla="*/ 0 h 40004"/>
                <a:gd name="connsiteX1" fmla="*/ 4477 w 4476"/>
                <a:gd name="connsiteY1" fmla="*/ 0 h 40004"/>
                <a:gd name="connsiteX2" fmla="*/ 4477 w 4476"/>
                <a:gd name="connsiteY2" fmla="*/ 40005 h 40004"/>
                <a:gd name="connsiteX3" fmla="*/ 0 w 4476"/>
                <a:gd name="connsiteY3" fmla="*/ 40005 h 40004"/>
                <a:gd name="connsiteX4" fmla="*/ 0 w 4476"/>
                <a:gd name="connsiteY4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4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0" name="Forme libre : forme 2649">
              <a:extLst>
                <a:ext uri="{FF2B5EF4-FFF2-40B4-BE49-F238E27FC236}">
                  <a16:creationId xmlns:a16="http://schemas.microsoft.com/office/drawing/2014/main" id="{A3B10D75-279B-37D9-CEB7-5760FB79437C}"/>
                </a:ext>
              </a:extLst>
            </p:cNvPr>
            <p:cNvSpPr/>
            <p:nvPr/>
          </p:nvSpPr>
          <p:spPr>
            <a:xfrm>
              <a:off x="13515254" y="2106780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4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4" y="27622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1" name="Forme libre : forme 2650">
              <a:extLst>
                <a:ext uri="{FF2B5EF4-FFF2-40B4-BE49-F238E27FC236}">
                  <a16:creationId xmlns:a16="http://schemas.microsoft.com/office/drawing/2014/main" id="{9470DF32-2ACA-0464-FB52-371491A26401}"/>
                </a:ext>
              </a:extLst>
            </p:cNvPr>
            <p:cNvSpPr/>
            <p:nvPr/>
          </p:nvSpPr>
          <p:spPr>
            <a:xfrm>
              <a:off x="13429049" y="2157649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3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381 w 18383"/>
                <a:gd name="connsiteY12" fmla="*/ 16954 h 40005"/>
                <a:gd name="connsiteX13" fmla="*/ 7810 w 18383"/>
                <a:gd name="connsiteY13" fmla="*/ 16954 h 40005"/>
                <a:gd name="connsiteX14" fmla="*/ 11906 w 18383"/>
                <a:gd name="connsiteY14" fmla="*/ 15812 h 40005"/>
                <a:gd name="connsiteX15" fmla="*/ 13144 w 18383"/>
                <a:gd name="connsiteY15" fmla="*/ 11621 h 40005"/>
                <a:gd name="connsiteX16" fmla="*/ 13144 w 18383"/>
                <a:gd name="connsiteY16" fmla="*/ 9239 h 40005"/>
                <a:gd name="connsiteX17" fmla="*/ 12097 w 18383"/>
                <a:gd name="connsiteY17" fmla="*/ 5239 h 40005"/>
                <a:gd name="connsiteX18" fmla="*/ 8763 w 18383"/>
                <a:gd name="connsiteY18" fmla="*/ 4000 h 40005"/>
                <a:gd name="connsiteX19" fmla="*/ 4381 w 18383"/>
                <a:gd name="connsiteY19" fmla="*/ 4000 h 40005"/>
                <a:gd name="connsiteX20" fmla="*/ 4381 w 18383"/>
                <a:gd name="connsiteY20" fmla="*/ 16954 h 40005"/>
                <a:gd name="connsiteX21" fmla="*/ 4381 w 18383"/>
                <a:gd name="connsiteY21" fmla="*/ 36004 h 40005"/>
                <a:gd name="connsiteX22" fmla="*/ 9144 w 18383"/>
                <a:gd name="connsiteY22" fmla="*/ 36004 h 40005"/>
                <a:gd name="connsiteX23" fmla="*/ 13906 w 18383"/>
                <a:gd name="connsiteY23" fmla="*/ 30575 h 40005"/>
                <a:gd name="connsiteX24" fmla="*/ 13906 w 18383"/>
                <a:gd name="connsiteY24" fmla="*/ 27051 h 40005"/>
                <a:gd name="connsiteX25" fmla="*/ 12573 w 18383"/>
                <a:gd name="connsiteY25" fmla="*/ 22479 h 40005"/>
                <a:gd name="connsiteX26" fmla="*/ 8287 w 18383"/>
                <a:gd name="connsiteY26" fmla="*/ 21146 h 40005"/>
                <a:gd name="connsiteX27" fmla="*/ 4381 w 18383"/>
                <a:gd name="connsiteY27" fmla="*/ 21146 h 40005"/>
                <a:gd name="connsiteX28" fmla="*/ 4381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3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7" y="5906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16954"/>
                  </a:moveTo>
                  <a:lnTo>
                    <a:pt x="7810" y="16954"/>
                  </a:lnTo>
                  <a:cubicBezTo>
                    <a:pt x="9715" y="16954"/>
                    <a:pt x="11049" y="16574"/>
                    <a:pt x="11906" y="15812"/>
                  </a:cubicBezTo>
                  <a:cubicBezTo>
                    <a:pt x="12763" y="15050"/>
                    <a:pt x="13144" y="13621"/>
                    <a:pt x="13144" y="11621"/>
                  </a:cubicBezTo>
                  <a:lnTo>
                    <a:pt x="13144" y="9239"/>
                  </a:lnTo>
                  <a:cubicBezTo>
                    <a:pt x="13144" y="7429"/>
                    <a:pt x="12763" y="6096"/>
                    <a:pt x="12097" y="5239"/>
                  </a:cubicBezTo>
                  <a:cubicBezTo>
                    <a:pt x="11430" y="4382"/>
                    <a:pt x="10287" y="4000"/>
                    <a:pt x="8763" y="4000"/>
                  </a:cubicBezTo>
                  <a:lnTo>
                    <a:pt x="4381" y="4000"/>
                  </a:lnTo>
                  <a:lnTo>
                    <a:pt x="4381" y="16954"/>
                  </a:lnTo>
                  <a:close/>
                  <a:moveTo>
                    <a:pt x="4381" y="36004"/>
                  </a:moveTo>
                  <a:lnTo>
                    <a:pt x="9144" y="36004"/>
                  </a:lnTo>
                  <a:cubicBezTo>
                    <a:pt x="12287" y="36004"/>
                    <a:pt x="13906" y="34195"/>
                    <a:pt x="13906" y="30575"/>
                  </a:cubicBezTo>
                  <a:lnTo>
                    <a:pt x="13906" y="27051"/>
                  </a:lnTo>
                  <a:cubicBezTo>
                    <a:pt x="13906" y="24860"/>
                    <a:pt x="13430" y="23336"/>
                    <a:pt x="12573" y="22479"/>
                  </a:cubicBezTo>
                  <a:cubicBezTo>
                    <a:pt x="11716" y="21622"/>
                    <a:pt x="10287" y="21146"/>
                    <a:pt x="8287" y="21146"/>
                  </a:cubicBezTo>
                  <a:lnTo>
                    <a:pt x="4381" y="21146"/>
                  </a:lnTo>
                  <a:lnTo>
                    <a:pt x="4381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2" name="Forme libre : forme 2651">
              <a:extLst>
                <a:ext uri="{FF2B5EF4-FFF2-40B4-BE49-F238E27FC236}">
                  <a16:creationId xmlns:a16="http://schemas.microsoft.com/office/drawing/2014/main" id="{3944061B-F408-8ECE-1FA1-9E4B37531C80}"/>
                </a:ext>
              </a:extLst>
            </p:cNvPr>
            <p:cNvSpPr/>
            <p:nvPr/>
          </p:nvSpPr>
          <p:spPr>
            <a:xfrm>
              <a:off x="13452056" y="2157357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6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6 h 40671"/>
                <a:gd name="connsiteX16" fmla="*/ 9239 w 18383"/>
                <a:gd name="connsiteY16" fmla="*/ 3905 h 40671"/>
                <a:gd name="connsiteX17" fmla="*/ 4477 w 18383"/>
                <a:gd name="connsiteY17" fmla="*/ 9716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5"/>
                    <a:pt x="12192" y="40672"/>
                    <a:pt x="9144" y="40672"/>
                  </a:cubicBezTo>
                  <a:cubicBezTo>
                    <a:pt x="6191" y="40672"/>
                    <a:pt x="3905" y="39815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6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6"/>
                  </a:lnTo>
                  <a:cubicBezTo>
                    <a:pt x="14002" y="5906"/>
                    <a:pt x="12383" y="3905"/>
                    <a:pt x="9239" y="3905"/>
                  </a:cubicBezTo>
                  <a:cubicBezTo>
                    <a:pt x="6096" y="3905"/>
                    <a:pt x="4477" y="5906"/>
                    <a:pt x="4477" y="9716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3" name="Forme libre : forme 2652">
              <a:extLst>
                <a:ext uri="{FF2B5EF4-FFF2-40B4-BE49-F238E27FC236}">
                  <a16:creationId xmlns:a16="http://schemas.microsoft.com/office/drawing/2014/main" id="{77E4A4E1-D2DA-6335-48F5-1B9CD29A7B9F}"/>
                </a:ext>
              </a:extLst>
            </p:cNvPr>
            <p:cNvSpPr/>
            <p:nvPr/>
          </p:nvSpPr>
          <p:spPr>
            <a:xfrm>
              <a:off x="13475647" y="215764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4" name="Forme libre : forme 2653">
              <a:extLst>
                <a:ext uri="{FF2B5EF4-FFF2-40B4-BE49-F238E27FC236}">
                  <a16:creationId xmlns:a16="http://schemas.microsoft.com/office/drawing/2014/main" id="{54A40ABB-A27D-AC56-F437-758A0E9AC3E2}"/>
                </a:ext>
              </a:extLst>
            </p:cNvPr>
            <p:cNvSpPr/>
            <p:nvPr/>
          </p:nvSpPr>
          <p:spPr>
            <a:xfrm>
              <a:off x="13498847" y="2157649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860 h 39909"/>
                <a:gd name="connsiteX19" fmla="*/ 7715 w 18669"/>
                <a:gd name="connsiteY19" fmla="*/ 18860 h 39909"/>
                <a:gd name="connsiteX20" fmla="*/ 12002 w 18669"/>
                <a:gd name="connsiteY20" fmla="*/ 17621 h 39909"/>
                <a:gd name="connsiteX21" fmla="*/ 13430 w 18669"/>
                <a:gd name="connsiteY21" fmla="*/ 13335 h 39909"/>
                <a:gd name="connsiteX22" fmla="*/ 13430 w 18669"/>
                <a:gd name="connsiteY22" fmla="*/ 9525 h 39909"/>
                <a:gd name="connsiteX23" fmla="*/ 8763 w 18669"/>
                <a:gd name="connsiteY23" fmla="*/ 4000 h 39909"/>
                <a:gd name="connsiteX24" fmla="*/ 4382 w 18669"/>
                <a:gd name="connsiteY24" fmla="*/ 4000 h 39909"/>
                <a:gd name="connsiteX25" fmla="*/ 4382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860"/>
                  </a:moveTo>
                  <a:lnTo>
                    <a:pt x="7715" y="18860"/>
                  </a:lnTo>
                  <a:cubicBezTo>
                    <a:pt x="9620" y="18860"/>
                    <a:pt x="11049" y="18479"/>
                    <a:pt x="12002" y="17621"/>
                  </a:cubicBezTo>
                  <a:cubicBezTo>
                    <a:pt x="12954" y="16764"/>
                    <a:pt x="13430" y="15431"/>
                    <a:pt x="13430" y="13335"/>
                  </a:cubicBezTo>
                  <a:lnTo>
                    <a:pt x="13430" y="9525"/>
                  </a:lnTo>
                  <a:cubicBezTo>
                    <a:pt x="13430" y="5906"/>
                    <a:pt x="11906" y="4000"/>
                    <a:pt x="8763" y="4000"/>
                  </a:cubicBezTo>
                  <a:lnTo>
                    <a:pt x="4382" y="4000"/>
                  </a:lnTo>
                  <a:lnTo>
                    <a:pt x="4382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5" name="Forme libre : forme 2654">
              <a:extLst>
                <a:ext uri="{FF2B5EF4-FFF2-40B4-BE49-F238E27FC236}">
                  <a16:creationId xmlns:a16="http://schemas.microsoft.com/office/drawing/2014/main" id="{01589E5D-41E9-3639-CFC0-87F46A8D0268}"/>
                </a:ext>
              </a:extLst>
            </p:cNvPr>
            <p:cNvSpPr/>
            <p:nvPr/>
          </p:nvSpPr>
          <p:spPr>
            <a:xfrm>
              <a:off x="13521952" y="2157260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6" name="Forme libre : forme 2655">
              <a:extLst>
                <a:ext uri="{FF2B5EF4-FFF2-40B4-BE49-F238E27FC236}">
                  <a16:creationId xmlns:a16="http://schemas.microsoft.com/office/drawing/2014/main" id="{FE7A7FA6-C2A6-55DD-49AE-C0DAD7F70F1C}"/>
                </a:ext>
              </a:extLst>
            </p:cNvPr>
            <p:cNvSpPr/>
            <p:nvPr/>
          </p:nvSpPr>
          <p:spPr>
            <a:xfrm>
              <a:off x="13409439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7" name="Forme libre : forme 2656">
              <a:extLst>
                <a:ext uri="{FF2B5EF4-FFF2-40B4-BE49-F238E27FC236}">
                  <a16:creationId xmlns:a16="http://schemas.microsoft.com/office/drawing/2014/main" id="{DA50878C-18C5-AAA9-0B62-5798C92E6106}"/>
                </a:ext>
              </a:extLst>
            </p:cNvPr>
            <p:cNvSpPr/>
            <p:nvPr/>
          </p:nvSpPr>
          <p:spPr>
            <a:xfrm>
              <a:off x="13432446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8" name="Forme libre : forme 2657">
              <a:extLst>
                <a:ext uri="{FF2B5EF4-FFF2-40B4-BE49-F238E27FC236}">
                  <a16:creationId xmlns:a16="http://schemas.microsoft.com/office/drawing/2014/main" id="{A63DF013-918D-06E9-5283-76884F445FB2}"/>
                </a:ext>
              </a:extLst>
            </p:cNvPr>
            <p:cNvSpPr/>
            <p:nvPr/>
          </p:nvSpPr>
          <p:spPr>
            <a:xfrm>
              <a:off x="13452542" y="2208129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8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9" name="Forme libre : forme 2658">
              <a:extLst>
                <a:ext uri="{FF2B5EF4-FFF2-40B4-BE49-F238E27FC236}">
                  <a16:creationId xmlns:a16="http://schemas.microsoft.com/office/drawing/2014/main" id="{A4DDEEA9-74D1-2EB3-AD27-FD20567BA7AF}"/>
                </a:ext>
              </a:extLst>
            </p:cNvPr>
            <p:cNvSpPr/>
            <p:nvPr/>
          </p:nvSpPr>
          <p:spPr>
            <a:xfrm>
              <a:off x="13477103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19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0" name="Forme libre : forme 2659">
              <a:extLst>
                <a:ext uri="{FF2B5EF4-FFF2-40B4-BE49-F238E27FC236}">
                  <a16:creationId xmlns:a16="http://schemas.microsoft.com/office/drawing/2014/main" id="{27F1FF1A-3B71-701B-2EB0-E0670C4D957F}"/>
                </a:ext>
              </a:extLst>
            </p:cNvPr>
            <p:cNvSpPr/>
            <p:nvPr/>
          </p:nvSpPr>
          <p:spPr>
            <a:xfrm>
              <a:off x="13499334" y="2207741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6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6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953" y="4382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1" name="Forme libre : forme 2660">
              <a:extLst>
                <a:ext uri="{FF2B5EF4-FFF2-40B4-BE49-F238E27FC236}">
                  <a16:creationId xmlns:a16="http://schemas.microsoft.com/office/drawing/2014/main" id="{AF7119FC-41D1-0617-545F-B5B1762EA5B1}"/>
                </a:ext>
              </a:extLst>
            </p:cNvPr>
            <p:cNvSpPr/>
            <p:nvPr/>
          </p:nvSpPr>
          <p:spPr>
            <a:xfrm>
              <a:off x="13522244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2" name="Forme libre : forme 2661">
              <a:extLst>
                <a:ext uri="{FF2B5EF4-FFF2-40B4-BE49-F238E27FC236}">
                  <a16:creationId xmlns:a16="http://schemas.microsoft.com/office/drawing/2014/main" id="{03F723AC-0B81-34E8-2AE5-83D370F121D4}"/>
                </a:ext>
              </a:extLst>
            </p:cNvPr>
            <p:cNvSpPr/>
            <p:nvPr/>
          </p:nvSpPr>
          <p:spPr>
            <a:xfrm>
              <a:off x="13543795" y="220812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3" name="Forme libre : forme 2662">
              <a:extLst>
                <a:ext uri="{FF2B5EF4-FFF2-40B4-BE49-F238E27FC236}">
                  <a16:creationId xmlns:a16="http://schemas.microsoft.com/office/drawing/2014/main" id="{F01B5964-29E9-8273-47BF-F79A727BFD5D}"/>
                </a:ext>
              </a:extLst>
            </p:cNvPr>
            <p:cNvSpPr/>
            <p:nvPr/>
          </p:nvSpPr>
          <p:spPr>
            <a:xfrm>
              <a:off x="13430699" y="2258221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5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3" y="4000"/>
                    <a:pt x="9239" y="4000"/>
                  </a:cubicBezTo>
                  <a:cubicBezTo>
                    <a:pt x="6096" y="4000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5" y="36290"/>
                    <a:pt x="15811" y="38005"/>
                  </a:cubicBezTo>
                  <a:cubicBezTo>
                    <a:pt x="14288" y="39815"/>
                    <a:pt x="12001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4" name="Forme libre : forme 2663">
              <a:extLst>
                <a:ext uri="{FF2B5EF4-FFF2-40B4-BE49-F238E27FC236}">
                  <a16:creationId xmlns:a16="http://schemas.microsoft.com/office/drawing/2014/main" id="{EE9EDA9B-E8C7-63C5-D19B-18FA159CF608}"/>
                </a:ext>
              </a:extLst>
            </p:cNvPr>
            <p:cNvSpPr/>
            <p:nvPr/>
          </p:nvSpPr>
          <p:spPr>
            <a:xfrm>
              <a:off x="13453803" y="225860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5" name="Forme libre : forme 2664">
              <a:extLst>
                <a:ext uri="{FF2B5EF4-FFF2-40B4-BE49-F238E27FC236}">
                  <a16:creationId xmlns:a16="http://schemas.microsoft.com/office/drawing/2014/main" id="{DF99E01A-0D00-E5E2-5892-8C919BE97D6A}"/>
                </a:ext>
              </a:extLst>
            </p:cNvPr>
            <p:cNvSpPr/>
            <p:nvPr/>
          </p:nvSpPr>
          <p:spPr>
            <a:xfrm>
              <a:off x="13477005" y="225860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6" name="Forme libre : forme 2665">
              <a:extLst>
                <a:ext uri="{FF2B5EF4-FFF2-40B4-BE49-F238E27FC236}">
                  <a16:creationId xmlns:a16="http://schemas.microsoft.com/office/drawing/2014/main" id="{E75A279E-E391-23D2-9A07-3432AD74ED32}"/>
                </a:ext>
              </a:extLst>
            </p:cNvPr>
            <p:cNvSpPr/>
            <p:nvPr/>
          </p:nvSpPr>
          <p:spPr>
            <a:xfrm>
              <a:off x="13496809" y="2258318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5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5 h 40671"/>
                <a:gd name="connsiteX16" fmla="*/ 9239 w 18383"/>
                <a:gd name="connsiteY16" fmla="*/ 3905 h 40671"/>
                <a:gd name="connsiteX17" fmla="*/ 4477 w 18383"/>
                <a:gd name="connsiteY17" fmla="*/ 9715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5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5"/>
                  </a:lnTo>
                  <a:cubicBezTo>
                    <a:pt x="14002" y="5905"/>
                    <a:pt x="12383" y="3905"/>
                    <a:pt x="9239" y="3905"/>
                  </a:cubicBezTo>
                  <a:cubicBezTo>
                    <a:pt x="6096" y="3905"/>
                    <a:pt x="4477" y="5905"/>
                    <a:pt x="4477" y="9715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7" name="Forme libre : forme 2666">
              <a:extLst>
                <a:ext uri="{FF2B5EF4-FFF2-40B4-BE49-F238E27FC236}">
                  <a16:creationId xmlns:a16="http://schemas.microsoft.com/office/drawing/2014/main" id="{C3DCAF27-2856-26A0-9F54-843602DD1849}"/>
                </a:ext>
              </a:extLst>
            </p:cNvPr>
            <p:cNvSpPr/>
            <p:nvPr/>
          </p:nvSpPr>
          <p:spPr>
            <a:xfrm>
              <a:off x="13519816" y="2258706"/>
              <a:ext cx="18638" cy="40772"/>
            </a:xfrm>
            <a:custGeom>
              <a:avLst/>
              <a:gdLst>
                <a:gd name="connsiteX0" fmla="*/ 18193 w 18287"/>
                <a:gd name="connsiteY0" fmla="*/ 35909 h 40004"/>
                <a:gd name="connsiteX1" fmla="*/ 18193 w 18287"/>
                <a:gd name="connsiteY1" fmla="*/ 40005 h 40004"/>
                <a:gd name="connsiteX2" fmla="*/ 0 w 18287"/>
                <a:gd name="connsiteY2" fmla="*/ 40005 h 40004"/>
                <a:gd name="connsiteX3" fmla="*/ 0 w 18287"/>
                <a:gd name="connsiteY3" fmla="*/ 36004 h 40004"/>
                <a:gd name="connsiteX4" fmla="*/ 13716 w 18287"/>
                <a:gd name="connsiteY4" fmla="*/ 4096 h 40004"/>
                <a:gd name="connsiteX5" fmla="*/ 667 w 18287"/>
                <a:gd name="connsiteY5" fmla="*/ 4096 h 40004"/>
                <a:gd name="connsiteX6" fmla="*/ 667 w 18287"/>
                <a:gd name="connsiteY6" fmla="*/ 0 h 40004"/>
                <a:gd name="connsiteX7" fmla="*/ 18288 w 18287"/>
                <a:gd name="connsiteY7" fmla="*/ 0 h 40004"/>
                <a:gd name="connsiteX8" fmla="*/ 18288 w 18287"/>
                <a:gd name="connsiteY8" fmla="*/ 4000 h 40004"/>
                <a:gd name="connsiteX9" fmla="*/ 4477 w 18287"/>
                <a:gd name="connsiteY9" fmla="*/ 35909 h 40004"/>
                <a:gd name="connsiteX10" fmla="*/ 18193 w 18287"/>
                <a:gd name="connsiteY10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7" h="40004">
                  <a:moveTo>
                    <a:pt x="18193" y="35909"/>
                  </a:moveTo>
                  <a:lnTo>
                    <a:pt x="18193" y="40005"/>
                  </a:lnTo>
                  <a:lnTo>
                    <a:pt x="0" y="40005"/>
                  </a:lnTo>
                  <a:lnTo>
                    <a:pt x="0" y="36004"/>
                  </a:lnTo>
                  <a:lnTo>
                    <a:pt x="13716" y="4096"/>
                  </a:lnTo>
                  <a:lnTo>
                    <a:pt x="667" y="4096"/>
                  </a:lnTo>
                  <a:lnTo>
                    <a:pt x="667" y="0"/>
                  </a:lnTo>
                  <a:lnTo>
                    <a:pt x="18288" y="0"/>
                  </a:lnTo>
                  <a:lnTo>
                    <a:pt x="18288" y="4000"/>
                  </a:lnTo>
                  <a:lnTo>
                    <a:pt x="4477" y="35909"/>
                  </a:lnTo>
                  <a:lnTo>
                    <a:pt x="18193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8" name="Forme libre : forme 2667">
              <a:extLst>
                <a:ext uri="{FF2B5EF4-FFF2-40B4-BE49-F238E27FC236}">
                  <a16:creationId xmlns:a16="http://schemas.microsoft.com/office/drawing/2014/main" id="{1D01E81D-E6F9-729D-2567-2E5DCB8F0552}"/>
                </a:ext>
              </a:extLst>
            </p:cNvPr>
            <p:cNvSpPr/>
            <p:nvPr/>
          </p:nvSpPr>
          <p:spPr>
            <a:xfrm>
              <a:off x="15059276" y="4509744"/>
              <a:ext cx="18056" cy="40773"/>
            </a:xfrm>
            <a:custGeom>
              <a:avLst/>
              <a:gdLst>
                <a:gd name="connsiteX0" fmla="*/ 0 w 17716"/>
                <a:gd name="connsiteY0" fmla="*/ 0 h 40005"/>
                <a:gd name="connsiteX1" fmla="*/ 8763 w 17716"/>
                <a:gd name="connsiteY1" fmla="*/ 0 h 40005"/>
                <a:gd name="connsiteX2" fmla="*/ 17717 w 17716"/>
                <a:gd name="connsiteY2" fmla="*/ 9811 h 40005"/>
                <a:gd name="connsiteX3" fmla="*/ 17717 w 17716"/>
                <a:gd name="connsiteY3" fmla="*/ 14573 h 40005"/>
                <a:gd name="connsiteX4" fmla="*/ 8382 w 17716"/>
                <a:gd name="connsiteY4" fmla="*/ 24194 h 40005"/>
                <a:gd name="connsiteX5" fmla="*/ 4477 w 17716"/>
                <a:gd name="connsiteY5" fmla="*/ 24194 h 40005"/>
                <a:gd name="connsiteX6" fmla="*/ 4477 w 17716"/>
                <a:gd name="connsiteY6" fmla="*/ 40005 h 40005"/>
                <a:gd name="connsiteX7" fmla="*/ 0 w 17716"/>
                <a:gd name="connsiteY7" fmla="*/ 40005 h 40005"/>
                <a:gd name="connsiteX8" fmla="*/ 0 w 17716"/>
                <a:gd name="connsiteY8" fmla="*/ 0 h 40005"/>
                <a:gd name="connsiteX9" fmla="*/ 4381 w 17716"/>
                <a:gd name="connsiteY9" fmla="*/ 20193 h 40005"/>
                <a:gd name="connsiteX10" fmla="*/ 8287 w 17716"/>
                <a:gd name="connsiteY10" fmla="*/ 20193 h 40005"/>
                <a:gd name="connsiteX11" fmla="*/ 12002 w 17716"/>
                <a:gd name="connsiteY11" fmla="*/ 18955 h 40005"/>
                <a:gd name="connsiteX12" fmla="*/ 13240 w 17716"/>
                <a:gd name="connsiteY12" fmla="*/ 14859 h 40005"/>
                <a:gd name="connsiteX13" fmla="*/ 13240 w 17716"/>
                <a:gd name="connsiteY13" fmla="*/ 9525 h 40005"/>
                <a:gd name="connsiteX14" fmla="*/ 12192 w 17716"/>
                <a:gd name="connsiteY14" fmla="*/ 5429 h 40005"/>
                <a:gd name="connsiteX15" fmla="*/ 8668 w 17716"/>
                <a:gd name="connsiteY15" fmla="*/ 4096 h 40005"/>
                <a:gd name="connsiteX16" fmla="*/ 4381 w 17716"/>
                <a:gd name="connsiteY16" fmla="*/ 4096 h 40005"/>
                <a:gd name="connsiteX17" fmla="*/ 4381 w 17716"/>
                <a:gd name="connsiteY17" fmla="*/ 2019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5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7" y="3239"/>
                    <a:pt x="17717" y="9811"/>
                  </a:cubicBezTo>
                  <a:lnTo>
                    <a:pt x="17717" y="14573"/>
                  </a:lnTo>
                  <a:cubicBezTo>
                    <a:pt x="17717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20193"/>
                  </a:moveTo>
                  <a:lnTo>
                    <a:pt x="8287" y="20193"/>
                  </a:lnTo>
                  <a:cubicBezTo>
                    <a:pt x="10001" y="20193"/>
                    <a:pt x="11239" y="19812"/>
                    <a:pt x="12002" y="18955"/>
                  </a:cubicBezTo>
                  <a:cubicBezTo>
                    <a:pt x="12763" y="18098"/>
                    <a:pt x="13240" y="16764"/>
                    <a:pt x="13240" y="14859"/>
                  </a:cubicBezTo>
                  <a:lnTo>
                    <a:pt x="13240" y="9525"/>
                  </a:lnTo>
                  <a:cubicBezTo>
                    <a:pt x="13240" y="7620"/>
                    <a:pt x="12859" y="6287"/>
                    <a:pt x="12192" y="5429"/>
                  </a:cubicBezTo>
                  <a:cubicBezTo>
                    <a:pt x="11430" y="4572"/>
                    <a:pt x="10287" y="4096"/>
                    <a:pt x="8668" y="4096"/>
                  </a:cubicBezTo>
                  <a:lnTo>
                    <a:pt x="4381" y="4096"/>
                  </a:lnTo>
                  <a:lnTo>
                    <a:pt x="4381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9" name="Forme libre : forme 2668">
              <a:extLst>
                <a:ext uri="{FF2B5EF4-FFF2-40B4-BE49-F238E27FC236}">
                  <a16:creationId xmlns:a16="http://schemas.microsoft.com/office/drawing/2014/main" id="{9ECE9D83-7141-F119-11BE-81DC9269E4DD}"/>
                </a:ext>
              </a:extLst>
            </p:cNvPr>
            <p:cNvSpPr/>
            <p:nvPr/>
          </p:nvSpPr>
          <p:spPr>
            <a:xfrm>
              <a:off x="15079565" y="450974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4 h 40005"/>
                <a:gd name="connsiteX11" fmla="*/ 15145 w 21716"/>
                <a:gd name="connsiteY11" fmla="*/ 28004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0" name="Forme libre : forme 2669">
              <a:extLst>
                <a:ext uri="{FF2B5EF4-FFF2-40B4-BE49-F238E27FC236}">
                  <a16:creationId xmlns:a16="http://schemas.microsoft.com/office/drawing/2014/main" id="{891BEEAA-433F-2CF4-7ACF-08FE84D1EE6A}"/>
                </a:ext>
              </a:extLst>
            </p:cNvPr>
            <p:cNvSpPr/>
            <p:nvPr/>
          </p:nvSpPr>
          <p:spPr>
            <a:xfrm>
              <a:off x="15105873" y="4509744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764 h 39909"/>
                <a:gd name="connsiteX19" fmla="*/ 7716 w 18669"/>
                <a:gd name="connsiteY19" fmla="*/ 18764 h 39909"/>
                <a:gd name="connsiteX20" fmla="*/ 12002 w 18669"/>
                <a:gd name="connsiteY20" fmla="*/ 17526 h 39909"/>
                <a:gd name="connsiteX21" fmla="*/ 13430 w 18669"/>
                <a:gd name="connsiteY21" fmla="*/ 13240 h 39909"/>
                <a:gd name="connsiteX22" fmla="*/ 13430 w 18669"/>
                <a:gd name="connsiteY22" fmla="*/ 9430 h 39909"/>
                <a:gd name="connsiteX23" fmla="*/ 8763 w 18669"/>
                <a:gd name="connsiteY23" fmla="*/ 3905 h 39909"/>
                <a:gd name="connsiteX24" fmla="*/ 4382 w 18669"/>
                <a:gd name="connsiteY24" fmla="*/ 3905 h 39909"/>
                <a:gd name="connsiteX25" fmla="*/ 4382 w 18669"/>
                <a:gd name="connsiteY25" fmla="*/ 18764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8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764"/>
                  </a:moveTo>
                  <a:lnTo>
                    <a:pt x="7716" y="18764"/>
                  </a:lnTo>
                  <a:cubicBezTo>
                    <a:pt x="9620" y="18764"/>
                    <a:pt x="11049" y="18383"/>
                    <a:pt x="12002" y="17526"/>
                  </a:cubicBezTo>
                  <a:cubicBezTo>
                    <a:pt x="12954" y="16669"/>
                    <a:pt x="13430" y="15335"/>
                    <a:pt x="13430" y="13240"/>
                  </a:cubicBezTo>
                  <a:lnTo>
                    <a:pt x="13430" y="9430"/>
                  </a:lnTo>
                  <a:cubicBezTo>
                    <a:pt x="13430" y="5810"/>
                    <a:pt x="11906" y="3905"/>
                    <a:pt x="8763" y="3905"/>
                  </a:cubicBezTo>
                  <a:lnTo>
                    <a:pt x="4382" y="3905"/>
                  </a:lnTo>
                  <a:lnTo>
                    <a:pt x="4382" y="1876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1" name="Forme libre : forme 2670">
              <a:extLst>
                <a:ext uri="{FF2B5EF4-FFF2-40B4-BE49-F238E27FC236}">
                  <a16:creationId xmlns:a16="http://schemas.microsoft.com/office/drawing/2014/main" id="{EA38A0E0-A763-5659-A024-E3A62CF1EC86}"/>
                </a:ext>
              </a:extLst>
            </p:cNvPr>
            <p:cNvSpPr/>
            <p:nvPr/>
          </p:nvSpPr>
          <p:spPr>
            <a:xfrm>
              <a:off x="15129367" y="4509744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7 w 4476"/>
                <a:gd name="connsiteY1" fmla="*/ 0 h 40005"/>
                <a:gd name="connsiteX2" fmla="*/ 4477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2" name="Forme libre : forme 2671">
              <a:extLst>
                <a:ext uri="{FF2B5EF4-FFF2-40B4-BE49-F238E27FC236}">
                  <a16:creationId xmlns:a16="http://schemas.microsoft.com/office/drawing/2014/main" id="{496757E8-B5C6-69CC-D357-C07EA92F8A0A}"/>
                </a:ext>
              </a:extLst>
            </p:cNvPr>
            <p:cNvSpPr/>
            <p:nvPr/>
          </p:nvSpPr>
          <p:spPr>
            <a:xfrm>
              <a:off x="15138395" y="4509259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1 h 40766"/>
                <a:gd name="connsiteX8" fmla="*/ 4763 w 18097"/>
                <a:gd name="connsiteY8" fmla="*/ 9620 h 40766"/>
                <a:gd name="connsiteX9" fmla="*/ 5715 w 18097"/>
                <a:gd name="connsiteY9" fmla="*/ 13526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6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1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1"/>
                    <a:pt x="9335" y="4001"/>
                  </a:cubicBezTo>
                  <a:cubicBezTo>
                    <a:pt x="6287" y="4001"/>
                    <a:pt x="4763" y="5905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2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3" name="Forme libre : forme 2672">
              <a:extLst>
                <a:ext uri="{FF2B5EF4-FFF2-40B4-BE49-F238E27FC236}">
                  <a16:creationId xmlns:a16="http://schemas.microsoft.com/office/drawing/2014/main" id="{DF2152AF-1ACD-16C5-A146-B8EEC6AB4979}"/>
                </a:ext>
              </a:extLst>
            </p:cNvPr>
            <p:cNvSpPr/>
            <p:nvPr/>
          </p:nvSpPr>
          <p:spPr>
            <a:xfrm>
              <a:off x="15171013" y="450974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4" name="Forme libre : forme 2673">
              <a:extLst>
                <a:ext uri="{FF2B5EF4-FFF2-40B4-BE49-F238E27FC236}">
                  <a16:creationId xmlns:a16="http://schemas.microsoft.com/office/drawing/2014/main" id="{1BD9B01D-2269-5320-768E-F0F13271CE02}"/>
                </a:ext>
              </a:extLst>
            </p:cNvPr>
            <p:cNvSpPr/>
            <p:nvPr/>
          </p:nvSpPr>
          <p:spPr>
            <a:xfrm>
              <a:off x="15186157" y="45097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5" name="Forme libre : forme 2674">
              <a:extLst>
                <a:ext uri="{FF2B5EF4-FFF2-40B4-BE49-F238E27FC236}">
                  <a16:creationId xmlns:a16="http://schemas.microsoft.com/office/drawing/2014/main" id="{52203D42-AF75-F51E-4418-1168AEEB9227}"/>
                </a:ext>
              </a:extLst>
            </p:cNvPr>
            <p:cNvSpPr/>
            <p:nvPr/>
          </p:nvSpPr>
          <p:spPr>
            <a:xfrm>
              <a:off x="15210621" y="4509356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1 w 18383"/>
                <a:gd name="connsiteY11" fmla="*/ 9811 h 40671"/>
                <a:gd name="connsiteX12" fmla="*/ 4381 w 18383"/>
                <a:gd name="connsiteY12" fmla="*/ 30956 h 40671"/>
                <a:gd name="connsiteX13" fmla="*/ 9144 w 18383"/>
                <a:gd name="connsiteY13" fmla="*/ 36766 h 40671"/>
                <a:gd name="connsiteX14" fmla="*/ 13906 w 18383"/>
                <a:gd name="connsiteY14" fmla="*/ 30956 h 40671"/>
                <a:gd name="connsiteX15" fmla="*/ 13906 w 18383"/>
                <a:gd name="connsiteY15" fmla="*/ 9811 h 40671"/>
                <a:gd name="connsiteX16" fmla="*/ 9144 w 18383"/>
                <a:gd name="connsiteY16" fmla="*/ 4000 h 40671"/>
                <a:gd name="connsiteX17" fmla="*/ 4381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1" y="9811"/>
                  </a:moveTo>
                  <a:lnTo>
                    <a:pt x="4381" y="30956"/>
                  </a:lnTo>
                  <a:cubicBezTo>
                    <a:pt x="4381" y="34766"/>
                    <a:pt x="6001" y="36766"/>
                    <a:pt x="9144" y="36766"/>
                  </a:cubicBezTo>
                  <a:cubicBezTo>
                    <a:pt x="12287" y="36766"/>
                    <a:pt x="13906" y="34862"/>
                    <a:pt x="13906" y="30956"/>
                  </a:cubicBezTo>
                  <a:lnTo>
                    <a:pt x="13906" y="9811"/>
                  </a:lnTo>
                  <a:cubicBezTo>
                    <a:pt x="13906" y="6001"/>
                    <a:pt x="12287" y="4000"/>
                    <a:pt x="9144" y="4000"/>
                  </a:cubicBezTo>
                  <a:cubicBezTo>
                    <a:pt x="6001" y="4000"/>
                    <a:pt x="4381" y="5905"/>
                    <a:pt x="4381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6" name="Forme libre : forme 2675">
              <a:extLst>
                <a:ext uri="{FF2B5EF4-FFF2-40B4-BE49-F238E27FC236}">
                  <a16:creationId xmlns:a16="http://schemas.microsoft.com/office/drawing/2014/main" id="{58348DE4-E4A8-0196-74E3-91D3774C90BA}"/>
                </a:ext>
              </a:extLst>
            </p:cNvPr>
            <p:cNvSpPr/>
            <p:nvPr/>
          </p:nvSpPr>
          <p:spPr>
            <a:xfrm>
              <a:off x="15234113" y="45097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7" name="Forme libre : forme 2676">
              <a:extLst>
                <a:ext uri="{FF2B5EF4-FFF2-40B4-BE49-F238E27FC236}">
                  <a16:creationId xmlns:a16="http://schemas.microsoft.com/office/drawing/2014/main" id="{1E507403-C4D7-E88C-808C-D50F5BA7FF96}"/>
                </a:ext>
              </a:extLst>
            </p:cNvPr>
            <p:cNvSpPr/>
            <p:nvPr/>
          </p:nvSpPr>
          <p:spPr>
            <a:xfrm>
              <a:off x="15093351" y="45602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1 w 18383"/>
                <a:gd name="connsiteY14" fmla="*/ 15812 h 40005"/>
                <a:gd name="connsiteX15" fmla="*/ 13240 w 18383"/>
                <a:gd name="connsiteY15" fmla="*/ 11621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1 h 40005"/>
                <a:gd name="connsiteX19" fmla="*/ 4477 w 18383"/>
                <a:gd name="connsiteY19" fmla="*/ 4001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1" y="15812"/>
                  </a:cubicBezTo>
                  <a:cubicBezTo>
                    <a:pt x="12859" y="15049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1"/>
                    <a:pt x="8858" y="4001"/>
                  </a:cubicBezTo>
                  <a:lnTo>
                    <a:pt x="4477" y="4001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8" name="Forme libre : forme 2677">
              <a:extLst>
                <a:ext uri="{FF2B5EF4-FFF2-40B4-BE49-F238E27FC236}">
                  <a16:creationId xmlns:a16="http://schemas.microsoft.com/office/drawing/2014/main" id="{7887CC3A-AC20-73AD-2EA9-C3FE129FD05D}"/>
                </a:ext>
              </a:extLst>
            </p:cNvPr>
            <p:cNvSpPr/>
            <p:nvPr/>
          </p:nvSpPr>
          <p:spPr>
            <a:xfrm>
              <a:off x="15116746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9" name="Forme libre : forme 2678">
              <a:extLst>
                <a:ext uri="{FF2B5EF4-FFF2-40B4-BE49-F238E27FC236}">
                  <a16:creationId xmlns:a16="http://schemas.microsoft.com/office/drawing/2014/main" id="{CA3EFEE5-59D5-F09D-2A44-AAAABA2E98B2}"/>
                </a:ext>
              </a:extLst>
            </p:cNvPr>
            <p:cNvSpPr/>
            <p:nvPr/>
          </p:nvSpPr>
          <p:spPr>
            <a:xfrm>
              <a:off x="15138298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0" name="Forme libre : forme 2679">
              <a:extLst>
                <a:ext uri="{FF2B5EF4-FFF2-40B4-BE49-F238E27FC236}">
                  <a16:creationId xmlns:a16="http://schemas.microsoft.com/office/drawing/2014/main" id="{ADA232D4-AEF4-399F-C5A4-DF7F315B4FDF}"/>
                </a:ext>
              </a:extLst>
            </p:cNvPr>
            <p:cNvSpPr/>
            <p:nvPr/>
          </p:nvSpPr>
          <p:spPr>
            <a:xfrm>
              <a:off x="15158490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1" name="Forme libre : forme 2680">
              <a:extLst>
                <a:ext uri="{FF2B5EF4-FFF2-40B4-BE49-F238E27FC236}">
                  <a16:creationId xmlns:a16="http://schemas.microsoft.com/office/drawing/2014/main" id="{AD40235F-63F3-1972-BCAB-B51222B557C6}"/>
                </a:ext>
              </a:extLst>
            </p:cNvPr>
            <p:cNvSpPr/>
            <p:nvPr/>
          </p:nvSpPr>
          <p:spPr>
            <a:xfrm>
              <a:off x="15178681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2" name="Forme libre : forme 2681">
              <a:extLst>
                <a:ext uri="{FF2B5EF4-FFF2-40B4-BE49-F238E27FC236}">
                  <a16:creationId xmlns:a16="http://schemas.microsoft.com/office/drawing/2014/main" id="{26219E8E-6C3B-8F0A-0B2F-D90EDEEF6690}"/>
                </a:ext>
              </a:extLst>
            </p:cNvPr>
            <p:cNvSpPr/>
            <p:nvPr/>
          </p:nvSpPr>
          <p:spPr>
            <a:xfrm>
              <a:off x="15198874" y="456022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3" name="Forme libre : forme 2682">
              <a:extLst>
                <a:ext uri="{FF2B5EF4-FFF2-40B4-BE49-F238E27FC236}">
                  <a16:creationId xmlns:a16="http://schemas.microsoft.com/office/drawing/2014/main" id="{5D704D00-AA54-8900-BDC6-637578967D3D}"/>
                </a:ext>
              </a:extLst>
            </p:cNvPr>
            <p:cNvSpPr/>
            <p:nvPr/>
          </p:nvSpPr>
          <p:spPr>
            <a:xfrm>
              <a:off x="15060829" y="4610220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2" y="4001"/>
                    <a:pt x="9239" y="4001"/>
                  </a:cubicBezTo>
                  <a:cubicBezTo>
                    <a:pt x="6096" y="4001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6" y="36290"/>
                    <a:pt x="15812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3"/>
                    <a:pt x="6001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4" name="Forme libre : forme 2683">
              <a:extLst>
                <a:ext uri="{FF2B5EF4-FFF2-40B4-BE49-F238E27FC236}">
                  <a16:creationId xmlns:a16="http://schemas.microsoft.com/office/drawing/2014/main" id="{17C3A5A5-0CDB-C4A1-4A69-2F00BDC19DEC}"/>
                </a:ext>
              </a:extLst>
            </p:cNvPr>
            <p:cNvSpPr/>
            <p:nvPr/>
          </p:nvSpPr>
          <p:spPr>
            <a:xfrm>
              <a:off x="15083934" y="4610705"/>
              <a:ext cx="19124" cy="40772"/>
            </a:xfrm>
            <a:custGeom>
              <a:avLst/>
              <a:gdLst>
                <a:gd name="connsiteX0" fmla="*/ 14288 w 18764"/>
                <a:gd name="connsiteY0" fmla="*/ 22003 h 40004"/>
                <a:gd name="connsiteX1" fmla="*/ 4477 w 18764"/>
                <a:gd name="connsiteY1" fmla="*/ 22003 h 40004"/>
                <a:gd name="connsiteX2" fmla="*/ 4477 w 18764"/>
                <a:gd name="connsiteY2" fmla="*/ 40005 h 40004"/>
                <a:gd name="connsiteX3" fmla="*/ 0 w 18764"/>
                <a:gd name="connsiteY3" fmla="*/ 40005 h 40004"/>
                <a:gd name="connsiteX4" fmla="*/ 0 w 18764"/>
                <a:gd name="connsiteY4" fmla="*/ 0 h 40004"/>
                <a:gd name="connsiteX5" fmla="*/ 4477 w 18764"/>
                <a:gd name="connsiteY5" fmla="*/ 0 h 40004"/>
                <a:gd name="connsiteX6" fmla="*/ 4477 w 18764"/>
                <a:gd name="connsiteY6" fmla="*/ 18002 h 40004"/>
                <a:gd name="connsiteX7" fmla="*/ 14288 w 18764"/>
                <a:gd name="connsiteY7" fmla="*/ 18002 h 40004"/>
                <a:gd name="connsiteX8" fmla="*/ 14288 w 18764"/>
                <a:gd name="connsiteY8" fmla="*/ 0 h 40004"/>
                <a:gd name="connsiteX9" fmla="*/ 18764 w 18764"/>
                <a:gd name="connsiteY9" fmla="*/ 0 h 40004"/>
                <a:gd name="connsiteX10" fmla="*/ 18764 w 18764"/>
                <a:gd name="connsiteY10" fmla="*/ 40005 h 40004"/>
                <a:gd name="connsiteX11" fmla="*/ 14288 w 18764"/>
                <a:gd name="connsiteY11" fmla="*/ 40005 h 40004"/>
                <a:gd name="connsiteX12" fmla="*/ 14288 w 18764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4" h="40004">
                  <a:moveTo>
                    <a:pt x="14288" y="22003"/>
                  </a:moveTo>
                  <a:lnTo>
                    <a:pt x="4477" y="22003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5" name="Forme libre : forme 2684">
              <a:extLst>
                <a:ext uri="{FF2B5EF4-FFF2-40B4-BE49-F238E27FC236}">
                  <a16:creationId xmlns:a16="http://schemas.microsoft.com/office/drawing/2014/main" id="{BAE3C08D-A363-8CA5-183E-46503CB88D9F}"/>
                </a:ext>
              </a:extLst>
            </p:cNvPr>
            <p:cNvSpPr/>
            <p:nvPr/>
          </p:nvSpPr>
          <p:spPr>
            <a:xfrm>
              <a:off x="15107135" y="4610705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5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6" name="Forme libre : forme 2685">
              <a:extLst>
                <a:ext uri="{FF2B5EF4-FFF2-40B4-BE49-F238E27FC236}">
                  <a16:creationId xmlns:a16="http://schemas.microsoft.com/office/drawing/2014/main" id="{1A1FF28C-C017-3F70-28CB-DF47A642C6B4}"/>
                </a:ext>
              </a:extLst>
            </p:cNvPr>
            <p:cNvSpPr/>
            <p:nvPr/>
          </p:nvSpPr>
          <p:spPr>
            <a:xfrm>
              <a:off x="15133249" y="4610705"/>
              <a:ext cx="25822" cy="40772"/>
            </a:xfrm>
            <a:custGeom>
              <a:avLst/>
              <a:gdLst>
                <a:gd name="connsiteX0" fmla="*/ 21241 w 25336"/>
                <a:gd name="connsiteY0" fmla="*/ 7810 h 40004"/>
                <a:gd name="connsiteX1" fmla="*/ 14859 w 25336"/>
                <a:gd name="connsiteY1" fmla="*/ 39910 h 40004"/>
                <a:gd name="connsiteX2" fmla="*/ 10573 w 25336"/>
                <a:gd name="connsiteY2" fmla="*/ 39910 h 40004"/>
                <a:gd name="connsiteX3" fmla="*/ 3905 w 25336"/>
                <a:gd name="connsiteY3" fmla="*/ 8096 h 40004"/>
                <a:gd name="connsiteX4" fmla="*/ 3905 w 25336"/>
                <a:gd name="connsiteY4" fmla="*/ 40005 h 40004"/>
                <a:gd name="connsiteX5" fmla="*/ 0 w 25336"/>
                <a:gd name="connsiteY5" fmla="*/ 40005 h 40004"/>
                <a:gd name="connsiteX6" fmla="*/ 0 w 25336"/>
                <a:gd name="connsiteY6" fmla="*/ 0 h 40004"/>
                <a:gd name="connsiteX7" fmla="*/ 6191 w 25336"/>
                <a:gd name="connsiteY7" fmla="*/ 0 h 40004"/>
                <a:gd name="connsiteX8" fmla="*/ 12763 w 25336"/>
                <a:gd name="connsiteY8" fmla="*/ 31909 h 40004"/>
                <a:gd name="connsiteX9" fmla="*/ 19145 w 25336"/>
                <a:gd name="connsiteY9" fmla="*/ 0 h 40004"/>
                <a:gd name="connsiteX10" fmla="*/ 25337 w 25336"/>
                <a:gd name="connsiteY10" fmla="*/ 0 h 40004"/>
                <a:gd name="connsiteX11" fmla="*/ 25337 w 25336"/>
                <a:gd name="connsiteY11" fmla="*/ 40005 h 40004"/>
                <a:gd name="connsiteX12" fmla="*/ 21146 w 25336"/>
                <a:gd name="connsiteY12" fmla="*/ 40005 h 40004"/>
                <a:gd name="connsiteX13" fmla="*/ 21146 w 25336"/>
                <a:gd name="connsiteY13" fmla="*/ 781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" h="40004">
                  <a:moveTo>
                    <a:pt x="21241" y="7810"/>
                  </a:moveTo>
                  <a:lnTo>
                    <a:pt x="14859" y="39910"/>
                  </a:lnTo>
                  <a:lnTo>
                    <a:pt x="10573" y="39910"/>
                  </a:lnTo>
                  <a:lnTo>
                    <a:pt x="3905" y="8096"/>
                  </a:lnTo>
                  <a:lnTo>
                    <a:pt x="3905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2763" y="31909"/>
                  </a:lnTo>
                  <a:lnTo>
                    <a:pt x="19145" y="0"/>
                  </a:lnTo>
                  <a:lnTo>
                    <a:pt x="25337" y="0"/>
                  </a:lnTo>
                  <a:lnTo>
                    <a:pt x="25337" y="40005"/>
                  </a:lnTo>
                  <a:lnTo>
                    <a:pt x="21146" y="40005"/>
                  </a:lnTo>
                  <a:lnTo>
                    <a:pt x="21146" y="781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7" name="Forme libre : forme 2686">
              <a:extLst>
                <a:ext uri="{FF2B5EF4-FFF2-40B4-BE49-F238E27FC236}">
                  <a16:creationId xmlns:a16="http://schemas.microsoft.com/office/drawing/2014/main" id="{A8808F41-D70C-53D3-8E0E-39C60C365141}"/>
                </a:ext>
              </a:extLst>
            </p:cNvPr>
            <p:cNvSpPr/>
            <p:nvPr/>
          </p:nvSpPr>
          <p:spPr>
            <a:xfrm>
              <a:off x="15164508" y="4610608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7050 h 40005"/>
                <a:gd name="connsiteX13" fmla="*/ 7906 w 18383"/>
                <a:gd name="connsiteY13" fmla="*/ 17050 h 40005"/>
                <a:gd name="connsiteX14" fmla="*/ 12002 w 18383"/>
                <a:gd name="connsiteY14" fmla="*/ 15907 h 40005"/>
                <a:gd name="connsiteX15" fmla="*/ 13240 w 18383"/>
                <a:gd name="connsiteY15" fmla="*/ 11716 h 40005"/>
                <a:gd name="connsiteX16" fmla="*/ 13240 w 18383"/>
                <a:gd name="connsiteY16" fmla="*/ 9335 h 40005"/>
                <a:gd name="connsiteX17" fmla="*/ 12192 w 18383"/>
                <a:gd name="connsiteY17" fmla="*/ 5334 h 40005"/>
                <a:gd name="connsiteX18" fmla="*/ 8858 w 18383"/>
                <a:gd name="connsiteY18" fmla="*/ 4096 h 40005"/>
                <a:gd name="connsiteX19" fmla="*/ 4477 w 18383"/>
                <a:gd name="connsiteY19" fmla="*/ 4096 h 40005"/>
                <a:gd name="connsiteX20" fmla="*/ 4477 w 18383"/>
                <a:gd name="connsiteY20" fmla="*/ 17050 h 40005"/>
                <a:gd name="connsiteX21" fmla="*/ 4477 w 18383"/>
                <a:gd name="connsiteY21" fmla="*/ 36004 h 40005"/>
                <a:gd name="connsiteX22" fmla="*/ 9239 w 18383"/>
                <a:gd name="connsiteY22" fmla="*/ 36004 h 40005"/>
                <a:gd name="connsiteX23" fmla="*/ 14002 w 18383"/>
                <a:gd name="connsiteY23" fmla="*/ 30575 h 40005"/>
                <a:gd name="connsiteX24" fmla="*/ 14002 w 18383"/>
                <a:gd name="connsiteY24" fmla="*/ 27051 h 40005"/>
                <a:gd name="connsiteX25" fmla="*/ 12668 w 18383"/>
                <a:gd name="connsiteY25" fmla="*/ 22479 h 40005"/>
                <a:gd name="connsiteX26" fmla="*/ 8382 w 18383"/>
                <a:gd name="connsiteY26" fmla="*/ 21146 h 40005"/>
                <a:gd name="connsiteX27" fmla="*/ 4477 w 18383"/>
                <a:gd name="connsiteY27" fmla="*/ 21146 h 40005"/>
                <a:gd name="connsiteX28" fmla="*/ 4477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7050" y="3620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7050"/>
                  </a:moveTo>
                  <a:lnTo>
                    <a:pt x="7906" y="17050"/>
                  </a:lnTo>
                  <a:cubicBezTo>
                    <a:pt x="9811" y="17050"/>
                    <a:pt x="11144" y="16669"/>
                    <a:pt x="12002" y="15907"/>
                  </a:cubicBezTo>
                  <a:cubicBezTo>
                    <a:pt x="12859" y="15145"/>
                    <a:pt x="13240" y="13716"/>
                    <a:pt x="13240" y="11716"/>
                  </a:cubicBezTo>
                  <a:lnTo>
                    <a:pt x="13240" y="9335"/>
                  </a:lnTo>
                  <a:cubicBezTo>
                    <a:pt x="13240" y="7525"/>
                    <a:pt x="12859" y="6191"/>
                    <a:pt x="12192" y="5334"/>
                  </a:cubicBezTo>
                  <a:cubicBezTo>
                    <a:pt x="11525" y="4477"/>
                    <a:pt x="10382" y="4096"/>
                    <a:pt x="8858" y="4096"/>
                  </a:cubicBezTo>
                  <a:lnTo>
                    <a:pt x="4477" y="4096"/>
                  </a:lnTo>
                  <a:lnTo>
                    <a:pt x="4477" y="17050"/>
                  </a:lnTo>
                  <a:close/>
                  <a:moveTo>
                    <a:pt x="4477" y="36004"/>
                  </a:moveTo>
                  <a:lnTo>
                    <a:pt x="9239" y="36004"/>
                  </a:lnTo>
                  <a:cubicBezTo>
                    <a:pt x="12383" y="36004"/>
                    <a:pt x="14002" y="34195"/>
                    <a:pt x="14002" y="30575"/>
                  </a:cubicBezTo>
                  <a:lnTo>
                    <a:pt x="14002" y="27051"/>
                  </a:lnTo>
                  <a:cubicBezTo>
                    <a:pt x="14002" y="24860"/>
                    <a:pt x="13526" y="23336"/>
                    <a:pt x="12668" y="22479"/>
                  </a:cubicBezTo>
                  <a:cubicBezTo>
                    <a:pt x="11811" y="21622"/>
                    <a:pt x="10382" y="21146"/>
                    <a:pt x="8382" y="21146"/>
                  </a:cubicBezTo>
                  <a:lnTo>
                    <a:pt x="4477" y="21146"/>
                  </a:lnTo>
                  <a:lnTo>
                    <a:pt x="4477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8" name="Forme libre : forme 2687">
              <a:extLst>
                <a:ext uri="{FF2B5EF4-FFF2-40B4-BE49-F238E27FC236}">
                  <a16:creationId xmlns:a16="http://schemas.microsoft.com/office/drawing/2014/main" id="{43546608-5909-950D-6B33-5BAEA3169030}"/>
                </a:ext>
              </a:extLst>
            </p:cNvPr>
            <p:cNvSpPr/>
            <p:nvPr/>
          </p:nvSpPr>
          <p:spPr>
            <a:xfrm>
              <a:off x="15187904" y="4610705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9" name="Forme libre : forme 2688">
              <a:extLst>
                <a:ext uri="{FF2B5EF4-FFF2-40B4-BE49-F238E27FC236}">
                  <a16:creationId xmlns:a16="http://schemas.microsoft.com/office/drawing/2014/main" id="{D283544C-DC6B-FF8B-0AAD-1A5D5D83C25F}"/>
                </a:ext>
              </a:extLst>
            </p:cNvPr>
            <p:cNvSpPr/>
            <p:nvPr/>
          </p:nvSpPr>
          <p:spPr>
            <a:xfrm>
              <a:off x="15209456" y="4610608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4 h 39909"/>
                <a:gd name="connsiteX13" fmla="*/ 7620 w 18668"/>
                <a:gd name="connsiteY13" fmla="*/ 22860 h 39909"/>
                <a:gd name="connsiteX14" fmla="*/ 4477 w 18668"/>
                <a:gd name="connsiteY14" fmla="*/ 22860 h 39909"/>
                <a:gd name="connsiteX15" fmla="*/ 4477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7 w 18668"/>
                <a:gd name="connsiteY18" fmla="*/ 18955 h 39909"/>
                <a:gd name="connsiteX19" fmla="*/ 7811 w 18668"/>
                <a:gd name="connsiteY19" fmla="*/ 18955 h 39909"/>
                <a:gd name="connsiteX20" fmla="*/ 12097 w 18668"/>
                <a:gd name="connsiteY20" fmla="*/ 17716 h 39909"/>
                <a:gd name="connsiteX21" fmla="*/ 13526 w 18668"/>
                <a:gd name="connsiteY21" fmla="*/ 13430 h 39909"/>
                <a:gd name="connsiteX22" fmla="*/ 13526 w 18668"/>
                <a:gd name="connsiteY22" fmla="*/ 9620 h 39909"/>
                <a:gd name="connsiteX23" fmla="*/ 8858 w 18668"/>
                <a:gd name="connsiteY23" fmla="*/ 4096 h 39909"/>
                <a:gd name="connsiteX24" fmla="*/ 4477 w 18668"/>
                <a:gd name="connsiteY24" fmla="*/ 4096 h 39909"/>
                <a:gd name="connsiteX25" fmla="*/ 4477 w 18668"/>
                <a:gd name="connsiteY25" fmla="*/ 18955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955"/>
                  </a:moveTo>
                  <a:lnTo>
                    <a:pt x="7811" y="18955"/>
                  </a:lnTo>
                  <a:cubicBezTo>
                    <a:pt x="9715" y="18955"/>
                    <a:pt x="11144" y="18574"/>
                    <a:pt x="12097" y="17716"/>
                  </a:cubicBezTo>
                  <a:cubicBezTo>
                    <a:pt x="13049" y="16859"/>
                    <a:pt x="13526" y="15526"/>
                    <a:pt x="13526" y="13430"/>
                  </a:cubicBezTo>
                  <a:lnTo>
                    <a:pt x="13526" y="9620"/>
                  </a:lnTo>
                  <a:cubicBezTo>
                    <a:pt x="13526" y="6001"/>
                    <a:pt x="12002" y="4096"/>
                    <a:pt x="8858" y="4096"/>
                  </a:cubicBezTo>
                  <a:lnTo>
                    <a:pt x="4477" y="4096"/>
                  </a:lnTo>
                  <a:lnTo>
                    <a:pt x="4477" y="1895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0" name="Forme libre : forme 2689">
              <a:extLst>
                <a:ext uri="{FF2B5EF4-FFF2-40B4-BE49-F238E27FC236}">
                  <a16:creationId xmlns:a16="http://schemas.microsoft.com/office/drawing/2014/main" id="{7B469935-7C58-44A2-AA85-ED749BD2D09F}"/>
                </a:ext>
              </a:extLst>
            </p:cNvPr>
            <p:cNvSpPr/>
            <p:nvPr/>
          </p:nvSpPr>
          <p:spPr>
            <a:xfrm>
              <a:off x="15231006" y="4610608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1" name="Forme libre : forme 2690">
              <a:extLst>
                <a:ext uri="{FF2B5EF4-FFF2-40B4-BE49-F238E27FC236}">
                  <a16:creationId xmlns:a16="http://schemas.microsoft.com/office/drawing/2014/main" id="{DF4C9D76-E5F8-AA9F-7E70-9780D43EE753}"/>
                </a:ext>
              </a:extLst>
            </p:cNvPr>
            <p:cNvSpPr/>
            <p:nvPr/>
          </p:nvSpPr>
          <p:spPr>
            <a:xfrm>
              <a:off x="15520104" y="1292492"/>
              <a:ext cx="29512" cy="54364"/>
            </a:xfrm>
            <a:custGeom>
              <a:avLst/>
              <a:gdLst>
                <a:gd name="connsiteX0" fmla="*/ 21146 w 28956"/>
                <a:gd name="connsiteY0" fmla="*/ 42577 h 53340"/>
                <a:gd name="connsiteX1" fmla="*/ 7620 w 28956"/>
                <a:gd name="connsiteY1" fmla="*/ 42577 h 53340"/>
                <a:gd name="connsiteX2" fmla="*/ 5524 w 28956"/>
                <a:gd name="connsiteY2" fmla="*/ 53340 h 53340"/>
                <a:gd name="connsiteX3" fmla="*/ 0 w 28956"/>
                <a:gd name="connsiteY3" fmla="*/ 53340 h 53340"/>
                <a:gd name="connsiteX4" fmla="*/ 10192 w 28956"/>
                <a:gd name="connsiteY4" fmla="*/ 0 h 53340"/>
                <a:gd name="connsiteX5" fmla="*/ 18764 w 28956"/>
                <a:gd name="connsiteY5" fmla="*/ 0 h 53340"/>
                <a:gd name="connsiteX6" fmla="*/ 28956 w 28956"/>
                <a:gd name="connsiteY6" fmla="*/ 53340 h 53340"/>
                <a:gd name="connsiteX7" fmla="*/ 23051 w 28956"/>
                <a:gd name="connsiteY7" fmla="*/ 53340 h 53340"/>
                <a:gd name="connsiteX8" fmla="*/ 21146 w 28956"/>
                <a:gd name="connsiteY8" fmla="*/ 42577 h 53340"/>
                <a:gd name="connsiteX9" fmla="*/ 14288 w 28956"/>
                <a:gd name="connsiteY9" fmla="*/ 6667 h 53340"/>
                <a:gd name="connsiteX10" fmla="*/ 8382 w 28956"/>
                <a:gd name="connsiteY10" fmla="*/ 37433 h 53340"/>
                <a:gd name="connsiteX11" fmla="*/ 20288 w 28956"/>
                <a:gd name="connsiteY11" fmla="*/ 37433 h 53340"/>
                <a:gd name="connsiteX12" fmla="*/ 14288 w 28956"/>
                <a:gd name="connsiteY12" fmla="*/ 6667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56" h="53340">
                  <a:moveTo>
                    <a:pt x="21146" y="42577"/>
                  </a:moveTo>
                  <a:lnTo>
                    <a:pt x="7620" y="42577"/>
                  </a:lnTo>
                  <a:lnTo>
                    <a:pt x="5524" y="53340"/>
                  </a:lnTo>
                  <a:lnTo>
                    <a:pt x="0" y="53340"/>
                  </a:lnTo>
                  <a:lnTo>
                    <a:pt x="10192" y="0"/>
                  </a:lnTo>
                  <a:lnTo>
                    <a:pt x="18764" y="0"/>
                  </a:lnTo>
                  <a:lnTo>
                    <a:pt x="28956" y="53340"/>
                  </a:lnTo>
                  <a:lnTo>
                    <a:pt x="23051" y="53340"/>
                  </a:lnTo>
                  <a:lnTo>
                    <a:pt x="21146" y="42577"/>
                  </a:lnTo>
                  <a:close/>
                  <a:moveTo>
                    <a:pt x="14288" y="6667"/>
                  </a:moveTo>
                  <a:lnTo>
                    <a:pt x="8382" y="37433"/>
                  </a:lnTo>
                  <a:lnTo>
                    <a:pt x="20288" y="37433"/>
                  </a:lnTo>
                  <a:lnTo>
                    <a:pt x="14288" y="6667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2" name="Forme libre : forme 2691">
              <a:extLst>
                <a:ext uri="{FF2B5EF4-FFF2-40B4-BE49-F238E27FC236}">
                  <a16:creationId xmlns:a16="http://schemas.microsoft.com/office/drawing/2014/main" id="{4574E851-A964-14BE-FEB1-582501DFC388}"/>
                </a:ext>
              </a:extLst>
            </p:cNvPr>
            <p:cNvSpPr/>
            <p:nvPr/>
          </p:nvSpPr>
          <p:spPr>
            <a:xfrm>
              <a:off x="15555246" y="1292492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7 w 25146"/>
                <a:gd name="connsiteY5" fmla="*/ 38576 h 53340"/>
                <a:gd name="connsiteX6" fmla="*/ 19907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3" name="Forme libre : forme 2692">
              <a:extLst>
                <a:ext uri="{FF2B5EF4-FFF2-40B4-BE49-F238E27FC236}">
                  <a16:creationId xmlns:a16="http://schemas.microsoft.com/office/drawing/2014/main" id="{751DC70B-E678-775E-A747-F81AD762B64D}"/>
                </a:ext>
              </a:extLst>
            </p:cNvPr>
            <p:cNvSpPr/>
            <p:nvPr/>
          </p:nvSpPr>
          <p:spPr>
            <a:xfrm>
              <a:off x="15587767" y="1292492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4" name="Forme libre : forme 2693">
              <a:extLst>
                <a:ext uri="{FF2B5EF4-FFF2-40B4-BE49-F238E27FC236}">
                  <a16:creationId xmlns:a16="http://schemas.microsoft.com/office/drawing/2014/main" id="{58C252AF-4FC9-4D79-ADD6-A834F9FA5B26}"/>
                </a:ext>
              </a:extLst>
            </p:cNvPr>
            <p:cNvSpPr/>
            <p:nvPr/>
          </p:nvSpPr>
          <p:spPr>
            <a:xfrm>
              <a:off x="15620385" y="1292395"/>
              <a:ext cx="22327" cy="54363"/>
            </a:xfrm>
            <a:custGeom>
              <a:avLst/>
              <a:gdLst>
                <a:gd name="connsiteX0" fmla="*/ 5906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6 w 21907"/>
                <a:gd name="connsiteY3" fmla="*/ 28956 h 53339"/>
                <a:gd name="connsiteX4" fmla="*/ 5906 w 21907"/>
                <a:gd name="connsiteY4" fmla="*/ 47911 h 53339"/>
                <a:gd name="connsiteX5" fmla="*/ 21908 w 21907"/>
                <a:gd name="connsiteY5" fmla="*/ 47911 h 53339"/>
                <a:gd name="connsiteX6" fmla="*/ 21908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8 w 21907"/>
                <a:gd name="connsiteY9" fmla="*/ 0 h 53339"/>
                <a:gd name="connsiteX10" fmla="*/ 21908 w 21907"/>
                <a:gd name="connsiteY10" fmla="*/ 5429 h 53339"/>
                <a:gd name="connsiteX11" fmla="*/ 5906 w 21907"/>
                <a:gd name="connsiteY11" fmla="*/ 5429 h 53339"/>
                <a:gd name="connsiteX12" fmla="*/ 5906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6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6" y="28956"/>
                  </a:lnTo>
                  <a:lnTo>
                    <a:pt x="5906" y="47911"/>
                  </a:lnTo>
                  <a:lnTo>
                    <a:pt x="21908" y="47911"/>
                  </a:lnTo>
                  <a:lnTo>
                    <a:pt x="21908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8" y="0"/>
                  </a:lnTo>
                  <a:lnTo>
                    <a:pt x="21908" y="5429"/>
                  </a:lnTo>
                  <a:lnTo>
                    <a:pt x="5906" y="5429"/>
                  </a:lnTo>
                  <a:lnTo>
                    <a:pt x="5906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5" name="Forme libre : forme 2694">
              <a:extLst>
                <a:ext uri="{FF2B5EF4-FFF2-40B4-BE49-F238E27FC236}">
                  <a16:creationId xmlns:a16="http://schemas.microsoft.com/office/drawing/2014/main" id="{BE6778F3-530F-E84F-6E40-DE1949639114}"/>
                </a:ext>
              </a:extLst>
            </p:cNvPr>
            <p:cNvSpPr/>
            <p:nvPr/>
          </p:nvSpPr>
          <p:spPr>
            <a:xfrm>
              <a:off x="15648635" y="1291910"/>
              <a:ext cx="24560" cy="55431"/>
            </a:xfrm>
            <a:custGeom>
              <a:avLst/>
              <a:gdLst>
                <a:gd name="connsiteX0" fmla="*/ 12002 w 24098"/>
                <a:gd name="connsiteY0" fmla="*/ 0 h 54387"/>
                <a:gd name="connsiteX1" fmla="*/ 21050 w 24098"/>
                <a:gd name="connsiteY1" fmla="*/ 3620 h 54387"/>
                <a:gd name="connsiteX2" fmla="*/ 24098 w 24098"/>
                <a:gd name="connsiteY2" fmla="*/ 13430 h 54387"/>
                <a:gd name="connsiteX3" fmla="*/ 24098 w 24098"/>
                <a:gd name="connsiteY3" fmla="*/ 18193 h 54387"/>
                <a:gd name="connsiteX4" fmla="*/ 18479 w 24098"/>
                <a:gd name="connsiteY4" fmla="*/ 18193 h 54387"/>
                <a:gd name="connsiteX5" fmla="*/ 18479 w 24098"/>
                <a:gd name="connsiteY5" fmla="*/ 13049 h 54387"/>
                <a:gd name="connsiteX6" fmla="*/ 12192 w 24098"/>
                <a:gd name="connsiteY6" fmla="*/ 5334 h 54387"/>
                <a:gd name="connsiteX7" fmla="*/ 5905 w 24098"/>
                <a:gd name="connsiteY7" fmla="*/ 13049 h 54387"/>
                <a:gd name="connsiteX8" fmla="*/ 5905 w 24098"/>
                <a:gd name="connsiteY8" fmla="*/ 41243 h 54387"/>
                <a:gd name="connsiteX9" fmla="*/ 12192 w 24098"/>
                <a:gd name="connsiteY9" fmla="*/ 48958 h 54387"/>
                <a:gd name="connsiteX10" fmla="*/ 18479 w 24098"/>
                <a:gd name="connsiteY10" fmla="*/ 41243 h 54387"/>
                <a:gd name="connsiteX11" fmla="*/ 18479 w 24098"/>
                <a:gd name="connsiteY11" fmla="*/ 34290 h 54387"/>
                <a:gd name="connsiteX12" fmla="*/ 24098 w 24098"/>
                <a:gd name="connsiteY12" fmla="*/ 34290 h 54387"/>
                <a:gd name="connsiteX13" fmla="*/ 24098 w 24098"/>
                <a:gd name="connsiteY13" fmla="*/ 40958 h 54387"/>
                <a:gd name="connsiteX14" fmla="*/ 21050 w 24098"/>
                <a:gd name="connsiteY14" fmla="*/ 50768 h 54387"/>
                <a:gd name="connsiteX15" fmla="*/ 12002 w 24098"/>
                <a:gd name="connsiteY15" fmla="*/ 54388 h 54387"/>
                <a:gd name="connsiteX16" fmla="*/ 3048 w 24098"/>
                <a:gd name="connsiteY16" fmla="*/ 50768 h 54387"/>
                <a:gd name="connsiteX17" fmla="*/ 0 w 24098"/>
                <a:gd name="connsiteY17" fmla="*/ 40958 h 54387"/>
                <a:gd name="connsiteX18" fmla="*/ 0 w 24098"/>
                <a:gd name="connsiteY18" fmla="*/ 13335 h 54387"/>
                <a:gd name="connsiteX19" fmla="*/ 3048 w 24098"/>
                <a:gd name="connsiteY19" fmla="*/ 3524 h 54387"/>
                <a:gd name="connsiteX20" fmla="*/ 12002 w 24098"/>
                <a:gd name="connsiteY20" fmla="*/ 0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098" h="54387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193"/>
                  </a:lnTo>
                  <a:lnTo>
                    <a:pt x="18479" y="18193"/>
                  </a:lnTo>
                  <a:lnTo>
                    <a:pt x="18479" y="13049"/>
                  </a:lnTo>
                  <a:cubicBezTo>
                    <a:pt x="18479" y="7906"/>
                    <a:pt x="16383" y="5334"/>
                    <a:pt x="12192" y="5334"/>
                  </a:cubicBezTo>
                  <a:cubicBezTo>
                    <a:pt x="8001" y="5334"/>
                    <a:pt x="5905" y="7906"/>
                    <a:pt x="5905" y="13049"/>
                  </a:cubicBezTo>
                  <a:lnTo>
                    <a:pt x="5905" y="41243"/>
                  </a:lnTo>
                  <a:cubicBezTo>
                    <a:pt x="5905" y="46387"/>
                    <a:pt x="8001" y="48958"/>
                    <a:pt x="12192" y="48958"/>
                  </a:cubicBezTo>
                  <a:cubicBezTo>
                    <a:pt x="16383" y="48958"/>
                    <a:pt x="18479" y="46387"/>
                    <a:pt x="18479" y="41243"/>
                  </a:cubicBezTo>
                  <a:lnTo>
                    <a:pt x="18479" y="34290"/>
                  </a:lnTo>
                  <a:lnTo>
                    <a:pt x="24098" y="34290"/>
                  </a:lnTo>
                  <a:lnTo>
                    <a:pt x="24098" y="40958"/>
                  </a:lnTo>
                  <a:cubicBezTo>
                    <a:pt x="24098" y="45149"/>
                    <a:pt x="23051" y="48387"/>
                    <a:pt x="21050" y="50768"/>
                  </a:cubicBezTo>
                  <a:cubicBezTo>
                    <a:pt x="19050" y="53150"/>
                    <a:pt x="16002" y="54388"/>
                    <a:pt x="12002" y="54388"/>
                  </a:cubicBezTo>
                  <a:cubicBezTo>
                    <a:pt x="8001" y="54388"/>
                    <a:pt x="5048" y="53150"/>
                    <a:pt x="3048" y="50768"/>
                  </a:cubicBezTo>
                  <a:cubicBezTo>
                    <a:pt x="1048" y="48387"/>
                    <a:pt x="0" y="45149"/>
                    <a:pt x="0" y="40958"/>
                  </a:cubicBezTo>
                  <a:lnTo>
                    <a:pt x="0" y="13335"/>
                  </a:lnTo>
                  <a:cubicBezTo>
                    <a:pt x="0" y="9144"/>
                    <a:pt x="1048" y="5905"/>
                    <a:pt x="3048" y="3524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6" name="Forme libre : forme 2695">
              <a:extLst>
                <a:ext uri="{FF2B5EF4-FFF2-40B4-BE49-F238E27FC236}">
                  <a16:creationId xmlns:a16="http://schemas.microsoft.com/office/drawing/2014/main" id="{7531CEF5-1445-FB22-374A-0FF5CE32ED4F}"/>
                </a:ext>
              </a:extLst>
            </p:cNvPr>
            <p:cNvSpPr/>
            <p:nvPr/>
          </p:nvSpPr>
          <p:spPr>
            <a:xfrm>
              <a:off x="15676690" y="1292395"/>
              <a:ext cx="29026" cy="54363"/>
            </a:xfrm>
            <a:custGeom>
              <a:avLst/>
              <a:gdLst>
                <a:gd name="connsiteX0" fmla="*/ 11239 w 28479"/>
                <a:gd name="connsiteY0" fmla="*/ 53340 h 53339"/>
                <a:gd name="connsiteX1" fmla="*/ 11239 w 28479"/>
                <a:gd name="connsiteY1" fmla="*/ 34195 h 53339"/>
                <a:gd name="connsiteX2" fmla="*/ 0 w 28479"/>
                <a:gd name="connsiteY2" fmla="*/ 0 h 53339"/>
                <a:gd name="connsiteX3" fmla="*/ 6191 w 28479"/>
                <a:gd name="connsiteY3" fmla="*/ 0 h 53339"/>
                <a:gd name="connsiteX4" fmla="*/ 14478 w 28479"/>
                <a:gd name="connsiteY4" fmla="*/ 26194 h 53339"/>
                <a:gd name="connsiteX5" fmla="*/ 22860 w 28479"/>
                <a:gd name="connsiteY5" fmla="*/ 0 h 53339"/>
                <a:gd name="connsiteX6" fmla="*/ 28480 w 28479"/>
                <a:gd name="connsiteY6" fmla="*/ 0 h 53339"/>
                <a:gd name="connsiteX7" fmla="*/ 17145 w 28479"/>
                <a:gd name="connsiteY7" fmla="*/ 34195 h 53339"/>
                <a:gd name="connsiteX8" fmla="*/ 17145 w 28479"/>
                <a:gd name="connsiteY8" fmla="*/ 53340 h 53339"/>
                <a:gd name="connsiteX9" fmla="*/ 11239 w 28479"/>
                <a:gd name="connsiteY9" fmla="*/ 5334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39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7" name="Forme libre : forme 2696">
              <a:extLst>
                <a:ext uri="{FF2B5EF4-FFF2-40B4-BE49-F238E27FC236}">
                  <a16:creationId xmlns:a16="http://schemas.microsoft.com/office/drawing/2014/main" id="{1818FFD0-79D1-EE2F-2EAA-B676252C3F6F}"/>
                </a:ext>
              </a:extLst>
            </p:cNvPr>
            <p:cNvSpPr/>
            <p:nvPr/>
          </p:nvSpPr>
          <p:spPr>
            <a:xfrm>
              <a:off x="15524569" y="1369572"/>
              <a:ext cx="24560" cy="55529"/>
            </a:xfrm>
            <a:custGeom>
              <a:avLst/>
              <a:gdLst>
                <a:gd name="connsiteX0" fmla="*/ 12002 w 24098"/>
                <a:gd name="connsiteY0" fmla="*/ 0 h 54483"/>
                <a:gd name="connsiteX1" fmla="*/ 21050 w 24098"/>
                <a:gd name="connsiteY1" fmla="*/ 3620 h 54483"/>
                <a:gd name="connsiteX2" fmla="*/ 24098 w 24098"/>
                <a:gd name="connsiteY2" fmla="*/ 13430 h 54483"/>
                <a:gd name="connsiteX3" fmla="*/ 24098 w 24098"/>
                <a:gd name="connsiteY3" fmla="*/ 18002 h 54483"/>
                <a:gd name="connsiteX4" fmla="*/ 18479 w 24098"/>
                <a:gd name="connsiteY4" fmla="*/ 18002 h 54483"/>
                <a:gd name="connsiteX5" fmla="*/ 18479 w 24098"/>
                <a:gd name="connsiteY5" fmla="*/ 13145 h 54483"/>
                <a:gd name="connsiteX6" fmla="*/ 12192 w 24098"/>
                <a:gd name="connsiteY6" fmla="*/ 5429 h 54483"/>
                <a:gd name="connsiteX7" fmla="*/ 5905 w 24098"/>
                <a:gd name="connsiteY7" fmla="*/ 13145 h 54483"/>
                <a:gd name="connsiteX8" fmla="*/ 5905 w 24098"/>
                <a:gd name="connsiteY8" fmla="*/ 41338 h 54483"/>
                <a:gd name="connsiteX9" fmla="*/ 12192 w 24098"/>
                <a:gd name="connsiteY9" fmla="*/ 49054 h 54483"/>
                <a:gd name="connsiteX10" fmla="*/ 18479 w 24098"/>
                <a:gd name="connsiteY10" fmla="*/ 41338 h 54483"/>
                <a:gd name="connsiteX11" fmla="*/ 18479 w 24098"/>
                <a:gd name="connsiteY11" fmla="*/ 30671 h 54483"/>
                <a:gd name="connsiteX12" fmla="*/ 12954 w 24098"/>
                <a:gd name="connsiteY12" fmla="*/ 30671 h 54483"/>
                <a:gd name="connsiteX13" fmla="*/ 12954 w 24098"/>
                <a:gd name="connsiteY13" fmla="*/ 25337 h 54483"/>
                <a:gd name="connsiteX14" fmla="*/ 24098 w 24098"/>
                <a:gd name="connsiteY14" fmla="*/ 25337 h 54483"/>
                <a:gd name="connsiteX15" fmla="*/ 24098 w 24098"/>
                <a:gd name="connsiteY15" fmla="*/ 41053 h 54483"/>
                <a:gd name="connsiteX16" fmla="*/ 21050 w 24098"/>
                <a:gd name="connsiteY16" fmla="*/ 50863 h 54483"/>
                <a:gd name="connsiteX17" fmla="*/ 12002 w 24098"/>
                <a:gd name="connsiteY17" fmla="*/ 54483 h 54483"/>
                <a:gd name="connsiteX18" fmla="*/ 3048 w 24098"/>
                <a:gd name="connsiteY18" fmla="*/ 50863 h 54483"/>
                <a:gd name="connsiteX19" fmla="*/ 0 w 24098"/>
                <a:gd name="connsiteY19" fmla="*/ 41053 h 54483"/>
                <a:gd name="connsiteX20" fmla="*/ 0 w 24098"/>
                <a:gd name="connsiteY20" fmla="*/ 13430 h 54483"/>
                <a:gd name="connsiteX21" fmla="*/ 3048 w 24098"/>
                <a:gd name="connsiteY21" fmla="*/ 3620 h 54483"/>
                <a:gd name="connsiteX22" fmla="*/ 12002 w 24098"/>
                <a:gd name="connsiteY22" fmla="*/ 0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098" h="54483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002"/>
                  </a:lnTo>
                  <a:lnTo>
                    <a:pt x="18479" y="18002"/>
                  </a:ln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30671"/>
                  </a:lnTo>
                  <a:lnTo>
                    <a:pt x="12954" y="30671"/>
                  </a:lnTo>
                  <a:lnTo>
                    <a:pt x="12954" y="25337"/>
                  </a:lnTo>
                  <a:lnTo>
                    <a:pt x="24098" y="25337"/>
                  </a:lnTo>
                  <a:lnTo>
                    <a:pt x="24098" y="41053"/>
                  </a:lnTo>
                  <a:cubicBezTo>
                    <a:pt x="24098" y="45244"/>
                    <a:pt x="23051" y="48482"/>
                    <a:pt x="21050" y="50863"/>
                  </a:cubicBezTo>
                  <a:cubicBezTo>
                    <a:pt x="19050" y="53245"/>
                    <a:pt x="16002" y="54483"/>
                    <a:pt x="12002" y="54483"/>
                  </a:cubicBezTo>
                  <a:cubicBezTo>
                    <a:pt x="8001" y="54483"/>
                    <a:pt x="5048" y="53245"/>
                    <a:pt x="3048" y="50863"/>
                  </a:cubicBezTo>
                  <a:cubicBezTo>
                    <a:pt x="1048" y="48482"/>
                    <a:pt x="0" y="45244"/>
                    <a:pt x="0" y="41053"/>
                  </a:cubicBez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8" name="Forme libre : forme 2697">
              <a:extLst>
                <a:ext uri="{FF2B5EF4-FFF2-40B4-BE49-F238E27FC236}">
                  <a16:creationId xmlns:a16="http://schemas.microsoft.com/office/drawing/2014/main" id="{DE36C9F3-2514-C0A0-5C76-FE10E4A33251}"/>
                </a:ext>
              </a:extLst>
            </p:cNvPr>
            <p:cNvSpPr/>
            <p:nvPr/>
          </p:nvSpPr>
          <p:spPr>
            <a:xfrm>
              <a:off x="15555634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9" name="Forme libre : forme 2698">
              <a:extLst>
                <a:ext uri="{FF2B5EF4-FFF2-40B4-BE49-F238E27FC236}">
                  <a16:creationId xmlns:a16="http://schemas.microsoft.com/office/drawing/2014/main" id="{108C1609-0956-34E4-6B9A-9E03946CA3C5}"/>
                </a:ext>
              </a:extLst>
            </p:cNvPr>
            <p:cNvSpPr/>
            <p:nvPr/>
          </p:nvSpPr>
          <p:spPr>
            <a:xfrm>
              <a:off x="15584175" y="1370154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0" name="Forme libre : forme 2699">
              <a:extLst>
                <a:ext uri="{FF2B5EF4-FFF2-40B4-BE49-F238E27FC236}">
                  <a16:creationId xmlns:a16="http://schemas.microsoft.com/office/drawing/2014/main" id="{E531324C-1C0B-C8BD-A378-27690E543AED}"/>
                </a:ext>
              </a:extLst>
            </p:cNvPr>
            <p:cNvSpPr/>
            <p:nvPr/>
          </p:nvSpPr>
          <p:spPr>
            <a:xfrm>
              <a:off x="15616890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1" name="Forme libre : forme 2700">
              <a:extLst>
                <a:ext uri="{FF2B5EF4-FFF2-40B4-BE49-F238E27FC236}">
                  <a16:creationId xmlns:a16="http://schemas.microsoft.com/office/drawing/2014/main" id="{ACD55BEE-E512-647B-9E12-202745ABC829}"/>
                </a:ext>
              </a:extLst>
            </p:cNvPr>
            <p:cNvSpPr/>
            <p:nvPr/>
          </p:nvSpPr>
          <p:spPr>
            <a:xfrm>
              <a:off x="15643975" y="1370058"/>
              <a:ext cx="29317" cy="54363"/>
            </a:xfrm>
            <a:custGeom>
              <a:avLst/>
              <a:gdLst>
                <a:gd name="connsiteX0" fmla="*/ 0 w 28765"/>
                <a:gd name="connsiteY0" fmla="*/ 0 h 53339"/>
                <a:gd name="connsiteX1" fmla="*/ 6001 w 28765"/>
                <a:gd name="connsiteY1" fmla="*/ 0 h 53339"/>
                <a:gd name="connsiteX2" fmla="*/ 14668 w 28765"/>
                <a:gd name="connsiteY2" fmla="*/ 46387 h 53339"/>
                <a:gd name="connsiteX3" fmla="*/ 23241 w 28765"/>
                <a:gd name="connsiteY3" fmla="*/ 0 h 53339"/>
                <a:gd name="connsiteX4" fmla="*/ 28765 w 28765"/>
                <a:gd name="connsiteY4" fmla="*/ 0 h 53339"/>
                <a:gd name="connsiteX5" fmla="*/ 18764 w 28765"/>
                <a:gd name="connsiteY5" fmla="*/ 53340 h 53339"/>
                <a:gd name="connsiteX6" fmla="*/ 10001 w 28765"/>
                <a:gd name="connsiteY6" fmla="*/ 53340 h 53339"/>
                <a:gd name="connsiteX7" fmla="*/ 0 w 28765"/>
                <a:gd name="connsiteY7" fmla="*/ 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" h="53339">
                  <a:moveTo>
                    <a:pt x="0" y="0"/>
                  </a:moveTo>
                  <a:lnTo>
                    <a:pt x="6001" y="0"/>
                  </a:lnTo>
                  <a:lnTo>
                    <a:pt x="14668" y="46387"/>
                  </a:lnTo>
                  <a:lnTo>
                    <a:pt x="23241" y="0"/>
                  </a:lnTo>
                  <a:lnTo>
                    <a:pt x="28765" y="0"/>
                  </a:lnTo>
                  <a:lnTo>
                    <a:pt x="18764" y="53340"/>
                  </a:lnTo>
                  <a:lnTo>
                    <a:pt x="10001" y="5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2" name="Forme libre : forme 2701">
              <a:extLst>
                <a:ext uri="{FF2B5EF4-FFF2-40B4-BE49-F238E27FC236}">
                  <a16:creationId xmlns:a16="http://schemas.microsoft.com/office/drawing/2014/main" id="{B6FC52B1-35D8-9545-CE23-3D51E942D88E}"/>
                </a:ext>
              </a:extLst>
            </p:cNvPr>
            <p:cNvSpPr/>
            <p:nvPr/>
          </p:nvSpPr>
          <p:spPr>
            <a:xfrm>
              <a:off x="15678827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3" name="Forme libre : forme 2702">
              <a:extLst>
                <a:ext uri="{FF2B5EF4-FFF2-40B4-BE49-F238E27FC236}">
                  <a16:creationId xmlns:a16="http://schemas.microsoft.com/office/drawing/2014/main" id="{9E38296D-0506-F4F0-B908-6ED4E2D631EF}"/>
                </a:ext>
              </a:extLst>
            </p:cNvPr>
            <p:cNvSpPr/>
            <p:nvPr/>
          </p:nvSpPr>
          <p:spPr>
            <a:xfrm>
              <a:off x="15544373" y="1448788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7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7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4" name="Forme libre : forme 2703">
              <a:extLst>
                <a:ext uri="{FF2B5EF4-FFF2-40B4-BE49-F238E27FC236}">
                  <a16:creationId xmlns:a16="http://schemas.microsoft.com/office/drawing/2014/main" id="{FB5B043E-B3C8-BD23-14E3-FE34F4220DDA}"/>
                </a:ext>
              </a:extLst>
            </p:cNvPr>
            <p:cNvSpPr/>
            <p:nvPr/>
          </p:nvSpPr>
          <p:spPr>
            <a:xfrm>
              <a:off x="15565440" y="1448788"/>
              <a:ext cx="17376" cy="33977"/>
            </a:xfrm>
            <a:custGeom>
              <a:avLst/>
              <a:gdLst>
                <a:gd name="connsiteX0" fmla="*/ 17050 w 17049"/>
                <a:gd name="connsiteY0" fmla="*/ 26575 h 33337"/>
                <a:gd name="connsiteX1" fmla="*/ 14383 w 17049"/>
                <a:gd name="connsiteY1" fmla="*/ 26575 h 33337"/>
                <a:gd name="connsiteX2" fmla="*/ 14383 w 17049"/>
                <a:gd name="connsiteY2" fmla="*/ 33338 h 33337"/>
                <a:gd name="connsiteX3" fmla="*/ 10763 w 17049"/>
                <a:gd name="connsiteY3" fmla="*/ 33338 h 33337"/>
                <a:gd name="connsiteX4" fmla="*/ 10763 w 17049"/>
                <a:gd name="connsiteY4" fmla="*/ 26575 h 33337"/>
                <a:gd name="connsiteX5" fmla="*/ 0 w 17049"/>
                <a:gd name="connsiteY5" fmla="*/ 26575 h 33337"/>
                <a:gd name="connsiteX6" fmla="*/ 0 w 17049"/>
                <a:gd name="connsiteY6" fmla="*/ 23241 h 33337"/>
                <a:gd name="connsiteX7" fmla="*/ 10287 w 17049"/>
                <a:gd name="connsiteY7" fmla="*/ 0 h 33337"/>
                <a:gd name="connsiteX8" fmla="*/ 14383 w 17049"/>
                <a:gd name="connsiteY8" fmla="*/ 0 h 33337"/>
                <a:gd name="connsiteX9" fmla="*/ 14383 w 17049"/>
                <a:gd name="connsiteY9" fmla="*/ 23241 h 33337"/>
                <a:gd name="connsiteX10" fmla="*/ 17050 w 17049"/>
                <a:gd name="connsiteY10" fmla="*/ 23241 h 33337"/>
                <a:gd name="connsiteX11" fmla="*/ 17050 w 17049"/>
                <a:gd name="connsiteY11" fmla="*/ 26575 h 33337"/>
                <a:gd name="connsiteX12" fmla="*/ 10858 w 17049"/>
                <a:gd name="connsiteY12" fmla="*/ 6858 h 33337"/>
                <a:gd name="connsiteX13" fmla="*/ 3524 w 17049"/>
                <a:gd name="connsiteY13" fmla="*/ 23146 h 33337"/>
                <a:gd name="connsiteX14" fmla="*/ 10858 w 17049"/>
                <a:gd name="connsiteY14" fmla="*/ 23146 h 33337"/>
                <a:gd name="connsiteX15" fmla="*/ 10858 w 17049"/>
                <a:gd name="connsiteY15" fmla="*/ 685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49" h="33337">
                  <a:moveTo>
                    <a:pt x="17050" y="26575"/>
                  </a:moveTo>
                  <a:lnTo>
                    <a:pt x="14383" y="26575"/>
                  </a:lnTo>
                  <a:lnTo>
                    <a:pt x="14383" y="33338"/>
                  </a:lnTo>
                  <a:lnTo>
                    <a:pt x="10763" y="33338"/>
                  </a:lnTo>
                  <a:lnTo>
                    <a:pt x="10763" y="26575"/>
                  </a:lnTo>
                  <a:lnTo>
                    <a:pt x="0" y="26575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383" y="0"/>
                  </a:lnTo>
                  <a:lnTo>
                    <a:pt x="14383" y="23241"/>
                  </a:lnTo>
                  <a:lnTo>
                    <a:pt x="17050" y="23241"/>
                  </a:lnTo>
                  <a:lnTo>
                    <a:pt x="17050" y="26575"/>
                  </a:lnTo>
                  <a:close/>
                  <a:moveTo>
                    <a:pt x="10858" y="6858"/>
                  </a:moveTo>
                  <a:lnTo>
                    <a:pt x="3524" y="23146"/>
                  </a:lnTo>
                  <a:lnTo>
                    <a:pt x="10858" y="23146"/>
                  </a:lnTo>
                  <a:lnTo>
                    <a:pt x="10858" y="685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5" name="Forme libre : forme 2704">
              <a:extLst>
                <a:ext uri="{FF2B5EF4-FFF2-40B4-BE49-F238E27FC236}">
                  <a16:creationId xmlns:a16="http://schemas.microsoft.com/office/drawing/2014/main" id="{0232D3F9-F073-857B-822B-C0936FF28F1B}"/>
                </a:ext>
              </a:extLst>
            </p:cNvPr>
            <p:cNvSpPr/>
            <p:nvPr/>
          </p:nvSpPr>
          <p:spPr>
            <a:xfrm>
              <a:off x="1558854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8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6" name="Forme libre : forme 2705">
              <a:extLst>
                <a:ext uri="{FF2B5EF4-FFF2-40B4-BE49-F238E27FC236}">
                  <a16:creationId xmlns:a16="http://schemas.microsoft.com/office/drawing/2014/main" id="{81A7928A-287E-49F4-5EA8-8A4B6C1E859A}"/>
                </a:ext>
              </a:extLst>
            </p:cNvPr>
            <p:cNvSpPr/>
            <p:nvPr/>
          </p:nvSpPr>
          <p:spPr>
            <a:xfrm>
              <a:off x="15611163" y="1448690"/>
              <a:ext cx="13979" cy="33977"/>
            </a:xfrm>
            <a:custGeom>
              <a:avLst/>
              <a:gdLst>
                <a:gd name="connsiteX0" fmla="*/ 3715 w 13716"/>
                <a:gd name="connsiteY0" fmla="*/ 14764 h 33337"/>
                <a:gd name="connsiteX1" fmla="*/ 11811 w 13716"/>
                <a:gd name="connsiteY1" fmla="*/ 14764 h 33337"/>
                <a:gd name="connsiteX2" fmla="*/ 11811 w 13716"/>
                <a:gd name="connsiteY2" fmla="*/ 18098 h 33337"/>
                <a:gd name="connsiteX3" fmla="*/ 3715 w 13716"/>
                <a:gd name="connsiteY3" fmla="*/ 18098 h 33337"/>
                <a:gd name="connsiteX4" fmla="*/ 3715 w 13716"/>
                <a:gd name="connsiteY4" fmla="*/ 30004 h 33337"/>
                <a:gd name="connsiteX5" fmla="*/ 13716 w 13716"/>
                <a:gd name="connsiteY5" fmla="*/ 30004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764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764"/>
                  </a:moveTo>
                  <a:lnTo>
                    <a:pt x="11811" y="14764"/>
                  </a:lnTo>
                  <a:lnTo>
                    <a:pt x="11811" y="18098"/>
                  </a:lnTo>
                  <a:lnTo>
                    <a:pt x="3715" y="18098"/>
                  </a:lnTo>
                  <a:lnTo>
                    <a:pt x="3715" y="30004"/>
                  </a:lnTo>
                  <a:lnTo>
                    <a:pt x="13716" y="30004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76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7" name="Forme libre : forme 2706">
              <a:extLst>
                <a:ext uri="{FF2B5EF4-FFF2-40B4-BE49-F238E27FC236}">
                  <a16:creationId xmlns:a16="http://schemas.microsoft.com/office/drawing/2014/main" id="{2823C888-7DF5-D238-19A0-E0FDDF858991}"/>
                </a:ext>
              </a:extLst>
            </p:cNvPr>
            <p:cNvSpPr/>
            <p:nvPr/>
          </p:nvSpPr>
          <p:spPr>
            <a:xfrm>
              <a:off x="15628928" y="1448690"/>
              <a:ext cx="15338" cy="33977"/>
            </a:xfrm>
            <a:custGeom>
              <a:avLst/>
              <a:gdLst>
                <a:gd name="connsiteX0" fmla="*/ 2762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9 h 33337"/>
                <a:gd name="connsiteX6" fmla="*/ 6477 w 15049"/>
                <a:gd name="connsiteY6" fmla="*/ 33338 h 33337"/>
                <a:gd name="connsiteX7" fmla="*/ 2762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762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9"/>
                  </a:lnTo>
                  <a:lnTo>
                    <a:pt x="6477" y="33338"/>
                  </a:lnTo>
                  <a:lnTo>
                    <a:pt x="276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8" name="Forme libre : forme 2707">
              <a:extLst>
                <a:ext uri="{FF2B5EF4-FFF2-40B4-BE49-F238E27FC236}">
                  <a16:creationId xmlns:a16="http://schemas.microsoft.com/office/drawing/2014/main" id="{201FDDD0-D413-D650-B5DD-1DBDE4E0206F}"/>
                </a:ext>
              </a:extLst>
            </p:cNvPr>
            <p:cNvSpPr/>
            <p:nvPr/>
          </p:nvSpPr>
          <p:spPr>
            <a:xfrm>
              <a:off x="1565067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9" name="Forme libre : forme 2708">
              <a:extLst>
                <a:ext uri="{FF2B5EF4-FFF2-40B4-BE49-F238E27FC236}">
                  <a16:creationId xmlns:a16="http://schemas.microsoft.com/office/drawing/2014/main" id="{4FB67C80-1FAD-D647-0019-564D1B7A7A04}"/>
                </a:ext>
              </a:extLst>
            </p:cNvPr>
            <p:cNvSpPr/>
            <p:nvPr/>
          </p:nvSpPr>
          <p:spPr>
            <a:xfrm>
              <a:off x="15665236" y="1448399"/>
              <a:ext cx="15338" cy="34268"/>
            </a:xfrm>
            <a:custGeom>
              <a:avLst/>
              <a:gdLst>
                <a:gd name="connsiteX0" fmla="*/ 1905 w 15049"/>
                <a:gd name="connsiteY0" fmla="*/ 2286 h 33623"/>
                <a:gd name="connsiteX1" fmla="*/ 7525 w 15049"/>
                <a:gd name="connsiteY1" fmla="*/ 0 h 33623"/>
                <a:gd name="connsiteX2" fmla="*/ 13144 w 15049"/>
                <a:gd name="connsiteY2" fmla="*/ 2286 h 33623"/>
                <a:gd name="connsiteX3" fmla="*/ 15049 w 15049"/>
                <a:gd name="connsiteY3" fmla="*/ 8477 h 33623"/>
                <a:gd name="connsiteX4" fmla="*/ 13906 w 15049"/>
                <a:gd name="connsiteY4" fmla="*/ 13716 h 33623"/>
                <a:gd name="connsiteX5" fmla="*/ 11049 w 15049"/>
                <a:gd name="connsiteY5" fmla="*/ 18098 h 33623"/>
                <a:gd name="connsiteX6" fmla="*/ 7715 w 15049"/>
                <a:gd name="connsiteY6" fmla="*/ 21717 h 33623"/>
                <a:gd name="connsiteX7" fmla="*/ 4858 w 15049"/>
                <a:gd name="connsiteY7" fmla="*/ 25527 h 33623"/>
                <a:gd name="connsiteX8" fmla="*/ 3619 w 15049"/>
                <a:gd name="connsiteY8" fmla="*/ 29718 h 33623"/>
                <a:gd name="connsiteX9" fmla="*/ 3619 w 15049"/>
                <a:gd name="connsiteY9" fmla="*/ 30290 h 33623"/>
                <a:gd name="connsiteX10" fmla="*/ 14573 w 15049"/>
                <a:gd name="connsiteY10" fmla="*/ 30290 h 33623"/>
                <a:gd name="connsiteX11" fmla="*/ 14573 w 15049"/>
                <a:gd name="connsiteY11" fmla="*/ 33623 h 33623"/>
                <a:gd name="connsiteX12" fmla="*/ 0 w 15049"/>
                <a:gd name="connsiteY12" fmla="*/ 33623 h 33623"/>
                <a:gd name="connsiteX13" fmla="*/ 0 w 15049"/>
                <a:gd name="connsiteY13" fmla="*/ 30766 h 33623"/>
                <a:gd name="connsiteX14" fmla="*/ 1143 w 15049"/>
                <a:gd name="connsiteY14" fmla="*/ 25241 h 33623"/>
                <a:gd name="connsiteX15" fmla="*/ 4000 w 15049"/>
                <a:gd name="connsiteY15" fmla="*/ 20860 h 33623"/>
                <a:gd name="connsiteX16" fmla="*/ 7334 w 15049"/>
                <a:gd name="connsiteY16" fmla="*/ 17240 h 33623"/>
                <a:gd name="connsiteX17" fmla="*/ 10192 w 15049"/>
                <a:gd name="connsiteY17" fmla="*/ 13240 h 33623"/>
                <a:gd name="connsiteX18" fmla="*/ 11335 w 15049"/>
                <a:gd name="connsiteY18" fmla="*/ 8382 h 33623"/>
                <a:gd name="connsiteX19" fmla="*/ 7429 w 15049"/>
                <a:gd name="connsiteY19" fmla="*/ 3143 h 33623"/>
                <a:gd name="connsiteX20" fmla="*/ 3524 w 15049"/>
                <a:gd name="connsiteY20" fmla="*/ 8096 h 33623"/>
                <a:gd name="connsiteX21" fmla="*/ 3524 w 15049"/>
                <a:gd name="connsiteY21" fmla="*/ 11049 h 33623"/>
                <a:gd name="connsiteX22" fmla="*/ 95 w 15049"/>
                <a:gd name="connsiteY22" fmla="*/ 11049 h 33623"/>
                <a:gd name="connsiteX23" fmla="*/ 95 w 15049"/>
                <a:gd name="connsiteY23" fmla="*/ 8287 h 33623"/>
                <a:gd name="connsiteX24" fmla="*/ 1905 w 15049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9" h="33623">
                  <a:moveTo>
                    <a:pt x="1905" y="2286"/>
                  </a:moveTo>
                  <a:cubicBezTo>
                    <a:pt x="3143" y="762"/>
                    <a:pt x="5048" y="0"/>
                    <a:pt x="7525" y="0"/>
                  </a:cubicBezTo>
                  <a:cubicBezTo>
                    <a:pt x="10001" y="0"/>
                    <a:pt x="11906" y="762"/>
                    <a:pt x="13144" y="2286"/>
                  </a:cubicBezTo>
                  <a:cubicBezTo>
                    <a:pt x="14383" y="3810"/>
                    <a:pt x="15049" y="5810"/>
                    <a:pt x="15049" y="8477"/>
                  </a:cubicBezTo>
                  <a:cubicBezTo>
                    <a:pt x="15049" y="10287"/>
                    <a:pt x="14668" y="12097"/>
                    <a:pt x="13906" y="13716"/>
                  </a:cubicBezTo>
                  <a:cubicBezTo>
                    <a:pt x="13144" y="15431"/>
                    <a:pt x="12192" y="16859"/>
                    <a:pt x="11049" y="18098"/>
                  </a:cubicBezTo>
                  <a:cubicBezTo>
                    <a:pt x="9906" y="19336"/>
                    <a:pt x="8858" y="20574"/>
                    <a:pt x="7715" y="21717"/>
                  </a:cubicBezTo>
                  <a:cubicBezTo>
                    <a:pt x="6667" y="22955"/>
                    <a:pt x="5715" y="24194"/>
                    <a:pt x="4858" y="25527"/>
                  </a:cubicBezTo>
                  <a:cubicBezTo>
                    <a:pt x="4096" y="26861"/>
                    <a:pt x="3619" y="28289"/>
                    <a:pt x="3619" y="29718"/>
                  </a:cubicBezTo>
                  <a:lnTo>
                    <a:pt x="3619" y="30290"/>
                  </a:lnTo>
                  <a:lnTo>
                    <a:pt x="14573" y="30290"/>
                  </a:lnTo>
                  <a:lnTo>
                    <a:pt x="14573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6"/>
                    <a:pt x="381" y="26956"/>
                    <a:pt x="1143" y="25241"/>
                  </a:cubicBezTo>
                  <a:cubicBezTo>
                    <a:pt x="1905" y="23527"/>
                    <a:pt x="2857" y="22098"/>
                    <a:pt x="4000" y="20860"/>
                  </a:cubicBezTo>
                  <a:cubicBezTo>
                    <a:pt x="5048" y="19621"/>
                    <a:pt x="6191" y="18479"/>
                    <a:pt x="7334" y="17240"/>
                  </a:cubicBezTo>
                  <a:cubicBezTo>
                    <a:pt x="8477" y="16002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1" y="3143"/>
                    <a:pt x="7429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95" y="11049"/>
                  </a:lnTo>
                  <a:lnTo>
                    <a:pt x="95" y="8287"/>
                  </a:lnTo>
                  <a:cubicBezTo>
                    <a:pt x="0" y="5810"/>
                    <a:pt x="667" y="3810"/>
                    <a:pt x="1905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0" name="Forme libre : forme 2709">
              <a:extLst>
                <a:ext uri="{FF2B5EF4-FFF2-40B4-BE49-F238E27FC236}">
                  <a16:creationId xmlns:a16="http://schemas.microsoft.com/office/drawing/2014/main" id="{13417258-AA2D-BA1F-ED79-30099553D50F}"/>
                </a:ext>
              </a:extLst>
            </p:cNvPr>
            <p:cNvSpPr/>
            <p:nvPr/>
          </p:nvSpPr>
          <p:spPr>
            <a:xfrm>
              <a:off x="15367982" y="495805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1" name="Forme libre : forme 2710">
              <a:extLst>
                <a:ext uri="{FF2B5EF4-FFF2-40B4-BE49-F238E27FC236}">
                  <a16:creationId xmlns:a16="http://schemas.microsoft.com/office/drawing/2014/main" id="{8D21AE3D-9EB6-2034-CCB1-9C7A7039849C}"/>
                </a:ext>
              </a:extLst>
            </p:cNvPr>
            <p:cNvSpPr/>
            <p:nvPr/>
          </p:nvSpPr>
          <p:spPr>
            <a:xfrm>
              <a:off x="15402736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2" name="Forme libre : forme 2711">
              <a:extLst>
                <a:ext uri="{FF2B5EF4-FFF2-40B4-BE49-F238E27FC236}">
                  <a16:creationId xmlns:a16="http://schemas.microsoft.com/office/drawing/2014/main" id="{155F6054-4449-8B8E-9366-CDC7B1CFEA76}"/>
                </a:ext>
              </a:extLst>
            </p:cNvPr>
            <p:cNvSpPr/>
            <p:nvPr/>
          </p:nvSpPr>
          <p:spPr>
            <a:xfrm>
              <a:off x="15438072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3" name="Forme libre : forme 2712">
              <a:extLst>
                <a:ext uri="{FF2B5EF4-FFF2-40B4-BE49-F238E27FC236}">
                  <a16:creationId xmlns:a16="http://schemas.microsoft.com/office/drawing/2014/main" id="{445BE48D-F12A-4C65-A6F5-FFF9CF2707F9}"/>
                </a:ext>
              </a:extLst>
            </p:cNvPr>
            <p:cNvSpPr/>
            <p:nvPr/>
          </p:nvSpPr>
          <p:spPr>
            <a:xfrm>
              <a:off x="15469331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4" name="Forme libre : forme 2713">
              <a:extLst>
                <a:ext uri="{FF2B5EF4-FFF2-40B4-BE49-F238E27FC236}">
                  <a16:creationId xmlns:a16="http://schemas.microsoft.com/office/drawing/2014/main" id="{A9760CA2-90F3-5163-6347-F099DEF76F51}"/>
                </a:ext>
              </a:extLst>
            </p:cNvPr>
            <p:cNvSpPr/>
            <p:nvPr/>
          </p:nvSpPr>
          <p:spPr>
            <a:xfrm>
              <a:off x="15502726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5" name="Forme libre : forme 2714">
              <a:extLst>
                <a:ext uri="{FF2B5EF4-FFF2-40B4-BE49-F238E27FC236}">
                  <a16:creationId xmlns:a16="http://schemas.microsoft.com/office/drawing/2014/main" id="{AF48E039-756E-6703-A624-A95E0F83F60B}"/>
                </a:ext>
              </a:extLst>
            </p:cNvPr>
            <p:cNvSpPr/>
            <p:nvPr/>
          </p:nvSpPr>
          <p:spPr>
            <a:xfrm>
              <a:off x="15537092" y="4958050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8 w 24669"/>
                <a:gd name="connsiteY3" fmla="*/ 32576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6" name="Forme libre : forme 2715">
              <a:extLst>
                <a:ext uri="{FF2B5EF4-FFF2-40B4-BE49-F238E27FC236}">
                  <a16:creationId xmlns:a16="http://schemas.microsoft.com/office/drawing/2014/main" id="{15DAFCC8-093D-FD60-3C82-1AFA317F9741}"/>
                </a:ext>
              </a:extLst>
            </p:cNvPr>
            <p:cNvSpPr/>
            <p:nvPr/>
          </p:nvSpPr>
          <p:spPr>
            <a:xfrm>
              <a:off x="15569418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6 w 28098"/>
                <a:gd name="connsiteY3" fmla="*/ 13716 h 60007"/>
                <a:gd name="connsiteX4" fmla="*/ 26766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6" y="9144"/>
                    <a:pt x="26766" y="13716"/>
                  </a:cubicBezTo>
                  <a:lnTo>
                    <a:pt x="26766" y="18574"/>
                  </a:lnTo>
                  <a:cubicBezTo>
                    <a:pt x="26766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7" name="Forme libre : forme 2716">
              <a:extLst>
                <a:ext uri="{FF2B5EF4-FFF2-40B4-BE49-F238E27FC236}">
                  <a16:creationId xmlns:a16="http://schemas.microsoft.com/office/drawing/2014/main" id="{5BF354DB-2576-33B2-1FDA-78B4ED08221E}"/>
                </a:ext>
              </a:extLst>
            </p:cNvPr>
            <p:cNvSpPr/>
            <p:nvPr/>
          </p:nvSpPr>
          <p:spPr>
            <a:xfrm>
              <a:off x="15602813" y="4958050"/>
              <a:ext cx="33103" cy="61158"/>
            </a:xfrm>
            <a:custGeom>
              <a:avLst/>
              <a:gdLst>
                <a:gd name="connsiteX0" fmla="*/ 0 w 32480"/>
                <a:gd name="connsiteY0" fmla="*/ 0 h 60007"/>
                <a:gd name="connsiteX1" fmla="*/ 6763 w 32480"/>
                <a:gd name="connsiteY1" fmla="*/ 0 h 60007"/>
                <a:gd name="connsiteX2" fmla="*/ 16574 w 32480"/>
                <a:gd name="connsiteY2" fmla="*/ 52197 h 60007"/>
                <a:gd name="connsiteX3" fmla="*/ 26289 w 32480"/>
                <a:gd name="connsiteY3" fmla="*/ 0 h 60007"/>
                <a:gd name="connsiteX4" fmla="*/ 32480 w 32480"/>
                <a:gd name="connsiteY4" fmla="*/ 0 h 60007"/>
                <a:gd name="connsiteX5" fmla="*/ 21241 w 32480"/>
                <a:gd name="connsiteY5" fmla="*/ 60008 h 60007"/>
                <a:gd name="connsiteX6" fmla="*/ 11430 w 32480"/>
                <a:gd name="connsiteY6" fmla="*/ 60008 h 60007"/>
                <a:gd name="connsiteX7" fmla="*/ 0 w 32480"/>
                <a:gd name="connsiteY7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80" h="60007">
                  <a:moveTo>
                    <a:pt x="0" y="0"/>
                  </a:moveTo>
                  <a:lnTo>
                    <a:pt x="6763" y="0"/>
                  </a:lnTo>
                  <a:lnTo>
                    <a:pt x="16574" y="52197"/>
                  </a:lnTo>
                  <a:lnTo>
                    <a:pt x="26289" y="0"/>
                  </a:lnTo>
                  <a:lnTo>
                    <a:pt x="32480" y="0"/>
                  </a:lnTo>
                  <a:lnTo>
                    <a:pt x="21241" y="60008"/>
                  </a:lnTo>
                  <a:lnTo>
                    <a:pt x="1143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8" name="Forme libre : forme 2717">
              <a:extLst>
                <a:ext uri="{FF2B5EF4-FFF2-40B4-BE49-F238E27FC236}">
                  <a16:creationId xmlns:a16="http://schemas.microsoft.com/office/drawing/2014/main" id="{457747B1-C0FF-DB2E-5717-E34F865427BF}"/>
                </a:ext>
              </a:extLst>
            </p:cNvPr>
            <p:cNvSpPr/>
            <p:nvPr/>
          </p:nvSpPr>
          <p:spPr>
            <a:xfrm>
              <a:off x="15641935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9" name="Forme libre : forme 2718">
              <a:extLst>
                <a:ext uri="{FF2B5EF4-FFF2-40B4-BE49-F238E27FC236}">
                  <a16:creationId xmlns:a16="http://schemas.microsoft.com/office/drawing/2014/main" id="{FF1A7ECD-5559-E238-4F5F-8A77C1617308}"/>
                </a:ext>
              </a:extLst>
            </p:cNvPr>
            <p:cNvSpPr/>
            <p:nvPr/>
          </p:nvSpPr>
          <p:spPr>
            <a:xfrm>
              <a:off x="14732901" y="2679927"/>
              <a:ext cx="35238" cy="23492"/>
            </a:xfrm>
            <a:custGeom>
              <a:avLst/>
              <a:gdLst>
                <a:gd name="connsiteX0" fmla="*/ 34576 w 34575"/>
                <a:gd name="connsiteY0" fmla="*/ 12478 h 23050"/>
                <a:gd name="connsiteX1" fmla="*/ 26575 w 34575"/>
                <a:gd name="connsiteY1" fmla="*/ 23051 h 23050"/>
                <a:gd name="connsiteX2" fmla="*/ 0 w 34575"/>
                <a:gd name="connsiteY2" fmla="*/ 2953 h 23050"/>
                <a:gd name="connsiteX3" fmla="*/ 2286 w 34575"/>
                <a:gd name="connsiteY3" fmla="*/ 0 h 23050"/>
                <a:gd name="connsiteX4" fmla="*/ 26194 w 34575"/>
                <a:gd name="connsiteY4" fmla="*/ 18097 h 23050"/>
                <a:gd name="connsiteX5" fmla="*/ 31909 w 34575"/>
                <a:gd name="connsiteY5" fmla="*/ 10478 h 23050"/>
                <a:gd name="connsiteX6" fmla="*/ 34576 w 34575"/>
                <a:gd name="connsiteY6" fmla="*/ 12478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75" h="23050">
                  <a:moveTo>
                    <a:pt x="34576" y="12478"/>
                  </a:moveTo>
                  <a:lnTo>
                    <a:pt x="26575" y="23051"/>
                  </a:lnTo>
                  <a:lnTo>
                    <a:pt x="0" y="2953"/>
                  </a:lnTo>
                  <a:lnTo>
                    <a:pt x="2286" y="0"/>
                  </a:lnTo>
                  <a:lnTo>
                    <a:pt x="26194" y="18097"/>
                  </a:lnTo>
                  <a:lnTo>
                    <a:pt x="31909" y="10478"/>
                  </a:lnTo>
                  <a:lnTo>
                    <a:pt x="34576" y="1247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0" name="Forme libre : forme 2719">
              <a:extLst>
                <a:ext uri="{FF2B5EF4-FFF2-40B4-BE49-F238E27FC236}">
                  <a16:creationId xmlns:a16="http://schemas.microsoft.com/office/drawing/2014/main" id="{37940C95-5D22-8185-A789-60FD52201CB6}"/>
                </a:ext>
              </a:extLst>
            </p:cNvPr>
            <p:cNvSpPr/>
            <p:nvPr/>
          </p:nvSpPr>
          <p:spPr>
            <a:xfrm>
              <a:off x="14742997" y="2658181"/>
              <a:ext cx="35530" cy="31647"/>
            </a:xfrm>
            <a:custGeom>
              <a:avLst/>
              <a:gdLst>
                <a:gd name="connsiteX0" fmla="*/ 14097 w 34861"/>
                <a:gd name="connsiteY0" fmla="*/ 16954 h 31051"/>
                <a:gd name="connsiteX1" fmla="*/ 19050 w 34861"/>
                <a:gd name="connsiteY1" fmla="*/ 10478 h 31051"/>
                <a:gd name="connsiteX2" fmla="*/ 21717 w 34861"/>
                <a:gd name="connsiteY2" fmla="*/ 12478 h 31051"/>
                <a:gd name="connsiteX3" fmla="*/ 16764 w 34861"/>
                <a:gd name="connsiteY3" fmla="*/ 18955 h 31051"/>
                <a:gd name="connsiteX4" fmla="*/ 26194 w 34861"/>
                <a:gd name="connsiteY4" fmla="*/ 26098 h 31051"/>
                <a:gd name="connsiteX5" fmla="*/ 32194 w 34861"/>
                <a:gd name="connsiteY5" fmla="*/ 18097 h 31051"/>
                <a:gd name="connsiteX6" fmla="*/ 34861 w 34861"/>
                <a:gd name="connsiteY6" fmla="*/ 20098 h 31051"/>
                <a:gd name="connsiteX7" fmla="*/ 26575 w 34861"/>
                <a:gd name="connsiteY7" fmla="*/ 31051 h 31051"/>
                <a:gd name="connsiteX8" fmla="*/ 0 w 34861"/>
                <a:gd name="connsiteY8" fmla="*/ 10954 h 31051"/>
                <a:gd name="connsiteX9" fmla="*/ 8287 w 34861"/>
                <a:gd name="connsiteY9" fmla="*/ 0 h 31051"/>
                <a:gd name="connsiteX10" fmla="*/ 10954 w 34861"/>
                <a:gd name="connsiteY10" fmla="*/ 2000 h 31051"/>
                <a:gd name="connsiteX11" fmla="*/ 4953 w 34861"/>
                <a:gd name="connsiteY11" fmla="*/ 10001 h 31051"/>
                <a:gd name="connsiteX12" fmla="*/ 14097 w 34861"/>
                <a:gd name="connsiteY12" fmla="*/ 16954 h 3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051">
                  <a:moveTo>
                    <a:pt x="14097" y="16954"/>
                  </a:moveTo>
                  <a:lnTo>
                    <a:pt x="19050" y="10478"/>
                  </a:lnTo>
                  <a:lnTo>
                    <a:pt x="21717" y="12478"/>
                  </a:lnTo>
                  <a:lnTo>
                    <a:pt x="16764" y="18955"/>
                  </a:lnTo>
                  <a:lnTo>
                    <a:pt x="26194" y="26098"/>
                  </a:lnTo>
                  <a:lnTo>
                    <a:pt x="32194" y="18097"/>
                  </a:lnTo>
                  <a:lnTo>
                    <a:pt x="34861" y="20098"/>
                  </a:lnTo>
                  <a:lnTo>
                    <a:pt x="26575" y="31051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97" y="1695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1" name="Forme libre : forme 2720">
              <a:extLst>
                <a:ext uri="{FF2B5EF4-FFF2-40B4-BE49-F238E27FC236}">
                  <a16:creationId xmlns:a16="http://schemas.microsoft.com/office/drawing/2014/main" id="{365F7EC8-C3EF-763E-2987-282889A8ACA1}"/>
                </a:ext>
              </a:extLst>
            </p:cNvPr>
            <p:cNvSpPr/>
            <p:nvPr/>
          </p:nvSpPr>
          <p:spPr>
            <a:xfrm>
              <a:off x="14761022" y="2639729"/>
              <a:ext cx="31125" cy="27489"/>
            </a:xfrm>
            <a:custGeom>
              <a:avLst/>
              <a:gdLst>
                <a:gd name="connsiteX0" fmla="*/ 125 w 30539"/>
                <a:gd name="connsiteY0" fmla="*/ 8771 h 26971"/>
                <a:gd name="connsiteX1" fmla="*/ 1744 w 30539"/>
                <a:gd name="connsiteY1" fmla="*/ 3056 h 26971"/>
                <a:gd name="connsiteX2" fmla="*/ 6888 w 30539"/>
                <a:gd name="connsiteY2" fmla="*/ 8 h 26971"/>
                <a:gd name="connsiteX3" fmla="*/ 12889 w 30539"/>
                <a:gd name="connsiteY3" fmla="*/ 2199 h 26971"/>
                <a:gd name="connsiteX4" fmla="*/ 13650 w 30539"/>
                <a:gd name="connsiteY4" fmla="*/ 2770 h 26971"/>
                <a:gd name="connsiteX5" fmla="*/ 11555 w 30539"/>
                <a:gd name="connsiteY5" fmla="*/ 5532 h 26971"/>
                <a:gd name="connsiteX6" fmla="*/ 10698 w 30539"/>
                <a:gd name="connsiteY6" fmla="*/ 4866 h 26971"/>
                <a:gd name="connsiteX7" fmla="*/ 4602 w 30539"/>
                <a:gd name="connsiteY7" fmla="*/ 5056 h 26971"/>
                <a:gd name="connsiteX8" fmla="*/ 6030 w 30539"/>
                <a:gd name="connsiteY8" fmla="*/ 10962 h 26971"/>
                <a:gd name="connsiteX9" fmla="*/ 9174 w 30539"/>
                <a:gd name="connsiteY9" fmla="*/ 12295 h 26971"/>
                <a:gd name="connsiteX10" fmla="*/ 12412 w 30539"/>
                <a:gd name="connsiteY10" fmla="*/ 12200 h 26971"/>
                <a:gd name="connsiteX11" fmla="*/ 15841 w 30539"/>
                <a:gd name="connsiteY11" fmla="*/ 11438 h 26971"/>
                <a:gd name="connsiteX12" fmla="*/ 19365 w 30539"/>
                <a:gd name="connsiteY12" fmla="*/ 10771 h 26971"/>
                <a:gd name="connsiteX13" fmla="*/ 22985 w 30539"/>
                <a:gd name="connsiteY13" fmla="*/ 10962 h 26971"/>
                <a:gd name="connsiteX14" fmla="*/ 26700 w 30539"/>
                <a:gd name="connsiteY14" fmla="*/ 12771 h 26971"/>
                <a:gd name="connsiteX15" fmla="*/ 30414 w 30539"/>
                <a:gd name="connsiteY15" fmla="*/ 18010 h 26971"/>
                <a:gd name="connsiteX16" fmla="*/ 28795 w 30539"/>
                <a:gd name="connsiteY16" fmla="*/ 23820 h 26971"/>
                <a:gd name="connsiteX17" fmla="*/ 23652 w 30539"/>
                <a:gd name="connsiteY17" fmla="*/ 26964 h 26971"/>
                <a:gd name="connsiteX18" fmla="*/ 17651 w 30539"/>
                <a:gd name="connsiteY18" fmla="*/ 24773 h 26971"/>
                <a:gd name="connsiteX19" fmla="*/ 16127 w 30539"/>
                <a:gd name="connsiteY19" fmla="*/ 23630 h 26971"/>
                <a:gd name="connsiteX20" fmla="*/ 18222 w 30539"/>
                <a:gd name="connsiteY20" fmla="*/ 20867 h 26971"/>
                <a:gd name="connsiteX21" fmla="*/ 19937 w 30539"/>
                <a:gd name="connsiteY21" fmla="*/ 22106 h 26971"/>
                <a:gd name="connsiteX22" fmla="*/ 26128 w 30539"/>
                <a:gd name="connsiteY22" fmla="*/ 21820 h 26971"/>
                <a:gd name="connsiteX23" fmla="*/ 24699 w 30539"/>
                <a:gd name="connsiteY23" fmla="*/ 15819 h 26971"/>
                <a:gd name="connsiteX24" fmla="*/ 22128 w 30539"/>
                <a:gd name="connsiteY24" fmla="*/ 14581 h 26971"/>
                <a:gd name="connsiteX25" fmla="*/ 19365 w 30539"/>
                <a:gd name="connsiteY25" fmla="*/ 14486 h 26971"/>
                <a:gd name="connsiteX26" fmla="*/ 16508 w 30539"/>
                <a:gd name="connsiteY26" fmla="*/ 15057 h 26971"/>
                <a:gd name="connsiteX27" fmla="*/ 13460 w 30539"/>
                <a:gd name="connsiteY27" fmla="*/ 15724 h 26971"/>
                <a:gd name="connsiteX28" fmla="*/ 10412 w 30539"/>
                <a:gd name="connsiteY28" fmla="*/ 16105 h 26971"/>
                <a:gd name="connsiteX29" fmla="*/ 7269 w 30539"/>
                <a:gd name="connsiteY29" fmla="*/ 15724 h 26971"/>
                <a:gd name="connsiteX30" fmla="*/ 4125 w 30539"/>
                <a:gd name="connsiteY30" fmla="*/ 14105 h 26971"/>
                <a:gd name="connsiteX31" fmla="*/ 125 w 30539"/>
                <a:gd name="connsiteY31" fmla="*/ 8771 h 2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539" h="26971">
                  <a:moveTo>
                    <a:pt x="125" y="8771"/>
                  </a:moveTo>
                  <a:cubicBezTo>
                    <a:pt x="-256" y="6866"/>
                    <a:pt x="220" y="4961"/>
                    <a:pt x="1744" y="3056"/>
                  </a:cubicBezTo>
                  <a:cubicBezTo>
                    <a:pt x="3173" y="1056"/>
                    <a:pt x="4888" y="103"/>
                    <a:pt x="6888" y="8"/>
                  </a:cubicBezTo>
                  <a:cubicBezTo>
                    <a:pt x="8793" y="-87"/>
                    <a:pt x="10793" y="674"/>
                    <a:pt x="12889" y="2199"/>
                  </a:cubicBezTo>
                  <a:lnTo>
                    <a:pt x="13650" y="2770"/>
                  </a:lnTo>
                  <a:lnTo>
                    <a:pt x="11555" y="5532"/>
                  </a:lnTo>
                  <a:lnTo>
                    <a:pt x="10698" y="4866"/>
                  </a:lnTo>
                  <a:cubicBezTo>
                    <a:pt x="8126" y="2961"/>
                    <a:pt x="6126" y="2961"/>
                    <a:pt x="4602" y="5056"/>
                  </a:cubicBezTo>
                  <a:cubicBezTo>
                    <a:pt x="3078" y="7056"/>
                    <a:pt x="3554" y="9057"/>
                    <a:pt x="6030" y="10962"/>
                  </a:cubicBezTo>
                  <a:cubicBezTo>
                    <a:pt x="6983" y="11628"/>
                    <a:pt x="8031" y="12105"/>
                    <a:pt x="9174" y="12295"/>
                  </a:cubicBezTo>
                  <a:cubicBezTo>
                    <a:pt x="10317" y="12486"/>
                    <a:pt x="11364" y="12390"/>
                    <a:pt x="12412" y="12200"/>
                  </a:cubicBezTo>
                  <a:cubicBezTo>
                    <a:pt x="13460" y="11914"/>
                    <a:pt x="14603" y="11724"/>
                    <a:pt x="15841" y="11438"/>
                  </a:cubicBezTo>
                  <a:cubicBezTo>
                    <a:pt x="17080" y="11152"/>
                    <a:pt x="18318" y="10962"/>
                    <a:pt x="19365" y="10771"/>
                  </a:cubicBezTo>
                  <a:cubicBezTo>
                    <a:pt x="20508" y="10581"/>
                    <a:pt x="21747" y="10676"/>
                    <a:pt x="22985" y="10962"/>
                  </a:cubicBezTo>
                  <a:cubicBezTo>
                    <a:pt x="24318" y="11247"/>
                    <a:pt x="25557" y="11819"/>
                    <a:pt x="26700" y="12771"/>
                  </a:cubicBezTo>
                  <a:cubicBezTo>
                    <a:pt x="28795" y="14391"/>
                    <a:pt x="30033" y="16105"/>
                    <a:pt x="30414" y="18010"/>
                  </a:cubicBezTo>
                  <a:cubicBezTo>
                    <a:pt x="30796" y="19915"/>
                    <a:pt x="30319" y="21820"/>
                    <a:pt x="28795" y="23820"/>
                  </a:cubicBezTo>
                  <a:cubicBezTo>
                    <a:pt x="27271" y="25821"/>
                    <a:pt x="25557" y="26868"/>
                    <a:pt x="23652" y="26964"/>
                  </a:cubicBezTo>
                  <a:cubicBezTo>
                    <a:pt x="21747" y="27059"/>
                    <a:pt x="19747" y="26297"/>
                    <a:pt x="17651" y="24773"/>
                  </a:cubicBezTo>
                  <a:lnTo>
                    <a:pt x="16127" y="23630"/>
                  </a:lnTo>
                  <a:lnTo>
                    <a:pt x="18222" y="20867"/>
                  </a:lnTo>
                  <a:lnTo>
                    <a:pt x="19937" y="22106"/>
                  </a:lnTo>
                  <a:cubicBezTo>
                    <a:pt x="22509" y="24011"/>
                    <a:pt x="24509" y="23916"/>
                    <a:pt x="26128" y="21820"/>
                  </a:cubicBezTo>
                  <a:cubicBezTo>
                    <a:pt x="27747" y="19724"/>
                    <a:pt x="27271" y="17724"/>
                    <a:pt x="24699" y="15819"/>
                  </a:cubicBezTo>
                  <a:cubicBezTo>
                    <a:pt x="23938" y="15153"/>
                    <a:pt x="22985" y="14772"/>
                    <a:pt x="22128" y="14581"/>
                  </a:cubicBezTo>
                  <a:cubicBezTo>
                    <a:pt x="21175" y="14391"/>
                    <a:pt x="20223" y="14391"/>
                    <a:pt x="19365" y="14486"/>
                  </a:cubicBezTo>
                  <a:cubicBezTo>
                    <a:pt x="18413" y="14581"/>
                    <a:pt x="17461" y="14772"/>
                    <a:pt x="16508" y="15057"/>
                  </a:cubicBezTo>
                  <a:cubicBezTo>
                    <a:pt x="15555" y="15343"/>
                    <a:pt x="14508" y="15533"/>
                    <a:pt x="13460" y="15724"/>
                  </a:cubicBezTo>
                  <a:cubicBezTo>
                    <a:pt x="12412" y="15915"/>
                    <a:pt x="11364" y="16105"/>
                    <a:pt x="10412" y="16105"/>
                  </a:cubicBezTo>
                  <a:cubicBezTo>
                    <a:pt x="9364" y="16200"/>
                    <a:pt x="8316" y="16010"/>
                    <a:pt x="7269" y="15724"/>
                  </a:cubicBezTo>
                  <a:cubicBezTo>
                    <a:pt x="6126" y="15438"/>
                    <a:pt x="5078" y="14867"/>
                    <a:pt x="4125" y="14105"/>
                  </a:cubicBezTo>
                  <a:cubicBezTo>
                    <a:pt x="1744" y="12390"/>
                    <a:pt x="506" y="10676"/>
                    <a:pt x="125" y="877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2" name="Forme libre : forme 2721">
              <a:extLst>
                <a:ext uri="{FF2B5EF4-FFF2-40B4-BE49-F238E27FC236}">
                  <a16:creationId xmlns:a16="http://schemas.microsoft.com/office/drawing/2014/main" id="{51598AA3-9F93-061E-8771-A7B1C595EC8E}"/>
                </a:ext>
              </a:extLst>
            </p:cNvPr>
            <p:cNvSpPr/>
            <p:nvPr/>
          </p:nvSpPr>
          <p:spPr>
            <a:xfrm>
              <a:off x="14769887" y="2630999"/>
              <a:ext cx="29414" cy="23589"/>
            </a:xfrm>
            <a:custGeom>
              <a:avLst/>
              <a:gdLst>
                <a:gd name="connsiteX0" fmla="*/ 0 w 28860"/>
                <a:gd name="connsiteY0" fmla="*/ 2953 h 23145"/>
                <a:gd name="connsiteX1" fmla="*/ 2286 w 28860"/>
                <a:gd name="connsiteY1" fmla="*/ 0 h 23145"/>
                <a:gd name="connsiteX2" fmla="*/ 28861 w 28860"/>
                <a:gd name="connsiteY2" fmla="*/ 20193 h 23145"/>
                <a:gd name="connsiteX3" fmla="*/ 26575 w 28860"/>
                <a:gd name="connsiteY3" fmla="*/ 23146 h 23145"/>
                <a:gd name="connsiteX4" fmla="*/ 0 w 28860"/>
                <a:gd name="connsiteY4" fmla="*/ 2953 h 2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" h="23145">
                  <a:moveTo>
                    <a:pt x="0" y="2953"/>
                  </a:moveTo>
                  <a:lnTo>
                    <a:pt x="2286" y="0"/>
                  </a:lnTo>
                  <a:lnTo>
                    <a:pt x="28861" y="20193"/>
                  </a:lnTo>
                  <a:lnTo>
                    <a:pt x="26575" y="23146"/>
                  </a:lnTo>
                  <a:lnTo>
                    <a:pt x="0" y="295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3" name="Forme libre : forme 2722">
              <a:extLst>
                <a:ext uri="{FF2B5EF4-FFF2-40B4-BE49-F238E27FC236}">
                  <a16:creationId xmlns:a16="http://schemas.microsoft.com/office/drawing/2014/main" id="{A5407E60-F22A-5C49-BAFB-05940588B6B2}"/>
                </a:ext>
              </a:extLst>
            </p:cNvPr>
            <p:cNvSpPr/>
            <p:nvPr/>
          </p:nvSpPr>
          <p:spPr>
            <a:xfrm>
              <a:off x="14774839" y="2616147"/>
              <a:ext cx="35530" cy="31744"/>
            </a:xfrm>
            <a:custGeom>
              <a:avLst/>
              <a:gdLst>
                <a:gd name="connsiteX0" fmla="*/ 14002 w 34861"/>
                <a:gd name="connsiteY0" fmla="*/ 17050 h 31146"/>
                <a:gd name="connsiteX1" fmla="*/ 18955 w 34861"/>
                <a:gd name="connsiteY1" fmla="*/ 10573 h 31146"/>
                <a:gd name="connsiteX2" fmla="*/ 21622 w 34861"/>
                <a:gd name="connsiteY2" fmla="*/ 12573 h 31146"/>
                <a:gd name="connsiteX3" fmla="*/ 16669 w 34861"/>
                <a:gd name="connsiteY3" fmla="*/ 19050 h 31146"/>
                <a:gd name="connsiteX4" fmla="*/ 26098 w 34861"/>
                <a:gd name="connsiteY4" fmla="*/ 26194 h 31146"/>
                <a:gd name="connsiteX5" fmla="*/ 32194 w 34861"/>
                <a:gd name="connsiteY5" fmla="*/ 18193 h 31146"/>
                <a:gd name="connsiteX6" fmla="*/ 34862 w 34861"/>
                <a:gd name="connsiteY6" fmla="*/ 20193 h 31146"/>
                <a:gd name="connsiteX7" fmla="*/ 26575 w 34861"/>
                <a:gd name="connsiteY7" fmla="*/ 31147 h 31146"/>
                <a:gd name="connsiteX8" fmla="*/ 0 w 34861"/>
                <a:gd name="connsiteY8" fmla="*/ 10954 h 31146"/>
                <a:gd name="connsiteX9" fmla="*/ 8287 w 34861"/>
                <a:gd name="connsiteY9" fmla="*/ 0 h 31146"/>
                <a:gd name="connsiteX10" fmla="*/ 10954 w 34861"/>
                <a:gd name="connsiteY10" fmla="*/ 2000 h 31146"/>
                <a:gd name="connsiteX11" fmla="*/ 4953 w 34861"/>
                <a:gd name="connsiteY11" fmla="*/ 10001 h 31146"/>
                <a:gd name="connsiteX12" fmla="*/ 14002 w 34861"/>
                <a:gd name="connsiteY12" fmla="*/ 17050 h 3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146">
                  <a:moveTo>
                    <a:pt x="14002" y="17050"/>
                  </a:moveTo>
                  <a:lnTo>
                    <a:pt x="18955" y="10573"/>
                  </a:lnTo>
                  <a:lnTo>
                    <a:pt x="21622" y="12573"/>
                  </a:lnTo>
                  <a:lnTo>
                    <a:pt x="16669" y="19050"/>
                  </a:lnTo>
                  <a:lnTo>
                    <a:pt x="26098" y="26194"/>
                  </a:lnTo>
                  <a:lnTo>
                    <a:pt x="32194" y="18193"/>
                  </a:lnTo>
                  <a:lnTo>
                    <a:pt x="34862" y="20193"/>
                  </a:lnTo>
                  <a:lnTo>
                    <a:pt x="26575" y="31147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02" y="1705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4" name="Forme libre : forme 2723">
              <a:extLst>
                <a:ext uri="{FF2B5EF4-FFF2-40B4-BE49-F238E27FC236}">
                  <a16:creationId xmlns:a16="http://schemas.microsoft.com/office/drawing/2014/main" id="{CE3013AA-6475-5D63-1121-5CC7318176C9}"/>
                </a:ext>
              </a:extLst>
            </p:cNvPr>
            <p:cNvSpPr/>
            <p:nvPr/>
          </p:nvSpPr>
          <p:spPr>
            <a:xfrm>
              <a:off x="14785711" y="2603591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5 h 29273"/>
                <a:gd name="connsiteX2" fmla="*/ 9430 w 36004"/>
                <a:gd name="connsiteY2" fmla="*/ 32 h 29273"/>
                <a:gd name="connsiteX3" fmla="*/ 15049 w 36004"/>
                <a:gd name="connsiteY3" fmla="*/ 2032 h 29273"/>
                <a:gd name="connsiteX4" fmla="*/ 17240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3 h 29273"/>
                <a:gd name="connsiteX17" fmla="*/ 0 w 36004"/>
                <a:gd name="connsiteY17" fmla="*/ 9271 h 29273"/>
                <a:gd name="connsiteX18" fmla="*/ 14764 w 36004"/>
                <a:gd name="connsiteY18" fmla="*/ 15843 h 29273"/>
                <a:gd name="connsiteX19" fmla="*/ 16478 w 36004"/>
                <a:gd name="connsiteY19" fmla="*/ 13652 h 29273"/>
                <a:gd name="connsiteX20" fmla="*/ 17812 w 36004"/>
                <a:gd name="connsiteY20" fmla="*/ 10223 h 29273"/>
                <a:gd name="connsiteX21" fmla="*/ 15621 w 36004"/>
                <a:gd name="connsiteY21" fmla="*/ 7176 h 29273"/>
                <a:gd name="connsiteX22" fmla="*/ 13049 w 36004"/>
                <a:gd name="connsiteY22" fmla="*/ 5270 h 29273"/>
                <a:gd name="connsiteX23" fmla="*/ 7048 w 36004"/>
                <a:gd name="connsiteY23" fmla="*/ 5556 h 29273"/>
                <a:gd name="connsiteX24" fmla="*/ 4858 w 36004"/>
                <a:gd name="connsiteY24" fmla="*/ 8414 h 29273"/>
                <a:gd name="connsiteX25" fmla="*/ 14764 w 36004"/>
                <a:gd name="connsiteY25" fmla="*/ 15843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5"/>
                  </a:lnTo>
                  <a:cubicBezTo>
                    <a:pt x="6001" y="1365"/>
                    <a:pt x="7715" y="222"/>
                    <a:pt x="9430" y="32"/>
                  </a:cubicBezTo>
                  <a:cubicBezTo>
                    <a:pt x="11144" y="-159"/>
                    <a:pt x="13049" y="508"/>
                    <a:pt x="15049" y="2032"/>
                  </a:cubicBezTo>
                  <a:lnTo>
                    <a:pt x="17240" y="3651"/>
                  </a:lnTo>
                  <a:cubicBezTo>
                    <a:pt x="20193" y="5842"/>
                    <a:pt x="21146" y="8414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8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748"/>
                    <a:pt x="23241" y="13271"/>
                    <a:pt x="22098" y="13462"/>
                  </a:cubicBezTo>
                  <a:cubicBezTo>
                    <a:pt x="21050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3"/>
                  </a:lnTo>
                  <a:lnTo>
                    <a:pt x="0" y="9271"/>
                  </a:lnTo>
                  <a:close/>
                  <a:moveTo>
                    <a:pt x="14764" y="15843"/>
                  </a:moveTo>
                  <a:lnTo>
                    <a:pt x="16478" y="13652"/>
                  </a:lnTo>
                  <a:cubicBezTo>
                    <a:pt x="17431" y="12414"/>
                    <a:pt x="17907" y="11271"/>
                    <a:pt x="17812" y="10223"/>
                  </a:cubicBezTo>
                  <a:cubicBezTo>
                    <a:pt x="17716" y="9176"/>
                    <a:pt x="17050" y="8128"/>
                    <a:pt x="15621" y="7176"/>
                  </a:cubicBezTo>
                  <a:lnTo>
                    <a:pt x="13049" y="5270"/>
                  </a:lnTo>
                  <a:cubicBezTo>
                    <a:pt x="10668" y="3461"/>
                    <a:pt x="8668" y="3556"/>
                    <a:pt x="7048" y="5556"/>
                  </a:cubicBezTo>
                  <a:lnTo>
                    <a:pt x="4858" y="8414"/>
                  </a:lnTo>
                  <a:lnTo>
                    <a:pt x="14764" y="1584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5" name="Forme libre : forme 2724">
              <a:extLst>
                <a:ext uri="{FF2B5EF4-FFF2-40B4-BE49-F238E27FC236}">
                  <a16:creationId xmlns:a16="http://schemas.microsoft.com/office/drawing/2014/main" id="{ACBFE910-EB01-BE32-64E6-DB5615F2794A}"/>
                </a:ext>
              </a:extLst>
            </p:cNvPr>
            <p:cNvSpPr/>
            <p:nvPr/>
          </p:nvSpPr>
          <p:spPr>
            <a:xfrm>
              <a:off x="14797651" y="2588059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6 h 29273"/>
                <a:gd name="connsiteX2" fmla="*/ 9430 w 36004"/>
                <a:gd name="connsiteY2" fmla="*/ 32 h 29273"/>
                <a:gd name="connsiteX3" fmla="*/ 15050 w 36004"/>
                <a:gd name="connsiteY3" fmla="*/ 2032 h 29273"/>
                <a:gd name="connsiteX4" fmla="*/ 17241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4 h 29273"/>
                <a:gd name="connsiteX17" fmla="*/ 0 w 36004"/>
                <a:gd name="connsiteY17" fmla="*/ 9271 h 29273"/>
                <a:gd name="connsiteX18" fmla="*/ 14764 w 36004"/>
                <a:gd name="connsiteY18" fmla="*/ 15748 h 29273"/>
                <a:gd name="connsiteX19" fmla="*/ 16383 w 36004"/>
                <a:gd name="connsiteY19" fmla="*/ 13557 h 29273"/>
                <a:gd name="connsiteX20" fmla="*/ 17717 w 36004"/>
                <a:gd name="connsiteY20" fmla="*/ 10128 h 29273"/>
                <a:gd name="connsiteX21" fmla="*/ 15621 w 36004"/>
                <a:gd name="connsiteY21" fmla="*/ 6985 h 29273"/>
                <a:gd name="connsiteX22" fmla="*/ 13049 w 36004"/>
                <a:gd name="connsiteY22" fmla="*/ 5080 h 29273"/>
                <a:gd name="connsiteX23" fmla="*/ 7049 w 36004"/>
                <a:gd name="connsiteY23" fmla="*/ 5366 h 29273"/>
                <a:gd name="connsiteX24" fmla="*/ 4858 w 36004"/>
                <a:gd name="connsiteY24" fmla="*/ 8223 h 29273"/>
                <a:gd name="connsiteX25" fmla="*/ 14764 w 36004"/>
                <a:gd name="connsiteY25" fmla="*/ 15748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6"/>
                  </a:lnTo>
                  <a:cubicBezTo>
                    <a:pt x="6001" y="1365"/>
                    <a:pt x="7716" y="222"/>
                    <a:pt x="9430" y="32"/>
                  </a:cubicBezTo>
                  <a:cubicBezTo>
                    <a:pt x="11144" y="-159"/>
                    <a:pt x="13049" y="508"/>
                    <a:pt x="15050" y="2032"/>
                  </a:cubicBezTo>
                  <a:lnTo>
                    <a:pt x="17241" y="3651"/>
                  </a:lnTo>
                  <a:cubicBezTo>
                    <a:pt x="20193" y="5842"/>
                    <a:pt x="21146" y="8319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9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652"/>
                    <a:pt x="23241" y="13271"/>
                    <a:pt x="22098" y="13462"/>
                  </a:cubicBezTo>
                  <a:cubicBezTo>
                    <a:pt x="20955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4"/>
                  </a:lnTo>
                  <a:lnTo>
                    <a:pt x="0" y="9271"/>
                  </a:lnTo>
                  <a:close/>
                  <a:moveTo>
                    <a:pt x="14764" y="15748"/>
                  </a:moveTo>
                  <a:lnTo>
                    <a:pt x="16383" y="13557"/>
                  </a:lnTo>
                  <a:cubicBezTo>
                    <a:pt x="17336" y="12319"/>
                    <a:pt x="17812" y="11176"/>
                    <a:pt x="17717" y="10128"/>
                  </a:cubicBezTo>
                  <a:cubicBezTo>
                    <a:pt x="17621" y="9080"/>
                    <a:pt x="16954" y="8033"/>
                    <a:pt x="15621" y="6985"/>
                  </a:cubicBezTo>
                  <a:lnTo>
                    <a:pt x="13049" y="5080"/>
                  </a:lnTo>
                  <a:cubicBezTo>
                    <a:pt x="10668" y="3270"/>
                    <a:pt x="8668" y="3366"/>
                    <a:pt x="7049" y="5366"/>
                  </a:cubicBezTo>
                  <a:lnTo>
                    <a:pt x="4858" y="8223"/>
                  </a:lnTo>
                  <a:lnTo>
                    <a:pt x="14764" y="1574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6" name="Forme libre : forme 2725">
              <a:extLst>
                <a:ext uri="{FF2B5EF4-FFF2-40B4-BE49-F238E27FC236}">
                  <a16:creationId xmlns:a16="http://schemas.microsoft.com/office/drawing/2014/main" id="{10C64801-D0BE-BA30-A066-940B5639B51C}"/>
                </a:ext>
              </a:extLst>
            </p:cNvPr>
            <p:cNvSpPr/>
            <p:nvPr/>
          </p:nvSpPr>
          <p:spPr>
            <a:xfrm>
              <a:off x="14811998" y="2572258"/>
              <a:ext cx="31201" cy="27514"/>
            </a:xfrm>
            <a:custGeom>
              <a:avLst/>
              <a:gdLst>
                <a:gd name="connsiteX0" fmla="*/ 17546 w 30614"/>
                <a:gd name="connsiteY0" fmla="*/ 24869 h 26996"/>
                <a:gd name="connsiteX1" fmla="*/ 3830 w 30614"/>
                <a:gd name="connsiteY1" fmla="*/ 14392 h 26996"/>
                <a:gd name="connsiteX2" fmla="*/ 115 w 30614"/>
                <a:gd name="connsiteY2" fmla="*/ 9153 h 26996"/>
                <a:gd name="connsiteX3" fmla="*/ 1734 w 30614"/>
                <a:gd name="connsiteY3" fmla="*/ 3247 h 26996"/>
                <a:gd name="connsiteX4" fmla="*/ 6973 w 30614"/>
                <a:gd name="connsiteY4" fmla="*/ 9 h 26996"/>
                <a:gd name="connsiteX5" fmla="*/ 13069 w 30614"/>
                <a:gd name="connsiteY5" fmla="*/ 2200 h 26996"/>
                <a:gd name="connsiteX6" fmla="*/ 26785 w 30614"/>
                <a:gd name="connsiteY6" fmla="*/ 12677 h 26996"/>
                <a:gd name="connsiteX7" fmla="*/ 30500 w 30614"/>
                <a:gd name="connsiteY7" fmla="*/ 17916 h 26996"/>
                <a:gd name="connsiteX8" fmla="*/ 28785 w 30614"/>
                <a:gd name="connsiteY8" fmla="*/ 23821 h 26996"/>
                <a:gd name="connsiteX9" fmla="*/ 23547 w 30614"/>
                <a:gd name="connsiteY9" fmla="*/ 26965 h 26996"/>
                <a:gd name="connsiteX10" fmla="*/ 17546 w 30614"/>
                <a:gd name="connsiteY10" fmla="*/ 24869 h 26996"/>
                <a:gd name="connsiteX11" fmla="*/ 5925 w 30614"/>
                <a:gd name="connsiteY11" fmla="*/ 11439 h 26996"/>
                <a:gd name="connsiteX12" fmla="*/ 19927 w 30614"/>
                <a:gd name="connsiteY12" fmla="*/ 22107 h 26996"/>
                <a:gd name="connsiteX13" fmla="*/ 26118 w 30614"/>
                <a:gd name="connsiteY13" fmla="*/ 21916 h 26996"/>
                <a:gd name="connsiteX14" fmla="*/ 24689 w 30614"/>
                <a:gd name="connsiteY14" fmla="*/ 15820 h 26996"/>
                <a:gd name="connsiteX15" fmla="*/ 10688 w 30614"/>
                <a:gd name="connsiteY15" fmla="*/ 5152 h 26996"/>
                <a:gd name="connsiteX16" fmla="*/ 4497 w 30614"/>
                <a:gd name="connsiteY16" fmla="*/ 5343 h 26996"/>
                <a:gd name="connsiteX17" fmla="*/ 5925 w 30614"/>
                <a:gd name="connsiteY17" fmla="*/ 11439 h 2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614" h="26996">
                  <a:moveTo>
                    <a:pt x="17546" y="24869"/>
                  </a:moveTo>
                  <a:lnTo>
                    <a:pt x="3830" y="14392"/>
                  </a:lnTo>
                  <a:cubicBezTo>
                    <a:pt x="1734" y="12772"/>
                    <a:pt x="496" y="11058"/>
                    <a:pt x="115" y="9153"/>
                  </a:cubicBezTo>
                  <a:cubicBezTo>
                    <a:pt x="-266" y="7248"/>
                    <a:pt x="306" y="5248"/>
                    <a:pt x="1734" y="3247"/>
                  </a:cubicBezTo>
                  <a:cubicBezTo>
                    <a:pt x="3258" y="1247"/>
                    <a:pt x="4973" y="199"/>
                    <a:pt x="6973" y="9"/>
                  </a:cubicBezTo>
                  <a:cubicBezTo>
                    <a:pt x="8973" y="-86"/>
                    <a:pt x="10973" y="580"/>
                    <a:pt x="13069" y="2200"/>
                  </a:cubicBezTo>
                  <a:lnTo>
                    <a:pt x="26785" y="12677"/>
                  </a:lnTo>
                  <a:cubicBezTo>
                    <a:pt x="28881" y="14296"/>
                    <a:pt x="30119" y="16011"/>
                    <a:pt x="30500" y="17916"/>
                  </a:cubicBezTo>
                  <a:cubicBezTo>
                    <a:pt x="30881" y="19821"/>
                    <a:pt x="30309" y="21821"/>
                    <a:pt x="28785" y="23821"/>
                  </a:cubicBezTo>
                  <a:cubicBezTo>
                    <a:pt x="27261" y="25822"/>
                    <a:pt x="25547" y="26869"/>
                    <a:pt x="23547" y="26965"/>
                  </a:cubicBezTo>
                  <a:cubicBezTo>
                    <a:pt x="21641" y="27155"/>
                    <a:pt x="19641" y="26488"/>
                    <a:pt x="17546" y="24869"/>
                  </a:cubicBezTo>
                  <a:close/>
                  <a:moveTo>
                    <a:pt x="5925" y="11439"/>
                  </a:moveTo>
                  <a:lnTo>
                    <a:pt x="19927" y="22107"/>
                  </a:lnTo>
                  <a:cubicBezTo>
                    <a:pt x="22499" y="24012"/>
                    <a:pt x="24499" y="24012"/>
                    <a:pt x="26118" y="21916"/>
                  </a:cubicBezTo>
                  <a:cubicBezTo>
                    <a:pt x="27738" y="19821"/>
                    <a:pt x="27261" y="17821"/>
                    <a:pt x="24689" y="15820"/>
                  </a:cubicBezTo>
                  <a:lnTo>
                    <a:pt x="10688" y="5152"/>
                  </a:lnTo>
                  <a:cubicBezTo>
                    <a:pt x="8116" y="3247"/>
                    <a:pt x="6021" y="3247"/>
                    <a:pt x="4497" y="5343"/>
                  </a:cubicBezTo>
                  <a:cubicBezTo>
                    <a:pt x="2877" y="7438"/>
                    <a:pt x="3354" y="9439"/>
                    <a:pt x="5925" y="1143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7" name="Forme libre : forme 2726">
              <a:extLst>
                <a:ext uri="{FF2B5EF4-FFF2-40B4-BE49-F238E27FC236}">
                  <a16:creationId xmlns:a16="http://schemas.microsoft.com/office/drawing/2014/main" id="{783E4B9B-B275-1929-8A06-80F264EAAD5D}"/>
                </a:ext>
              </a:extLst>
            </p:cNvPr>
            <p:cNvSpPr/>
            <p:nvPr/>
          </p:nvSpPr>
          <p:spPr>
            <a:xfrm>
              <a:off x="14821338" y="2554405"/>
              <a:ext cx="36015" cy="32909"/>
            </a:xfrm>
            <a:custGeom>
              <a:avLst/>
              <a:gdLst>
                <a:gd name="connsiteX0" fmla="*/ 32671 w 35337"/>
                <a:gd name="connsiteY0" fmla="*/ 18288 h 32289"/>
                <a:gd name="connsiteX1" fmla="*/ 35338 w 35337"/>
                <a:gd name="connsiteY1" fmla="*/ 20288 h 32289"/>
                <a:gd name="connsiteX2" fmla="*/ 26194 w 35337"/>
                <a:gd name="connsiteY2" fmla="*/ 32290 h 32289"/>
                <a:gd name="connsiteX3" fmla="*/ 23527 w 35337"/>
                <a:gd name="connsiteY3" fmla="*/ 30289 h 32289"/>
                <a:gd name="connsiteX4" fmla="*/ 9239 w 35337"/>
                <a:gd name="connsiteY4" fmla="*/ 5048 h 32289"/>
                <a:gd name="connsiteX5" fmla="*/ 2667 w 35337"/>
                <a:gd name="connsiteY5" fmla="*/ 13716 h 32289"/>
                <a:gd name="connsiteX6" fmla="*/ 0 w 35337"/>
                <a:gd name="connsiteY6" fmla="*/ 11716 h 32289"/>
                <a:gd name="connsiteX7" fmla="*/ 8954 w 35337"/>
                <a:gd name="connsiteY7" fmla="*/ 0 h 32289"/>
                <a:gd name="connsiteX8" fmla="*/ 11621 w 35337"/>
                <a:gd name="connsiteY8" fmla="*/ 2000 h 32289"/>
                <a:gd name="connsiteX9" fmla="*/ 25813 w 35337"/>
                <a:gd name="connsiteY9" fmla="*/ 27241 h 32289"/>
                <a:gd name="connsiteX10" fmla="*/ 32671 w 35337"/>
                <a:gd name="connsiteY10" fmla="*/ 18288 h 3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337" h="32289">
                  <a:moveTo>
                    <a:pt x="32671" y="18288"/>
                  </a:moveTo>
                  <a:lnTo>
                    <a:pt x="35338" y="20288"/>
                  </a:lnTo>
                  <a:lnTo>
                    <a:pt x="26194" y="32290"/>
                  </a:lnTo>
                  <a:lnTo>
                    <a:pt x="23527" y="30289"/>
                  </a:lnTo>
                  <a:lnTo>
                    <a:pt x="9239" y="5048"/>
                  </a:lnTo>
                  <a:lnTo>
                    <a:pt x="2667" y="13716"/>
                  </a:lnTo>
                  <a:lnTo>
                    <a:pt x="0" y="11716"/>
                  </a:lnTo>
                  <a:lnTo>
                    <a:pt x="8954" y="0"/>
                  </a:lnTo>
                  <a:lnTo>
                    <a:pt x="11621" y="2000"/>
                  </a:lnTo>
                  <a:lnTo>
                    <a:pt x="25813" y="27241"/>
                  </a:lnTo>
                  <a:lnTo>
                    <a:pt x="32671" y="1828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8" name="Forme libre : forme 2727">
              <a:extLst>
                <a:ext uri="{FF2B5EF4-FFF2-40B4-BE49-F238E27FC236}">
                  <a16:creationId xmlns:a16="http://schemas.microsoft.com/office/drawing/2014/main" id="{7890BF5A-7F4A-7EBD-7C81-1F9F9097C536}"/>
                </a:ext>
              </a:extLst>
            </p:cNvPr>
            <p:cNvSpPr/>
            <p:nvPr/>
          </p:nvSpPr>
          <p:spPr>
            <a:xfrm>
              <a:off x="16613393" y="3531492"/>
              <a:ext cx="21183" cy="36695"/>
            </a:xfrm>
            <a:custGeom>
              <a:avLst/>
              <a:gdLst>
                <a:gd name="connsiteX0" fmla="*/ 7715 w 20784"/>
                <a:gd name="connsiteY0" fmla="*/ 0 h 36004"/>
                <a:gd name="connsiteX1" fmla="*/ 14954 w 20784"/>
                <a:gd name="connsiteY1" fmla="*/ 1714 h 36004"/>
                <a:gd name="connsiteX2" fmla="*/ 20002 w 20784"/>
                <a:gd name="connsiteY2" fmla="*/ 4858 h 36004"/>
                <a:gd name="connsiteX3" fmla="*/ 20384 w 20784"/>
                <a:gd name="connsiteY3" fmla="*/ 10859 h 36004"/>
                <a:gd name="connsiteX4" fmla="*/ 19717 w 20784"/>
                <a:gd name="connsiteY4" fmla="*/ 13526 h 36004"/>
                <a:gd name="connsiteX5" fmla="*/ 14097 w 20784"/>
                <a:gd name="connsiteY5" fmla="*/ 19240 h 36004"/>
                <a:gd name="connsiteX6" fmla="*/ 16573 w 20784"/>
                <a:gd name="connsiteY6" fmla="*/ 26956 h 36004"/>
                <a:gd name="connsiteX7" fmla="*/ 15335 w 20784"/>
                <a:gd name="connsiteY7" fmla="*/ 32004 h 36004"/>
                <a:gd name="connsiteX8" fmla="*/ 15050 w 20784"/>
                <a:gd name="connsiteY8" fmla="*/ 36004 h 36004"/>
                <a:gd name="connsiteX9" fmla="*/ 11430 w 20784"/>
                <a:gd name="connsiteY9" fmla="*/ 35147 h 36004"/>
                <a:gd name="connsiteX10" fmla="*/ 11716 w 20784"/>
                <a:gd name="connsiteY10" fmla="*/ 31052 h 36004"/>
                <a:gd name="connsiteX11" fmla="*/ 12954 w 20784"/>
                <a:gd name="connsiteY11" fmla="*/ 25908 h 36004"/>
                <a:gd name="connsiteX12" fmla="*/ 12668 w 20784"/>
                <a:gd name="connsiteY12" fmla="*/ 21907 h 36004"/>
                <a:gd name="connsiteX13" fmla="*/ 9430 w 20784"/>
                <a:gd name="connsiteY13" fmla="*/ 20003 h 36004"/>
                <a:gd name="connsiteX14" fmla="*/ 6858 w 20784"/>
                <a:gd name="connsiteY14" fmla="*/ 19431 h 36004"/>
                <a:gd name="connsiteX15" fmla="*/ 3620 w 20784"/>
                <a:gd name="connsiteY15" fmla="*/ 33338 h 36004"/>
                <a:gd name="connsiteX16" fmla="*/ 0 w 20784"/>
                <a:gd name="connsiteY16" fmla="*/ 32480 h 36004"/>
                <a:gd name="connsiteX17" fmla="*/ 7715 w 20784"/>
                <a:gd name="connsiteY17" fmla="*/ 0 h 36004"/>
                <a:gd name="connsiteX18" fmla="*/ 7715 w 20784"/>
                <a:gd name="connsiteY18" fmla="*/ 16193 h 36004"/>
                <a:gd name="connsiteX19" fmla="*/ 10383 w 20784"/>
                <a:gd name="connsiteY19" fmla="*/ 16859 h 36004"/>
                <a:gd name="connsiteX20" fmla="*/ 14097 w 20784"/>
                <a:gd name="connsiteY20" fmla="*/ 16669 h 36004"/>
                <a:gd name="connsiteX21" fmla="*/ 16097 w 20784"/>
                <a:gd name="connsiteY21" fmla="*/ 13430 h 36004"/>
                <a:gd name="connsiteX22" fmla="*/ 16859 w 20784"/>
                <a:gd name="connsiteY22" fmla="*/ 10382 h 36004"/>
                <a:gd name="connsiteX23" fmla="*/ 14192 w 20784"/>
                <a:gd name="connsiteY23" fmla="*/ 5048 h 36004"/>
                <a:gd name="connsiteX24" fmla="*/ 10668 w 20784"/>
                <a:gd name="connsiteY24" fmla="*/ 4191 h 36004"/>
                <a:gd name="connsiteX25" fmla="*/ 7715 w 20784"/>
                <a:gd name="connsiteY25" fmla="*/ 16193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784" h="36004">
                  <a:moveTo>
                    <a:pt x="7715" y="0"/>
                  </a:moveTo>
                  <a:lnTo>
                    <a:pt x="14954" y="1714"/>
                  </a:lnTo>
                  <a:cubicBezTo>
                    <a:pt x="17431" y="2286"/>
                    <a:pt x="19145" y="3334"/>
                    <a:pt x="20002" y="4858"/>
                  </a:cubicBezTo>
                  <a:cubicBezTo>
                    <a:pt x="20860" y="6382"/>
                    <a:pt x="21050" y="8382"/>
                    <a:pt x="20384" y="10859"/>
                  </a:cubicBezTo>
                  <a:lnTo>
                    <a:pt x="19717" y="13526"/>
                  </a:lnTo>
                  <a:cubicBezTo>
                    <a:pt x="18859" y="17145"/>
                    <a:pt x="17050" y="19050"/>
                    <a:pt x="14097" y="19240"/>
                  </a:cubicBezTo>
                  <a:cubicBezTo>
                    <a:pt x="16669" y="20669"/>
                    <a:pt x="17431" y="23241"/>
                    <a:pt x="16573" y="26956"/>
                  </a:cubicBezTo>
                  <a:lnTo>
                    <a:pt x="15335" y="32004"/>
                  </a:lnTo>
                  <a:cubicBezTo>
                    <a:pt x="14954" y="33814"/>
                    <a:pt x="14859" y="35147"/>
                    <a:pt x="15050" y="36004"/>
                  </a:cubicBezTo>
                  <a:lnTo>
                    <a:pt x="11430" y="35147"/>
                  </a:lnTo>
                  <a:cubicBezTo>
                    <a:pt x="11239" y="34195"/>
                    <a:pt x="11335" y="32766"/>
                    <a:pt x="11716" y="31052"/>
                  </a:cubicBezTo>
                  <a:lnTo>
                    <a:pt x="12954" y="25908"/>
                  </a:lnTo>
                  <a:cubicBezTo>
                    <a:pt x="13335" y="24098"/>
                    <a:pt x="13240" y="22765"/>
                    <a:pt x="12668" y="21907"/>
                  </a:cubicBezTo>
                  <a:cubicBezTo>
                    <a:pt x="12097" y="20955"/>
                    <a:pt x="10954" y="20384"/>
                    <a:pt x="9430" y="20003"/>
                  </a:cubicBezTo>
                  <a:lnTo>
                    <a:pt x="6858" y="19431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715" y="0"/>
                  </a:lnTo>
                  <a:close/>
                  <a:moveTo>
                    <a:pt x="7715" y="16193"/>
                  </a:moveTo>
                  <a:lnTo>
                    <a:pt x="10383" y="16859"/>
                  </a:lnTo>
                  <a:cubicBezTo>
                    <a:pt x="11906" y="17240"/>
                    <a:pt x="13145" y="17145"/>
                    <a:pt x="14097" y="16669"/>
                  </a:cubicBezTo>
                  <a:cubicBezTo>
                    <a:pt x="14954" y="16193"/>
                    <a:pt x="15621" y="15145"/>
                    <a:pt x="16097" y="13430"/>
                  </a:cubicBezTo>
                  <a:lnTo>
                    <a:pt x="16859" y="10382"/>
                  </a:lnTo>
                  <a:cubicBezTo>
                    <a:pt x="17526" y="7429"/>
                    <a:pt x="16669" y="5620"/>
                    <a:pt x="14192" y="5048"/>
                  </a:cubicBezTo>
                  <a:lnTo>
                    <a:pt x="10668" y="4191"/>
                  </a:lnTo>
                  <a:lnTo>
                    <a:pt x="7715" y="16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9" name="Forme libre : forme 2728">
              <a:extLst>
                <a:ext uri="{FF2B5EF4-FFF2-40B4-BE49-F238E27FC236}">
                  <a16:creationId xmlns:a16="http://schemas.microsoft.com/office/drawing/2014/main" id="{AD7D3FBE-4DEA-6653-4398-7B31F3CA8BD9}"/>
                </a:ext>
              </a:extLst>
            </p:cNvPr>
            <p:cNvSpPr/>
            <p:nvPr/>
          </p:nvSpPr>
          <p:spPr>
            <a:xfrm>
              <a:off x="16633856" y="3536055"/>
              <a:ext cx="21086" cy="35312"/>
            </a:xfrm>
            <a:custGeom>
              <a:avLst/>
              <a:gdLst>
                <a:gd name="connsiteX0" fmla="*/ 9735 w 20689"/>
                <a:gd name="connsiteY0" fmla="*/ 667 h 34647"/>
                <a:gd name="connsiteX1" fmla="*/ 3925 w 20689"/>
                <a:gd name="connsiteY1" fmla="*/ 25527 h 34647"/>
                <a:gd name="connsiteX2" fmla="*/ 6687 w 20689"/>
                <a:gd name="connsiteY2" fmla="*/ 31052 h 34647"/>
                <a:gd name="connsiteX3" fmla="*/ 11545 w 20689"/>
                <a:gd name="connsiteY3" fmla="*/ 27241 h 34647"/>
                <a:gd name="connsiteX4" fmla="*/ 17355 w 20689"/>
                <a:gd name="connsiteY4" fmla="*/ 2381 h 34647"/>
                <a:gd name="connsiteX5" fmla="*/ 20689 w 20689"/>
                <a:gd name="connsiteY5" fmla="*/ 3143 h 34647"/>
                <a:gd name="connsiteX6" fmla="*/ 14974 w 20689"/>
                <a:gd name="connsiteY6" fmla="*/ 27813 h 34647"/>
                <a:gd name="connsiteX7" fmla="*/ 11736 w 20689"/>
                <a:gd name="connsiteY7" fmla="*/ 33433 h 34647"/>
                <a:gd name="connsiteX8" fmla="*/ 5735 w 20689"/>
                <a:gd name="connsiteY8" fmla="*/ 34385 h 34647"/>
                <a:gd name="connsiteX9" fmla="*/ 782 w 20689"/>
                <a:gd name="connsiteY9" fmla="*/ 30956 h 34647"/>
                <a:gd name="connsiteX10" fmla="*/ 401 w 20689"/>
                <a:gd name="connsiteY10" fmla="*/ 24574 h 34647"/>
                <a:gd name="connsiteX11" fmla="*/ 6116 w 20689"/>
                <a:gd name="connsiteY11" fmla="*/ 0 h 34647"/>
                <a:gd name="connsiteX12" fmla="*/ 9735 w 20689"/>
                <a:gd name="connsiteY12" fmla="*/ 667 h 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9" h="34647">
                  <a:moveTo>
                    <a:pt x="9735" y="667"/>
                  </a:moveTo>
                  <a:lnTo>
                    <a:pt x="3925" y="25527"/>
                  </a:lnTo>
                  <a:cubicBezTo>
                    <a:pt x="3163" y="28670"/>
                    <a:pt x="4115" y="30480"/>
                    <a:pt x="6687" y="31052"/>
                  </a:cubicBezTo>
                  <a:cubicBezTo>
                    <a:pt x="9164" y="31623"/>
                    <a:pt x="10783" y="30385"/>
                    <a:pt x="11545" y="27241"/>
                  </a:cubicBezTo>
                  <a:lnTo>
                    <a:pt x="17355" y="2381"/>
                  </a:lnTo>
                  <a:lnTo>
                    <a:pt x="20689" y="3143"/>
                  </a:lnTo>
                  <a:lnTo>
                    <a:pt x="14974" y="27813"/>
                  </a:lnTo>
                  <a:cubicBezTo>
                    <a:pt x="14403" y="30385"/>
                    <a:pt x="13355" y="32290"/>
                    <a:pt x="11736" y="33433"/>
                  </a:cubicBezTo>
                  <a:cubicBezTo>
                    <a:pt x="10116" y="34576"/>
                    <a:pt x="8212" y="34957"/>
                    <a:pt x="5735" y="34385"/>
                  </a:cubicBezTo>
                  <a:cubicBezTo>
                    <a:pt x="3354" y="33814"/>
                    <a:pt x="1734" y="32671"/>
                    <a:pt x="782" y="30956"/>
                  </a:cubicBezTo>
                  <a:cubicBezTo>
                    <a:pt x="-76" y="29242"/>
                    <a:pt x="-266" y="27051"/>
                    <a:pt x="401" y="24574"/>
                  </a:cubicBezTo>
                  <a:lnTo>
                    <a:pt x="6116" y="0"/>
                  </a:lnTo>
                  <a:lnTo>
                    <a:pt x="9735" y="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0" name="Forme libre : forme 2729">
              <a:extLst>
                <a:ext uri="{FF2B5EF4-FFF2-40B4-BE49-F238E27FC236}">
                  <a16:creationId xmlns:a16="http://schemas.microsoft.com/office/drawing/2014/main" id="{6D08A548-1299-DE59-C1F8-2BB50C13AA46}"/>
                </a:ext>
              </a:extLst>
            </p:cNvPr>
            <p:cNvSpPr/>
            <p:nvPr/>
          </p:nvSpPr>
          <p:spPr>
            <a:xfrm>
              <a:off x="16651157" y="3540229"/>
              <a:ext cx="11260" cy="33977"/>
            </a:xfrm>
            <a:custGeom>
              <a:avLst/>
              <a:gdLst>
                <a:gd name="connsiteX0" fmla="*/ 7429 w 11048"/>
                <a:gd name="connsiteY0" fmla="*/ 0 h 33337"/>
                <a:gd name="connsiteX1" fmla="*/ 11049 w 11048"/>
                <a:gd name="connsiteY1" fmla="*/ 857 h 33337"/>
                <a:gd name="connsiteX2" fmla="*/ 3620 w 11048"/>
                <a:gd name="connsiteY2" fmla="*/ 33338 h 33337"/>
                <a:gd name="connsiteX3" fmla="*/ 0 w 11048"/>
                <a:gd name="connsiteY3" fmla="*/ 32480 h 33337"/>
                <a:gd name="connsiteX4" fmla="*/ 7429 w 11048"/>
                <a:gd name="connsiteY4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" h="33337">
                  <a:moveTo>
                    <a:pt x="7429" y="0"/>
                  </a:moveTo>
                  <a:lnTo>
                    <a:pt x="11049" y="857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429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1" name="Forme libre : forme 2730">
              <a:extLst>
                <a:ext uri="{FF2B5EF4-FFF2-40B4-BE49-F238E27FC236}">
                  <a16:creationId xmlns:a16="http://schemas.microsoft.com/office/drawing/2014/main" id="{6BFC90D1-F471-BD9B-F8AE-CAFA450581EF}"/>
                </a:ext>
              </a:extLst>
            </p:cNvPr>
            <p:cNvSpPr/>
            <p:nvPr/>
          </p:nvSpPr>
          <p:spPr>
            <a:xfrm>
              <a:off x="16660046" y="3543045"/>
              <a:ext cx="19498" cy="34299"/>
            </a:xfrm>
            <a:custGeom>
              <a:avLst/>
              <a:gdLst>
                <a:gd name="connsiteX0" fmla="*/ 7471 w 19131"/>
                <a:gd name="connsiteY0" fmla="*/ 1143 h 33653"/>
                <a:gd name="connsiteX1" fmla="*/ 13376 w 19131"/>
                <a:gd name="connsiteY1" fmla="*/ 286 h 33653"/>
                <a:gd name="connsiteX2" fmla="*/ 18329 w 19131"/>
                <a:gd name="connsiteY2" fmla="*/ 3715 h 33653"/>
                <a:gd name="connsiteX3" fmla="*/ 18805 w 19131"/>
                <a:gd name="connsiteY3" fmla="*/ 10096 h 33653"/>
                <a:gd name="connsiteX4" fmla="*/ 18615 w 19131"/>
                <a:gd name="connsiteY4" fmla="*/ 10954 h 33653"/>
                <a:gd name="connsiteX5" fmla="*/ 15186 w 19131"/>
                <a:gd name="connsiteY5" fmla="*/ 10192 h 33653"/>
                <a:gd name="connsiteX6" fmla="*/ 15471 w 19131"/>
                <a:gd name="connsiteY6" fmla="*/ 9144 h 33653"/>
                <a:gd name="connsiteX7" fmla="*/ 12805 w 19131"/>
                <a:gd name="connsiteY7" fmla="*/ 3620 h 33653"/>
                <a:gd name="connsiteX8" fmla="*/ 8042 w 19131"/>
                <a:gd name="connsiteY8" fmla="*/ 7334 h 33653"/>
                <a:gd name="connsiteX9" fmla="*/ 8137 w 19131"/>
                <a:gd name="connsiteY9" fmla="*/ 10668 h 33653"/>
                <a:gd name="connsiteX10" fmla="*/ 9566 w 19131"/>
                <a:gd name="connsiteY10" fmla="*/ 13621 h 33653"/>
                <a:gd name="connsiteX11" fmla="*/ 11662 w 19131"/>
                <a:gd name="connsiteY11" fmla="*/ 16478 h 33653"/>
                <a:gd name="connsiteX12" fmla="*/ 13757 w 19131"/>
                <a:gd name="connsiteY12" fmla="*/ 19431 h 33653"/>
                <a:gd name="connsiteX13" fmla="*/ 15090 w 19131"/>
                <a:gd name="connsiteY13" fmla="*/ 22860 h 33653"/>
                <a:gd name="connsiteX14" fmla="*/ 14995 w 19131"/>
                <a:gd name="connsiteY14" fmla="*/ 26956 h 33653"/>
                <a:gd name="connsiteX15" fmla="*/ 11756 w 19131"/>
                <a:gd name="connsiteY15" fmla="*/ 32480 h 33653"/>
                <a:gd name="connsiteX16" fmla="*/ 5756 w 19131"/>
                <a:gd name="connsiteY16" fmla="*/ 33433 h 33653"/>
                <a:gd name="connsiteX17" fmla="*/ 803 w 19131"/>
                <a:gd name="connsiteY17" fmla="*/ 30004 h 33653"/>
                <a:gd name="connsiteX18" fmla="*/ 327 w 19131"/>
                <a:gd name="connsiteY18" fmla="*/ 23622 h 33653"/>
                <a:gd name="connsiteX19" fmla="*/ 708 w 19131"/>
                <a:gd name="connsiteY19" fmla="*/ 21717 h 33653"/>
                <a:gd name="connsiteX20" fmla="*/ 4136 w 19131"/>
                <a:gd name="connsiteY20" fmla="*/ 22479 h 33653"/>
                <a:gd name="connsiteX21" fmla="*/ 3660 w 19131"/>
                <a:gd name="connsiteY21" fmla="*/ 24479 h 33653"/>
                <a:gd name="connsiteX22" fmla="*/ 6422 w 19131"/>
                <a:gd name="connsiteY22" fmla="*/ 30004 h 33653"/>
                <a:gd name="connsiteX23" fmla="*/ 11280 w 19131"/>
                <a:gd name="connsiteY23" fmla="*/ 26194 h 33653"/>
                <a:gd name="connsiteX24" fmla="*/ 11280 w 19131"/>
                <a:gd name="connsiteY24" fmla="*/ 23336 h 33653"/>
                <a:gd name="connsiteX25" fmla="*/ 10233 w 19131"/>
                <a:gd name="connsiteY25" fmla="*/ 20764 h 33653"/>
                <a:gd name="connsiteX26" fmla="*/ 8518 w 19131"/>
                <a:gd name="connsiteY26" fmla="*/ 18383 h 33653"/>
                <a:gd name="connsiteX27" fmla="*/ 6613 w 19131"/>
                <a:gd name="connsiteY27" fmla="*/ 15907 h 33653"/>
                <a:gd name="connsiteX28" fmla="*/ 4994 w 19131"/>
                <a:gd name="connsiteY28" fmla="*/ 13335 h 33653"/>
                <a:gd name="connsiteX29" fmla="*/ 4041 w 19131"/>
                <a:gd name="connsiteY29" fmla="*/ 10287 h 33653"/>
                <a:gd name="connsiteX30" fmla="*/ 4232 w 19131"/>
                <a:gd name="connsiteY30" fmla="*/ 6668 h 33653"/>
                <a:gd name="connsiteX31" fmla="*/ 7471 w 19131"/>
                <a:gd name="connsiteY31" fmla="*/ 1143 h 3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131" h="33653">
                  <a:moveTo>
                    <a:pt x="7471" y="1143"/>
                  </a:moveTo>
                  <a:cubicBezTo>
                    <a:pt x="8994" y="0"/>
                    <a:pt x="10995" y="-286"/>
                    <a:pt x="13376" y="286"/>
                  </a:cubicBezTo>
                  <a:cubicBezTo>
                    <a:pt x="15757" y="857"/>
                    <a:pt x="17376" y="2000"/>
                    <a:pt x="18329" y="3715"/>
                  </a:cubicBezTo>
                  <a:cubicBezTo>
                    <a:pt x="19186" y="5429"/>
                    <a:pt x="19377" y="7525"/>
                    <a:pt x="18805" y="10096"/>
                  </a:cubicBezTo>
                  <a:lnTo>
                    <a:pt x="18615" y="10954"/>
                  </a:lnTo>
                  <a:lnTo>
                    <a:pt x="15186" y="10192"/>
                  </a:lnTo>
                  <a:lnTo>
                    <a:pt x="15471" y="9144"/>
                  </a:lnTo>
                  <a:cubicBezTo>
                    <a:pt x="16138" y="6001"/>
                    <a:pt x="15281" y="4191"/>
                    <a:pt x="12805" y="3620"/>
                  </a:cubicBezTo>
                  <a:cubicBezTo>
                    <a:pt x="10328" y="3048"/>
                    <a:pt x="8709" y="4286"/>
                    <a:pt x="8042" y="7334"/>
                  </a:cubicBezTo>
                  <a:cubicBezTo>
                    <a:pt x="7756" y="8477"/>
                    <a:pt x="7851" y="9620"/>
                    <a:pt x="8137" y="10668"/>
                  </a:cubicBezTo>
                  <a:cubicBezTo>
                    <a:pt x="8423" y="11811"/>
                    <a:pt x="8899" y="12763"/>
                    <a:pt x="9566" y="13621"/>
                  </a:cubicBezTo>
                  <a:cubicBezTo>
                    <a:pt x="10233" y="14478"/>
                    <a:pt x="10899" y="15430"/>
                    <a:pt x="11662" y="16478"/>
                  </a:cubicBezTo>
                  <a:cubicBezTo>
                    <a:pt x="12423" y="17526"/>
                    <a:pt x="13090" y="18479"/>
                    <a:pt x="13757" y="19431"/>
                  </a:cubicBezTo>
                  <a:cubicBezTo>
                    <a:pt x="14424" y="20383"/>
                    <a:pt x="14804" y="21527"/>
                    <a:pt x="15090" y="22860"/>
                  </a:cubicBezTo>
                  <a:cubicBezTo>
                    <a:pt x="15376" y="24194"/>
                    <a:pt x="15376" y="25622"/>
                    <a:pt x="14995" y="26956"/>
                  </a:cubicBezTo>
                  <a:cubicBezTo>
                    <a:pt x="14424" y="29528"/>
                    <a:pt x="13376" y="31337"/>
                    <a:pt x="11756" y="32480"/>
                  </a:cubicBezTo>
                  <a:cubicBezTo>
                    <a:pt x="10137" y="33623"/>
                    <a:pt x="8232" y="33909"/>
                    <a:pt x="5756" y="33433"/>
                  </a:cubicBezTo>
                  <a:cubicBezTo>
                    <a:pt x="3280" y="32956"/>
                    <a:pt x="1660" y="31718"/>
                    <a:pt x="803" y="30004"/>
                  </a:cubicBezTo>
                  <a:cubicBezTo>
                    <a:pt x="-55" y="28289"/>
                    <a:pt x="-245" y="26194"/>
                    <a:pt x="327" y="23622"/>
                  </a:cubicBezTo>
                  <a:lnTo>
                    <a:pt x="708" y="21717"/>
                  </a:lnTo>
                  <a:lnTo>
                    <a:pt x="4136" y="22479"/>
                  </a:lnTo>
                  <a:lnTo>
                    <a:pt x="3660" y="24479"/>
                  </a:lnTo>
                  <a:cubicBezTo>
                    <a:pt x="2993" y="27527"/>
                    <a:pt x="3851" y="29432"/>
                    <a:pt x="6422" y="30004"/>
                  </a:cubicBezTo>
                  <a:cubicBezTo>
                    <a:pt x="8994" y="30575"/>
                    <a:pt x="10613" y="29337"/>
                    <a:pt x="11280" y="26194"/>
                  </a:cubicBezTo>
                  <a:cubicBezTo>
                    <a:pt x="11471" y="25241"/>
                    <a:pt x="11471" y="24289"/>
                    <a:pt x="11280" y="23336"/>
                  </a:cubicBezTo>
                  <a:cubicBezTo>
                    <a:pt x="11090" y="22384"/>
                    <a:pt x="10709" y="21527"/>
                    <a:pt x="10233" y="20764"/>
                  </a:cubicBezTo>
                  <a:cubicBezTo>
                    <a:pt x="9756" y="20003"/>
                    <a:pt x="9185" y="19145"/>
                    <a:pt x="8518" y="18383"/>
                  </a:cubicBezTo>
                  <a:cubicBezTo>
                    <a:pt x="7851" y="17621"/>
                    <a:pt x="7280" y="16764"/>
                    <a:pt x="6613" y="15907"/>
                  </a:cubicBezTo>
                  <a:cubicBezTo>
                    <a:pt x="6042" y="15049"/>
                    <a:pt x="5470" y="14192"/>
                    <a:pt x="4994" y="13335"/>
                  </a:cubicBezTo>
                  <a:cubicBezTo>
                    <a:pt x="4518" y="12478"/>
                    <a:pt x="4232" y="11430"/>
                    <a:pt x="4041" y="10287"/>
                  </a:cubicBezTo>
                  <a:cubicBezTo>
                    <a:pt x="3851" y="9144"/>
                    <a:pt x="3946" y="8001"/>
                    <a:pt x="4232" y="6668"/>
                  </a:cubicBezTo>
                  <a:cubicBezTo>
                    <a:pt x="4899" y="4191"/>
                    <a:pt x="5946" y="2286"/>
                    <a:pt x="7471" y="11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2" name="Forme libre : forme 2731">
              <a:extLst>
                <a:ext uri="{FF2B5EF4-FFF2-40B4-BE49-F238E27FC236}">
                  <a16:creationId xmlns:a16="http://schemas.microsoft.com/office/drawing/2014/main" id="{32A88B72-105A-F020-8794-6AE1707F7759}"/>
                </a:ext>
              </a:extLst>
            </p:cNvPr>
            <p:cNvSpPr/>
            <p:nvPr/>
          </p:nvSpPr>
          <p:spPr>
            <a:xfrm>
              <a:off x="16677909" y="3547091"/>
              <a:ext cx="19596" cy="34329"/>
            </a:xfrm>
            <a:custGeom>
              <a:avLst/>
              <a:gdLst>
                <a:gd name="connsiteX0" fmla="*/ 7566 w 19227"/>
                <a:gd name="connsiteY0" fmla="*/ 1173 h 33683"/>
                <a:gd name="connsiteX1" fmla="*/ 13471 w 19227"/>
                <a:gd name="connsiteY1" fmla="*/ 220 h 33683"/>
                <a:gd name="connsiteX2" fmla="*/ 18424 w 19227"/>
                <a:gd name="connsiteY2" fmla="*/ 3649 h 33683"/>
                <a:gd name="connsiteX3" fmla="*/ 18900 w 19227"/>
                <a:gd name="connsiteY3" fmla="*/ 10031 h 33683"/>
                <a:gd name="connsiteX4" fmla="*/ 18710 w 19227"/>
                <a:gd name="connsiteY4" fmla="*/ 10888 h 33683"/>
                <a:gd name="connsiteX5" fmla="*/ 15281 w 19227"/>
                <a:gd name="connsiteY5" fmla="*/ 10127 h 33683"/>
                <a:gd name="connsiteX6" fmla="*/ 15472 w 19227"/>
                <a:gd name="connsiteY6" fmla="*/ 9079 h 33683"/>
                <a:gd name="connsiteX7" fmla="*/ 12804 w 19227"/>
                <a:gd name="connsiteY7" fmla="*/ 3554 h 33683"/>
                <a:gd name="connsiteX8" fmla="*/ 8042 w 19227"/>
                <a:gd name="connsiteY8" fmla="*/ 7364 h 33683"/>
                <a:gd name="connsiteX9" fmla="*/ 8137 w 19227"/>
                <a:gd name="connsiteY9" fmla="*/ 10698 h 33683"/>
                <a:gd name="connsiteX10" fmla="*/ 9566 w 19227"/>
                <a:gd name="connsiteY10" fmla="*/ 13651 h 33683"/>
                <a:gd name="connsiteX11" fmla="*/ 11661 w 19227"/>
                <a:gd name="connsiteY11" fmla="*/ 16508 h 33683"/>
                <a:gd name="connsiteX12" fmla="*/ 13757 w 19227"/>
                <a:gd name="connsiteY12" fmla="*/ 19461 h 33683"/>
                <a:gd name="connsiteX13" fmla="*/ 15090 w 19227"/>
                <a:gd name="connsiteY13" fmla="*/ 22890 h 33683"/>
                <a:gd name="connsiteX14" fmla="*/ 14995 w 19227"/>
                <a:gd name="connsiteY14" fmla="*/ 26986 h 33683"/>
                <a:gd name="connsiteX15" fmla="*/ 11757 w 19227"/>
                <a:gd name="connsiteY15" fmla="*/ 32510 h 33683"/>
                <a:gd name="connsiteX16" fmla="*/ 5756 w 19227"/>
                <a:gd name="connsiteY16" fmla="*/ 33463 h 33683"/>
                <a:gd name="connsiteX17" fmla="*/ 803 w 19227"/>
                <a:gd name="connsiteY17" fmla="*/ 30034 h 33683"/>
                <a:gd name="connsiteX18" fmla="*/ 327 w 19227"/>
                <a:gd name="connsiteY18" fmla="*/ 23652 h 33683"/>
                <a:gd name="connsiteX19" fmla="*/ 708 w 19227"/>
                <a:gd name="connsiteY19" fmla="*/ 21842 h 33683"/>
                <a:gd name="connsiteX20" fmla="*/ 4137 w 19227"/>
                <a:gd name="connsiteY20" fmla="*/ 22604 h 33683"/>
                <a:gd name="connsiteX21" fmla="*/ 3661 w 19227"/>
                <a:gd name="connsiteY21" fmla="*/ 24604 h 33683"/>
                <a:gd name="connsiteX22" fmla="*/ 6423 w 19227"/>
                <a:gd name="connsiteY22" fmla="*/ 30129 h 33683"/>
                <a:gd name="connsiteX23" fmla="*/ 11281 w 19227"/>
                <a:gd name="connsiteY23" fmla="*/ 26319 h 33683"/>
                <a:gd name="connsiteX24" fmla="*/ 11281 w 19227"/>
                <a:gd name="connsiteY24" fmla="*/ 23461 h 33683"/>
                <a:gd name="connsiteX25" fmla="*/ 10233 w 19227"/>
                <a:gd name="connsiteY25" fmla="*/ 20890 h 33683"/>
                <a:gd name="connsiteX26" fmla="*/ 8518 w 19227"/>
                <a:gd name="connsiteY26" fmla="*/ 18508 h 33683"/>
                <a:gd name="connsiteX27" fmla="*/ 6613 w 19227"/>
                <a:gd name="connsiteY27" fmla="*/ 16032 h 33683"/>
                <a:gd name="connsiteX28" fmla="*/ 4994 w 19227"/>
                <a:gd name="connsiteY28" fmla="*/ 13460 h 33683"/>
                <a:gd name="connsiteX29" fmla="*/ 4042 w 19227"/>
                <a:gd name="connsiteY29" fmla="*/ 10412 h 33683"/>
                <a:gd name="connsiteX30" fmla="*/ 4232 w 19227"/>
                <a:gd name="connsiteY30" fmla="*/ 6793 h 33683"/>
                <a:gd name="connsiteX31" fmla="*/ 7566 w 19227"/>
                <a:gd name="connsiteY31" fmla="*/ 1173 h 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27" h="33683">
                  <a:moveTo>
                    <a:pt x="7566" y="1173"/>
                  </a:moveTo>
                  <a:cubicBezTo>
                    <a:pt x="9089" y="30"/>
                    <a:pt x="11090" y="-256"/>
                    <a:pt x="13471" y="220"/>
                  </a:cubicBezTo>
                  <a:cubicBezTo>
                    <a:pt x="15852" y="792"/>
                    <a:pt x="17472" y="1840"/>
                    <a:pt x="18424" y="3649"/>
                  </a:cubicBezTo>
                  <a:cubicBezTo>
                    <a:pt x="19281" y="5364"/>
                    <a:pt x="19472" y="7460"/>
                    <a:pt x="18900" y="10031"/>
                  </a:cubicBezTo>
                  <a:lnTo>
                    <a:pt x="18710" y="10888"/>
                  </a:lnTo>
                  <a:lnTo>
                    <a:pt x="15281" y="10127"/>
                  </a:lnTo>
                  <a:lnTo>
                    <a:pt x="15472" y="9079"/>
                  </a:lnTo>
                  <a:cubicBezTo>
                    <a:pt x="16138" y="5936"/>
                    <a:pt x="15281" y="4126"/>
                    <a:pt x="12804" y="3554"/>
                  </a:cubicBezTo>
                  <a:cubicBezTo>
                    <a:pt x="10328" y="2983"/>
                    <a:pt x="8709" y="4221"/>
                    <a:pt x="8042" y="7364"/>
                  </a:cubicBezTo>
                  <a:cubicBezTo>
                    <a:pt x="7756" y="8507"/>
                    <a:pt x="7852" y="9650"/>
                    <a:pt x="8137" y="10698"/>
                  </a:cubicBezTo>
                  <a:cubicBezTo>
                    <a:pt x="8423" y="11841"/>
                    <a:pt x="8899" y="12794"/>
                    <a:pt x="9566" y="13651"/>
                  </a:cubicBezTo>
                  <a:cubicBezTo>
                    <a:pt x="10233" y="14508"/>
                    <a:pt x="10899" y="15461"/>
                    <a:pt x="11661" y="16508"/>
                  </a:cubicBezTo>
                  <a:cubicBezTo>
                    <a:pt x="12424" y="17556"/>
                    <a:pt x="13090" y="18508"/>
                    <a:pt x="13757" y="19461"/>
                  </a:cubicBezTo>
                  <a:cubicBezTo>
                    <a:pt x="14424" y="20413"/>
                    <a:pt x="14805" y="21556"/>
                    <a:pt x="15090" y="22890"/>
                  </a:cubicBezTo>
                  <a:cubicBezTo>
                    <a:pt x="15376" y="24223"/>
                    <a:pt x="15376" y="25557"/>
                    <a:pt x="14995" y="26986"/>
                  </a:cubicBezTo>
                  <a:cubicBezTo>
                    <a:pt x="14424" y="29557"/>
                    <a:pt x="13376" y="31367"/>
                    <a:pt x="11757" y="32510"/>
                  </a:cubicBezTo>
                  <a:cubicBezTo>
                    <a:pt x="10138" y="33653"/>
                    <a:pt x="8233" y="33939"/>
                    <a:pt x="5756" y="33463"/>
                  </a:cubicBezTo>
                  <a:cubicBezTo>
                    <a:pt x="3375" y="32891"/>
                    <a:pt x="1660" y="31748"/>
                    <a:pt x="803" y="30034"/>
                  </a:cubicBezTo>
                  <a:cubicBezTo>
                    <a:pt x="-54" y="28319"/>
                    <a:pt x="-245" y="26224"/>
                    <a:pt x="327" y="23652"/>
                  </a:cubicBezTo>
                  <a:lnTo>
                    <a:pt x="708" y="21842"/>
                  </a:lnTo>
                  <a:lnTo>
                    <a:pt x="4137" y="22604"/>
                  </a:lnTo>
                  <a:lnTo>
                    <a:pt x="3661" y="24604"/>
                  </a:lnTo>
                  <a:cubicBezTo>
                    <a:pt x="2994" y="27748"/>
                    <a:pt x="3851" y="29557"/>
                    <a:pt x="6423" y="30129"/>
                  </a:cubicBezTo>
                  <a:cubicBezTo>
                    <a:pt x="8995" y="30700"/>
                    <a:pt x="10614" y="29462"/>
                    <a:pt x="11281" y="26319"/>
                  </a:cubicBezTo>
                  <a:cubicBezTo>
                    <a:pt x="11471" y="25366"/>
                    <a:pt x="11471" y="24319"/>
                    <a:pt x="11281" y="23461"/>
                  </a:cubicBezTo>
                  <a:cubicBezTo>
                    <a:pt x="11090" y="22509"/>
                    <a:pt x="10709" y="21652"/>
                    <a:pt x="10233" y="20890"/>
                  </a:cubicBezTo>
                  <a:cubicBezTo>
                    <a:pt x="9756" y="20128"/>
                    <a:pt x="9185" y="19270"/>
                    <a:pt x="8518" y="18508"/>
                  </a:cubicBezTo>
                  <a:cubicBezTo>
                    <a:pt x="7852" y="17746"/>
                    <a:pt x="7280" y="16889"/>
                    <a:pt x="6613" y="16032"/>
                  </a:cubicBezTo>
                  <a:cubicBezTo>
                    <a:pt x="6042" y="15175"/>
                    <a:pt x="5470" y="14318"/>
                    <a:pt x="4994" y="13460"/>
                  </a:cubicBezTo>
                  <a:cubicBezTo>
                    <a:pt x="4518" y="12603"/>
                    <a:pt x="4232" y="11555"/>
                    <a:pt x="4042" y="10412"/>
                  </a:cubicBezTo>
                  <a:cubicBezTo>
                    <a:pt x="3851" y="9269"/>
                    <a:pt x="3946" y="8031"/>
                    <a:pt x="4232" y="6793"/>
                  </a:cubicBezTo>
                  <a:cubicBezTo>
                    <a:pt x="4994" y="4221"/>
                    <a:pt x="6042" y="2316"/>
                    <a:pt x="7566" y="117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3" name="Forme libre : forme 2732">
              <a:extLst>
                <a:ext uri="{FF2B5EF4-FFF2-40B4-BE49-F238E27FC236}">
                  <a16:creationId xmlns:a16="http://schemas.microsoft.com/office/drawing/2014/main" id="{D23951FC-4825-66AD-F1FC-67D8FE54FBFD}"/>
                </a:ext>
              </a:extLst>
            </p:cNvPr>
            <p:cNvSpPr/>
            <p:nvPr/>
          </p:nvSpPr>
          <p:spPr>
            <a:xfrm>
              <a:off x="16695133" y="3550131"/>
              <a:ext cx="21066" cy="36210"/>
            </a:xfrm>
            <a:custGeom>
              <a:avLst/>
              <a:gdLst>
                <a:gd name="connsiteX0" fmla="*/ 7715 w 20669"/>
                <a:gd name="connsiteY0" fmla="*/ 15240 h 35528"/>
                <a:gd name="connsiteX1" fmla="*/ 15621 w 20669"/>
                <a:gd name="connsiteY1" fmla="*/ 17050 h 35528"/>
                <a:gd name="connsiteX2" fmla="*/ 14859 w 20669"/>
                <a:gd name="connsiteY2" fmla="*/ 20288 h 35528"/>
                <a:gd name="connsiteX3" fmla="*/ 6954 w 20669"/>
                <a:gd name="connsiteY3" fmla="*/ 18479 h 35528"/>
                <a:gd name="connsiteX4" fmla="*/ 4382 w 20669"/>
                <a:gd name="connsiteY4" fmla="*/ 30004 h 35528"/>
                <a:gd name="connsiteX5" fmla="*/ 14193 w 20669"/>
                <a:gd name="connsiteY5" fmla="*/ 32194 h 35528"/>
                <a:gd name="connsiteX6" fmla="*/ 13431 w 20669"/>
                <a:gd name="connsiteY6" fmla="*/ 35528 h 35528"/>
                <a:gd name="connsiteX7" fmla="*/ 0 w 20669"/>
                <a:gd name="connsiteY7" fmla="*/ 32575 h 35528"/>
                <a:gd name="connsiteX8" fmla="*/ 7239 w 20669"/>
                <a:gd name="connsiteY8" fmla="*/ 0 h 35528"/>
                <a:gd name="connsiteX9" fmla="*/ 20670 w 20669"/>
                <a:gd name="connsiteY9" fmla="*/ 2953 h 35528"/>
                <a:gd name="connsiteX10" fmla="*/ 19908 w 20669"/>
                <a:gd name="connsiteY10" fmla="*/ 6286 h 35528"/>
                <a:gd name="connsiteX11" fmla="*/ 10192 w 20669"/>
                <a:gd name="connsiteY11" fmla="*/ 4096 h 35528"/>
                <a:gd name="connsiteX12" fmla="*/ 7715 w 20669"/>
                <a:gd name="connsiteY12" fmla="*/ 15240 h 3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69" h="35528">
                  <a:moveTo>
                    <a:pt x="7715" y="15240"/>
                  </a:moveTo>
                  <a:lnTo>
                    <a:pt x="15621" y="17050"/>
                  </a:lnTo>
                  <a:lnTo>
                    <a:pt x="14859" y="20288"/>
                  </a:lnTo>
                  <a:lnTo>
                    <a:pt x="6954" y="18479"/>
                  </a:lnTo>
                  <a:lnTo>
                    <a:pt x="4382" y="30004"/>
                  </a:lnTo>
                  <a:lnTo>
                    <a:pt x="14193" y="32194"/>
                  </a:lnTo>
                  <a:lnTo>
                    <a:pt x="13431" y="35528"/>
                  </a:lnTo>
                  <a:lnTo>
                    <a:pt x="0" y="32575"/>
                  </a:lnTo>
                  <a:lnTo>
                    <a:pt x="7239" y="0"/>
                  </a:lnTo>
                  <a:lnTo>
                    <a:pt x="20670" y="2953"/>
                  </a:lnTo>
                  <a:lnTo>
                    <a:pt x="19908" y="6286"/>
                  </a:lnTo>
                  <a:lnTo>
                    <a:pt x="10192" y="4096"/>
                  </a:lnTo>
                  <a:lnTo>
                    <a:pt x="7715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4" name="Forme libre : forme 2733">
              <a:extLst>
                <a:ext uri="{FF2B5EF4-FFF2-40B4-BE49-F238E27FC236}">
                  <a16:creationId xmlns:a16="http://schemas.microsoft.com/office/drawing/2014/main" id="{037F69FB-AB91-F455-E9B5-7EE009E86C38}"/>
                </a:ext>
              </a:extLst>
            </p:cNvPr>
            <p:cNvSpPr/>
            <p:nvPr/>
          </p:nvSpPr>
          <p:spPr>
            <a:xfrm>
              <a:off x="16712025" y="3555276"/>
              <a:ext cx="18929" cy="35724"/>
            </a:xfrm>
            <a:custGeom>
              <a:avLst/>
              <a:gdLst>
                <a:gd name="connsiteX0" fmla="*/ 14192 w 18573"/>
                <a:gd name="connsiteY0" fmla="*/ 27432 h 35051"/>
                <a:gd name="connsiteX1" fmla="*/ 6000 w 18573"/>
                <a:gd name="connsiteY1" fmla="*/ 25622 h 35051"/>
                <a:gd name="connsiteX2" fmla="*/ 3334 w 18573"/>
                <a:gd name="connsiteY2" fmla="*/ 31909 h 35051"/>
                <a:gd name="connsiteX3" fmla="*/ 0 w 18573"/>
                <a:gd name="connsiteY3" fmla="*/ 31147 h 35051"/>
                <a:gd name="connsiteX4" fmla="*/ 13335 w 18573"/>
                <a:gd name="connsiteY4" fmla="*/ 0 h 35051"/>
                <a:gd name="connsiteX5" fmla="*/ 18573 w 18573"/>
                <a:gd name="connsiteY5" fmla="*/ 1143 h 35051"/>
                <a:gd name="connsiteX6" fmla="*/ 17716 w 18573"/>
                <a:gd name="connsiteY6" fmla="*/ 35052 h 35051"/>
                <a:gd name="connsiteX7" fmla="*/ 14097 w 18573"/>
                <a:gd name="connsiteY7" fmla="*/ 34290 h 35051"/>
                <a:gd name="connsiteX8" fmla="*/ 14192 w 18573"/>
                <a:gd name="connsiteY8" fmla="*/ 27432 h 35051"/>
                <a:gd name="connsiteX9" fmla="*/ 14764 w 18573"/>
                <a:gd name="connsiteY9" fmla="*/ 4572 h 35051"/>
                <a:gd name="connsiteX10" fmla="*/ 7048 w 18573"/>
                <a:gd name="connsiteY10" fmla="*/ 22574 h 35051"/>
                <a:gd name="connsiteX11" fmla="*/ 14288 w 18573"/>
                <a:gd name="connsiteY11" fmla="*/ 24193 h 35051"/>
                <a:gd name="connsiteX12" fmla="*/ 14764 w 18573"/>
                <a:gd name="connsiteY12" fmla="*/ 4572 h 3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73" h="35051">
                  <a:moveTo>
                    <a:pt x="14192" y="27432"/>
                  </a:moveTo>
                  <a:lnTo>
                    <a:pt x="6000" y="25622"/>
                  </a:lnTo>
                  <a:lnTo>
                    <a:pt x="3334" y="31909"/>
                  </a:lnTo>
                  <a:lnTo>
                    <a:pt x="0" y="31147"/>
                  </a:lnTo>
                  <a:lnTo>
                    <a:pt x="13335" y="0"/>
                  </a:lnTo>
                  <a:lnTo>
                    <a:pt x="18573" y="1143"/>
                  </a:lnTo>
                  <a:lnTo>
                    <a:pt x="17716" y="35052"/>
                  </a:lnTo>
                  <a:lnTo>
                    <a:pt x="14097" y="34290"/>
                  </a:lnTo>
                  <a:lnTo>
                    <a:pt x="14192" y="27432"/>
                  </a:lnTo>
                  <a:close/>
                  <a:moveTo>
                    <a:pt x="14764" y="4572"/>
                  </a:moveTo>
                  <a:lnTo>
                    <a:pt x="7048" y="22574"/>
                  </a:lnTo>
                  <a:lnTo>
                    <a:pt x="14288" y="24193"/>
                  </a:lnTo>
                  <a:lnTo>
                    <a:pt x="14764" y="457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5" name="Forme libre : forme 2734">
              <a:extLst>
                <a:ext uri="{FF2B5EF4-FFF2-40B4-BE49-F238E27FC236}">
                  <a16:creationId xmlns:a16="http://schemas.microsoft.com/office/drawing/2014/main" id="{7B895E78-1835-4B3B-1D8F-16B03BF2DDA6}"/>
                </a:ext>
              </a:extLst>
            </p:cNvPr>
            <p:cNvSpPr/>
            <p:nvPr/>
          </p:nvSpPr>
          <p:spPr>
            <a:xfrm>
              <a:off x="16734602" y="3558479"/>
              <a:ext cx="20621" cy="35443"/>
            </a:xfrm>
            <a:custGeom>
              <a:avLst/>
              <a:gdLst>
                <a:gd name="connsiteX0" fmla="*/ 9280 w 20233"/>
                <a:gd name="connsiteY0" fmla="*/ 762 h 34776"/>
                <a:gd name="connsiteX1" fmla="*/ 3946 w 20233"/>
                <a:gd name="connsiteY1" fmla="*/ 25718 h 34776"/>
                <a:gd name="connsiteX2" fmla="*/ 6708 w 20233"/>
                <a:gd name="connsiteY2" fmla="*/ 31242 h 34776"/>
                <a:gd name="connsiteX3" fmla="*/ 11471 w 20233"/>
                <a:gd name="connsiteY3" fmla="*/ 27337 h 34776"/>
                <a:gd name="connsiteX4" fmla="*/ 16805 w 20233"/>
                <a:gd name="connsiteY4" fmla="*/ 2381 h 34776"/>
                <a:gd name="connsiteX5" fmla="*/ 20234 w 20233"/>
                <a:gd name="connsiteY5" fmla="*/ 3143 h 34776"/>
                <a:gd name="connsiteX6" fmla="*/ 14900 w 20233"/>
                <a:gd name="connsiteY6" fmla="*/ 27908 h 34776"/>
                <a:gd name="connsiteX7" fmla="*/ 11757 w 20233"/>
                <a:gd name="connsiteY7" fmla="*/ 33528 h 34776"/>
                <a:gd name="connsiteX8" fmla="*/ 5756 w 20233"/>
                <a:gd name="connsiteY8" fmla="*/ 34576 h 34776"/>
                <a:gd name="connsiteX9" fmla="*/ 803 w 20233"/>
                <a:gd name="connsiteY9" fmla="*/ 31147 h 34776"/>
                <a:gd name="connsiteX10" fmla="*/ 327 w 20233"/>
                <a:gd name="connsiteY10" fmla="*/ 24765 h 34776"/>
                <a:gd name="connsiteX11" fmla="*/ 5661 w 20233"/>
                <a:gd name="connsiteY11" fmla="*/ 0 h 34776"/>
                <a:gd name="connsiteX12" fmla="*/ 9280 w 20233"/>
                <a:gd name="connsiteY12" fmla="*/ 762 h 3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33" h="34776">
                  <a:moveTo>
                    <a:pt x="9280" y="762"/>
                  </a:moveTo>
                  <a:lnTo>
                    <a:pt x="3946" y="25718"/>
                  </a:lnTo>
                  <a:cubicBezTo>
                    <a:pt x="3280" y="28861"/>
                    <a:pt x="4232" y="30671"/>
                    <a:pt x="6708" y="31242"/>
                  </a:cubicBezTo>
                  <a:cubicBezTo>
                    <a:pt x="9185" y="31813"/>
                    <a:pt x="10804" y="30480"/>
                    <a:pt x="11471" y="27337"/>
                  </a:cubicBezTo>
                  <a:lnTo>
                    <a:pt x="16805" y="2381"/>
                  </a:lnTo>
                  <a:lnTo>
                    <a:pt x="20234" y="3143"/>
                  </a:lnTo>
                  <a:lnTo>
                    <a:pt x="14900" y="27908"/>
                  </a:lnTo>
                  <a:cubicBezTo>
                    <a:pt x="14328" y="30480"/>
                    <a:pt x="13281" y="32385"/>
                    <a:pt x="11757" y="33528"/>
                  </a:cubicBezTo>
                  <a:cubicBezTo>
                    <a:pt x="10233" y="34671"/>
                    <a:pt x="8232" y="35052"/>
                    <a:pt x="5756" y="34576"/>
                  </a:cubicBezTo>
                  <a:cubicBezTo>
                    <a:pt x="3375" y="34004"/>
                    <a:pt x="1660" y="32956"/>
                    <a:pt x="803" y="31147"/>
                  </a:cubicBezTo>
                  <a:cubicBezTo>
                    <a:pt x="-55" y="29432"/>
                    <a:pt x="-245" y="27242"/>
                    <a:pt x="327" y="24765"/>
                  </a:cubicBezTo>
                  <a:lnTo>
                    <a:pt x="5661" y="0"/>
                  </a:lnTo>
                  <a:lnTo>
                    <a:pt x="9280" y="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6" name="Forme libre : forme 2735">
              <a:extLst>
                <a:ext uri="{FF2B5EF4-FFF2-40B4-BE49-F238E27FC236}">
                  <a16:creationId xmlns:a16="http://schemas.microsoft.com/office/drawing/2014/main" id="{9982414E-1739-0E3E-C2AF-CD48B0830712}"/>
                </a:ext>
              </a:extLst>
            </p:cNvPr>
            <p:cNvSpPr/>
            <p:nvPr/>
          </p:nvSpPr>
          <p:spPr>
            <a:xfrm>
              <a:off x="16759980" y="3564207"/>
              <a:ext cx="20908" cy="35172"/>
            </a:xfrm>
            <a:custGeom>
              <a:avLst/>
              <a:gdLst>
                <a:gd name="connsiteX0" fmla="*/ 6858 w 20514"/>
                <a:gd name="connsiteY0" fmla="*/ 0 h 34510"/>
                <a:gd name="connsiteX1" fmla="*/ 14478 w 20514"/>
                <a:gd name="connsiteY1" fmla="*/ 1619 h 34510"/>
                <a:gd name="connsiteX2" fmla="*/ 19622 w 20514"/>
                <a:gd name="connsiteY2" fmla="*/ 4953 h 34510"/>
                <a:gd name="connsiteX3" fmla="*/ 20194 w 20514"/>
                <a:gd name="connsiteY3" fmla="*/ 11335 h 34510"/>
                <a:gd name="connsiteX4" fmla="*/ 16764 w 20514"/>
                <a:gd name="connsiteY4" fmla="*/ 27813 h 34510"/>
                <a:gd name="connsiteX5" fmla="*/ 13621 w 20514"/>
                <a:gd name="connsiteY5" fmla="*/ 33338 h 34510"/>
                <a:gd name="connsiteX6" fmla="*/ 7620 w 20514"/>
                <a:gd name="connsiteY6" fmla="*/ 34290 h 34510"/>
                <a:gd name="connsiteX7" fmla="*/ 0 w 20514"/>
                <a:gd name="connsiteY7" fmla="*/ 32671 h 34510"/>
                <a:gd name="connsiteX8" fmla="*/ 6858 w 20514"/>
                <a:gd name="connsiteY8" fmla="*/ 0 h 34510"/>
                <a:gd name="connsiteX9" fmla="*/ 4382 w 20514"/>
                <a:gd name="connsiteY9" fmla="*/ 30099 h 34510"/>
                <a:gd name="connsiteX10" fmla="*/ 8382 w 20514"/>
                <a:gd name="connsiteY10" fmla="*/ 30956 h 34510"/>
                <a:gd name="connsiteX11" fmla="*/ 13240 w 20514"/>
                <a:gd name="connsiteY11" fmla="*/ 27146 h 34510"/>
                <a:gd name="connsiteX12" fmla="*/ 16764 w 20514"/>
                <a:gd name="connsiteY12" fmla="*/ 10382 h 34510"/>
                <a:gd name="connsiteX13" fmla="*/ 13811 w 20514"/>
                <a:gd name="connsiteY13" fmla="*/ 4953 h 34510"/>
                <a:gd name="connsiteX14" fmla="*/ 9906 w 20514"/>
                <a:gd name="connsiteY14" fmla="*/ 4096 h 34510"/>
                <a:gd name="connsiteX15" fmla="*/ 4382 w 20514"/>
                <a:gd name="connsiteY15" fmla="*/ 30099 h 3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14" h="34510">
                  <a:moveTo>
                    <a:pt x="6858" y="0"/>
                  </a:moveTo>
                  <a:lnTo>
                    <a:pt x="14478" y="1619"/>
                  </a:lnTo>
                  <a:cubicBezTo>
                    <a:pt x="16955" y="2096"/>
                    <a:pt x="18669" y="3238"/>
                    <a:pt x="19622" y="4953"/>
                  </a:cubicBezTo>
                  <a:cubicBezTo>
                    <a:pt x="20574" y="6572"/>
                    <a:pt x="20765" y="8763"/>
                    <a:pt x="20194" y="11335"/>
                  </a:cubicBezTo>
                  <a:lnTo>
                    <a:pt x="16764" y="27813"/>
                  </a:lnTo>
                  <a:cubicBezTo>
                    <a:pt x="16193" y="30385"/>
                    <a:pt x="15145" y="32195"/>
                    <a:pt x="13621" y="33338"/>
                  </a:cubicBezTo>
                  <a:cubicBezTo>
                    <a:pt x="12097" y="34480"/>
                    <a:pt x="10097" y="34766"/>
                    <a:pt x="7620" y="34290"/>
                  </a:cubicBezTo>
                  <a:lnTo>
                    <a:pt x="0" y="32671"/>
                  </a:lnTo>
                  <a:lnTo>
                    <a:pt x="6858" y="0"/>
                  </a:lnTo>
                  <a:close/>
                  <a:moveTo>
                    <a:pt x="4382" y="30099"/>
                  </a:moveTo>
                  <a:lnTo>
                    <a:pt x="8382" y="30956"/>
                  </a:lnTo>
                  <a:cubicBezTo>
                    <a:pt x="10954" y="31528"/>
                    <a:pt x="12573" y="30194"/>
                    <a:pt x="13240" y="27146"/>
                  </a:cubicBezTo>
                  <a:lnTo>
                    <a:pt x="16764" y="10382"/>
                  </a:lnTo>
                  <a:cubicBezTo>
                    <a:pt x="17431" y="7334"/>
                    <a:pt x="16383" y="5525"/>
                    <a:pt x="13811" y="4953"/>
                  </a:cubicBezTo>
                  <a:lnTo>
                    <a:pt x="9906" y="4096"/>
                  </a:lnTo>
                  <a:lnTo>
                    <a:pt x="4382" y="30099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7" name="Forme libre : forme 2736">
              <a:extLst>
                <a:ext uri="{FF2B5EF4-FFF2-40B4-BE49-F238E27FC236}">
                  <a16:creationId xmlns:a16="http://schemas.microsoft.com/office/drawing/2014/main" id="{2F3F9F6A-8066-BD91-C650-9E319DC7AF9C}"/>
                </a:ext>
              </a:extLst>
            </p:cNvPr>
            <p:cNvSpPr/>
            <p:nvPr/>
          </p:nvSpPr>
          <p:spPr>
            <a:xfrm>
              <a:off x="16779300" y="3568187"/>
              <a:ext cx="20579" cy="36113"/>
            </a:xfrm>
            <a:custGeom>
              <a:avLst/>
              <a:gdLst>
                <a:gd name="connsiteX0" fmla="*/ 7334 w 20192"/>
                <a:gd name="connsiteY0" fmla="*/ 15240 h 35433"/>
                <a:gd name="connsiteX1" fmla="*/ 15335 w 20192"/>
                <a:gd name="connsiteY1" fmla="*/ 16859 h 35433"/>
                <a:gd name="connsiteX2" fmla="*/ 14668 w 20192"/>
                <a:gd name="connsiteY2" fmla="*/ 20098 h 35433"/>
                <a:gd name="connsiteX3" fmla="*/ 6667 w 20192"/>
                <a:gd name="connsiteY3" fmla="*/ 18479 h 35433"/>
                <a:gd name="connsiteX4" fmla="*/ 4286 w 20192"/>
                <a:gd name="connsiteY4" fmla="*/ 30099 h 35433"/>
                <a:gd name="connsiteX5" fmla="*/ 14097 w 20192"/>
                <a:gd name="connsiteY5" fmla="*/ 32099 h 35433"/>
                <a:gd name="connsiteX6" fmla="*/ 13430 w 20192"/>
                <a:gd name="connsiteY6" fmla="*/ 35433 h 35433"/>
                <a:gd name="connsiteX7" fmla="*/ 0 w 20192"/>
                <a:gd name="connsiteY7" fmla="*/ 32671 h 35433"/>
                <a:gd name="connsiteX8" fmla="*/ 6762 w 20192"/>
                <a:gd name="connsiteY8" fmla="*/ 0 h 35433"/>
                <a:gd name="connsiteX9" fmla="*/ 20193 w 20192"/>
                <a:gd name="connsiteY9" fmla="*/ 2762 h 35433"/>
                <a:gd name="connsiteX10" fmla="*/ 19431 w 20192"/>
                <a:gd name="connsiteY10" fmla="*/ 6096 h 35433"/>
                <a:gd name="connsiteX11" fmla="*/ 9620 w 20192"/>
                <a:gd name="connsiteY11" fmla="*/ 4096 h 35433"/>
                <a:gd name="connsiteX12" fmla="*/ 7334 w 20192"/>
                <a:gd name="connsiteY12" fmla="*/ 15240 h 3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92" h="35433">
                  <a:moveTo>
                    <a:pt x="7334" y="15240"/>
                  </a:moveTo>
                  <a:lnTo>
                    <a:pt x="15335" y="16859"/>
                  </a:lnTo>
                  <a:lnTo>
                    <a:pt x="14668" y="20098"/>
                  </a:lnTo>
                  <a:lnTo>
                    <a:pt x="6667" y="18479"/>
                  </a:lnTo>
                  <a:lnTo>
                    <a:pt x="4286" y="30099"/>
                  </a:lnTo>
                  <a:lnTo>
                    <a:pt x="14097" y="32099"/>
                  </a:lnTo>
                  <a:lnTo>
                    <a:pt x="13430" y="35433"/>
                  </a:lnTo>
                  <a:lnTo>
                    <a:pt x="0" y="32671"/>
                  </a:lnTo>
                  <a:lnTo>
                    <a:pt x="6762" y="0"/>
                  </a:lnTo>
                  <a:lnTo>
                    <a:pt x="20193" y="2762"/>
                  </a:lnTo>
                  <a:lnTo>
                    <a:pt x="19431" y="6096"/>
                  </a:lnTo>
                  <a:lnTo>
                    <a:pt x="9620" y="4096"/>
                  </a:lnTo>
                  <a:lnTo>
                    <a:pt x="7334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8" name="Forme libre : forme 2737">
              <a:extLst>
                <a:ext uri="{FF2B5EF4-FFF2-40B4-BE49-F238E27FC236}">
                  <a16:creationId xmlns:a16="http://schemas.microsoft.com/office/drawing/2014/main" id="{107DF6B0-4491-F30F-6F8C-E094AB6F2BF7}"/>
                </a:ext>
              </a:extLst>
            </p:cNvPr>
            <p:cNvSpPr/>
            <p:nvPr/>
          </p:nvSpPr>
          <p:spPr>
            <a:xfrm>
              <a:off x="16804637" y="3573430"/>
              <a:ext cx="13881" cy="35918"/>
            </a:xfrm>
            <a:custGeom>
              <a:avLst/>
              <a:gdLst>
                <a:gd name="connsiteX0" fmla="*/ 12954 w 13620"/>
                <a:gd name="connsiteY0" fmla="*/ 35242 h 35242"/>
                <a:gd name="connsiteX1" fmla="*/ 0 w 13620"/>
                <a:gd name="connsiteY1" fmla="*/ 32671 h 35242"/>
                <a:gd name="connsiteX2" fmla="*/ 6572 w 13620"/>
                <a:gd name="connsiteY2" fmla="*/ 0 h 35242"/>
                <a:gd name="connsiteX3" fmla="*/ 10192 w 13620"/>
                <a:gd name="connsiteY3" fmla="*/ 762 h 35242"/>
                <a:gd name="connsiteX4" fmla="*/ 4286 w 13620"/>
                <a:gd name="connsiteY4" fmla="*/ 30099 h 35242"/>
                <a:gd name="connsiteX5" fmla="*/ 13621 w 13620"/>
                <a:gd name="connsiteY5" fmla="*/ 32004 h 35242"/>
                <a:gd name="connsiteX6" fmla="*/ 12954 w 13620"/>
                <a:gd name="connsiteY6" fmla="*/ 3524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0" h="35242">
                  <a:moveTo>
                    <a:pt x="12954" y="35242"/>
                  </a:moveTo>
                  <a:lnTo>
                    <a:pt x="0" y="32671"/>
                  </a:lnTo>
                  <a:lnTo>
                    <a:pt x="6572" y="0"/>
                  </a:lnTo>
                  <a:lnTo>
                    <a:pt x="10192" y="762"/>
                  </a:lnTo>
                  <a:lnTo>
                    <a:pt x="4286" y="30099"/>
                  </a:lnTo>
                  <a:lnTo>
                    <a:pt x="13621" y="32004"/>
                  </a:lnTo>
                  <a:lnTo>
                    <a:pt x="12954" y="35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9" name="Forme libre : forme 2738">
              <a:extLst>
                <a:ext uri="{FF2B5EF4-FFF2-40B4-BE49-F238E27FC236}">
                  <a16:creationId xmlns:a16="http://schemas.microsoft.com/office/drawing/2014/main" id="{90E39BF4-BF6B-A75D-422A-E4CC3D2A76FB}"/>
                </a:ext>
              </a:extLst>
            </p:cNvPr>
            <p:cNvSpPr/>
            <p:nvPr/>
          </p:nvSpPr>
          <p:spPr>
            <a:xfrm>
              <a:off x="16820071" y="3577895"/>
              <a:ext cx="18251" cy="35627"/>
            </a:xfrm>
            <a:custGeom>
              <a:avLst/>
              <a:gdLst>
                <a:gd name="connsiteX0" fmla="*/ 14193 w 17907"/>
                <a:gd name="connsiteY0" fmla="*/ 27337 h 34956"/>
                <a:gd name="connsiteX1" fmla="*/ 5906 w 17907"/>
                <a:gd name="connsiteY1" fmla="*/ 25718 h 34956"/>
                <a:gd name="connsiteX2" fmla="*/ 3334 w 17907"/>
                <a:gd name="connsiteY2" fmla="*/ 32099 h 34956"/>
                <a:gd name="connsiteX3" fmla="*/ 0 w 17907"/>
                <a:gd name="connsiteY3" fmla="*/ 31432 h 34956"/>
                <a:gd name="connsiteX4" fmla="*/ 12668 w 17907"/>
                <a:gd name="connsiteY4" fmla="*/ 0 h 34956"/>
                <a:gd name="connsiteX5" fmla="*/ 17907 w 17907"/>
                <a:gd name="connsiteY5" fmla="*/ 1048 h 34956"/>
                <a:gd name="connsiteX6" fmla="*/ 17717 w 17907"/>
                <a:gd name="connsiteY6" fmla="*/ 34957 h 34956"/>
                <a:gd name="connsiteX7" fmla="*/ 14097 w 17907"/>
                <a:gd name="connsiteY7" fmla="*/ 34195 h 34956"/>
                <a:gd name="connsiteX8" fmla="*/ 14193 w 17907"/>
                <a:gd name="connsiteY8" fmla="*/ 27337 h 34956"/>
                <a:gd name="connsiteX9" fmla="*/ 14288 w 17907"/>
                <a:gd name="connsiteY9" fmla="*/ 4477 h 34956"/>
                <a:gd name="connsiteX10" fmla="*/ 6954 w 17907"/>
                <a:gd name="connsiteY10" fmla="*/ 22670 h 34956"/>
                <a:gd name="connsiteX11" fmla="*/ 14288 w 17907"/>
                <a:gd name="connsiteY11" fmla="*/ 24098 h 34956"/>
                <a:gd name="connsiteX12" fmla="*/ 14288 w 17907"/>
                <a:gd name="connsiteY12" fmla="*/ 4477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956">
                  <a:moveTo>
                    <a:pt x="14193" y="27337"/>
                  </a:moveTo>
                  <a:lnTo>
                    <a:pt x="5906" y="25718"/>
                  </a:lnTo>
                  <a:lnTo>
                    <a:pt x="3334" y="32099"/>
                  </a:lnTo>
                  <a:lnTo>
                    <a:pt x="0" y="31432"/>
                  </a:lnTo>
                  <a:lnTo>
                    <a:pt x="12668" y="0"/>
                  </a:lnTo>
                  <a:lnTo>
                    <a:pt x="17907" y="1048"/>
                  </a:lnTo>
                  <a:lnTo>
                    <a:pt x="17717" y="34957"/>
                  </a:lnTo>
                  <a:lnTo>
                    <a:pt x="14097" y="34195"/>
                  </a:lnTo>
                  <a:lnTo>
                    <a:pt x="14193" y="27337"/>
                  </a:lnTo>
                  <a:close/>
                  <a:moveTo>
                    <a:pt x="14288" y="4477"/>
                  </a:moveTo>
                  <a:lnTo>
                    <a:pt x="6954" y="22670"/>
                  </a:lnTo>
                  <a:lnTo>
                    <a:pt x="14288" y="24098"/>
                  </a:lnTo>
                  <a:lnTo>
                    <a:pt x="14288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0" name="Forme libre : forme 2739">
              <a:extLst>
                <a:ext uri="{FF2B5EF4-FFF2-40B4-BE49-F238E27FC236}">
                  <a16:creationId xmlns:a16="http://schemas.microsoft.com/office/drawing/2014/main" id="{A43F4FFF-685C-355D-AAED-F793099155DF}"/>
                </a:ext>
              </a:extLst>
            </p:cNvPr>
            <p:cNvSpPr/>
            <p:nvPr/>
          </p:nvSpPr>
          <p:spPr>
            <a:xfrm>
              <a:off x="16850298" y="3583033"/>
              <a:ext cx="18859" cy="34478"/>
            </a:xfrm>
            <a:custGeom>
              <a:avLst/>
              <a:gdLst>
                <a:gd name="connsiteX0" fmla="*/ 12443 w 18504"/>
                <a:gd name="connsiteY0" fmla="*/ 198 h 33829"/>
                <a:gd name="connsiteX1" fmla="*/ 17586 w 18504"/>
                <a:gd name="connsiteY1" fmla="*/ 3437 h 33829"/>
                <a:gd name="connsiteX2" fmla="*/ 18253 w 18504"/>
                <a:gd name="connsiteY2" fmla="*/ 9819 h 33829"/>
                <a:gd name="connsiteX3" fmla="*/ 17682 w 18504"/>
                <a:gd name="connsiteY3" fmla="*/ 12771 h 33829"/>
                <a:gd name="connsiteX4" fmla="*/ 14253 w 18504"/>
                <a:gd name="connsiteY4" fmla="*/ 12105 h 33829"/>
                <a:gd name="connsiteX5" fmla="*/ 14824 w 18504"/>
                <a:gd name="connsiteY5" fmla="*/ 8961 h 33829"/>
                <a:gd name="connsiteX6" fmla="*/ 11872 w 18504"/>
                <a:gd name="connsiteY6" fmla="*/ 3532 h 33829"/>
                <a:gd name="connsiteX7" fmla="*/ 7109 w 18504"/>
                <a:gd name="connsiteY7" fmla="*/ 7533 h 33829"/>
                <a:gd name="connsiteX8" fmla="*/ 3775 w 18504"/>
                <a:gd name="connsiteY8" fmla="*/ 24868 h 33829"/>
                <a:gd name="connsiteX9" fmla="*/ 6728 w 18504"/>
                <a:gd name="connsiteY9" fmla="*/ 30297 h 33829"/>
                <a:gd name="connsiteX10" fmla="*/ 11490 w 18504"/>
                <a:gd name="connsiteY10" fmla="*/ 26297 h 33829"/>
                <a:gd name="connsiteX11" fmla="*/ 12252 w 18504"/>
                <a:gd name="connsiteY11" fmla="*/ 22011 h 33829"/>
                <a:gd name="connsiteX12" fmla="*/ 15681 w 18504"/>
                <a:gd name="connsiteY12" fmla="*/ 22678 h 33829"/>
                <a:gd name="connsiteX13" fmla="*/ 14920 w 18504"/>
                <a:gd name="connsiteY13" fmla="*/ 26773 h 33829"/>
                <a:gd name="connsiteX14" fmla="*/ 11967 w 18504"/>
                <a:gd name="connsiteY14" fmla="*/ 32488 h 33829"/>
                <a:gd name="connsiteX15" fmla="*/ 5966 w 18504"/>
                <a:gd name="connsiteY15" fmla="*/ 33631 h 33829"/>
                <a:gd name="connsiteX16" fmla="*/ 918 w 18504"/>
                <a:gd name="connsiteY16" fmla="*/ 30393 h 33829"/>
                <a:gd name="connsiteX17" fmla="*/ 251 w 18504"/>
                <a:gd name="connsiteY17" fmla="*/ 24011 h 33829"/>
                <a:gd name="connsiteX18" fmla="*/ 3490 w 18504"/>
                <a:gd name="connsiteY18" fmla="*/ 7056 h 33829"/>
                <a:gd name="connsiteX19" fmla="*/ 6442 w 18504"/>
                <a:gd name="connsiteY19" fmla="*/ 1342 h 33829"/>
                <a:gd name="connsiteX20" fmla="*/ 12443 w 18504"/>
                <a:gd name="connsiteY20" fmla="*/ 198 h 3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504" h="33829">
                  <a:moveTo>
                    <a:pt x="12443" y="198"/>
                  </a:moveTo>
                  <a:cubicBezTo>
                    <a:pt x="14920" y="675"/>
                    <a:pt x="16634" y="1722"/>
                    <a:pt x="17586" y="3437"/>
                  </a:cubicBezTo>
                  <a:cubicBezTo>
                    <a:pt x="18539" y="5152"/>
                    <a:pt x="18729" y="7247"/>
                    <a:pt x="18253" y="9819"/>
                  </a:cubicBezTo>
                  <a:lnTo>
                    <a:pt x="17682" y="12771"/>
                  </a:lnTo>
                  <a:lnTo>
                    <a:pt x="14253" y="12105"/>
                  </a:lnTo>
                  <a:lnTo>
                    <a:pt x="14824" y="8961"/>
                  </a:lnTo>
                  <a:cubicBezTo>
                    <a:pt x="15396" y="5818"/>
                    <a:pt x="14443" y="4009"/>
                    <a:pt x="11872" y="3532"/>
                  </a:cubicBezTo>
                  <a:cubicBezTo>
                    <a:pt x="9300" y="3056"/>
                    <a:pt x="7776" y="4389"/>
                    <a:pt x="7109" y="7533"/>
                  </a:cubicBezTo>
                  <a:lnTo>
                    <a:pt x="3775" y="24868"/>
                  </a:lnTo>
                  <a:cubicBezTo>
                    <a:pt x="3204" y="28011"/>
                    <a:pt x="4156" y="29821"/>
                    <a:pt x="6728" y="30297"/>
                  </a:cubicBezTo>
                  <a:cubicBezTo>
                    <a:pt x="9300" y="30774"/>
                    <a:pt x="10823" y="29440"/>
                    <a:pt x="11490" y="26297"/>
                  </a:cubicBezTo>
                  <a:lnTo>
                    <a:pt x="12252" y="22011"/>
                  </a:lnTo>
                  <a:lnTo>
                    <a:pt x="15681" y="22678"/>
                  </a:lnTo>
                  <a:lnTo>
                    <a:pt x="14920" y="26773"/>
                  </a:lnTo>
                  <a:cubicBezTo>
                    <a:pt x="14443" y="29345"/>
                    <a:pt x="13395" y="31250"/>
                    <a:pt x="11967" y="32488"/>
                  </a:cubicBezTo>
                  <a:cubicBezTo>
                    <a:pt x="10443" y="33727"/>
                    <a:pt x="8442" y="34108"/>
                    <a:pt x="5966" y="33631"/>
                  </a:cubicBezTo>
                  <a:cubicBezTo>
                    <a:pt x="3585" y="33155"/>
                    <a:pt x="1870" y="32107"/>
                    <a:pt x="918" y="30393"/>
                  </a:cubicBezTo>
                  <a:cubicBezTo>
                    <a:pt x="-35" y="28678"/>
                    <a:pt x="-225" y="26583"/>
                    <a:pt x="251" y="24011"/>
                  </a:cubicBezTo>
                  <a:lnTo>
                    <a:pt x="3490" y="7056"/>
                  </a:lnTo>
                  <a:cubicBezTo>
                    <a:pt x="3966" y="4485"/>
                    <a:pt x="5013" y="2580"/>
                    <a:pt x="6442" y="1342"/>
                  </a:cubicBezTo>
                  <a:cubicBezTo>
                    <a:pt x="7871" y="103"/>
                    <a:pt x="10062" y="-278"/>
                    <a:pt x="12443" y="198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1" name="Forme libre : forme 2740">
              <a:extLst>
                <a:ext uri="{FF2B5EF4-FFF2-40B4-BE49-F238E27FC236}">
                  <a16:creationId xmlns:a16="http://schemas.microsoft.com/office/drawing/2014/main" id="{2EFCF652-DD41-811A-7DF5-1A5B36E7B5BF}"/>
                </a:ext>
              </a:extLst>
            </p:cNvPr>
            <p:cNvSpPr/>
            <p:nvPr/>
          </p:nvSpPr>
          <p:spPr>
            <a:xfrm>
              <a:off x="16867931" y="3585661"/>
              <a:ext cx="21744" cy="36307"/>
            </a:xfrm>
            <a:custGeom>
              <a:avLst/>
              <a:gdLst>
                <a:gd name="connsiteX0" fmla="*/ 14478 w 21335"/>
                <a:gd name="connsiteY0" fmla="*/ 20193 h 35623"/>
                <a:gd name="connsiteX1" fmla="*/ 6382 w 21335"/>
                <a:gd name="connsiteY1" fmla="*/ 18669 h 35623"/>
                <a:gd name="connsiteX2" fmla="*/ 3619 w 21335"/>
                <a:gd name="connsiteY2" fmla="*/ 33433 h 35623"/>
                <a:gd name="connsiteX3" fmla="*/ 0 w 21335"/>
                <a:gd name="connsiteY3" fmla="*/ 32766 h 35623"/>
                <a:gd name="connsiteX4" fmla="*/ 6096 w 21335"/>
                <a:gd name="connsiteY4" fmla="*/ 0 h 35623"/>
                <a:gd name="connsiteX5" fmla="*/ 9715 w 21335"/>
                <a:gd name="connsiteY5" fmla="*/ 667 h 35623"/>
                <a:gd name="connsiteX6" fmla="*/ 6953 w 21335"/>
                <a:gd name="connsiteY6" fmla="*/ 15431 h 35623"/>
                <a:gd name="connsiteX7" fmla="*/ 14954 w 21335"/>
                <a:gd name="connsiteY7" fmla="*/ 16955 h 35623"/>
                <a:gd name="connsiteX8" fmla="*/ 17716 w 21335"/>
                <a:gd name="connsiteY8" fmla="*/ 2191 h 35623"/>
                <a:gd name="connsiteX9" fmla="*/ 21336 w 21335"/>
                <a:gd name="connsiteY9" fmla="*/ 2858 h 35623"/>
                <a:gd name="connsiteX10" fmla="*/ 15240 w 21335"/>
                <a:gd name="connsiteY10" fmla="*/ 35624 h 35623"/>
                <a:gd name="connsiteX11" fmla="*/ 11620 w 21335"/>
                <a:gd name="connsiteY11" fmla="*/ 34957 h 35623"/>
                <a:gd name="connsiteX12" fmla="*/ 14478 w 21335"/>
                <a:gd name="connsiteY12" fmla="*/ 20193 h 3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5" h="35623">
                  <a:moveTo>
                    <a:pt x="14478" y="20193"/>
                  </a:moveTo>
                  <a:lnTo>
                    <a:pt x="6382" y="18669"/>
                  </a:lnTo>
                  <a:lnTo>
                    <a:pt x="3619" y="33433"/>
                  </a:lnTo>
                  <a:lnTo>
                    <a:pt x="0" y="32766"/>
                  </a:lnTo>
                  <a:lnTo>
                    <a:pt x="6096" y="0"/>
                  </a:lnTo>
                  <a:lnTo>
                    <a:pt x="9715" y="667"/>
                  </a:lnTo>
                  <a:lnTo>
                    <a:pt x="6953" y="15431"/>
                  </a:lnTo>
                  <a:lnTo>
                    <a:pt x="14954" y="16955"/>
                  </a:lnTo>
                  <a:lnTo>
                    <a:pt x="17716" y="2191"/>
                  </a:lnTo>
                  <a:lnTo>
                    <a:pt x="21336" y="2858"/>
                  </a:lnTo>
                  <a:lnTo>
                    <a:pt x="15240" y="35624"/>
                  </a:lnTo>
                  <a:lnTo>
                    <a:pt x="11620" y="34957"/>
                  </a:lnTo>
                  <a:lnTo>
                    <a:pt x="14478" y="20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2" name="Forme libre : forme 2741">
              <a:extLst>
                <a:ext uri="{FF2B5EF4-FFF2-40B4-BE49-F238E27FC236}">
                  <a16:creationId xmlns:a16="http://schemas.microsoft.com/office/drawing/2014/main" id="{F7A2831B-28EB-C991-DE71-3F6B089E8EC3}"/>
                </a:ext>
              </a:extLst>
            </p:cNvPr>
            <p:cNvSpPr/>
            <p:nvPr/>
          </p:nvSpPr>
          <p:spPr>
            <a:xfrm>
              <a:off x="16886958" y="3590224"/>
              <a:ext cx="18153" cy="35530"/>
            </a:xfrm>
            <a:custGeom>
              <a:avLst/>
              <a:gdLst>
                <a:gd name="connsiteX0" fmla="*/ 14097 w 17811"/>
                <a:gd name="connsiteY0" fmla="*/ 27432 h 34861"/>
                <a:gd name="connsiteX1" fmla="*/ 5810 w 17811"/>
                <a:gd name="connsiteY1" fmla="*/ 25908 h 34861"/>
                <a:gd name="connsiteX2" fmla="*/ 3334 w 17811"/>
                <a:gd name="connsiteY2" fmla="*/ 32290 h 34861"/>
                <a:gd name="connsiteX3" fmla="*/ 0 w 17811"/>
                <a:gd name="connsiteY3" fmla="*/ 31718 h 34861"/>
                <a:gd name="connsiteX4" fmla="*/ 12097 w 17811"/>
                <a:gd name="connsiteY4" fmla="*/ 0 h 34861"/>
                <a:gd name="connsiteX5" fmla="*/ 17431 w 17811"/>
                <a:gd name="connsiteY5" fmla="*/ 953 h 34861"/>
                <a:gd name="connsiteX6" fmla="*/ 17812 w 17811"/>
                <a:gd name="connsiteY6" fmla="*/ 34862 h 34861"/>
                <a:gd name="connsiteX7" fmla="*/ 14192 w 17811"/>
                <a:gd name="connsiteY7" fmla="*/ 34195 h 34861"/>
                <a:gd name="connsiteX8" fmla="*/ 14097 w 17811"/>
                <a:gd name="connsiteY8" fmla="*/ 27432 h 34861"/>
                <a:gd name="connsiteX9" fmla="*/ 13811 w 17811"/>
                <a:gd name="connsiteY9" fmla="*/ 4667 h 34861"/>
                <a:gd name="connsiteX10" fmla="*/ 6858 w 17811"/>
                <a:gd name="connsiteY10" fmla="*/ 22955 h 34861"/>
                <a:gd name="connsiteX11" fmla="*/ 14192 w 17811"/>
                <a:gd name="connsiteY11" fmla="*/ 24289 h 34861"/>
                <a:gd name="connsiteX12" fmla="*/ 13811 w 17811"/>
                <a:gd name="connsiteY12" fmla="*/ 4667 h 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34861">
                  <a:moveTo>
                    <a:pt x="14097" y="27432"/>
                  </a:moveTo>
                  <a:lnTo>
                    <a:pt x="5810" y="25908"/>
                  </a:lnTo>
                  <a:lnTo>
                    <a:pt x="3334" y="32290"/>
                  </a:lnTo>
                  <a:lnTo>
                    <a:pt x="0" y="31718"/>
                  </a:lnTo>
                  <a:lnTo>
                    <a:pt x="12097" y="0"/>
                  </a:lnTo>
                  <a:lnTo>
                    <a:pt x="17431" y="953"/>
                  </a:lnTo>
                  <a:lnTo>
                    <a:pt x="17812" y="34862"/>
                  </a:lnTo>
                  <a:lnTo>
                    <a:pt x="14192" y="34195"/>
                  </a:lnTo>
                  <a:lnTo>
                    <a:pt x="14097" y="27432"/>
                  </a:lnTo>
                  <a:close/>
                  <a:moveTo>
                    <a:pt x="13811" y="4667"/>
                  </a:moveTo>
                  <a:lnTo>
                    <a:pt x="6858" y="22955"/>
                  </a:lnTo>
                  <a:lnTo>
                    <a:pt x="14192" y="24289"/>
                  </a:lnTo>
                  <a:lnTo>
                    <a:pt x="13811" y="4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3" name="Forme libre : forme 2742">
              <a:extLst>
                <a:ext uri="{FF2B5EF4-FFF2-40B4-BE49-F238E27FC236}">
                  <a16:creationId xmlns:a16="http://schemas.microsoft.com/office/drawing/2014/main" id="{DBBEA182-F7A1-D0F4-3801-EA5019EF68BA}"/>
                </a:ext>
              </a:extLst>
            </p:cNvPr>
            <p:cNvSpPr/>
            <p:nvPr/>
          </p:nvSpPr>
          <p:spPr>
            <a:xfrm>
              <a:off x="16909714" y="3593039"/>
              <a:ext cx="19569" cy="35327"/>
            </a:xfrm>
            <a:custGeom>
              <a:avLst/>
              <a:gdLst>
                <a:gd name="connsiteX0" fmla="*/ 8153 w 19201"/>
                <a:gd name="connsiteY0" fmla="*/ 571 h 34662"/>
                <a:gd name="connsiteX1" fmla="*/ 3866 w 19201"/>
                <a:gd name="connsiteY1" fmla="*/ 25718 h 34662"/>
                <a:gd name="connsiteX2" fmla="*/ 6915 w 19201"/>
                <a:gd name="connsiteY2" fmla="*/ 31147 h 34662"/>
                <a:gd name="connsiteX3" fmla="*/ 11486 w 19201"/>
                <a:gd name="connsiteY3" fmla="*/ 27051 h 34662"/>
                <a:gd name="connsiteX4" fmla="*/ 15773 w 19201"/>
                <a:gd name="connsiteY4" fmla="*/ 1905 h 34662"/>
                <a:gd name="connsiteX5" fmla="*/ 19202 w 19201"/>
                <a:gd name="connsiteY5" fmla="*/ 2477 h 34662"/>
                <a:gd name="connsiteX6" fmla="*/ 14916 w 19201"/>
                <a:gd name="connsiteY6" fmla="*/ 27432 h 34662"/>
                <a:gd name="connsiteX7" fmla="*/ 12058 w 19201"/>
                <a:gd name="connsiteY7" fmla="*/ 33242 h 34662"/>
                <a:gd name="connsiteX8" fmla="*/ 6152 w 19201"/>
                <a:gd name="connsiteY8" fmla="*/ 34480 h 34662"/>
                <a:gd name="connsiteX9" fmla="*/ 1009 w 19201"/>
                <a:gd name="connsiteY9" fmla="*/ 31337 h 34662"/>
                <a:gd name="connsiteX10" fmla="*/ 247 w 19201"/>
                <a:gd name="connsiteY10" fmla="*/ 24955 h 34662"/>
                <a:gd name="connsiteX11" fmla="*/ 4533 w 19201"/>
                <a:gd name="connsiteY11" fmla="*/ 0 h 34662"/>
                <a:gd name="connsiteX12" fmla="*/ 8153 w 19201"/>
                <a:gd name="connsiteY12" fmla="*/ 571 h 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01" h="34662">
                  <a:moveTo>
                    <a:pt x="8153" y="571"/>
                  </a:moveTo>
                  <a:lnTo>
                    <a:pt x="3866" y="25718"/>
                  </a:lnTo>
                  <a:cubicBezTo>
                    <a:pt x="3295" y="28861"/>
                    <a:pt x="4343" y="30671"/>
                    <a:pt x="6915" y="31147"/>
                  </a:cubicBezTo>
                  <a:cubicBezTo>
                    <a:pt x="9486" y="31528"/>
                    <a:pt x="11010" y="30194"/>
                    <a:pt x="11486" y="27051"/>
                  </a:cubicBezTo>
                  <a:lnTo>
                    <a:pt x="15773" y="1905"/>
                  </a:lnTo>
                  <a:lnTo>
                    <a:pt x="19202" y="2477"/>
                  </a:lnTo>
                  <a:lnTo>
                    <a:pt x="14916" y="27432"/>
                  </a:lnTo>
                  <a:cubicBezTo>
                    <a:pt x="14439" y="30004"/>
                    <a:pt x="13487" y="32004"/>
                    <a:pt x="12058" y="33242"/>
                  </a:cubicBezTo>
                  <a:cubicBezTo>
                    <a:pt x="10629" y="34480"/>
                    <a:pt x="8629" y="34957"/>
                    <a:pt x="6152" y="34480"/>
                  </a:cubicBezTo>
                  <a:cubicBezTo>
                    <a:pt x="3676" y="34100"/>
                    <a:pt x="2057" y="33052"/>
                    <a:pt x="1009" y="31337"/>
                  </a:cubicBezTo>
                  <a:cubicBezTo>
                    <a:pt x="-39" y="29623"/>
                    <a:pt x="-229" y="27527"/>
                    <a:pt x="247" y="24955"/>
                  </a:cubicBezTo>
                  <a:lnTo>
                    <a:pt x="4533" y="0"/>
                  </a:lnTo>
                  <a:lnTo>
                    <a:pt x="8153" y="57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4" name="Forme libre : forme 2743">
              <a:extLst>
                <a:ext uri="{FF2B5EF4-FFF2-40B4-BE49-F238E27FC236}">
                  <a16:creationId xmlns:a16="http://schemas.microsoft.com/office/drawing/2014/main" id="{07750AE1-05BB-4E4D-7AA3-B971F5C6F763}"/>
                </a:ext>
              </a:extLst>
            </p:cNvPr>
            <p:cNvSpPr/>
            <p:nvPr/>
          </p:nvSpPr>
          <p:spPr>
            <a:xfrm>
              <a:off x="16927633" y="3596147"/>
              <a:ext cx="19836" cy="34995"/>
            </a:xfrm>
            <a:custGeom>
              <a:avLst/>
              <a:gdLst>
                <a:gd name="connsiteX0" fmla="*/ 5429 w 19463"/>
                <a:gd name="connsiteY0" fmla="*/ 0 h 34336"/>
                <a:gd name="connsiteX1" fmla="*/ 13145 w 19463"/>
                <a:gd name="connsiteY1" fmla="*/ 1238 h 34336"/>
                <a:gd name="connsiteX2" fmla="*/ 18383 w 19463"/>
                <a:gd name="connsiteY2" fmla="*/ 4286 h 34336"/>
                <a:gd name="connsiteX3" fmla="*/ 19241 w 19463"/>
                <a:gd name="connsiteY3" fmla="*/ 10668 h 34336"/>
                <a:gd name="connsiteX4" fmla="*/ 16573 w 19463"/>
                <a:gd name="connsiteY4" fmla="*/ 27241 h 34336"/>
                <a:gd name="connsiteX5" fmla="*/ 13716 w 19463"/>
                <a:gd name="connsiteY5" fmla="*/ 32956 h 34336"/>
                <a:gd name="connsiteX6" fmla="*/ 7715 w 19463"/>
                <a:gd name="connsiteY6" fmla="*/ 34195 h 34336"/>
                <a:gd name="connsiteX7" fmla="*/ 0 w 19463"/>
                <a:gd name="connsiteY7" fmla="*/ 32956 h 34336"/>
                <a:gd name="connsiteX8" fmla="*/ 5429 w 19463"/>
                <a:gd name="connsiteY8" fmla="*/ 0 h 34336"/>
                <a:gd name="connsiteX9" fmla="*/ 4286 w 19463"/>
                <a:gd name="connsiteY9" fmla="*/ 30194 h 34336"/>
                <a:gd name="connsiteX10" fmla="*/ 8287 w 19463"/>
                <a:gd name="connsiteY10" fmla="*/ 30861 h 34336"/>
                <a:gd name="connsiteX11" fmla="*/ 12954 w 19463"/>
                <a:gd name="connsiteY11" fmla="*/ 26861 h 34336"/>
                <a:gd name="connsiteX12" fmla="*/ 15716 w 19463"/>
                <a:gd name="connsiteY12" fmla="*/ 9906 h 34336"/>
                <a:gd name="connsiteX13" fmla="*/ 12573 w 19463"/>
                <a:gd name="connsiteY13" fmla="*/ 4572 h 34336"/>
                <a:gd name="connsiteX14" fmla="*/ 8668 w 19463"/>
                <a:gd name="connsiteY14" fmla="*/ 3905 h 34336"/>
                <a:gd name="connsiteX15" fmla="*/ 4286 w 19463"/>
                <a:gd name="connsiteY15" fmla="*/ 30194 h 3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63" h="34336">
                  <a:moveTo>
                    <a:pt x="5429" y="0"/>
                  </a:moveTo>
                  <a:lnTo>
                    <a:pt x="13145" y="1238"/>
                  </a:lnTo>
                  <a:cubicBezTo>
                    <a:pt x="15621" y="1619"/>
                    <a:pt x="17431" y="2667"/>
                    <a:pt x="18383" y="4286"/>
                  </a:cubicBezTo>
                  <a:cubicBezTo>
                    <a:pt x="19431" y="5905"/>
                    <a:pt x="19717" y="8001"/>
                    <a:pt x="19241" y="10668"/>
                  </a:cubicBezTo>
                  <a:lnTo>
                    <a:pt x="16573" y="27241"/>
                  </a:lnTo>
                  <a:cubicBezTo>
                    <a:pt x="16193" y="29813"/>
                    <a:pt x="15240" y="31718"/>
                    <a:pt x="13716" y="32956"/>
                  </a:cubicBezTo>
                  <a:cubicBezTo>
                    <a:pt x="12192" y="34195"/>
                    <a:pt x="10287" y="34576"/>
                    <a:pt x="7715" y="34195"/>
                  </a:cubicBezTo>
                  <a:lnTo>
                    <a:pt x="0" y="32956"/>
                  </a:lnTo>
                  <a:lnTo>
                    <a:pt x="5429" y="0"/>
                  </a:lnTo>
                  <a:close/>
                  <a:moveTo>
                    <a:pt x="4286" y="30194"/>
                  </a:moveTo>
                  <a:lnTo>
                    <a:pt x="8287" y="30861"/>
                  </a:lnTo>
                  <a:cubicBezTo>
                    <a:pt x="10859" y="31242"/>
                    <a:pt x="12478" y="29908"/>
                    <a:pt x="12954" y="26861"/>
                  </a:cubicBezTo>
                  <a:lnTo>
                    <a:pt x="15716" y="9906"/>
                  </a:lnTo>
                  <a:cubicBezTo>
                    <a:pt x="16193" y="6858"/>
                    <a:pt x="15145" y="5048"/>
                    <a:pt x="12573" y="4572"/>
                  </a:cubicBezTo>
                  <a:lnTo>
                    <a:pt x="8668" y="3905"/>
                  </a:lnTo>
                  <a:lnTo>
                    <a:pt x="4286" y="3019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5" name="Forme libre : forme 2744">
              <a:extLst>
                <a:ext uri="{FF2B5EF4-FFF2-40B4-BE49-F238E27FC236}">
                  <a16:creationId xmlns:a16="http://schemas.microsoft.com/office/drawing/2014/main" id="{C1C1DC06-31F3-1620-BF1B-2F28A72D9729}"/>
                </a:ext>
              </a:extLst>
            </p:cNvPr>
            <p:cNvSpPr/>
            <p:nvPr/>
          </p:nvSpPr>
          <p:spPr>
            <a:xfrm>
              <a:off x="16945884" y="3600126"/>
              <a:ext cx="18251" cy="35433"/>
            </a:xfrm>
            <a:custGeom>
              <a:avLst/>
              <a:gdLst>
                <a:gd name="connsiteX0" fmla="*/ 14097 w 17907"/>
                <a:gd name="connsiteY0" fmla="*/ 27241 h 34766"/>
                <a:gd name="connsiteX1" fmla="*/ 5715 w 17907"/>
                <a:gd name="connsiteY1" fmla="*/ 26003 h 34766"/>
                <a:gd name="connsiteX2" fmla="*/ 3429 w 17907"/>
                <a:gd name="connsiteY2" fmla="*/ 32480 h 34766"/>
                <a:gd name="connsiteX3" fmla="*/ 0 w 17907"/>
                <a:gd name="connsiteY3" fmla="*/ 32004 h 34766"/>
                <a:gd name="connsiteX4" fmla="*/ 11335 w 17907"/>
                <a:gd name="connsiteY4" fmla="*/ 0 h 34766"/>
                <a:gd name="connsiteX5" fmla="*/ 16669 w 17907"/>
                <a:gd name="connsiteY5" fmla="*/ 857 h 34766"/>
                <a:gd name="connsiteX6" fmla="*/ 17907 w 17907"/>
                <a:gd name="connsiteY6" fmla="*/ 34766 h 34766"/>
                <a:gd name="connsiteX7" fmla="*/ 14192 w 17907"/>
                <a:gd name="connsiteY7" fmla="*/ 34195 h 34766"/>
                <a:gd name="connsiteX8" fmla="*/ 14097 w 17907"/>
                <a:gd name="connsiteY8" fmla="*/ 27241 h 34766"/>
                <a:gd name="connsiteX9" fmla="*/ 13240 w 17907"/>
                <a:gd name="connsiteY9" fmla="*/ 4477 h 34766"/>
                <a:gd name="connsiteX10" fmla="*/ 6668 w 17907"/>
                <a:gd name="connsiteY10" fmla="*/ 22955 h 34766"/>
                <a:gd name="connsiteX11" fmla="*/ 14002 w 17907"/>
                <a:gd name="connsiteY11" fmla="*/ 24098 h 34766"/>
                <a:gd name="connsiteX12" fmla="*/ 13240 w 17907"/>
                <a:gd name="connsiteY12" fmla="*/ 4477 h 3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766">
                  <a:moveTo>
                    <a:pt x="14097" y="27241"/>
                  </a:moveTo>
                  <a:lnTo>
                    <a:pt x="5715" y="26003"/>
                  </a:lnTo>
                  <a:lnTo>
                    <a:pt x="3429" y="32480"/>
                  </a:lnTo>
                  <a:lnTo>
                    <a:pt x="0" y="32004"/>
                  </a:lnTo>
                  <a:lnTo>
                    <a:pt x="11335" y="0"/>
                  </a:lnTo>
                  <a:lnTo>
                    <a:pt x="16669" y="857"/>
                  </a:lnTo>
                  <a:lnTo>
                    <a:pt x="17907" y="34766"/>
                  </a:lnTo>
                  <a:lnTo>
                    <a:pt x="14192" y="34195"/>
                  </a:lnTo>
                  <a:lnTo>
                    <a:pt x="14097" y="27241"/>
                  </a:lnTo>
                  <a:close/>
                  <a:moveTo>
                    <a:pt x="13240" y="4477"/>
                  </a:moveTo>
                  <a:lnTo>
                    <a:pt x="6668" y="22955"/>
                  </a:lnTo>
                  <a:lnTo>
                    <a:pt x="14002" y="24098"/>
                  </a:lnTo>
                  <a:lnTo>
                    <a:pt x="13240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6" name="Forme libre : forme 2745">
              <a:extLst>
                <a:ext uri="{FF2B5EF4-FFF2-40B4-BE49-F238E27FC236}">
                  <a16:creationId xmlns:a16="http://schemas.microsoft.com/office/drawing/2014/main" id="{1F8DE523-D008-9CC9-3374-7B3AF2DD0B39}"/>
                </a:ext>
              </a:extLst>
            </p:cNvPr>
            <p:cNvSpPr/>
            <p:nvPr/>
          </p:nvSpPr>
          <p:spPr>
            <a:xfrm>
              <a:off x="16967339" y="3602165"/>
              <a:ext cx="20579" cy="36015"/>
            </a:xfrm>
            <a:custGeom>
              <a:avLst/>
              <a:gdLst>
                <a:gd name="connsiteX0" fmla="*/ 7144 w 20192"/>
                <a:gd name="connsiteY0" fmla="*/ 6858 h 35337"/>
                <a:gd name="connsiteX1" fmla="*/ 3334 w 20192"/>
                <a:gd name="connsiteY1" fmla="*/ 33528 h 35337"/>
                <a:gd name="connsiteX2" fmla="*/ 0 w 20192"/>
                <a:gd name="connsiteY2" fmla="*/ 33052 h 35337"/>
                <a:gd name="connsiteX3" fmla="*/ 4667 w 20192"/>
                <a:gd name="connsiteY3" fmla="*/ 0 h 35337"/>
                <a:gd name="connsiteX4" fmla="*/ 9334 w 20192"/>
                <a:gd name="connsiteY4" fmla="*/ 667 h 35337"/>
                <a:gd name="connsiteX5" fmla="*/ 13621 w 20192"/>
                <a:gd name="connsiteY5" fmla="*/ 25622 h 35337"/>
                <a:gd name="connsiteX6" fmla="*/ 16954 w 20192"/>
                <a:gd name="connsiteY6" fmla="*/ 1810 h 35337"/>
                <a:gd name="connsiteX7" fmla="*/ 20193 w 20192"/>
                <a:gd name="connsiteY7" fmla="*/ 2286 h 35337"/>
                <a:gd name="connsiteX8" fmla="*/ 15526 w 20192"/>
                <a:gd name="connsiteY8" fmla="*/ 35338 h 35337"/>
                <a:gd name="connsiteX9" fmla="*/ 11716 w 20192"/>
                <a:gd name="connsiteY9" fmla="*/ 34766 h 35337"/>
                <a:gd name="connsiteX10" fmla="*/ 7144 w 20192"/>
                <a:gd name="connsiteY10" fmla="*/ 6858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2" h="35337">
                  <a:moveTo>
                    <a:pt x="7144" y="6858"/>
                  </a:moveTo>
                  <a:lnTo>
                    <a:pt x="3334" y="33528"/>
                  </a:lnTo>
                  <a:lnTo>
                    <a:pt x="0" y="33052"/>
                  </a:lnTo>
                  <a:lnTo>
                    <a:pt x="4667" y="0"/>
                  </a:lnTo>
                  <a:lnTo>
                    <a:pt x="9334" y="667"/>
                  </a:lnTo>
                  <a:lnTo>
                    <a:pt x="13621" y="25622"/>
                  </a:lnTo>
                  <a:lnTo>
                    <a:pt x="16954" y="1810"/>
                  </a:lnTo>
                  <a:lnTo>
                    <a:pt x="20193" y="2286"/>
                  </a:lnTo>
                  <a:lnTo>
                    <a:pt x="15526" y="35338"/>
                  </a:lnTo>
                  <a:lnTo>
                    <a:pt x="11716" y="34766"/>
                  </a:lnTo>
                  <a:lnTo>
                    <a:pt x="7144" y="685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7" name="Forme libre : forme 2746">
              <a:extLst>
                <a:ext uri="{FF2B5EF4-FFF2-40B4-BE49-F238E27FC236}">
                  <a16:creationId xmlns:a16="http://schemas.microsoft.com/office/drawing/2014/main" id="{2BEAA0E4-447B-968B-5DA4-AA650DE25AD7}"/>
                </a:ext>
              </a:extLst>
            </p:cNvPr>
            <p:cNvSpPr/>
            <p:nvPr/>
          </p:nvSpPr>
          <p:spPr>
            <a:xfrm>
              <a:off x="16987530" y="3605175"/>
              <a:ext cx="20192" cy="35627"/>
            </a:xfrm>
            <a:custGeom>
              <a:avLst/>
              <a:gdLst>
                <a:gd name="connsiteX0" fmla="*/ 6763 w 19812"/>
                <a:gd name="connsiteY0" fmla="*/ 6668 h 34956"/>
                <a:gd name="connsiteX1" fmla="*/ 3334 w 19812"/>
                <a:gd name="connsiteY1" fmla="*/ 33433 h 34956"/>
                <a:gd name="connsiteX2" fmla="*/ 0 w 19812"/>
                <a:gd name="connsiteY2" fmla="*/ 33052 h 34956"/>
                <a:gd name="connsiteX3" fmla="*/ 4191 w 19812"/>
                <a:gd name="connsiteY3" fmla="*/ 0 h 34956"/>
                <a:gd name="connsiteX4" fmla="*/ 8859 w 19812"/>
                <a:gd name="connsiteY4" fmla="*/ 571 h 34956"/>
                <a:gd name="connsiteX5" fmla="*/ 13526 w 19812"/>
                <a:gd name="connsiteY5" fmla="*/ 25432 h 34956"/>
                <a:gd name="connsiteX6" fmla="*/ 16574 w 19812"/>
                <a:gd name="connsiteY6" fmla="*/ 1524 h 34956"/>
                <a:gd name="connsiteX7" fmla="*/ 19812 w 19812"/>
                <a:gd name="connsiteY7" fmla="*/ 1905 h 34956"/>
                <a:gd name="connsiteX8" fmla="*/ 15621 w 19812"/>
                <a:gd name="connsiteY8" fmla="*/ 34957 h 34956"/>
                <a:gd name="connsiteX9" fmla="*/ 11811 w 19812"/>
                <a:gd name="connsiteY9" fmla="*/ 34480 h 34956"/>
                <a:gd name="connsiteX10" fmla="*/ 6763 w 19812"/>
                <a:gd name="connsiteY10" fmla="*/ 6668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12" h="34956">
                  <a:moveTo>
                    <a:pt x="6763" y="6668"/>
                  </a:moveTo>
                  <a:lnTo>
                    <a:pt x="3334" y="33433"/>
                  </a:lnTo>
                  <a:lnTo>
                    <a:pt x="0" y="33052"/>
                  </a:lnTo>
                  <a:lnTo>
                    <a:pt x="4191" y="0"/>
                  </a:lnTo>
                  <a:lnTo>
                    <a:pt x="8859" y="571"/>
                  </a:lnTo>
                  <a:lnTo>
                    <a:pt x="13526" y="25432"/>
                  </a:lnTo>
                  <a:lnTo>
                    <a:pt x="16574" y="1524"/>
                  </a:lnTo>
                  <a:lnTo>
                    <a:pt x="19812" y="1905"/>
                  </a:lnTo>
                  <a:lnTo>
                    <a:pt x="15621" y="34957"/>
                  </a:lnTo>
                  <a:lnTo>
                    <a:pt x="11811" y="34480"/>
                  </a:lnTo>
                  <a:lnTo>
                    <a:pt x="6763" y="666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8" name="Forme libre : forme 2747">
              <a:extLst>
                <a:ext uri="{FF2B5EF4-FFF2-40B4-BE49-F238E27FC236}">
                  <a16:creationId xmlns:a16="http://schemas.microsoft.com/office/drawing/2014/main" id="{A5E92C4C-96DE-0C82-73F1-D0DA54BFE2E7}"/>
                </a:ext>
              </a:extLst>
            </p:cNvPr>
            <p:cNvSpPr/>
            <p:nvPr/>
          </p:nvSpPr>
          <p:spPr>
            <a:xfrm>
              <a:off x="17007625" y="3607408"/>
              <a:ext cx="17571" cy="35335"/>
            </a:xfrm>
            <a:custGeom>
              <a:avLst/>
              <a:gdLst>
                <a:gd name="connsiteX0" fmla="*/ 5811 w 17240"/>
                <a:gd name="connsiteY0" fmla="*/ 15145 h 34670"/>
                <a:gd name="connsiteX1" fmla="*/ 13907 w 17240"/>
                <a:gd name="connsiteY1" fmla="*/ 16002 h 34670"/>
                <a:gd name="connsiteX2" fmla="*/ 13526 w 17240"/>
                <a:gd name="connsiteY2" fmla="*/ 19336 h 34670"/>
                <a:gd name="connsiteX3" fmla="*/ 5429 w 17240"/>
                <a:gd name="connsiteY3" fmla="*/ 18479 h 34670"/>
                <a:gd name="connsiteX4" fmla="*/ 4096 w 17240"/>
                <a:gd name="connsiteY4" fmla="*/ 30289 h 34670"/>
                <a:gd name="connsiteX5" fmla="*/ 14002 w 17240"/>
                <a:gd name="connsiteY5" fmla="*/ 31337 h 34670"/>
                <a:gd name="connsiteX6" fmla="*/ 13621 w 17240"/>
                <a:gd name="connsiteY6" fmla="*/ 34671 h 34670"/>
                <a:gd name="connsiteX7" fmla="*/ 0 w 17240"/>
                <a:gd name="connsiteY7" fmla="*/ 33147 h 34670"/>
                <a:gd name="connsiteX8" fmla="*/ 3620 w 17240"/>
                <a:gd name="connsiteY8" fmla="*/ 0 h 34670"/>
                <a:gd name="connsiteX9" fmla="*/ 17240 w 17240"/>
                <a:gd name="connsiteY9" fmla="*/ 1524 h 34670"/>
                <a:gd name="connsiteX10" fmla="*/ 16859 w 17240"/>
                <a:gd name="connsiteY10" fmla="*/ 4858 h 34670"/>
                <a:gd name="connsiteX11" fmla="*/ 6954 w 17240"/>
                <a:gd name="connsiteY11" fmla="*/ 3810 h 34670"/>
                <a:gd name="connsiteX12" fmla="*/ 5811 w 17240"/>
                <a:gd name="connsiteY12" fmla="*/ 15145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40" h="34670">
                  <a:moveTo>
                    <a:pt x="5811" y="15145"/>
                  </a:moveTo>
                  <a:lnTo>
                    <a:pt x="13907" y="16002"/>
                  </a:lnTo>
                  <a:lnTo>
                    <a:pt x="13526" y="19336"/>
                  </a:lnTo>
                  <a:lnTo>
                    <a:pt x="5429" y="18479"/>
                  </a:lnTo>
                  <a:lnTo>
                    <a:pt x="4096" y="30289"/>
                  </a:lnTo>
                  <a:lnTo>
                    <a:pt x="14002" y="31337"/>
                  </a:lnTo>
                  <a:lnTo>
                    <a:pt x="13621" y="34671"/>
                  </a:lnTo>
                  <a:lnTo>
                    <a:pt x="0" y="33147"/>
                  </a:lnTo>
                  <a:lnTo>
                    <a:pt x="3620" y="0"/>
                  </a:lnTo>
                  <a:lnTo>
                    <a:pt x="17240" y="1524"/>
                  </a:lnTo>
                  <a:lnTo>
                    <a:pt x="16859" y="4858"/>
                  </a:lnTo>
                  <a:lnTo>
                    <a:pt x="6954" y="3810"/>
                  </a:lnTo>
                  <a:lnTo>
                    <a:pt x="5811" y="15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9" name="Forme libre : forme 2748">
              <a:extLst>
                <a:ext uri="{FF2B5EF4-FFF2-40B4-BE49-F238E27FC236}">
                  <a16:creationId xmlns:a16="http://schemas.microsoft.com/office/drawing/2014/main" id="{C15212DC-58E4-6B05-DB1D-E75D39500703}"/>
                </a:ext>
              </a:extLst>
            </p:cNvPr>
            <p:cNvSpPr/>
            <p:nvPr/>
          </p:nvSpPr>
          <p:spPr>
            <a:xfrm>
              <a:off x="14480305" y="4316656"/>
              <a:ext cx="32327" cy="28249"/>
            </a:xfrm>
            <a:custGeom>
              <a:avLst/>
              <a:gdLst>
                <a:gd name="connsiteX0" fmla="*/ 31718 w 31718"/>
                <a:gd name="connsiteY0" fmla="*/ 19145 h 27717"/>
                <a:gd name="connsiteX1" fmla="*/ 21622 w 31718"/>
                <a:gd name="connsiteY1" fmla="*/ 27718 h 27717"/>
                <a:gd name="connsiteX2" fmla="*/ 0 w 31718"/>
                <a:gd name="connsiteY2" fmla="*/ 2381 h 27717"/>
                <a:gd name="connsiteX3" fmla="*/ 2857 w 31718"/>
                <a:gd name="connsiteY3" fmla="*/ 0 h 27717"/>
                <a:gd name="connsiteX4" fmla="*/ 22288 w 31718"/>
                <a:gd name="connsiteY4" fmla="*/ 22765 h 27717"/>
                <a:gd name="connsiteX5" fmla="*/ 29527 w 31718"/>
                <a:gd name="connsiteY5" fmla="*/ 16573 h 27717"/>
                <a:gd name="connsiteX6" fmla="*/ 31718 w 31718"/>
                <a:gd name="connsiteY6" fmla="*/ 19145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" h="27717">
                  <a:moveTo>
                    <a:pt x="31718" y="19145"/>
                  </a:moveTo>
                  <a:lnTo>
                    <a:pt x="21622" y="27718"/>
                  </a:lnTo>
                  <a:lnTo>
                    <a:pt x="0" y="2381"/>
                  </a:lnTo>
                  <a:lnTo>
                    <a:pt x="2857" y="0"/>
                  </a:lnTo>
                  <a:lnTo>
                    <a:pt x="22288" y="22765"/>
                  </a:lnTo>
                  <a:lnTo>
                    <a:pt x="29527" y="16573"/>
                  </a:lnTo>
                  <a:lnTo>
                    <a:pt x="31718" y="19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0" name="Forme libre : forme 2749">
              <a:extLst>
                <a:ext uri="{FF2B5EF4-FFF2-40B4-BE49-F238E27FC236}">
                  <a16:creationId xmlns:a16="http://schemas.microsoft.com/office/drawing/2014/main" id="{08901945-EEEC-5367-C242-0587821D04AA}"/>
                </a:ext>
              </a:extLst>
            </p:cNvPr>
            <p:cNvSpPr/>
            <p:nvPr/>
          </p:nvSpPr>
          <p:spPr>
            <a:xfrm>
              <a:off x="14492731" y="4298988"/>
              <a:ext cx="33394" cy="34268"/>
            </a:xfrm>
            <a:custGeom>
              <a:avLst/>
              <a:gdLst>
                <a:gd name="connsiteX0" fmla="*/ 12763 w 32765"/>
                <a:gd name="connsiteY0" fmla="*/ 17431 h 33623"/>
                <a:gd name="connsiteX1" fmla="*/ 18669 w 32765"/>
                <a:gd name="connsiteY1" fmla="*/ 11906 h 33623"/>
                <a:gd name="connsiteX2" fmla="*/ 20955 w 32765"/>
                <a:gd name="connsiteY2" fmla="*/ 14383 h 33623"/>
                <a:gd name="connsiteX3" fmla="*/ 15049 w 32765"/>
                <a:gd name="connsiteY3" fmla="*/ 19907 h 33623"/>
                <a:gd name="connsiteX4" fmla="*/ 23146 w 32765"/>
                <a:gd name="connsiteY4" fmla="*/ 28575 h 33623"/>
                <a:gd name="connsiteX5" fmla="*/ 30480 w 32765"/>
                <a:gd name="connsiteY5" fmla="*/ 21717 h 33623"/>
                <a:gd name="connsiteX6" fmla="*/ 32766 w 32765"/>
                <a:gd name="connsiteY6" fmla="*/ 24194 h 33623"/>
                <a:gd name="connsiteX7" fmla="*/ 22765 w 32765"/>
                <a:gd name="connsiteY7" fmla="*/ 33623 h 33623"/>
                <a:gd name="connsiteX8" fmla="*/ 0 w 32765"/>
                <a:gd name="connsiteY8" fmla="*/ 9335 h 33623"/>
                <a:gd name="connsiteX9" fmla="*/ 10001 w 32765"/>
                <a:gd name="connsiteY9" fmla="*/ 0 h 33623"/>
                <a:gd name="connsiteX10" fmla="*/ 12287 w 32765"/>
                <a:gd name="connsiteY10" fmla="*/ 2477 h 33623"/>
                <a:gd name="connsiteX11" fmla="*/ 4953 w 32765"/>
                <a:gd name="connsiteY11" fmla="*/ 9335 h 33623"/>
                <a:gd name="connsiteX12" fmla="*/ 12763 w 32765"/>
                <a:gd name="connsiteY12" fmla="*/ 17431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5" h="33623">
                  <a:moveTo>
                    <a:pt x="12763" y="17431"/>
                  </a:moveTo>
                  <a:lnTo>
                    <a:pt x="18669" y="11906"/>
                  </a:lnTo>
                  <a:lnTo>
                    <a:pt x="20955" y="14383"/>
                  </a:lnTo>
                  <a:lnTo>
                    <a:pt x="15049" y="19907"/>
                  </a:lnTo>
                  <a:lnTo>
                    <a:pt x="23146" y="28575"/>
                  </a:lnTo>
                  <a:lnTo>
                    <a:pt x="30480" y="21717"/>
                  </a:lnTo>
                  <a:lnTo>
                    <a:pt x="32766" y="24194"/>
                  </a:lnTo>
                  <a:lnTo>
                    <a:pt x="22765" y="33623"/>
                  </a:lnTo>
                  <a:lnTo>
                    <a:pt x="0" y="9335"/>
                  </a:lnTo>
                  <a:lnTo>
                    <a:pt x="10001" y="0"/>
                  </a:lnTo>
                  <a:lnTo>
                    <a:pt x="12287" y="2477"/>
                  </a:lnTo>
                  <a:lnTo>
                    <a:pt x="4953" y="9335"/>
                  </a:lnTo>
                  <a:lnTo>
                    <a:pt x="12763" y="1743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1" name="Forme libre : forme 2750">
              <a:extLst>
                <a:ext uri="{FF2B5EF4-FFF2-40B4-BE49-F238E27FC236}">
                  <a16:creationId xmlns:a16="http://schemas.microsoft.com/office/drawing/2014/main" id="{3D96A6AB-2E33-F273-9B38-193B6709B015}"/>
                </a:ext>
              </a:extLst>
            </p:cNvPr>
            <p:cNvSpPr/>
            <p:nvPr/>
          </p:nvSpPr>
          <p:spPr>
            <a:xfrm>
              <a:off x="14509720" y="4280155"/>
              <a:ext cx="31647" cy="30482"/>
            </a:xfrm>
            <a:custGeom>
              <a:avLst/>
              <a:gdLst>
                <a:gd name="connsiteX0" fmla="*/ 31051 w 31051"/>
                <a:gd name="connsiteY0" fmla="*/ 27242 h 29908"/>
                <a:gd name="connsiteX1" fmla="*/ 28575 w 31051"/>
                <a:gd name="connsiteY1" fmla="*/ 29909 h 29908"/>
                <a:gd name="connsiteX2" fmla="*/ 6667 w 31051"/>
                <a:gd name="connsiteY2" fmla="*/ 9525 h 29908"/>
                <a:gd name="connsiteX3" fmla="*/ 2476 w 31051"/>
                <a:gd name="connsiteY3" fmla="*/ 14002 h 29908"/>
                <a:gd name="connsiteX4" fmla="*/ 0 w 31051"/>
                <a:gd name="connsiteY4" fmla="*/ 11716 h 29908"/>
                <a:gd name="connsiteX5" fmla="*/ 10858 w 31051"/>
                <a:gd name="connsiteY5" fmla="*/ 0 h 29908"/>
                <a:gd name="connsiteX6" fmla="*/ 13335 w 31051"/>
                <a:gd name="connsiteY6" fmla="*/ 2286 h 29908"/>
                <a:gd name="connsiteX7" fmla="*/ 9144 w 31051"/>
                <a:gd name="connsiteY7" fmla="*/ 6763 h 29908"/>
                <a:gd name="connsiteX8" fmla="*/ 31051 w 31051"/>
                <a:gd name="connsiteY8" fmla="*/ 27242 h 2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51" h="29908">
                  <a:moveTo>
                    <a:pt x="31051" y="27242"/>
                  </a:moveTo>
                  <a:lnTo>
                    <a:pt x="28575" y="29909"/>
                  </a:lnTo>
                  <a:lnTo>
                    <a:pt x="6667" y="9525"/>
                  </a:lnTo>
                  <a:lnTo>
                    <a:pt x="2476" y="14002"/>
                  </a:lnTo>
                  <a:lnTo>
                    <a:pt x="0" y="11716"/>
                  </a:lnTo>
                  <a:lnTo>
                    <a:pt x="10858" y="0"/>
                  </a:lnTo>
                  <a:lnTo>
                    <a:pt x="13335" y="2286"/>
                  </a:lnTo>
                  <a:lnTo>
                    <a:pt x="9144" y="6763"/>
                  </a:lnTo>
                  <a:lnTo>
                    <a:pt x="31051" y="27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2" name="Forme libre : forme 2751">
              <a:extLst>
                <a:ext uri="{FF2B5EF4-FFF2-40B4-BE49-F238E27FC236}">
                  <a16:creationId xmlns:a16="http://schemas.microsoft.com/office/drawing/2014/main" id="{F71437F1-B502-4EBD-2628-FB760BF754AE}"/>
                </a:ext>
              </a:extLst>
            </p:cNvPr>
            <p:cNvSpPr/>
            <p:nvPr/>
          </p:nvSpPr>
          <p:spPr>
            <a:xfrm>
              <a:off x="14522243" y="4275496"/>
              <a:ext cx="28249" cy="25045"/>
            </a:xfrm>
            <a:custGeom>
              <a:avLst/>
              <a:gdLst>
                <a:gd name="connsiteX0" fmla="*/ 0 w 27717"/>
                <a:gd name="connsiteY0" fmla="*/ 2762 h 24574"/>
                <a:gd name="connsiteX1" fmla="*/ 2477 w 27717"/>
                <a:gd name="connsiteY1" fmla="*/ 0 h 24574"/>
                <a:gd name="connsiteX2" fmla="*/ 27718 w 27717"/>
                <a:gd name="connsiteY2" fmla="*/ 21812 h 24574"/>
                <a:gd name="connsiteX3" fmla="*/ 25241 w 27717"/>
                <a:gd name="connsiteY3" fmla="*/ 24574 h 24574"/>
                <a:gd name="connsiteX4" fmla="*/ 0 w 27717"/>
                <a:gd name="connsiteY4" fmla="*/ 2762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7" h="24574">
                  <a:moveTo>
                    <a:pt x="0" y="2762"/>
                  </a:moveTo>
                  <a:lnTo>
                    <a:pt x="2477" y="0"/>
                  </a:lnTo>
                  <a:lnTo>
                    <a:pt x="27718" y="21812"/>
                  </a:lnTo>
                  <a:lnTo>
                    <a:pt x="25241" y="24574"/>
                  </a:lnTo>
                  <a:lnTo>
                    <a:pt x="0" y="2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3" name="Forme libre : forme 2752">
              <a:extLst>
                <a:ext uri="{FF2B5EF4-FFF2-40B4-BE49-F238E27FC236}">
                  <a16:creationId xmlns:a16="http://schemas.microsoft.com/office/drawing/2014/main" id="{A3F95C20-F32F-3539-60B8-BE55D5165C60}"/>
                </a:ext>
              </a:extLst>
            </p:cNvPr>
            <p:cNvSpPr/>
            <p:nvPr/>
          </p:nvSpPr>
          <p:spPr>
            <a:xfrm>
              <a:off x="14527387" y="4269379"/>
              <a:ext cx="34948" cy="24172"/>
            </a:xfrm>
            <a:custGeom>
              <a:avLst/>
              <a:gdLst>
                <a:gd name="connsiteX0" fmla="*/ 34290 w 34290"/>
                <a:gd name="connsiteY0" fmla="*/ 13430 h 23717"/>
                <a:gd name="connsiteX1" fmla="*/ 26003 w 34290"/>
                <a:gd name="connsiteY1" fmla="*/ 23717 h 23717"/>
                <a:gd name="connsiteX2" fmla="*/ 0 w 34290"/>
                <a:gd name="connsiteY2" fmla="*/ 2857 h 23717"/>
                <a:gd name="connsiteX3" fmla="*/ 2286 w 34290"/>
                <a:gd name="connsiteY3" fmla="*/ 0 h 23717"/>
                <a:gd name="connsiteX4" fmla="*/ 25718 w 34290"/>
                <a:gd name="connsiteY4" fmla="*/ 18764 h 23717"/>
                <a:gd name="connsiteX5" fmla="*/ 31718 w 34290"/>
                <a:gd name="connsiteY5" fmla="*/ 11335 h 23717"/>
                <a:gd name="connsiteX6" fmla="*/ 34290 w 34290"/>
                <a:gd name="connsiteY6" fmla="*/ 1343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" h="23717">
                  <a:moveTo>
                    <a:pt x="34290" y="13430"/>
                  </a:moveTo>
                  <a:lnTo>
                    <a:pt x="26003" y="23717"/>
                  </a:lnTo>
                  <a:lnTo>
                    <a:pt x="0" y="2857"/>
                  </a:lnTo>
                  <a:lnTo>
                    <a:pt x="2286" y="0"/>
                  </a:lnTo>
                  <a:lnTo>
                    <a:pt x="25718" y="18764"/>
                  </a:lnTo>
                  <a:lnTo>
                    <a:pt x="31718" y="11335"/>
                  </a:lnTo>
                  <a:lnTo>
                    <a:pt x="34290" y="1343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4" name="Forme libre : forme 2753">
              <a:extLst>
                <a:ext uri="{FF2B5EF4-FFF2-40B4-BE49-F238E27FC236}">
                  <a16:creationId xmlns:a16="http://schemas.microsoft.com/office/drawing/2014/main" id="{9E3DF8C6-CEA5-22C3-96F0-D25C061DCF5D}"/>
                </a:ext>
              </a:extLst>
            </p:cNvPr>
            <p:cNvSpPr/>
            <p:nvPr/>
          </p:nvSpPr>
          <p:spPr>
            <a:xfrm>
              <a:off x="14537387" y="4256760"/>
              <a:ext cx="35433" cy="22910"/>
            </a:xfrm>
            <a:custGeom>
              <a:avLst/>
              <a:gdLst>
                <a:gd name="connsiteX0" fmla="*/ 34766 w 34766"/>
                <a:gd name="connsiteY0" fmla="*/ 11716 h 22479"/>
                <a:gd name="connsiteX1" fmla="*/ 27051 w 34766"/>
                <a:gd name="connsiteY1" fmla="*/ 22479 h 22479"/>
                <a:gd name="connsiteX2" fmla="*/ 0 w 34766"/>
                <a:gd name="connsiteY2" fmla="*/ 3048 h 22479"/>
                <a:gd name="connsiteX3" fmla="*/ 2191 w 34766"/>
                <a:gd name="connsiteY3" fmla="*/ 0 h 22479"/>
                <a:gd name="connsiteX4" fmla="*/ 26479 w 34766"/>
                <a:gd name="connsiteY4" fmla="*/ 17431 h 22479"/>
                <a:gd name="connsiteX5" fmla="*/ 32004 w 34766"/>
                <a:gd name="connsiteY5" fmla="*/ 9716 h 22479"/>
                <a:gd name="connsiteX6" fmla="*/ 34766 w 34766"/>
                <a:gd name="connsiteY6" fmla="*/ 11716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66" h="22479">
                  <a:moveTo>
                    <a:pt x="34766" y="11716"/>
                  </a:moveTo>
                  <a:lnTo>
                    <a:pt x="27051" y="22479"/>
                  </a:lnTo>
                  <a:lnTo>
                    <a:pt x="0" y="3048"/>
                  </a:lnTo>
                  <a:lnTo>
                    <a:pt x="2191" y="0"/>
                  </a:lnTo>
                  <a:lnTo>
                    <a:pt x="26479" y="17431"/>
                  </a:lnTo>
                  <a:lnTo>
                    <a:pt x="32004" y="9716"/>
                  </a:lnTo>
                  <a:lnTo>
                    <a:pt x="34766" y="11716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5" name="Forme libre : forme 2754">
              <a:extLst>
                <a:ext uri="{FF2B5EF4-FFF2-40B4-BE49-F238E27FC236}">
                  <a16:creationId xmlns:a16="http://schemas.microsoft.com/office/drawing/2014/main" id="{E3EB2C6A-92D9-07CD-331D-DE0182194787}"/>
                </a:ext>
              </a:extLst>
            </p:cNvPr>
            <p:cNvSpPr/>
            <p:nvPr/>
          </p:nvSpPr>
          <p:spPr>
            <a:xfrm>
              <a:off x="14546609" y="4234917"/>
              <a:ext cx="36210" cy="29997"/>
            </a:xfrm>
            <a:custGeom>
              <a:avLst/>
              <a:gdLst>
                <a:gd name="connsiteX0" fmla="*/ 14478 w 35528"/>
                <a:gd name="connsiteY0" fmla="*/ 16383 h 29432"/>
                <a:gd name="connsiteX1" fmla="*/ 18860 w 35528"/>
                <a:gd name="connsiteY1" fmla="*/ 9525 h 29432"/>
                <a:gd name="connsiteX2" fmla="*/ 21717 w 35528"/>
                <a:gd name="connsiteY2" fmla="*/ 11335 h 29432"/>
                <a:gd name="connsiteX3" fmla="*/ 17336 w 35528"/>
                <a:gd name="connsiteY3" fmla="*/ 18193 h 29432"/>
                <a:gd name="connsiteX4" fmla="*/ 27337 w 35528"/>
                <a:gd name="connsiteY4" fmla="*/ 24479 h 29432"/>
                <a:gd name="connsiteX5" fmla="*/ 32671 w 35528"/>
                <a:gd name="connsiteY5" fmla="*/ 16002 h 29432"/>
                <a:gd name="connsiteX6" fmla="*/ 35528 w 35528"/>
                <a:gd name="connsiteY6" fmla="*/ 17812 h 29432"/>
                <a:gd name="connsiteX7" fmla="*/ 28194 w 35528"/>
                <a:gd name="connsiteY7" fmla="*/ 29432 h 29432"/>
                <a:gd name="connsiteX8" fmla="*/ 0 w 35528"/>
                <a:gd name="connsiteY8" fmla="*/ 11621 h 29432"/>
                <a:gd name="connsiteX9" fmla="*/ 7334 w 35528"/>
                <a:gd name="connsiteY9" fmla="*/ 0 h 29432"/>
                <a:gd name="connsiteX10" fmla="*/ 10192 w 35528"/>
                <a:gd name="connsiteY10" fmla="*/ 1810 h 29432"/>
                <a:gd name="connsiteX11" fmla="*/ 4858 w 35528"/>
                <a:gd name="connsiteY11" fmla="*/ 10287 h 29432"/>
                <a:gd name="connsiteX12" fmla="*/ 14478 w 35528"/>
                <a:gd name="connsiteY12" fmla="*/ 16383 h 2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28" h="29432">
                  <a:moveTo>
                    <a:pt x="14478" y="16383"/>
                  </a:moveTo>
                  <a:lnTo>
                    <a:pt x="18860" y="9525"/>
                  </a:lnTo>
                  <a:lnTo>
                    <a:pt x="21717" y="11335"/>
                  </a:lnTo>
                  <a:lnTo>
                    <a:pt x="17336" y="18193"/>
                  </a:lnTo>
                  <a:lnTo>
                    <a:pt x="27337" y="24479"/>
                  </a:lnTo>
                  <a:lnTo>
                    <a:pt x="32671" y="16002"/>
                  </a:lnTo>
                  <a:lnTo>
                    <a:pt x="35528" y="17812"/>
                  </a:lnTo>
                  <a:lnTo>
                    <a:pt x="28194" y="29432"/>
                  </a:lnTo>
                  <a:lnTo>
                    <a:pt x="0" y="11621"/>
                  </a:lnTo>
                  <a:lnTo>
                    <a:pt x="7334" y="0"/>
                  </a:lnTo>
                  <a:lnTo>
                    <a:pt x="10192" y="1810"/>
                  </a:lnTo>
                  <a:lnTo>
                    <a:pt x="4858" y="10287"/>
                  </a:lnTo>
                  <a:lnTo>
                    <a:pt x="14478" y="1638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6" name="Forme libre : forme 2755">
              <a:extLst>
                <a:ext uri="{FF2B5EF4-FFF2-40B4-BE49-F238E27FC236}">
                  <a16:creationId xmlns:a16="http://schemas.microsoft.com/office/drawing/2014/main" id="{19120DDD-03A8-6E45-EDA8-7814B1762E85}"/>
                </a:ext>
              </a:extLst>
            </p:cNvPr>
            <p:cNvSpPr/>
            <p:nvPr/>
          </p:nvSpPr>
          <p:spPr>
            <a:xfrm>
              <a:off x="14554958" y="4219094"/>
              <a:ext cx="34656" cy="24949"/>
            </a:xfrm>
            <a:custGeom>
              <a:avLst/>
              <a:gdLst>
                <a:gd name="connsiteX0" fmla="*/ 34004 w 34004"/>
                <a:gd name="connsiteY0" fmla="*/ 21241 h 24479"/>
                <a:gd name="connsiteX1" fmla="*/ 32290 w 34004"/>
                <a:gd name="connsiteY1" fmla="*/ 24479 h 24479"/>
                <a:gd name="connsiteX2" fmla="*/ 5906 w 34004"/>
                <a:gd name="connsiteY2" fmla="*/ 10287 h 24479"/>
                <a:gd name="connsiteX3" fmla="*/ 2953 w 34004"/>
                <a:gd name="connsiteY3" fmla="*/ 15716 h 24479"/>
                <a:gd name="connsiteX4" fmla="*/ 0 w 34004"/>
                <a:gd name="connsiteY4" fmla="*/ 14097 h 24479"/>
                <a:gd name="connsiteX5" fmla="*/ 7525 w 34004"/>
                <a:gd name="connsiteY5" fmla="*/ 0 h 24479"/>
                <a:gd name="connsiteX6" fmla="*/ 10478 w 34004"/>
                <a:gd name="connsiteY6" fmla="*/ 1619 h 24479"/>
                <a:gd name="connsiteX7" fmla="*/ 7525 w 34004"/>
                <a:gd name="connsiteY7" fmla="*/ 7049 h 24479"/>
                <a:gd name="connsiteX8" fmla="*/ 34004 w 34004"/>
                <a:gd name="connsiteY8" fmla="*/ 21241 h 2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04" h="24479">
                  <a:moveTo>
                    <a:pt x="34004" y="21241"/>
                  </a:moveTo>
                  <a:lnTo>
                    <a:pt x="32290" y="24479"/>
                  </a:lnTo>
                  <a:lnTo>
                    <a:pt x="5906" y="10287"/>
                  </a:lnTo>
                  <a:lnTo>
                    <a:pt x="2953" y="15716"/>
                  </a:lnTo>
                  <a:lnTo>
                    <a:pt x="0" y="14097"/>
                  </a:lnTo>
                  <a:lnTo>
                    <a:pt x="7525" y="0"/>
                  </a:lnTo>
                  <a:lnTo>
                    <a:pt x="10478" y="1619"/>
                  </a:lnTo>
                  <a:lnTo>
                    <a:pt x="7525" y="7049"/>
                  </a:lnTo>
                  <a:lnTo>
                    <a:pt x="34004" y="2124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57" name="Graphique 9">
              <a:extLst>
                <a:ext uri="{FF2B5EF4-FFF2-40B4-BE49-F238E27FC236}">
                  <a16:creationId xmlns:a16="http://schemas.microsoft.com/office/drawing/2014/main" id="{6A92ED6F-1C4D-A24B-8687-8D81CA98B512}"/>
                </a:ext>
              </a:extLst>
            </p:cNvPr>
            <p:cNvGrpSpPr/>
            <p:nvPr/>
          </p:nvGrpSpPr>
          <p:grpSpPr>
            <a:xfrm>
              <a:off x="13683102" y="5609441"/>
              <a:ext cx="675758" cy="97271"/>
              <a:chOff x="15622347" y="5556217"/>
              <a:chExt cx="663035" cy="95440"/>
            </a:xfrm>
            <a:solidFill>
              <a:srgbClr val="FFFFFF"/>
            </a:solidFill>
          </p:grpSpPr>
          <p:sp>
            <p:nvSpPr>
              <p:cNvPr id="2762" name="Forme libre : forme 2761">
                <a:extLst>
                  <a:ext uri="{FF2B5EF4-FFF2-40B4-BE49-F238E27FC236}">
                    <a16:creationId xmlns:a16="http://schemas.microsoft.com/office/drawing/2014/main" id="{CDA6F525-43D0-9012-F1AB-63FC09D90CD0}"/>
                  </a:ext>
                </a:extLst>
              </p:cNvPr>
              <p:cNvSpPr/>
              <p:nvPr/>
            </p:nvSpPr>
            <p:spPr>
              <a:xfrm>
                <a:off x="15622347" y="5557265"/>
                <a:ext cx="37052" cy="93344"/>
              </a:xfrm>
              <a:custGeom>
                <a:avLst/>
                <a:gdLst>
                  <a:gd name="connsiteX0" fmla="*/ 37052 w 37052"/>
                  <a:gd name="connsiteY0" fmla="*/ 93345 h 93344"/>
                  <a:gd name="connsiteX1" fmla="*/ 0 w 37052"/>
                  <a:gd name="connsiteY1" fmla="*/ 93345 h 93344"/>
                  <a:gd name="connsiteX2" fmla="*/ 0 w 37052"/>
                  <a:gd name="connsiteY2" fmla="*/ 0 h 93344"/>
                  <a:gd name="connsiteX3" fmla="*/ 10382 w 37052"/>
                  <a:gd name="connsiteY3" fmla="*/ 0 h 93344"/>
                  <a:gd name="connsiteX4" fmla="*/ 10382 w 37052"/>
                  <a:gd name="connsiteY4" fmla="*/ 83915 h 93344"/>
                  <a:gd name="connsiteX5" fmla="*/ 37052 w 37052"/>
                  <a:gd name="connsiteY5" fmla="*/ 83915 h 93344"/>
                  <a:gd name="connsiteX6" fmla="*/ 37052 w 37052"/>
                  <a:gd name="connsiteY6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52" h="93344">
                    <a:moveTo>
                      <a:pt x="37052" y="93345"/>
                    </a:moveTo>
                    <a:lnTo>
                      <a:pt x="0" y="93345"/>
                    </a:lnTo>
                    <a:lnTo>
                      <a:pt x="0" y="0"/>
                    </a:lnTo>
                    <a:lnTo>
                      <a:pt x="10382" y="0"/>
                    </a:lnTo>
                    <a:lnTo>
                      <a:pt x="10382" y="83915"/>
                    </a:lnTo>
                    <a:lnTo>
                      <a:pt x="37052" y="83915"/>
                    </a:lnTo>
                    <a:lnTo>
                      <a:pt x="3705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3" name="Forme libre : forme 2762">
                <a:extLst>
                  <a:ext uri="{FF2B5EF4-FFF2-40B4-BE49-F238E27FC236}">
                    <a16:creationId xmlns:a16="http://schemas.microsoft.com/office/drawing/2014/main" id="{D93B6A8C-8F9B-6E0C-998C-5137257ED1AB}"/>
                  </a:ext>
                </a:extLst>
              </p:cNvPr>
              <p:cNvSpPr/>
              <p:nvPr/>
            </p:nvSpPr>
            <p:spPr>
              <a:xfrm>
                <a:off x="15665876" y="5557170"/>
                <a:ext cx="50863" cy="93344"/>
              </a:xfrm>
              <a:custGeom>
                <a:avLst/>
                <a:gdLst>
                  <a:gd name="connsiteX0" fmla="*/ 36862 w 50863"/>
                  <a:gd name="connsiteY0" fmla="*/ 74581 h 93344"/>
                  <a:gd name="connsiteX1" fmla="*/ 13240 w 50863"/>
                  <a:gd name="connsiteY1" fmla="*/ 74581 h 93344"/>
                  <a:gd name="connsiteX2" fmla="*/ 9620 w 50863"/>
                  <a:gd name="connsiteY2" fmla="*/ 93345 h 93344"/>
                  <a:gd name="connsiteX3" fmla="*/ 0 w 50863"/>
                  <a:gd name="connsiteY3" fmla="*/ 93345 h 93344"/>
                  <a:gd name="connsiteX4" fmla="*/ 17907 w 50863"/>
                  <a:gd name="connsiteY4" fmla="*/ 0 h 93344"/>
                  <a:gd name="connsiteX5" fmla="*/ 32957 w 50863"/>
                  <a:gd name="connsiteY5" fmla="*/ 0 h 93344"/>
                  <a:gd name="connsiteX6" fmla="*/ 50863 w 50863"/>
                  <a:gd name="connsiteY6" fmla="*/ 93345 h 93344"/>
                  <a:gd name="connsiteX7" fmla="*/ 40481 w 50863"/>
                  <a:gd name="connsiteY7" fmla="*/ 93345 h 93344"/>
                  <a:gd name="connsiteX8" fmla="*/ 36862 w 50863"/>
                  <a:gd name="connsiteY8" fmla="*/ 74581 h 93344"/>
                  <a:gd name="connsiteX9" fmla="*/ 24860 w 50863"/>
                  <a:gd name="connsiteY9" fmla="*/ 11811 h 93344"/>
                  <a:gd name="connsiteX10" fmla="*/ 14573 w 50863"/>
                  <a:gd name="connsiteY10" fmla="*/ 65723 h 93344"/>
                  <a:gd name="connsiteX11" fmla="*/ 35338 w 50863"/>
                  <a:gd name="connsiteY11" fmla="*/ 65723 h 93344"/>
                  <a:gd name="connsiteX12" fmla="*/ 24860 w 50863"/>
                  <a:gd name="connsiteY12" fmla="*/ 11811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63" h="93344">
                    <a:moveTo>
                      <a:pt x="36862" y="74581"/>
                    </a:moveTo>
                    <a:lnTo>
                      <a:pt x="13240" y="74581"/>
                    </a:lnTo>
                    <a:lnTo>
                      <a:pt x="9620" y="93345"/>
                    </a:lnTo>
                    <a:lnTo>
                      <a:pt x="0" y="93345"/>
                    </a:lnTo>
                    <a:lnTo>
                      <a:pt x="17907" y="0"/>
                    </a:lnTo>
                    <a:lnTo>
                      <a:pt x="32957" y="0"/>
                    </a:lnTo>
                    <a:lnTo>
                      <a:pt x="50863" y="93345"/>
                    </a:lnTo>
                    <a:lnTo>
                      <a:pt x="40481" y="93345"/>
                    </a:lnTo>
                    <a:lnTo>
                      <a:pt x="36862" y="74581"/>
                    </a:lnTo>
                    <a:close/>
                    <a:moveTo>
                      <a:pt x="24860" y="11811"/>
                    </a:moveTo>
                    <a:lnTo>
                      <a:pt x="14573" y="65723"/>
                    </a:lnTo>
                    <a:lnTo>
                      <a:pt x="35338" y="65723"/>
                    </a:lnTo>
                    <a:lnTo>
                      <a:pt x="24860" y="1181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4" name="Forme libre : forme 2763">
                <a:extLst>
                  <a:ext uri="{FF2B5EF4-FFF2-40B4-BE49-F238E27FC236}">
                    <a16:creationId xmlns:a16="http://schemas.microsoft.com/office/drawing/2014/main" id="{FFAE636D-0128-2B13-2FBB-FF08B95E4A19}"/>
                  </a:ext>
                </a:extLst>
              </p:cNvPr>
              <p:cNvSpPr/>
              <p:nvPr/>
            </p:nvSpPr>
            <p:spPr>
              <a:xfrm>
                <a:off x="15725217" y="5556313"/>
                <a:ext cx="42005" cy="95344"/>
              </a:xfrm>
              <a:custGeom>
                <a:avLst/>
                <a:gdLst>
                  <a:gd name="connsiteX0" fmla="*/ 20955 w 42005"/>
                  <a:gd name="connsiteY0" fmla="*/ 0 h 95344"/>
                  <a:gd name="connsiteX1" fmla="*/ 36766 w 42005"/>
                  <a:gd name="connsiteY1" fmla="*/ 6286 h 95344"/>
                  <a:gd name="connsiteX2" fmla="*/ 42005 w 42005"/>
                  <a:gd name="connsiteY2" fmla="*/ 23526 h 95344"/>
                  <a:gd name="connsiteX3" fmla="*/ 42005 w 42005"/>
                  <a:gd name="connsiteY3" fmla="*/ 31909 h 95344"/>
                  <a:gd name="connsiteX4" fmla="*/ 32099 w 42005"/>
                  <a:gd name="connsiteY4" fmla="*/ 31909 h 95344"/>
                  <a:gd name="connsiteX5" fmla="*/ 32099 w 42005"/>
                  <a:gd name="connsiteY5" fmla="*/ 22955 h 95344"/>
                  <a:gd name="connsiteX6" fmla="*/ 21145 w 42005"/>
                  <a:gd name="connsiteY6" fmla="*/ 9525 h 95344"/>
                  <a:gd name="connsiteX7" fmla="*/ 10192 w 42005"/>
                  <a:gd name="connsiteY7" fmla="*/ 22955 h 95344"/>
                  <a:gd name="connsiteX8" fmla="*/ 10192 w 42005"/>
                  <a:gd name="connsiteY8" fmla="*/ 72294 h 95344"/>
                  <a:gd name="connsiteX9" fmla="*/ 21145 w 42005"/>
                  <a:gd name="connsiteY9" fmla="*/ 85725 h 95344"/>
                  <a:gd name="connsiteX10" fmla="*/ 32099 w 42005"/>
                  <a:gd name="connsiteY10" fmla="*/ 72294 h 95344"/>
                  <a:gd name="connsiteX11" fmla="*/ 32099 w 42005"/>
                  <a:gd name="connsiteY11" fmla="*/ 60197 h 95344"/>
                  <a:gd name="connsiteX12" fmla="*/ 42005 w 42005"/>
                  <a:gd name="connsiteY12" fmla="*/ 60197 h 95344"/>
                  <a:gd name="connsiteX13" fmla="*/ 42005 w 42005"/>
                  <a:gd name="connsiteY13" fmla="*/ 71818 h 95344"/>
                  <a:gd name="connsiteX14" fmla="*/ 36766 w 42005"/>
                  <a:gd name="connsiteY14" fmla="*/ 89059 h 95344"/>
                  <a:gd name="connsiteX15" fmla="*/ 20955 w 42005"/>
                  <a:gd name="connsiteY15" fmla="*/ 95345 h 95344"/>
                  <a:gd name="connsiteX16" fmla="*/ 5239 w 42005"/>
                  <a:gd name="connsiteY16" fmla="*/ 89059 h 95344"/>
                  <a:gd name="connsiteX17" fmla="*/ 0 w 42005"/>
                  <a:gd name="connsiteY17" fmla="*/ 71818 h 95344"/>
                  <a:gd name="connsiteX18" fmla="*/ 0 w 42005"/>
                  <a:gd name="connsiteY18" fmla="*/ 23526 h 95344"/>
                  <a:gd name="connsiteX19" fmla="*/ 5239 w 42005"/>
                  <a:gd name="connsiteY19" fmla="*/ 6286 h 95344"/>
                  <a:gd name="connsiteX20" fmla="*/ 20955 w 42005"/>
                  <a:gd name="connsiteY20" fmla="*/ 0 h 9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005" h="95344">
                    <a:moveTo>
                      <a:pt x="20955" y="0"/>
                    </a:moveTo>
                    <a:cubicBezTo>
                      <a:pt x="28003" y="0"/>
                      <a:pt x="33242" y="2095"/>
                      <a:pt x="36766" y="6286"/>
                    </a:cubicBezTo>
                    <a:cubicBezTo>
                      <a:pt x="40291" y="10477"/>
                      <a:pt x="42005" y="16192"/>
                      <a:pt x="42005" y="23526"/>
                    </a:cubicBezTo>
                    <a:lnTo>
                      <a:pt x="42005" y="31909"/>
                    </a:lnTo>
                    <a:lnTo>
                      <a:pt x="32099" y="31909"/>
                    </a:lnTo>
                    <a:lnTo>
                      <a:pt x="32099" y="22955"/>
                    </a:lnTo>
                    <a:cubicBezTo>
                      <a:pt x="32099" y="14001"/>
                      <a:pt x="28480" y="9525"/>
                      <a:pt x="21145" y="9525"/>
                    </a:cubicBezTo>
                    <a:cubicBezTo>
                      <a:pt x="13811" y="9525"/>
                      <a:pt x="10192" y="14001"/>
                      <a:pt x="10192" y="22955"/>
                    </a:cubicBezTo>
                    <a:lnTo>
                      <a:pt x="10192" y="72294"/>
                    </a:lnTo>
                    <a:cubicBezTo>
                      <a:pt x="10192" y="81248"/>
                      <a:pt x="13811" y="85725"/>
                      <a:pt x="21145" y="85725"/>
                    </a:cubicBezTo>
                    <a:cubicBezTo>
                      <a:pt x="28480" y="85725"/>
                      <a:pt x="32099" y="81248"/>
                      <a:pt x="32099" y="72294"/>
                    </a:cubicBezTo>
                    <a:lnTo>
                      <a:pt x="32099" y="60197"/>
                    </a:lnTo>
                    <a:lnTo>
                      <a:pt x="42005" y="60197"/>
                    </a:lnTo>
                    <a:lnTo>
                      <a:pt x="42005" y="71818"/>
                    </a:lnTo>
                    <a:cubicBezTo>
                      <a:pt x="42005" y="79153"/>
                      <a:pt x="40291" y="84867"/>
                      <a:pt x="36766" y="89059"/>
                    </a:cubicBezTo>
                    <a:cubicBezTo>
                      <a:pt x="33242" y="93250"/>
                      <a:pt x="28003" y="95345"/>
                      <a:pt x="20955" y="95345"/>
                    </a:cubicBezTo>
                    <a:cubicBezTo>
                      <a:pt x="14002" y="95345"/>
                      <a:pt x="8763" y="93250"/>
                      <a:pt x="523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lnTo>
                      <a:pt x="0" y="23526"/>
                    </a:lnTo>
                    <a:cubicBezTo>
                      <a:pt x="0" y="16192"/>
                      <a:pt x="1714" y="10477"/>
                      <a:pt x="5239" y="6286"/>
                    </a:cubicBezTo>
                    <a:cubicBezTo>
                      <a:pt x="8858" y="2095"/>
                      <a:pt x="14097" y="0"/>
                      <a:pt x="20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5" name="Forme libre : forme 2764">
                <a:extLst>
                  <a:ext uri="{FF2B5EF4-FFF2-40B4-BE49-F238E27FC236}">
                    <a16:creationId xmlns:a16="http://schemas.microsoft.com/office/drawing/2014/main" id="{2E094F99-B618-9A95-FFDD-0068E4A9E8EC}"/>
                  </a:ext>
                </a:extLst>
              </p:cNvPr>
              <p:cNvSpPr/>
              <p:nvPr/>
            </p:nvSpPr>
            <p:spPr>
              <a:xfrm>
                <a:off x="15800083" y="5557265"/>
                <a:ext cx="43053" cy="93440"/>
              </a:xfrm>
              <a:custGeom>
                <a:avLst/>
                <a:gdLst>
                  <a:gd name="connsiteX0" fmla="*/ 0 w 43053"/>
                  <a:gd name="connsiteY0" fmla="*/ 0 h 93440"/>
                  <a:gd name="connsiteX1" fmla="*/ 21908 w 43053"/>
                  <a:gd name="connsiteY1" fmla="*/ 0 h 93440"/>
                  <a:gd name="connsiteX2" fmla="*/ 37814 w 43053"/>
                  <a:gd name="connsiteY2" fmla="*/ 6096 h 93440"/>
                  <a:gd name="connsiteX3" fmla="*/ 43053 w 43053"/>
                  <a:gd name="connsiteY3" fmla="*/ 23241 h 93440"/>
                  <a:gd name="connsiteX4" fmla="*/ 43053 w 43053"/>
                  <a:gd name="connsiteY4" fmla="*/ 70295 h 93440"/>
                  <a:gd name="connsiteX5" fmla="*/ 37814 w 43053"/>
                  <a:gd name="connsiteY5" fmla="*/ 87344 h 93440"/>
                  <a:gd name="connsiteX6" fmla="*/ 21908 w 43053"/>
                  <a:gd name="connsiteY6" fmla="*/ 93440 h 93440"/>
                  <a:gd name="connsiteX7" fmla="*/ 0 w 43053"/>
                  <a:gd name="connsiteY7" fmla="*/ 93440 h 93440"/>
                  <a:gd name="connsiteX8" fmla="*/ 0 w 43053"/>
                  <a:gd name="connsiteY8" fmla="*/ 0 h 93440"/>
                  <a:gd name="connsiteX9" fmla="*/ 10382 w 43053"/>
                  <a:gd name="connsiteY9" fmla="*/ 83820 h 93440"/>
                  <a:gd name="connsiteX10" fmla="*/ 21717 w 43053"/>
                  <a:gd name="connsiteY10" fmla="*/ 83820 h 93440"/>
                  <a:gd name="connsiteX11" fmla="*/ 32766 w 43053"/>
                  <a:gd name="connsiteY11" fmla="*/ 70580 h 93440"/>
                  <a:gd name="connsiteX12" fmla="*/ 32766 w 43053"/>
                  <a:gd name="connsiteY12" fmla="*/ 22574 h 93440"/>
                  <a:gd name="connsiteX13" fmla="*/ 21527 w 43053"/>
                  <a:gd name="connsiteY13" fmla="*/ 9334 h 93440"/>
                  <a:gd name="connsiteX14" fmla="*/ 10287 w 43053"/>
                  <a:gd name="connsiteY14" fmla="*/ 9334 h 93440"/>
                  <a:gd name="connsiteX15" fmla="*/ 10287 w 43053"/>
                  <a:gd name="connsiteY15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053" h="93440">
                    <a:moveTo>
                      <a:pt x="0" y="0"/>
                    </a:moveTo>
                    <a:lnTo>
                      <a:pt x="21908" y="0"/>
                    </a:lnTo>
                    <a:cubicBezTo>
                      <a:pt x="29051" y="0"/>
                      <a:pt x="34290" y="2000"/>
                      <a:pt x="37814" y="6096"/>
                    </a:cubicBezTo>
                    <a:cubicBezTo>
                      <a:pt x="41338" y="10096"/>
                      <a:pt x="43053" y="15811"/>
                      <a:pt x="43053" y="23241"/>
                    </a:cubicBezTo>
                    <a:lnTo>
                      <a:pt x="43053" y="70295"/>
                    </a:lnTo>
                    <a:cubicBezTo>
                      <a:pt x="43053" y="77629"/>
                      <a:pt x="41338" y="83248"/>
                      <a:pt x="37814" y="87344"/>
                    </a:cubicBezTo>
                    <a:cubicBezTo>
                      <a:pt x="34290" y="91440"/>
                      <a:pt x="28956" y="93440"/>
                      <a:pt x="21908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83820"/>
                    </a:moveTo>
                    <a:lnTo>
                      <a:pt x="21717" y="83820"/>
                    </a:lnTo>
                    <a:cubicBezTo>
                      <a:pt x="29051" y="83820"/>
                      <a:pt x="32766" y="79439"/>
                      <a:pt x="32766" y="70580"/>
                    </a:cubicBezTo>
                    <a:lnTo>
                      <a:pt x="32766" y="22574"/>
                    </a:lnTo>
                    <a:cubicBezTo>
                      <a:pt x="32766" y="13811"/>
                      <a:pt x="29051" y="9334"/>
                      <a:pt x="21527" y="9334"/>
                    </a:cubicBezTo>
                    <a:lnTo>
                      <a:pt x="10287" y="9334"/>
                    </a:lnTo>
                    <a:lnTo>
                      <a:pt x="10287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6" name="Forme libre : forme 2765">
                <a:extLst>
                  <a:ext uri="{FF2B5EF4-FFF2-40B4-BE49-F238E27FC236}">
                    <a16:creationId xmlns:a16="http://schemas.microsoft.com/office/drawing/2014/main" id="{A7808828-AD50-F075-E98A-54DF7109EE5A}"/>
                  </a:ext>
                </a:extLst>
              </p:cNvPr>
              <p:cNvSpPr/>
              <p:nvPr/>
            </p:nvSpPr>
            <p:spPr>
              <a:xfrm>
                <a:off x="15853709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60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2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2" y="92297"/>
                      <a:pt x="27813" y="94392"/>
                      <a:pt x="20860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10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7" name="Forme libre : forme 2766">
                <a:extLst>
                  <a:ext uri="{FF2B5EF4-FFF2-40B4-BE49-F238E27FC236}">
                    <a16:creationId xmlns:a16="http://schemas.microsoft.com/office/drawing/2014/main" id="{2F6FE1E4-C8E5-BF44-86C3-A1D7E26F5177}"/>
                  </a:ext>
                </a:extLst>
              </p:cNvPr>
              <p:cNvSpPr/>
              <p:nvPr/>
            </p:nvSpPr>
            <p:spPr>
              <a:xfrm>
                <a:off x="15929147" y="5557265"/>
                <a:ext cx="42767" cy="93440"/>
              </a:xfrm>
              <a:custGeom>
                <a:avLst/>
                <a:gdLst>
                  <a:gd name="connsiteX0" fmla="*/ 0 w 42767"/>
                  <a:gd name="connsiteY0" fmla="*/ 0 h 93440"/>
                  <a:gd name="connsiteX1" fmla="*/ 20955 w 42767"/>
                  <a:gd name="connsiteY1" fmla="*/ 0 h 93440"/>
                  <a:gd name="connsiteX2" fmla="*/ 36385 w 42767"/>
                  <a:gd name="connsiteY2" fmla="*/ 5048 h 93440"/>
                  <a:gd name="connsiteX3" fmla="*/ 41148 w 42767"/>
                  <a:gd name="connsiteY3" fmla="*/ 20669 h 93440"/>
                  <a:gd name="connsiteX4" fmla="*/ 41148 w 42767"/>
                  <a:gd name="connsiteY4" fmla="*/ 25051 h 93440"/>
                  <a:gd name="connsiteX5" fmla="*/ 38576 w 42767"/>
                  <a:gd name="connsiteY5" fmla="*/ 37242 h 93440"/>
                  <a:gd name="connsiteX6" fmla="*/ 30194 w 42767"/>
                  <a:gd name="connsiteY6" fmla="*/ 43625 h 93440"/>
                  <a:gd name="connsiteX7" fmla="*/ 42767 w 42767"/>
                  <a:gd name="connsiteY7" fmla="*/ 63627 h 93440"/>
                  <a:gd name="connsiteX8" fmla="*/ 42767 w 42767"/>
                  <a:gd name="connsiteY8" fmla="*/ 71533 h 93440"/>
                  <a:gd name="connsiteX9" fmla="*/ 21431 w 42767"/>
                  <a:gd name="connsiteY9" fmla="*/ 93440 h 93440"/>
                  <a:gd name="connsiteX10" fmla="*/ 0 w 42767"/>
                  <a:gd name="connsiteY10" fmla="*/ 93440 h 93440"/>
                  <a:gd name="connsiteX11" fmla="*/ 0 w 42767"/>
                  <a:gd name="connsiteY11" fmla="*/ 0 h 93440"/>
                  <a:gd name="connsiteX12" fmla="*/ 10382 w 42767"/>
                  <a:gd name="connsiteY12" fmla="*/ 39624 h 93440"/>
                  <a:gd name="connsiteX13" fmla="*/ 18383 w 42767"/>
                  <a:gd name="connsiteY13" fmla="*/ 39624 h 93440"/>
                  <a:gd name="connsiteX14" fmla="*/ 27908 w 42767"/>
                  <a:gd name="connsiteY14" fmla="*/ 36957 h 93440"/>
                  <a:gd name="connsiteX15" fmla="*/ 30861 w 42767"/>
                  <a:gd name="connsiteY15" fmla="*/ 27241 h 93440"/>
                  <a:gd name="connsiteX16" fmla="*/ 30861 w 42767"/>
                  <a:gd name="connsiteY16" fmla="*/ 21812 h 93440"/>
                  <a:gd name="connsiteX17" fmla="*/ 28480 w 42767"/>
                  <a:gd name="connsiteY17" fmla="*/ 12573 h 93440"/>
                  <a:gd name="connsiteX18" fmla="*/ 20574 w 42767"/>
                  <a:gd name="connsiteY18" fmla="*/ 9620 h 93440"/>
                  <a:gd name="connsiteX19" fmla="*/ 10287 w 42767"/>
                  <a:gd name="connsiteY19" fmla="*/ 9620 h 93440"/>
                  <a:gd name="connsiteX20" fmla="*/ 10287 w 42767"/>
                  <a:gd name="connsiteY20" fmla="*/ 39624 h 93440"/>
                  <a:gd name="connsiteX21" fmla="*/ 10382 w 42767"/>
                  <a:gd name="connsiteY21" fmla="*/ 83820 h 93440"/>
                  <a:gd name="connsiteX22" fmla="*/ 21431 w 42767"/>
                  <a:gd name="connsiteY22" fmla="*/ 83820 h 93440"/>
                  <a:gd name="connsiteX23" fmla="*/ 32480 w 42767"/>
                  <a:gd name="connsiteY23" fmla="*/ 71151 h 93440"/>
                  <a:gd name="connsiteX24" fmla="*/ 32480 w 42767"/>
                  <a:gd name="connsiteY24" fmla="*/ 62865 h 93440"/>
                  <a:gd name="connsiteX25" fmla="*/ 29432 w 42767"/>
                  <a:gd name="connsiteY25" fmla="*/ 52101 h 93440"/>
                  <a:gd name="connsiteX26" fmla="*/ 19431 w 42767"/>
                  <a:gd name="connsiteY26" fmla="*/ 48959 h 93440"/>
                  <a:gd name="connsiteX27" fmla="*/ 10382 w 42767"/>
                  <a:gd name="connsiteY27" fmla="*/ 48959 h 93440"/>
                  <a:gd name="connsiteX28" fmla="*/ 10382 w 42767"/>
                  <a:gd name="connsiteY28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767" h="93440">
                    <a:moveTo>
                      <a:pt x="0" y="0"/>
                    </a:moveTo>
                    <a:lnTo>
                      <a:pt x="20955" y="0"/>
                    </a:lnTo>
                    <a:cubicBezTo>
                      <a:pt x="28099" y="0"/>
                      <a:pt x="33242" y="1714"/>
                      <a:pt x="36385" y="5048"/>
                    </a:cubicBezTo>
                    <a:cubicBezTo>
                      <a:pt x="39529" y="8382"/>
                      <a:pt x="41148" y="13621"/>
                      <a:pt x="41148" y="20669"/>
                    </a:cubicBezTo>
                    <a:lnTo>
                      <a:pt x="41148" y="25051"/>
                    </a:lnTo>
                    <a:cubicBezTo>
                      <a:pt x="41148" y="30194"/>
                      <a:pt x="40291" y="34290"/>
                      <a:pt x="38576" y="37242"/>
                    </a:cubicBezTo>
                    <a:cubicBezTo>
                      <a:pt x="36862" y="40195"/>
                      <a:pt x="34099" y="42291"/>
                      <a:pt x="30194" y="43625"/>
                    </a:cubicBezTo>
                    <a:cubicBezTo>
                      <a:pt x="38576" y="45911"/>
                      <a:pt x="42767" y="52578"/>
                      <a:pt x="42767" y="63627"/>
                    </a:cubicBezTo>
                    <a:lnTo>
                      <a:pt x="42767" y="71533"/>
                    </a:lnTo>
                    <a:cubicBezTo>
                      <a:pt x="42767" y="86106"/>
                      <a:pt x="35623" y="93440"/>
                      <a:pt x="21431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39624"/>
                    </a:moveTo>
                    <a:lnTo>
                      <a:pt x="18383" y="39624"/>
                    </a:lnTo>
                    <a:cubicBezTo>
                      <a:pt x="22765" y="39624"/>
                      <a:pt x="25908" y="38767"/>
                      <a:pt x="27908" y="36957"/>
                    </a:cubicBezTo>
                    <a:cubicBezTo>
                      <a:pt x="29908" y="35147"/>
                      <a:pt x="30861" y="31909"/>
                      <a:pt x="30861" y="27241"/>
                    </a:cubicBezTo>
                    <a:lnTo>
                      <a:pt x="30861" y="21812"/>
                    </a:lnTo>
                    <a:cubicBezTo>
                      <a:pt x="30861" y="17621"/>
                      <a:pt x="30099" y="14573"/>
                      <a:pt x="28480" y="12573"/>
                    </a:cubicBezTo>
                    <a:cubicBezTo>
                      <a:pt x="26860" y="10573"/>
                      <a:pt x="24289" y="9620"/>
                      <a:pt x="20574" y="9620"/>
                    </a:cubicBezTo>
                    <a:lnTo>
                      <a:pt x="10287" y="9620"/>
                    </a:lnTo>
                    <a:lnTo>
                      <a:pt x="10287" y="39624"/>
                    </a:lnTo>
                    <a:close/>
                    <a:moveTo>
                      <a:pt x="10382" y="83820"/>
                    </a:moveTo>
                    <a:lnTo>
                      <a:pt x="21431" y="83820"/>
                    </a:lnTo>
                    <a:cubicBezTo>
                      <a:pt x="28765" y="83820"/>
                      <a:pt x="32480" y="79629"/>
                      <a:pt x="32480" y="71151"/>
                    </a:cubicBezTo>
                    <a:lnTo>
                      <a:pt x="32480" y="62865"/>
                    </a:lnTo>
                    <a:cubicBezTo>
                      <a:pt x="32480" y="57817"/>
                      <a:pt x="31432" y="54197"/>
                      <a:pt x="29432" y="52101"/>
                    </a:cubicBezTo>
                    <a:cubicBezTo>
                      <a:pt x="27432" y="50006"/>
                      <a:pt x="24098" y="48959"/>
                      <a:pt x="19431" y="48959"/>
                    </a:cubicBezTo>
                    <a:lnTo>
                      <a:pt x="10382" y="48959"/>
                    </a:lnTo>
                    <a:lnTo>
                      <a:pt x="10382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8" name="Forme libre : forme 2767">
                <a:extLst>
                  <a:ext uri="{FF2B5EF4-FFF2-40B4-BE49-F238E27FC236}">
                    <a16:creationId xmlns:a16="http://schemas.microsoft.com/office/drawing/2014/main" id="{5F4C2B4C-5748-1E6D-38FF-B99CF79CFC06}"/>
                  </a:ext>
                </a:extLst>
              </p:cNvPr>
              <p:cNvSpPr/>
              <p:nvPr/>
            </p:nvSpPr>
            <p:spPr>
              <a:xfrm>
                <a:off x="15982011" y="5556217"/>
                <a:ext cx="42767" cy="95345"/>
              </a:xfrm>
              <a:custGeom>
                <a:avLst/>
                <a:gdLst>
                  <a:gd name="connsiteX0" fmla="*/ 0 w 42767"/>
                  <a:gd name="connsiteY0" fmla="*/ 71818 h 95345"/>
                  <a:gd name="connsiteX1" fmla="*/ 0 w 42767"/>
                  <a:gd name="connsiteY1" fmla="*/ 23526 h 95345"/>
                  <a:gd name="connsiteX2" fmla="*/ 5429 w 42767"/>
                  <a:gd name="connsiteY2" fmla="*/ 6286 h 95345"/>
                  <a:gd name="connsiteX3" fmla="*/ 21336 w 42767"/>
                  <a:gd name="connsiteY3" fmla="*/ 0 h 95345"/>
                  <a:gd name="connsiteX4" fmla="*/ 37338 w 42767"/>
                  <a:gd name="connsiteY4" fmla="*/ 6286 h 95345"/>
                  <a:gd name="connsiteX5" fmla="*/ 42767 w 42767"/>
                  <a:gd name="connsiteY5" fmla="*/ 23526 h 95345"/>
                  <a:gd name="connsiteX6" fmla="*/ 42767 w 42767"/>
                  <a:gd name="connsiteY6" fmla="*/ 71818 h 95345"/>
                  <a:gd name="connsiteX7" fmla="*/ 37338 w 42767"/>
                  <a:gd name="connsiteY7" fmla="*/ 89059 h 95345"/>
                  <a:gd name="connsiteX8" fmla="*/ 21336 w 42767"/>
                  <a:gd name="connsiteY8" fmla="*/ 95345 h 95345"/>
                  <a:gd name="connsiteX9" fmla="*/ 5429 w 42767"/>
                  <a:gd name="connsiteY9" fmla="*/ 89059 h 95345"/>
                  <a:gd name="connsiteX10" fmla="*/ 0 w 42767"/>
                  <a:gd name="connsiteY10" fmla="*/ 71818 h 95345"/>
                  <a:gd name="connsiteX11" fmla="*/ 10192 w 42767"/>
                  <a:gd name="connsiteY11" fmla="*/ 23050 h 95345"/>
                  <a:gd name="connsiteX12" fmla="*/ 10192 w 42767"/>
                  <a:gd name="connsiteY12" fmla="*/ 72390 h 95345"/>
                  <a:gd name="connsiteX13" fmla="*/ 21241 w 42767"/>
                  <a:gd name="connsiteY13" fmla="*/ 85820 h 95345"/>
                  <a:gd name="connsiteX14" fmla="*/ 32290 w 42767"/>
                  <a:gd name="connsiteY14" fmla="*/ 72390 h 95345"/>
                  <a:gd name="connsiteX15" fmla="*/ 32290 w 42767"/>
                  <a:gd name="connsiteY15" fmla="*/ 23050 h 95345"/>
                  <a:gd name="connsiteX16" fmla="*/ 21241 w 42767"/>
                  <a:gd name="connsiteY16" fmla="*/ 9620 h 95345"/>
                  <a:gd name="connsiteX17" fmla="*/ 10192 w 42767"/>
                  <a:gd name="connsiteY17" fmla="*/ 23050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767" h="95345">
                    <a:moveTo>
                      <a:pt x="0" y="71818"/>
                    </a:moveTo>
                    <a:lnTo>
                      <a:pt x="0" y="23526"/>
                    </a:lnTo>
                    <a:cubicBezTo>
                      <a:pt x="0" y="16193"/>
                      <a:pt x="1810" y="10477"/>
                      <a:pt x="5429" y="6286"/>
                    </a:cubicBezTo>
                    <a:cubicBezTo>
                      <a:pt x="9049" y="2095"/>
                      <a:pt x="14383" y="0"/>
                      <a:pt x="21336" y="0"/>
                    </a:cubicBezTo>
                    <a:cubicBezTo>
                      <a:pt x="28289" y="0"/>
                      <a:pt x="33719" y="2095"/>
                      <a:pt x="37338" y="6286"/>
                    </a:cubicBezTo>
                    <a:cubicBezTo>
                      <a:pt x="40957" y="10477"/>
                      <a:pt x="42767" y="16193"/>
                      <a:pt x="42767" y="23526"/>
                    </a:cubicBezTo>
                    <a:lnTo>
                      <a:pt x="42767" y="71818"/>
                    </a:lnTo>
                    <a:cubicBezTo>
                      <a:pt x="42767" y="79153"/>
                      <a:pt x="40957" y="84867"/>
                      <a:pt x="37338" y="89059"/>
                    </a:cubicBezTo>
                    <a:cubicBezTo>
                      <a:pt x="33719" y="93250"/>
                      <a:pt x="28385" y="95345"/>
                      <a:pt x="21336" y="95345"/>
                    </a:cubicBezTo>
                    <a:cubicBezTo>
                      <a:pt x="14383" y="95345"/>
                      <a:pt x="9144" y="93250"/>
                      <a:pt x="542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close/>
                    <a:moveTo>
                      <a:pt x="10192" y="23050"/>
                    </a:moveTo>
                    <a:lnTo>
                      <a:pt x="10192" y="72390"/>
                    </a:lnTo>
                    <a:cubicBezTo>
                      <a:pt x="10192" y="81343"/>
                      <a:pt x="13906" y="85820"/>
                      <a:pt x="21241" y="85820"/>
                    </a:cubicBezTo>
                    <a:cubicBezTo>
                      <a:pt x="28575" y="85820"/>
                      <a:pt x="32290" y="81343"/>
                      <a:pt x="32290" y="72390"/>
                    </a:cubicBezTo>
                    <a:lnTo>
                      <a:pt x="32290" y="23050"/>
                    </a:lnTo>
                    <a:cubicBezTo>
                      <a:pt x="32290" y="14097"/>
                      <a:pt x="28575" y="9620"/>
                      <a:pt x="21241" y="9620"/>
                    </a:cubicBezTo>
                    <a:cubicBezTo>
                      <a:pt x="13906" y="9525"/>
                      <a:pt x="10192" y="14001"/>
                      <a:pt x="10192" y="23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9" name="Forme libre : forme 2768">
                <a:extLst>
                  <a:ext uri="{FF2B5EF4-FFF2-40B4-BE49-F238E27FC236}">
                    <a16:creationId xmlns:a16="http://schemas.microsoft.com/office/drawing/2014/main" id="{16C6DEDD-AE66-87F1-32A4-B7EF560F9AA4}"/>
                  </a:ext>
                </a:extLst>
              </p:cNvPr>
              <p:cNvSpPr/>
              <p:nvPr/>
            </p:nvSpPr>
            <p:spPr>
              <a:xfrm>
                <a:off x="16035446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59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1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1" y="92297"/>
                      <a:pt x="27813" y="94392"/>
                      <a:pt x="20859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09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70" name="Forme libre : forme 2769">
                <a:extLst>
                  <a:ext uri="{FF2B5EF4-FFF2-40B4-BE49-F238E27FC236}">
                    <a16:creationId xmlns:a16="http://schemas.microsoft.com/office/drawing/2014/main" id="{A1109F36-12A1-2C00-A4E5-A9DD71F30211}"/>
                  </a:ext>
                </a:extLst>
              </p:cNvPr>
              <p:cNvSpPr/>
              <p:nvPr/>
            </p:nvSpPr>
            <p:spPr>
              <a:xfrm>
                <a:off x="16088882" y="5557265"/>
                <a:ext cx="43624" cy="93440"/>
              </a:xfrm>
              <a:custGeom>
                <a:avLst/>
                <a:gdLst>
                  <a:gd name="connsiteX0" fmla="*/ 0 w 43624"/>
                  <a:gd name="connsiteY0" fmla="*/ 0 h 93440"/>
                  <a:gd name="connsiteX1" fmla="*/ 20764 w 43624"/>
                  <a:gd name="connsiteY1" fmla="*/ 0 h 93440"/>
                  <a:gd name="connsiteX2" fmla="*/ 36576 w 43624"/>
                  <a:gd name="connsiteY2" fmla="*/ 5334 h 93440"/>
                  <a:gd name="connsiteX3" fmla="*/ 41624 w 43624"/>
                  <a:gd name="connsiteY3" fmla="*/ 21336 h 93440"/>
                  <a:gd name="connsiteX4" fmla="*/ 41624 w 43624"/>
                  <a:gd name="connsiteY4" fmla="*/ 28956 h 93440"/>
                  <a:gd name="connsiteX5" fmla="*/ 30004 w 43624"/>
                  <a:gd name="connsiteY5" fmla="*/ 48196 h 93440"/>
                  <a:gd name="connsiteX6" fmla="*/ 41720 w 43624"/>
                  <a:gd name="connsiteY6" fmla="*/ 67627 h 93440"/>
                  <a:gd name="connsiteX7" fmla="*/ 41720 w 43624"/>
                  <a:gd name="connsiteY7" fmla="*/ 82201 h 93440"/>
                  <a:gd name="connsiteX8" fmla="*/ 43624 w 43624"/>
                  <a:gd name="connsiteY8" fmla="*/ 93440 h 93440"/>
                  <a:gd name="connsiteX9" fmla="*/ 33052 w 43624"/>
                  <a:gd name="connsiteY9" fmla="*/ 93440 h 93440"/>
                  <a:gd name="connsiteX10" fmla="*/ 31337 w 43624"/>
                  <a:gd name="connsiteY10" fmla="*/ 82105 h 93440"/>
                  <a:gd name="connsiteX11" fmla="*/ 31337 w 43624"/>
                  <a:gd name="connsiteY11" fmla="*/ 67437 h 93440"/>
                  <a:gd name="connsiteX12" fmla="*/ 27908 w 43624"/>
                  <a:gd name="connsiteY12" fmla="*/ 56674 h 93440"/>
                  <a:gd name="connsiteX13" fmla="*/ 17716 w 43624"/>
                  <a:gd name="connsiteY13" fmla="*/ 53530 h 93440"/>
                  <a:gd name="connsiteX14" fmla="*/ 10382 w 43624"/>
                  <a:gd name="connsiteY14" fmla="*/ 53530 h 93440"/>
                  <a:gd name="connsiteX15" fmla="*/ 10382 w 43624"/>
                  <a:gd name="connsiteY15" fmla="*/ 93440 h 93440"/>
                  <a:gd name="connsiteX16" fmla="*/ 0 w 43624"/>
                  <a:gd name="connsiteY16" fmla="*/ 93440 h 93440"/>
                  <a:gd name="connsiteX17" fmla="*/ 0 w 43624"/>
                  <a:gd name="connsiteY17" fmla="*/ 0 h 93440"/>
                  <a:gd name="connsiteX18" fmla="*/ 10382 w 43624"/>
                  <a:gd name="connsiteY18" fmla="*/ 44005 h 93440"/>
                  <a:gd name="connsiteX19" fmla="*/ 18097 w 43624"/>
                  <a:gd name="connsiteY19" fmla="*/ 44005 h 93440"/>
                  <a:gd name="connsiteX20" fmla="*/ 28004 w 43624"/>
                  <a:gd name="connsiteY20" fmla="*/ 41243 h 93440"/>
                  <a:gd name="connsiteX21" fmla="*/ 31242 w 43624"/>
                  <a:gd name="connsiteY21" fmla="*/ 31242 h 93440"/>
                  <a:gd name="connsiteX22" fmla="*/ 31242 w 43624"/>
                  <a:gd name="connsiteY22" fmla="*/ 22289 h 93440"/>
                  <a:gd name="connsiteX23" fmla="*/ 20479 w 43624"/>
                  <a:gd name="connsiteY23" fmla="*/ 9525 h 93440"/>
                  <a:gd name="connsiteX24" fmla="*/ 10382 w 43624"/>
                  <a:gd name="connsiteY24" fmla="*/ 9525 h 93440"/>
                  <a:gd name="connsiteX25" fmla="*/ 10382 w 43624"/>
                  <a:gd name="connsiteY25" fmla="*/ 44005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624" h="93440">
                    <a:moveTo>
                      <a:pt x="0" y="0"/>
                    </a:moveTo>
                    <a:lnTo>
                      <a:pt x="20764" y="0"/>
                    </a:lnTo>
                    <a:cubicBezTo>
                      <a:pt x="28004" y="0"/>
                      <a:pt x="33242" y="1810"/>
                      <a:pt x="36576" y="5334"/>
                    </a:cubicBezTo>
                    <a:cubicBezTo>
                      <a:pt x="39910" y="8858"/>
                      <a:pt x="41624" y="14192"/>
                      <a:pt x="41624" y="21336"/>
                    </a:cubicBezTo>
                    <a:lnTo>
                      <a:pt x="41624" y="28956"/>
                    </a:lnTo>
                    <a:cubicBezTo>
                      <a:pt x="41624" y="39243"/>
                      <a:pt x="37719" y="45625"/>
                      <a:pt x="30004" y="48196"/>
                    </a:cubicBezTo>
                    <a:cubicBezTo>
                      <a:pt x="37814" y="50482"/>
                      <a:pt x="41720" y="56959"/>
                      <a:pt x="41720" y="67627"/>
                    </a:cubicBezTo>
                    <a:lnTo>
                      <a:pt x="41720" y="82201"/>
                    </a:lnTo>
                    <a:cubicBezTo>
                      <a:pt x="41720" y="87344"/>
                      <a:pt x="42386" y="91059"/>
                      <a:pt x="43624" y="93440"/>
                    </a:cubicBezTo>
                    <a:lnTo>
                      <a:pt x="33052" y="93440"/>
                    </a:lnTo>
                    <a:cubicBezTo>
                      <a:pt x="31909" y="90868"/>
                      <a:pt x="31337" y="87059"/>
                      <a:pt x="31337" y="82105"/>
                    </a:cubicBezTo>
                    <a:lnTo>
                      <a:pt x="31337" y="67437"/>
                    </a:lnTo>
                    <a:cubicBezTo>
                      <a:pt x="31337" y="62389"/>
                      <a:pt x="30194" y="58769"/>
                      <a:pt x="27908" y="56674"/>
                    </a:cubicBezTo>
                    <a:cubicBezTo>
                      <a:pt x="25622" y="54578"/>
                      <a:pt x="22193" y="53530"/>
                      <a:pt x="17716" y="53530"/>
                    </a:cubicBezTo>
                    <a:lnTo>
                      <a:pt x="10382" y="53530"/>
                    </a:lnTo>
                    <a:lnTo>
                      <a:pt x="10382" y="93440"/>
                    </a:ln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44005"/>
                    </a:moveTo>
                    <a:lnTo>
                      <a:pt x="18097" y="44005"/>
                    </a:lnTo>
                    <a:cubicBezTo>
                      <a:pt x="22574" y="44005"/>
                      <a:pt x="25813" y="43053"/>
                      <a:pt x="28004" y="41243"/>
                    </a:cubicBezTo>
                    <a:cubicBezTo>
                      <a:pt x="30194" y="39434"/>
                      <a:pt x="31242" y="36004"/>
                      <a:pt x="31242" y="31242"/>
                    </a:cubicBezTo>
                    <a:lnTo>
                      <a:pt x="31242" y="22289"/>
                    </a:lnTo>
                    <a:cubicBezTo>
                      <a:pt x="31242" y="13716"/>
                      <a:pt x="27622" y="9525"/>
                      <a:pt x="20479" y="9525"/>
                    </a:cubicBezTo>
                    <a:lnTo>
                      <a:pt x="10382" y="9525"/>
                    </a:lnTo>
                    <a:lnTo>
                      <a:pt x="10382" y="440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71" name="Forme libre : forme 2770">
                <a:extLst>
                  <a:ext uri="{FF2B5EF4-FFF2-40B4-BE49-F238E27FC236}">
                    <a16:creationId xmlns:a16="http://schemas.microsoft.com/office/drawing/2014/main" id="{5B905A23-9DAA-F6E3-5ABA-0CBD18B6BE62}"/>
                  </a:ext>
                </a:extLst>
              </p:cNvPr>
              <p:cNvSpPr/>
              <p:nvPr/>
            </p:nvSpPr>
            <p:spPr>
              <a:xfrm>
                <a:off x="16141840" y="5556313"/>
                <a:ext cx="42100" cy="95250"/>
              </a:xfrm>
              <a:custGeom>
                <a:avLst/>
                <a:gdLst>
                  <a:gd name="connsiteX0" fmla="*/ 21050 w 42100"/>
                  <a:gd name="connsiteY0" fmla="*/ 0 h 95250"/>
                  <a:gd name="connsiteX1" fmla="*/ 36862 w 42100"/>
                  <a:gd name="connsiteY1" fmla="*/ 6286 h 95250"/>
                  <a:gd name="connsiteX2" fmla="*/ 42101 w 42100"/>
                  <a:gd name="connsiteY2" fmla="*/ 23526 h 95250"/>
                  <a:gd name="connsiteX3" fmla="*/ 42101 w 42100"/>
                  <a:gd name="connsiteY3" fmla="*/ 31528 h 95250"/>
                  <a:gd name="connsiteX4" fmla="*/ 32195 w 42100"/>
                  <a:gd name="connsiteY4" fmla="*/ 31528 h 95250"/>
                  <a:gd name="connsiteX5" fmla="*/ 32195 w 42100"/>
                  <a:gd name="connsiteY5" fmla="*/ 22955 h 95250"/>
                  <a:gd name="connsiteX6" fmla="*/ 21241 w 42100"/>
                  <a:gd name="connsiteY6" fmla="*/ 9525 h 95250"/>
                  <a:gd name="connsiteX7" fmla="*/ 10287 w 42100"/>
                  <a:gd name="connsiteY7" fmla="*/ 22955 h 95250"/>
                  <a:gd name="connsiteX8" fmla="*/ 10287 w 42100"/>
                  <a:gd name="connsiteY8" fmla="*/ 72294 h 95250"/>
                  <a:gd name="connsiteX9" fmla="*/ 21241 w 42100"/>
                  <a:gd name="connsiteY9" fmla="*/ 85725 h 95250"/>
                  <a:gd name="connsiteX10" fmla="*/ 32195 w 42100"/>
                  <a:gd name="connsiteY10" fmla="*/ 72294 h 95250"/>
                  <a:gd name="connsiteX11" fmla="*/ 32195 w 42100"/>
                  <a:gd name="connsiteY11" fmla="*/ 53625 h 95250"/>
                  <a:gd name="connsiteX12" fmla="*/ 22574 w 42100"/>
                  <a:gd name="connsiteY12" fmla="*/ 53625 h 95250"/>
                  <a:gd name="connsiteX13" fmla="*/ 22574 w 42100"/>
                  <a:gd name="connsiteY13" fmla="*/ 44291 h 95250"/>
                  <a:gd name="connsiteX14" fmla="*/ 42005 w 42100"/>
                  <a:gd name="connsiteY14" fmla="*/ 44291 h 95250"/>
                  <a:gd name="connsiteX15" fmla="*/ 42005 w 42100"/>
                  <a:gd name="connsiteY15" fmla="*/ 71723 h 95250"/>
                  <a:gd name="connsiteX16" fmla="*/ 36767 w 42100"/>
                  <a:gd name="connsiteY16" fmla="*/ 88963 h 95250"/>
                  <a:gd name="connsiteX17" fmla="*/ 20955 w 42100"/>
                  <a:gd name="connsiteY17" fmla="*/ 95250 h 95250"/>
                  <a:gd name="connsiteX18" fmla="*/ 5239 w 42100"/>
                  <a:gd name="connsiteY18" fmla="*/ 88963 h 95250"/>
                  <a:gd name="connsiteX19" fmla="*/ 0 w 42100"/>
                  <a:gd name="connsiteY19" fmla="*/ 71723 h 95250"/>
                  <a:gd name="connsiteX20" fmla="*/ 0 w 42100"/>
                  <a:gd name="connsiteY20" fmla="*/ 23431 h 95250"/>
                  <a:gd name="connsiteX21" fmla="*/ 5239 w 42100"/>
                  <a:gd name="connsiteY21" fmla="*/ 6191 h 95250"/>
                  <a:gd name="connsiteX22" fmla="*/ 21050 w 42100"/>
                  <a:gd name="connsiteY22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100" h="95250">
                    <a:moveTo>
                      <a:pt x="21050" y="0"/>
                    </a:moveTo>
                    <a:cubicBezTo>
                      <a:pt x="28099" y="0"/>
                      <a:pt x="33338" y="2095"/>
                      <a:pt x="36862" y="6286"/>
                    </a:cubicBezTo>
                    <a:cubicBezTo>
                      <a:pt x="40386" y="10477"/>
                      <a:pt x="42101" y="16192"/>
                      <a:pt x="42101" y="23526"/>
                    </a:cubicBezTo>
                    <a:lnTo>
                      <a:pt x="42101" y="31528"/>
                    </a:lnTo>
                    <a:lnTo>
                      <a:pt x="32195" y="31528"/>
                    </a:lnTo>
                    <a:lnTo>
                      <a:pt x="32195" y="22955"/>
                    </a:lnTo>
                    <a:cubicBezTo>
                      <a:pt x="32195" y="14001"/>
                      <a:pt x="28575" y="9525"/>
                      <a:pt x="21241" y="9525"/>
                    </a:cubicBezTo>
                    <a:cubicBezTo>
                      <a:pt x="13906" y="9525"/>
                      <a:pt x="10287" y="14001"/>
                      <a:pt x="10287" y="22955"/>
                    </a:cubicBezTo>
                    <a:lnTo>
                      <a:pt x="10287" y="72294"/>
                    </a:lnTo>
                    <a:cubicBezTo>
                      <a:pt x="10287" y="81248"/>
                      <a:pt x="13906" y="85725"/>
                      <a:pt x="21241" y="85725"/>
                    </a:cubicBezTo>
                    <a:cubicBezTo>
                      <a:pt x="28575" y="85725"/>
                      <a:pt x="32195" y="81248"/>
                      <a:pt x="32195" y="72294"/>
                    </a:cubicBezTo>
                    <a:lnTo>
                      <a:pt x="32195" y="53625"/>
                    </a:lnTo>
                    <a:lnTo>
                      <a:pt x="22574" y="53625"/>
                    </a:lnTo>
                    <a:lnTo>
                      <a:pt x="22574" y="44291"/>
                    </a:lnTo>
                    <a:lnTo>
                      <a:pt x="42005" y="44291"/>
                    </a:lnTo>
                    <a:lnTo>
                      <a:pt x="42005" y="71723"/>
                    </a:lnTo>
                    <a:cubicBezTo>
                      <a:pt x="42005" y="79057"/>
                      <a:pt x="40291" y="84772"/>
                      <a:pt x="36767" y="88963"/>
                    </a:cubicBezTo>
                    <a:cubicBezTo>
                      <a:pt x="33242" y="93154"/>
                      <a:pt x="28004" y="95250"/>
                      <a:pt x="20955" y="95250"/>
                    </a:cubicBezTo>
                    <a:cubicBezTo>
                      <a:pt x="14002" y="95250"/>
                      <a:pt x="8763" y="93154"/>
                      <a:pt x="5239" y="88963"/>
                    </a:cubicBezTo>
                    <a:cubicBezTo>
                      <a:pt x="1714" y="84772"/>
                      <a:pt x="0" y="79057"/>
                      <a:pt x="0" y="71723"/>
                    </a:cubicBezTo>
                    <a:lnTo>
                      <a:pt x="0" y="23431"/>
                    </a:lnTo>
                    <a:cubicBezTo>
                      <a:pt x="0" y="16097"/>
                      <a:pt x="1714" y="10382"/>
                      <a:pt x="5239" y="6191"/>
                    </a:cubicBezTo>
                    <a:cubicBezTo>
                      <a:pt x="8954" y="2095"/>
                      <a:pt x="14097" y="0"/>
                      <a:pt x="2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72" name="Forme libre : forme 2771">
                <a:extLst>
                  <a:ext uri="{FF2B5EF4-FFF2-40B4-BE49-F238E27FC236}">
                    <a16:creationId xmlns:a16="http://schemas.microsoft.com/office/drawing/2014/main" id="{7F76AAF5-DEC5-A117-9BA9-7510AB1C4D54}"/>
                  </a:ext>
                </a:extLst>
              </p:cNvPr>
              <p:cNvSpPr/>
              <p:nvPr/>
            </p:nvSpPr>
            <p:spPr>
              <a:xfrm>
                <a:off x="16195181" y="5557265"/>
                <a:ext cx="38385" cy="93344"/>
              </a:xfrm>
              <a:custGeom>
                <a:avLst/>
                <a:gdLst>
                  <a:gd name="connsiteX0" fmla="*/ 10382 w 38385"/>
                  <a:gd name="connsiteY0" fmla="*/ 41339 h 93344"/>
                  <a:gd name="connsiteX1" fmla="*/ 33147 w 38385"/>
                  <a:gd name="connsiteY1" fmla="*/ 41339 h 93344"/>
                  <a:gd name="connsiteX2" fmla="*/ 33147 w 38385"/>
                  <a:gd name="connsiteY2" fmla="*/ 50673 h 93344"/>
                  <a:gd name="connsiteX3" fmla="*/ 10382 w 38385"/>
                  <a:gd name="connsiteY3" fmla="*/ 50673 h 93344"/>
                  <a:gd name="connsiteX4" fmla="*/ 10382 w 38385"/>
                  <a:gd name="connsiteY4" fmla="*/ 83915 h 93344"/>
                  <a:gd name="connsiteX5" fmla="*/ 38386 w 38385"/>
                  <a:gd name="connsiteY5" fmla="*/ 83915 h 93344"/>
                  <a:gd name="connsiteX6" fmla="*/ 38386 w 38385"/>
                  <a:gd name="connsiteY6" fmla="*/ 93345 h 93344"/>
                  <a:gd name="connsiteX7" fmla="*/ 0 w 38385"/>
                  <a:gd name="connsiteY7" fmla="*/ 93345 h 93344"/>
                  <a:gd name="connsiteX8" fmla="*/ 0 w 38385"/>
                  <a:gd name="connsiteY8" fmla="*/ 0 h 93344"/>
                  <a:gd name="connsiteX9" fmla="*/ 38386 w 38385"/>
                  <a:gd name="connsiteY9" fmla="*/ 0 h 93344"/>
                  <a:gd name="connsiteX10" fmla="*/ 38386 w 38385"/>
                  <a:gd name="connsiteY10" fmla="*/ 9430 h 93344"/>
                  <a:gd name="connsiteX11" fmla="*/ 10382 w 38385"/>
                  <a:gd name="connsiteY11" fmla="*/ 9430 h 93344"/>
                  <a:gd name="connsiteX12" fmla="*/ 10382 w 38385"/>
                  <a:gd name="connsiteY12" fmla="*/ 41339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85" h="93344">
                    <a:moveTo>
                      <a:pt x="10382" y="41339"/>
                    </a:moveTo>
                    <a:lnTo>
                      <a:pt x="33147" y="41339"/>
                    </a:lnTo>
                    <a:lnTo>
                      <a:pt x="33147" y="50673"/>
                    </a:lnTo>
                    <a:lnTo>
                      <a:pt x="10382" y="50673"/>
                    </a:lnTo>
                    <a:lnTo>
                      <a:pt x="10382" y="83915"/>
                    </a:lnTo>
                    <a:lnTo>
                      <a:pt x="38386" y="83915"/>
                    </a:lnTo>
                    <a:lnTo>
                      <a:pt x="38386" y="93345"/>
                    </a:lnTo>
                    <a:lnTo>
                      <a:pt x="0" y="93345"/>
                    </a:lnTo>
                    <a:lnTo>
                      <a:pt x="0" y="0"/>
                    </a:lnTo>
                    <a:lnTo>
                      <a:pt x="38386" y="0"/>
                    </a:lnTo>
                    <a:lnTo>
                      <a:pt x="38386" y="9430"/>
                    </a:lnTo>
                    <a:lnTo>
                      <a:pt x="10382" y="9430"/>
                    </a:lnTo>
                    <a:lnTo>
                      <a:pt x="10382" y="41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73" name="Forme libre : forme 2772">
                <a:extLst>
                  <a:ext uri="{FF2B5EF4-FFF2-40B4-BE49-F238E27FC236}">
                    <a16:creationId xmlns:a16="http://schemas.microsoft.com/office/drawing/2014/main" id="{090F3EFE-8867-B8DB-3A5A-34568D5FC4A6}"/>
                  </a:ext>
                </a:extLst>
              </p:cNvPr>
              <p:cNvSpPr/>
              <p:nvPr/>
            </p:nvSpPr>
            <p:spPr>
              <a:xfrm>
                <a:off x="16240710" y="5557265"/>
                <a:ext cx="44672" cy="93344"/>
              </a:xfrm>
              <a:custGeom>
                <a:avLst/>
                <a:gdLst>
                  <a:gd name="connsiteX0" fmla="*/ 27527 w 44672"/>
                  <a:gd name="connsiteY0" fmla="*/ 93345 h 93344"/>
                  <a:gd name="connsiteX1" fmla="*/ 17240 w 44672"/>
                  <a:gd name="connsiteY1" fmla="*/ 93345 h 93344"/>
                  <a:gd name="connsiteX2" fmla="*/ 17240 w 44672"/>
                  <a:gd name="connsiteY2" fmla="*/ 9430 h 93344"/>
                  <a:gd name="connsiteX3" fmla="*/ 0 w 44672"/>
                  <a:gd name="connsiteY3" fmla="*/ 9430 h 93344"/>
                  <a:gd name="connsiteX4" fmla="*/ 0 w 44672"/>
                  <a:gd name="connsiteY4" fmla="*/ 0 h 93344"/>
                  <a:gd name="connsiteX5" fmla="*/ 44672 w 44672"/>
                  <a:gd name="connsiteY5" fmla="*/ 0 h 93344"/>
                  <a:gd name="connsiteX6" fmla="*/ 44672 w 44672"/>
                  <a:gd name="connsiteY6" fmla="*/ 9430 h 93344"/>
                  <a:gd name="connsiteX7" fmla="*/ 27432 w 44672"/>
                  <a:gd name="connsiteY7" fmla="*/ 9430 h 93344"/>
                  <a:gd name="connsiteX8" fmla="*/ 27432 w 44672"/>
                  <a:gd name="connsiteY8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672" h="93344">
                    <a:moveTo>
                      <a:pt x="27527" y="93345"/>
                    </a:moveTo>
                    <a:lnTo>
                      <a:pt x="17240" y="93345"/>
                    </a:lnTo>
                    <a:lnTo>
                      <a:pt x="17240" y="9430"/>
                    </a:lnTo>
                    <a:lnTo>
                      <a:pt x="0" y="9430"/>
                    </a:lnTo>
                    <a:lnTo>
                      <a:pt x="0" y="0"/>
                    </a:lnTo>
                    <a:lnTo>
                      <a:pt x="44672" y="0"/>
                    </a:lnTo>
                    <a:lnTo>
                      <a:pt x="44672" y="9430"/>
                    </a:lnTo>
                    <a:lnTo>
                      <a:pt x="27432" y="9430"/>
                    </a:lnTo>
                    <a:lnTo>
                      <a:pt x="2743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58" name="Graphique 9">
              <a:extLst>
                <a:ext uri="{FF2B5EF4-FFF2-40B4-BE49-F238E27FC236}">
                  <a16:creationId xmlns:a16="http://schemas.microsoft.com/office/drawing/2014/main" id="{38DB86D9-6236-9E74-4035-3960D58FC3DE}"/>
                </a:ext>
              </a:extLst>
            </p:cNvPr>
            <p:cNvGrpSpPr/>
            <p:nvPr/>
          </p:nvGrpSpPr>
          <p:grpSpPr>
            <a:xfrm>
              <a:off x="13896270" y="5325780"/>
              <a:ext cx="269404" cy="164401"/>
              <a:chOff x="15831502" y="5277897"/>
              <a:chExt cx="264332" cy="161306"/>
            </a:xfrm>
            <a:solidFill>
              <a:srgbClr val="FFFFFF"/>
            </a:solidFill>
          </p:grpSpPr>
          <p:sp>
            <p:nvSpPr>
              <p:cNvPr id="2759" name="Forme libre : forme 2758">
                <a:extLst>
                  <a:ext uri="{FF2B5EF4-FFF2-40B4-BE49-F238E27FC236}">
                    <a16:creationId xmlns:a16="http://schemas.microsoft.com/office/drawing/2014/main" id="{54194049-BE8E-5794-F9C2-36DAF2E3307E}"/>
                  </a:ext>
                </a:extLst>
              </p:cNvPr>
              <p:cNvSpPr/>
              <p:nvPr/>
            </p:nvSpPr>
            <p:spPr>
              <a:xfrm>
                <a:off x="15831502" y="5345131"/>
                <a:ext cx="264237" cy="26813"/>
              </a:xfrm>
              <a:custGeom>
                <a:avLst/>
                <a:gdLst>
                  <a:gd name="connsiteX0" fmla="*/ 264237 w 264237"/>
                  <a:gd name="connsiteY0" fmla="*/ 17538 h 26813"/>
                  <a:gd name="connsiteX1" fmla="*/ 252522 w 264237"/>
                  <a:gd name="connsiteY1" fmla="*/ 20682 h 26813"/>
                  <a:gd name="connsiteX2" fmla="*/ 225566 w 264237"/>
                  <a:gd name="connsiteY2" fmla="*/ 26301 h 26813"/>
                  <a:gd name="connsiteX3" fmla="*/ 209469 w 264237"/>
                  <a:gd name="connsiteY3" fmla="*/ 20491 h 26813"/>
                  <a:gd name="connsiteX4" fmla="*/ 192800 w 264237"/>
                  <a:gd name="connsiteY4" fmla="*/ 18110 h 26813"/>
                  <a:gd name="connsiteX5" fmla="*/ 186132 w 264237"/>
                  <a:gd name="connsiteY5" fmla="*/ 20872 h 26813"/>
                  <a:gd name="connsiteX6" fmla="*/ 144032 w 264237"/>
                  <a:gd name="connsiteY6" fmla="*/ 20872 h 26813"/>
                  <a:gd name="connsiteX7" fmla="*/ 120029 w 264237"/>
                  <a:gd name="connsiteY7" fmla="*/ 20872 h 26813"/>
                  <a:gd name="connsiteX8" fmla="*/ 77928 w 264237"/>
                  <a:gd name="connsiteY8" fmla="*/ 20776 h 26813"/>
                  <a:gd name="connsiteX9" fmla="*/ 53926 w 264237"/>
                  <a:gd name="connsiteY9" fmla="*/ 20872 h 26813"/>
                  <a:gd name="connsiteX10" fmla="*/ 12111 w 264237"/>
                  <a:gd name="connsiteY10" fmla="*/ 20967 h 26813"/>
                  <a:gd name="connsiteX11" fmla="*/ 1443 w 264237"/>
                  <a:gd name="connsiteY11" fmla="*/ 17634 h 26813"/>
                  <a:gd name="connsiteX12" fmla="*/ 14 w 264237"/>
                  <a:gd name="connsiteY12" fmla="*/ 16109 h 26813"/>
                  <a:gd name="connsiteX13" fmla="*/ 14 w 264237"/>
                  <a:gd name="connsiteY13" fmla="*/ 1632 h 26813"/>
                  <a:gd name="connsiteX14" fmla="*/ 2300 w 264237"/>
                  <a:gd name="connsiteY14" fmla="*/ 203 h 26813"/>
                  <a:gd name="connsiteX15" fmla="*/ 21921 w 264237"/>
                  <a:gd name="connsiteY15" fmla="*/ 6489 h 26813"/>
                  <a:gd name="connsiteX16" fmla="*/ 38400 w 264237"/>
                  <a:gd name="connsiteY16" fmla="*/ 8870 h 26813"/>
                  <a:gd name="connsiteX17" fmla="*/ 45924 w 264237"/>
                  <a:gd name="connsiteY17" fmla="*/ 5632 h 26813"/>
                  <a:gd name="connsiteX18" fmla="*/ 86120 w 264237"/>
                  <a:gd name="connsiteY18" fmla="*/ 5632 h 26813"/>
                  <a:gd name="connsiteX19" fmla="*/ 112219 w 264237"/>
                  <a:gd name="connsiteY19" fmla="*/ 5537 h 26813"/>
                  <a:gd name="connsiteX20" fmla="*/ 151938 w 264237"/>
                  <a:gd name="connsiteY20" fmla="*/ 5537 h 26813"/>
                  <a:gd name="connsiteX21" fmla="*/ 178227 w 264237"/>
                  <a:gd name="connsiteY21" fmla="*/ 5537 h 26813"/>
                  <a:gd name="connsiteX22" fmla="*/ 217946 w 264237"/>
                  <a:gd name="connsiteY22" fmla="*/ 5537 h 26813"/>
                  <a:gd name="connsiteX23" fmla="*/ 244235 w 264237"/>
                  <a:gd name="connsiteY23" fmla="*/ 5537 h 26813"/>
                  <a:gd name="connsiteX24" fmla="*/ 264142 w 264237"/>
                  <a:gd name="connsiteY24" fmla="*/ 107 h 26813"/>
                  <a:gd name="connsiteX25" fmla="*/ 264237 w 264237"/>
                  <a:gd name="connsiteY25" fmla="*/ 17538 h 2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237" h="26813">
                    <a:moveTo>
                      <a:pt x="264237" y="17538"/>
                    </a:moveTo>
                    <a:cubicBezTo>
                      <a:pt x="259951" y="17348"/>
                      <a:pt x="256141" y="18586"/>
                      <a:pt x="252522" y="20682"/>
                    </a:cubicBezTo>
                    <a:cubicBezTo>
                      <a:pt x="244140" y="25634"/>
                      <a:pt x="235281" y="27539"/>
                      <a:pt x="225566" y="26301"/>
                    </a:cubicBezTo>
                    <a:cubicBezTo>
                      <a:pt x="219756" y="25539"/>
                      <a:pt x="214517" y="23348"/>
                      <a:pt x="209469" y="20491"/>
                    </a:cubicBezTo>
                    <a:cubicBezTo>
                      <a:pt x="204230" y="17443"/>
                      <a:pt x="198610" y="16967"/>
                      <a:pt x="192800" y="18110"/>
                    </a:cubicBezTo>
                    <a:cubicBezTo>
                      <a:pt x="190419" y="18586"/>
                      <a:pt x="188228" y="19729"/>
                      <a:pt x="186132" y="20872"/>
                    </a:cubicBezTo>
                    <a:cubicBezTo>
                      <a:pt x="172131" y="28778"/>
                      <a:pt x="158129" y="28778"/>
                      <a:pt x="144032" y="20872"/>
                    </a:cubicBezTo>
                    <a:cubicBezTo>
                      <a:pt x="136031" y="16300"/>
                      <a:pt x="128030" y="16395"/>
                      <a:pt x="120029" y="20872"/>
                    </a:cubicBezTo>
                    <a:cubicBezTo>
                      <a:pt x="106027" y="28778"/>
                      <a:pt x="92026" y="28778"/>
                      <a:pt x="77928" y="20776"/>
                    </a:cubicBezTo>
                    <a:cubicBezTo>
                      <a:pt x="69928" y="16205"/>
                      <a:pt x="61927" y="16300"/>
                      <a:pt x="53926" y="20872"/>
                    </a:cubicBezTo>
                    <a:cubicBezTo>
                      <a:pt x="40019" y="28778"/>
                      <a:pt x="26017" y="28778"/>
                      <a:pt x="12111" y="20967"/>
                    </a:cubicBezTo>
                    <a:cubicBezTo>
                      <a:pt x="8777" y="19062"/>
                      <a:pt x="5348" y="17634"/>
                      <a:pt x="1443" y="17634"/>
                    </a:cubicBezTo>
                    <a:cubicBezTo>
                      <a:pt x="300" y="17634"/>
                      <a:pt x="-81" y="17252"/>
                      <a:pt x="14" y="16109"/>
                    </a:cubicBezTo>
                    <a:cubicBezTo>
                      <a:pt x="14" y="11251"/>
                      <a:pt x="109" y="6489"/>
                      <a:pt x="14" y="1632"/>
                    </a:cubicBezTo>
                    <a:cubicBezTo>
                      <a:pt x="14" y="-273"/>
                      <a:pt x="1252" y="203"/>
                      <a:pt x="2300" y="203"/>
                    </a:cubicBezTo>
                    <a:cubicBezTo>
                      <a:pt x="9444" y="488"/>
                      <a:pt x="15826" y="2869"/>
                      <a:pt x="21921" y="6489"/>
                    </a:cubicBezTo>
                    <a:cubicBezTo>
                      <a:pt x="27065" y="9537"/>
                      <a:pt x="32589" y="10013"/>
                      <a:pt x="38400" y="8870"/>
                    </a:cubicBezTo>
                    <a:cubicBezTo>
                      <a:pt x="41162" y="8299"/>
                      <a:pt x="43543" y="6966"/>
                      <a:pt x="45924" y="5632"/>
                    </a:cubicBezTo>
                    <a:cubicBezTo>
                      <a:pt x="59355" y="-1702"/>
                      <a:pt x="72880" y="-1798"/>
                      <a:pt x="86120" y="5632"/>
                    </a:cubicBezTo>
                    <a:cubicBezTo>
                      <a:pt x="94978" y="10585"/>
                      <a:pt x="103360" y="10490"/>
                      <a:pt x="112219" y="5537"/>
                    </a:cubicBezTo>
                    <a:cubicBezTo>
                      <a:pt x="125363" y="-1798"/>
                      <a:pt x="138793" y="-1893"/>
                      <a:pt x="151938" y="5537"/>
                    </a:cubicBezTo>
                    <a:cubicBezTo>
                      <a:pt x="160891" y="10490"/>
                      <a:pt x="169273" y="10585"/>
                      <a:pt x="178227" y="5537"/>
                    </a:cubicBezTo>
                    <a:cubicBezTo>
                      <a:pt x="191371" y="-1798"/>
                      <a:pt x="204802" y="-1798"/>
                      <a:pt x="217946" y="5537"/>
                    </a:cubicBezTo>
                    <a:cubicBezTo>
                      <a:pt x="226899" y="10490"/>
                      <a:pt x="235472" y="10775"/>
                      <a:pt x="244235" y="5537"/>
                    </a:cubicBezTo>
                    <a:cubicBezTo>
                      <a:pt x="250331" y="1822"/>
                      <a:pt x="257094" y="488"/>
                      <a:pt x="264142" y="107"/>
                    </a:cubicBezTo>
                    <a:cubicBezTo>
                      <a:pt x="264237" y="5917"/>
                      <a:pt x="264237" y="11728"/>
                      <a:pt x="264237" y="175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0" name="Forme libre : forme 2759">
                <a:extLst>
                  <a:ext uri="{FF2B5EF4-FFF2-40B4-BE49-F238E27FC236}">
                    <a16:creationId xmlns:a16="http://schemas.microsoft.com/office/drawing/2014/main" id="{8FF400EC-E062-2936-6E6B-CF7AD770F595}"/>
                  </a:ext>
                </a:extLst>
              </p:cNvPr>
              <p:cNvSpPr/>
              <p:nvPr/>
            </p:nvSpPr>
            <p:spPr>
              <a:xfrm>
                <a:off x="15831707" y="5277897"/>
                <a:ext cx="264128" cy="26806"/>
              </a:xfrm>
              <a:custGeom>
                <a:avLst/>
                <a:gdLst>
                  <a:gd name="connsiteX0" fmla="*/ 264033 w 264128"/>
                  <a:gd name="connsiteY0" fmla="*/ 17716 h 26806"/>
                  <a:gd name="connsiteX1" fmla="*/ 252508 w 264128"/>
                  <a:gd name="connsiteY1" fmla="*/ 20670 h 26806"/>
                  <a:gd name="connsiteX2" fmla="*/ 226409 w 264128"/>
                  <a:gd name="connsiteY2" fmla="*/ 26480 h 26806"/>
                  <a:gd name="connsiteX3" fmla="*/ 210503 w 264128"/>
                  <a:gd name="connsiteY3" fmla="*/ 21146 h 26806"/>
                  <a:gd name="connsiteX4" fmla="*/ 196024 w 264128"/>
                  <a:gd name="connsiteY4" fmla="*/ 17716 h 26806"/>
                  <a:gd name="connsiteX5" fmla="*/ 186309 w 264128"/>
                  <a:gd name="connsiteY5" fmla="*/ 20860 h 26806"/>
                  <a:gd name="connsiteX6" fmla="*/ 160687 w 264128"/>
                  <a:gd name="connsiteY6" fmla="*/ 26575 h 26806"/>
                  <a:gd name="connsiteX7" fmla="*/ 144494 w 264128"/>
                  <a:gd name="connsiteY7" fmla="*/ 21146 h 26806"/>
                  <a:gd name="connsiteX8" fmla="*/ 130207 w 264128"/>
                  <a:gd name="connsiteY8" fmla="*/ 17716 h 26806"/>
                  <a:gd name="connsiteX9" fmla="*/ 120491 w 264128"/>
                  <a:gd name="connsiteY9" fmla="*/ 20764 h 26806"/>
                  <a:gd name="connsiteX10" fmla="*/ 94583 w 264128"/>
                  <a:gd name="connsiteY10" fmla="*/ 26575 h 26806"/>
                  <a:gd name="connsiteX11" fmla="*/ 78391 w 264128"/>
                  <a:gd name="connsiteY11" fmla="*/ 21146 h 26806"/>
                  <a:gd name="connsiteX12" fmla="*/ 64103 w 264128"/>
                  <a:gd name="connsiteY12" fmla="*/ 17716 h 26806"/>
                  <a:gd name="connsiteX13" fmla="*/ 54388 w 264128"/>
                  <a:gd name="connsiteY13" fmla="*/ 20764 h 26806"/>
                  <a:gd name="connsiteX14" fmla="*/ 28480 w 264128"/>
                  <a:gd name="connsiteY14" fmla="*/ 26575 h 26806"/>
                  <a:gd name="connsiteX15" fmla="*/ 14573 w 264128"/>
                  <a:gd name="connsiteY15" fmla="*/ 22384 h 26806"/>
                  <a:gd name="connsiteX16" fmla="*/ 1143 w 264128"/>
                  <a:gd name="connsiteY16" fmla="*/ 17716 h 26806"/>
                  <a:gd name="connsiteX17" fmla="*/ 0 w 264128"/>
                  <a:gd name="connsiteY17" fmla="*/ 16193 h 26806"/>
                  <a:gd name="connsiteX18" fmla="*/ 0 w 264128"/>
                  <a:gd name="connsiteY18" fmla="*/ 1714 h 26806"/>
                  <a:gd name="connsiteX19" fmla="*/ 1714 w 264128"/>
                  <a:gd name="connsiteY19" fmla="*/ 286 h 26806"/>
                  <a:gd name="connsiteX20" fmla="*/ 18669 w 264128"/>
                  <a:gd name="connsiteY20" fmla="*/ 4858 h 26806"/>
                  <a:gd name="connsiteX21" fmla="*/ 30099 w 264128"/>
                  <a:gd name="connsiteY21" fmla="*/ 9240 h 26806"/>
                  <a:gd name="connsiteX22" fmla="*/ 44196 w 264128"/>
                  <a:gd name="connsiteY22" fmla="*/ 6477 h 26806"/>
                  <a:gd name="connsiteX23" fmla="*/ 64103 w 264128"/>
                  <a:gd name="connsiteY23" fmla="*/ 286 h 26806"/>
                  <a:gd name="connsiteX24" fmla="*/ 87154 w 264128"/>
                  <a:gd name="connsiteY24" fmla="*/ 6191 h 26806"/>
                  <a:gd name="connsiteX25" fmla="*/ 103251 w 264128"/>
                  <a:gd name="connsiteY25" fmla="*/ 9049 h 26806"/>
                  <a:gd name="connsiteX26" fmla="*/ 112490 w 264128"/>
                  <a:gd name="connsiteY26" fmla="*/ 5239 h 26806"/>
                  <a:gd name="connsiteX27" fmla="*/ 133255 w 264128"/>
                  <a:gd name="connsiteY27" fmla="*/ 191 h 26806"/>
                  <a:gd name="connsiteX28" fmla="*/ 154210 w 264128"/>
                  <a:gd name="connsiteY28" fmla="*/ 6572 h 26806"/>
                  <a:gd name="connsiteX29" fmla="*/ 176117 w 264128"/>
                  <a:gd name="connsiteY29" fmla="*/ 6477 h 26806"/>
                  <a:gd name="connsiteX30" fmla="*/ 183071 w 264128"/>
                  <a:gd name="connsiteY30" fmla="*/ 3048 h 26806"/>
                  <a:gd name="connsiteX31" fmla="*/ 216408 w 264128"/>
                  <a:gd name="connsiteY31" fmla="*/ 4477 h 26806"/>
                  <a:gd name="connsiteX32" fmla="*/ 227552 w 264128"/>
                  <a:gd name="connsiteY32" fmla="*/ 8954 h 26806"/>
                  <a:gd name="connsiteX33" fmla="*/ 242888 w 264128"/>
                  <a:gd name="connsiteY33" fmla="*/ 6001 h 26806"/>
                  <a:gd name="connsiteX34" fmla="*/ 264128 w 264128"/>
                  <a:gd name="connsiteY34" fmla="*/ 0 h 26806"/>
                  <a:gd name="connsiteX35" fmla="*/ 264033 w 264128"/>
                  <a:gd name="connsiteY35" fmla="*/ 17716 h 2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64128" h="26806">
                    <a:moveTo>
                      <a:pt x="264033" y="17716"/>
                    </a:moveTo>
                    <a:cubicBezTo>
                      <a:pt x="259842" y="17336"/>
                      <a:pt x="256032" y="18574"/>
                      <a:pt x="252508" y="20670"/>
                    </a:cubicBezTo>
                    <a:cubicBezTo>
                      <a:pt x="244412" y="25527"/>
                      <a:pt x="235744" y="27432"/>
                      <a:pt x="226409" y="26480"/>
                    </a:cubicBezTo>
                    <a:cubicBezTo>
                      <a:pt x="220694" y="25908"/>
                      <a:pt x="215360" y="24003"/>
                      <a:pt x="210503" y="21146"/>
                    </a:cubicBezTo>
                    <a:cubicBezTo>
                      <a:pt x="206026" y="18479"/>
                      <a:pt x="201168" y="17336"/>
                      <a:pt x="196024" y="17716"/>
                    </a:cubicBezTo>
                    <a:cubicBezTo>
                      <a:pt x="192500" y="17907"/>
                      <a:pt x="189357" y="19050"/>
                      <a:pt x="186309" y="20860"/>
                    </a:cubicBezTo>
                    <a:cubicBezTo>
                      <a:pt x="178403" y="25622"/>
                      <a:pt x="169831" y="27432"/>
                      <a:pt x="160687" y="26575"/>
                    </a:cubicBezTo>
                    <a:cubicBezTo>
                      <a:pt x="154877" y="26004"/>
                      <a:pt x="149447" y="24099"/>
                      <a:pt x="144494" y="21146"/>
                    </a:cubicBezTo>
                    <a:cubicBezTo>
                      <a:pt x="140018" y="18479"/>
                      <a:pt x="135350" y="17431"/>
                      <a:pt x="130207" y="17716"/>
                    </a:cubicBezTo>
                    <a:cubicBezTo>
                      <a:pt x="126682" y="17907"/>
                      <a:pt x="123444" y="18955"/>
                      <a:pt x="120491" y="20764"/>
                    </a:cubicBezTo>
                    <a:cubicBezTo>
                      <a:pt x="112490" y="25527"/>
                      <a:pt x="103918" y="27527"/>
                      <a:pt x="94583" y="26575"/>
                    </a:cubicBezTo>
                    <a:cubicBezTo>
                      <a:pt x="88773" y="26004"/>
                      <a:pt x="83344" y="24099"/>
                      <a:pt x="78391" y="21146"/>
                    </a:cubicBezTo>
                    <a:cubicBezTo>
                      <a:pt x="73914" y="18479"/>
                      <a:pt x="69247" y="17431"/>
                      <a:pt x="64103" y="17716"/>
                    </a:cubicBezTo>
                    <a:cubicBezTo>
                      <a:pt x="60579" y="17907"/>
                      <a:pt x="57340" y="18955"/>
                      <a:pt x="54388" y="20764"/>
                    </a:cubicBezTo>
                    <a:cubicBezTo>
                      <a:pt x="46387" y="25527"/>
                      <a:pt x="37814" y="27527"/>
                      <a:pt x="28480" y="26575"/>
                    </a:cubicBezTo>
                    <a:cubicBezTo>
                      <a:pt x="23527" y="26098"/>
                      <a:pt x="18955" y="24670"/>
                      <a:pt x="14573" y="22384"/>
                    </a:cubicBezTo>
                    <a:cubicBezTo>
                      <a:pt x="10287" y="20098"/>
                      <a:pt x="6191" y="17526"/>
                      <a:pt x="1143" y="17716"/>
                    </a:cubicBezTo>
                    <a:cubicBezTo>
                      <a:pt x="0" y="17716"/>
                      <a:pt x="0" y="16955"/>
                      <a:pt x="0" y="16193"/>
                    </a:cubicBezTo>
                    <a:cubicBezTo>
                      <a:pt x="0" y="11335"/>
                      <a:pt x="0" y="6572"/>
                      <a:pt x="0" y="1714"/>
                    </a:cubicBezTo>
                    <a:cubicBezTo>
                      <a:pt x="0" y="286"/>
                      <a:pt x="667" y="191"/>
                      <a:pt x="1714" y="286"/>
                    </a:cubicBezTo>
                    <a:cubicBezTo>
                      <a:pt x="7715" y="571"/>
                      <a:pt x="13335" y="2096"/>
                      <a:pt x="18669" y="4858"/>
                    </a:cubicBezTo>
                    <a:cubicBezTo>
                      <a:pt x="22288" y="6763"/>
                      <a:pt x="25813" y="8858"/>
                      <a:pt x="30099" y="9240"/>
                    </a:cubicBezTo>
                    <a:cubicBezTo>
                      <a:pt x="35147" y="9716"/>
                      <a:pt x="39814" y="9049"/>
                      <a:pt x="44196" y="6477"/>
                    </a:cubicBezTo>
                    <a:cubicBezTo>
                      <a:pt x="50387" y="2857"/>
                      <a:pt x="56864" y="571"/>
                      <a:pt x="64103" y="286"/>
                    </a:cubicBezTo>
                    <a:cubicBezTo>
                      <a:pt x="72390" y="-95"/>
                      <a:pt x="80105" y="2000"/>
                      <a:pt x="87154" y="6191"/>
                    </a:cubicBezTo>
                    <a:cubicBezTo>
                      <a:pt x="92202" y="9144"/>
                      <a:pt x="97536" y="9906"/>
                      <a:pt x="103251" y="9049"/>
                    </a:cubicBezTo>
                    <a:cubicBezTo>
                      <a:pt x="106680" y="8477"/>
                      <a:pt x="109538" y="6858"/>
                      <a:pt x="112490" y="5239"/>
                    </a:cubicBezTo>
                    <a:cubicBezTo>
                      <a:pt x="118967" y="1620"/>
                      <a:pt x="125825" y="0"/>
                      <a:pt x="133255" y="191"/>
                    </a:cubicBezTo>
                    <a:cubicBezTo>
                      <a:pt x="140875" y="381"/>
                      <a:pt x="147638" y="3048"/>
                      <a:pt x="154210" y="6572"/>
                    </a:cubicBezTo>
                    <a:cubicBezTo>
                      <a:pt x="161449" y="10478"/>
                      <a:pt x="168783" y="10383"/>
                      <a:pt x="176117" y="6477"/>
                    </a:cubicBezTo>
                    <a:cubicBezTo>
                      <a:pt x="178403" y="5239"/>
                      <a:pt x="180689" y="4001"/>
                      <a:pt x="183071" y="3048"/>
                    </a:cubicBezTo>
                    <a:cubicBezTo>
                      <a:pt x="194405" y="-1428"/>
                      <a:pt x="205549" y="-952"/>
                      <a:pt x="216408" y="4477"/>
                    </a:cubicBezTo>
                    <a:cubicBezTo>
                      <a:pt x="220028" y="6287"/>
                      <a:pt x="223361" y="8477"/>
                      <a:pt x="227552" y="8954"/>
                    </a:cubicBezTo>
                    <a:cubicBezTo>
                      <a:pt x="232981" y="9620"/>
                      <a:pt x="238125" y="8858"/>
                      <a:pt x="242888" y="6001"/>
                    </a:cubicBezTo>
                    <a:cubicBezTo>
                      <a:pt x="249460" y="2096"/>
                      <a:pt x="256508" y="0"/>
                      <a:pt x="264128" y="0"/>
                    </a:cubicBezTo>
                    <a:cubicBezTo>
                      <a:pt x="264033" y="6096"/>
                      <a:pt x="264033" y="11906"/>
                      <a:pt x="264033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1" name="Forme libre : forme 2760">
                <a:extLst>
                  <a:ext uri="{FF2B5EF4-FFF2-40B4-BE49-F238E27FC236}">
                    <a16:creationId xmlns:a16="http://schemas.microsoft.com/office/drawing/2014/main" id="{8E105BA5-9FC0-291E-96C3-FD8DF47979D5}"/>
                  </a:ext>
                </a:extLst>
              </p:cNvPr>
              <p:cNvSpPr/>
              <p:nvPr/>
            </p:nvSpPr>
            <p:spPr>
              <a:xfrm>
                <a:off x="15831611" y="5412104"/>
                <a:ext cx="264128" cy="27098"/>
              </a:xfrm>
              <a:custGeom>
                <a:avLst/>
                <a:gdLst>
                  <a:gd name="connsiteX0" fmla="*/ 264128 w 264128"/>
                  <a:gd name="connsiteY0" fmla="*/ 17716 h 27098"/>
                  <a:gd name="connsiteX1" fmla="*/ 251460 w 264128"/>
                  <a:gd name="connsiteY1" fmla="*/ 21431 h 27098"/>
                  <a:gd name="connsiteX2" fmla="*/ 210788 w 264128"/>
                  <a:gd name="connsiteY2" fmla="*/ 21431 h 27098"/>
                  <a:gd name="connsiteX3" fmla="*/ 185357 w 264128"/>
                  <a:gd name="connsiteY3" fmla="*/ 21431 h 27098"/>
                  <a:gd name="connsiteX4" fmla="*/ 144685 w 264128"/>
                  <a:gd name="connsiteY4" fmla="*/ 21336 h 27098"/>
                  <a:gd name="connsiteX5" fmla="*/ 119539 w 264128"/>
                  <a:gd name="connsiteY5" fmla="*/ 21336 h 27098"/>
                  <a:gd name="connsiteX6" fmla="*/ 78581 w 264128"/>
                  <a:gd name="connsiteY6" fmla="*/ 21336 h 27098"/>
                  <a:gd name="connsiteX7" fmla="*/ 53435 w 264128"/>
                  <a:gd name="connsiteY7" fmla="*/ 21336 h 27098"/>
                  <a:gd name="connsiteX8" fmla="*/ 12478 w 264128"/>
                  <a:gd name="connsiteY8" fmla="*/ 21336 h 27098"/>
                  <a:gd name="connsiteX9" fmla="*/ 1619 w 264128"/>
                  <a:gd name="connsiteY9" fmla="*/ 17812 h 27098"/>
                  <a:gd name="connsiteX10" fmla="*/ 0 w 264128"/>
                  <a:gd name="connsiteY10" fmla="*/ 15907 h 27098"/>
                  <a:gd name="connsiteX11" fmla="*/ 0 w 264128"/>
                  <a:gd name="connsiteY11" fmla="*/ 2191 h 27098"/>
                  <a:gd name="connsiteX12" fmla="*/ 1905 w 264128"/>
                  <a:gd name="connsiteY12" fmla="*/ 381 h 27098"/>
                  <a:gd name="connsiteX13" fmla="*/ 20669 w 264128"/>
                  <a:gd name="connsiteY13" fmla="*/ 6001 h 27098"/>
                  <a:gd name="connsiteX14" fmla="*/ 34957 w 264128"/>
                  <a:gd name="connsiteY14" fmla="*/ 9430 h 27098"/>
                  <a:gd name="connsiteX15" fmla="*/ 44387 w 264128"/>
                  <a:gd name="connsiteY15" fmla="*/ 6477 h 27098"/>
                  <a:gd name="connsiteX16" fmla="*/ 70485 w 264128"/>
                  <a:gd name="connsiteY16" fmla="*/ 571 h 27098"/>
                  <a:gd name="connsiteX17" fmla="*/ 86678 w 264128"/>
                  <a:gd name="connsiteY17" fmla="*/ 6001 h 27098"/>
                  <a:gd name="connsiteX18" fmla="*/ 100679 w 264128"/>
                  <a:gd name="connsiteY18" fmla="*/ 9430 h 27098"/>
                  <a:gd name="connsiteX19" fmla="*/ 110395 w 264128"/>
                  <a:gd name="connsiteY19" fmla="*/ 6477 h 27098"/>
                  <a:gd name="connsiteX20" fmla="*/ 136493 w 264128"/>
                  <a:gd name="connsiteY20" fmla="*/ 571 h 27098"/>
                  <a:gd name="connsiteX21" fmla="*/ 152495 w 264128"/>
                  <a:gd name="connsiteY21" fmla="*/ 5905 h 27098"/>
                  <a:gd name="connsiteX22" fmla="*/ 166973 w 264128"/>
                  <a:gd name="connsiteY22" fmla="*/ 9334 h 27098"/>
                  <a:gd name="connsiteX23" fmla="*/ 176403 w 264128"/>
                  <a:gd name="connsiteY23" fmla="*/ 6382 h 27098"/>
                  <a:gd name="connsiteX24" fmla="*/ 202597 w 264128"/>
                  <a:gd name="connsiteY24" fmla="*/ 571 h 27098"/>
                  <a:gd name="connsiteX25" fmla="*/ 218599 w 264128"/>
                  <a:gd name="connsiteY25" fmla="*/ 5905 h 27098"/>
                  <a:gd name="connsiteX26" fmla="*/ 233077 w 264128"/>
                  <a:gd name="connsiteY26" fmla="*/ 9334 h 27098"/>
                  <a:gd name="connsiteX27" fmla="*/ 239268 w 264128"/>
                  <a:gd name="connsiteY27" fmla="*/ 7906 h 27098"/>
                  <a:gd name="connsiteX28" fmla="*/ 263938 w 264128"/>
                  <a:gd name="connsiteY28" fmla="*/ 0 h 27098"/>
                  <a:gd name="connsiteX29" fmla="*/ 264128 w 264128"/>
                  <a:gd name="connsiteY29" fmla="*/ 17716 h 2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64128" h="27098">
                    <a:moveTo>
                      <a:pt x="264128" y="17716"/>
                    </a:moveTo>
                    <a:cubicBezTo>
                      <a:pt x="259556" y="17812"/>
                      <a:pt x="255461" y="19240"/>
                      <a:pt x="251460" y="21431"/>
                    </a:cubicBezTo>
                    <a:cubicBezTo>
                      <a:pt x="237935" y="28956"/>
                      <a:pt x="224314" y="28956"/>
                      <a:pt x="210788" y="21431"/>
                    </a:cubicBezTo>
                    <a:cubicBezTo>
                      <a:pt x="202216" y="16669"/>
                      <a:pt x="193929" y="16669"/>
                      <a:pt x="185357" y="21431"/>
                    </a:cubicBezTo>
                    <a:cubicBezTo>
                      <a:pt x="171831" y="29051"/>
                      <a:pt x="158210" y="28956"/>
                      <a:pt x="144685" y="21336"/>
                    </a:cubicBezTo>
                    <a:cubicBezTo>
                      <a:pt x="136208" y="16573"/>
                      <a:pt x="128016" y="16573"/>
                      <a:pt x="119539" y="21336"/>
                    </a:cubicBezTo>
                    <a:cubicBezTo>
                      <a:pt x="105918" y="28956"/>
                      <a:pt x="92202" y="28956"/>
                      <a:pt x="78581" y="21336"/>
                    </a:cubicBezTo>
                    <a:cubicBezTo>
                      <a:pt x="70104" y="16573"/>
                      <a:pt x="61913" y="16573"/>
                      <a:pt x="53435" y="21336"/>
                    </a:cubicBezTo>
                    <a:cubicBezTo>
                      <a:pt x="39815" y="28956"/>
                      <a:pt x="26099" y="28860"/>
                      <a:pt x="12478" y="21336"/>
                    </a:cubicBezTo>
                    <a:cubicBezTo>
                      <a:pt x="9049" y="19431"/>
                      <a:pt x="5525" y="17907"/>
                      <a:pt x="1619" y="17812"/>
                    </a:cubicBezTo>
                    <a:cubicBezTo>
                      <a:pt x="191" y="17812"/>
                      <a:pt x="0" y="17145"/>
                      <a:pt x="0" y="15907"/>
                    </a:cubicBezTo>
                    <a:cubicBezTo>
                      <a:pt x="95" y="11335"/>
                      <a:pt x="95" y="6762"/>
                      <a:pt x="0" y="2191"/>
                    </a:cubicBezTo>
                    <a:cubicBezTo>
                      <a:pt x="0" y="667"/>
                      <a:pt x="476" y="381"/>
                      <a:pt x="1905" y="381"/>
                    </a:cubicBezTo>
                    <a:cubicBezTo>
                      <a:pt x="8668" y="571"/>
                      <a:pt x="14954" y="2571"/>
                      <a:pt x="20669" y="6001"/>
                    </a:cubicBezTo>
                    <a:cubicBezTo>
                      <a:pt x="25146" y="8667"/>
                      <a:pt x="29813" y="9715"/>
                      <a:pt x="34957" y="9430"/>
                    </a:cubicBezTo>
                    <a:cubicBezTo>
                      <a:pt x="38386" y="9239"/>
                      <a:pt x="41529" y="8191"/>
                      <a:pt x="44387" y="6477"/>
                    </a:cubicBezTo>
                    <a:cubicBezTo>
                      <a:pt x="52483" y="1619"/>
                      <a:pt x="61151" y="-381"/>
                      <a:pt x="70485" y="571"/>
                    </a:cubicBezTo>
                    <a:cubicBezTo>
                      <a:pt x="76295" y="1143"/>
                      <a:pt x="81725" y="3048"/>
                      <a:pt x="86678" y="6001"/>
                    </a:cubicBezTo>
                    <a:cubicBezTo>
                      <a:pt x="91059" y="8572"/>
                      <a:pt x="95631" y="9715"/>
                      <a:pt x="100679" y="9430"/>
                    </a:cubicBezTo>
                    <a:cubicBezTo>
                      <a:pt x="104204" y="9239"/>
                      <a:pt x="107442" y="8287"/>
                      <a:pt x="110395" y="6477"/>
                    </a:cubicBezTo>
                    <a:cubicBezTo>
                      <a:pt x="118491" y="1619"/>
                      <a:pt x="127159" y="-381"/>
                      <a:pt x="136493" y="571"/>
                    </a:cubicBezTo>
                    <a:cubicBezTo>
                      <a:pt x="142208" y="1143"/>
                      <a:pt x="147542" y="3048"/>
                      <a:pt x="152495" y="5905"/>
                    </a:cubicBezTo>
                    <a:cubicBezTo>
                      <a:pt x="156972" y="8572"/>
                      <a:pt x="161735" y="9715"/>
                      <a:pt x="166973" y="9334"/>
                    </a:cubicBezTo>
                    <a:cubicBezTo>
                      <a:pt x="170402" y="9144"/>
                      <a:pt x="173546" y="8096"/>
                      <a:pt x="176403" y="6382"/>
                    </a:cubicBezTo>
                    <a:cubicBezTo>
                      <a:pt x="184499" y="1524"/>
                      <a:pt x="193167" y="-381"/>
                      <a:pt x="202597" y="571"/>
                    </a:cubicBezTo>
                    <a:cubicBezTo>
                      <a:pt x="208312" y="1143"/>
                      <a:pt x="213646" y="3048"/>
                      <a:pt x="218599" y="5905"/>
                    </a:cubicBezTo>
                    <a:cubicBezTo>
                      <a:pt x="223076" y="8572"/>
                      <a:pt x="227933" y="9715"/>
                      <a:pt x="233077" y="9334"/>
                    </a:cubicBezTo>
                    <a:cubicBezTo>
                      <a:pt x="235268" y="9144"/>
                      <a:pt x="237363" y="8954"/>
                      <a:pt x="239268" y="7906"/>
                    </a:cubicBezTo>
                    <a:cubicBezTo>
                      <a:pt x="246983" y="3620"/>
                      <a:pt x="254984" y="285"/>
                      <a:pt x="263938" y="0"/>
                    </a:cubicBezTo>
                    <a:cubicBezTo>
                      <a:pt x="264128" y="6001"/>
                      <a:pt x="264128" y="11811"/>
                      <a:pt x="264128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834" name="Graphique 9">
            <a:extLst>
              <a:ext uri="{FF2B5EF4-FFF2-40B4-BE49-F238E27FC236}">
                <a16:creationId xmlns:a16="http://schemas.microsoft.com/office/drawing/2014/main" id="{FA00C62E-9F61-ABAF-22D0-F7DF316BD585}"/>
              </a:ext>
            </a:extLst>
          </p:cNvPr>
          <p:cNvGrpSpPr/>
          <p:nvPr/>
        </p:nvGrpSpPr>
        <p:grpSpPr>
          <a:xfrm>
            <a:off x="7848298" y="5421987"/>
            <a:ext cx="1558156" cy="878349"/>
            <a:chOff x="15622347" y="5277897"/>
            <a:chExt cx="663035" cy="373760"/>
          </a:xfrm>
          <a:solidFill>
            <a:srgbClr val="FFFFFF"/>
          </a:solidFill>
        </p:grpSpPr>
        <p:grpSp>
          <p:nvGrpSpPr>
            <p:cNvPr id="1835" name="Graphique 9">
              <a:extLst>
                <a:ext uri="{FF2B5EF4-FFF2-40B4-BE49-F238E27FC236}">
                  <a16:creationId xmlns:a16="http://schemas.microsoft.com/office/drawing/2014/main" id="{C6105697-94C4-EC4C-C8D1-24892493E599}"/>
                </a:ext>
              </a:extLst>
            </p:cNvPr>
            <p:cNvGrpSpPr/>
            <p:nvPr/>
          </p:nvGrpSpPr>
          <p:grpSpPr>
            <a:xfrm>
              <a:off x="15622347" y="5556217"/>
              <a:ext cx="663035" cy="95440"/>
              <a:chOff x="15622347" y="5556217"/>
              <a:chExt cx="663035" cy="95440"/>
            </a:xfrm>
            <a:solidFill>
              <a:srgbClr val="FFFFFF"/>
            </a:solidFill>
          </p:grpSpPr>
          <p:sp>
            <p:nvSpPr>
              <p:cNvPr id="1840" name="Forme libre : forme 1839">
                <a:extLst>
                  <a:ext uri="{FF2B5EF4-FFF2-40B4-BE49-F238E27FC236}">
                    <a16:creationId xmlns:a16="http://schemas.microsoft.com/office/drawing/2014/main" id="{CDA874C6-0F02-B6DF-3772-DE43E526B0FE}"/>
                  </a:ext>
                </a:extLst>
              </p:cNvPr>
              <p:cNvSpPr/>
              <p:nvPr/>
            </p:nvSpPr>
            <p:spPr>
              <a:xfrm>
                <a:off x="15622347" y="5557265"/>
                <a:ext cx="37052" cy="93344"/>
              </a:xfrm>
              <a:custGeom>
                <a:avLst/>
                <a:gdLst>
                  <a:gd name="connsiteX0" fmla="*/ 37052 w 37052"/>
                  <a:gd name="connsiteY0" fmla="*/ 93345 h 93344"/>
                  <a:gd name="connsiteX1" fmla="*/ 0 w 37052"/>
                  <a:gd name="connsiteY1" fmla="*/ 93345 h 93344"/>
                  <a:gd name="connsiteX2" fmla="*/ 0 w 37052"/>
                  <a:gd name="connsiteY2" fmla="*/ 0 h 93344"/>
                  <a:gd name="connsiteX3" fmla="*/ 10382 w 37052"/>
                  <a:gd name="connsiteY3" fmla="*/ 0 h 93344"/>
                  <a:gd name="connsiteX4" fmla="*/ 10382 w 37052"/>
                  <a:gd name="connsiteY4" fmla="*/ 83915 h 93344"/>
                  <a:gd name="connsiteX5" fmla="*/ 37052 w 37052"/>
                  <a:gd name="connsiteY5" fmla="*/ 83915 h 93344"/>
                  <a:gd name="connsiteX6" fmla="*/ 37052 w 37052"/>
                  <a:gd name="connsiteY6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52" h="93344">
                    <a:moveTo>
                      <a:pt x="37052" y="93345"/>
                    </a:moveTo>
                    <a:lnTo>
                      <a:pt x="0" y="93345"/>
                    </a:lnTo>
                    <a:lnTo>
                      <a:pt x="0" y="0"/>
                    </a:lnTo>
                    <a:lnTo>
                      <a:pt x="10382" y="0"/>
                    </a:lnTo>
                    <a:lnTo>
                      <a:pt x="10382" y="83915"/>
                    </a:lnTo>
                    <a:lnTo>
                      <a:pt x="37052" y="83915"/>
                    </a:lnTo>
                    <a:lnTo>
                      <a:pt x="3705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1" name="Forme libre : forme 1840">
                <a:extLst>
                  <a:ext uri="{FF2B5EF4-FFF2-40B4-BE49-F238E27FC236}">
                    <a16:creationId xmlns:a16="http://schemas.microsoft.com/office/drawing/2014/main" id="{5415FC56-D894-5C4B-B169-EE05E0CC14AA}"/>
                  </a:ext>
                </a:extLst>
              </p:cNvPr>
              <p:cNvSpPr/>
              <p:nvPr/>
            </p:nvSpPr>
            <p:spPr>
              <a:xfrm>
                <a:off x="15665876" y="5557170"/>
                <a:ext cx="50863" cy="93344"/>
              </a:xfrm>
              <a:custGeom>
                <a:avLst/>
                <a:gdLst>
                  <a:gd name="connsiteX0" fmla="*/ 36862 w 50863"/>
                  <a:gd name="connsiteY0" fmla="*/ 74581 h 93344"/>
                  <a:gd name="connsiteX1" fmla="*/ 13240 w 50863"/>
                  <a:gd name="connsiteY1" fmla="*/ 74581 h 93344"/>
                  <a:gd name="connsiteX2" fmla="*/ 9620 w 50863"/>
                  <a:gd name="connsiteY2" fmla="*/ 93345 h 93344"/>
                  <a:gd name="connsiteX3" fmla="*/ 0 w 50863"/>
                  <a:gd name="connsiteY3" fmla="*/ 93345 h 93344"/>
                  <a:gd name="connsiteX4" fmla="*/ 17907 w 50863"/>
                  <a:gd name="connsiteY4" fmla="*/ 0 h 93344"/>
                  <a:gd name="connsiteX5" fmla="*/ 32957 w 50863"/>
                  <a:gd name="connsiteY5" fmla="*/ 0 h 93344"/>
                  <a:gd name="connsiteX6" fmla="*/ 50863 w 50863"/>
                  <a:gd name="connsiteY6" fmla="*/ 93345 h 93344"/>
                  <a:gd name="connsiteX7" fmla="*/ 40481 w 50863"/>
                  <a:gd name="connsiteY7" fmla="*/ 93345 h 93344"/>
                  <a:gd name="connsiteX8" fmla="*/ 36862 w 50863"/>
                  <a:gd name="connsiteY8" fmla="*/ 74581 h 93344"/>
                  <a:gd name="connsiteX9" fmla="*/ 24860 w 50863"/>
                  <a:gd name="connsiteY9" fmla="*/ 11811 h 93344"/>
                  <a:gd name="connsiteX10" fmla="*/ 14573 w 50863"/>
                  <a:gd name="connsiteY10" fmla="*/ 65723 h 93344"/>
                  <a:gd name="connsiteX11" fmla="*/ 35338 w 50863"/>
                  <a:gd name="connsiteY11" fmla="*/ 65723 h 93344"/>
                  <a:gd name="connsiteX12" fmla="*/ 24860 w 50863"/>
                  <a:gd name="connsiteY12" fmla="*/ 11811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63" h="93344">
                    <a:moveTo>
                      <a:pt x="36862" y="74581"/>
                    </a:moveTo>
                    <a:lnTo>
                      <a:pt x="13240" y="74581"/>
                    </a:lnTo>
                    <a:lnTo>
                      <a:pt x="9620" y="93345"/>
                    </a:lnTo>
                    <a:lnTo>
                      <a:pt x="0" y="93345"/>
                    </a:lnTo>
                    <a:lnTo>
                      <a:pt x="17907" y="0"/>
                    </a:lnTo>
                    <a:lnTo>
                      <a:pt x="32957" y="0"/>
                    </a:lnTo>
                    <a:lnTo>
                      <a:pt x="50863" y="93345"/>
                    </a:lnTo>
                    <a:lnTo>
                      <a:pt x="40481" y="93345"/>
                    </a:lnTo>
                    <a:lnTo>
                      <a:pt x="36862" y="74581"/>
                    </a:lnTo>
                    <a:close/>
                    <a:moveTo>
                      <a:pt x="24860" y="11811"/>
                    </a:moveTo>
                    <a:lnTo>
                      <a:pt x="14573" y="65723"/>
                    </a:lnTo>
                    <a:lnTo>
                      <a:pt x="35338" y="65723"/>
                    </a:lnTo>
                    <a:lnTo>
                      <a:pt x="24860" y="1181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2" name="Forme libre : forme 1841">
                <a:extLst>
                  <a:ext uri="{FF2B5EF4-FFF2-40B4-BE49-F238E27FC236}">
                    <a16:creationId xmlns:a16="http://schemas.microsoft.com/office/drawing/2014/main" id="{98A80D1F-F08B-F4C1-5DBE-51105915560F}"/>
                  </a:ext>
                </a:extLst>
              </p:cNvPr>
              <p:cNvSpPr/>
              <p:nvPr/>
            </p:nvSpPr>
            <p:spPr>
              <a:xfrm>
                <a:off x="15725217" y="5556313"/>
                <a:ext cx="42005" cy="95344"/>
              </a:xfrm>
              <a:custGeom>
                <a:avLst/>
                <a:gdLst>
                  <a:gd name="connsiteX0" fmla="*/ 20955 w 42005"/>
                  <a:gd name="connsiteY0" fmla="*/ 0 h 95344"/>
                  <a:gd name="connsiteX1" fmla="*/ 36766 w 42005"/>
                  <a:gd name="connsiteY1" fmla="*/ 6286 h 95344"/>
                  <a:gd name="connsiteX2" fmla="*/ 42005 w 42005"/>
                  <a:gd name="connsiteY2" fmla="*/ 23526 h 95344"/>
                  <a:gd name="connsiteX3" fmla="*/ 42005 w 42005"/>
                  <a:gd name="connsiteY3" fmla="*/ 31909 h 95344"/>
                  <a:gd name="connsiteX4" fmla="*/ 32099 w 42005"/>
                  <a:gd name="connsiteY4" fmla="*/ 31909 h 95344"/>
                  <a:gd name="connsiteX5" fmla="*/ 32099 w 42005"/>
                  <a:gd name="connsiteY5" fmla="*/ 22955 h 95344"/>
                  <a:gd name="connsiteX6" fmla="*/ 21145 w 42005"/>
                  <a:gd name="connsiteY6" fmla="*/ 9525 h 95344"/>
                  <a:gd name="connsiteX7" fmla="*/ 10192 w 42005"/>
                  <a:gd name="connsiteY7" fmla="*/ 22955 h 95344"/>
                  <a:gd name="connsiteX8" fmla="*/ 10192 w 42005"/>
                  <a:gd name="connsiteY8" fmla="*/ 72294 h 95344"/>
                  <a:gd name="connsiteX9" fmla="*/ 21145 w 42005"/>
                  <a:gd name="connsiteY9" fmla="*/ 85725 h 95344"/>
                  <a:gd name="connsiteX10" fmla="*/ 32099 w 42005"/>
                  <a:gd name="connsiteY10" fmla="*/ 72294 h 95344"/>
                  <a:gd name="connsiteX11" fmla="*/ 32099 w 42005"/>
                  <a:gd name="connsiteY11" fmla="*/ 60197 h 95344"/>
                  <a:gd name="connsiteX12" fmla="*/ 42005 w 42005"/>
                  <a:gd name="connsiteY12" fmla="*/ 60197 h 95344"/>
                  <a:gd name="connsiteX13" fmla="*/ 42005 w 42005"/>
                  <a:gd name="connsiteY13" fmla="*/ 71818 h 95344"/>
                  <a:gd name="connsiteX14" fmla="*/ 36766 w 42005"/>
                  <a:gd name="connsiteY14" fmla="*/ 89059 h 95344"/>
                  <a:gd name="connsiteX15" fmla="*/ 20955 w 42005"/>
                  <a:gd name="connsiteY15" fmla="*/ 95345 h 95344"/>
                  <a:gd name="connsiteX16" fmla="*/ 5239 w 42005"/>
                  <a:gd name="connsiteY16" fmla="*/ 89059 h 95344"/>
                  <a:gd name="connsiteX17" fmla="*/ 0 w 42005"/>
                  <a:gd name="connsiteY17" fmla="*/ 71818 h 95344"/>
                  <a:gd name="connsiteX18" fmla="*/ 0 w 42005"/>
                  <a:gd name="connsiteY18" fmla="*/ 23526 h 95344"/>
                  <a:gd name="connsiteX19" fmla="*/ 5239 w 42005"/>
                  <a:gd name="connsiteY19" fmla="*/ 6286 h 95344"/>
                  <a:gd name="connsiteX20" fmla="*/ 20955 w 42005"/>
                  <a:gd name="connsiteY20" fmla="*/ 0 h 9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005" h="95344">
                    <a:moveTo>
                      <a:pt x="20955" y="0"/>
                    </a:moveTo>
                    <a:cubicBezTo>
                      <a:pt x="28003" y="0"/>
                      <a:pt x="33242" y="2095"/>
                      <a:pt x="36766" y="6286"/>
                    </a:cubicBezTo>
                    <a:cubicBezTo>
                      <a:pt x="40291" y="10477"/>
                      <a:pt x="42005" y="16192"/>
                      <a:pt x="42005" y="23526"/>
                    </a:cubicBezTo>
                    <a:lnTo>
                      <a:pt x="42005" y="31909"/>
                    </a:lnTo>
                    <a:lnTo>
                      <a:pt x="32099" y="31909"/>
                    </a:lnTo>
                    <a:lnTo>
                      <a:pt x="32099" y="22955"/>
                    </a:lnTo>
                    <a:cubicBezTo>
                      <a:pt x="32099" y="14001"/>
                      <a:pt x="28480" y="9525"/>
                      <a:pt x="21145" y="9525"/>
                    </a:cubicBezTo>
                    <a:cubicBezTo>
                      <a:pt x="13811" y="9525"/>
                      <a:pt x="10192" y="14001"/>
                      <a:pt x="10192" y="22955"/>
                    </a:cubicBezTo>
                    <a:lnTo>
                      <a:pt x="10192" y="72294"/>
                    </a:lnTo>
                    <a:cubicBezTo>
                      <a:pt x="10192" y="81248"/>
                      <a:pt x="13811" y="85725"/>
                      <a:pt x="21145" y="85725"/>
                    </a:cubicBezTo>
                    <a:cubicBezTo>
                      <a:pt x="28480" y="85725"/>
                      <a:pt x="32099" y="81248"/>
                      <a:pt x="32099" y="72294"/>
                    </a:cubicBezTo>
                    <a:lnTo>
                      <a:pt x="32099" y="60197"/>
                    </a:lnTo>
                    <a:lnTo>
                      <a:pt x="42005" y="60197"/>
                    </a:lnTo>
                    <a:lnTo>
                      <a:pt x="42005" y="71818"/>
                    </a:lnTo>
                    <a:cubicBezTo>
                      <a:pt x="42005" y="79153"/>
                      <a:pt x="40291" y="84867"/>
                      <a:pt x="36766" y="89059"/>
                    </a:cubicBezTo>
                    <a:cubicBezTo>
                      <a:pt x="33242" y="93250"/>
                      <a:pt x="28003" y="95345"/>
                      <a:pt x="20955" y="95345"/>
                    </a:cubicBezTo>
                    <a:cubicBezTo>
                      <a:pt x="14002" y="95345"/>
                      <a:pt x="8763" y="93250"/>
                      <a:pt x="523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lnTo>
                      <a:pt x="0" y="23526"/>
                    </a:lnTo>
                    <a:cubicBezTo>
                      <a:pt x="0" y="16192"/>
                      <a:pt x="1714" y="10477"/>
                      <a:pt x="5239" y="6286"/>
                    </a:cubicBezTo>
                    <a:cubicBezTo>
                      <a:pt x="8858" y="2095"/>
                      <a:pt x="14097" y="0"/>
                      <a:pt x="20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3" name="Forme libre : forme 1842">
                <a:extLst>
                  <a:ext uri="{FF2B5EF4-FFF2-40B4-BE49-F238E27FC236}">
                    <a16:creationId xmlns:a16="http://schemas.microsoft.com/office/drawing/2014/main" id="{A068D678-6673-2D95-0829-B9105B1A2527}"/>
                  </a:ext>
                </a:extLst>
              </p:cNvPr>
              <p:cNvSpPr/>
              <p:nvPr/>
            </p:nvSpPr>
            <p:spPr>
              <a:xfrm>
                <a:off x="15800083" y="5557265"/>
                <a:ext cx="43053" cy="93440"/>
              </a:xfrm>
              <a:custGeom>
                <a:avLst/>
                <a:gdLst>
                  <a:gd name="connsiteX0" fmla="*/ 0 w 43053"/>
                  <a:gd name="connsiteY0" fmla="*/ 0 h 93440"/>
                  <a:gd name="connsiteX1" fmla="*/ 21908 w 43053"/>
                  <a:gd name="connsiteY1" fmla="*/ 0 h 93440"/>
                  <a:gd name="connsiteX2" fmla="*/ 37814 w 43053"/>
                  <a:gd name="connsiteY2" fmla="*/ 6096 h 93440"/>
                  <a:gd name="connsiteX3" fmla="*/ 43053 w 43053"/>
                  <a:gd name="connsiteY3" fmla="*/ 23241 h 93440"/>
                  <a:gd name="connsiteX4" fmla="*/ 43053 w 43053"/>
                  <a:gd name="connsiteY4" fmla="*/ 70295 h 93440"/>
                  <a:gd name="connsiteX5" fmla="*/ 37814 w 43053"/>
                  <a:gd name="connsiteY5" fmla="*/ 87344 h 93440"/>
                  <a:gd name="connsiteX6" fmla="*/ 21908 w 43053"/>
                  <a:gd name="connsiteY6" fmla="*/ 93440 h 93440"/>
                  <a:gd name="connsiteX7" fmla="*/ 0 w 43053"/>
                  <a:gd name="connsiteY7" fmla="*/ 93440 h 93440"/>
                  <a:gd name="connsiteX8" fmla="*/ 0 w 43053"/>
                  <a:gd name="connsiteY8" fmla="*/ 0 h 93440"/>
                  <a:gd name="connsiteX9" fmla="*/ 10382 w 43053"/>
                  <a:gd name="connsiteY9" fmla="*/ 83820 h 93440"/>
                  <a:gd name="connsiteX10" fmla="*/ 21717 w 43053"/>
                  <a:gd name="connsiteY10" fmla="*/ 83820 h 93440"/>
                  <a:gd name="connsiteX11" fmla="*/ 32766 w 43053"/>
                  <a:gd name="connsiteY11" fmla="*/ 70580 h 93440"/>
                  <a:gd name="connsiteX12" fmla="*/ 32766 w 43053"/>
                  <a:gd name="connsiteY12" fmla="*/ 22574 h 93440"/>
                  <a:gd name="connsiteX13" fmla="*/ 21527 w 43053"/>
                  <a:gd name="connsiteY13" fmla="*/ 9334 h 93440"/>
                  <a:gd name="connsiteX14" fmla="*/ 10287 w 43053"/>
                  <a:gd name="connsiteY14" fmla="*/ 9334 h 93440"/>
                  <a:gd name="connsiteX15" fmla="*/ 10287 w 43053"/>
                  <a:gd name="connsiteY15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053" h="93440">
                    <a:moveTo>
                      <a:pt x="0" y="0"/>
                    </a:moveTo>
                    <a:lnTo>
                      <a:pt x="21908" y="0"/>
                    </a:lnTo>
                    <a:cubicBezTo>
                      <a:pt x="29051" y="0"/>
                      <a:pt x="34290" y="2000"/>
                      <a:pt x="37814" y="6096"/>
                    </a:cubicBezTo>
                    <a:cubicBezTo>
                      <a:pt x="41338" y="10096"/>
                      <a:pt x="43053" y="15811"/>
                      <a:pt x="43053" y="23241"/>
                    </a:cubicBezTo>
                    <a:lnTo>
                      <a:pt x="43053" y="70295"/>
                    </a:lnTo>
                    <a:cubicBezTo>
                      <a:pt x="43053" y="77629"/>
                      <a:pt x="41338" y="83248"/>
                      <a:pt x="37814" y="87344"/>
                    </a:cubicBezTo>
                    <a:cubicBezTo>
                      <a:pt x="34290" y="91440"/>
                      <a:pt x="28956" y="93440"/>
                      <a:pt x="21908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83820"/>
                    </a:moveTo>
                    <a:lnTo>
                      <a:pt x="21717" y="83820"/>
                    </a:lnTo>
                    <a:cubicBezTo>
                      <a:pt x="29051" y="83820"/>
                      <a:pt x="32766" y="79439"/>
                      <a:pt x="32766" y="70580"/>
                    </a:cubicBezTo>
                    <a:lnTo>
                      <a:pt x="32766" y="22574"/>
                    </a:lnTo>
                    <a:cubicBezTo>
                      <a:pt x="32766" y="13811"/>
                      <a:pt x="29051" y="9334"/>
                      <a:pt x="21527" y="9334"/>
                    </a:cubicBezTo>
                    <a:lnTo>
                      <a:pt x="10287" y="9334"/>
                    </a:lnTo>
                    <a:lnTo>
                      <a:pt x="10287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4" name="Forme libre : forme 1843">
                <a:extLst>
                  <a:ext uri="{FF2B5EF4-FFF2-40B4-BE49-F238E27FC236}">
                    <a16:creationId xmlns:a16="http://schemas.microsoft.com/office/drawing/2014/main" id="{801B073B-E18A-6F12-6B31-FF95669064EF}"/>
                  </a:ext>
                </a:extLst>
              </p:cNvPr>
              <p:cNvSpPr/>
              <p:nvPr/>
            </p:nvSpPr>
            <p:spPr>
              <a:xfrm>
                <a:off x="15853709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60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2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2" y="92297"/>
                      <a:pt x="27813" y="94392"/>
                      <a:pt x="20860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10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5" name="Forme libre : forme 1844">
                <a:extLst>
                  <a:ext uri="{FF2B5EF4-FFF2-40B4-BE49-F238E27FC236}">
                    <a16:creationId xmlns:a16="http://schemas.microsoft.com/office/drawing/2014/main" id="{847556D3-2D2D-0800-776C-AF1B8F6CD3C2}"/>
                  </a:ext>
                </a:extLst>
              </p:cNvPr>
              <p:cNvSpPr/>
              <p:nvPr/>
            </p:nvSpPr>
            <p:spPr>
              <a:xfrm>
                <a:off x="15929147" y="5557265"/>
                <a:ext cx="42767" cy="93440"/>
              </a:xfrm>
              <a:custGeom>
                <a:avLst/>
                <a:gdLst>
                  <a:gd name="connsiteX0" fmla="*/ 0 w 42767"/>
                  <a:gd name="connsiteY0" fmla="*/ 0 h 93440"/>
                  <a:gd name="connsiteX1" fmla="*/ 20955 w 42767"/>
                  <a:gd name="connsiteY1" fmla="*/ 0 h 93440"/>
                  <a:gd name="connsiteX2" fmla="*/ 36385 w 42767"/>
                  <a:gd name="connsiteY2" fmla="*/ 5048 h 93440"/>
                  <a:gd name="connsiteX3" fmla="*/ 41148 w 42767"/>
                  <a:gd name="connsiteY3" fmla="*/ 20669 h 93440"/>
                  <a:gd name="connsiteX4" fmla="*/ 41148 w 42767"/>
                  <a:gd name="connsiteY4" fmla="*/ 25051 h 93440"/>
                  <a:gd name="connsiteX5" fmla="*/ 38576 w 42767"/>
                  <a:gd name="connsiteY5" fmla="*/ 37242 h 93440"/>
                  <a:gd name="connsiteX6" fmla="*/ 30194 w 42767"/>
                  <a:gd name="connsiteY6" fmla="*/ 43625 h 93440"/>
                  <a:gd name="connsiteX7" fmla="*/ 42767 w 42767"/>
                  <a:gd name="connsiteY7" fmla="*/ 63627 h 93440"/>
                  <a:gd name="connsiteX8" fmla="*/ 42767 w 42767"/>
                  <a:gd name="connsiteY8" fmla="*/ 71533 h 93440"/>
                  <a:gd name="connsiteX9" fmla="*/ 21431 w 42767"/>
                  <a:gd name="connsiteY9" fmla="*/ 93440 h 93440"/>
                  <a:gd name="connsiteX10" fmla="*/ 0 w 42767"/>
                  <a:gd name="connsiteY10" fmla="*/ 93440 h 93440"/>
                  <a:gd name="connsiteX11" fmla="*/ 0 w 42767"/>
                  <a:gd name="connsiteY11" fmla="*/ 0 h 93440"/>
                  <a:gd name="connsiteX12" fmla="*/ 10382 w 42767"/>
                  <a:gd name="connsiteY12" fmla="*/ 39624 h 93440"/>
                  <a:gd name="connsiteX13" fmla="*/ 18383 w 42767"/>
                  <a:gd name="connsiteY13" fmla="*/ 39624 h 93440"/>
                  <a:gd name="connsiteX14" fmla="*/ 27908 w 42767"/>
                  <a:gd name="connsiteY14" fmla="*/ 36957 h 93440"/>
                  <a:gd name="connsiteX15" fmla="*/ 30861 w 42767"/>
                  <a:gd name="connsiteY15" fmla="*/ 27241 h 93440"/>
                  <a:gd name="connsiteX16" fmla="*/ 30861 w 42767"/>
                  <a:gd name="connsiteY16" fmla="*/ 21812 h 93440"/>
                  <a:gd name="connsiteX17" fmla="*/ 28480 w 42767"/>
                  <a:gd name="connsiteY17" fmla="*/ 12573 h 93440"/>
                  <a:gd name="connsiteX18" fmla="*/ 20574 w 42767"/>
                  <a:gd name="connsiteY18" fmla="*/ 9620 h 93440"/>
                  <a:gd name="connsiteX19" fmla="*/ 10287 w 42767"/>
                  <a:gd name="connsiteY19" fmla="*/ 9620 h 93440"/>
                  <a:gd name="connsiteX20" fmla="*/ 10287 w 42767"/>
                  <a:gd name="connsiteY20" fmla="*/ 39624 h 93440"/>
                  <a:gd name="connsiteX21" fmla="*/ 10382 w 42767"/>
                  <a:gd name="connsiteY21" fmla="*/ 83820 h 93440"/>
                  <a:gd name="connsiteX22" fmla="*/ 21431 w 42767"/>
                  <a:gd name="connsiteY22" fmla="*/ 83820 h 93440"/>
                  <a:gd name="connsiteX23" fmla="*/ 32480 w 42767"/>
                  <a:gd name="connsiteY23" fmla="*/ 71151 h 93440"/>
                  <a:gd name="connsiteX24" fmla="*/ 32480 w 42767"/>
                  <a:gd name="connsiteY24" fmla="*/ 62865 h 93440"/>
                  <a:gd name="connsiteX25" fmla="*/ 29432 w 42767"/>
                  <a:gd name="connsiteY25" fmla="*/ 52101 h 93440"/>
                  <a:gd name="connsiteX26" fmla="*/ 19431 w 42767"/>
                  <a:gd name="connsiteY26" fmla="*/ 48959 h 93440"/>
                  <a:gd name="connsiteX27" fmla="*/ 10382 w 42767"/>
                  <a:gd name="connsiteY27" fmla="*/ 48959 h 93440"/>
                  <a:gd name="connsiteX28" fmla="*/ 10382 w 42767"/>
                  <a:gd name="connsiteY28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767" h="93440">
                    <a:moveTo>
                      <a:pt x="0" y="0"/>
                    </a:moveTo>
                    <a:lnTo>
                      <a:pt x="20955" y="0"/>
                    </a:lnTo>
                    <a:cubicBezTo>
                      <a:pt x="28099" y="0"/>
                      <a:pt x="33242" y="1714"/>
                      <a:pt x="36385" y="5048"/>
                    </a:cubicBezTo>
                    <a:cubicBezTo>
                      <a:pt x="39529" y="8382"/>
                      <a:pt x="41148" y="13621"/>
                      <a:pt x="41148" y="20669"/>
                    </a:cubicBezTo>
                    <a:lnTo>
                      <a:pt x="41148" y="25051"/>
                    </a:lnTo>
                    <a:cubicBezTo>
                      <a:pt x="41148" y="30194"/>
                      <a:pt x="40291" y="34290"/>
                      <a:pt x="38576" y="37242"/>
                    </a:cubicBezTo>
                    <a:cubicBezTo>
                      <a:pt x="36862" y="40195"/>
                      <a:pt x="34099" y="42291"/>
                      <a:pt x="30194" y="43625"/>
                    </a:cubicBezTo>
                    <a:cubicBezTo>
                      <a:pt x="38576" y="45911"/>
                      <a:pt x="42767" y="52578"/>
                      <a:pt x="42767" y="63627"/>
                    </a:cubicBezTo>
                    <a:lnTo>
                      <a:pt x="42767" y="71533"/>
                    </a:lnTo>
                    <a:cubicBezTo>
                      <a:pt x="42767" y="86106"/>
                      <a:pt x="35623" y="93440"/>
                      <a:pt x="21431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39624"/>
                    </a:moveTo>
                    <a:lnTo>
                      <a:pt x="18383" y="39624"/>
                    </a:lnTo>
                    <a:cubicBezTo>
                      <a:pt x="22765" y="39624"/>
                      <a:pt x="25908" y="38767"/>
                      <a:pt x="27908" y="36957"/>
                    </a:cubicBezTo>
                    <a:cubicBezTo>
                      <a:pt x="29908" y="35147"/>
                      <a:pt x="30861" y="31909"/>
                      <a:pt x="30861" y="27241"/>
                    </a:cubicBezTo>
                    <a:lnTo>
                      <a:pt x="30861" y="21812"/>
                    </a:lnTo>
                    <a:cubicBezTo>
                      <a:pt x="30861" y="17621"/>
                      <a:pt x="30099" y="14573"/>
                      <a:pt x="28480" y="12573"/>
                    </a:cubicBezTo>
                    <a:cubicBezTo>
                      <a:pt x="26860" y="10573"/>
                      <a:pt x="24289" y="9620"/>
                      <a:pt x="20574" y="9620"/>
                    </a:cubicBezTo>
                    <a:lnTo>
                      <a:pt x="10287" y="9620"/>
                    </a:lnTo>
                    <a:lnTo>
                      <a:pt x="10287" y="39624"/>
                    </a:lnTo>
                    <a:close/>
                    <a:moveTo>
                      <a:pt x="10382" y="83820"/>
                    </a:moveTo>
                    <a:lnTo>
                      <a:pt x="21431" y="83820"/>
                    </a:lnTo>
                    <a:cubicBezTo>
                      <a:pt x="28765" y="83820"/>
                      <a:pt x="32480" y="79629"/>
                      <a:pt x="32480" y="71151"/>
                    </a:cubicBezTo>
                    <a:lnTo>
                      <a:pt x="32480" y="62865"/>
                    </a:lnTo>
                    <a:cubicBezTo>
                      <a:pt x="32480" y="57817"/>
                      <a:pt x="31432" y="54197"/>
                      <a:pt x="29432" y="52101"/>
                    </a:cubicBezTo>
                    <a:cubicBezTo>
                      <a:pt x="27432" y="50006"/>
                      <a:pt x="24098" y="48959"/>
                      <a:pt x="19431" y="48959"/>
                    </a:cubicBezTo>
                    <a:lnTo>
                      <a:pt x="10382" y="48959"/>
                    </a:lnTo>
                    <a:lnTo>
                      <a:pt x="10382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6" name="Forme libre : forme 1845">
                <a:extLst>
                  <a:ext uri="{FF2B5EF4-FFF2-40B4-BE49-F238E27FC236}">
                    <a16:creationId xmlns:a16="http://schemas.microsoft.com/office/drawing/2014/main" id="{0E3D9A05-9F54-6280-6672-6EDC81DE2621}"/>
                  </a:ext>
                </a:extLst>
              </p:cNvPr>
              <p:cNvSpPr/>
              <p:nvPr/>
            </p:nvSpPr>
            <p:spPr>
              <a:xfrm>
                <a:off x="15982011" y="5556217"/>
                <a:ext cx="42767" cy="95345"/>
              </a:xfrm>
              <a:custGeom>
                <a:avLst/>
                <a:gdLst>
                  <a:gd name="connsiteX0" fmla="*/ 0 w 42767"/>
                  <a:gd name="connsiteY0" fmla="*/ 71818 h 95345"/>
                  <a:gd name="connsiteX1" fmla="*/ 0 w 42767"/>
                  <a:gd name="connsiteY1" fmla="*/ 23526 h 95345"/>
                  <a:gd name="connsiteX2" fmla="*/ 5429 w 42767"/>
                  <a:gd name="connsiteY2" fmla="*/ 6286 h 95345"/>
                  <a:gd name="connsiteX3" fmla="*/ 21336 w 42767"/>
                  <a:gd name="connsiteY3" fmla="*/ 0 h 95345"/>
                  <a:gd name="connsiteX4" fmla="*/ 37338 w 42767"/>
                  <a:gd name="connsiteY4" fmla="*/ 6286 h 95345"/>
                  <a:gd name="connsiteX5" fmla="*/ 42767 w 42767"/>
                  <a:gd name="connsiteY5" fmla="*/ 23526 h 95345"/>
                  <a:gd name="connsiteX6" fmla="*/ 42767 w 42767"/>
                  <a:gd name="connsiteY6" fmla="*/ 71818 h 95345"/>
                  <a:gd name="connsiteX7" fmla="*/ 37338 w 42767"/>
                  <a:gd name="connsiteY7" fmla="*/ 89059 h 95345"/>
                  <a:gd name="connsiteX8" fmla="*/ 21336 w 42767"/>
                  <a:gd name="connsiteY8" fmla="*/ 95345 h 95345"/>
                  <a:gd name="connsiteX9" fmla="*/ 5429 w 42767"/>
                  <a:gd name="connsiteY9" fmla="*/ 89059 h 95345"/>
                  <a:gd name="connsiteX10" fmla="*/ 0 w 42767"/>
                  <a:gd name="connsiteY10" fmla="*/ 71818 h 95345"/>
                  <a:gd name="connsiteX11" fmla="*/ 10192 w 42767"/>
                  <a:gd name="connsiteY11" fmla="*/ 23050 h 95345"/>
                  <a:gd name="connsiteX12" fmla="*/ 10192 w 42767"/>
                  <a:gd name="connsiteY12" fmla="*/ 72390 h 95345"/>
                  <a:gd name="connsiteX13" fmla="*/ 21241 w 42767"/>
                  <a:gd name="connsiteY13" fmla="*/ 85820 h 95345"/>
                  <a:gd name="connsiteX14" fmla="*/ 32290 w 42767"/>
                  <a:gd name="connsiteY14" fmla="*/ 72390 h 95345"/>
                  <a:gd name="connsiteX15" fmla="*/ 32290 w 42767"/>
                  <a:gd name="connsiteY15" fmla="*/ 23050 h 95345"/>
                  <a:gd name="connsiteX16" fmla="*/ 21241 w 42767"/>
                  <a:gd name="connsiteY16" fmla="*/ 9620 h 95345"/>
                  <a:gd name="connsiteX17" fmla="*/ 10192 w 42767"/>
                  <a:gd name="connsiteY17" fmla="*/ 23050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767" h="95345">
                    <a:moveTo>
                      <a:pt x="0" y="71818"/>
                    </a:moveTo>
                    <a:lnTo>
                      <a:pt x="0" y="23526"/>
                    </a:lnTo>
                    <a:cubicBezTo>
                      <a:pt x="0" y="16193"/>
                      <a:pt x="1810" y="10477"/>
                      <a:pt x="5429" y="6286"/>
                    </a:cubicBezTo>
                    <a:cubicBezTo>
                      <a:pt x="9049" y="2095"/>
                      <a:pt x="14383" y="0"/>
                      <a:pt x="21336" y="0"/>
                    </a:cubicBezTo>
                    <a:cubicBezTo>
                      <a:pt x="28289" y="0"/>
                      <a:pt x="33719" y="2095"/>
                      <a:pt x="37338" y="6286"/>
                    </a:cubicBezTo>
                    <a:cubicBezTo>
                      <a:pt x="40957" y="10477"/>
                      <a:pt x="42767" y="16193"/>
                      <a:pt x="42767" y="23526"/>
                    </a:cubicBezTo>
                    <a:lnTo>
                      <a:pt x="42767" y="71818"/>
                    </a:lnTo>
                    <a:cubicBezTo>
                      <a:pt x="42767" y="79153"/>
                      <a:pt x="40957" y="84867"/>
                      <a:pt x="37338" y="89059"/>
                    </a:cubicBezTo>
                    <a:cubicBezTo>
                      <a:pt x="33719" y="93250"/>
                      <a:pt x="28385" y="95345"/>
                      <a:pt x="21336" y="95345"/>
                    </a:cubicBezTo>
                    <a:cubicBezTo>
                      <a:pt x="14383" y="95345"/>
                      <a:pt x="9144" y="93250"/>
                      <a:pt x="542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close/>
                    <a:moveTo>
                      <a:pt x="10192" y="23050"/>
                    </a:moveTo>
                    <a:lnTo>
                      <a:pt x="10192" y="72390"/>
                    </a:lnTo>
                    <a:cubicBezTo>
                      <a:pt x="10192" y="81343"/>
                      <a:pt x="13906" y="85820"/>
                      <a:pt x="21241" y="85820"/>
                    </a:cubicBezTo>
                    <a:cubicBezTo>
                      <a:pt x="28575" y="85820"/>
                      <a:pt x="32290" y="81343"/>
                      <a:pt x="32290" y="72390"/>
                    </a:cubicBezTo>
                    <a:lnTo>
                      <a:pt x="32290" y="23050"/>
                    </a:lnTo>
                    <a:cubicBezTo>
                      <a:pt x="32290" y="14097"/>
                      <a:pt x="28575" y="9620"/>
                      <a:pt x="21241" y="9620"/>
                    </a:cubicBezTo>
                    <a:cubicBezTo>
                      <a:pt x="13906" y="9525"/>
                      <a:pt x="10192" y="14001"/>
                      <a:pt x="10192" y="23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7" name="Forme libre : forme 1846">
                <a:extLst>
                  <a:ext uri="{FF2B5EF4-FFF2-40B4-BE49-F238E27FC236}">
                    <a16:creationId xmlns:a16="http://schemas.microsoft.com/office/drawing/2014/main" id="{3830226E-C7DC-840C-E2D4-BC872A928B1F}"/>
                  </a:ext>
                </a:extLst>
              </p:cNvPr>
              <p:cNvSpPr/>
              <p:nvPr/>
            </p:nvSpPr>
            <p:spPr>
              <a:xfrm>
                <a:off x="16035446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59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1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1" y="92297"/>
                      <a:pt x="27813" y="94392"/>
                      <a:pt x="20859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09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8" name="Forme libre : forme 1847">
                <a:extLst>
                  <a:ext uri="{FF2B5EF4-FFF2-40B4-BE49-F238E27FC236}">
                    <a16:creationId xmlns:a16="http://schemas.microsoft.com/office/drawing/2014/main" id="{6FD81D84-F10F-AE8A-0621-C91A3ECE9D7C}"/>
                  </a:ext>
                </a:extLst>
              </p:cNvPr>
              <p:cNvSpPr/>
              <p:nvPr/>
            </p:nvSpPr>
            <p:spPr>
              <a:xfrm>
                <a:off x="16088882" y="5557265"/>
                <a:ext cx="43624" cy="93440"/>
              </a:xfrm>
              <a:custGeom>
                <a:avLst/>
                <a:gdLst>
                  <a:gd name="connsiteX0" fmla="*/ 0 w 43624"/>
                  <a:gd name="connsiteY0" fmla="*/ 0 h 93440"/>
                  <a:gd name="connsiteX1" fmla="*/ 20764 w 43624"/>
                  <a:gd name="connsiteY1" fmla="*/ 0 h 93440"/>
                  <a:gd name="connsiteX2" fmla="*/ 36576 w 43624"/>
                  <a:gd name="connsiteY2" fmla="*/ 5334 h 93440"/>
                  <a:gd name="connsiteX3" fmla="*/ 41624 w 43624"/>
                  <a:gd name="connsiteY3" fmla="*/ 21336 h 93440"/>
                  <a:gd name="connsiteX4" fmla="*/ 41624 w 43624"/>
                  <a:gd name="connsiteY4" fmla="*/ 28956 h 93440"/>
                  <a:gd name="connsiteX5" fmla="*/ 30004 w 43624"/>
                  <a:gd name="connsiteY5" fmla="*/ 48196 h 93440"/>
                  <a:gd name="connsiteX6" fmla="*/ 41720 w 43624"/>
                  <a:gd name="connsiteY6" fmla="*/ 67627 h 93440"/>
                  <a:gd name="connsiteX7" fmla="*/ 41720 w 43624"/>
                  <a:gd name="connsiteY7" fmla="*/ 82201 h 93440"/>
                  <a:gd name="connsiteX8" fmla="*/ 43624 w 43624"/>
                  <a:gd name="connsiteY8" fmla="*/ 93440 h 93440"/>
                  <a:gd name="connsiteX9" fmla="*/ 33052 w 43624"/>
                  <a:gd name="connsiteY9" fmla="*/ 93440 h 93440"/>
                  <a:gd name="connsiteX10" fmla="*/ 31337 w 43624"/>
                  <a:gd name="connsiteY10" fmla="*/ 82105 h 93440"/>
                  <a:gd name="connsiteX11" fmla="*/ 31337 w 43624"/>
                  <a:gd name="connsiteY11" fmla="*/ 67437 h 93440"/>
                  <a:gd name="connsiteX12" fmla="*/ 27908 w 43624"/>
                  <a:gd name="connsiteY12" fmla="*/ 56674 h 93440"/>
                  <a:gd name="connsiteX13" fmla="*/ 17716 w 43624"/>
                  <a:gd name="connsiteY13" fmla="*/ 53530 h 93440"/>
                  <a:gd name="connsiteX14" fmla="*/ 10382 w 43624"/>
                  <a:gd name="connsiteY14" fmla="*/ 53530 h 93440"/>
                  <a:gd name="connsiteX15" fmla="*/ 10382 w 43624"/>
                  <a:gd name="connsiteY15" fmla="*/ 93440 h 93440"/>
                  <a:gd name="connsiteX16" fmla="*/ 0 w 43624"/>
                  <a:gd name="connsiteY16" fmla="*/ 93440 h 93440"/>
                  <a:gd name="connsiteX17" fmla="*/ 0 w 43624"/>
                  <a:gd name="connsiteY17" fmla="*/ 0 h 93440"/>
                  <a:gd name="connsiteX18" fmla="*/ 10382 w 43624"/>
                  <a:gd name="connsiteY18" fmla="*/ 44005 h 93440"/>
                  <a:gd name="connsiteX19" fmla="*/ 18097 w 43624"/>
                  <a:gd name="connsiteY19" fmla="*/ 44005 h 93440"/>
                  <a:gd name="connsiteX20" fmla="*/ 28004 w 43624"/>
                  <a:gd name="connsiteY20" fmla="*/ 41243 h 93440"/>
                  <a:gd name="connsiteX21" fmla="*/ 31242 w 43624"/>
                  <a:gd name="connsiteY21" fmla="*/ 31242 h 93440"/>
                  <a:gd name="connsiteX22" fmla="*/ 31242 w 43624"/>
                  <a:gd name="connsiteY22" fmla="*/ 22289 h 93440"/>
                  <a:gd name="connsiteX23" fmla="*/ 20479 w 43624"/>
                  <a:gd name="connsiteY23" fmla="*/ 9525 h 93440"/>
                  <a:gd name="connsiteX24" fmla="*/ 10382 w 43624"/>
                  <a:gd name="connsiteY24" fmla="*/ 9525 h 93440"/>
                  <a:gd name="connsiteX25" fmla="*/ 10382 w 43624"/>
                  <a:gd name="connsiteY25" fmla="*/ 44005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624" h="93440">
                    <a:moveTo>
                      <a:pt x="0" y="0"/>
                    </a:moveTo>
                    <a:lnTo>
                      <a:pt x="20764" y="0"/>
                    </a:lnTo>
                    <a:cubicBezTo>
                      <a:pt x="28004" y="0"/>
                      <a:pt x="33242" y="1810"/>
                      <a:pt x="36576" y="5334"/>
                    </a:cubicBezTo>
                    <a:cubicBezTo>
                      <a:pt x="39910" y="8858"/>
                      <a:pt x="41624" y="14192"/>
                      <a:pt x="41624" y="21336"/>
                    </a:cubicBezTo>
                    <a:lnTo>
                      <a:pt x="41624" y="28956"/>
                    </a:lnTo>
                    <a:cubicBezTo>
                      <a:pt x="41624" y="39243"/>
                      <a:pt x="37719" y="45625"/>
                      <a:pt x="30004" y="48196"/>
                    </a:cubicBezTo>
                    <a:cubicBezTo>
                      <a:pt x="37814" y="50482"/>
                      <a:pt x="41720" y="56959"/>
                      <a:pt x="41720" y="67627"/>
                    </a:cubicBezTo>
                    <a:lnTo>
                      <a:pt x="41720" y="82201"/>
                    </a:lnTo>
                    <a:cubicBezTo>
                      <a:pt x="41720" y="87344"/>
                      <a:pt x="42386" y="91059"/>
                      <a:pt x="43624" y="93440"/>
                    </a:cubicBezTo>
                    <a:lnTo>
                      <a:pt x="33052" y="93440"/>
                    </a:lnTo>
                    <a:cubicBezTo>
                      <a:pt x="31909" y="90868"/>
                      <a:pt x="31337" y="87059"/>
                      <a:pt x="31337" y="82105"/>
                    </a:cubicBezTo>
                    <a:lnTo>
                      <a:pt x="31337" y="67437"/>
                    </a:lnTo>
                    <a:cubicBezTo>
                      <a:pt x="31337" y="62389"/>
                      <a:pt x="30194" y="58769"/>
                      <a:pt x="27908" y="56674"/>
                    </a:cubicBezTo>
                    <a:cubicBezTo>
                      <a:pt x="25622" y="54578"/>
                      <a:pt x="22193" y="53530"/>
                      <a:pt x="17716" y="53530"/>
                    </a:cubicBezTo>
                    <a:lnTo>
                      <a:pt x="10382" y="53530"/>
                    </a:lnTo>
                    <a:lnTo>
                      <a:pt x="10382" y="93440"/>
                    </a:ln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44005"/>
                    </a:moveTo>
                    <a:lnTo>
                      <a:pt x="18097" y="44005"/>
                    </a:lnTo>
                    <a:cubicBezTo>
                      <a:pt x="22574" y="44005"/>
                      <a:pt x="25813" y="43053"/>
                      <a:pt x="28004" y="41243"/>
                    </a:cubicBezTo>
                    <a:cubicBezTo>
                      <a:pt x="30194" y="39434"/>
                      <a:pt x="31242" y="36004"/>
                      <a:pt x="31242" y="31242"/>
                    </a:cubicBezTo>
                    <a:lnTo>
                      <a:pt x="31242" y="22289"/>
                    </a:lnTo>
                    <a:cubicBezTo>
                      <a:pt x="31242" y="13716"/>
                      <a:pt x="27622" y="9525"/>
                      <a:pt x="20479" y="9525"/>
                    </a:cubicBezTo>
                    <a:lnTo>
                      <a:pt x="10382" y="9525"/>
                    </a:lnTo>
                    <a:lnTo>
                      <a:pt x="10382" y="440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49" name="Forme libre : forme 1848">
                <a:extLst>
                  <a:ext uri="{FF2B5EF4-FFF2-40B4-BE49-F238E27FC236}">
                    <a16:creationId xmlns:a16="http://schemas.microsoft.com/office/drawing/2014/main" id="{43D18C1A-E434-825B-56C7-1BD9080504CD}"/>
                  </a:ext>
                </a:extLst>
              </p:cNvPr>
              <p:cNvSpPr/>
              <p:nvPr/>
            </p:nvSpPr>
            <p:spPr>
              <a:xfrm>
                <a:off x="16141840" y="5556313"/>
                <a:ext cx="42100" cy="95250"/>
              </a:xfrm>
              <a:custGeom>
                <a:avLst/>
                <a:gdLst>
                  <a:gd name="connsiteX0" fmla="*/ 21050 w 42100"/>
                  <a:gd name="connsiteY0" fmla="*/ 0 h 95250"/>
                  <a:gd name="connsiteX1" fmla="*/ 36862 w 42100"/>
                  <a:gd name="connsiteY1" fmla="*/ 6286 h 95250"/>
                  <a:gd name="connsiteX2" fmla="*/ 42101 w 42100"/>
                  <a:gd name="connsiteY2" fmla="*/ 23526 h 95250"/>
                  <a:gd name="connsiteX3" fmla="*/ 42101 w 42100"/>
                  <a:gd name="connsiteY3" fmla="*/ 31528 h 95250"/>
                  <a:gd name="connsiteX4" fmla="*/ 32195 w 42100"/>
                  <a:gd name="connsiteY4" fmla="*/ 31528 h 95250"/>
                  <a:gd name="connsiteX5" fmla="*/ 32195 w 42100"/>
                  <a:gd name="connsiteY5" fmla="*/ 22955 h 95250"/>
                  <a:gd name="connsiteX6" fmla="*/ 21241 w 42100"/>
                  <a:gd name="connsiteY6" fmla="*/ 9525 h 95250"/>
                  <a:gd name="connsiteX7" fmla="*/ 10287 w 42100"/>
                  <a:gd name="connsiteY7" fmla="*/ 22955 h 95250"/>
                  <a:gd name="connsiteX8" fmla="*/ 10287 w 42100"/>
                  <a:gd name="connsiteY8" fmla="*/ 72294 h 95250"/>
                  <a:gd name="connsiteX9" fmla="*/ 21241 w 42100"/>
                  <a:gd name="connsiteY9" fmla="*/ 85725 h 95250"/>
                  <a:gd name="connsiteX10" fmla="*/ 32195 w 42100"/>
                  <a:gd name="connsiteY10" fmla="*/ 72294 h 95250"/>
                  <a:gd name="connsiteX11" fmla="*/ 32195 w 42100"/>
                  <a:gd name="connsiteY11" fmla="*/ 53625 h 95250"/>
                  <a:gd name="connsiteX12" fmla="*/ 22574 w 42100"/>
                  <a:gd name="connsiteY12" fmla="*/ 53625 h 95250"/>
                  <a:gd name="connsiteX13" fmla="*/ 22574 w 42100"/>
                  <a:gd name="connsiteY13" fmla="*/ 44291 h 95250"/>
                  <a:gd name="connsiteX14" fmla="*/ 42005 w 42100"/>
                  <a:gd name="connsiteY14" fmla="*/ 44291 h 95250"/>
                  <a:gd name="connsiteX15" fmla="*/ 42005 w 42100"/>
                  <a:gd name="connsiteY15" fmla="*/ 71723 h 95250"/>
                  <a:gd name="connsiteX16" fmla="*/ 36767 w 42100"/>
                  <a:gd name="connsiteY16" fmla="*/ 88963 h 95250"/>
                  <a:gd name="connsiteX17" fmla="*/ 20955 w 42100"/>
                  <a:gd name="connsiteY17" fmla="*/ 95250 h 95250"/>
                  <a:gd name="connsiteX18" fmla="*/ 5239 w 42100"/>
                  <a:gd name="connsiteY18" fmla="*/ 88963 h 95250"/>
                  <a:gd name="connsiteX19" fmla="*/ 0 w 42100"/>
                  <a:gd name="connsiteY19" fmla="*/ 71723 h 95250"/>
                  <a:gd name="connsiteX20" fmla="*/ 0 w 42100"/>
                  <a:gd name="connsiteY20" fmla="*/ 23431 h 95250"/>
                  <a:gd name="connsiteX21" fmla="*/ 5239 w 42100"/>
                  <a:gd name="connsiteY21" fmla="*/ 6191 h 95250"/>
                  <a:gd name="connsiteX22" fmla="*/ 21050 w 42100"/>
                  <a:gd name="connsiteY22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100" h="95250">
                    <a:moveTo>
                      <a:pt x="21050" y="0"/>
                    </a:moveTo>
                    <a:cubicBezTo>
                      <a:pt x="28099" y="0"/>
                      <a:pt x="33338" y="2095"/>
                      <a:pt x="36862" y="6286"/>
                    </a:cubicBezTo>
                    <a:cubicBezTo>
                      <a:pt x="40386" y="10477"/>
                      <a:pt x="42101" y="16192"/>
                      <a:pt x="42101" y="23526"/>
                    </a:cubicBezTo>
                    <a:lnTo>
                      <a:pt x="42101" y="31528"/>
                    </a:lnTo>
                    <a:lnTo>
                      <a:pt x="32195" y="31528"/>
                    </a:lnTo>
                    <a:lnTo>
                      <a:pt x="32195" y="22955"/>
                    </a:lnTo>
                    <a:cubicBezTo>
                      <a:pt x="32195" y="14001"/>
                      <a:pt x="28575" y="9525"/>
                      <a:pt x="21241" y="9525"/>
                    </a:cubicBezTo>
                    <a:cubicBezTo>
                      <a:pt x="13906" y="9525"/>
                      <a:pt x="10287" y="14001"/>
                      <a:pt x="10287" y="22955"/>
                    </a:cubicBezTo>
                    <a:lnTo>
                      <a:pt x="10287" y="72294"/>
                    </a:lnTo>
                    <a:cubicBezTo>
                      <a:pt x="10287" y="81248"/>
                      <a:pt x="13906" y="85725"/>
                      <a:pt x="21241" y="85725"/>
                    </a:cubicBezTo>
                    <a:cubicBezTo>
                      <a:pt x="28575" y="85725"/>
                      <a:pt x="32195" y="81248"/>
                      <a:pt x="32195" y="72294"/>
                    </a:cubicBezTo>
                    <a:lnTo>
                      <a:pt x="32195" y="53625"/>
                    </a:lnTo>
                    <a:lnTo>
                      <a:pt x="22574" y="53625"/>
                    </a:lnTo>
                    <a:lnTo>
                      <a:pt x="22574" y="44291"/>
                    </a:lnTo>
                    <a:lnTo>
                      <a:pt x="42005" y="44291"/>
                    </a:lnTo>
                    <a:lnTo>
                      <a:pt x="42005" y="71723"/>
                    </a:lnTo>
                    <a:cubicBezTo>
                      <a:pt x="42005" y="79057"/>
                      <a:pt x="40291" y="84772"/>
                      <a:pt x="36767" y="88963"/>
                    </a:cubicBezTo>
                    <a:cubicBezTo>
                      <a:pt x="33242" y="93154"/>
                      <a:pt x="28004" y="95250"/>
                      <a:pt x="20955" y="95250"/>
                    </a:cubicBezTo>
                    <a:cubicBezTo>
                      <a:pt x="14002" y="95250"/>
                      <a:pt x="8763" y="93154"/>
                      <a:pt x="5239" y="88963"/>
                    </a:cubicBezTo>
                    <a:cubicBezTo>
                      <a:pt x="1714" y="84772"/>
                      <a:pt x="0" y="79057"/>
                      <a:pt x="0" y="71723"/>
                    </a:cubicBezTo>
                    <a:lnTo>
                      <a:pt x="0" y="23431"/>
                    </a:lnTo>
                    <a:cubicBezTo>
                      <a:pt x="0" y="16097"/>
                      <a:pt x="1714" y="10382"/>
                      <a:pt x="5239" y="6191"/>
                    </a:cubicBezTo>
                    <a:cubicBezTo>
                      <a:pt x="8954" y="2095"/>
                      <a:pt x="14097" y="0"/>
                      <a:pt x="2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50" name="Forme libre : forme 1849">
                <a:extLst>
                  <a:ext uri="{FF2B5EF4-FFF2-40B4-BE49-F238E27FC236}">
                    <a16:creationId xmlns:a16="http://schemas.microsoft.com/office/drawing/2014/main" id="{F74F0C97-B497-A3E8-84EF-3133E392815A}"/>
                  </a:ext>
                </a:extLst>
              </p:cNvPr>
              <p:cNvSpPr/>
              <p:nvPr/>
            </p:nvSpPr>
            <p:spPr>
              <a:xfrm>
                <a:off x="16195181" y="5557265"/>
                <a:ext cx="38385" cy="93344"/>
              </a:xfrm>
              <a:custGeom>
                <a:avLst/>
                <a:gdLst>
                  <a:gd name="connsiteX0" fmla="*/ 10382 w 38385"/>
                  <a:gd name="connsiteY0" fmla="*/ 41339 h 93344"/>
                  <a:gd name="connsiteX1" fmla="*/ 33147 w 38385"/>
                  <a:gd name="connsiteY1" fmla="*/ 41339 h 93344"/>
                  <a:gd name="connsiteX2" fmla="*/ 33147 w 38385"/>
                  <a:gd name="connsiteY2" fmla="*/ 50673 h 93344"/>
                  <a:gd name="connsiteX3" fmla="*/ 10382 w 38385"/>
                  <a:gd name="connsiteY3" fmla="*/ 50673 h 93344"/>
                  <a:gd name="connsiteX4" fmla="*/ 10382 w 38385"/>
                  <a:gd name="connsiteY4" fmla="*/ 83915 h 93344"/>
                  <a:gd name="connsiteX5" fmla="*/ 38386 w 38385"/>
                  <a:gd name="connsiteY5" fmla="*/ 83915 h 93344"/>
                  <a:gd name="connsiteX6" fmla="*/ 38386 w 38385"/>
                  <a:gd name="connsiteY6" fmla="*/ 93345 h 93344"/>
                  <a:gd name="connsiteX7" fmla="*/ 0 w 38385"/>
                  <a:gd name="connsiteY7" fmla="*/ 93345 h 93344"/>
                  <a:gd name="connsiteX8" fmla="*/ 0 w 38385"/>
                  <a:gd name="connsiteY8" fmla="*/ 0 h 93344"/>
                  <a:gd name="connsiteX9" fmla="*/ 38386 w 38385"/>
                  <a:gd name="connsiteY9" fmla="*/ 0 h 93344"/>
                  <a:gd name="connsiteX10" fmla="*/ 38386 w 38385"/>
                  <a:gd name="connsiteY10" fmla="*/ 9430 h 93344"/>
                  <a:gd name="connsiteX11" fmla="*/ 10382 w 38385"/>
                  <a:gd name="connsiteY11" fmla="*/ 9430 h 93344"/>
                  <a:gd name="connsiteX12" fmla="*/ 10382 w 38385"/>
                  <a:gd name="connsiteY12" fmla="*/ 41339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85" h="93344">
                    <a:moveTo>
                      <a:pt x="10382" y="41339"/>
                    </a:moveTo>
                    <a:lnTo>
                      <a:pt x="33147" y="41339"/>
                    </a:lnTo>
                    <a:lnTo>
                      <a:pt x="33147" y="50673"/>
                    </a:lnTo>
                    <a:lnTo>
                      <a:pt x="10382" y="50673"/>
                    </a:lnTo>
                    <a:lnTo>
                      <a:pt x="10382" y="83915"/>
                    </a:lnTo>
                    <a:lnTo>
                      <a:pt x="38386" y="83915"/>
                    </a:lnTo>
                    <a:lnTo>
                      <a:pt x="38386" y="93345"/>
                    </a:lnTo>
                    <a:lnTo>
                      <a:pt x="0" y="93345"/>
                    </a:lnTo>
                    <a:lnTo>
                      <a:pt x="0" y="0"/>
                    </a:lnTo>
                    <a:lnTo>
                      <a:pt x="38386" y="0"/>
                    </a:lnTo>
                    <a:lnTo>
                      <a:pt x="38386" y="9430"/>
                    </a:lnTo>
                    <a:lnTo>
                      <a:pt x="10382" y="9430"/>
                    </a:lnTo>
                    <a:lnTo>
                      <a:pt x="10382" y="41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51" name="Forme libre : forme 1850">
                <a:extLst>
                  <a:ext uri="{FF2B5EF4-FFF2-40B4-BE49-F238E27FC236}">
                    <a16:creationId xmlns:a16="http://schemas.microsoft.com/office/drawing/2014/main" id="{FAC6163D-65BD-6CD8-F0B0-0EE13F40D586}"/>
                  </a:ext>
                </a:extLst>
              </p:cNvPr>
              <p:cNvSpPr/>
              <p:nvPr/>
            </p:nvSpPr>
            <p:spPr>
              <a:xfrm>
                <a:off x="16240710" y="5557265"/>
                <a:ext cx="44672" cy="93344"/>
              </a:xfrm>
              <a:custGeom>
                <a:avLst/>
                <a:gdLst>
                  <a:gd name="connsiteX0" fmla="*/ 27527 w 44672"/>
                  <a:gd name="connsiteY0" fmla="*/ 93345 h 93344"/>
                  <a:gd name="connsiteX1" fmla="*/ 17240 w 44672"/>
                  <a:gd name="connsiteY1" fmla="*/ 93345 h 93344"/>
                  <a:gd name="connsiteX2" fmla="*/ 17240 w 44672"/>
                  <a:gd name="connsiteY2" fmla="*/ 9430 h 93344"/>
                  <a:gd name="connsiteX3" fmla="*/ 0 w 44672"/>
                  <a:gd name="connsiteY3" fmla="*/ 9430 h 93344"/>
                  <a:gd name="connsiteX4" fmla="*/ 0 w 44672"/>
                  <a:gd name="connsiteY4" fmla="*/ 0 h 93344"/>
                  <a:gd name="connsiteX5" fmla="*/ 44672 w 44672"/>
                  <a:gd name="connsiteY5" fmla="*/ 0 h 93344"/>
                  <a:gd name="connsiteX6" fmla="*/ 44672 w 44672"/>
                  <a:gd name="connsiteY6" fmla="*/ 9430 h 93344"/>
                  <a:gd name="connsiteX7" fmla="*/ 27432 w 44672"/>
                  <a:gd name="connsiteY7" fmla="*/ 9430 h 93344"/>
                  <a:gd name="connsiteX8" fmla="*/ 27432 w 44672"/>
                  <a:gd name="connsiteY8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672" h="93344">
                    <a:moveTo>
                      <a:pt x="27527" y="93345"/>
                    </a:moveTo>
                    <a:lnTo>
                      <a:pt x="17240" y="93345"/>
                    </a:lnTo>
                    <a:lnTo>
                      <a:pt x="17240" y="9430"/>
                    </a:lnTo>
                    <a:lnTo>
                      <a:pt x="0" y="9430"/>
                    </a:lnTo>
                    <a:lnTo>
                      <a:pt x="0" y="0"/>
                    </a:lnTo>
                    <a:lnTo>
                      <a:pt x="44672" y="0"/>
                    </a:lnTo>
                    <a:lnTo>
                      <a:pt x="44672" y="9430"/>
                    </a:lnTo>
                    <a:lnTo>
                      <a:pt x="27432" y="9430"/>
                    </a:lnTo>
                    <a:lnTo>
                      <a:pt x="2743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836" name="Graphique 9">
              <a:extLst>
                <a:ext uri="{FF2B5EF4-FFF2-40B4-BE49-F238E27FC236}">
                  <a16:creationId xmlns:a16="http://schemas.microsoft.com/office/drawing/2014/main" id="{8236CCE8-BD63-B98C-3848-CBB5626663F4}"/>
                </a:ext>
              </a:extLst>
            </p:cNvPr>
            <p:cNvGrpSpPr/>
            <p:nvPr/>
          </p:nvGrpSpPr>
          <p:grpSpPr>
            <a:xfrm>
              <a:off x="15831502" y="5277897"/>
              <a:ext cx="264332" cy="161306"/>
              <a:chOff x="15831502" y="5277897"/>
              <a:chExt cx="264332" cy="161306"/>
            </a:xfrm>
            <a:solidFill>
              <a:srgbClr val="FFFFFF"/>
            </a:solidFill>
          </p:grpSpPr>
          <p:sp>
            <p:nvSpPr>
              <p:cNvPr id="1837" name="Forme libre : forme 1836">
                <a:extLst>
                  <a:ext uri="{FF2B5EF4-FFF2-40B4-BE49-F238E27FC236}">
                    <a16:creationId xmlns:a16="http://schemas.microsoft.com/office/drawing/2014/main" id="{65E4E7FF-8109-9F36-15E2-21F84F58631E}"/>
                  </a:ext>
                </a:extLst>
              </p:cNvPr>
              <p:cNvSpPr/>
              <p:nvPr/>
            </p:nvSpPr>
            <p:spPr>
              <a:xfrm>
                <a:off x="15831502" y="5345131"/>
                <a:ext cx="264237" cy="26813"/>
              </a:xfrm>
              <a:custGeom>
                <a:avLst/>
                <a:gdLst>
                  <a:gd name="connsiteX0" fmla="*/ 264237 w 264237"/>
                  <a:gd name="connsiteY0" fmla="*/ 17538 h 26813"/>
                  <a:gd name="connsiteX1" fmla="*/ 252522 w 264237"/>
                  <a:gd name="connsiteY1" fmla="*/ 20682 h 26813"/>
                  <a:gd name="connsiteX2" fmla="*/ 225566 w 264237"/>
                  <a:gd name="connsiteY2" fmla="*/ 26301 h 26813"/>
                  <a:gd name="connsiteX3" fmla="*/ 209469 w 264237"/>
                  <a:gd name="connsiteY3" fmla="*/ 20491 h 26813"/>
                  <a:gd name="connsiteX4" fmla="*/ 192800 w 264237"/>
                  <a:gd name="connsiteY4" fmla="*/ 18110 h 26813"/>
                  <a:gd name="connsiteX5" fmla="*/ 186132 w 264237"/>
                  <a:gd name="connsiteY5" fmla="*/ 20872 h 26813"/>
                  <a:gd name="connsiteX6" fmla="*/ 144032 w 264237"/>
                  <a:gd name="connsiteY6" fmla="*/ 20872 h 26813"/>
                  <a:gd name="connsiteX7" fmla="*/ 120029 w 264237"/>
                  <a:gd name="connsiteY7" fmla="*/ 20872 h 26813"/>
                  <a:gd name="connsiteX8" fmla="*/ 77928 w 264237"/>
                  <a:gd name="connsiteY8" fmla="*/ 20776 h 26813"/>
                  <a:gd name="connsiteX9" fmla="*/ 53926 w 264237"/>
                  <a:gd name="connsiteY9" fmla="*/ 20872 h 26813"/>
                  <a:gd name="connsiteX10" fmla="*/ 12111 w 264237"/>
                  <a:gd name="connsiteY10" fmla="*/ 20967 h 26813"/>
                  <a:gd name="connsiteX11" fmla="*/ 1443 w 264237"/>
                  <a:gd name="connsiteY11" fmla="*/ 17634 h 26813"/>
                  <a:gd name="connsiteX12" fmla="*/ 14 w 264237"/>
                  <a:gd name="connsiteY12" fmla="*/ 16109 h 26813"/>
                  <a:gd name="connsiteX13" fmla="*/ 14 w 264237"/>
                  <a:gd name="connsiteY13" fmla="*/ 1632 h 26813"/>
                  <a:gd name="connsiteX14" fmla="*/ 2300 w 264237"/>
                  <a:gd name="connsiteY14" fmla="*/ 203 h 26813"/>
                  <a:gd name="connsiteX15" fmla="*/ 21921 w 264237"/>
                  <a:gd name="connsiteY15" fmla="*/ 6489 h 26813"/>
                  <a:gd name="connsiteX16" fmla="*/ 38400 w 264237"/>
                  <a:gd name="connsiteY16" fmla="*/ 8870 h 26813"/>
                  <a:gd name="connsiteX17" fmla="*/ 45924 w 264237"/>
                  <a:gd name="connsiteY17" fmla="*/ 5632 h 26813"/>
                  <a:gd name="connsiteX18" fmla="*/ 86120 w 264237"/>
                  <a:gd name="connsiteY18" fmla="*/ 5632 h 26813"/>
                  <a:gd name="connsiteX19" fmla="*/ 112219 w 264237"/>
                  <a:gd name="connsiteY19" fmla="*/ 5537 h 26813"/>
                  <a:gd name="connsiteX20" fmla="*/ 151938 w 264237"/>
                  <a:gd name="connsiteY20" fmla="*/ 5537 h 26813"/>
                  <a:gd name="connsiteX21" fmla="*/ 178227 w 264237"/>
                  <a:gd name="connsiteY21" fmla="*/ 5537 h 26813"/>
                  <a:gd name="connsiteX22" fmla="*/ 217946 w 264237"/>
                  <a:gd name="connsiteY22" fmla="*/ 5537 h 26813"/>
                  <a:gd name="connsiteX23" fmla="*/ 244235 w 264237"/>
                  <a:gd name="connsiteY23" fmla="*/ 5537 h 26813"/>
                  <a:gd name="connsiteX24" fmla="*/ 264142 w 264237"/>
                  <a:gd name="connsiteY24" fmla="*/ 107 h 26813"/>
                  <a:gd name="connsiteX25" fmla="*/ 264237 w 264237"/>
                  <a:gd name="connsiteY25" fmla="*/ 17538 h 2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237" h="26813">
                    <a:moveTo>
                      <a:pt x="264237" y="17538"/>
                    </a:moveTo>
                    <a:cubicBezTo>
                      <a:pt x="259951" y="17348"/>
                      <a:pt x="256141" y="18586"/>
                      <a:pt x="252522" y="20682"/>
                    </a:cubicBezTo>
                    <a:cubicBezTo>
                      <a:pt x="244140" y="25634"/>
                      <a:pt x="235281" y="27539"/>
                      <a:pt x="225566" y="26301"/>
                    </a:cubicBezTo>
                    <a:cubicBezTo>
                      <a:pt x="219756" y="25539"/>
                      <a:pt x="214517" y="23348"/>
                      <a:pt x="209469" y="20491"/>
                    </a:cubicBezTo>
                    <a:cubicBezTo>
                      <a:pt x="204230" y="17443"/>
                      <a:pt x="198610" y="16967"/>
                      <a:pt x="192800" y="18110"/>
                    </a:cubicBezTo>
                    <a:cubicBezTo>
                      <a:pt x="190419" y="18586"/>
                      <a:pt x="188228" y="19729"/>
                      <a:pt x="186132" y="20872"/>
                    </a:cubicBezTo>
                    <a:cubicBezTo>
                      <a:pt x="172131" y="28778"/>
                      <a:pt x="158129" y="28778"/>
                      <a:pt x="144032" y="20872"/>
                    </a:cubicBezTo>
                    <a:cubicBezTo>
                      <a:pt x="136031" y="16300"/>
                      <a:pt x="128030" y="16395"/>
                      <a:pt x="120029" y="20872"/>
                    </a:cubicBezTo>
                    <a:cubicBezTo>
                      <a:pt x="106027" y="28778"/>
                      <a:pt x="92026" y="28778"/>
                      <a:pt x="77928" y="20776"/>
                    </a:cubicBezTo>
                    <a:cubicBezTo>
                      <a:pt x="69928" y="16205"/>
                      <a:pt x="61927" y="16300"/>
                      <a:pt x="53926" y="20872"/>
                    </a:cubicBezTo>
                    <a:cubicBezTo>
                      <a:pt x="40019" y="28778"/>
                      <a:pt x="26017" y="28778"/>
                      <a:pt x="12111" y="20967"/>
                    </a:cubicBezTo>
                    <a:cubicBezTo>
                      <a:pt x="8777" y="19062"/>
                      <a:pt x="5348" y="17634"/>
                      <a:pt x="1443" y="17634"/>
                    </a:cubicBezTo>
                    <a:cubicBezTo>
                      <a:pt x="300" y="17634"/>
                      <a:pt x="-81" y="17252"/>
                      <a:pt x="14" y="16109"/>
                    </a:cubicBezTo>
                    <a:cubicBezTo>
                      <a:pt x="14" y="11251"/>
                      <a:pt x="109" y="6489"/>
                      <a:pt x="14" y="1632"/>
                    </a:cubicBezTo>
                    <a:cubicBezTo>
                      <a:pt x="14" y="-273"/>
                      <a:pt x="1252" y="203"/>
                      <a:pt x="2300" y="203"/>
                    </a:cubicBezTo>
                    <a:cubicBezTo>
                      <a:pt x="9444" y="488"/>
                      <a:pt x="15826" y="2869"/>
                      <a:pt x="21921" y="6489"/>
                    </a:cubicBezTo>
                    <a:cubicBezTo>
                      <a:pt x="27065" y="9537"/>
                      <a:pt x="32589" y="10013"/>
                      <a:pt x="38400" y="8870"/>
                    </a:cubicBezTo>
                    <a:cubicBezTo>
                      <a:pt x="41162" y="8299"/>
                      <a:pt x="43543" y="6966"/>
                      <a:pt x="45924" y="5632"/>
                    </a:cubicBezTo>
                    <a:cubicBezTo>
                      <a:pt x="59355" y="-1702"/>
                      <a:pt x="72880" y="-1798"/>
                      <a:pt x="86120" y="5632"/>
                    </a:cubicBezTo>
                    <a:cubicBezTo>
                      <a:pt x="94978" y="10585"/>
                      <a:pt x="103360" y="10490"/>
                      <a:pt x="112219" y="5537"/>
                    </a:cubicBezTo>
                    <a:cubicBezTo>
                      <a:pt x="125363" y="-1798"/>
                      <a:pt x="138793" y="-1893"/>
                      <a:pt x="151938" y="5537"/>
                    </a:cubicBezTo>
                    <a:cubicBezTo>
                      <a:pt x="160891" y="10490"/>
                      <a:pt x="169273" y="10585"/>
                      <a:pt x="178227" y="5537"/>
                    </a:cubicBezTo>
                    <a:cubicBezTo>
                      <a:pt x="191371" y="-1798"/>
                      <a:pt x="204802" y="-1798"/>
                      <a:pt x="217946" y="5537"/>
                    </a:cubicBezTo>
                    <a:cubicBezTo>
                      <a:pt x="226899" y="10490"/>
                      <a:pt x="235472" y="10775"/>
                      <a:pt x="244235" y="5537"/>
                    </a:cubicBezTo>
                    <a:cubicBezTo>
                      <a:pt x="250331" y="1822"/>
                      <a:pt x="257094" y="488"/>
                      <a:pt x="264142" y="107"/>
                    </a:cubicBezTo>
                    <a:cubicBezTo>
                      <a:pt x="264237" y="5917"/>
                      <a:pt x="264237" y="11728"/>
                      <a:pt x="264237" y="175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8" name="Forme libre : forme 1837">
                <a:extLst>
                  <a:ext uri="{FF2B5EF4-FFF2-40B4-BE49-F238E27FC236}">
                    <a16:creationId xmlns:a16="http://schemas.microsoft.com/office/drawing/2014/main" id="{4D7C797B-298C-06EF-2A9F-1F7D88CFFBE7}"/>
                  </a:ext>
                </a:extLst>
              </p:cNvPr>
              <p:cNvSpPr/>
              <p:nvPr/>
            </p:nvSpPr>
            <p:spPr>
              <a:xfrm>
                <a:off x="15831707" y="5277897"/>
                <a:ext cx="264128" cy="26806"/>
              </a:xfrm>
              <a:custGeom>
                <a:avLst/>
                <a:gdLst>
                  <a:gd name="connsiteX0" fmla="*/ 264033 w 264128"/>
                  <a:gd name="connsiteY0" fmla="*/ 17716 h 26806"/>
                  <a:gd name="connsiteX1" fmla="*/ 252508 w 264128"/>
                  <a:gd name="connsiteY1" fmla="*/ 20670 h 26806"/>
                  <a:gd name="connsiteX2" fmla="*/ 226409 w 264128"/>
                  <a:gd name="connsiteY2" fmla="*/ 26480 h 26806"/>
                  <a:gd name="connsiteX3" fmla="*/ 210503 w 264128"/>
                  <a:gd name="connsiteY3" fmla="*/ 21146 h 26806"/>
                  <a:gd name="connsiteX4" fmla="*/ 196024 w 264128"/>
                  <a:gd name="connsiteY4" fmla="*/ 17716 h 26806"/>
                  <a:gd name="connsiteX5" fmla="*/ 186309 w 264128"/>
                  <a:gd name="connsiteY5" fmla="*/ 20860 h 26806"/>
                  <a:gd name="connsiteX6" fmla="*/ 160687 w 264128"/>
                  <a:gd name="connsiteY6" fmla="*/ 26575 h 26806"/>
                  <a:gd name="connsiteX7" fmla="*/ 144494 w 264128"/>
                  <a:gd name="connsiteY7" fmla="*/ 21146 h 26806"/>
                  <a:gd name="connsiteX8" fmla="*/ 130207 w 264128"/>
                  <a:gd name="connsiteY8" fmla="*/ 17716 h 26806"/>
                  <a:gd name="connsiteX9" fmla="*/ 120491 w 264128"/>
                  <a:gd name="connsiteY9" fmla="*/ 20764 h 26806"/>
                  <a:gd name="connsiteX10" fmla="*/ 94583 w 264128"/>
                  <a:gd name="connsiteY10" fmla="*/ 26575 h 26806"/>
                  <a:gd name="connsiteX11" fmla="*/ 78391 w 264128"/>
                  <a:gd name="connsiteY11" fmla="*/ 21146 h 26806"/>
                  <a:gd name="connsiteX12" fmla="*/ 64103 w 264128"/>
                  <a:gd name="connsiteY12" fmla="*/ 17716 h 26806"/>
                  <a:gd name="connsiteX13" fmla="*/ 54388 w 264128"/>
                  <a:gd name="connsiteY13" fmla="*/ 20764 h 26806"/>
                  <a:gd name="connsiteX14" fmla="*/ 28480 w 264128"/>
                  <a:gd name="connsiteY14" fmla="*/ 26575 h 26806"/>
                  <a:gd name="connsiteX15" fmla="*/ 14573 w 264128"/>
                  <a:gd name="connsiteY15" fmla="*/ 22384 h 26806"/>
                  <a:gd name="connsiteX16" fmla="*/ 1143 w 264128"/>
                  <a:gd name="connsiteY16" fmla="*/ 17716 h 26806"/>
                  <a:gd name="connsiteX17" fmla="*/ 0 w 264128"/>
                  <a:gd name="connsiteY17" fmla="*/ 16193 h 26806"/>
                  <a:gd name="connsiteX18" fmla="*/ 0 w 264128"/>
                  <a:gd name="connsiteY18" fmla="*/ 1714 h 26806"/>
                  <a:gd name="connsiteX19" fmla="*/ 1714 w 264128"/>
                  <a:gd name="connsiteY19" fmla="*/ 286 h 26806"/>
                  <a:gd name="connsiteX20" fmla="*/ 18669 w 264128"/>
                  <a:gd name="connsiteY20" fmla="*/ 4858 h 26806"/>
                  <a:gd name="connsiteX21" fmla="*/ 30099 w 264128"/>
                  <a:gd name="connsiteY21" fmla="*/ 9240 h 26806"/>
                  <a:gd name="connsiteX22" fmla="*/ 44196 w 264128"/>
                  <a:gd name="connsiteY22" fmla="*/ 6477 h 26806"/>
                  <a:gd name="connsiteX23" fmla="*/ 64103 w 264128"/>
                  <a:gd name="connsiteY23" fmla="*/ 286 h 26806"/>
                  <a:gd name="connsiteX24" fmla="*/ 87154 w 264128"/>
                  <a:gd name="connsiteY24" fmla="*/ 6191 h 26806"/>
                  <a:gd name="connsiteX25" fmla="*/ 103251 w 264128"/>
                  <a:gd name="connsiteY25" fmla="*/ 9049 h 26806"/>
                  <a:gd name="connsiteX26" fmla="*/ 112490 w 264128"/>
                  <a:gd name="connsiteY26" fmla="*/ 5239 h 26806"/>
                  <a:gd name="connsiteX27" fmla="*/ 133255 w 264128"/>
                  <a:gd name="connsiteY27" fmla="*/ 191 h 26806"/>
                  <a:gd name="connsiteX28" fmla="*/ 154210 w 264128"/>
                  <a:gd name="connsiteY28" fmla="*/ 6572 h 26806"/>
                  <a:gd name="connsiteX29" fmla="*/ 176117 w 264128"/>
                  <a:gd name="connsiteY29" fmla="*/ 6477 h 26806"/>
                  <a:gd name="connsiteX30" fmla="*/ 183071 w 264128"/>
                  <a:gd name="connsiteY30" fmla="*/ 3048 h 26806"/>
                  <a:gd name="connsiteX31" fmla="*/ 216408 w 264128"/>
                  <a:gd name="connsiteY31" fmla="*/ 4477 h 26806"/>
                  <a:gd name="connsiteX32" fmla="*/ 227552 w 264128"/>
                  <a:gd name="connsiteY32" fmla="*/ 8954 h 26806"/>
                  <a:gd name="connsiteX33" fmla="*/ 242888 w 264128"/>
                  <a:gd name="connsiteY33" fmla="*/ 6001 h 26806"/>
                  <a:gd name="connsiteX34" fmla="*/ 264128 w 264128"/>
                  <a:gd name="connsiteY34" fmla="*/ 0 h 26806"/>
                  <a:gd name="connsiteX35" fmla="*/ 264033 w 264128"/>
                  <a:gd name="connsiteY35" fmla="*/ 17716 h 2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64128" h="26806">
                    <a:moveTo>
                      <a:pt x="264033" y="17716"/>
                    </a:moveTo>
                    <a:cubicBezTo>
                      <a:pt x="259842" y="17336"/>
                      <a:pt x="256032" y="18574"/>
                      <a:pt x="252508" y="20670"/>
                    </a:cubicBezTo>
                    <a:cubicBezTo>
                      <a:pt x="244412" y="25527"/>
                      <a:pt x="235744" y="27432"/>
                      <a:pt x="226409" y="26480"/>
                    </a:cubicBezTo>
                    <a:cubicBezTo>
                      <a:pt x="220694" y="25908"/>
                      <a:pt x="215360" y="24003"/>
                      <a:pt x="210503" y="21146"/>
                    </a:cubicBezTo>
                    <a:cubicBezTo>
                      <a:pt x="206026" y="18479"/>
                      <a:pt x="201168" y="17336"/>
                      <a:pt x="196024" y="17716"/>
                    </a:cubicBezTo>
                    <a:cubicBezTo>
                      <a:pt x="192500" y="17907"/>
                      <a:pt x="189357" y="19050"/>
                      <a:pt x="186309" y="20860"/>
                    </a:cubicBezTo>
                    <a:cubicBezTo>
                      <a:pt x="178403" y="25622"/>
                      <a:pt x="169831" y="27432"/>
                      <a:pt x="160687" y="26575"/>
                    </a:cubicBezTo>
                    <a:cubicBezTo>
                      <a:pt x="154877" y="26004"/>
                      <a:pt x="149447" y="24099"/>
                      <a:pt x="144494" y="21146"/>
                    </a:cubicBezTo>
                    <a:cubicBezTo>
                      <a:pt x="140018" y="18479"/>
                      <a:pt x="135350" y="17431"/>
                      <a:pt x="130207" y="17716"/>
                    </a:cubicBezTo>
                    <a:cubicBezTo>
                      <a:pt x="126682" y="17907"/>
                      <a:pt x="123444" y="18955"/>
                      <a:pt x="120491" y="20764"/>
                    </a:cubicBezTo>
                    <a:cubicBezTo>
                      <a:pt x="112490" y="25527"/>
                      <a:pt x="103918" y="27527"/>
                      <a:pt x="94583" y="26575"/>
                    </a:cubicBezTo>
                    <a:cubicBezTo>
                      <a:pt x="88773" y="26004"/>
                      <a:pt x="83344" y="24099"/>
                      <a:pt x="78391" y="21146"/>
                    </a:cubicBezTo>
                    <a:cubicBezTo>
                      <a:pt x="73914" y="18479"/>
                      <a:pt x="69247" y="17431"/>
                      <a:pt x="64103" y="17716"/>
                    </a:cubicBezTo>
                    <a:cubicBezTo>
                      <a:pt x="60579" y="17907"/>
                      <a:pt x="57340" y="18955"/>
                      <a:pt x="54388" y="20764"/>
                    </a:cubicBezTo>
                    <a:cubicBezTo>
                      <a:pt x="46387" y="25527"/>
                      <a:pt x="37814" y="27527"/>
                      <a:pt x="28480" y="26575"/>
                    </a:cubicBezTo>
                    <a:cubicBezTo>
                      <a:pt x="23527" y="26098"/>
                      <a:pt x="18955" y="24670"/>
                      <a:pt x="14573" y="22384"/>
                    </a:cubicBezTo>
                    <a:cubicBezTo>
                      <a:pt x="10287" y="20098"/>
                      <a:pt x="6191" y="17526"/>
                      <a:pt x="1143" y="17716"/>
                    </a:cubicBezTo>
                    <a:cubicBezTo>
                      <a:pt x="0" y="17716"/>
                      <a:pt x="0" y="16955"/>
                      <a:pt x="0" y="16193"/>
                    </a:cubicBezTo>
                    <a:cubicBezTo>
                      <a:pt x="0" y="11335"/>
                      <a:pt x="0" y="6572"/>
                      <a:pt x="0" y="1714"/>
                    </a:cubicBezTo>
                    <a:cubicBezTo>
                      <a:pt x="0" y="286"/>
                      <a:pt x="667" y="191"/>
                      <a:pt x="1714" y="286"/>
                    </a:cubicBezTo>
                    <a:cubicBezTo>
                      <a:pt x="7715" y="571"/>
                      <a:pt x="13335" y="2096"/>
                      <a:pt x="18669" y="4858"/>
                    </a:cubicBezTo>
                    <a:cubicBezTo>
                      <a:pt x="22288" y="6763"/>
                      <a:pt x="25813" y="8858"/>
                      <a:pt x="30099" y="9240"/>
                    </a:cubicBezTo>
                    <a:cubicBezTo>
                      <a:pt x="35147" y="9716"/>
                      <a:pt x="39814" y="9049"/>
                      <a:pt x="44196" y="6477"/>
                    </a:cubicBezTo>
                    <a:cubicBezTo>
                      <a:pt x="50387" y="2857"/>
                      <a:pt x="56864" y="571"/>
                      <a:pt x="64103" y="286"/>
                    </a:cubicBezTo>
                    <a:cubicBezTo>
                      <a:pt x="72390" y="-95"/>
                      <a:pt x="80105" y="2000"/>
                      <a:pt x="87154" y="6191"/>
                    </a:cubicBezTo>
                    <a:cubicBezTo>
                      <a:pt x="92202" y="9144"/>
                      <a:pt x="97536" y="9906"/>
                      <a:pt x="103251" y="9049"/>
                    </a:cubicBezTo>
                    <a:cubicBezTo>
                      <a:pt x="106680" y="8477"/>
                      <a:pt x="109538" y="6858"/>
                      <a:pt x="112490" y="5239"/>
                    </a:cubicBezTo>
                    <a:cubicBezTo>
                      <a:pt x="118967" y="1620"/>
                      <a:pt x="125825" y="0"/>
                      <a:pt x="133255" y="191"/>
                    </a:cubicBezTo>
                    <a:cubicBezTo>
                      <a:pt x="140875" y="381"/>
                      <a:pt x="147638" y="3048"/>
                      <a:pt x="154210" y="6572"/>
                    </a:cubicBezTo>
                    <a:cubicBezTo>
                      <a:pt x="161449" y="10478"/>
                      <a:pt x="168783" y="10383"/>
                      <a:pt x="176117" y="6477"/>
                    </a:cubicBezTo>
                    <a:cubicBezTo>
                      <a:pt x="178403" y="5239"/>
                      <a:pt x="180689" y="4001"/>
                      <a:pt x="183071" y="3048"/>
                    </a:cubicBezTo>
                    <a:cubicBezTo>
                      <a:pt x="194405" y="-1428"/>
                      <a:pt x="205549" y="-952"/>
                      <a:pt x="216408" y="4477"/>
                    </a:cubicBezTo>
                    <a:cubicBezTo>
                      <a:pt x="220028" y="6287"/>
                      <a:pt x="223361" y="8477"/>
                      <a:pt x="227552" y="8954"/>
                    </a:cubicBezTo>
                    <a:cubicBezTo>
                      <a:pt x="232981" y="9620"/>
                      <a:pt x="238125" y="8858"/>
                      <a:pt x="242888" y="6001"/>
                    </a:cubicBezTo>
                    <a:cubicBezTo>
                      <a:pt x="249460" y="2096"/>
                      <a:pt x="256508" y="0"/>
                      <a:pt x="264128" y="0"/>
                    </a:cubicBezTo>
                    <a:cubicBezTo>
                      <a:pt x="264033" y="6096"/>
                      <a:pt x="264033" y="11906"/>
                      <a:pt x="264033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9" name="Forme libre : forme 1838">
                <a:extLst>
                  <a:ext uri="{FF2B5EF4-FFF2-40B4-BE49-F238E27FC236}">
                    <a16:creationId xmlns:a16="http://schemas.microsoft.com/office/drawing/2014/main" id="{B9EFE043-FF40-0901-2F90-520AA70FE610}"/>
                  </a:ext>
                </a:extLst>
              </p:cNvPr>
              <p:cNvSpPr/>
              <p:nvPr/>
            </p:nvSpPr>
            <p:spPr>
              <a:xfrm>
                <a:off x="15831611" y="5412104"/>
                <a:ext cx="264128" cy="27098"/>
              </a:xfrm>
              <a:custGeom>
                <a:avLst/>
                <a:gdLst>
                  <a:gd name="connsiteX0" fmla="*/ 264128 w 264128"/>
                  <a:gd name="connsiteY0" fmla="*/ 17716 h 27098"/>
                  <a:gd name="connsiteX1" fmla="*/ 251460 w 264128"/>
                  <a:gd name="connsiteY1" fmla="*/ 21431 h 27098"/>
                  <a:gd name="connsiteX2" fmla="*/ 210788 w 264128"/>
                  <a:gd name="connsiteY2" fmla="*/ 21431 h 27098"/>
                  <a:gd name="connsiteX3" fmla="*/ 185357 w 264128"/>
                  <a:gd name="connsiteY3" fmla="*/ 21431 h 27098"/>
                  <a:gd name="connsiteX4" fmla="*/ 144685 w 264128"/>
                  <a:gd name="connsiteY4" fmla="*/ 21336 h 27098"/>
                  <a:gd name="connsiteX5" fmla="*/ 119539 w 264128"/>
                  <a:gd name="connsiteY5" fmla="*/ 21336 h 27098"/>
                  <a:gd name="connsiteX6" fmla="*/ 78581 w 264128"/>
                  <a:gd name="connsiteY6" fmla="*/ 21336 h 27098"/>
                  <a:gd name="connsiteX7" fmla="*/ 53435 w 264128"/>
                  <a:gd name="connsiteY7" fmla="*/ 21336 h 27098"/>
                  <a:gd name="connsiteX8" fmla="*/ 12478 w 264128"/>
                  <a:gd name="connsiteY8" fmla="*/ 21336 h 27098"/>
                  <a:gd name="connsiteX9" fmla="*/ 1619 w 264128"/>
                  <a:gd name="connsiteY9" fmla="*/ 17812 h 27098"/>
                  <a:gd name="connsiteX10" fmla="*/ 0 w 264128"/>
                  <a:gd name="connsiteY10" fmla="*/ 15907 h 27098"/>
                  <a:gd name="connsiteX11" fmla="*/ 0 w 264128"/>
                  <a:gd name="connsiteY11" fmla="*/ 2191 h 27098"/>
                  <a:gd name="connsiteX12" fmla="*/ 1905 w 264128"/>
                  <a:gd name="connsiteY12" fmla="*/ 381 h 27098"/>
                  <a:gd name="connsiteX13" fmla="*/ 20669 w 264128"/>
                  <a:gd name="connsiteY13" fmla="*/ 6001 h 27098"/>
                  <a:gd name="connsiteX14" fmla="*/ 34957 w 264128"/>
                  <a:gd name="connsiteY14" fmla="*/ 9430 h 27098"/>
                  <a:gd name="connsiteX15" fmla="*/ 44387 w 264128"/>
                  <a:gd name="connsiteY15" fmla="*/ 6477 h 27098"/>
                  <a:gd name="connsiteX16" fmla="*/ 70485 w 264128"/>
                  <a:gd name="connsiteY16" fmla="*/ 571 h 27098"/>
                  <a:gd name="connsiteX17" fmla="*/ 86678 w 264128"/>
                  <a:gd name="connsiteY17" fmla="*/ 6001 h 27098"/>
                  <a:gd name="connsiteX18" fmla="*/ 100679 w 264128"/>
                  <a:gd name="connsiteY18" fmla="*/ 9430 h 27098"/>
                  <a:gd name="connsiteX19" fmla="*/ 110395 w 264128"/>
                  <a:gd name="connsiteY19" fmla="*/ 6477 h 27098"/>
                  <a:gd name="connsiteX20" fmla="*/ 136493 w 264128"/>
                  <a:gd name="connsiteY20" fmla="*/ 571 h 27098"/>
                  <a:gd name="connsiteX21" fmla="*/ 152495 w 264128"/>
                  <a:gd name="connsiteY21" fmla="*/ 5905 h 27098"/>
                  <a:gd name="connsiteX22" fmla="*/ 166973 w 264128"/>
                  <a:gd name="connsiteY22" fmla="*/ 9334 h 27098"/>
                  <a:gd name="connsiteX23" fmla="*/ 176403 w 264128"/>
                  <a:gd name="connsiteY23" fmla="*/ 6382 h 27098"/>
                  <a:gd name="connsiteX24" fmla="*/ 202597 w 264128"/>
                  <a:gd name="connsiteY24" fmla="*/ 571 h 27098"/>
                  <a:gd name="connsiteX25" fmla="*/ 218599 w 264128"/>
                  <a:gd name="connsiteY25" fmla="*/ 5905 h 27098"/>
                  <a:gd name="connsiteX26" fmla="*/ 233077 w 264128"/>
                  <a:gd name="connsiteY26" fmla="*/ 9334 h 27098"/>
                  <a:gd name="connsiteX27" fmla="*/ 239268 w 264128"/>
                  <a:gd name="connsiteY27" fmla="*/ 7906 h 27098"/>
                  <a:gd name="connsiteX28" fmla="*/ 263938 w 264128"/>
                  <a:gd name="connsiteY28" fmla="*/ 0 h 27098"/>
                  <a:gd name="connsiteX29" fmla="*/ 264128 w 264128"/>
                  <a:gd name="connsiteY29" fmla="*/ 17716 h 2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64128" h="27098">
                    <a:moveTo>
                      <a:pt x="264128" y="17716"/>
                    </a:moveTo>
                    <a:cubicBezTo>
                      <a:pt x="259556" y="17812"/>
                      <a:pt x="255461" y="19240"/>
                      <a:pt x="251460" y="21431"/>
                    </a:cubicBezTo>
                    <a:cubicBezTo>
                      <a:pt x="237935" y="28956"/>
                      <a:pt x="224314" y="28956"/>
                      <a:pt x="210788" y="21431"/>
                    </a:cubicBezTo>
                    <a:cubicBezTo>
                      <a:pt x="202216" y="16669"/>
                      <a:pt x="193929" y="16669"/>
                      <a:pt x="185357" y="21431"/>
                    </a:cubicBezTo>
                    <a:cubicBezTo>
                      <a:pt x="171831" y="29051"/>
                      <a:pt x="158210" y="28956"/>
                      <a:pt x="144685" y="21336"/>
                    </a:cubicBezTo>
                    <a:cubicBezTo>
                      <a:pt x="136208" y="16573"/>
                      <a:pt x="128016" y="16573"/>
                      <a:pt x="119539" y="21336"/>
                    </a:cubicBezTo>
                    <a:cubicBezTo>
                      <a:pt x="105918" y="28956"/>
                      <a:pt x="92202" y="28956"/>
                      <a:pt x="78581" y="21336"/>
                    </a:cubicBezTo>
                    <a:cubicBezTo>
                      <a:pt x="70104" y="16573"/>
                      <a:pt x="61913" y="16573"/>
                      <a:pt x="53435" y="21336"/>
                    </a:cubicBezTo>
                    <a:cubicBezTo>
                      <a:pt x="39815" y="28956"/>
                      <a:pt x="26099" y="28860"/>
                      <a:pt x="12478" y="21336"/>
                    </a:cubicBezTo>
                    <a:cubicBezTo>
                      <a:pt x="9049" y="19431"/>
                      <a:pt x="5525" y="17907"/>
                      <a:pt x="1619" y="17812"/>
                    </a:cubicBezTo>
                    <a:cubicBezTo>
                      <a:pt x="191" y="17812"/>
                      <a:pt x="0" y="17145"/>
                      <a:pt x="0" y="15907"/>
                    </a:cubicBezTo>
                    <a:cubicBezTo>
                      <a:pt x="95" y="11335"/>
                      <a:pt x="95" y="6762"/>
                      <a:pt x="0" y="2191"/>
                    </a:cubicBezTo>
                    <a:cubicBezTo>
                      <a:pt x="0" y="667"/>
                      <a:pt x="476" y="381"/>
                      <a:pt x="1905" y="381"/>
                    </a:cubicBezTo>
                    <a:cubicBezTo>
                      <a:pt x="8668" y="571"/>
                      <a:pt x="14954" y="2571"/>
                      <a:pt x="20669" y="6001"/>
                    </a:cubicBezTo>
                    <a:cubicBezTo>
                      <a:pt x="25146" y="8667"/>
                      <a:pt x="29813" y="9715"/>
                      <a:pt x="34957" y="9430"/>
                    </a:cubicBezTo>
                    <a:cubicBezTo>
                      <a:pt x="38386" y="9239"/>
                      <a:pt x="41529" y="8191"/>
                      <a:pt x="44387" y="6477"/>
                    </a:cubicBezTo>
                    <a:cubicBezTo>
                      <a:pt x="52483" y="1619"/>
                      <a:pt x="61151" y="-381"/>
                      <a:pt x="70485" y="571"/>
                    </a:cubicBezTo>
                    <a:cubicBezTo>
                      <a:pt x="76295" y="1143"/>
                      <a:pt x="81725" y="3048"/>
                      <a:pt x="86678" y="6001"/>
                    </a:cubicBezTo>
                    <a:cubicBezTo>
                      <a:pt x="91059" y="8572"/>
                      <a:pt x="95631" y="9715"/>
                      <a:pt x="100679" y="9430"/>
                    </a:cubicBezTo>
                    <a:cubicBezTo>
                      <a:pt x="104204" y="9239"/>
                      <a:pt x="107442" y="8287"/>
                      <a:pt x="110395" y="6477"/>
                    </a:cubicBezTo>
                    <a:cubicBezTo>
                      <a:pt x="118491" y="1619"/>
                      <a:pt x="127159" y="-381"/>
                      <a:pt x="136493" y="571"/>
                    </a:cubicBezTo>
                    <a:cubicBezTo>
                      <a:pt x="142208" y="1143"/>
                      <a:pt x="147542" y="3048"/>
                      <a:pt x="152495" y="5905"/>
                    </a:cubicBezTo>
                    <a:cubicBezTo>
                      <a:pt x="156972" y="8572"/>
                      <a:pt x="161735" y="9715"/>
                      <a:pt x="166973" y="9334"/>
                    </a:cubicBezTo>
                    <a:cubicBezTo>
                      <a:pt x="170402" y="9144"/>
                      <a:pt x="173546" y="8096"/>
                      <a:pt x="176403" y="6382"/>
                    </a:cubicBezTo>
                    <a:cubicBezTo>
                      <a:pt x="184499" y="1524"/>
                      <a:pt x="193167" y="-381"/>
                      <a:pt x="202597" y="571"/>
                    </a:cubicBezTo>
                    <a:cubicBezTo>
                      <a:pt x="208312" y="1143"/>
                      <a:pt x="213646" y="3048"/>
                      <a:pt x="218599" y="5905"/>
                    </a:cubicBezTo>
                    <a:cubicBezTo>
                      <a:pt x="223076" y="8572"/>
                      <a:pt x="227933" y="9715"/>
                      <a:pt x="233077" y="9334"/>
                    </a:cubicBezTo>
                    <a:cubicBezTo>
                      <a:pt x="235268" y="9144"/>
                      <a:pt x="237363" y="8954"/>
                      <a:pt x="239268" y="7906"/>
                    </a:cubicBezTo>
                    <a:cubicBezTo>
                      <a:pt x="246983" y="3620"/>
                      <a:pt x="254984" y="285"/>
                      <a:pt x="263938" y="0"/>
                    </a:cubicBezTo>
                    <a:cubicBezTo>
                      <a:pt x="264128" y="6001"/>
                      <a:pt x="264128" y="11811"/>
                      <a:pt x="264128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246" name="Graphique 9">
            <a:extLst>
              <a:ext uri="{FF2B5EF4-FFF2-40B4-BE49-F238E27FC236}">
                <a16:creationId xmlns:a16="http://schemas.microsoft.com/office/drawing/2014/main" id="{34A3D98C-66C9-2225-2AE2-AB80DCCA8B4B}"/>
              </a:ext>
            </a:extLst>
          </p:cNvPr>
          <p:cNvGrpSpPr/>
          <p:nvPr/>
        </p:nvGrpSpPr>
        <p:grpSpPr>
          <a:xfrm>
            <a:off x="7409500" y="2905294"/>
            <a:ext cx="1155025" cy="424874"/>
            <a:chOff x="14991982" y="3514759"/>
            <a:chExt cx="491493" cy="180795"/>
          </a:xfrm>
        </p:grpSpPr>
        <p:grpSp>
          <p:nvGrpSpPr>
            <p:cNvPr id="2350" name="Graphique 9">
              <a:extLst>
                <a:ext uri="{FF2B5EF4-FFF2-40B4-BE49-F238E27FC236}">
                  <a16:creationId xmlns:a16="http://schemas.microsoft.com/office/drawing/2014/main" id="{90E01DFB-E217-3359-ED67-7AF21D628260}"/>
                </a:ext>
              </a:extLst>
            </p:cNvPr>
            <p:cNvGrpSpPr/>
            <p:nvPr/>
          </p:nvGrpSpPr>
          <p:grpSpPr>
            <a:xfrm>
              <a:off x="14991982" y="3514759"/>
              <a:ext cx="491493" cy="180795"/>
              <a:chOff x="14991982" y="3514759"/>
              <a:chExt cx="491493" cy="180795"/>
            </a:xfrm>
          </p:grpSpPr>
          <p:grpSp>
            <p:nvGrpSpPr>
              <p:cNvPr id="2358" name="Graphique 9">
                <a:extLst>
                  <a:ext uri="{FF2B5EF4-FFF2-40B4-BE49-F238E27FC236}">
                    <a16:creationId xmlns:a16="http://schemas.microsoft.com/office/drawing/2014/main" id="{BCB33A03-8AA6-E5C5-56A5-E42CAEC667FC}"/>
                  </a:ext>
                </a:extLst>
              </p:cNvPr>
              <p:cNvGrpSpPr/>
              <p:nvPr/>
            </p:nvGrpSpPr>
            <p:grpSpPr>
              <a:xfrm>
                <a:off x="14991982" y="3544252"/>
                <a:ext cx="218884" cy="140208"/>
                <a:chOff x="14991982" y="3544252"/>
                <a:chExt cx="218884" cy="140208"/>
              </a:xfrm>
              <a:solidFill>
                <a:srgbClr val="FFFFFF"/>
              </a:solidFill>
            </p:grpSpPr>
            <p:sp>
              <p:nvSpPr>
                <p:cNvPr id="2360" name="Forme libre : forme 2359">
                  <a:extLst>
                    <a:ext uri="{FF2B5EF4-FFF2-40B4-BE49-F238E27FC236}">
                      <a16:creationId xmlns:a16="http://schemas.microsoft.com/office/drawing/2014/main" id="{4210AAE0-68E9-3FE9-A9F3-17FFD7F37633}"/>
                    </a:ext>
                  </a:extLst>
                </p:cNvPr>
                <p:cNvSpPr/>
                <p:nvPr/>
              </p:nvSpPr>
              <p:spPr>
                <a:xfrm>
                  <a:off x="14991982" y="3544823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6 w 21145"/>
                    <a:gd name="connsiteY3" fmla="*/ 0 h 53340"/>
                    <a:gd name="connsiteX4" fmla="*/ 5906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6" y="0"/>
                      </a:lnTo>
                      <a:lnTo>
                        <a:pt x="5906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1" name="Forme libre : forme 2360">
                  <a:extLst>
                    <a:ext uri="{FF2B5EF4-FFF2-40B4-BE49-F238E27FC236}">
                      <a16:creationId xmlns:a16="http://schemas.microsoft.com/office/drawing/2014/main" id="{02ADD5DC-76EF-736A-8AF6-314C0E91B77B}"/>
                    </a:ext>
                  </a:extLst>
                </p:cNvPr>
                <p:cNvSpPr/>
                <p:nvPr/>
              </p:nvSpPr>
              <p:spPr>
                <a:xfrm>
                  <a:off x="15018462" y="3544823"/>
                  <a:ext cx="21907" cy="53340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2" name="Forme libre : forme 2361">
                  <a:extLst>
                    <a:ext uri="{FF2B5EF4-FFF2-40B4-BE49-F238E27FC236}">
                      <a16:creationId xmlns:a16="http://schemas.microsoft.com/office/drawing/2014/main" id="{2761DEA9-C701-E892-F1DD-94A191782696}"/>
                    </a:ext>
                  </a:extLst>
                </p:cNvPr>
                <p:cNvSpPr/>
                <p:nvPr/>
              </p:nvSpPr>
              <p:spPr>
                <a:xfrm>
                  <a:off x="15058657" y="3544252"/>
                  <a:ext cx="24098" cy="54483"/>
                </a:xfrm>
                <a:custGeom>
                  <a:avLst/>
                  <a:gdLst>
                    <a:gd name="connsiteX0" fmla="*/ 12002 w 24098"/>
                    <a:gd name="connsiteY0" fmla="*/ 0 h 54483"/>
                    <a:gd name="connsiteX1" fmla="*/ 21050 w 24098"/>
                    <a:gd name="connsiteY1" fmla="*/ 3620 h 54483"/>
                    <a:gd name="connsiteX2" fmla="*/ 24098 w 24098"/>
                    <a:gd name="connsiteY2" fmla="*/ 13430 h 54483"/>
                    <a:gd name="connsiteX3" fmla="*/ 24098 w 24098"/>
                    <a:gd name="connsiteY3" fmla="*/ 18002 h 54483"/>
                    <a:gd name="connsiteX4" fmla="*/ 18479 w 24098"/>
                    <a:gd name="connsiteY4" fmla="*/ 18002 h 54483"/>
                    <a:gd name="connsiteX5" fmla="*/ 18479 w 24098"/>
                    <a:gd name="connsiteY5" fmla="*/ 13145 h 54483"/>
                    <a:gd name="connsiteX6" fmla="*/ 12192 w 24098"/>
                    <a:gd name="connsiteY6" fmla="*/ 5429 h 54483"/>
                    <a:gd name="connsiteX7" fmla="*/ 5906 w 24098"/>
                    <a:gd name="connsiteY7" fmla="*/ 13145 h 54483"/>
                    <a:gd name="connsiteX8" fmla="*/ 5906 w 24098"/>
                    <a:gd name="connsiteY8" fmla="*/ 41338 h 54483"/>
                    <a:gd name="connsiteX9" fmla="*/ 12192 w 24098"/>
                    <a:gd name="connsiteY9" fmla="*/ 49054 h 54483"/>
                    <a:gd name="connsiteX10" fmla="*/ 18479 w 24098"/>
                    <a:gd name="connsiteY10" fmla="*/ 41338 h 54483"/>
                    <a:gd name="connsiteX11" fmla="*/ 18479 w 24098"/>
                    <a:gd name="connsiteY11" fmla="*/ 30671 h 54483"/>
                    <a:gd name="connsiteX12" fmla="*/ 12954 w 24098"/>
                    <a:gd name="connsiteY12" fmla="*/ 30671 h 54483"/>
                    <a:gd name="connsiteX13" fmla="*/ 12954 w 24098"/>
                    <a:gd name="connsiteY13" fmla="*/ 25337 h 54483"/>
                    <a:gd name="connsiteX14" fmla="*/ 24098 w 24098"/>
                    <a:gd name="connsiteY14" fmla="*/ 25337 h 54483"/>
                    <a:gd name="connsiteX15" fmla="*/ 24098 w 24098"/>
                    <a:gd name="connsiteY15" fmla="*/ 41053 h 54483"/>
                    <a:gd name="connsiteX16" fmla="*/ 21050 w 24098"/>
                    <a:gd name="connsiteY16" fmla="*/ 50863 h 54483"/>
                    <a:gd name="connsiteX17" fmla="*/ 12002 w 24098"/>
                    <a:gd name="connsiteY17" fmla="*/ 54483 h 54483"/>
                    <a:gd name="connsiteX18" fmla="*/ 3048 w 24098"/>
                    <a:gd name="connsiteY18" fmla="*/ 50863 h 54483"/>
                    <a:gd name="connsiteX19" fmla="*/ 0 w 24098"/>
                    <a:gd name="connsiteY19" fmla="*/ 41053 h 54483"/>
                    <a:gd name="connsiteX20" fmla="*/ 0 w 24098"/>
                    <a:gd name="connsiteY20" fmla="*/ 13430 h 54483"/>
                    <a:gd name="connsiteX21" fmla="*/ 3048 w 24098"/>
                    <a:gd name="connsiteY21" fmla="*/ 3620 h 54483"/>
                    <a:gd name="connsiteX22" fmla="*/ 12002 w 24098"/>
                    <a:gd name="connsiteY22" fmla="*/ 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4098" h="54483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0" y="6001"/>
                        <a:pt x="24098" y="9239"/>
                        <a:pt x="24098" y="13430"/>
                      </a:cubicBezTo>
                      <a:lnTo>
                        <a:pt x="24098" y="18002"/>
                      </a:lnTo>
                      <a:lnTo>
                        <a:pt x="18479" y="18002"/>
                      </a:ln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6" y="8001"/>
                        <a:pt x="5906" y="13145"/>
                      </a:cubicBezTo>
                      <a:lnTo>
                        <a:pt x="5906" y="41338"/>
                      </a:lnTo>
                      <a:cubicBezTo>
                        <a:pt x="5906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30671"/>
                      </a:lnTo>
                      <a:lnTo>
                        <a:pt x="12954" y="30671"/>
                      </a:lnTo>
                      <a:lnTo>
                        <a:pt x="12954" y="25337"/>
                      </a:lnTo>
                      <a:lnTo>
                        <a:pt x="24098" y="25337"/>
                      </a:lnTo>
                      <a:lnTo>
                        <a:pt x="24098" y="41053"/>
                      </a:lnTo>
                      <a:cubicBezTo>
                        <a:pt x="24098" y="45244"/>
                        <a:pt x="23050" y="48482"/>
                        <a:pt x="21050" y="50863"/>
                      </a:cubicBezTo>
                      <a:cubicBezTo>
                        <a:pt x="19050" y="53245"/>
                        <a:pt x="16002" y="54483"/>
                        <a:pt x="12002" y="54483"/>
                      </a:cubicBezTo>
                      <a:cubicBezTo>
                        <a:pt x="8001" y="54483"/>
                        <a:pt x="5048" y="53245"/>
                        <a:pt x="3048" y="50863"/>
                      </a:cubicBezTo>
                      <a:cubicBezTo>
                        <a:pt x="1048" y="48482"/>
                        <a:pt x="0" y="45244"/>
                        <a:pt x="0" y="41053"/>
                      </a:cubicBezTo>
                      <a:lnTo>
                        <a:pt x="0" y="13430"/>
                      </a:lnTo>
                      <a:cubicBezTo>
                        <a:pt x="0" y="9239"/>
                        <a:pt x="953" y="6001"/>
                        <a:pt x="3048" y="3620"/>
                      </a:cubicBezTo>
                      <a:cubicBezTo>
                        <a:pt x="5048" y="1238"/>
                        <a:pt x="8096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3" name="Forme libre : forme 2362">
                  <a:extLst>
                    <a:ext uri="{FF2B5EF4-FFF2-40B4-BE49-F238E27FC236}">
                      <a16:creationId xmlns:a16="http://schemas.microsoft.com/office/drawing/2014/main" id="{54BE4713-BBA7-A3DE-C8C0-8BAF37184879}"/>
                    </a:ext>
                  </a:extLst>
                </p:cNvPr>
                <p:cNvSpPr/>
                <p:nvPr/>
              </p:nvSpPr>
              <p:spPr>
                <a:xfrm>
                  <a:off x="15089137" y="3544823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6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6 w 24860"/>
                    <a:gd name="connsiteY24" fmla="*/ 5334 h 53340"/>
                    <a:gd name="connsiteX25" fmla="*/ 5906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6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4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6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4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6" y="5334"/>
                      </a:lnTo>
                      <a:lnTo>
                        <a:pt x="5906" y="25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4" name="Forme libre : forme 2363">
                  <a:extLst>
                    <a:ext uri="{FF2B5EF4-FFF2-40B4-BE49-F238E27FC236}">
                      <a16:creationId xmlns:a16="http://schemas.microsoft.com/office/drawing/2014/main" id="{2667C52B-0B62-3964-3476-290CA94DDAFF}"/>
                    </a:ext>
                  </a:extLst>
                </p:cNvPr>
                <p:cNvSpPr/>
                <p:nvPr/>
              </p:nvSpPr>
              <p:spPr>
                <a:xfrm>
                  <a:off x="15118284" y="3544823"/>
                  <a:ext cx="28955" cy="53340"/>
                </a:xfrm>
                <a:custGeom>
                  <a:avLst/>
                  <a:gdLst>
                    <a:gd name="connsiteX0" fmla="*/ 21146 w 28955"/>
                    <a:gd name="connsiteY0" fmla="*/ 42577 h 53340"/>
                    <a:gd name="connsiteX1" fmla="*/ 7620 w 28955"/>
                    <a:gd name="connsiteY1" fmla="*/ 42577 h 53340"/>
                    <a:gd name="connsiteX2" fmla="*/ 5524 w 28955"/>
                    <a:gd name="connsiteY2" fmla="*/ 53340 h 53340"/>
                    <a:gd name="connsiteX3" fmla="*/ 0 w 28955"/>
                    <a:gd name="connsiteY3" fmla="*/ 53340 h 53340"/>
                    <a:gd name="connsiteX4" fmla="*/ 10192 w 28955"/>
                    <a:gd name="connsiteY4" fmla="*/ 0 h 53340"/>
                    <a:gd name="connsiteX5" fmla="*/ 18764 w 28955"/>
                    <a:gd name="connsiteY5" fmla="*/ 0 h 53340"/>
                    <a:gd name="connsiteX6" fmla="*/ 28956 w 28955"/>
                    <a:gd name="connsiteY6" fmla="*/ 53340 h 53340"/>
                    <a:gd name="connsiteX7" fmla="*/ 23050 w 28955"/>
                    <a:gd name="connsiteY7" fmla="*/ 53340 h 53340"/>
                    <a:gd name="connsiteX8" fmla="*/ 21146 w 28955"/>
                    <a:gd name="connsiteY8" fmla="*/ 42577 h 53340"/>
                    <a:gd name="connsiteX9" fmla="*/ 14288 w 28955"/>
                    <a:gd name="connsiteY9" fmla="*/ 6667 h 53340"/>
                    <a:gd name="connsiteX10" fmla="*/ 8382 w 28955"/>
                    <a:gd name="connsiteY10" fmla="*/ 37433 h 53340"/>
                    <a:gd name="connsiteX11" fmla="*/ 20288 w 28955"/>
                    <a:gd name="connsiteY11" fmla="*/ 37433 h 53340"/>
                    <a:gd name="connsiteX12" fmla="*/ 14288 w 28955"/>
                    <a:gd name="connsiteY12" fmla="*/ 666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5" name="Forme libre : forme 2364">
                  <a:extLst>
                    <a:ext uri="{FF2B5EF4-FFF2-40B4-BE49-F238E27FC236}">
                      <a16:creationId xmlns:a16="http://schemas.microsoft.com/office/drawing/2014/main" id="{6BD638E0-6BFD-9BCE-8C61-1A68F1323432}"/>
                    </a:ext>
                  </a:extLst>
                </p:cNvPr>
                <p:cNvSpPr/>
                <p:nvPr/>
              </p:nvSpPr>
              <p:spPr>
                <a:xfrm>
                  <a:off x="15152765" y="3544823"/>
                  <a:ext cx="25145" cy="53340"/>
                </a:xfrm>
                <a:custGeom>
                  <a:avLst/>
                  <a:gdLst>
                    <a:gd name="connsiteX0" fmla="*/ 5334 w 25145"/>
                    <a:gd name="connsiteY0" fmla="*/ 10192 h 53340"/>
                    <a:gd name="connsiteX1" fmla="*/ 5334 w 25145"/>
                    <a:gd name="connsiteY1" fmla="*/ 53340 h 53340"/>
                    <a:gd name="connsiteX2" fmla="*/ 0 w 25145"/>
                    <a:gd name="connsiteY2" fmla="*/ 53340 h 53340"/>
                    <a:gd name="connsiteX3" fmla="*/ 0 w 25145"/>
                    <a:gd name="connsiteY3" fmla="*/ 0 h 53340"/>
                    <a:gd name="connsiteX4" fmla="*/ 7525 w 25145"/>
                    <a:gd name="connsiteY4" fmla="*/ 0 h 53340"/>
                    <a:gd name="connsiteX5" fmla="*/ 19907 w 25145"/>
                    <a:gd name="connsiteY5" fmla="*/ 38576 h 53340"/>
                    <a:gd name="connsiteX6" fmla="*/ 19907 w 25145"/>
                    <a:gd name="connsiteY6" fmla="*/ 0 h 53340"/>
                    <a:gd name="connsiteX7" fmla="*/ 25146 w 25145"/>
                    <a:gd name="connsiteY7" fmla="*/ 0 h 53340"/>
                    <a:gd name="connsiteX8" fmla="*/ 25146 w 25145"/>
                    <a:gd name="connsiteY8" fmla="*/ 53340 h 53340"/>
                    <a:gd name="connsiteX9" fmla="*/ 18955 w 25145"/>
                    <a:gd name="connsiteY9" fmla="*/ 53340 h 53340"/>
                    <a:gd name="connsiteX10" fmla="*/ 5334 w 25145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5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6" name="Forme libre : forme 2365">
                  <a:extLst>
                    <a:ext uri="{FF2B5EF4-FFF2-40B4-BE49-F238E27FC236}">
                      <a16:creationId xmlns:a16="http://schemas.microsoft.com/office/drawing/2014/main" id="{B0CE3F05-351A-FC7C-741A-BB1CDC08CAB7}"/>
                    </a:ext>
                  </a:extLst>
                </p:cNvPr>
                <p:cNvSpPr/>
                <p:nvPr/>
              </p:nvSpPr>
              <p:spPr>
                <a:xfrm>
                  <a:off x="15184769" y="3544823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5 h 53244"/>
                    <a:gd name="connsiteX7" fmla="*/ 0 w 24669"/>
                    <a:gd name="connsiteY7" fmla="*/ 53245 h 53244"/>
                    <a:gd name="connsiteX8" fmla="*/ 0 w 24669"/>
                    <a:gd name="connsiteY8" fmla="*/ 0 h 53244"/>
                    <a:gd name="connsiteX9" fmla="*/ 5905 w 24669"/>
                    <a:gd name="connsiteY9" fmla="*/ 47911 h 53244"/>
                    <a:gd name="connsiteX10" fmla="*/ 12383 w 24669"/>
                    <a:gd name="connsiteY10" fmla="*/ 47911 h 53244"/>
                    <a:gd name="connsiteX11" fmla="*/ 18669 w 24669"/>
                    <a:gd name="connsiteY11" fmla="*/ 40386 h 53244"/>
                    <a:gd name="connsiteX12" fmla="*/ 18669 w 24669"/>
                    <a:gd name="connsiteY12" fmla="*/ 12954 h 53244"/>
                    <a:gd name="connsiteX13" fmla="*/ 12287 w 24669"/>
                    <a:gd name="connsiteY13" fmla="*/ 5429 h 53244"/>
                    <a:gd name="connsiteX14" fmla="*/ 5905 w 24669"/>
                    <a:gd name="connsiteY14" fmla="*/ 5429 h 53244"/>
                    <a:gd name="connsiteX15" fmla="*/ 5905 w 24669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4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4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5" y="47911"/>
                      </a:moveTo>
                      <a:lnTo>
                        <a:pt x="12383" y="47911"/>
                      </a:lnTo>
                      <a:cubicBezTo>
                        <a:pt x="16574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4" y="5429"/>
                        <a:pt x="12287" y="5429"/>
                      </a:cubicBezTo>
                      <a:lnTo>
                        <a:pt x="5905" y="5429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7" name="Forme libre : forme 2366">
                  <a:extLst>
                    <a:ext uri="{FF2B5EF4-FFF2-40B4-BE49-F238E27FC236}">
                      <a16:creationId xmlns:a16="http://schemas.microsoft.com/office/drawing/2014/main" id="{0CB9CAFA-130D-F974-6C45-69FB747C7D62}"/>
                    </a:ext>
                  </a:extLst>
                </p:cNvPr>
                <p:cNvSpPr/>
                <p:nvPr/>
              </p:nvSpPr>
              <p:spPr>
                <a:xfrm>
                  <a:off x="15097234" y="3630548"/>
                  <a:ext cx="23621" cy="53340"/>
                </a:xfrm>
                <a:custGeom>
                  <a:avLst/>
                  <a:gdLst>
                    <a:gd name="connsiteX0" fmla="*/ 0 w 23621"/>
                    <a:gd name="connsiteY0" fmla="*/ 0 h 53340"/>
                    <a:gd name="connsiteX1" fmla="*/ 11621 w 23621"/>
                    <a:gd name="connsiteY1" fmla="*/ 0 h 53340"/>
                    <a:gd name="connsiteX2" fmla="*/ 23622 w 23621"/>
                    <a:gd name="connsiteY2" fmla="*/ 13049 h 53340"/>
                    <a:gd name="connsiteX3" fmla="*/ 23622 w 23621"/>
                    <a:gd name="connsiteY3" fmla="*/ 19431 h 53340"/>
                    <a:gd name="connsiteX4" fmla="*/ 11240 w 23621"/>
                    <a:gd name="connsiteY4" fmla="*/ 32290 h 53340"/>
                    <a:gd name="connsiteX5" fmla="*/ 6001 w 23621"/>
                    <a:gd name="connsiteY5" fmla="*/ 32290 h 53340"/>
                    <a:gd name="connsiteX6" fmla="*/ 6001 w 23621"/>
                    <a:gd name="connsiteY6" fmla="*/ 53340 h 53340"/>
                    <a:gd name="connsiteX7" fmla="*/ 95 w 23621"/>
                    <a:gd name="connsiteY7" fmla="*/ 53340 h 53340"/>
                    <a:gd name="connsiteX8" fmla="*/ 95 w 23621"/>
                    <a:gd name="connsiteY8" fmla="*/ 0 h 53340"/>
                    <a:gd name="connsiteX9" fmla="*/ 6001 w 23621"/>
                    <a:gd name="connsiteY9" fmla="*/ 26956 h 53340"/>
                    <a:gd name="connsiteX10" fmla="*/ 11240 w 23621"/>
                    <a:gd name="connsiteY10" fmla="*/ 26956 h 53340"/>
                    <a:gd name="connsiteX11" fmla="*/ 16192 w 23621"/>
                    <a:gd name="connsiteY11" fmla="*/ 25241 h 53340"/>
                    <a:gd name="connsiteX12" fmla="*/ 17812 w 23621"/>
                    <a:gd name="connsiteY12" fmla="*/ 19717 h 53340"/>
                    <a:gd name="connsiteX13" fmla="*/ 17812 w 23621"/>
                    <a:gd name="connsiteY13" fmla="*/ 12668 h 53340"/>
                    <a:gd name="connsiteX14" fmla="*/ 16383 w 23621"/>
                    <a:gd name="connsiteY14" fmla="*/ 7144 h 53340"/>
                    <a:gd name="connsiteX15" fmla="*/ 11716 w 23621"/>
                    <a:gd name="connsiteY15" fmla="*/ 5334 h 53340"/>
                    <a:gd name="connsiteX16" fmla="*/ 6001 w 23621"/>
                    <a:gd name="connsiteY16" fmla="*/ 5334 h 53340"/>
                    <a:gd name="connsiteX17" fmla="*/ 6001 w 23621"/>
                    <a:gd name="connsiteY17" fmla="*/ 2695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1" h="53340">
                      <a:moveTo>
                        <a:pt x="0" y="0"/>
                      </a:moveTo>
                      <a:lnTo>
                        <a:pt x="11621" y="0"/>
                      </a:lnTo>
                      <a:cubicBezTo>
                        <a:pt x="19621" y="0"/>
                        <a:pt x="23622" y="4381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40" y="32290"/>
                      </a:cubicBezTo>
                      <a:lnTo>
                        <a:pt x="6001" y="32290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6956"/>
                      </a:moveTo>
                      <a:lnTo>
                        <a:pt x="11240" y="26956"/>
                      </a:lnTo>
                      <a:cubicBezTo>
                        <a:pt x="13430" y="26956"/>
                        <a:pt x="15145" y="26384"/>
                        <a:pt x="16192" y="25241"/>
                      </a:cubicBezTo>
                      <a:cubicBezTo>
                        <a:pt x="17240" y="24098"/>
                        <a:pt x="17812" y="22288"/>
                        <a:pt x="17812" y="19717"/>
                      </a:cubicBezTo>
                      <a:lnTo>
                        <a:pt x="17812" y="12668"/>
                      </a:lnTo>
                      <a:cubicBezTo>
                        <a:pt x="17812" y="10192"/>
                        <a:pt x="17336" y="8287"/>
                        <a:pt x="16383" y="7144"/>
                      </a:cubicBezTo>
                      <a:cubicBezTo>
                        <a:pt x="15430" y="5905"/>
                        <a:pt x="13907" y="5334"/>
                        <a:pt x="11716" y="5334"/>
                      </a:cubicBezTo>
                      <a:lnTo>
                        <a:pt x="6001" y="5334"/>
                      </a:lnTo>
                      <a:lnTo>
                        <a:pt x="6001" y="269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8" name="Forme libre : forme 2367">
                  <a:extLst>
                    <a:ext uri="{FF2B5EF4-FFF2-40B4-BE49-F238E27FC236}">
                      <a16:creationId xmlns:a16="http://schemas.microsoft.com/office/drawing/2014/main" id="{250BD1B2-E0C4-C5B6-F344-181478F1385C}"/>
                    </a:ext>
                  </a:extLst>
                </p:cNvPr>
                <p:cNvSpPr/>
                <p:nvPr/>
              </p:nvSpPr>
              <p:spPr>
                <a:xfrm>
                  <a:off x="15125809" y="3629977"/>
                  <a:ext cx="24479" cy="54483"/>
                </a:xfrm>
                <a:custGeom>
                  <a:avLst/>
                  <a:gdLst>
                    <a:gd name="connsiteX0" fmla="*/ 0 w 24479"/>
                    <a:gd name="connsiteY0" fmla="*/ 41053 h 54483"/>
                    <a:gd name="connsiteX1" fmla="*/ 0 w 24479"/>
                    <a:gd name="connsiteY1" fmla="*/ 13430 h 54483"/>
                    <a:gd name="connsiteX2" fmla="*/ 3048 w 24479"/>
                    <a:gd name="connsiteY2" fmla="*/ 3620 h 54483"/>
                    <a:gd name="connsiteX3" fmla="*/ 12192 w 24479"/>
                    <a:gd name="connsiteY3" fmla="*/ 0 h 54483"/>
                    <a:gd name="connsiteX4" fmla="*/ 21336 w 24479"/>
                    <a:gd name="connsiteY4" fmla="*/ 3620 h 54483"/>
                    <a:gd name="connsiteX5" fmla="*/ 24479 w 24479"/>
                    <a:gd name="connsiteY5" fmla="*/ 13430 h 54483"/>
                    <a:gd name="connsiteX6" fmla="*/ 24479 w 24479"/>
                    <a:gd name="connsiteY6" fmla="*/ 41053 h 54483"/>
                    <a:gd name="connsiteX7" fmla="*/ 21336 w 24479"/>
                    <a:gd name="connsiteY7" fmla="*/ 50863 h 54483"/>
                    <a:gd name="connsiteX8" fmla="*/ 12192 w 24479"/>
                    <a:gd name="connsiteY8" fmla="*/ 54483 h 54483"/>
                    <a:gd name="connsiteX9" fmla="*/ 3143 w 24479"/>
                    <a:gd name="connsiteY9" fmla="*/ 50863 h 54483"/>
                    <a:gd name="connsiteX10" fmla="*/ 0 w 24479"/>
                    <a:gd name="connsiteY10" fmla="*/ 41053 h 54483"/>
                    <a:gd name="connsiteX11" fmla="*/ 5905 w 24479"/>
                    <a:gd name="connsiteY11" fmla="*/ 13145 h 54483"/>
                    <a:gd name="connsiteX12" fmla="*/ 5905 w 24479"/>
                    <a:gd name="connsiteY12" fmla="*/ 41338 h 54483"/>
                    <a:gd name="connsiteX13" fmla="*/ 12192 w 24479"/>
                    <a:gd name="connsiteY13" fmla="*/ 49054 h 54483"/>
                    <a:gd name="connsiteX14" fmla="*/ 18479 w 24479"/>
                    <a:gd name="connsiteY14" fmla="*/ 41338 h 54483"/>
                    <a:gd name="connsiteX15" fmla="*/ 18479 w 24479"/>
                    <a:gd name="connsiteY15" fmla="*/ 13145 h 54483"/>
                    <a:gd name="connsiteX16" fmla="*/ 12192 w 24479"/>
                    <a:gd name="connsiteY16" fmla="*/ 5429 h 54483"/>
                    <a:gd name="connsiteX17" fmla="*/ 5905 w 24479"/>
                    <a:gd name="connsiteY17" fmla="*/ 13145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3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3" y="1238"/>
                        <a:pt x="8192" y="0"/>
                        <a:pt x="12192" y="0"/>
                      </a:cubicBezTo>
                      <a:cubicBezTo>
                        <a:pt x="16192" y="0"/>
                        <a:pt x="19241" y="1238"/>
                        <a:pt x="21336" y="3620"/>
                      </a:cubicBezTo>
                      <a:cubicBezTo>
                        <a:pt x="23432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2" y="48482"/>
                        <a:pt x="21336" y="50863"/>
                      </a:cubicBezTo>
                      <a:cubicBezTo>
                        <a:pt x="19241" y="53245"/>
                        <a:pt x="16192" y="54483"/>
                        <a:pt x="12192" y="54483"/>
                      </a:cubicBezTo>
                      <a:cubicBezTo>
                        <a:pt x="8192" y="54483"/>
                        <a:pt x="5239" y="53245"/>
                        <a:pt x="3143" y="50863"/>
                      </a:cubicBezTo>
                      <a:cubicBezTo>
                        <a:pt x="1048" y="48482"/>
                        <a:pt x="0" y="45148"/>
                        <a:pt x="0" y="41053"/>
                      </a:cubicBezTo>
                      <a:close/>
                      <a:moveTo>
                        <a:pt x="5905" y="13145"/>
                      </a:moveTo>
                      <a:lnTo>
                        <a:pt x="5905" y="41338"/>
                      </a:lnTo>
                      <a:cubicBezTo>
                        <a:pt x="5905" y="46482"/>
                        <a:pt x="8001" y="49054"/>
                        <a:pt x="12192" y="49054"/>
                      </a:cubicBezTo>
                      <a:cubicBezTo>
                        <a:pt x="16383" y="49054"/>
                        <a:pt x="18479" y="46482"/>
                        <a:pt x="18479" y="41338"/>
                      </a:cubicBez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69" name="Forme libre : forme 2368">
                  <a:extLst>
                    <a:ext uri="{FF2B5EF4-FFF2-40B4-BE49-F238E27FC236}">
                      <a16:creationId xmlns:a16="http://schemas.microsoft.com/office/drawing/2014/main" id="{5F33612B-D7C7-E19E-EA2B-F75D4471CC07}"/>
                    </a:ext>
                  </a:extLst>
                </p:cNvPr>
                <p:cNvSpPr/>
                <p:nvPr/>
              </p:nvSpPr>
              <p:spPr>
                <a:xfrm>
                  <a:off x="15156670" y="3630548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59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6001 w 24860"/>
                    <a:gd name="connsiteY18" fmla="*/ 25146 h 53340"/>
                    <a:gd name="connsiteX19" fmla="*/ 10382 w 24860"/>
                    <a:gd name="connsiteY19" fmla="*/ 25146 h 53340"/>
                    <a:gd name="connsiteX20" fmla="*/ 16097 w 24860"/>
                    <a:gd name="connsiteY20" fmla="*/ 23527 h 53340"/>
                    <a:gd name="connsiteX21" fmla="*/ 18002 w 24860"/>
                    <a:gd name="connsiteY21" fmla="*/ 17812 h 53340"/>
                    <a:gd name="connsiteX22" fmla="*/ 18002 w 24860"/>
                    <a:gd name="connsiteY22" fmla="*/ 12668 h 53340"/>
                    <a:gd name="connsiteX23" fmla="*/ 11811 w 24860"/>
                    <a:gd name="connsiteY23" fmla="*/ 5334 h 53340"/>
                    <a:gd name="connsiteX24" fmla="*/ 6001 w 24860"/>
                    <a:gd name="connsiteY24" fmla="*/ 5334 h 53340"/>
                    <a:gd name="connsiteX25" fmla="*/ 6001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6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146"/>
                      </a:moveTo>
                      <a:lnTo>
                        <a:pt x="10382" y="25146"/>
                      </a:lnTo>
                      <a:cubicBezTo>
                        <a:pt x="12954" y="25146"/>
                        <a:pt x="14764" y="24574"/>
                        <a:pt x="16097" y="23527"/>
                      </a:cubicBezTo>
                      <a:cubicBezTo>
                        <a:pt x="17431" y="22479"/>
                        <a:pt x="18002" y="20574"/>
                        <a:pt x="18002" y="17812"/>
                      </a:cubicBezTo>
                      <a:lnTo>
                        <a:pt x="18002" y="12668"/>
                      </a:lnTo>
                      <a:cubicBezTo>
                        <a:pt x="18002" y="7811"/>
                        <a:pt x="15907" y="5334"/>
                        <a:pt x="11811" y="5334"/>
                      </a:cubicBezTo>
                      <a:lnTo>
                        <a:pt x="6001" y="5334"/>
                      </a:lnTo>
                      <a:lnTo>
                        <a:pt x="6001" y="25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70" name="Forme libre : forme 2369">
                  <a:extLst>
                    <a:ext uri="{FF2B5EF4-FFF2-40B4-BE49-F238E27FC236}">
                      <a16:creationId xmlns:a16="http://schemas.microsoft.com/office/drawing/2014/main" id="{9B559CE2-D9AE-5562-39A5-64E8BB6236FB}"/>
                    </a:ext>
                  </a:extLst>
                </p:cNvPr>
                <p:cNvSpPr/>
                <p:nvPr/>
              </p:nvSpPr>
              <p:spPr>
                <a:xfrm>
                  <a:off x="15185340" y="3630548"/>
                  <a:ext cx="25527" cy="53340"/>
                </a:xfrm>
                <a:custGeom>
                  <a:avLst/>
                  <a:gdLst>
                    <a:gd name="connsiteX0" fmla="*/ 15716 w 25527"/>
                    <a:gd name="connsiteY0" fmla="*/ 53340 h 53340"/>
                    <a:gd name="connsiteX1" fmla="*/ 9811 w 25527"/>
                    <a:gd name="connsiteY1" fmla="*/ 53340 h 53340"/>
                    <a:gd name="connsiteX2" fmla="*/ 9811 w 25527"/>
                    <a:gd name="connsiteY2" fmla="*/ 5429 h 53340"/>
                    <a:gd name="connsiteX3" fmla="*/ 0 w 25527"/>
                    <a:gd name="connsiteY3" fmla="*/ 5429 h 53340"/>
                    <a:gd name="connsiteX4" fmla="*/ 0 w 25527"/>
                    <a:gd name="connsiteY4" fmla="*/ 0 h 53340"/>
                    <a:gd name="connsiteX5" fmla="*/ 25527 w 25527"/>
                    <a:gd name="connsiteY5" fmla="*/ 0 h 53340"/>
                    <a:gd name="connsiteX6" fmla="*/ 25527 w 25527"/>
                    <a:gd name="connsiteY6" fmla="*/ 5429 h 53340"/>
                    <a:gd name="connsiteX7" fmla="*/ 15716 w 25527"/>
                    <a:gd name="connsiteY7" fmla="*/ 5429 h 53340"/>
                    <a:gd name="connsiteX8" fmla="*/ 15716 w 25527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7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2359" name="Forme libre : forme 2358">
                <a:extLst>
                  <a:ext uri="{FF2B5EF4-FFF2-40B4-BE49-F238E27FC236}">
                    <a16:creationId xmlns:a16="http://schemas.microsoft.com/office/drawing/2014/main" id="{261B9AF2-3C93-B0E0-6701-70CF09C71656}"/>
                  </a:ext>
                </a:extLst>
              </p:cNvPr>
              <p:cNvSpPr/>
              <p:nvPr/>
            </p:nvSpPr>
            <p:spPr>
              <a:xfrm>
                <a:off x="15249075" y="3514759"/>
                <a:ext cx="234401" cy="180795"/>
              </a:xfrm>
              <a:custGeom>
                <a:avLst/>
                <a:gdLst>
                  <a:gd name="connsiteX0" fmla="*/ 72187 w 234401"/>
                  <a:gd name="connsiteY0" fmla="*/ 1679 h 180795"/>
                  <a:gd name="connsiteX1" fmla="*/ 2845 w 234401"/>
                  <a:gd name="connsiteY1" fmla="*/ 113122 h 180795"/>
                  <a:gd name="connsiteX2" fmla="*/ 146291 w 234401"/>
                  <a:gd name="connsiteY2" fmla="*/ 161414 h 180795"/>
                  <a:gd name="connsiteX3" fmla="*/ 233159 w 234401"/>
                  <a:gd name="connsiteY3" fmla="*/ 92072 h 180795"/>
                  <a:gd name="connsiteX4" fmla="*/ 233064 w 234401"/>
                  <a:gd name="connsiteY4" fmla="*/ 88738 h 180795"/>
                  <a:gd name="connsiteX5" fmla="*/ 148291 w 234401"/>
                  <a:gd name="connsiteY5" fmla="*/ 20920 h 180795"/>
                  <a:gd name="connsiteX6" fmla="*/ 90570 w 234401"/>
                  <a:gd name="connsiteY6" fmla="*/ 60 h 180795"/>
                  <a:gd name="connsiteX7" fmla="*/ 72187 w 234401"/>
                  <a:gd name="connsiteY7" fmla="*/ 1679 h 18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401" h="180795">
                    <a:moveTo>
                      <a:pt x="72187" y="1679"/>
                    </a:moveTo>
                    <a:cubicBezTo>
                      <a:pt x="21514" y="12157"/>
                      <a:pt x="-9919" y="62830"/>
                      <a:pt x="2845" y="113122"/>
                    </a:cubicBezTo>
                    <a:cubicBezTo>
                      <a:pt x="18847" y="175892"/>
                      <a:pt x="95428" y="201800"/>
                      <a:pt x="146291" y="161414"/>
                    </a:cubicBezTo>
                    <a:cubicBezTo>
                      <a:pt x="175342" y="138363"/>
                      <a:pt x="204108" y="115217"/>
                      <a:pt x="233159" y="92072"/>
                    </a:cubicBezTo>
                    <a:cubicBezTo>
                      <a:pt x="234969" y="90548"/>
                      <a:pt x="234683" y="90071"/>
                      <a:pt x="233064" y="88738"/>
                    </a:cubicBezTo>
                    <a:cubicBezTo>
                      <a:pt x="204775" y="66164"/>
                      <a:pt x="176485" y="43589"/>
                      <a:pt x="148291" y="20920"/>
                    </a:cubicBezTo>
                    <a:cubicBezTo>
                      <a:pt x="131432" y="7394"/>
                      <a:pt x="112287" y="155"/>
                      <a:pt x="90570" y="60"/>
                    </a:cubicBezTo>
                    <a:cubicBezTo>
                      <a:pt x="84379" y="-225"/>
                      <a:pt x="78283" y="536"/>
                      <a:pt x="72187" y="1679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351" name="Graphique 9">
              <a:extLst>
                <a:ext uri="{FF2B5EF4-FFF2-40B4-BE49-F238E27FC236}">
                  <a16:creationId xmlns:a16="http://schemas.microsoft.com/office/drawing/2014/main" id="{12761ECE-F01A-80FD-2005-45A2AD50C647}"/>
                </a:ext>
              </a:extLst>
            </p:cNvPr>
            <p:cNvGrpSpPr/>
            <p:nvPr/>
          </p:nvGrpSpPr>
          <p:grpSpPr>
            <a:xfrm>
              <a:off x="15285323" y="3536822"/>
              <a:ext cx="98899" cy="128206"/>
              <a:chOff x="15285323" y="3536822"/>
              <a:chExt cx="98899" cy="128206"/>
            </a:xfrm>
            <a:solidFill>
              <a:srgbClr val="FFFFFF"/>
            </a:solidFill>
          </p:grpSpPr>
          <p:sp>
            <p:nvSpPr>
              <p:cNvPr id="2352" name="Forme libre : forme 2351">
                <a:extLst>
                  <a:ext uri="{FF2B5EF4-FFF2-40B4-BE49-F238E27FC236}">
                    <a16:creationId xmlns:a16="http://schemas.microsoft.com/office/drawing/2014/main" id="{03B9D66B-F8A4-3085-3B66-BEDE759F9EB1}"/>
                  </a:ext>
                </a:extLst>
              </p:cNvPr>
              <p:cNvSpPr/>
              <p:nvPr/>
            </p:nvSpPr>
            <p:spPr>
              <a:xfrm>
                <a:off x="15292780" y="3610199"/>
                <a:ext cx="84620" cy="54829"/>
              </a:xfrm>
              <a:custGeom>
                <a:avLst/>
                <a:gdLst>
                  <a:gd name="connsiteX0" fmla="*/ 42198 w 84620"/>
                  <a:gd name="connsiteY0" fmla="*/ 54830 h 54829"/>
                  <a:gd name="connsiteX1" fmla="*/ 22863 w 84620"/>
                  <a:gd name="connsiteY1" fmla="*/ 54830 h 54829"/>
                  <a:gd name="connsiteX2" fmla="*/ 14385 w 84620"/>
                  <a:gd name="connsiteY2" fmla="*/ 48734 h 54829"/>
                  <a:gd name="connsiteX3" fmla="*/ 384 w 84620"/>
                  <a:gd name="connsiteY3" fmla="*/ 19682 h 54829"/>
                  <a:gd name="connsiteX4" fmla="*/ 1050 w 84620"/>
                  <a:gd name="connsiteY4" fmla="*/ 17682 h 54829"/>
                  <a:gd name="connsiteX5" fmla="*/ 41246 w 84620"/>
                  <a:gd name="connsiteY5" fmla="*/ 251 h 54829"/>
                  <a:gd name="connsiteX6" fmla="*/ 43341 w 84620"/>
                  <a:gd name="connsiteY6" fmla="*/ 251 h 54829"/>
                  <a:gd name="connsiteX7" fmla="*/ 83727 w 84620"/>
                  <a:gd name="connsiteY7" fmla="*/ 17777 h 54829"/>
                  <a:gd name="connsiteX8" fmla="*/ 84299 w 84620"/>
                  <a:gd name="connsiteY8" fmla="*/ 19397 h 54829"/>
                  <a:gd name="connsiteX9" fmla="*/ 69821 w 84620"/>
                  <a:gd name="connsiteY9" fmla="*/ 49496 h 54829"/>
                  <a:gd name="connsiteX10" fmla="*/ 62010 w 84620"/>
                  <a:gd name="connsiteY10" fmla="*/ 54734 h 54829"/>
                  <a:gd name="connsiteX11" fmla="*/ 42198 w 84620"/>
                  <a:gd name="connsiteY11" fmla="*/ 54830 h 54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20" h="54829">
                    <a:moveTo>
                      <a:pt x="42198" y="54830"/>
                    </a:moveTo>
                    <a:cubicBezTo>
                      <a:pt x="35721" y="54830"/>
                      <a:pt x="29244" y="54830"/>
                      <a:pt x="22863" y="54830"/>
                    </a:cubicBezTo>
                    <a:cubicBezTo>
                      <a:pt x="18386" y="54830"/>
                      <a:pt x="15814" y="53020"/>
                      <a:pt x="14385" y="48734"/>
                    </a:cubicBezTo>
                    <a:cubicBezTo>
                      <a:pt x="10956" y="38447"/>
                      <a:pt x="6003" y="28922"/>
                      <a:pt x="384" y="19682"/>
                    </a:cubicBezTo>
                    <a:cubicBezTo>
                      <a:pt x="-283" y="18539"/>
                      <a:pt x="-93" y="18158"/>
                      <a:pt x="1050" y="17682"/>
                    </a:cubicBezTo>
                    <a:cubicBezTo>
                      <a:pt x="14481" y="11872"/>
                      <a:pt x="27815" y="6062"/>
                      <a:pt x="41246" y="251"/>
                    </a:cubicBezTo>
                    <a:cubicBezTo>
                      <a:pt x="42008" y="-35"/>
                      <a:pt x="42579" y="-130"/>
                      <a:pt x="43341" y="251"/>
                    </a:cubicBezTo>
                    <a:cubicBezTo>
                      <a:pt x="56772" y="6157"/>
                      <a:pt x="70297" y="11967"/>
                      <a:pt x="83727" y="17777"/>
                    </a:cubicBezTo>
                    <a:cubicBezTo>
                      <a:pt x="84680" y="18158"/>
                      <a:pt x="84870" y="18444"/>
                      <a:pt x="84299" y="19397"/>
                    </a:cubicBezTo>
                    <a:cubicBezTo>
                      <a:pt x="78489" y="28922"/>
                      <a:pt x="73345" y="38828"/>
                      <a:pt x="69821" y="49496"/>
                    </a:cubicBezTo>
                    <a:cubicBezTo>
                      <a:pt x="68678" y="52924"/>
                      <a:pt x="65820" y="54734"/>
                      <a:pt x="62010" y="54734"/>
                    </a:cubicBezTo>
                    <a:cubicBezTo>
                      <a:pt x="55343" y="54830"/>
                      <a:pt x="48770" y="54830"/>
                      <a:pt x="42198" y="548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3" name="Forme libre : forme 2352">
                <a:extLst>
                  <a:ext uri="{FF2B5EF4-FFF2-40B4-BE49-F238E27FC236}">
                    <a16:creationId xmlns:a16="http://schemas.microsoft.com/office/drawing/2014/main" id="{C7E29AF7-AF89-205D-A5C2-03F5A85B9916}"/>
                  </a:ext>
                </a:extLst>
              </p:cNvPr>
              <p:cNvSpPr/>
              <p:nvPr/>
            </p:nvSpPr>
            <p:spPr>
              <a:xfrm>
                <a:off x="15285323" y="3590424"/>
                <a:ext cx="98899" cy="35626"/>
              </a:xfrm>
              <a:custGeom>
                <a:avLst/>
                <a:gdLst>
                  <a:gd name="connsiteX0" fmla="*/ 98899 w 98899"/>
                  <a:gd name="connsiteY0" fmla="*/ 25170 h 35626"/>
                  <a:gd name="connsiteX1" fmla="*/ 97947 w 98899"/>
                  <a:gd name="connsiteY1" fmla="*/ 28694 h 35626"/>
                  <a:gd name="connsiteX2" fmla="*/ 93946 w 98899"/>
                  <a:gd name="connsiteY2" fmla="*/ 35171 h 35626"/>
                  <a:gd name="connsiteX3" fmla="*/ 92517 w 98899"/>
                  <a:gd name="connsiteY3" fmla="*/ 35362 h 35626"/>
                  <a:gd name="connsiteX4" fmla="*/ 62895 w 98899"/>
                  <a:gd name="connsiteY4" fmla="*/ 22503 h 35626"/>
                  <a:gd name="connsiteX5" fmla="*/ 50703 w 98899"/>
                  <a:gd name="connsiteY5" fmla="*/ 17169 h 35626"/>
                  <a:gd name="connsiteX6" fmla="*/ 48512 w 98899"/>
                  <a:gd name="connsiteY6" fmla="*/ 17169 h 35626"/>
                  <a:gd name="connsiteX7" fmla="*/ 6507 w 98899"/>
                  <a:gd name="connsiteY7" fmla="*/ 35266 h 35626"/>
                  <a:gd name="connsiteX8" fmla="*/ 4697 w 98899"/>
                  <a:gd name="connsiteY8" fmla="*/ 34695 h 35626"/>
                  <a:gd name="connsiteX9" fmla="*/ 1363 w 98899"/>
                  <a:gd name="connsiteY9" fmla="*/ 29361 h 35626"/>
                  <a:gd name="connsiteX10" fmla="*/ 4602 w 98899"/>
                  <a:gd name="connsiteY10" fmla="*/ 18883 h 35626"/>
                  <a:gd name="connsiteX11" fmla="*/ 48512 w 98899"/>
                  <a:gd name="connsiteY11" fmla="*/ 214 h 35626"/>
                  <a:gd name="connsiteX12" fmla="*/ 50607 w 98899"/>
                  <a:gd name="connsiteY12" fmla="*/ 214 h 35626"/>
                  <a:gd name="connsiteX13" fmla="*/ 94994 w 98899"/>
                  <a:gd name="connsiteY13" fmla="*/ 19360 h 35626"/>
                  <a:gd name="connsiteX14" fmla="*/ 98899 w 98899"/>
                  <a:gd name="connsiteY14" fmla="*/ 25170 h 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899" h="35626">
                    <a:moveTo>
                      <a:pt x="98899" y="25170"/>
                    </a:moveTo>
                    <a:cubicBezTo>
                      <a:pt x="98899" y="26408"/>
                      <a:pt x="98613" y="27646"/>
                      <a:pt x="97947" y="28694"/>
                    </a:cubicBezTo>
                    <a:cubicBezTo>
                      <a:pt x="96613" y="30885"/>
                      <a:pt x="95280" y="32980"/>
                      <a:pt x="93946" y="35171"/>
                    </a:cubicBezTo>
                    <a:cubicBezTo>
                      <a:pt x="93470" y="35933"/>
                      <a:pt x="92994" y="35552"/>
                      <a:pt x="92517" y="35362"/>
                    </a:cubicBezTo>
                    <a:cubicBezTo>
                      <a:pt x="82611" y="31075"/>
                      <a:pt x="72801" y="26789"/>
                      <a:pt x="62895" y="22503"/>
                    </a:cubicBezTo>
                    <a:cubicBezTo>
                      <a:pt x="58799" y="20693"/>
                      <a:pt x="54703" y="18979"/>
                      <a:pt x="50703" y="17169"/>
                    </a:cubicBezTo>
                    <a:cubicBezTo>
                      <a:pt x="49941" y="16788"/>
                      <a:pt x="49274" y="16788"/>
                      <a:pt x="48512" y="17169"/>
                    </a:cubicBezTo>
                    <a:cubicBezTo>
                      <a:pt x="34510" y="23265"/>
                      <a:pt x="20508" y="29265"/>
                      <a:pt x="6507" y="35266"/>
                    </a:cubicBezTo>
                    <a:cubicBezTo>
                      <a:pt x="5554" y="35647"/>
                      <a:pt x="5173" y="35552"/>
                      <a:pt x="4697" y="34695"/>
                    </a:cubicBezTo>
                    <a:cubicBezTo>
                      <a:pt x="3649" y="32885"/>
                      <a:pt x="2506" y="31075"/>
                      <a:pt x="1363" y="29361"/>
                    </a:cubicBezTo>
                    <a:cubicBezTo>
                      <a:pt x="-1304" y="25074"/>
                      <a:pt x="30" y="20788"/>
                      <a:pt x="4602" y="18883"/>
                    </a:cubicBezTo>
                    <a:cubicBezTo>
                      <a:pt x="19270" y="12692"/>
                      <a:pt x="33843" y="6501"/>
                      <a:pt x="48512" y="214"/>
                    </a:cubicBezTo>
                    <a:cubicBezTo>
                      <a:pt x="49274" y="-71"/>
                      <a:pt x="49845" y="-71"/>
                      <a:pt x="50607" y="214"/>
                    </a:cubicBezTo>
                    <a:cubicBezTo>
                      <a:pt x="65371" y="6596"/>
                      <a:pt x="80230" y="12978"/>
                      <a:pt x="94994" y="19360"/>
                    </a:cubicBezTo>
                    <a:cubicBezTo>
                      <a:pt x="97566" y="20503"/>
                      <a:pt x="98804" y="22407"/>
                      <a:pt x="98899" y="251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4" name="Forme libre : forme 2353">
                <a:extLst>
                  <a:ext uri="{FF2B5EF4-FFF2-40B4-BE49-F238E27FC236}">
                    <a16:creationId xmlns:a16="http://schemas.microsoft.com/office/drawing/2014/main" id="{79CF0C6C-8249-1096-E4E8-582A026819F0}"/>
                  </a:ext>
                </a:extLst>
              </p:cNvPr>
              <p:cNvSpPr/>
              <p:nvPr/>
            </p:nvSpPr>
            <p:spPr>
              <a:xfrm>
                <a:off x="15295735" y="3572541"/>
                <a:ext cx="78962" cy="31408"/>
              </a:xfrm>
              <a:custGeom>
                <a:avLst/>
                <a:gdLst>
                  <a:gd name="connsiteX0" fmla="*/ 41624 w 78962"/>
                  <a:gd name="connsiteY0" fmla="*/ 15240 h 31408"/>
                  <a:gd name="connsiteX1" fmla="*/ 42577 w 78962"/>
                  <a:gd name="connsiteY1" fmla="*/ 15240 h 31408"/>
                  <a:gd name="connsiteX2" fmla="*/ 43625 w 78962"/>
                  <a:gd name="connsiteY2" fmla="*/ 14192 h 31408"/>
                  <a:gd name="connsiteX3" fmla="*/ 43625 w 78962"/>
                  <a:gd name="connsiteY3" fmla="*/ 7620 h 31408"/>
                  <a:gd name="connsiteX4" fmla="*/ 42577 w 78962"/>
                  <a:gd name="connsiteY4" fmla="*/ 6572 h 31408"/>
                  <a:gd name="connsiteX5" fmla="*/ 36004 w 78962"/>
                  <a:gd name="connsiteY5" fmla="*/ 6572 h 31408"/>
                  <a:gd name="connsiteX6" fmla="*/ 35052 w 78962"/>
                  <a:gd name="connsiteY6" fmla="*/ 7525 h 31408"/>
                  <a:gd name="connsiteX7" fmla="*/ 35052 w 78962"/>
                  <a:gd name="connsiteY7" fmla="*/ 13716 h 31408"/>
                  <a:gd name="connsiteX8" fmla="*/ 36576 w 78962"/>
                  <a:gd name="connsiteY8" fmla="*/ 15240 h 31408"/>
                  <a:gd name="connsiteX9" fmla="*/ 37148 w 78962"/>
                  <a:gd name="connsiteY9" fmla="*/ 15335 h 31408"/>
                  <a:gd name="connsiteX10" fmla="*/ 36100 w 78962"/>
                  <a:gd name="connsiteY10" fmla="*/ 16002 h 31408"/>
                  <a:gd name="connsiteX11" fmla="*/ 1333 w 78962"/>
                  <a:gd name="connsiteY11" fmla="*/ 31051 h 31408"/>
                  <a:gd name="connsiteX12" fmla="*/ 0 w 78962"/>
                  <a:gd name="connsiteY12" fmla="*/ 30194 h 31408"/>
                  <a:gd name="connsiteX13" fmla="*/ 0 w 78962"/>
                  <a:gd name="connsiteY13" fmla="*/ 6477 h 31408"/>
                  <a:gd name="connsiteX14" fmla="*/ 6477 w 78962"/>
                  <a:gd name="connsiteY14" fmla="*/ 0 h 31408"/>
                  <a:gd name="connsiteX15" fmla="*/ 72485 w 78962"/>
                  <a:gd name="connsiteY15" fmla="*/ 0 h 31408"/>
                  <a:gd name="connsiteX16" fmla="*/ 78962 w 78962"/>
                  <a:gd name="connsiteY16" fmla="*/ 6382 h 31408"/>
                  <a:gd name="connsiteX17" fmla="*/ 78962 w 78962"/>
                  <a:gd name="connsiteY17" fmla="*/ 29908 h 31408"/>
                  <a:gd name="connsiteX18" fmla="*/ 77629 w 78962"/>
                  <a:gd name="connsiteY18" fmla="*/ 30766 h 31408"/>
                  <a:gd name="connsiteX19" fmla="*/ 42863 w 78962"/>
                  <a:gd name="connsiteY19" fmla="*/ 16002 h 31408"/>
                  <a:gd name="connsiteX20" fmla="*/ 41815 w 78962"/>
                  <a:gd name="connsiteY20" fmla="*/ 15526 h 31408"/>
                  <a:gd name="connsiteX21" fmla="*/ 41624 w 78962"/>
                  <a:gd name="connsiteY21" fmla="*/ 15240 h 31408"/>
                  <a:gd name="connsiteX22" fmla="*/ 15621 w 78962"/>
                  <a:gd name="connsiteY22" fmla="*/ 11049 h 31408"/>
                  <a:gd name="connsiteX23" fmla="*/ 15621 w 78962"/>
                  <a:gd name="connsiteY23" fmla="*/ 7525 h 31408"/>
                  <a:gd name="connsiteX24" fmla="*/ 14859 w 78962"/>
                  <a:gd name="connsiteY24" fmla="*/ 6667 h 31408"/>
                  <a:gd name="connsiteX25" fmla="*/ 7811 w 78962"/>
                  <a:gd name="connsiteY25" fmla="*/ 6667 h 31408"/>
                  <a:gd name="connsiteX26" fmla="*/ 7049 w 78962"/>
                  <a:gd name="connsiteY26" fmla="*/ 7525 h 31408"/>
                  <a:gd name="connsiteX27" fmla="*/ 7049 w 78962"/>
                  <a:gd name="connsiteY27" fmla="*/ 14478 h 31408"/>
                  <a:gd name="connsiteX28" fmla="*/ 7906 w 78962"/>
                  <a:gd name="connsiteY28" fmla="*/ 15335 h 31408"/>
                  <a:gd name="connsiteX29" fmla="*/ 14859 w 78962"/>
                  <a:gd name="connsiteY29" fmla="*/ 15335 h 31408"/>
                  <a:gd name="connsiteX30" fmla="*/ 15716 w 78962"/>
                  <a:gd name="connsiteY30" fmla="*/ 14383 h 31408"/>
                  <a:gd name="connsiteX31" fmla="*/ 15621 w 78962"/>
                  <a:gd name="connsiteY31" fmla="*/ 11049 h 31408"/>
                  <a:gd name="connsiteX32" fmla="*/ 25337 w 78962"/>
                  <a:gd name="connsiteY32" fmla="*/ 15240 h 31408"/>
                  <a:gd name="connsiteX33" fmla="*/ 28766 w 78962"/>
                  <a:gd name="connsiteY33" fmla="*/ 15240 h 31408"/>
                  <a:gd name="connsiteX34" fmla="*/ 29623 w 78962"/>
                  <a:gd name="connsiteY34" fmla="*/ 14478 h 31408"/>
                  <a:gd name="connsiteX35" fmla="*/ 29623 w 78962"/>
                  <a:gd name="connsiteY35" fmla="*/ 7429 h 31408"/>
                  <a:gd name="connsiteX36" fmla="*/ 28861 w 78962"/>
                  <a:gd name="connsiteY36" fmla="*/ 6667 h 31408"/>
                  <a:gd name="connsiteX37" fmla="*/ 21812 w 78962"/>
                  <a:gd name="connsiteY37" fmla="*/ 6667 h 31408"/>
                  <a:gd name="connsiteX38" fmla="*/ 20955 w 78962"/>
                  <a:gd name="connsiteY38" fmla="*/ 7525 h 31408"/>
                  <a:gd name="connsiteX39" fmla="*/ 20955 w 78962"/>
                  <a:gd name="connsiteY39" fmla="*/ 14478 h 31408"/>
                  <a:gd name="connsiteX40" fmla="*/ 21908 w 78962"/>
                  <a:gd name="connsiteY40" fmla="*/ 15335 h 31408"/>
                  <a:gd name="connsiteX41" fmla="*/ 25337 w 78962"/>
                  <a:gd name="connsiteY41" fmla="*/ 15240 h 31408"/>
                  <a:gd name="connsiteX42" fmla="*/ 53245 w 78962"/>
                  <a:gd name="connsiteY42" fmla="*/ 15240 h 31408"/>
                  <a:gd name="connsiteX43" fmla="*/ 56674 w 78962"/>
                  <a:gd name="connsiteY43" fmla="*/ 15240 h 31408"/>
                  <a:gd name="connsiteX44" fmla="*/ 57531 w 78962"/>
                  <a:gd name="connsiteY44" fmla="*/ 14383 h 31408"/>
                  <a:gd name="connsiteX45" fmla="*/ 57531 w 78962"/>
                  <a:gd name="connsiteY45" fmla="*/ 7334 h 31408"/>
                  <a:gd name="connsiteX46" fmla="*/ 56769 w 78962"/>
                  <a:gd name="connsiteY46" fmla="*/ 6572 h 31408"/>
                  <a:gd name="connsiteX47" fmla="*/ 49721 w 78962"/>
                  <a:gd name="connsiteY47" fmla="*/ 6572 h 31408"/>
                  <a:gd name="connsiteX48" fmla="*/ 48958 w 78962"/>
                  <a:gd name="connsiteY48" fmla="*/ 7334 h 31408"/>
                  <a:gd name="connsiteX49" fmla="*/ 48958 w 78962"/>
                  <a:gd name="connsiteY49" fmla="*/ 14383 h 31408"/>
                  <a:gd name="connsiteX50" fmla="*/ 49816 w 78962"/>
                  <a:gd name="connsiteY50" fmla="*/ 15240 h 31408"/>
                  <a:gd name="connsiteX51" fmla="*/ 53245 w 78962"/>
                  <a:gd name="connsiteY51" fmla="*/ 15240 h 31408"/>
                  <a:gd name="connsiteX52" fmla="*/ 71628 w 78962"/>
                  <a:gd name="connsiteY52" fmla="*/ 10954 h 31408"/>
                  <a:gd name="connsiteX53" fmla="*/ 71628 w 78962"/>
                  <a:gd name="connsiteY53" fmla="*/ 7525 h 31408"/>
                  <a:gd name="connsiteX54" fmla="*/ 70771 w 78962"/>
                  <a:gd name="connsiteY54" fmla="*/ 6572 h 31408"/>
                  <a:gd name="connsiteX55" fmla="*/ 63817 w 78962"/>
                  <a:gd name="connsiteY55" fmla="*/ 6572 h 31408"/>
                  <a:gd name="connsiteX56" fmla="*/ 62960 w 78962"/>
                  <a:gd name="connsiteY56" fmla="*/ 7429 h 31408"/>
                  <a:gd name="connsiteX57" fmla="*/ 62960 w 78962"/>
                  <a:gd name="connsiteY57" fmla="*/ 14383 h 31408"/>
                  <a:gd name="connsiteX58" fmla="*/ 63722 w 78962"/>
                  <a:gd name="connsiteY58" fmla="*/ 15240 h 31408"/>
                  <a:gd name="connsiteX59" fmla="*/ 70771 w 78962"/>
                  <a:gd name="connsiteY59" fmla="*/ 15240 h 31408"/>
                  <a:gd name="connsiteX60" fmla="*/ 71533 w 78962"/>
                  <a:gd name="connsiteY60" fmla="*/ 14478 h 31408"/>
                  <a:gd name="connsiteX61" fmla="*/ 71628 w 78962"/>
                  <a:gd name="connsiteY61" fmla="*/ 10954 h 3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78962" h="31408">
                    <a:moveTo>
                      <a:pt x="41624" y="15240"/>
                    </a:moveTo>
                    <a:cubicBezTo>
                      <a:pt x="41910" y="15240"/>
                      <a:pt x="42196" y="15240"/>
                      <a:pt x="42577" y="15240"/>
                    </a:cubicBezTo>
                    <a:cubicBezTo>
                      <a:pt x="43434" y="15335"/>
                      <a:pt x="43625" y="14954"/>
                      <a:pt x="43625" y="14192"/>
                    </a:cubicBezTo>
                    <a:cubicBezTo>
                      <a:pt x="43625" y="12001"/>
                      <a:pt x="43625" y="9811"/>
                      <a:pt x="43625" y="7620"/>
                    </a:cubicBezTo>
                    <a:cubicBezTo>
                      <a:pt x="43625" y="6763"/>
                      <a:pt x="43339" y="6572"/>
                      <a:pt x="42577" y="6572"/>
                    </a:cubicBezTo>
                    <a:cubicBezTo>
                      <a:pt x="40386" y="6572"/>
                      <a:pt x="38195" y="6572"/>
                      <a:pt x="36004" y="6572"/>
                    </a:cubicBezTo>
                    <a:cubicBezTo>
                      <a:pt x="35242" y="6572"/>
                      <a:pt x="35052" y="6763"/>
                      <a:pt x="35052" y="7525"/>
                    </a:cubicBezTo>
                    <a:cubicBezTo>
                      <a:pt x="35052" y="9620"/>
                      <a:pt x="35147" y="11621"/>
                      <a:pt x="35052" y="13716"/>
                    </a:cubicBezTo>
                    <a:cubicBezTo>
                      <a:pt x="34957" y="14859"/>
                      <a:pt x="35338" y="15430"/>
                      <a:pt x="36576" y="15240"/>
                    </a:cubicBezTo>
                    <a:cubicBezTo>
                      <a:pt x="36767" y="15240"/>
                      <a:pt x="36862" y="15240"/>
                      <a:pt x="37148" y="15335"/>
                    </a:cubicBezTo>
                    <a:cubicBezTo>
                      <a:pt x="36862" y="15812"/>
                      <a:pt x="36481" y="15812"/>
                      <a:pt x="36100" y="16002"/>
                    </a:cubicBezTo>
                    <a:cubicBezTo>
                      <a:pt x="24479" y="21050"/>
                      <a:pt x="12954" y="26003"/>
                      <a:pt x="1333" y="31051"/>
                    </a:cubicBezTo>
                    <a:cubicBezTo>
                      <a:pt x="0" y="31623"/>
                      <a:pt x="0" y="31623"/>
                      <a:pt x="0" y="30194"/>
                    </a:cubicBezTo>
                    <a:cubicBezTo>
                      <a:pt x="0" y="22288"/>
                      <a:pt x="0" y="14383"/>
                      <a:pt x="0" y="6477"/>
                    </a:cubicBezTo>
                    <a:cubicBezTo>
                      <a:pt x="0" y="2191"/>
                      <a:pt x="2191" y="0"/>
                      <a:pt x="6477" y="0"/>
                    </a:cubicBezTo>
                    <a:cubicBezTo>
                      <a:pt x="28480" y="0"/>
                      <a:pt x="50483" y="0"/>
                      <a:pt x="72485" y="0"/>
                    </a:cubicBezTo>
                    <a:cubicBezTo>
                      <a:pt x="76581" y="0"/>
                      <a:pt x="78867" y="2286"/>
                      <a:pt x="78962" y="6382"/>
                    </a:cubicBezTo>
                    <a:cubicBezTo>
                      <a:pt x="78962" y="14192"/>
                      <a:pt x="78962" y="22098"/>
                      <a:pt x="78962" y="29908"/>
                    </a:cubicBezTo>
                    <a:cubicBezTo>
                      <a:pt x="78962" y="31051"/>
                      <a:pt x="78772" y="31337"/>
                      <a:pt x="77629" y="30766"/>
                    </a:cubicBezTo>
                    <a:cubicBezTo>
                      <a:pt x="66104" y="25813"/>
                      <a:pt x="54483" y="20860"/>
                      <a:pt x="42863" y="16002"/>
                    </a:cubicBezTo>
                    <a:cubicBezTo>
                      <a:pt x="42482" y="15812"/>
                      <a:pt x="42196" y="15716"/>
                      <a:pt x="41815" y="15526"/>
                    </a:cubicBezTo>
                    <a:cubicBezTo>
                      <a:pt x="41529" y="15430"/>
                      <a:pt x="41624" y="15335"/>
                      <a:pt x="41624" y="15240"/>
                    </a:cubicBezTo>
                    <a:close/>
                    <a:moveTo>
                      <a:pt x="15621" y="11049"/>
                    </a:moveTo>
                    <a:cubicBezTo>
                      <a:pt x="15621" y="9906"/>
                      <a:pt x="15621" y="8668"/>
                      <a:pt x="15621" y="7525"/>
                    </a:cubicBezTo>
                    <a:cubicBezTo>
                      <a:pt x="15621" y="6953"/>
                      <a:pt x="15526" y="6667"/>
                      <a:pt x="14859" y="6667"/>
                    </a:cubicBezTo>
                    <a:cubicBezTo>
                      <a:pt x="12478" y="6667"/>
                      <a:pt x="10192" y="6667"/>
                      <a:pt x="7811" y="6667"/>
                    </a:cubicBezTo>
                    <a:cubicBezTo>
                      <a:pt x="7144" y="6667"/>
                      <a:pt x="7049" y="6953"/>
                      <a:pt x="7049" y="7525"/>
                    </a:cubicBezTo>
                    <a:cubicBezTo>
                      <a:pt x="7049" y="9811"/>
                      <a:pt x="7049" y="12097"/>
                      <a:pt x="7049" y="14478"/>
                    </a:cubicBezTo>
                    <a:cubicBezTo>
                      <a:pt x="7049" y="15145"/>
                      <a:pt x="7239" y="15335"/>
                      <a:pt x="7906" y="15335"/>
                    </a:cubicBezTo>
                    <a:cubicBezTo>
                      <a:pt x="10192" y="15335"/>
                      <a:pt x="12573" y="15335"/>
                      <a:pt x="14859" y="15335"/>
                    </a:cubicBezTo>
                    <a:cubicBezTo>
                      <a:pt x="15621" y="15335"/>
                      <a:pt x="15716" y="15049"/>
                      <a:pt x="15716" y="14383"/>
                    </a:cubicBezTo>
                    <a:cubicBezTo>
                      <a:pt x="15621" y="13240"/>
                      <a:pt x="15621" y="12192"/>
                      <a:pt x="15621" y="11049"/>
                    </a:cubicBezTo>
                    <a:close/>
                    <a:moveTo>
                      <a:pt x="25337" y="15240"/>
                    </a:moveTo>
                    <a:cubicBezTo>
                      <a:pt x="26479" y="15240"/>
                      <a:pt x="27623" y="15240"/>
                      <a:pt x="28766" y="15240"/>
                    </a:cubicBezTo>
                    <a:cubicBezTo>
                      <a:pt x="29337" y="15240"/>
                      <a:pt x="29623" y="15145"/>
                      <a:pt x="29623" y="14478"/>
                    </a:cubicBezTo>
                    <a:cubicBezTo>
                      <a:pt x="29623" y="12097"/>
                      <a:pt x="29623" y="9811"/>
                      <a:pt x="29623" y="7429"/>
                    </a:cubicBezTo>
                    <a:cubicBezTo>
                      <a:pt x="29623" y="6858"/>
                      <a:pt x="29528" y="6667"/>
                      <a:pt x="28861" y="6667"/>
                    </a:cubicBezTo>
                    <a:cubicBezTo>
                      <a:pt x="26479" y="6667"/>
                      <a:pt x="24194" y="6667"/>
                      <a:pt x="21812" y="6667"/>
                    </a:cubicBezTo>
                    <a:cubicBezTo>
                      <a:pt x="21146" y="6667"/>
                      <a:pt x="20955" y="6953"/>
                      <a:pt x="20955" y="7525"/>
                    </a:cubicBezTo>
                    <a:cubicBezTo>
                      <a:pt x="20955" y="9811"/>
                      <a:pt x="20955" y="12097"/>
                      <a:pt x="20955" y="14478"/>
                    </a:cubicBezTo>
                    <a:cubicBezTo>
                      <a:pt x="20955" y="15240"/>
                      <a:pt x="21241" y="15335"/>
                      <a:pt x="21908" y="15335"/>
                    </a:cubicBezTo>
                    <a:cubicBezTo>
                      <a:pt x="23050" y="15240"/>
                      <a:pt x="24194" y="15240"/>
                      <a:pt x="25337" y="15240"/>
                    </a:cubicBezTo>
                    <a:close/>
                    <a:moveTo>
                      <a:pt x="53245" y="15240"/>
                    </a:moveTo>
                    <a:cubicBezTo>
                      <a:pt x="54388" y="15240"/>
                      <a:pt x="55531" y="15240"/>
                      <a:pt x="56674" y="15240"/>
                    </a:cubicBezTo>
                    <a:cubicBezTo>
                      <a:pt x="57245" y="15240"/>
                      <a:pt x="57531" y="15049"/>
                      <a:pt x="57531" y="14383"/>
                    </a:cubicBezTo>
                    <a:cubicBezTo>
                      <a:pt x="57531" y="12001"/>
                      <a:pt x="57531" y="9715"/>
                      <a:pt x="57531" y="7334"/>
                    </a:cubicBezTo>
                    <a:cubicBezTo>
                      <a:pt x="57531" y="6763"/>
                      <a:pt x="57341" y="6572"/>
                      <a:pt x="56769" y="6572"/>
                    </a:cubicBezTo>
                    <a:cubicBezTo>
                      <a:pt x="54388" y="6572"/>
                      <a:pt x="52102" y="6572"/>
                      <a:pt x="49721" y="6572"/>
                    </a:cubicBezTo>
                    <a:cubicBezTo>
                      <a:pt x="49149" y="6572"/>
                      <a:pt x="48958" y="6763"/>
                      <a:pt x="48958" y="7334"/>
                    </a:cubicBezTo>
                    <a:cubicBezTo>
                      <a:pt x="48958" y="9715"/>
                      <a:pt x="48958" y="12001"/>
                      <a:pt x="48958" y="14383"/>
                    </a:cubicBezTo>
                    <a:cubicBezTo>
                      <a:pt x="48958" y="14954"/>
                      <a:pt x="49149" y="15240"/>
                      <a:pt x="49816" y="15240"/>
                    </a:cubicBezTo>
                    <a:cubicBezTo>
                      <a:pt x="50864" y="15240"/>
                      <a:pt x="52007" y="15240"/>
                      <a:pt x="53245" y="15240"/>
                    </a:cubicBezTo>
                    <a:close/>
                    <a:moveTo>
                      <a:pt x="71628" y="10954"/>
                    </a:moveTo>
                    <a:cubicBezTo>
                      <a:pt x="71628" y="9811"/>
                      <a:pt x="71628" y="8668"/>
                      <a:pt x="71628" y="7525"/>
                    </a:cubicBezTo>
                    <a:cubicBezTo>
                      <a:pt x="71628" y="6858"/>
                      <a:pt x="71438" y="6572"/>
                      <a:pt x="70771" y="6572"/>
                    </a:cubicBezTo>
                    <a:cubicBezTo>
                      <a:pt x="68485" y="6572"/>
                      <a:pt x="66199" y="6572"/>
                      <a:pt x="63817" y="6572"/>
                    </a:cubicBezTo>
                    <a:cubicBezTo>
                      <a:pt x="63246" y="6572"/>
                      <a:pt x="62960" y="6763"/>
                      <a:pt x="62960" y="7429"/>
                    </a:cubicBezTo>
                    <a:cubicBezTo>
                      <a:pt x="62960" y="9715"/>
                      <a:pt x="62960" y="12001"/>
                      <a:pt x="62960" y="14383"/>
                    </a:cubicBezTo>
                    <a:cubicBezTo>
                      <a:pt x="62960" y="14954"/>
                      <a:pt x="63151" y="15240"/>
                      <a:pt x="63722" y="15240"/>
                    </a:cubicBezTo>
                    <a:cubicBezTo>
                      <a:pt x="66104" y="15240"/>
                      <a:pt x="68390" y="15240"/>
                      <a:pt x="70771" y="15240"/>
                    </a:cubicBezTo>
                    <a:cubicBezTo>
                      <a:pt x="71342" y="15240"/>
                      <a:pt x="71533" y="15049"/>
                      <a:pt x="71533" y="14478"/>
                    </a:cubicBezTo>
                    <a:cubicBezTo>
                      <a:pt x="71628" y="13335"/>
                      <a:pt x="71628" y="12192"/>
                      <a:pt x="71628" y="10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5" name="Forme libre : forme 2354">
                <a:extLst>
                  <a:ext uri="{FF2B5EF4-FFF2-40B4-BE49-F238E27FC236}">
                    <a16:creationId xmlns:a16="http://schemas.microsoft.com/office/drawing/2014/main" id="{32128BDE-31A0-3D22-5E4D-2B15A0976D2B}"/>
                  </a:ext>
                </a:extLst>
              </p:cNvPr>
              <p:cNvSpPr/>
              <p:nvPr/>
            </p:nvSpPr>
            <p:spPr>
              <a:xfrm>
                <a:off x="15306689" y="3559015"/>
                <a:ext cx="56306" cy="10763"/>
              </a:xfrm>
              <a:custGeom>
                <a:avLst/>
                <a:gdLst>
                  <a:gd name="connsiteX0" fmla="*/ 28194 w 56306"/>
                  <a:gd name="connsiteY0" fmla="*/ 10763 h 10763"/>
                  <a:gd name="connsiteX1" fmla="*/ 1333 w 56306"/>
                  <a:gd name="connsiteY1" fmla="*/ 10763 h 10763"/>
                  <a:gd name="connsiteX2" fmla="*/ 0 w 56306"/>
                  <a:gd name="connsiteY2" fmla="*/ 9430 h 10763"/>
                  <a:gd name="connsiteX3" fmla="*/ 0 w 56306"/>
                  <a:gd name="connsiteY3" fmla="*/ 3810 h 10763"/>
                  <a:gd name="connsiteX4" fmla="*/ 3905 w 56306"/>
                  <a:gd name="connsiteY4" fmla="*/ 0 h 10763"/>
                  <a:gd name="connsiteX5" fmla="*/ 52197 w 56306"/>
                  <a:gd name="connsiteY5" fmla="*/ 0 h 10763"/>
                  <a:gd name="connsiteX6" fmla="*/ 56293 w 56306"/>
                  <a:gd name="connsiteY6" fmla="*/ 4096 h 10763"/>
                  <a:gd name="connsiteX7" fmla="*/ 56293 w 56306"/>
                  <a:gd name="connsiteY7" fmla="*/ 9335 h 10763"/>
                  <a:gd name="connsiteX8" fmla="*/ 54959 w 56306"/>
                  <a:gd name="connsiteY8" fmla="*/ 10668 h 10763"/>
                  <a:gd name="connsiteX9" fmla="*/ 28194 w 56306"/>
                  <a:gd name="connsiteY9" fmla="*/ 10763 h 1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306" h="10763">
                    <a:moveTo>
                      <a:pt x="28194" y="10763"/>
                    </a:moveTo>
                    <a:cubicBezTo>
                      <a:pt x="19240" y="10763"/>
                      <a:pt x="10287" y="10763"/>
                      <a:pt x="1333" y="10763"/>
                    </a:cubicBezTo>
                    <a:cubicBezTo>
                      <a:pt x="286" y="10763"/>
                      <a:pt x="0" y="10573"/>
                      <a:pt x="0" y="9430"/>
                    </a:cubicBezTo>
                    <a:cubicBezTo>
                      <a:pt x="95" y="7525"/>
                      <a:pt x="0" y="5715"/>
                      <a:pt x="0" y="3810"/>
                    </a:cubicBezTo>
                    <a:cubicBezTo>
                      <a:pt x="95" y="1429"/>
                      <a:pt x="1429" y="0"/>
                      <a:pt x="3905" y="0"/>
                    </a:cubicBezTo>
                    <a:cubicBezTo>
                      <a:pt x="20002" y="0"/>
                      <a:pt x="36100" y="0"/>
                      <a:pt x="52197" y="0"/>
                    </a:cubicBezTo>
                    <a:cubicBezTo>
                      <a:pt x="54959" y="0"/>
                      <a:pt x="56293" y="1429"/>
                      <a:pt x="56293" y="4096"/>
                    </a:cubicBezTo>
                    <a:cubicBezTo>
                      <a:pt x="56293" y="5810"/>
                      <a:pt x="56197" y="7620"/>
                      <a:pt x="56293" y="9335"/>
                    </a:cubicBezTo>
                    <a:cubicBezTo>
                      <a:pt x="56388" y="10478"/>
                      <a:pt x="56007" y="10763"/>
                      <a:pt x="54959" y="10668"/>
                    </a:cubicBezTo>
                    <a:cubicBezTo>
                      <a:pt x="46101" y="10763"/>
                      <a:pt x="37147" y="10763"/>
                      <a:pt x="28194" y="10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6" name="Forme libre : forme 2355">
                <a:extLst>
                  <a:ext uri="{FF2B5EF4-FFF2-40B4-BE49-F238E27FC236}">
                    <a16:creationId xmlns:a16="http://schemas.microsoft.com/office/drawing/2014/main" id="{B53FD33D-297D-CFC9-CCED-FFCD4E38076A}"/>
                  </a:ext>
                </a:extLst>
              </p:cNvPr>
              <p:cNvSpPr/>
              <p:nvPr/>
            </p:nvSpPr>
            <p:spPr>
              <a:xfrm>
                <a:off x="15326882" y="3545871"/>
                <a:ext cx="15906" cy="10287"/>
              </a:xfrm>
              <a:custGeom>
                <a:avLst/>
                <a:gdLst>
                  <a:gd name="connsiteX0" fmla="*/ 7811 w 15906"/>
                  <a:gd name="connsiteY0" fmla="*/ 10287 h 10287"/>
                  <a:gd name="connsiteX1" fmla="*/ 1048 w 15906"/>
                  <a:gd name="connsiteY1" fmla="*/ 10287 h 10287"/>
                  <a:gd name="connsiteX2" fmla="*/ 0 w 15906"/>
                  <a:gd name="connsiteY2" fmla="*/ 9239 h 10287"/>
                  <a:gd name="connsiteX3" fmla="*/ 0 w 15906"/>
                  <a:gd name="connsiteY3" fmla="*/ 953 h 10287"/>
                  <a:gd name="connsiteX4" fmla="*/ 953 w 15906"/>
                  <a:gd name="connsiteY4" fmla="*/ 0 h 10287"/>
                  <a:gd name="connsiteX5" fmla="*/ 14954 w 15906"/>
                  <a:gd name="connsiteY5" fmla="*/ 0 h 10287"/>
                  <a:gd name="connsiteX6" fmla="*/ 15907 w 15906"/>
                  <a:gd name="connsiteY6" fmla="*/ 1048 h 10287"/>
                  <a:gd name="connsiteX7" fmla="*/ 15907 w 15906"/>
                  <a:gd name="connsiteY7" fmla="*/ 9144 h 10287"/>
                  <a:gd name="connsiteX8" fmla="*/ 14859 w 15906"/>
                  <a:gd name="connsiteY8" fmla="*/ 10287 h 10287"/>
                  <a:gd name="connsiteX9" fmla="*/ 7811 w 15906"/>
                  <a:gd name="connsiteY9" fmla="*/ 10287 h 1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06" h="10287">
                    <a:moveTo>
                      <a:pt x="7811" y="10287"/>
                    </a:moveTo>
                    <a:cubicBezTo>
                      <a:pt x="5525" y="10287"/>
                      <a:pt x="3238" y="10287"/>
                      <a:pt x="1048" y="10287"/>
                    </a:cubicBezTo>
                    <a:cubicBezTo>
                      <a:pt x="286" y="10287"/>
                      <a:pt x="0" y="10096"/>
                      <a:pt x="0" y="9239"/>
                    </a:cubicBezTo>
                    <a:cubicBezTo>
                      <a:pt x="95" y="6477"/>
                      <a:pt x="0" y="3715"/>
                      <a:pt x="0" y="953"/>
                    </a:cubicBezTo>
                    <a:cubicBezTo>
                      <a:pt x="0" y="191"/>
                      <a:pt x="191" y="0"/>
                      <a:pt x="953" y="0"/>
                    </a:cubicBezTo>
                    <a:cubicBezTo>
                      <a:pt x="5620" y="0"/>
                      <a:pt x="10287" y="0"/>
                      <a:pt x="14954" y="0"/>
                    </a:cubicBezTo>
                    <a:cubicBezTo>
                      <a:pt x="15716" y="0"/>
                      <a:pt x="15907" y="286"/>
                      <a:pt x="15907" y="1048"/>
                    </a:cubicBezTo>
                    <a:cubicBezTo>
                      <a:pt x="15907" y="3715"/>
                      <a:pt x="15907" y="6477"/>
                      <a:pt x="15907" y="9144"/>
                    </a:cubicBezTo>
                    <a:cubicBezTo>
                      <a:pt x="15907" y="10001"/>
                      <a:pt x="15716" y="10287"/>
                      <a:pt x="14859" y="10287"/>
                    </a:cubicBezTo>
                    <a:cubicBezTo>
                      <a:pt x="12478" y="10287"/>
                      <a:pt x="10192" y="10287"/>
                      <a:pt x="7811" y="102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7" name="Forme libre : forme 2356">
                <a:extLst>
                  <a:ext uri="{FF2B5EF4-FFF2-40B4-BE49-F238E27FC236}">
                    <a16:creationId xmlns:a16="http://schemas.microsoft.com/office/drawing/2014/main" id="{065483D1-5D22-E397-1BB3-E28B52B05B19}"/>
                  </a:ext>
                </a:extLst>
              </p:cNvPr>
              <p:cNvSpPr/>
              <p:nvPr/>
            </p:nvSpPr>
            <p:spPr>
              <a:xfrm>
                <a:off x="15327058" y="3536822"/>
                <a:ext cx="15851" cy="6476"/>
              </a:xfrm>
              <a:custGeom>
                <a:avLst/>
                <a:gdLst>
                  <a:gd name="connsiteX0" fmla="*/ 8015 w 15851"/>
                  <a:gd name="connsiteY0" fmla="*/ 6477 h 6476"/>
                  <a:gd name="connsiteX1" fmla="*/ 1062 w 15851"/>
                  <a:gd name="connsiteY1" fmla="*/ 6477 h 6476"/>
                  <a:gd name="connsiteX2" fmla="*/ 14 w 15851"/>
                  <a:gd name="connsiteY2" fmla="*/ 5429 h 6476"/>
                  <a:gd name="connsiteX3" fmla="*/ 14 w 15851"/>
                  <a:gd name="connsiteY3" fmla="*/ 3238 h 6476"/>
                  <a:gd name="connsiteX4" fmla="*/ 3348 w 15851"/>
                  <a:gd name="connsiteY4" fmla="*/ 0 h 6476"/>
                  <a:gd name="connsiteX5" fmla="*/ 12587 w 15851"/>
                  <a:gd name="connsiteY5" fmla="*/ 0 h 6476"/>
                  <a:gd name="connsiteX6" fmla="*/ 15826 w 15851"/>
                  <a:gd name="connsiteY6" fmla="*/ 3334 h 6476"/>
                  <a:gd name="connsiteX7" fmla="*/ 12778 w 15851"/>
                  <a:gd name="connsiteY7" fmla="*/ 6477 h 6476"/>
                  <a:gd name="connsiteX8" fmla="*/ 8015 w 15851"/>
                  <a:gd name="connsiteY8" fmla="*/ 6477 h 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" h="6476">
                    <a:moveTo>
                      <a:pt x="8015" y="6477"/>
                    </a:moveTo>
                    <a:cubicBezTo>
                      <a:pt x="5729" y="6477"/>
                      <a:pt x="3348" y="6477"/>
                      <a:pt x="1062" y="6477"/>
                    </a:cubicBezTo>
                    <a:cubicBezTo>
                      <a:pt x="300" y="6477"/>
                      <a:pt x="-81" y="6287"/>
                      <a:pt x="14" y="5429"/>
                    </a:cubicBezTo>
                    <a:cubicBezTo>
                      <a:pt x="110" y="4667"/>
                      <a:pt x="14" y="3905"/>
                      <a:pt x="14" y="3238"/>
                    </a:cubicBezTo>
                    <a:cubicBezTo>
                      <a:pt x="110" y="1143"/>
                      <a:pt x="1253" y="0"/>
                      <a:pt x="3348" y="0"/>
                    </a:cubicBezTo>
                    <a:cubicBezTo>
                      <a:pt x="6396" y="0"/>
                      <a:pt x="9539" y="0"/>
                      <a:pt x="12587" y="0"/>
                    </a:cubicBezTo>
                    <a:cubicBezTo>
                      <a:pt x="14683" y="0"/>
                      <a:pt x="15731" y="1238"/>
                      <a:pt x="15826" y="3334"/>
                    </a:cubicBezTo>
                    <a:cubicBezTo>
                      <a:pt x="15921" y="6477"/>
                      <a:pt x="15921" y="6477"/>
                      <a:pt x="12778" y="6477"/>
                    </a:cubicBezTo>
                    <a:cubicBezTo>
                      <a:pt x="11254" y="6477"/>
                      <a:pt x="9635" y="6477"/>
                      <a:pt x="8015" y="6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247" name="Graphique 9">
            <a:extLst>
              <a:ext uri="{FF2B5EF4-FFF2-40B4-BE49-F238E27FC236}">
                <a16:creationId xmlns:a16="http://schemas.microsoft.com/office/drawing/2014/main" id="{B59DDBCE-A9CA-C24F-CBF6-A270BD6AD638}"/>
              </a:ext>
            </a:extLst>
          </p:cNvPr>
          <p:cNvGrpSpPr/>
          <p:nvPr/>
        </p:nvGrpSpPr>
        <p:grpSpPr>
          <a:xfrm>
            <a:off x="9229105" y="4835697"/>
            <a:ext cx="1084293" cy="424874"/>
            <a:chOff x="15766270" y="4336195"/>
            <a:chExt cx="461394" cy="180795"/>
          </a:xfrm>
        </p:grpSpPr>
        <p:grpSp>
          <p:nvGrpSpPr>
            <p:cNvPr id="2335" name="Graphique 9">
              <a:extLst>
                <a:ext uri="{FF2B5EF4-FFF2-40B4-BE49-F238E27FC236}">
                  <a16:creationId xmlns:a16="http://schemas.microsoft.com/office/drawing/2014/main" id="{4990B00B-082D-2184-1028-CD45E32EBC8D}"/>
                </a:ext>
              </a:extLst>
            </p:cNvPr>
            <p:cNvGrpSpPr/>
            <p:nvPr/>
          </p:nvGrpSpPr>
          <p:grpSpPr>
            <a:xfrm>
              <a:off x="15766270" y="4336195"/>
              <a:ext cx="461394" cy="180795"/>
              <a:chOff x="15766270" y="4336195"/>
              <a:chExt cx="461394" cy="180795"/>
            </a:xfrm>
          </p:grpSpPr>
          <p:grpSp>
            <p:nvGrpSpPr>
              <p:cNvPr id="2337" name="Graphique 9">
                <a:extLst>
                  <a:ext uri="{FF2B5EF4-FFF2-40B4-BE49-F238E27FC236}">
                    <a16:creationId xmlns:a16="http://schemas.microsoft.com/office/drawing/2014/main" id="{B4CE1F8D-1CB9-F96E-7365-AA08DA93BB35}"/>
                  </a:ext>
                </a:extLst>
              </p:cNvPr>
              <p:cNvGrpSpPr/>
              <p:nvPr/>
            </p:nvGrpSpPr>
            <p:grpSpPr>
              <a:xfrm>
                <a:off x="15766270" y="4366259"/>
                <a:ext cx="188785" cy="139541"/>
                <a:chOff x="15766270" y="4366259"/>
                <a:chExt cx="188785" cy="139541"/>
              </a:xfrm>
              <a:solidFill>
                <a:srgbClr val="FFFFFF"/>
              </a:solidFill>
            </p:grpSpPr>
            <p:sp>
              <p:nvSpPr>
                <p:cNvPr id="2339" name="Forme libre : forme 2338">
                  <a:extLst>
                    <a:ext uri="{FF2B5EF4-FFF2-40B4-BE49-F238E27FC236}">
                      <a16:creationId xmlns:a16="http://schemas.microsoft.com/office/drawing/2014/main" id="{502D3542-CB6E-DFA8-FE13-EF80E8E8086F}"/>
                    </a:ext>
                  </a:extLst>
                </p:cNvPr>
                <p:cNvSpPr/>
                <p:nvPr/>
              </p:nvSpPr>
              <p:spPr>
                <a:xfrm>
                  <a:off x="15766270" y="4366259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0" name="Forme libre : forme 2339">
                  <a:extLst>
                    <a:ext uri="{FF2B5EF4-FFF2-40B4-BE49-F238E27FC236}">
                      <a16:creationId xmlns:a16="http://schemas.microsoft.com/office/drawing/2014/main" id="{292EBFE3-8619-ECD7-9E86-7F567185BCCC}"/>
                    </a:ext>
                  </a:extLst>
                </p:cNvPr>
                <p:cNvSpPr/>
                <p:nvPr/>
              </p:nvSpPr>
              <p:spPr>
                <a:xfrm>
                  <a:off x="15792749" y="4366259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1" name="Forme libre : forme 2340">
                  <a:extLst>
                    <a:ext uri="{FF2B5EF4-FFF2-40B4-BE49-F238E27FC236}">
                      <a16:creationId xmlns:a16="http://schemas.microsoft.com/office/drawing/2014/main" id="{B7B27286-4DF0-D378-1221-2F694B24938C}"/>
                    </a:ext>
                  </a:extLst>
                </p:cNvPr>
                <p:cNvSpPr/>
                <p:nvPr/>
              </p:nvSpPr>
              <p:spPr>
                <a:xfrm>
                  <a:off x="15833421" y="4366259"/>
                  <a:ext cx="23622" cy="53340"/>
                </a:xfrm>
                <a:custGeom>
                  <a:avLst/>
                  <a:gdLst>
                    <a:gd name="connsiteX0" fmla="*/ 0 w 23622"/>
                    <a:gd name="connsiteY0" fmla="*/ 0 h 53340"/>
                    <a:gd name="connsiteX1" fmla="*/ 11621 w 23622"/>
                    <a:gd name="connsiteY1" fmla="*/ 0 h 53340"/>
                    <a:gd name="connsiteX2" fmla="*/ 23622 w 23622"/>
                    <a:gd name="connsiteY2" fmla="*/ 13049 h 53340"/>
                    <a:gd name="connsiteX3" fmla="*/ 23622 w 23622"/>
                    <a:gd name="connsiteY3" fmla="*/ 19431 h 53340"/>
                    <a:gd name="connsiteX4" fmla="*/ 11239 w 23622"/>
                    <a:gd name="connsiteY4" fmla="*/ 32290 h 53340"/>
                    <a:gd name="connsiteX5" fmla="*/ 6001 w 23622"/>
                    <a:gd name="connsiteY5" fmla="*/ 32290 h 53340"/>
                    <a:gd name="connsiteX6" fmla="*/ 6001 w 23622"/>
                    <a:gd name="connsiteY6" fmla="*/ 53340 h 53340"/>
                    <a:gd name="connsiteX7" fmla="*/ 95 w 23622"/>
                    <a:gd name="connsiteY7" fmla="*/ 53340 h 53340"/>
                    <a:gd name="connsiteX8" fmla="*/ 95 w 23622"/>
                    <a:gd name="connsiteY8" fmla="*/ 0 h 53340"/>
                    <a:gd name="connsiteX9" fmla="*/ 6001 w 23622"/>
                    <a:gd name="connsiteY9" fmla="*/ 26956 h 53340"/>
                    <a:gd name="connsiteX10" fmla="*/ 11239 w 23622"/>
                    <a:gd name="connsiteY10" fmla="*/ 26956 h 53340"/>
                    <a:gd name="connsiteX11" fmla="*/ 16193 w 23622"/>
                    <a:gd name="connsiteY11" fmla="*/ 25241 h 53340"/>
                    <a:gd name="connsiteX12" fmla="*/ 17812 w 23622"/>
                    <a:gd name="connsiteY12" fmla="*/ 19717 h 53340"/>
                    <a:gd name="connsiteX13" fmla="*/ 17812 w 23622"/>
                    <a:gd name="connsiteY13" fmla="*/ 12668 h 53340"/>
                    <a:gd name="connsiteX14" fmla="*/ 16383 w 23622"/>
                    <a:gd name="connsiteY14" fmla="*/ 7144 h 53340"/>
                    <a:gd name="connsiteX15" fmla="*/ 11716 w 23622"/>
                    <a:gd name="connsiteY15" fmla="*/ 5334 h 53340"/>
                    <a:gd name="connsiteX16" fmla="*/ 6001 w 23622"/>
                    <a:gd name="connsiteY16" fmla="*/ 5334 h 53340"/>
                    <a:gd name="connsiteX17" fmla="*/ 6001 w 23622"/>
                    <a:gd name="connsiteY17" fmla="*/ 2695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2" h="53340">
                      <a:moveTo>
                        <a:pt x="0" y="0"/>
                      </a:moveTo>
                      <a:lnTo>
                        <a:pt x="11621" y="0"/>
                      </a:lnTo>
                      <a:cubicBezTo>
                        <a:pt x="19621" y="0"/>
                        <a:pt x="23622" y="4381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39" y="32290"/>
                      </a:cubicBezTo>
                      <a:lnTo>
                        <a:pt x="6001" y="32290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6956"/>
                      </a:moveTo>
                      <a:lnTo>
                        <a:pt x="11239" y="26956"/>
                      </a:lnTo>
                      <a:cubicBezTo>
                        <a:pt x="13430" y="26956"/>
                        <a:pt x="15145" y="26384"/>
                        <a:pt x="16193" y="25241"/>
                      </a:cubicBezTo>
                      <a:cubicBezTo>
                        <a:pt x="17240" y="24098"/>
                        <a:pt x="17812" y="22288"/>
                        <a:pt x="17812" y="19717"/>
                      </a:cubicBezTo>
                      <a:lnTo>
                        <a:pt x="17812" y="12668"/>
                      </a:lnTo>
                      <a:cubicBezTo>
                        <a:pt x="17812" y="10192"/>
                        <a:pt x="17336" y="8287"/>
                        <a:pt x="16383" y="7144"/>
                      </a:cubicBezTo>
                      <a:cubicBezTo>
                        <a:pt x="15430" y="5905"/>
                        <a:pt x="13907" y="5334"/>
                        <a:pt x="11716" y="5334"/>
                      </a:cubicBezTo>
                      <a:lnTo>
                        <a:pt x="6001" y="5334"/>
                      </a:lnTo>
                      <a:lnTo>
                        <a:pt x="6001" y="269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2" name="Forme libre : forme 2341">
                  <a:extLst>
                    <a:ext uri="{FF2B5EF4-FFF2-40B4-BE49-F238E27FC236}">
                      <a16:creationId xmlns:a16="http://schemas.microsoft.com/office/drawing/2014/main" id="{85A3867F-8901-0811-2CAC-E2BD335522B6}"/>
                    </a:ext>
                  </a:extLst>
                </p:cNvPr>
                <p:cNvSpPr/>
                <p:nvPr/>
              </p:nvSpPr>
              <p:spPr>
                <a:xfrm>
                  <a:off x="15862472" y="4366259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3" name="Forme libre : forme 2342">
                  <a:extLst>
                    <a:ext uri="{FF2B5EF4-FFF2-40B4-BE49-F238E27FC236}">
                      <a16:creationId xmlns:a16="http://schemas.microsoft.com/office/drawing/2014/main" id="{2788DB58-F8A1-03CC-8493-783497BC3DA8}"/>
                    </a:ext>
                  </a:extLst>
                </p:cNvPr>
                <p:cNvSpPr/>
                <p:nvPr/>
              </p:nvSpPr>
              <p:spPr>
                <a:xfrm>
                  <a:off x="15888571" y="4366259"/>
                  <a:ext cx="25526" cy="53340"/>
                </a:xfrm>
                <a:custGeom>
                  <a:avLst/>
                  <a:gdLst>
                    <a:gd name="connsiteX0" fmla="*/ 15621 w 25526"/>
                    <a:gd name="connsiteY0" fmla="*/ 53340 h 53340"/>
                    <a:gd name="connsiteX1" fmla="*/ 9811 w 25526"/>
                    <a:gd name="connsiteY1" fmla="*/ 53340 h 53340"/>
                    <a:gd name="connsiteX2" fmla="*/ 9811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621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4" name="Forme libre : forme 2343">
                  <a:extLst>
                    <a:ext uri="{FF2B5EF4-FFF2-40B4-BE49-F238E27FC236}">
                      <a16:creationId xmlns:a16="http://schemas.microsoft.com/office/drawing/2014/main" id="{A9649D2F-A98D-F6C5-F255-C558D82AAC4B}"/>
                    </a:ext>
                  </a:extLst>
                </p:cNvPr>
                <p:cNvSpPr/>
                <p:nvPr/>
              </p:nvSpPr>
              <p:spPr>
                <a:xfrm>
                  <a:off x="15918860" y="4366259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5 w 5905"/>
                    <a:gd name="connsiteY1" fmla="*/ 0 h 53340"/>
                    <a:gd name="connsiteX2" fmla="*/ 5905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5" name="Forme libre : forme 2344">
                  <a:extLst>
                    <a:ext uri="{FF2B5EF4-FFF2-40B4-BE49-F238E27FC236}">
                      <a16:creationId xmlns:a16="http://schemas.microsoft.com/office/drawing/2014/main" id="{F17BD5ED-919E-D434-9CA2-04ADC299E57F}"/>
                    </a:ext>
                  </a:extLst>
                </p:cNvPr>
                <p:cNvSpPr/>
                <p:nvPr/>
              </p:nvSpPr>
              <p:spPr>
                <a:xfrm>
                  <a:off x="15929528" y="4366259"/>
                  <a:ext cx="25527" cy="53340"/>
                </a:xfrm>
                <a:custGeom>
                  <a:avLst/>
                  <a:gdLst>
                    <a:gd name="connsiteX0" fmla="*/ 15716 w 25527"/>
                    <a:gd name="connsiteY0" fmla="*/ 53340 h 53340"/>
                    <a:gd name="connsiteX1" fmla="*/ 9811 w 25527"/>
                    <a:gd name="connsiteY1" fmla="*/ 53340 h 53340"/>
                    <a:gd name="connsiteX2" fmla="*/ 9811 w 25527"/>
                    <a:gd name="connsiteY2" fmla="*/ 5429 h 53340"/>
                    <a:gd name="connsiteX3" fmla="*/ 0 w 25527"/>
                    <a:gd name="connsiteY3" fmla="*/ 5429 h 53340"/>
                    <a:gd name="connsiteX4" fmla="*/ 0 w 25527"/>
                    <a:gd name="connsiteY4" fmla="*/ 0 h 53340"/>
                    <a:gd name="connsiteX5" fmla="*/ 25527 w 25527"/>
                    <a:gd name="connsiteY5" fmla="*/ 0 h 53340"/>
                    <a:gd name="connsiteX6" fmla="*/ 25527 w 25527"/>
                    <a:gd name="connsiteY6" fmla="*/ 5429 h 53340"/>
                    <a:gd name="connsiteX7" fmla="*/ 15716 w 25527"/>
                    <a:gd name="connsiteY7" fmla="*/ 5429 h 53340"/>
                    <a:gd name="connsiteX8" fmla="*/ 15716 w 25527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7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6" name="Forme libre : forme 2345">
                  <a:extLst>
                    <a:ext uri="{FF2B5EF4-FFF2-40B4-BE49-F238E27FC236}">
                      <a16:creationId xmlns:a16="http://schemas.microsoft.com/office/drawing/2014/main" id="{A434C335-2972-EA1B-D60E-76F9A448C2FE}"/>
                    </a:ext>
                  </a:extLst>
                </p:cNvPr>
                <p:cNvSpPr/>
                <p:nvPr/>
              </p:nvSpPr>
              <p:spPr>
                <a:xfrm>
                  <a:off x="15841422" y="4451984"/>
                  <a:ext cx="23622" cy="53340"/>
                </a:xfrm>
                <a:custGeom>
                  <a:avLst/>
                  <a:gdLst>
                    <a:gd name="connsiteX0" fmla="*/ 0 w 23622"/>
                    <a:gd name="connsiteY0" fmla="*/ 0 h 53340"/>
                    <a:gd name="connsiteX1" fmla="*/ 11621 w 23622"/>
                    <a:gd name="connsiteY1" fmla="*/ 0 h 53340"/>
                    <a:gd name="connsiteX2" fmla="*/ 23622 w 23622"/>
                    <a:gd name="connsiteY2" fmla="*/ 13049 h 53340"/>
                    <a:gd name="connsiteX3" fmla="*/ 23622 w 23622"/>
                    <a:gd name="connsiteY3" fmla="*/ 19431 h 53340"/>
                    <a:gd name="connsiteX4" fmla="*/ 11240 w 23622"/>
                    <a:gd name="connsiteY4" fmla="*/ 32290 h 53340"/>
                    <a:gd name="connsiteX5" fmla="*/ 6001 w 23622"/>
                    <a:gd name="connsiteY5" fmla="*/ 32290 h 53340"/>
                    <a:gd name="connsiteX6" fmla="*/ 6001 w 23622"/>
                    <a:gd name="connsiteY6" fmla="*/ 53340 h 53340"/>
                    <a:gd name="connsiteX7" fmla="*/ 95 w 23622"/>
                    <a:gd name="connsiteY7" fmla="*/ 53340 h 53340"/>
                    <a:gd name="connsiteX8" fmla="*/ 95 w 23622"/>
                    <a:gd name="connsiteY8" fmla="*/ 0 h 53340"/>
                    <a:gd name="connsiteX9" fmla="*/ 6001 w 23622"/>
                    <a:gd name="connsiteY9" fmla="*/ 26956 h 53340"/>
                    <a:gd name="connsiteX10" fmla="*/ 11240 w 23622"/>
                    <a:gd name="connsiteY10" fmla="*/ 26956 h 53340"/>
                    <a:gd name="connsiteX11" fmla="*/ 16193 w 23622"/>
                    <a:gd name="connsiteY11" fmla="*/ 25241 h 53340"/>
                    <a:gd name="connsiteX12" fmla="*/ 17812 w 23622"/>
                    <a:gd name="connsiteY12" fmla="*/ 19717 h 53340"/>
                    <a:gd name="connsiteX13" fmla="*/ 17812 w 23622"/>
                    <a:gd name="connsiteY13" fmla="*/ 12668 h 53340"/>
                    <a:gd name="connsiteX14" fmla="*/ 16383 w 23622"/>
                    <a:gd name="connsiteY14" fmla="*/ 7144 h 53340"/>
                    <a:gd name="connsiteX15" fmla="*/ 11716 w 23622"/>
                    <a:gd name="connsiteY15" fmla="*/ 5334 h 53340"/>
                    <a:gd name="connsiteX16" fmla="*/ 6001 w 23622"/>
                    <a:gd name="connsiteY16" fmla="*/ 5334 h 53340"/>
                    <a:gd name="connsiteX17" fmla="*/ 6001 w 23622"/>
                    <a:gd name="connsiteY17" fmla="*/ 2695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2" h="53340">
                      <a:moveTo>
                        <a:pt x="0" y="0"/>
                      </a:moveTo>
                      <a:lnTo>
                        <a:pt x="11621" y="0"/>
                      </a:lnTo>
                      <a:cubicBezTo>
                        <a:pt x="19621" y="0"/>
                        <a:pt x="23622" y="4381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40" y="32290"/>
                      </a:cubicBezTo>
                      <a:lnTo>
                        <a:pt x="6001" y="32290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6956"/>
                      </a:moveTo>
                      <a:lnTo>
                        <a:pt x="11240" y="26956"/>
                      </a:lnTo>
                      <a:cubicBezTo>
                        <a:pt x="13430" y="26956"/>
                        <a:pt x="15145" y="26384"/>
                        <a:pt x="16193" y="25241"/>
                      </a:cubicBezTo>
                      <a:cubicBezTo>
                        <a:pt x="17240" y="24098"/>
                        <a:pt x="17812" y="22288"/>
                        <a:pt x="17812" y="19717"/>
                      </a:cubicBezTo>
                      <a:lnTo>
                        <a:pt x="17812" y="12668"/>
                      </a:lnTo>
                      <a:cubicBezTo>
                        <a:pt x="17812" y="10192"/>
                        <a:pt x="17336" y="8287"/>
                        <a:pt x="16383" y="7144"/>
                      </a:cubicBezTo>
                      <a:cubicBezTo>
                        <a:pt x="15431" y="5905"/>
                        <a:pt x="13907" y="5334"/>
                        <a:pt x="11716" y="5334"/>
                      </a:cubicBezTo>
                      <a:lnTo>
                        <a:pt x="6001" y="5334"/>
                      </a:lnTo>
                      <a:lnTo>
                        <a:pt x="6001" y="269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7" name="Forme libre : forme 2346">
                  <a:extLst>
                    <a:ext uri="{FF2B5EF4-FFF2-40B4-BE49-F238E27FC236}">
                      <a16:creationId xmlns:a16="http://schemas.microsoft.com/office/drawing/2014/main" id="{B4D7FC84-E2F6-DD9B-C6DB-818798D4ABA5}"/>
                    </a:ext>
                  </a:extLst>
                </p:cNvPr>
                <p:cNvSpPr/>
                <p:nvPr/>
              </p:nvSpPr>
              <p:spPr>
                <a:xfrm>
                  <a:off x="15869997" y="4451317"/>
                  <a:ext cx="24479" cy="54483"/>
                </a:xfrm>
                <a:custGeom>
                  <a:avLst/>
                  <a:gdLst>
                    <a:gd name="connsiteX0" fmla="*/ 0 w 24479"/>
                    <a:gd name="connsiteY0" fmla="*/ 41053 h 54483"/>
                    <a:gd name="connsiteX1" fmla="*/ 0 w 24479"/>
                    <a:gd name="connsiteY1" fmla="*/ 13430 h 54483"/>
                    <a:gd name="connsiteX2" fmla="*/ 3048 w 24479"/>
                    <a:gd name="connsiteY2" fmla="*/ 3620 h 54483"/>
                    <a:gd name="connsiteX3" fmla="*/ 12192 w 24479"/>
                    <a:gd name="connsiteY3" fmla="*/ 0 h 54483"/>
                    <a:gd name="connsiteX4" fmla="*/ 21336 w 24479"/>
                    <a:gd name="connsiteY4" fmla="*/ 3620 h 54483"/>
                    <a:gd name="connsiteX5" fmla="*/ 24479 w 24479"/>
                    <a:gd name="connsiteY5" fmla="*/ 13430 h 54483"/>
                    <a:gd name="connsiteX6" fmla="*/ 24479 w 24479"/>
                    <a:gd name="connsiteY6" fmla="*/ 41053 h 54483"/>
                    <a:gd name="connsiteX7" fmla="*/ 21336 w 24479"/>
                    <a:gd name="connsiteY7" fmla="*/ 50864 h 54483"/>
                    <a:gd name="connsiteX8" fmla="*/ 12192 w 24479"/>
                    <a:gd name="connsiteY8" fmla="*/ 54483 h 54483"/>
                    <a:gd name="connsiteX9" fmla="*/ 3143 w 24479"/>
                    <a:gd name="connsiteY9" fmla="*/ 50864 h 54483"/>
                    <a:gd name="connsiteX10" fmla="*/ 0 w 24479"/>
                    <a:gd name="connsiteY10" fmla="*/ 41053 h 54483"/>
                    <a:gd name="connsiteX11" fmla="*/ 5906 w 24479"/>
                    <a:gd name="connsiteY11" fmla="*/ 13240 h 54483"/>
                    <a:gd name="connsiteX12" fmla="*/ 5906 w 24479"/>
                    <a:gd name="connsiteY12" fmla="*/ 41434 h 54483"/>
                    <a:gd name="connsiteX13" fmla="*/ 12192 w 24479"/>
                    <a:gd name="connsiteY13" fmla="*/ 49149 h 54483"/>
                    <a:gd name="connsiteX14" fmla="*/ 18479 w 24479"/>
                    <a:gd name="connsiteY14" fmla="*/ 41434 h 54483"/>
                    <a:gd name="connsiteX15" fmla="*/ 18479 w 24479"/>
                    <a:gd name="connsiteY15" fmla="*/ 13240 h 54483"/>
                    <a:gd name="connsiteX16" fmla="*/ 12192 w 24479"/>
                    <a:gd name="connsiteY16" fmla="*/ 5525 h 54483"/>
                    <a:gd name="connsiteX17" fmla="*/ 5906 w 24479"/>
                    <a:gd name="connsiteY17" fmla="*/ 13240 h 5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3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4" y="1238"/>
                        <a:pt x="8192" y="0"/>
                        <a:pt x="12192" y="0"/>
                      </a:cubicBezTo>
                      <a:cubicBezTo>
                        <a:pt x="16193" y="0"/>
                        <a:pt x="19241" y="1238"/>
                        <a:pt x="21336" y="3620"/>
                      </a:cubicBezTo>
                      <a:cubicBezTo>
                        <a:pt x="23432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2" y="48483"/>
                        <a:pt x="21336" y="50864"/>
                      </a:cubicBezTo>
                      <a:cubicBezTo>
                        <a:pt x="19241" y="53245"/>
                        <a:pt x="16193" y="54483"/>
                        <a:pt x="12192" y="54483"/>
                      </a:cubicBezTo>
                      <a:cubicBezTo>
                        <a:pt x="8192" y="54483"/>
                        <a:pt x="5239" y="53245"/>
                        <a:pt x="3143" y="50864"/>
                      </a:cubicBezTo>
                      <a:cubicBezTo>
                        <a:pt x="1048" y="48578"/>
                        <a:pt x="0" y="45244"/>
                        <a:pt x="0" y="41053"/>
                      </a:cubicBezTo>
                      <a:close/>
                      <a:moveTo>
                        <a:pt x="5906" y="13240"/>
                      </a:moveTo>
                      <a:lnTo>
                        <a:pt x="5906" y="41434"/>
                      </a:lnTo>
                      <a:cubicBezTo>
                        <a:pt x="5906" y="46577"/>
                        <a:pt x="8001" y="49149"/>
                        <a:pt x="12192" y="49149"/>
                      </a:cubicBezTo>
                      <a:cubicBezTo>
                        <a:pt x="16383" y="49149"/>
                        <a:pt x="18479" y="46577"/>
                        <a:pt x="18479" y="41434"/>
                      </a:cubicBezTo>
                      <a:lnTo>
                        <a:pt x="18479" y="13240"/>
                      </a:lnTo>
                      <a:cubicBezTo>
                        <a:pt x="18479" y="8096"/>
                        <a:pt x="16383" y="5525"/>
                        <a:pt x="12192" y="5525"/>
                      </a:cubicBezTo>
                      <a:cubicBezTo>
                        <a:pt x="8001" y="5525"/>
                        <a:pt x="5906" y="8096"/>
                        <a:pt x="5906" y="132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8" name="Forme libre : forme 2347">
                  <a:extLst>
                    <a:ext uri="{FF2B5EF4-FFF2-40B4-BE49-F238E27FC236}">
                      <a16:creationId xmlns:a16="http://schemas.microsoft.com/office/drawing/2014/main" id="{457E8ED1-1CBA-F89B-4BD0-56D431928C6F}"/>
                    </a:ext>
                  </a:extLst>
                </p:cNvPr>
                <p:cNvSpPr/>
                <p:nvPr/>
              </p:nvSpPr>
              <p:spPr>
                <a:xfrm>
                  <a:off x="15900858" y="4451984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4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59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6001 w 24860"/>
                    <a:gd name="connsiteY18" fmla="*/ 25146 h 53340"/>
                    <a:gd name="connsiteX19" fmla="*/ 10382 w 24860"/>
                    <a:gd name="connsiteY19" fmla="*/ 25146 h 53340"/>
                    <a:gd name="connsiteX20" fmla="*/ 16097 w 24860"/>
                    <a:gd name="connsiteY20" fmla="*/ 23527 h 53340"/>
                    <a:gd name="connsiteX21" fmla="*/ 18002 w 24860"/>
                    <a:gd name="connsiteY21" fmla="*/ 17812 h 53340"/>
                    <a:gd name="connsiteX22" fmla="*/ 18002 w 24860"/>
                    <a:gd name="connsiteY22" fmla="*/ 12668 h 53340"/>
                    <a:gd name="connsiteX23" fmla="*/ 11811 w 24860"/>
                    <a:gd name="connsiteY23" fmla="*/ 5334 h 53340"/>
                    <a:gd name="connsiteX24" fmla="*/ 6001 w 24860"/>
                    <a:gd name="connsiteY24" fmla="*/ 5334 h 53340"/>
                    <a:gd name="connsiteX25" fmla="*/ 6001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4"/>
                      </a:lnTo>
                      <a:cubicBezTo>
                        <a:pt x="23813" y="22479"/>
                        <a:pt x="21622" y="26099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6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4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146"/>
                      </a:moveTo>
                      <a:lnTo>
                        <a:pt x="10382" y="25146"/>
                      </a:lnTo>
                      <a:cubicBezTo>
                        <a:pt x="12954" y="25146"/>
                        <a:pt x="14764" y="24575"/>
                        <a:pt x="16097" y="23527"/>
                      </a:cubicBezTo>
                      <a:cubicBezTo>
                        <a:pt x="17431" y="22479"/>
                        <a:pt x="18002" y="20574"/>
                        <a:pt x="18002" y="17812"/>
                      </a:cubicBezTo>
                      <a:lnTo>
                        <a:pt x="18002" y="12668"/>
                      </a:lnTo>
                      <a:cubicBezTo>
                        <a:pt x="18002" y="7811"/>
                        <a:pt x="15907" y="5334"/>
                        <a:pt x="11811" y="5334"/>
                      </a:cubicBezTo>
                      <a:lnTo>
                        <a:pt x="6001" y="5334"/>
                      </a:lnTo>
                      <a:lnTo>
                        <a:pt x="6001" y="25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49" name="Forme libre : forme 2348">
                  <a:extLst>
                    <a:ext uri="{FF2B5EF4-FFF2-40B4-BE49-F238E27FC236}">
                      <a16:creationId xmlns:a16="http://schemas.microsoft.com/office/drawing/2014/main" id="{52AB43E1-C761-1AF7-CCA3-05F3B83DA91A}"/>
                    </a:ext>
                  </a:extLst>
                </p:cNvPr>
                <p:cNvSpPr/>
                <p:nvPr/>
              </p:nvSpPr>
              <p:spPr>
                <a:xfrm>
                  <a:off x="15929528" y="4451984"/>
                  <a:ext cx="25527" cy="53340"/>
                </a:xfrm>
                <a:custGeom>
                  <a:avLst/>
                  <a:gdLst>
                    <a:gd name="connsiteX0" fmla="*/ 15716 w 25527"/>
                    <a:gd name="connsiteY0" fmla="*/ 53340 h 53340"/>
                    <a:gd name="connsiteX1" fmla="*/ 9811 w 25527"/>
                    <a:gd name="connsiteY1" fmla="*/ 53340 h 53340"/>
                    <a:gd name="connsiteX2" fmla="*/ 9811 w 25527"/>
                    <a:gd name="connsiteY2" fmla="*/ 5429 h 53340"/>
                    <a:gd name="connsiteX3" fmla="*/ 0 w 25527"/>
                    <a:gd name="connsiteY3" fmla="*/ 5429 h 53340"/>
                    <a:gd name="connsiteX4" fmla="*/ 0 w 25527"/>
                    <a:gd name="connsiteY4" fmla="*/ 0 h 53340"/>
                    <a:gd name="connsiteX5" fmla="*/ 25527 w 25527"/>
                    <a:gd name="connsiteY5" fmla="*/ 0 h 53340"/>
                    <a:gd name="connsiteX6" fmla="*/ 25527 w 25527"/>
                    <a:gd name="connsiteY6" fmla="*/ 5429 h 53340"/>
                    <a:gd name="connsiteX7" fmla="*/ 15716 w 25527"/>
                    <a:gd name="connsiteY7" fmla="*/ 5429 h 53340"/>
                    <a:gd name="connsiteX8" fmla="*/ 15716 w 25527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7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2338" name="Forme libre : forme 2337">
                <a:extLst>
                  <a:ext uri="{FF2B5EF4-FFF2-40B4-BE49-F238E27FC236}">
                    <a16:creationId xmlns:a16="http://schemas.microsoft.com/office/drawing/2014/main" id="{902C514D-54C5-779C-68C0-3849FF2D024E}"/>
                  </a:ext>
                </a:extLst>
              </p:cNvPr>
              <p:cNvSpPr/>
              <p:nvPr/>
            </p:nvSpPr>
            <p:spPr>
              <a:xfrm>
                <a:off x="15993263" y="4336195"/>
                <a:ext cx="234401" cy="180795"/>
              </a:xfrm>
              <a:custGeom>
                <a:avLst/>
                <a:gdLst>
                  <a:gd name="connsiteX0" fmla="*/ 72187 w 234401"/>
                  <a:gd name="connsiteY0" fmla="*/ 1680 h 180795"/>
                  <a:gd name="connsiteX1" fmla="*/ 2845 w 234401"/>
                  <a:gd name="connsiteY1" fmla="*/ 113122 h 180795"/>
                  <a:gd name="connsiteX2" fmla="*/ 146291 w 234401"/>
                  <a:gd name="connsiteY2" fmla="*/ 161414 h 180795"/>
                  <a:gd name="connsiteX3" fmla="*/ 233159 w 234401"/>
                  <a:gd name="connsiteY3" fmla="*/ 92072 h 180795"/>
                  <a:gd name="connsiteX4" fmla="*/ 233064 w 234401"/>
                  <a:gd name="connsiteY4" fmla="*/ 88738 h 180795"/>
                  <a:gd name="connsiteX5" fmla="*/ 148291 w 234401"/>
                  <a:gd name="connsiteY5" fmla="*/ 20920 h 180795"/>
                  <a:gd name="connsiteX6" fmla="*/ 90570 w 234401"/>
                  <a:gd name="connsiteY6" fmla="*/ 60 h 180795"/>
                  <a:gd name="connsiteX7" fmla="*/ 72187 w 234401"/>
                  <a:gd name="connsiteY7" fmla="*/ 1680 h 18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401" h="180795">
                    <a:moveTo>
                      <a:pt x="72187" y="1680"/>
                    </a:moveTo>
                    <a:cubicBezTo>
                      <a:pt x="21514" y="12157"/>
                      <a:pt x="-9919" y="62830"/>
                      <a:pt x="2845" y="113122"/>
                    </a:cubicBezTo>
                    <a:cubicBezTo>
                      <a:pt x="18847" y="175892"/>
                      <a:pt x="95428" y="201800"/>
                      <a:pt x="146291" y="161414"/>
                    </a:cubicBezTo>
                    <a:cubicBezTo>
                      <a:pt x="175342" y="138363"/>
                      <a:pt x="204108" y="115217"/>
                      <a:pt x="233159" y="92072"/>
                    </a:cubicBezTo>
                    <a:cubicBezTo>
                      <a:pt x="234969" y="90548"/>
                      <a:pt x="234683" y="90072"/>
                      <a:pt x="233064" y="88738"/>
                    </a:cubicBezTo>
                    <a:cubicBezTo>
                      <a:pt x="204774" y="66164"/>
                      <a:pt x="176485" y="43590"/>
                      <a:pt x="148291" y="20920"/>
                    </a:cubicBezTo>
                    <a:cubicBezTo>
                      <a:pt x="131432" y="7394"/>
                      <a:pt x="112287" y="156"/>
                      <a:pt x="90570" y="60"/>
                    </a:cubicBezTo>
                    <a:cubicBezTo>
                      <a:pt x="84379" y="-225"/>
                      <a:pt x="78187" y="536"/>
                      <a:pt x="72187" y="1680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36" name="Forme libre : forme 2335">
              <a:extLst>
                <a:ext uri="{FF2B5EF4-FFF2-40B4-BE49-F238E27FC236}">
                  <a16:creationId xmlns:a16="http://schemas.microsoft.com/office/drawing/2014/main" id="{F61E6D18-2508-C688-6747-CDFEA2A80B32}"/>
                </a:ext>
              </a:extLst>
            </p:cNvPr>
            <p:cNvSpPr/>
            <p:nvPr/>
          </p:nvSpPr>
          <p:spPr>
            <a:xfrm>
              <a:off x="16025921" y="4379308"/>
              <a:ext cx="113467" cy="94583"/>
            </a:xfrm>
            <a:custGeom>
              <a:avLst/>
              <a:gdLst>
                <a:gd name="connsiteX0" fmla="*/ 0 w 113467"/>
                <a:gd name="connsiteY0" fmla="*/ 86011 h 94583"/>
                <a:gd name="connsiteX1" fmla="*/ 0 w 113467"/>
                <a:gd name="connsiteY1" fmla="*/ 84011 h 94583"/>
                <a:gd name="connsiteX2" fmla="*/ 381 w 113467"/>
                <a:gd name="connsiteY2" fmla="*/ 83249 h 94583"/>
                <a:gd name="connsiteX3" fmla="*/ 7810 w 113467"/>
                <a:gd name="connsiteY3" fmla="*/ 81534 h 94583"/>
                <a:gd name="connsiteX4" fmla="*/ 20383 w 113467"/>
                <a:gd name="connsiteY4" fmla="*/ 84868 h 94583"/>
                <a:gd name="connsiteX5" fmla="*/ 21907 w 113467"/>
                <a:gd name="connsiteY5" fmla="*/ 82296 h 94583"/>
                <a:gd name="connsiteX6" fmla="*/ 21526 w 113467"/>
                <a:gd name="connsiteY6" fmla="*/ 81344 h 94583"/>
                <a:gd name="connsiteX7" fmla="*/ 9906 w 113467"/>
                <a:gd name="connsiteY7" fmla="*/ 54293 h 94583"/>
                <a:gd name="connsiteX8" fmla="*/ 13049 w 113467"/>
                <a:gd name="connsiteY8" fmla="*/ 47339 h 94583"/>
                <a:gd name="connsiteX9" fmla="*/ 15716 w 113467"/>
                <a:gd name="connsiteY9" fmla="*/ 46482 h 94583"/>
                <a:gd name="connsiteX10" fmla="*/ 18859 w 113467"/>
                <a:gd name="connsiteY10" fmla="*/ 42101 h 94583"/>
                <a:gd name="connsiteX11" fmla="*/ 18859 w 113467"/>
                <a:gd name="connsiteY11" fmla="*/ 19621 h 94583"/>
                <a:gd name="connsiteX12" fmla="*/ 19145 w 113467"/>
                <a:gd name="connsiteY12" fmla="*/ 16764 h 94583"/>
                <a:gd name="connsiteX13" fmla="*/ 28575 w 113467"/>
                <a:gd name="connsiteY13" fmla="*/ 9430 h 94583"/>
                <a:gd name="connsiteX14" fmla="*/ 41434 w 113467"/>
                <a:gd name="connsiteY14" fmla="*/ 9430 h 94583"/>
                <a:gd name="connsiteX15" fmla="*/ 42481 w 113467"/>
                <a:gd name="connsiteY15" fmla="*/ 8287 h 94583"/>
                <a:gd name="connsiteX16" fmla="*/ 42481 w 113467"/>
                <a:gd name="connsiteY16" fmla="*/ 4763 h 94583"/>
                <a:gd name="connsiteX17" fmla="*/ 47149 w 113467"/>
                <a:gd name="connsiteY17" fmla="*/ 0 h 94583"/>
                <a:gd name="connsiteX18" fmla="*/ 66199 w 113467"/>
                <a:gd name="connsiteY18" fmla="*/ 0 h 94583"/>
                <a:gd name="connsiteX19" fmla="*/ 70866 w 113467"/>
                <a:gd name="connsiteY19" fmla="*/ 4667 h 94583"/>
                <a:gd name="connsiteX20" fmla="*/ 70866 w 113467"/>
                <a:gd name="connsiteY20" fmla="*/ 8477 h 94583"/>
                <a:gd name="connsiteX21" fmla="*/ 71818 w 113467"/>
                <a:gd name="connsiteY21" fmla="*/ 9430 h 94583"/>
                <a:gd name="connsiteX22" fmla="*/ 84391 w 113467"/>
                <a:gd name="connsiteY22" fmla="*/ 9430 h 94583"/>
                <a:gd name="connsiteX23" fmla="*/ 87249 w 113467"/>
                <a:gd name="connsiteY23" fmla="*/ 9716 h 94583"/>
                <a:gd name="connsiteX24" fmla="*/ 94583 w 113467"/>
                <a:gd name="connsiteY24" fmla="*/ 19336 h 94583"/>
                <a:gd name="connsiteX25" fmla="*/ 94583 w 113467"/>
                <a:gd name="connsiteY25" fmla="*/ 42577 h 94583"/>
                <a:gd name="connsiteX26" fmla="*/ 97345 w 113467"/>
                <a:gd name="connsiteY26" fmla="*/ 46292 h 94583"/>
                <a:gd name="connsiteX27" fmla="*/ 100298 w 113467"/>
                <a:gd name="connsiteY27" fmla="*/ 47244 h 94583"/>
                <a:gd name="connsiteX28" fmla="*/ 103441 w 113467"/>
                <a:gd name="connsiteY28" fmla="*/ 54293 h 94583"/>
                <a:gd name="connsiteX29" fmla="*/ 92107 w 113467"/>
                <a:gd name="connsiteY29" fmla="*/ 80772 h 94583"/>
                <a:gd name="connsiteX30" fmla="*/ 94583 w 113467"/>
                <a:gd name="connsiteY30" fmla="*/ 84963 h 94583"/>
                <a:gd name="connsiteX31" fmla="*/ 105632 w 113467"/>
                <a:gd name="connsiteY31" fmla="*/ 81534 h 94583"/>
                <a:gd name="connsiteX32" fmla="*/ 112204 w 113467"/>
                <a:gd name="connsiteY32" fmla="*/ 81820 h 94583"/>
                <a:gd name="connsiteX33" fmla="*/ 112014 w 113467"/>
                <a:gd name="connsiteY33" fmla="*/ 88392 h 94583"/>
                <a:gd name="connsiteX34" fmla="*/ 108490 w 113467"/>
                <a:gd name="connsiteY34" fmla="*/ 90964 h 94583"/>
                <a:gd name="connsiteX35" fmla="*/ 85058 w 113467"/>
                <a:gd name="connsiteY35" fmla="*/ 92107 h 94583"/>
                <a:gd name="connsiteX36" fmla="*/ 80676 w 113467"/>
                <a:gd name="connsiteY36" fmla="*/ 92012 h 94583"/>
                <a:gd name="connsiteX37" fmla="*/ 58769 w 113467"/>
                <a:gd name="connsiteY37" fmla="*/ 92012 h 94583"/>
                <a:gd name="connsiteX38" fmla="*/ 54483 w 113467"/>
                <a:gd name="connsiteY38" fmla="*/ 92012 h 94583"/>
                <a:gd name="connsiteX39" fmla="*/ 32861 w 113467"/>
                <a:gd name="connsiteY39" fmla="*/ 92012 h 94583"/>
                <a:gd name="connsiteX40" fmla="*/ 28384 w 113467"/>
                <a:gd name="connsiteY40" fmla="*/ 92012 h 94583"/>
                <a:gd name="connsiteX41" fmla="*/ 2953 w 113467"/>
                <a:gd name="connsiteY41" fmla="*/ 89726 h 94583"/>
                <a:gd name="connsiteX42" fmla="*/ 0 w 113467"/>
                <a:gd name="connsiteY42" fmla="*/ 86011 h 94583"/>
                <a:gd name="connsiteX43" fmla="*/ 56864 w 113467"/>
                <a:gd name="connsiteY43" fmla="*/ 18860 h 94583"/>
                <a:gd name="connsiteX44" fmla="*/ 31147 w 113467"/>
                <a:gd name="connsiteY44" fmla="*/ 18860 h 94583"/>
                <a:gd name="connsiteX45" fmla="*/ 28384 w 113467"/>
                <a:gd name="connsiteY45" fmla="*/ 21622 h 94583"/>
                <a:gd name="connsiteX46" fmla="*/ 28384 w 113467"/>
                <a:gd name="connsiteY46" fmla="*/ 25146 h 94583"/>
                <a:gd name="connsiteX47" fmla="*/ 28384 w 113467"/>
                <a:gd name="connsiteY47" fmla="*/ 39529 h 94583"/>
                <a:gd name="connsiteX48" fmla="*/ 30099 w 113467"/>
                <a:gd name="connsiteY48" fmla="*/ 41529 h 94583"/>
                <a:gd name="connsiteX49" fmla="*/ 31718 w 113467"/>
                <a:gd name="connsiteY49" fmla="*/ 41148 h 94583"/>
                <a:gd name="connsiteX50" fmla="*/ 51530 w 113467"/>
                <a:gd name="connsiteY50" fmla="*/ 34481 h 94583"/>
                <a:gd name="connsiteX51" fmla="*/ 62008 w 113467"/>
                <a:gd name="connsiteY51" fmla="*/ 34481 h 94583"/>
                <a:gd name="connsiteX52" fmla="*/ 82296 w 113467"/>
                <a:gd name="connsiteY52" fmla="*/ 41243 h 94583"/>
                <a:gd name="connsiteX53" fmla="*/ 85153 w 113467"/>
                <a:gd name="connsiteY53" fmla="*/ 39148 h 94583"/>
                <a:gd name="connsiteX54" fmla="*/ 85153 w 113467"/>
                <a:gd name="connsiteY54" fmla="*/ 21908 h 94583"/>
                <a:gd name="connsiteX55" fmla="*/ 82105 w 113467"/>
                <a:gd name="connsiteY55" fmla="*/ 18860 h 94583"/>
                <a:gd name="connsiteX56" fmla="*/ 56864 w 113467"/>
                <a:gd name="connsiteY56" fmla="*/ 1886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3467" h="94583">
                  <a:moveTo>
                    <a:pt x="0" y="86011"/>
                  </a:moveTo>
                  <a:cubicBezTo>
                    <a:pt x="0" y="85344"/>
                    <a:pt x="0" y="84677"/>
                    <a:pt x="0" y="84011"/>
                  </a:cubicBezTo>
                  <a:cubicBezTo>
                    <a:pt x="286" y="83820"/>
                    <a:pt x="286" y="83534"/>
                    <a:pt x="381" y="83249"/>
                  </a:cubicBezTo>
                  <a:cubicBezTo>
                    <a:pt x="1619" y="80296"/>
                    <a:pt x="5524" y="79343"/>
                    <a:pt x="7810" y="81534"/>
                  </a:cubicBezTo>
                  <a:cubicBezTo>
                    <a:pt x="11430" y="84963"/>
                    <a:pt x="15811" y="85344"/>
                    <a:pt x="20383" y="84868"/>
                  </a:cubicBezTo>
                  <a:cubicBezTo>
                    <a:pt x="21717" y="84677"/>
                    <a:pt x="22384" y="83629"/>
                    <a:pt x="21907" y="82296"/>
                  </a:cubicBezTo>
                  <a:cubicBezTo>
                    <a:pt x="21812" y="82010"/>
                    <a:pt x="21717" y="81629"/>
                    <a:pt x="21526" y="81344"/>
                  </a:cubicBezTo>
                  <a:cubicBezTo>
                    <a:pt x="17621" y="72295"/>
                    <a:pt x="13811" y="63341"/>
                    <a:pt x="9906" y="54293"/>
                  </a:cubicBezTo>
                  <a:cubicBezTo>
                    <a:pt x="8572" y="51149"/>
                    <a:pt x="9811" y="48482"/>
                    <a:pt x="13049" y="47339"/>
                  </a:cubicBezTo>
                  <a:cubicBezTo>
                    <a:pt x="13906" y="47054"/>
                    <a:pt x="14764" y="46768"/>
                    <a:pt x="15716" y="46482"/>
                  </a:cubicBezTo>
                  <a:cubicBezTo>
                    <a:pt x="18288" y="45625"/>
                    <a:pt x="18859" y="44863"/>
                    <a:pt x="18859" y="42101"/>
                  </a:cubicBezTo>
                  <a:cubicBezTo>
                    <a:pt x="18859" y="34576"/>
                    <a:pt x="18859" y="27051"/>
                    <a:pt x="18859" y="19621"/>
                  </a:cubicBezTo>
                  <a:cubicBezTo>
                    <a:pt x="18859" y="18669"/>
                    <a:pt x="18955" y="17717"/>
                    <a:pt x="19145" y="16764"/>
                  </a:cubicBezTo>
                  <a:cubicBezTo>
                    <a:pt x="20193" y="12383"/>
                    <a:pt x="23908" y="9430"/>
                    <a:pt x="28575" y="9430"/>
                  </a:cubicBezTo>
                  <a:cubicBezTo>
                    <a:pt x="32861" y="9430"/>
                    <a:pt x="37147" y="9430"/>
                    <a:pt x="41434" y="9430"/>
                  </a:cubicBezTo>
                  <a:cubicBezTo>
                    <a:pt x="42291" y="9430"/>
                    <a:pt x="42576" y="9144"/>
                    <a:pt x="42481" y="8287"/>
                  </a:cubicBezTo>
                  <a:cubicBezTo>
                    <a:pt x="42386" y="7144"/>
                    <a:pt x="42481" y="5906"/>
                    <a:pt x="42481" y="4763"/>
                  </a:cubicBezTo>
                  <a:cubicBezTo>
                    <a:pt x="42481" y="2000"/>
                    <a:pt x="44482" y="0"/>
                    <a:pt x="47149" y="0"/>
                  </a:cubicBezTo>
                  <a:cubicBezTo>
                    <a:pt x="53530" y="0"/>
                    <a:pt x="59817" y="0"/>
                    <a:pt x="66199" y="0"/>
                  </a:cubicBezTo>
                  <a:cubicBezTo>
                    <a:pt x="68866" y="0"/>
                    <a:pt x="70771" y="2000"/>
                    <a:pt x="70866" y="4667"/>
                  </a:cubicBezTo>
                  <a:cubicBezTo>
                    <a:pt x="70866" y="5906"/>
                    <a:pt x="70961" y="7144"/>
                    <a:pt x="70866" y="8477"/>
                  </a:cubicBezTo>
                  <a:cubicBezTo>
                    <a:pt x="70866" y="9239"/>
                    <a:pt x="71056" y="9430"/>
                    <a:pt x="71818" y="9430"/>
                  </a:cubicBezTo>
                  <a:cubicBezTo>
                    <a:pt x="76009" y="9430"/>
                    <a:pt x="80200" y="9430"/>
                    <a:pt x="84391" y="9430"/>
                  </a:cubicBezTo>
                  <a:cubicBezTo>
                    <a:pt x="85344" y="9430"/>
                    <a:pt x="86296" y="9525"/>
                    <a:pt x="87249" y="9716"/>
                  </a:cubicBezTo>
                  <a:cubicBezTo>
                    <a:pt x="91726" y="10859"/>
                    <a:pt x="94583" y="14573"/>
                    <a:pt x="94583" y="19336"/>
                  </a:cubicBezTo>
                  <a:cubicBezTo>
                    <a:pt x="94583" y="27051"/>
                    <a:pt x="94583" y="34862"/>
                    <a:pt x="94583" y="42577"/>
                  </a:cubicBezTo>
                  <a:cubicBezTo>
                    <a:pt x="94583" y="44672"/>
                    <a:pt x="95345" y="45720"/>
                    <a:pt x="97345" y="46292"/>
                  </a:cubicBezTo>
                  <a:cubicBezTo>
                    <a:pt x="98298" y="46577"/>
                    <a:pt x="99346" y="46958"/>
                    <a:pt x="100298" y="47244"/>
                  </a:cubicBezTo>
                  <a:cubicBezTo>
                    <a:pt x="103632" y="48387"/>
                    <a:pt x="104870" y="51054"/>
                    <a:pt x="103441" y="54293"/>
                  </a:cubicBezTo>
                  <a:cubicBezTo>
                    <a:pt x="99631" y="63151"/>
                    <a:pt x="95917" y="71914"/>
                    <a:pt x="92107" y="80772"/>
                  </a:cubicBezTo>
                  <a:cubicBezTo>
                    <a:pt x="90773" y="83915"/>
                    <a:pt x="91154" y="84773"/>
                    <a:pt x="94583" y="84963"/>
                  </a:cubicBezTo>
                  <a:cubicBezTo>
                    <a:pt x="98679" y="85249"/>
                    <a:pt x="102489" y="84487"/>
                    <a:pt x="105632" y="81534"/>
                  </a:cubicBezTo>
                  <a:cubicBezTo>
                    <a:pt x="107442" y="79724"/>
                    <a:pt x="110490" y="80010"/>
                    <a:pt x="112204" y="81820"/>
                  </a:cubicBezTo>
                  <a:cubicBezTo>
                    <a:pt x="113919" y="83725"/>
                    <a:pt x="113919" y="86678"/>
                    <a:pt x="112014" y="88392"/>
                  </a:cubicBezTo>
                  <a:cubicBezTo>
                    <a:pt x="110966" y="89345"/>
                    <a:pt x="109823" y="90202"/>
                    <a:pt x="108490" y="90964"/>
                  </a:cubicBezTo>
                  <a:cubicBezTo>
                    <a:pt x="100870" y="95250"/>
                    <a:pt x="93059" y="95726"/>
                    <a:pt x="85058" y="92107"/>
                  </a:cubicBezTo>
                  <a:cubicBezTo>
                    <a:pt x="83629" y="91440"/>
                    <a:pt x="82201" y="91250"/>
                    <a:pt x="80676" y="92012"/>
                  </a:cubicBezTo>
                  <a:cubicBezTo>
                    <a:pt x="73342" y="95441"/>
                    <a:pt x="66103" y="95441"/>
                    <a:pt x="58769" y="92012"/>
                  </a:cubicBezTo>
                  <a:cubicBezTo>
                    <a:pt x="57340" y="91345"/>
                    <a:pt x="55912" y="91345"/>
                    <a:pt x="54483" y="92012"/>
                  </a:cubicBezTo>
                  <a:cubicBezTo>
                    <a:pt x="47244" y="95345"/>
                    <a:pt x="40100" y="95441"/>
                    <a:pt x="32861" y="92012"/>
                  </a:cubicBezTo>
                  <a:cubicBezTo>
                    <a:pt x="31337" y="91345"/>
                    <a:pt x="29908" y="91345"/>
                    <a:pt x="28384" y="92012"/>
                  </a:cubicBezTo>
                  <a:cubicBezTo>
                    <a:pt x="19526" y="96012"/>
                    <a:pt x="11049" y="95155"/>
                    <a:pt x="2953" y="89726"/>
                  </a:cubicBezTo>
                  <a:cubicBezTo>
                    <a:pt x="1714" y="88868"/>
                    <a:pt x="476" y="87725"/>
                    <a:pt x="0" y="86011"/>
                  </a:cubicBezTo>
                  <a:close/>
                  <a:moveTo>
                    <a:pt x="56864" y="18860"/>
                  </a:moveTo>
                  <a:cubicBezTo>
                    <a:pt x="48292" y="18860"/>
                    <a:pt x="39719" y="18860"/>
                    <a:pt x="31147" y="18860"/>
                  </a:cubicBezTo>
                  <a:cubicBezTo>
                    <a:pt x="29337" y="18860"/>
                    <a:pt x="28384" y="19717"/>
                    <a:pt x="28384" y="21622"/>
                  </a:cubicBezTo>
                  <a:cubicBezTo>
                    <a:pt x="28384" y="22765"/>
                    <a:pt x="28384" y="24003"/>
                    <a:pt x="28384" y="25146"/>
                  </a:cubicBezTo>
                  <a:cubicBezTo>
                    <a:pt x="28384" y="29909"/>
                    <a:pt x="28384" y="34766"/>
                    <a:pt x="28384" y="39529"/>
                  </a:cubicBezTo>
                  <a:cubicBezTo>
                    <a:pt x="28384" y="40767"/>
                    <a:pt x="29051" y="41624"/>
                    <a:pt x="30099" y="41529"/>
                  </a:cubicBezTo>
                  <a:cubicBezTo>
                    <a:pt x="30670" y="41529"/>
                    <a:pt x="31147" y="41338"/>
                    <a:pt x="31718" y="41148"/>
                  </a:cubicBezTo>
                  <a:cubicBezTo>
                    <a:pt x="38290" y="38957"/>
                    <a:pt x="44958" y="36767"/>
                    <a:pt x="51530" y="34481"/>
                  </a:cubicBezTo>
                  <a:cubicBezTo>
                    <a:pt x="55054" y="33242"/>
                    <a:pt x="58483" y="33242"/>
                    <a:pt x="62008" y="34481"/>
                  </a:cubicBezTo>
                  <a:cubicBezTo>
                    <a:pt x="68770" y="36767"/>
                    <a:pt x="75533" y="38957"/>
                    <a:pt x="82296" y="41243"/>
                  </a:cubicBezTo>
                  <a:cubicBezTo>
                    <a:pt x="84296" y="41910"/>
                    <a:pt x="85153" y="41243"/>
                    <a:pt x="85153" y="39148"/>
                  </a:cubicBezTo>
                  <a:cubicBezTo>
                    <a:pt x="85153" y="33433"/>
                    <a:pt x="85153" y="27623"/>
                    <a:pt x="85153" y="21908"/>
                  </a:cubicBezTo>
                  <a:cubicBezTo>
                    <a:pt x="85153" y="19621"/>
                    <a:pt x="84391" y="18860"/>
                    <a:pt x="82105" y="18860"/>
                  </a:cubicBezTo>
                  <a:cubicBezTo>
                    <a:pt x="73628" y="18860"/>
                    <a:pt x="65246" y="18860"/>
                    <a:pt x="56864" y="188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248" name="Graphique 9">
            <a:extLst>
              <a:ext uri="{FF2B5EF4-FFF2-40B4-BE49-F238E27FC236}">
                <a16:creationId xmlns:a16="http://schemas.microsoft.com/office/drawing/2014/main" id="{81AD59D0-B882-2729-B2AE-6BE0DC0A6014}"/>
              </a:ext>
            </a:extLst>
          </p:cNvPr>
          <p:cNvGrpSpPr/>
          <p:nvPr/>
        </p:nvGrpSpPr>
        <p:grpSpPr>
          <a:xfrm>
            <a:off x="10507234" y="3058094"/>
            <a:ext cx="1037723" cy="987369"/>
            <a:chOff x="16310147" y="3579780"/>
            <a:chExt cx="441578" cy="420151"/>
          </a:xfrm>
        </p:grpSpPr>
        <p:grpSp>
          <p:nvGrpSpPr>
            <p:cNvPr id="2307" name="Graphique 9">
              <a:extLst>
                <a:ext uri="{FF2B5EF4-FFF2-40B4-BE49-F238E27FC236}">
                  <a16:creationId xmlns:a16="http://schemas.microsoft.com/office/drawing/2014/main" id="{EF0109BD-5241-E8D2-3B4A-A354D979DD3F}"/>
                </a:ext>
              </a:extLst>
            </p:cNvPr>
            <p:cNvGrpSpPr/>
            <p:nvPr/>
          </p:nvGrpSpPr>
          <p:grpSpPr>
            <a:xfrm>
              <a:off x="16310147" y="3659980"/>
              <a:ext cx="441578" cy="339951"/>
              <a:chOff x="16310147" y="3659980"/>
              <a:chExt cx="441578" cy="339951"/>
            </a:xfrm>
          </p:grpSpPr>
          <p:grpSp>
            <p:nvGrpSpPr>
              <p:cNvPr id="2313" name="Graphique 9">
                <a:extLst>
                  <a:ext uri="{FF2B5EF4-FFF2-40B4-BE49-F238E27FC236}">
                    <a16:creationId xmlns:a16="http://schemas.microsoft.com/office/drawing/2014/main" id="{CE658A03-1E7B-A5EF-6F7B-EEC96368E3BF}"/>
                  </a:ext>
                </a:extLst>
              </p:cNvPr>
              <p:cNvGrpSpPr/>
              <p:nvPr/>
            </p:nvGrpSpPr>
            <p:grpSpPr>
              <a:xfrm>
                <a:off x="16310147" y="3659980"/>
                <a:ext cx="441578" cy="64865"/>
                <a:chOff x="16310147" y="3659980"/>
                <a:chExt cx="441578" cy="64865"/>
              </a:xfrm>
              <a:solidFill>
                <a:srgbClr val="E30613"/>
              </a:solidFill>
            </p:grpSpPr>
            <p:sp>
              <p:nvSpPr>
                <p:cNvPr id="2320" name="Forme libre : forme 2319">
                  <a:extLst>
                    <a:ext uri="{FF2B5EF4-FFF2-40B4-BE49-F238E27FC236}">
                      <a16:creationId xmlns:a16="http://schemas.microsoft.com/office/drawing/2014/main" id="{311E546A-D574-8D1C-DD89-6A298B0049D4}"/>
                    </a:ext>
                  </a:extLst>
                </p:cNvPr>
                <p:cNvSpPr/>
                <p:nvPr/>
              </p:nvSpPr>
              <p:spPr>
                <a:xfrm>
                  <a:off x="16310147" y="3670839"/>
                  <a:ext cx="24860" cy="53339"/>
                </a:xfrm>
                <a:custGeom>
                  <a:avLst/>
                  <a:gdLst>
                    <a:gd name="connsiteX0" fmla="*/ 0 w 24860"/>
                    <a:gd name="connsiteY0" fmla="*/ 0 h 53339"/>
                    <a:gd name="connsiteX1" fmla="*/ 11906 w 24860"/>
                    <a:gd name="connsiteY1" fmla="*/ 0 h 53339"/>
                    <a:gd name="connsiteX2" fmla="*/ 20955 w 24860"/>
                    <a:gd name="connsiteY2" fmla="*/ 3048 h 53339"/>
                    <a:gd name="connsiteX3" fmla="*/ 23813 w 24860"/>
                    <a:gd name="connsiteY3" fmla="*/ 12192 h 53339"/>
                    <a:gd name="connsiteX4" fmla="*/ 23813 w 24860"/>
                    <a:gd name="connsiteY4" fmla="*/ 16573 h 53339"/>
                    <a:gd name="connsiteX5" fmla="*/ 17145 w 24860"/>
                    <a:gd name="connsiteY5" fmla="*/ 27527 h 53339"/>
                    <a:gd name="connsiteX6" fmla="*/ 23813 w 24860"/>
                    <a:gd name="connsiteY6" fmla="*/ 38671 h 53339"/>
                    <a:gd name="connsiteX7" fmla="*/ 23813 w 24860"/>
                    <a:gd name="connsiteY7" fmla="*/ 46958 h 53339"/>
                    <a:gd name="connsiteX8" fmla="*/ 24860 w 24860"/>
                    <a:gd name="connsiteY8" fmla="*/ 53340 h 53339"/>
                    <a:gd name="connsiteX9" fmla="*/ 18859 w 24860"/>
                    <a:gd name="connsiteY9" fmla="*/ 53340 h 53339"/>
                    <a:gd name="connsiteX10" fmla="*/ 17907 w 24860"/>
                    <a:gd name="connsiteY10" fmla="*/ 46863 h 53339"/>
                    <a:gd name="connsiteX11" fmla="*/ 17907 w 24860"/>
                    <a:gd name="connsiteY11" fmla="*/ 38481 h 53339"/>
                    <a:gd name="connsiteX12" fmla="*/ 16002 w 24860"/>
                    <a:gd name="connsiteY12" fmla="*/ 32385 h 53339"/>
                    <a:gd name="connsiteX13" fmla="*/ 10192 w 24860"/>
                    <a:gd name="connsiteY13" fmla="*/ 30575 h 53339"/>
                    <a:gd name="connsiteX14" fmla="*/ 6001 w 24860"/>
                    <a:gd name="connsiteY14" fmla="*/ 30575 h 53339"/>
                    <a:gd name="connsiteX15" fmla="*/ 6001 w 24860"/>
                    <a:gd name="connsiteY15" fmla="*/ 53340 h 53339"/>
                    <a:gd name="connsiteX16" fmla="*/ 95 w 24860"/>
                    <a:gd name="connsiteY16" fmla="*/ 53340 h 53339"/>
                    <a:gd name="connsiteX17" fmla="*/ 95 w 24860"/>
                    <a:gd name="connsiteY17" fmla="*/ 0 h 53339"/>
                    <a:gd name="connsiteX18" fmla="*/ 6001 w 24860"/>
                    <a:gd name="connsiteY18" fmla="*/ 25051 h 53339"/>
                    <a:gd name="connsiteX19" fmla="*/ 10382 w 24860"/>
                    <a:gd name="connsiteY19" fmla="*/ 25051 h 53339"/>
                    <a:gd name="connsiteX20" fmla="*/ 16097 w 24860"/>
                    <a:gd name="connsiteY20" fmla="*/ 23431 h 53339"/>
                    <a:gd name="connsiteX21" fmla="*/ 18002 w 24860"/>
                    <a:gd name="connsiteY21" fmla="*/ 17716 h 53339"/>
                    <a:gd name="connsiteX22" fmla="*/ 18002 w 24860"/>
                    <a:gd name="connsiteY22" fmla="*/ 12573 h 53339"/>
                    <a:gd name="connsiteX23" fmla="*/ 11811 w 24860"/>
                    <a:gd name="connsiteY23" fmla="*/ 5239 h 53339"/>
                    <a:gd name="connsiteX24" fmla="*/ 6001 w 24860"/>
                    <a:gd name="connsiteY24" fmla="*/ 5239 h 53339"/>
                    <a:gd name="connsiteX25" fmla="*/ 6001 w 24860"/>
                    <a:gd name="connsiteY25" fmla="*/ 25051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39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6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3" y="51911"/>
                        <a:pt x="17907" y="49720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051"/>
                      </a:moveTo>
                      <a:lnTo>
                        <a:pt x="10382" y="25051"/>
                      </a:lnTo>
                      <a:cubicBezTo>
                        <a:pt x="12954" y="25051"/>
                        <a:pt x="14764" y="24479"/>
                        <a:pt x="16097" y="23431"/>
                      </a:cubicBezTo>
                      <a:cubicBezTo>
                        <a:pt x="17431" y="22384"/>
                        <a:pt x="18002" y="20479"/>
                        <a:pt x="18002" y="17716"/>
                      </a:cubicBezTo>
                      <a:lnTo>
                        <a:pt x="18002" y="12573"/>
                      </a:lnTo>
                      <a:cubicBezTo>
                        <a:pt x="18002" y="7715"/>
                        <a:pt x="15907" y="5239"/>
                        <a:pt x="11811" y="5239"/>
                      </a:cubicBezTo>
                      <a:lnTo>
                        <a:pt x="6001" y="5239"/>
                      </a:lnTo>
                      <a:lnTo>
                        <a:pt x="6001" y="2505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1" name="Forme libre : forme 2320">
                  <a:extLst>
                    <a:ext uri="{FF2B5EF4-FFF2-40B4-BE49-F238E27FC236}">
                      <a16:creationId xmlns:a16="http://schemas.microsoft.com/office/drawing/2014/main" id="{77895DBD-5BC2-477A-26C7-9324595C2187}"/>
                    </a:ext>
                  </a:extLst>
                </p:cNvPr>
                <p:cNvSpPr/>
                <p:nvPr/>
              </p:nvSpPr>
              <p:spPr>
                <a:xfrm>
                  <a:off x="16341008" y="3659980"/>
                  <a:ext cx="21907" cy="64103"/>
                </a:xfrm>
                <a:custGeom>
                  <a:avLst/>
                  <a:gdLst>
                    <a:gd name="connsiteX0" fmla="*/ 5905 w 21907"/>
                    <a:gd name="connsiteY0" fmla="*/ 34385 h 64103"/>
                    <a:gd name="connsiteX1" fmla="*/ 18955 w 21907"/>
                    <a:gd name="connsiteY1" fmla="*/ 34385 h 64103"/>
                    <a:gd name="connsiteX2" fmla="*/ 18955 w 21907"/>
                    <a:gd name="connsiteY2" fmla="*/ 39719 h 64103"/>
                    <a:gd name="connsiteX3" fmla="*/ 5905 w 21907"/>
                    <a:gd name="connsiteY3" fmla="*/ 39719 h 64103"/>
                    <a:gd name="connsiteX4" fmla="*/ 5905 w 21907"/>
                    <a:gd name="connsiteY4" fmla="*/ 58674 h 64103"/>
                    <a:gd name="connsiteX5" fmla="*/ 21907 w 21907"/>
                    <a:gd name="connsiteY5" fmla="*/ 58674 h 64103"/>
                    <a:gd name="connsiteX6" fmla="*/ 21907 w 21907"/>
                    <a:gd name="connsiteY6" fmla="*/ 64103 h 64103"/>
                    <a:gd name="connsiteX7" fmla="*/ 0 w 21907"/>
                    <a:gd name="connsiteY7" fmla="*/ 64103 h 64103"/>
                    <a:gd name="connsiteX8" fmla="*/ 0 w 21907"/>
                    <a:gd name="connsiteY8" fmla="*/ 10763 h 64103"/>
                    <a:gd name="connsiteX9" fmla="*/ 21907 w 21907"/>
                    <a:gd name="connsiteY9" fmla="*/ 10763 h 64103"/>
                    <a:gd name="connsiteX10" fmla="*/ 21907 w 21907"/>
                    <a:gd name="connsiteY10" fmla="*/ 16193 h 64103"/>
                    <a:gd name="connsiteX11" fmla="*/ 5905 w 21907"/>
                    <a:gd name="connsiteY11" fmla="*/ 16193 h 64103"/>
                    <a:gd name="connsiteX12" fmla="*/ 5905 w 21907"/>
                    <a:gd name="connsiteY12" fmla="*/ 34385 h 64103"/>
                    <a:gd name="connsiteX13" fmla="*/ 12573 w 21907"/>
                    <a:gd name="connsiteY13" fmla="*/ 0 h 64103"/>
                    <a:gd name="connsiteX14" fmla="*/ 18479 w 21907"/>
                    <a:gd name="connsiteY14" fmla="*/ 0 h 64103"/>
                    <a:gd name="connsiteX15" fmla="*/ 11430 w 21907"/>
                    <a:gd name="connsiteY15" fmla="*/ 7811 h 64103"/>
                    <a:gd name="connsiteX16" fmla="*/ 7334 w 21907"/>
                    <a:gd name="connsiteY16" fmla="*/ 7811 h 64103"/>
                    <a:gd name="connsiteX17" fmla="*/ 12573 w 21907"/>
                    <a:gd name="connsiteY17" fmla="*/ 0 h 64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907" h="64103">
                      <a:moveTo>
                        <a:pt x="5905" y="34385"/>
                      </a:moveTo>
                      <a:lnTo>
                        <a:pt x="18955" y="34385"/>
                      </a:lnTo>
                      <a:lnTo>
                        <a:pt x="18955" y="39719"/>
                      </a:lnTo>
                      <a:lnTo>
                        <a:pt x="5905" y="39719"/>
                      </a:lnTo>
                      <a:lnTo>
                        <a:pt x="5905" y="58674"/>
                      </a:lnTo>
                      <a:lnTo>
                        <a:pt x="21907" y="58674"/>
                      </a:lnTo>
                      <a:lnTo>
                        <a:pt x="21907" y="64103"/>
                      </a:lnTo>
                      <a:lnTo>
                        <a:pt x="0" y="64103"/>
                      </a:lnTo>
                      <a:lnTo>
                        <a:pt x="0" y="10763"/>
                      </a:lnTo>
                      <a:lnTo>
                        <a:pt x="21907" y="10763"/>
                      </a:lnTo>
                      <a:lnTo>
                        <a:pt x="21907" y="16193"/>
                      </a:lnTo>
                      <a:lnTo>
                        <a:pt x="5905" y="16193"/>
                      </a:lnTo>
                      <a:lnTo>
                        <a:pt x="5905" y="34385"/>
                      </a:lnTo>
                      <a:close/>
                      <a:moveTo>
                        <a:pt x="12573" y="0"/>
                      </a:moveTo>
                      <a:lnTo>
                        <a:pt x="18479" y="0"/>
                      </a:lnTo>
                      <a:lnTo>
                        <a:pt x="11430" y="7811"/>
                      </a:lnTo>
                      <a:lnTo>
                        <a:pt x="7334" y="7811"/>
                      </a:lnTo>
                      <a:lnTo>
                        <a:pt x="12573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2" name="Forme libre : forme 2321">
                  <a:extLst>
                    <a:ext uri="{FF2B5EF4-FFF2-40B4-BE49-F238E27FC236}">
                      <a16:creationId xmlns:a16="http://schemas.microsoft.com/office/drawing/2014/main" id="{1F7D8B24-5EAB-71E3-D3E2-E66A1B5027E2}"/>
                    </a:ext>
                  </a:extLst>
                </p:cNvPr>
                <p:cNvSpPr/>
                <p:nvPr/>
              </p:nvSpPr>
              <p:spPr>
                <a:xfrm>
                  <a:off x="16368345" y="3670267"/>
                  <a:ext cx="24002" cy="54387"/>
                </a:xfrm>
                <a:custGeom>
                  <a:avLst/>
                  <a:gdLst>
                    <a:gd name="connsiteX0" fmla="*/ 3143 w 24002"/>
                    <a:gd name="connsiteY0" fmla="*/ 3524 h 54387"/>
                    <a:gd name="connsiteX1" fmla="*/ 12002 w 24002"/>
                    <a:gd name="connsiteY1" fmla="*/ 0 h 54387"/>
                    <a:gd name="connsiteX2" fmla="*/ 20860 w 24002"/>
                    <a:gd name="connsiteY2" fmla="*/ 3524 h 54387"/>
                    <a:gd name="connsiteX3" fmla="*/ 23908 w 24002"/>
                    <a:gd name="connsiteY3" fmla="*/ 13335 h 54387"/>
                    <a:gd name="connsiteX4" fmla="*/ 23908 w 24002"/>
                    <a:gd name="connsiteY4" fmla="*/ 14764 h 54387"/>
                    <a:gd name="connsiteX5" fmla="*/ 18288 w 24002"/>
                    <a:gd name="connsiteY5" fmla="*/ 14764 h 54387"/>
                    <a:gd name="connsiteX6" fmla="*/ 18288 w 24002"/>
                    <a:gd name="connsiteY6" fmla="*/ 13049 h 54387"/>
                    <a:gd name="connsiteX7" fmla="*/ 12192 w 24002"/>
                    <a:gd name="connsiteY7" fmla="*/ 5429 h 54387"/>
                    <a:gd name="connsiteX8" fmla="*/ 6096 w 24002"/>
                    <a:gd name="connsiteY8" fmla="*/ 12954 h 54387"/>
                    <a:gd name="connsiteX9" fmla="*/ 7429 w 24002"/>
                    <a:gd name="connsiteY9" fmla="*/ 18193 h 54387"/>
                    <a:gd name="connsiteX10" fmla="*/ 10763 w 24002"/>
                    <a:gd name="connsiteY10" fmla="*/ 22193 h 54387"/>
                    <a:gd name="connsiteX11" fmla="*/ 15050 w 24002"/>
                    <a:gd name="connsiteY11" fmla="*/ 25813 h 54387"/>
                    <a:gd name="connsiteX12" fmla="*/ 19336 w 24002"/>
                    <a:gd name="connsiteY12" fmla="*/ 29718 h 54387"/>
                    <a:gd name="connsiteX13" fmla="*/ 22670 w 24002"/>
                    <a:gd name="connsiteY13" fmla="*/ 34576 h 54387"/>
                    <a:gd name="connsiteX14" fmla="*/ 24003 w 24002"/>
                    <a:gd name="connsiteY14" fmla="*/ 41053 h 54387"/>
                    <a:gd name="connsiteX15" fmla="*/ 20955 w 24002"/>
                    <a:gd name="connsiteY15" fmla="*/ 50864 h 54387"/>
                    <a:gd name="connsiteX16" fmla="*/ 12002 w 24002"/>
                    <a:gd name="connsiteY16" fmla="*/ 54388 h 54387"/>
                    <a:gd name="connsiteX17" fmla="*/ 3048 w 24002"/>
                    <a:gd name="connsiteY17" fmla="*/ 50864 h 54387"/>
                    <a:gd name="connsiteX18" fmla="*/ 0 w 24002"/>
                    <a:gd name="connsiteY18" fmla="*/ 41053 h 54387"/>
                    <a:gd name="connsiteX19" fmla="*/ 0 w 24002"/>
                    <a:gd name="connsiteY19" fmla="*/ 38005 h 54387"/>
                    <a:gd name="connsiteX20" fmla="*/ 5525 w 24002"/>
                    <a:gd name="connsiteY20" fmla="*/ 38005 h 54387"/>
                    <a:gd name="connsiteX21" fmla="*/ 5525 w 24002"/>
                    <a:gd name="connsiteY21" fmla="*/ 41339 h 54387"/>
                    <a:gd name="connsiteX22" fmla="*/ 11811 w 24002"/>
                    <a:gd name="connsiteY22" fmla="*/ 48959 h 54387"/>
                    <a:gd name="connsiteX23" fmla="*/ 18097 w 24002"/>
                    <a:gd name="connsiteY23" fmla="*/ 41339 h 54387"/>
                    <a:gd name="connsiteX24" fmla="*/ 17145 w 24002"/>
                    <a:gd name="connsiteY24" fmla="*/ 36862 h 54387"/>
                    <a:gd name="connsiteX25" fmla="*/ 14573 w 24002"/>
                    <a:gd name="connsiteY25" fmla="*/ 33242 h 54387"/>
                    <a:gd name="connsiteX26" fmla="*/ 11144 w 24002"/>
                    <a:gd name="connsiteY26" fmla="*/ 30099 h 54387"/>
                    <a:gd name="connsiteX27" fmla="*/ 7334 w 24002"/>
                    <a:gd name="connsiteY27" fmla="*/ 26861 h 54387"/>
                    <a:gd name="connsiteX28" fmla="*/ 3905 w 24002"/>
                    <a:gd name="connsiteY28" fmla="*/ 23336 h 54387"/>
                    <a:gd name="connsiteX29" fmla="*/ 1334 w 24002"/>
                    <a:gd name="connsiteY29" fmla="*/ 18955 h 54387"/>
                    <a:gd name="connsiteX30" fmla="*/ 381 w 24002"/>
                    <a:gd name="connsiteY30" fmla="*/ 13335 h 54387"/>
                    <a:gd name="connsiteX31" fmla="*/ 3143 w 24002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2" h="54387">
                      <a:moveTo>
                        <a:pt x="3143" y="3524"/>
                      </a:moveTo>
                      <a:cubicBezTo>
                        <a:pt x="5144" y="1143"/>
                        <a:pt x="8096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6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6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4"/>
                        <a:pt x="7429" y="18193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6" y="24479"/>
                        <a:pt x="15050" y="25813"/>
                      </a:cubicBezTo>
                      <a:cubicBezTo>
                        <a:pt x="16573" y="27146"/>
                        <a:pt x="18002" y="28480"/>
                        <a:pt x="19336" y="29718"/>
                      </a:cubicBezTo>
                      <a:cubicBezTo>
                        <a:pt x="20669" y="30956"/>
                        <a:pt x="21717" y="32576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4"/>
                        <a:pt x="22955" y="48483"/>
                        <a:pt x="20955" y="50864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6" y="54388"/>
                        <a:pt x="5048" y="53245"/>
                        <a:pt x="3048" y="50864"/>
                      </a:cubicBezTo>
                      <a:cubicBezTo>
                        <a:pt x="1048" y="48483"/>
                        <a:pt x="0" y="45244"/>
                        <a:pt x="0" y="41053"/>
                      </a:cubicBezTo>
                      <a:lnTo>
                        <a:pt x="0" y="38005"/>
                      </a:lnTo>
                      <a:lnTo>
                        <a:pt x="5525" y="38005"/>
                      </a:lnTo>
                      <a:lnTo>
                        <a:pt x="5525" y="41339"/>
                      </a:lnTo>
                      <a:cubicBezTo>
                        <a:pt x="5525" y="46387"/>
                        <a:pt x="7620" y="48959"/>
                        <a:pt x="11811" y="48959"/>
                      </a:cubicBezTo>
                      <a:cubicBezTo>
                        <a:pt x="16002" y="48959"/>
                        <a:pt x="18097" y="46387"/>
                        <a:pt x="18097" y="41339"/>
                      </a:cubicBezTo>
                      <a:cubicBezTo>
                        <a:pt x="18097" y="39719"/>
                        <a:pt x="17717" y="38195"/>
                        <a:pt x="17145" y="36862"/>
                      </a:cubicBezTo>
                      <a:cubicBezTo>
                        <a:pt x="16478" y="35528"/>
                        <a:pt x="15621" y="34290"/>
                        <a:pt x="14573" y="33242"/>
                      </a:cubicBezTo>
                      <a:cubicBezTo>
                        <a:pt x="13526" y="32195"/>
                        <a:pt x="12383" y="31147"/>
                        <a:pt x="11144" y="30099"/>
                      </a:cubicBezTo>
                      <a:cubicBezTo>
                        <a:pt x="9906" y="29051"/>
                        <a:pt x="8572" y="28004"/>
                        <a:pt x="7334" y="26861"/>
                      </a:cubicBezTo>
                      <a:cubicBezTo>
                        <a:pt x="6096" y="25718"/>
                        <a:pt x="4953" y="24575"/>
                        <a:pt x="3905" y="23336"/>
                      </a:cubicBezTo>
                      <a:cubicBezTo>
                        <a:pt x="2858" y="22098"/>
                        <a:pt x="2000" y="20669"/>
                        <a:pt x="1334" y="18955"/>
                      </a:cubicBezTo>
                      <a:cubicBezTo>
                        <a:pt x="667" y="17241"/>
                        <a:pt x="381" y="15335"/>
                        <a:pt x="381" y="13335"/>
                      </a:cubicBezTo>
                      <a:cubicBezTo>
                        <a:pt x="190" y="9144"/>
                        <a:pt x="1238" y="5810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3" name="Forme libre : forme 2322">
                  <a:extLst>
                    <a:ext uri="{FF2B5EF4-FFF2-40B4-BE49-F238E27FC236}">
                      <a16:creationId xmlns:a16="http://schemas.microsoft.com/office/drawing/2014/main" id="{730532E9-5509-4EC5-C5AA-3A6C784B6C9E}"/>
                    </a:ext>
                  </a:extLst>
                </p:cNvPr>
                <p:cNvSpPr/>
                <p:nvPr/>
              </p:nvSpPr>
              <p:spPr>
                <a:xfrm>
                  <a:off x="16398254" y="3670839"/>
                  <a:ext cx="5905" cy="53339"/>
                </a:xfrm>
                <a:custGeom>
                  <a:avLst/>
                  <a:gdLst>
                    <a:gd name="connsiteX0" fmla="*/ 0 w 5905"/>
                    <a:gd name="connsiteY0" fmla="*/ 0 h 53339"/>
                    <a:gd name="connsiteX1" fmla="*/ 5905 w 5905"/>
                    <a:gd name="connsiteY1" fmla="*/ 0 h 53339"/>
                    <a:gd name="connsiteX2" fmla="*/ 5905 w 5905"/>
                    <a:gd name="connsiteY2" fmla="*/ 53340 h 53339"/>
                    <a:gd name="connsiteX3" fmla="*/ 0 w 5905"/>
                    <a:gd name="connsiteY3" fmla="*/ 53340 h 53339"/>
                    <a:gd name="connsiteX4" fmla="*/ 0 w 5905"/>
                    <a:gd name="connsiteY4" fmla="*/ 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39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4" name="Forme libre : forme 2323">
                  <a:extLst>
                    <a:ext uri="{FF2B5EF4-FFF2-40B4-BE49-F238E27FC236}">
                      <a16:creationId xmlns:a16="http://schemas.microsoft.com/office/drawing/2014/main" id="{F4F93AE7-E118-AB1B-A3AD-446B2A03B42E}"/>
                    </a:ext>
                  </a:extLst>
                </p:cNvPr>
                <p:cNvSpPr/>
                <p:nvPr/>
              </p:nvSpPr>
              <p:spPr>
                <a:xfrm>
                  <a:off x="16411112" y="3670839"/>
                  <a:ext cx="24670" cy="53244"/>
                </a:xfrm>
                <a:custGeom>
                  <a:avLst/>
                  <a:gdLst>
                    <a:gd name="connsiteX0" fmla="*/ 0 w 24670"/>
                    <a:gd name="connsiteY0" fmla="*/ 0 h 53244"/>
                    <a:gd name="connsiteX1" fmla="*/ 12478 w 24670"/>
                    <a:gd name="connsiteY1" fmla="*/ 0 h 53244"/>
                    <a:gd name="connsiteX2" fmla="*/ 21622 w 24670"/>
                    <a:gd name="connsiteY2" fmla="*/ 3429 h 53244"/>
                    <a:gd name="connsiteX3" fmla="*/ 24670 w 24670"/>
                    <a:gd name="connsiteY3" fmla="*/ 13240 h 53244"/>
                    <a:gd name="connsiteX4" fmla="*/ 24670 w 24670"/>
                    <a:gd name="connsiteY4" fmla="*/ 40100 h 53244"/>
                    <a:gd name="connsiteX5" fmla="*/ 21622 w 24670"/>
                    <a:gd name="connsiteY5" fmla="*/ 49816 h 53244"/>
                    <a:gd name="connsiteX6" fmla="*/ 12478 w 24670"/>
                    <a:gd name="connsiteY6" fmla="*/ 53245 h 53244"/>
                    <a:gd name="connsiteX7" fmla="*/ 0 w 24670"/>
                    <a:gd name="connsiteY7" fmla="*/ 53245 h 53244"/>
                    <a:gd name="connsiteX8" fmla="*/ 0 w 24670"/>
                    <a:gd name="connsiteY8" fmla="*/ 0 h 53244"/>
                    <a:gd name="connsiteX9" fmla="*/ 5906 w 24670"/>
                    <a:gd name="connsiteY9" fmla="*/ 47911 h 53244"/>
                    <a:gd name="connsiteX10" fmla="*/ 12383 w 24670"/>
                    <a:gd name="connsiteY10" fmla="*/ 47911 h 53244"/>
                    <a:gd name="connsiteX11" fmla="*/ 18669 w 24670"/>
                    <a:gd name="connsiteY11" fmla="*/ 40386 h 53244"/>
                    <a:gd name="connsiteX12" fmla="*/ 18669 w 24670"/>
                    <a:gd name="connsiteY12" fmla="*/ 12954 h 53244"/>
                    <a:gd name="connsiteX13" fmla="*/ 12287 w 24670"/>
                    <a:gd name="connsiteY13" fmla="*/ 5429 h 53244"/>
                    <a:gd name="connsiteX14" fmla="*/ 5906 w 24670"/>
                    <a:gd name="connsiteY14" fmla="*/ 5429 h 53244"/>
                    <a:gd name="connsiteX15" fmla="*/ 5906 w 24670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70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4" y="0"/>
                        <a:pt x="19622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2" y="52101"/>
                        <a:pt x="16574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5906" y="47911"/>
                      </a:moveTo>
                      <a:lnTo>
                        <a:pt x="12383" y="47911"/>
                      </a:lnTo>
                      <a:cubicBezTo>
                        <a:pt x="16574" y="47911"/>
                        <a:pt x="18669" y="45434"/>
                        <a:pt x="18669" y="40386"/>
                      </a:cubicBezTo>
                      <a:lnTo>
                        <a:pt x="18669" y="12954"/>
                      </a:lnTo>
                      <a:cubicBezTo>
                        <a:pt x="18669" y="7906"/>
                        <a:pt x="16574" y="5429"/>
                        <a:pt x="12287" y="5429"/>
                      </a:cubicBezTo>
                      <a:lnTo>
                        <a:pt x="5906" y="5429"/>
                      </a:lnTo>
                      <a:lnTo>
                        <a:pt x="5906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5" name="Forme libre : forme 2324">
                  <a:extLst>
                    <a:ext uri="{FF2B5EF4-FFF2-40B4-BE49-F238E27FC236}">
                      <a16:creationId xmlns:a16="http://schemas.microsoft.com/office/drawing/2014/main" id="{3FC73906-2AEB-23BE-DCC4-C23E42B91938}"/>
                    </a:ext>
                  </a:extLst>
                </p:cNvPr>
                <p:cNvSpPr/>
                <p:nvPr/>
              </p:nvSpPr>
              <p:spPr>
                <a:xfrm>
                  <a:off x="16442068" y="3670744"/>
                  <a:ext cx="21907" cy="53340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6" name="Forme libre : forme 2325">
                  <a:extLst>
                    <a:ext uri="{FF2B5EF4-FFF2-40B4-BE49-F238E27FC236}">
                      <a16:creationId xmlns:a16="http://schemas.microsoft.com/office/drawing/2014/main" id="{F9658955-EBF3-BA68-AE0C-2EF49C5205F5}"/>
                    </a:ext>
                  </a:extLst>
                </p:cNvPr>
                <p:cNvSpPr/>
                <p:nvPr/>
              </p:nvSpPr>
              <p:spPr>
                <a:xfrm>
                  <a:off x="16470167" y="3670839"/>
                  <a:ext cx="25146" cy="53339"/>
                </a:xfrm>
                <a:custGeom>
                  <a:avLst/>
                  <a:gdLst>
                    <a:gd name="connsiteX0" fmla="*/ 5334 w 25146"/>
                    <a:gd name="connsiteY0" fmla="*/ 10192 h 53339"/>
                    <a:gd name="connsiteX1" fmla="*/ 5334 w 25146"/>
                    <a:gd name="connsiteY1" fmla="*/ 53340 h 53339"/>
                    <a:gd name="connsiteX2" fmla="*/ 0 w 25146"/>
                    <a:gd name="connsiteY2" fmla="*/ 53340 h 53339"/>
                    <a:gd name="connsiteX3" fmla="*/ 0 w 25146"/>
                    <a:gd name="connsiteY3" fmla="*/ 0 h 53339"/>
                    <a:gd name="connsiteX4" fmla="*/ 7525 w 25146"/>
                    <a:gd name="connsiteY4" fmla="*/ 0 h 53339"/>
                    <a:gd name="connsiteX5" fmla="*/ 19907 w 25146"/>
                    <a:gd name="connsiteY5" fmla="*/ 38576 h 53339"/>
                    <a:gd name="connsiteX6" fmla="*/ 19907 w 25146"/>
                    <a:gd name="connsiteY6" fmla="*/ 0 h 53339"/>
                    <a:gd name="connsiteX7" fmla="*/ 25146 w 25146"/>
                    <a:gd name="connsiteY7" fmla="*/ 0 h 53339"/>
                    <a:gd name="connsiteX8" fmla="*/ 25146 w 25146"/>
                    <a:gd name="connsiteY8" fmla="*/ 53340 h 53339"/>
                    <a:gd name="connsiteX9" fmla="*/ 18955 w 25146"/>
                    <a:gd name="connsiteY9" fmla="*/ 53340 h 53339"/>
                    <a:gd name="connsiteX10" fmla="*/ 5334 w 25146"/>
                    <a:gd name="connsiteY10" fmla="*/ 1019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6" h="53339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7" name="Forme libre : forme 2326">
                  <a:extLst>
                    <a:ext uri="{FF2B5EF4-FFF2-40B4-BE49-F238E27FC236}">
                      <a16:creationId xmlns:a16="http://schemas.microsoft.com/office/drawing/2014/main" id="{E3A70B22-1297-6D50-CD46-A0A87DCEFFD5}"/>
                    </a:ext>
                  </a:extLst>
                </p:cNvPr>
                <p:cNvSpPr/>
                <p:nvPr/>
              </p:nvSpPr>
              <p:spPr>
                <a:xfrm>
                  <a:off x="16501600" y="3670267"/>
                  <a:ext cx="24098" cy="54387"/>
                </a:xfrm>
                <a:custGeom>
                  <a:avLst/>
                  <a:gdLst>
                    <a:gd name="connsiteX0" fmla="*/ 12002 w 24098"/>
                    <a:gd name="connsiteY0" fmla="*/ 0 h 54387"/>
                    <a:gd name="connsiteX1" fmla="*/ 21050 w 24098"/>
                    <a:gd name="connsiteY1" fmla="*/ 3620 h 54387"/>
                    <a:gd name="connsiteX2" fmla="*/ 24098 w 24098"/>
                    <a:gd name="connsiteY2" fmla="*/ 13430 h 54387"/>
                    <a:gd name="connsiteX3" fmla="*/ 24098 w 24098"/>
                    <a:gd name="connsiteY3" fmla="*/ 18193 h 54387"/>
                    <a:gd name="connsiteX4" fmla="*/ 18479 w 24098"/>
                    <a:gd name="connsiteY4" fmla="*/ 18193 h 54387"/>
                    <a:gd name="connsiteX5" fmla="*/ 18479 w 24098"/>
                    <a:gd name="connsiteY5" fmla="*/ 13049 h 54387"/>
                    <a:gd name="connsiteX6" fmla="*/ 12192 w 24098"/>
                    <a:gd name="connsiteY6" fmla="*/ 5334 h 54387"/>
                    <a:gd name="connsiteX7" fmla="*/ 5906 w 24098"/>
                    <a:gd name="connsiteY7" fmla="*/ 13049 h 54387"/>
                    <a:gd name="connsiteX8" fmla="*/ 5906 w 24098"/>
                    <a:gd name="connsiteY8" fmla="*/ 41243 h 54387"/>
                    <a:gd name="connsiteX9" fmla="*/ 12192 w 24098"/>
                    <a:gd name="connsiteY9" fmla="*/ 48959 h 54387"/>
                    <a:gd name="connsiteX10" fmla="*/ 18479 w 24098"/>
                    <a:gd name="connsiteY10" fmla="*/ 41243 h 54387"/>
                    <a:gd name="connsiteX11" fmla="*/ 18479 w 24098"/>
                    <a:gd name="connsiteY11" fmla="*/ 34290 h 54387"/>
                    <a:gd name="connsiteX12" fmla="*/ 24098 w 24098"/>
                    <a:gd name="connsiteY12" fmla="*/ 34290 h 54387"/>
                    <a:gd name="connsiteX13" fmla="*/ 24098 w 24098"/>
                    <a:gd name="connsiteY13" fmla="*/ 40958 h 54387"/>
                    <a:gd name="connsiteX14" fmla="*/ 21050 w 24098"/>
                    <a:gd name="connsiteY14" fmla="*/ 50768 h 54387"/>
                    <a:gd name="connsiteX15" fmla="*/ 12002 w 24098"/>
                    <a:gd name="connsiteY15" fmla="*/ 54388 h 54387"/>
                    <a:gd name="connsiteX16" fmla="*/ 3048 w 24098"/>
                    <a:gd name="connsiteY16" fmla="*/ 50768 h 54387"/>
                    <a:gd name="connsiteX17" fmla="*/ 0 w 24098"/>
                    <a:gd name="connsiteY17" fmla="*/ 40958 h 54387"/>
                    <a:gd name="connsiteX18" fmla="*/ 0 w 24098"/>
                    <a:gd name="connsiteY18" fmla="*/ 13335 h 54387"/>
                    <a:gd name="connsiteX19" fmla="*/ 3048 w 24098"/>
                    <a:gd name="connsiteY19" fmla="*/ 3524 h 54387"/>
                    <a:gd name="connsiteX20" fmla="*/ 12002 w 24098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098" h="54387">
                      <a:moveTo>
                        <a:pt x="12002" y="0"/>
                      </a:moveTo>
                      <a:cubicBezTo>
                        <a:pt x="16002" y="0"/>
                        <a:pt x="19050" y="1238"/>
                        <a:pt x="21050" y="3620"/>
                      </a:cubicBezTo>
                      <a:cubicBezTo>
                        <a:pt x="23051" y="6001"/>
                        <a:pt x="24098" y="9239"/>
                        <a:pt x="24098" y="13430"/>
                      </a:cubicBezTo>
                      <a:lnTo>
                        <a:pt x="24098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6" y="7906"/>
                        <a:pt x="5906" y="13049"/>
                      </a:cubicBezTo>
                      <a:lnTo>
                        <a:pt x="5906" y="41243"/>
                      </a:lnTo>
                      <a:cubicBezTo>
                        <a:pt x="5906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8" y="34290"/>
                      </a:lnTo>
                      <a:lnTo>
                        <a:pt x="24098" y="40958"/>
                      </a:lnTo>
                      <a:cubicBezTo>
                        <a:pt x="24098" y="45149"/>
                        <a:pt x="23051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8" y="53150"/>
                        <a:pt x="3048" y="50768"/>
                      </a:cubicBezTo>
                      <a:cubicBezTo>
                        <a:pt x="1048" y="48387"/>
                        <a:pt x="0" y="45149"/>
                        <a:pt x="0" y="40958"/>
                      </a:cubicBezTo>
                      <a:lnTo>
                        <a:pt x="0" y="13335"/>
                      </a:lnTo>
                      <a:cubicBezTo>
                        <a:pt x="0" y="9144"/>
                        <a:pt x="953" y="5906"/>
                        <a:pt x="3048" y="3524"/>
                      </a:cubicBezTo>
                      <a:cubicBezTo>
                        <a:pt x="5048" y="1143"/>
                        <a:pt x="8096" y="0"/>
                        <a:pt x="12002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8" name="Forme libre : forme 2327">
                  <a:extLst>
                    <a:ext uri="{FF2B5EF4-FFF2-40B4-BE49-F238E27FC236}">
                      <a16:creationId xmlns:a16="http://schemas.microsoft.com/office/drawing/2014/main" id="{B31659CE-892B-82BE-4119-3231A43EB67A}"/>
                    </a:ext>
                  </a:extLst>
                </p:cNvPr>
                <p:cNvSpPr/>
                <p:nvPr/>
              </p:nvSpPr>
              <p:spPr>
                <a:xfrm>
                  <a:off x="16531889" y="3670744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29" name="Forme libre : forme 2328">
                  <a:extLst>
                    <a:ext uri="{FF2B5EF4-FFF2-40B4-BE49-F238E27FC236}">
                      <a16:creationId xmlns:a16="http://schemas.microsoft.com/office/drawing/2014/main" id="{CEFD85C3-F7F0-B0D7-29C3-C503442AC5A3}"/>
                    </a:ext>
                  </a:extLst>
                </p:cNvPr>
                <p:cNvSpPr/>
                <p:nvPr/>
              </p:nvSpPr>
              <p:spPr>
                <a:xfrm>
                  <a:off x="16570942" y="3670839"/>
                  <a:ext cx="28956" cy="53339"/>
                </a:xfrm>
                <a:custGeom>
                  <a:avLst/>
                  <a:gdLst>
                    <a:gd name="connsiteX0" fmla="*/ 21146 w 28956"/>
                    <a:gd name="connsiteY0" fmla="*/ 42576 h 53339"/>
                    <a:gd name="connsiteX1" fmla="*/ 7620 w 28956"/>
                    <a:gd name="connsiteY1" fmla="*/ 42576 h 53339"/>
                    <a:gd name="connsiteX2" fmla="*/ 5525 w 28956"/>
                    <a:gd name="connsiteY2" fmla="*/ 53340 h 53339"/>
                    <a:gd name="connsiteX3" fmla="*/ 0 w 28956"/>
                    <a:gd name="connsiteY3" fmla="*/ 53340 h 53339"/>
                    <a:gd name="connsiteX4" fmla="*/ 10192 w 28956"/>
                    <a:gd name="connsiteY4" fmla="*/ 0 h 53339"/>
                    <a:gd name="connsiteX5" fmla="*/ 18764 w 28956"/>
                    <a:gd name="connsiteY5" fmla="*/ 0 h 53339"/>
                    <a:gd name="connsiteX6" fmla="*/ 28956 w 28956"/>
                    <a:gd name="connsiteY6" fmla="*/ 53340 h 53339"/>
                    <a:gd name="connsiteX7" fmla="*/ 23051 w 28956"/>
                    <a:gd name="connsiteY7" fmla="*/ 53340 h 53339"/>
                    <a:gd name="connsiteX8" fmla="*/ 21146 w 28956"/>
                    <a:gd name="connsiteY8" fmla="*/ 42576 h 53339"/>
                    <a:gd name="connsiteX9" fmla="*/ 14288 w 28956"/>
                    <a:gd name="connsiteY9" fmla="*/ 6667 h 53339"/>
                    <a:gd name="connsiteX10" fmla="*/ 8382 w 28956"/>
                    <a:gd name="connsiteY10" fmla="*/ 37433 h 53339"/>
                    <a:gd name="connsiteX11" fmla="*/ 20288 w 28956"/>
                    <a:gd name="connsiteY11" fmla="*/ 37433 h 53339"/>
                    <a:gd name="connsiteX12" fmla="*/ 14288 w 28956"/>
                    <a:gd name="connsiteY12" fmla="*/ 666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39">
                      <a:moveTo>
                        <a:pt x="21146" y="42576"/>
                      </a:moveTo>
                      <a:lnTo>
                        <a:pt x="7620" y="42576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6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2330" name="Forme libre : forme 2329">
                  <a:extLst>
                    <a:ext uri="{FF2B5EF4-FFF2-40B4-BE49-F238E27FC236}">
                      <a16:creationId xmlns:a16="http://schemas.microsoft.com/office/drawing/2014/main" id="{0BD35454-468C-14B2-E88E-621953BFBE72}"/>
                    </a:ext>
                  </a:extLst>
                </p:cNvPr>
                <p:cNvSpPr/>
                <p:nvPr/>
              </p:nvSpPr>
              <p:spPr>
                <a:xfrm>
                  <a:off x="16604756" y="3670839"/>
                  <a:ext cx="24383" cy="53339"/>
                </a:xfrm>
                <a:custGeom>
                  <a:avLst/>
                  <a:gdLst>
                    <a:gd name="connsiteX0" fmla="*/ 24194 w 24383"/>
                    <a:gd name="connsiteY0" fmla="*/ 47911 h 53339"/>
                    <a:gd name="connsiteX1" fmla="*/ 24194 w 24383"/>
                    <a:gd name="connsiteY1" fmla="*/ 53340 h 53339"/>
                    <a:gd name="connsiteX2" fmla="*/ 0 w 24383"/>
                    <a:gd name="connsiteY2" fmla="*/ 53340 h 53339"/>
                    <a:gd name="connsiteX3" fmla="*/ 0 w 24383"/>
                    <a:gd name="connsiteY3" fmla="*/ 48006 h 53339"/>
                    <a:gd name="connsiteX4" fmla="*/ 18288 w 24383"/>
                    <a:gd name="connsiteY4" fmla="*/ 5429 h 53339"/>
                    <a:gd name="connsiteX5" fmla="*/ 857 w 24383"/>
                    <a:gd name="connsiteY5" fmla="*/ 5429 h 53339"/>
                    <a:gd name="connsiteX6" fmla="*/ 857 w 24383"/>
                    <a:gd name="connsiteY6" fmla="*/ 0 h 53339"/>
                    <a:gd name="connsiteX7" fmla="*/ 24384 w 24383"/>
                    <a:gd name="connsiteY7" fmla="*/ 0 h 53339"/>
                    <a:gd name="connsiteX8" fmla="*/ 24384 w 24383"/>
                    <a:gd name="connsiteY8" fmla="*/ 5334 h 53339"/>
                    <a:gd name="connsiteX9" fmla="*/ 6001 w 24383"/>
                    <a:gd name="connsiteY9" fmla="*/ 47911 h 53339"/>
                    <a:gd name="connsiteX10" fmla="*/ 24194 w 24383"/>
                    <a:gd name="connsiteY10" fmla="*/ 47911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383" h="53339">
                      <a:moveTo>
                        <a:pt x="24194" y="47911"/>
                      </a:moveTo>
                      <a:lnTo>
                        <a:pt x="24194" y="53340"/>
                      </a:lnTo>
                      <a:lnTo>
                        <a:pt x="0" y="53340"/>
                      </a:lnTo>
                      <a:lnTo>
                        <a:pt x="0" y="48006"/>
                      </a:lnTo>
                      <a:lnTo>
                        <a:pt x="18288" y="5429"/>
                      </a:lnTo>
                      <a:lnTo>
                        <a:pt x="857" y="5429"/>
                      </a:lnTo>
                      <a:lnTo>
                        <a:pt x="857" y="0"/>
                      </a:lnTo>
                      <a:lnTo>
                        <a:pt x="24384" y="0"/>
                      </a:lnTo>
                      <a:lnTo>
                        <a:pt x="24384" y="5334"/>
                      </a:lnTo>
                      <a:lnTo>
                        <a:pt x="6001" y="47911"/>
                      </a:lnTo>
                      <a:lnTo>
                        <a:pt x="24194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31" name="Forme libre : forme 2330">
                  <a:extLst>
                    <a:ext uri="{FF2B5EF4-FFF2-40B4-BE49-F238E27FC236}">
                      <a16:creationId xmlns:a16="http://schemas.microsoft.com/office/drawing/2014/main" id="{66FFA54E-F796-4BDD-7DC8-525614A38BAB}"/>
                    </a:ext>
                  </a:extLst>
                </p:cNvPr>
                <p:cNvSpPr/>
                <p:nvPr/>
              </p:nvSpPr>
              <p:spPr>
                <a:xfrm>
                  <a:off x="16634950" y="3670839"/>
                  <a:ext cx="23812" cy="54006"/>
                </a:xfrm>
                <a:custGeom>
                  <a:avLst/>
                  <a:gdLst>
                    <a:gd name="connsiteX0" fmla="*/ 5810 w 23812"/>
                    <a:gd name="connsiteY0" fmla="*/ 0 h 54006"/>
                    <a:gd name="connsiteX1" fmla="*/ 5810 w 23812"/>
                    <a:gd name="connsiteY1" fmla="*/ 40767 h 54006"/>
                    <a:gd name="connsiteX2" fmla="*/ 12097 w 23812"/>
                    <a:gd name="connsiteY2" fmla="*/ 48482 h 54006"/>
                    <a:gd name="connsiteX3" fmla="*/ 18288 w 23812"/>
                    <a:gd name="connsiteY3" fmla="*/ 40767 h 54006"/>
                    <a:gd name="connsiteX4" fmla="*/ 18288 w 23812"/>
                    <a:gd name="connsiteY4" fmla="*/ 0 h 54006"/>
                    <a:gd name="connsiteX5" fmla="*/ 23813 w 23812"/>
                    <a:gd name="connsiteY5" fmla="*/ 0 h 54006"/>
                    <a:gd name="connsiteX6" fmla="*/ 23813 w 23812"/>
                    <a:gd name="connsiteY6" fmla="*/ 40481 h 54006"/>
                    <a:gd name="connsiteX7" fmla="*/ 20860 w 23812"/>
                    <a:gd name="connsiteY7" fmla="*/ 50387 h 54006"/>
                    <a:gd name="connsiteX8" fmla="*/ 11906 w 23812"/>
                    <a:gd name="connsiteY8" fmla="*/ 54007 h 54006"/>
                    <a:gd name="connsiteX9" fmla="*/ 2953 w 23812"/>
                    <a:gd name="connsiteY9" fmla="*/ 50387 h 54006"/>
                    <a:gd name="connsiteX10" fmla="*/ 0 w 23812"/>
                    <a:gd name="connsiteY10" fmla="*/ 40481 h 54006"/>
                    <a:gd name="connsiteX11" fmla="*/ 0 w 23812"/>
                    <a:gd name="connsiteY11" fmla="*/ 0 h 54006"/>
                    <a:gd name="connsiteX12" fmla="*/ 5810 w 23812"/>
                    <a:gd name="connsiteY12" fmla="*/ 0 h 5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12" h="54006">
                      <a:moveTo>
                        <a:pt x="5810" y="0"/>
                      </a:moveTo>
                      <a:lnTo>
                        <a:pt x="5810" y="40767"/>
                      </a:lnTo>
                      <a:cubicBezTo>
                        <a:pt x="5810" y="45910"/>
                        <a:pt x="7906" y="48482"/>
                        <a:pt x="12097" y="48482"/>
                      </a:cubicBezTo>
                      <a:cubicBezTo>
                        <a:pt x="16193" y="48482"/>
                        <a:pt x="18288" y="45910"/>
                        <a:pt x="18288" y="40767"/>
                      </a:cubicBezTo>
                      <a:lnTo>
                        <a:pt x="18288" y="0"/>
                      </a:lnTo>
                      <a:lnTo>
                        <a:pt x="23813" y="0"/>
                      </a:lnTo>
                      <a:lnTo>
                        <a:pt x="23813" y="40481"/>
                      </a:lnTo>
                      <a:cubicBezTo>
                        <a:pt x="23813" y="44672"/>
                        <a:pt x="22860" y="48006"/>
                        <a:pt x="20860" y="50387"/>
                      </a:cubicBezTo>
                      <a:cubicBezTo>
                        <a:pt x="18860" y="52768"/>
                        <a:pt x="15907" y="54007"/>
                        <a:pt x="11906" y="54007"/>
                      </a:cubicBezTo>
                      <a:cubicBezTo>
                        <a:pt x="7906" y="54007"/>
                        <a:pt x="4953" y="52768"/>
                        <a:pt x="2953" y="50387"/>
                      </a:cubicBezTo>
                      <a:cubicBezTo>
                        <a:pt x="953" y="48006"/>
                        <a:pt x="0" y="44672"/>
                        <a:pt x="0" y="40481"/>
                      </a:cubicBezTo>
                      <a:lnTo>
                        <a:pt x="0" y="0"/>
                      </a:lnTo>
                      <a:lnTo>
                        <a:pt x="581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32" name="Forme libre : forme 2331">
                  <a:extLst>
                    <a:ext uri="{FF2B5EF4-FFF2-40B4-BE49-F238E27FC236}">
                      <a16:creationId xmlns:a16="http://schemas.microsoft.com/office/drawing/2014/main" id="{632C92DC-29EC-7C01-F9E1-6296CE59C34C}"/>
                    </a:ext>
                  </a:extLst>
                </p:cNvPr>
                <p:cNvSpPr/>
                <p:nvPr/>
              </p:nvSpPr>
              <p:spPr>
                <a:xfrm>
                  <a:off x="16665430" y="3670839"/>
                  <a:ext cx="24860" cy="53339"/>
                </a:xfrm>
                <a:custGeom>
                  <a:avLst/>
                  <a:gdLst>
                    <a:gd name="connsiteX0" fmla="*/ 0 w 24860"/>
                    <a:gd name="connsiteY0" fmla="*/ 0 h 53339"/>
                    <a:gd name="connsiteX1" fmla="*/ 11906 w 24860"/>
                    <a:gd name="connsiteY1" fmla="*/ 0 h 53339"/>
                    <a:gd name="connsiteX2" fmla="*/ 20955 w 24860"/>
                    <a:gd name="connsiteY2" fmla="*/ 3048 h 53339"/>
                    <a:gd name="connsiteX3" fmla="*/ 23813 w 24860"/>
                    <a:gd name="connsiteY3" fmla="*/ 12192 h 53339"/>
                    <a:gd name="connsiteX4" fmla="*/ 23813 w 24860"/>
                    <a:gd name="connsiteY4" fmla="*/ 16573 h 53339"/>
                    <a:gd name="connsiteX5" fmla="*/ 17145 w 24860"/>
                    <a:gd name="connsiteY5" fmla="*/ 27527 h 53339"/>
                    <a:gd name="connsiteX6" fmla="*/ 23813 w 24860"/>
                    <a:gd name="connsiteY6" fmla="*/ 38671 h 53339"/>
                    <a:gd name="connsiteX7" fmla="*/ 23813 w 24860"/>
                    <a:gd name="connsiteY7" fmla="*/ 46958 h 53339"/>
                    <a:gd name="connsiteX8" fmla="*/ 24860 w 24860"/>
                    <a:gd name="connsiteY8" fmla="*/ 53340 h 53339"/>
                    <a:gd name="connsiteX9" fmla="*/ 18860 w 24860"/>
                    <a:gd name="connsiteY9" fmla="*/ 53340 h 53339"/>
                    <a:gd name="connsiteX10" fmla="*/ 17907 w 24860"/>
                    <a:gd name="connsiteY10" fmla="*/ 46863 h 53339"/>
                    <a:gd name="connsiteX11" fmla="*/ 17907 w 24860"/>
                    <a:gd name="connsiteY11" fmla="*/ 38481 h 53339"/>
                    <a:gd name="connsiteX12" fmla="*/ 16002 w 24860"/>
                    <a:gd name="connsiteY12" fmla="*/ 32385 h 53339"/>
                    <a:gd name="connsiteX13" fmla="*/ 10192 w 24860"/>
                    <a:gd name="connsiteY13" fmla="*/ 30575 h 53339"/>
                    <a:gd name="connsiteX14" fmla="*/ 6001 w 24860"/>
                    <a:gd name="connsiteY14" fmla="*/ 30575 h 53339"/>
                    <a:gd name="connsiteX15" fmla="*/ 6001 w 24860"/>
                    <a:gd name="connsiteY15" fmla="*/ 53340 h 53339"/>
                    <a:gd name="connsiteX16" fmla="*/ 95 w 24860"/>
                    <a:gd name="connsiteY16" fmla="*/ 53340 h 53339"/>
                    <a:gd name="connsiteX17" fmla="*/ 95 w 24860"/>
                    <a:gd name="connsiteY17" fmla="*/ 0 h 53339"/>
                    <a:gd name="connsiteX18" fmla="*/ 5905 w 24860"/>
                    <a:gd name="connsiteY18" fmla="*/ 25051 h 53339"/>
                    <a:gd name="connsiteX19" fmla="*/ 10287 w 24860"/>
                    <a:gd name="connsiteY19" fmla="*/ 25051 h 53339"/>
                    <a:gd name="connsiteX20" fmla="*/ 16002 w 24860"/>
                    <a:gd name="connsiteY20" fmla="*/ 23431 h 53339"/>
                    <a:gd name="connsiteX21" fmla="*/ 17907 w 24860"/>
                    <a:gd name="connsiteY21" fmla="*/ 17716 h 53339"/>
                    <a:gd name="connsiteX22" fmla="*/ 17907 w 24860"/>
                    <a:gd name="connsiteY22" fmla="*/ 12573 h 53339"/>
                    <a:gd name="connsiteX23" fmla="*/ 11716 w 24860"/>
                    <a:gd name="connsiteY23" fmla="*/ 5239 h 53339"/>
                    <a:gd name="connsiteX24" fmla="*/ 5905 w 24860"/>
                    <a:gd name="connsiteY24" fmla="*/ 5239 h 53339"/>
                    <a:gd name="connsiteX25" fmla="*/ 5905 w 24860"/>
                    <a:gd name="connsiteY25" fmla="*/ 25051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39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6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0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051"/>
                      </a:moveTo>
                      <a:lnTo>
                        <a:pt x="10287" y="25051"/>
                      </a:lnTo>
                      <a:cubicBezTo>
                        <a:pt x="12859" y="25051"/>
                        <a:pt x="14669" y="24479"/>
                        <a:pt x="16002" y="23431"/>
                      </a:cubicBezTo>
                      <a:cubicBezTo>
                        <a:pt x="17336" y="22384"/>
                        <a:pt x="17907" y="20479"/>
                        <a:pt x="17907" y="17716"/>
                      </a:cubicBezTo>
                      <a:lnTo>
                        <a:pt x="17907" y="12573"/>
                      </a:lnTo>
                      <a:cubicBezTo>
                        <a:pt x="17907" y="7715"/>
                        <a:pt x="15812" y="5239"/>
                        <a:pt x="11716" y="5239"/>
                      </a:cubicBezTo>
                      <a:lnTo>
                        <a:pt x="5905" y="5239"/>
                      </a:lnTo>
                      <a:lnTo>
                        <a:pt x="5905" y="2505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33" name="Forme libre : forme 2332">
                  <a:extLst>
                    <a:ext uri="{FF2B5EF4-FFF2-40B4-BE49-F238E27FC236}">
                      <a16:creationId xmlns:a16="http://schemas.microsoft.com/office/drawing/2014/main" id="{22A7D4AC-BCF1-3D64-158C-668436CCCEBB}"/>
                    </a:ext>
                  </a:extLst>
                </p:cNvPr>
                <p:cNvSpPr/>
                <p:nvPr/>
              </p:nvSpPr>
              <p:spPr>
                <a:xfrm>
                  <a:off x="16696291" y="3659980"/>
                  <a:ext cx="21907" cy="64103"/>
                </a:xfrm>
                <a:custGeom>
                  <a:avLst/>
                  <a:gdLst>
                    <a:gd name="connsiteX0" fmla="*/ 5906 w 21907"/>
                    <a:gd name="connsiteY0" fmla="*/ 34385 h 64103"/>
                    <a:gd name="connsiteX1" fmla="*/ 18955 w 21907"/>
                    <a:gd name="connsiteY1" fmla="*/ 34385 h 64103"/>
                    <a:gd name="connsiteX2" fmla="*/ 18955 w 21907"/>
                    <a:gd name="connsiteY2" fmla="*/ 39719 h 64103"/>
                    <a:gd name="connsiteX3" fmla="*/ 5906 w 21907"/>
                    <a:gd name="connsiteY3" fmla="*/ 39719 h 64103"/>
                    <a:gd name="connsiteX4" fmla="*/ 5906 w 21907"/>
                    <a:gd name="connsiteY4" fmla="*/ 58674 h 64103"/>
                    <a:gd name="connsiteX5" fmla="*/ 21908 w 21907"/>
                    <a:gd name="connsiteY5" fmla="*/ 58674 h 64103"/>
                    <a:gd name="connsiteX6" fmla="*/ 21908 w 21907"/>
                    <a:gd name="connsiteY6" fmla="*/ 64103 h 64103"/>
                    <a:gd name="connsiteX7" fmla="*/ 0 w 21907"/>
                    <a:gd name="connsiteY7" fmla="*/ 64103 h 64103"/>
                    <a:gd name="connsiteX8" fmla="*/ 0 w 21907"/>
                    <a:gd name="connsiteY8" fmla="*/ 10763 h 64103"/>
                    <a:gd name="connsiteX9" fmla="*/ 21908 w 21907"/>
                    <a:gd name="connsiteY9" fmla="*/ 10763 h 64103"/>
                    <a:gd name="connsiteX10" fmla="*/ 21908 w 21907"/>
                    <a:gd name="connsiteY10" fmla="*/ 16193 h 64103"/>
                    <a:gd name="connsiteX11" fmla="*/ 5906 w 21907"/>
                    <a:gd name="connsiteY11" fmla="*/ 16193 h 64103"/>
                    <a:gd name="connsiteX12" fmla="*/ 5906 w 21907"/>
                    <a:gd name="connsiteY12" fmla="*/ 34385 h 64103"/>
                    <a:gd name="connsiteX13" fmla="*/ 12573 w 21907"/>
                    <a:gd name="connsiteY13" fmla="*/ 0 h 64103"/>
                    <a:gd name="connsiteX14" fmla="*/ 18479 w 21907"/>
                    <a:gd name="connsiteY14" fmla="*/ 0 h 64103"/>
                    <a:gd name="connsiteX15" fmla="*/ 11430 w 21907"/>
                    <a:gd name="connsiteY15" fmla="*/ 7811 h 64103"/>
                    <a:gd name="connsiteX16" fmla="*/ 7334 w 21907"/>
                    <a:gd name="connsiteY16" fmla="*/ 7811 h 64103"/>
                    <a:gd name="connsiteX17" fmla="*/ 12573 w 21907"/>
                    <a:gd name="connsiteY17" fmla="*/ 0 h 64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907" h="64103">
                      <a:moveTo>
                        <a:pt x="5906" y="34385"/>
                      </a:moveTo>
                      <a:lnTo>
                        <a:pt x="18955" y="34385"/>
                      </a:lnTo>
                      <a:lnTo>
                        <a:pt x="18955" y="39719"/>
                      </a:lnTo>
                      <a:lnTo>
                        <a:pt x="5906" y="39719"/>
                      </a:lnTo>
                      <a:lnTo>
                        <a:pt x="5906" y="58674"/>
                      </a:lnTo>
                      <a:lnTo>
                        <a:pt x="21908" y="58674"/>
                      </a:lnTo>
                      <a:lnTo>
                        <a:pt x="21908" y="64103"/>
                      </a:lnTo>
                      <a:lnTo>
                        <a:pt x="0" y="64103"/>
                      </a:lnTo>
                      <a:lnTo>
                        <a:pt x="0" y="10763"/>
                      </a:lnTo>
                      <a:lnTo>
                        <a:pt x="21908" y="10763"/>
                      </a:lnTo>
                      <a:lnTo>
                        <a:pt x="21908" y="16193"/>
                      </a:lnTo>
                      <a:lnTo>
                        <a:pt x="5906" y="16193"/>
                      </a:lnTo>
                      <a:lnTo>
                        <a:pt x="5906" y="34385"/>
                      </a:lnTo>
                      <a:close/>
                      <a:moveTo>
                        <a:pt x="12573" y="0"/>
                      </a:moveTo>
                      <a:lnTo>
                        <a:pt x="18479" y="0"/>
                      </a:lnTo>
                      <a:lnTo>
                        <a:pt x="11430" y="7811"/>
                      </a:lnTo>
                      <a:lnTo>
                        <a:pt x="7334" y="7811"/>
                      </a:lnTo>
                      <a:lnTo>
                        <a:pt x="12573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34" name="Forme libre : forme 2333">
                  <a:extLst>
                    <a:ext uri="{FF2B5EF4-FFF2-40B4-BE49-F238E27FC236}">
                      <a16:creationId xmlns:a16="http://schemas.microsoft.com/office/drawing/2014/main" id="{E8FF145F-0631-D8E9-CFB1-C0AD03C8A848}"/>
                    </a:ext>
                  </a:extLst>
                </p:cNvPr>
                <p:cNvSpPr/>
                <p:nvPr/>
              </p:nvSpPr>
              <p:spPr>
                <a:xfrm>
                  <a:off x="16722770" y="3670839"/>
                  <a:ext cx="28956" cy="53339"/>
                </a:xfrm>
                <a:custGeom>
                  <a:avLst/>
                  <a:gdLst>
                    <a:gd name="connsiteX0" fmla="*/ 21146 w 28956"/>
                    <a:gd name="connsiteY0" fmla="*/ 42576 h 53339"/>
                    <a:gd name="connsiteX1" fmla="*/ 7620 w 28956"/>
                    <a:gd name="connsiteY1" fmla="*/ 42576 h 53339"/>
                    <a:gd name="connsiteX2" fmla="*/ 5525 w 28956"/>
                    <a:gd name="connsiteY2" fmla="*/ 53340 h 53339"/>
                    <a:gd name="connsiteX3" fmla="*/ 0 w 28956"/>
                    <a:gd name="connsiteY3" fmla="*/ 53340 h 53339"/>
                    <a:gd name="connsiteX4" fmla="*/ 10192 w 28956"/>
                    <a:gd name="connsiteY4" fmla="*/ 0 h 53339"/>
                    <a:gd name="connsiteX5" fmla="*/ 18764 w 28956"/>
                    <a:gd name="connsiteY5" fmla="*/ 0 h 53339"/>
                    <a:gd name="connsiteX6" fmla="*/ 28956 w 28956"/>
                    <a:gd name="connsiteY6" fmla="*/ 53340 h 53339"/>
                    <a:gd name="connsiteX7" fmla="*/ 23051 w 28956"/>
                    <a:gd name="connsiteY7" fmla="*/ 53340 h 53339"/>
                    <a:gd name="connsiteX8" fmla="*/ 21146 w 28956"/>
                    <a:gd name="connsiteY8" fmla="*/ 42576 h 53339"/>
                    <a:gd name="connsiteX9" fmla="*/ 14288 w 28956"/>
                    <a:gd name="connsiteY9" fmla="*/ 6667 h 53339"/>
                    <a:gd name="connsiteX10" fmla="*/ 8382 w 28956"/>
                    <a:gd name="connsiteY10" fmla="*/ 37433 h 53339"/>
                    <a:gd name="connsiteX11" fmla="*/ 20288 w 28956"/>
                    <a:gd name="connsiteY11" fmla="*/ 37433 h 53339"/>
                    <a:gd name="connsiteX12" fmla="*/ 14288 w 28956"/>
                    <a:gd name="connsiteY12" fmla="*/ 666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39">
                      <a:moveTo>
                        <a:pt x="21146" y="42576"/>
                      </a:moveTo>
                      <a:lnTo>
                        <a:pt x="7620" y="42576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6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314" name="Graphique 9">
                <a:extLst>
                  <a:ext uri="{FF2B5EF4-FFF2-40B4-BE49-F238E27FC236}">
                    <a16:creationId xmlns:a16="http://schemas.microsoft.com/office/drawing/2014/main" id="{805C2D98-F774-D86F-642E-2F73E3E516EC}"/>
                  </a:ext>
                </a:extLst>
              </p:cNvPr>
              <p:cNvGrpSpPr/>
              <p:nvPr/>
            </p:nvGrpSpPr>
            <p:grpSpPr>
              <a:xfrm>
                <a:off x="16422782" y="3765530"/>
                <a:ext cx="180795" cy="234401"/>
                <a:chOff x="16422782" y="3765530"/>
                <a:chExt cx="180795" cy="234401"/>
              </a:xfrm>
            </p:grpSpPr>
            <p:sp>
              <p:nvSpPr>
                <p:cNvPr id="2315" name="Forme libre : forme 2314">
                  <a:extLst>
                    <a:ext uri="{FF2B5EF4-FFF2-40B4-BE49-F238E27FC236}">
                      <a16:creationId xmlns:a16="http://schemas.microsoft.com/office/drawing/2014/main" id="{40429D6C-47BB-799F-AE0F-FDFED5AC144C}"/>
                    </a:ext>
                  </a:extLst>
                </p:cNvPr>
                <p:cNvSpPr/>
                <p:nvPr/>
              </p:nvSpPr>
              <p:spPr>
                <a:xfrm>
                  <a:off x="16422782" y="3765530"/>
                  <a:ext cx="180795" cy="234401"/>
                </a:xfrm>
                <a:custGeom>
                  <a:avLst/>
                  <a:gdLst>
                    <a:gd name="connsiteX0" fmla="*/ 179116 w 180795"/>
                    <a:gd name="connsiteY0" fmla="*/ 72187 h 234401"/>
                    <a:gd name="connsiteX1" fmla="*/ 67674 w 180795"/>
                    <a:gd name="connsiteY1" fmla="*/ 2845 h 234401"/>
                    <a:gd name="connsiteX2" fmla="*/ 19382 w 180795"/>
                    <a:gd name="connsiteY2" fmla="*/ 146291 h 234401"/>
                    <a:gd name="connsiteX3" fmla="*/ 88724 w 180795"/>
                    <a:gd name="connsiteY3" fmla="*/ 233159 h 234401"/>
                    <a:gd name="connsiteX4" fmla="*/ 92058 w 180795"/>
                    <a:gd name="connsiteY4" fmla="*/ 233064 h 234401"/>
                    <a:gd name="connsiteX5" fmla="*/ 159876 w 180795"/>
                    <a:gd name="connsiteY5" fmla="*/ 148291 h 234401"/>
                    <a:gd name="connsiteX6" fmla="*/ 180735 w 180795"/>
                    <a:gd name="connsiteY6" fmla="*/ 90570 h 234401"/>
                    <a:gd name="connsiteX7" fmla="*/ 179116 w 180795"/>
                    <a:gd name="connsiteY7" fmla="*/ 72187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95" h="234401">
                      <a:moveTo>
                        <a:pt x="179116" y="72187"/>
                      </a:moveTo>
                      <a:cubicBezTo>
                        <a:pt x="168639" y="21514"/>
                        <a:pt x="117966" y="-9919"/>
                        <a:pt x="67674" y="2845"/>
                      </a:cubicBezTo>
                      <a:cubicBezTo>
                        <a:pt x="4904" y="18847"/>
                        <a:pt x="-21004" y="95428"/>
                        <a:pt x="19382" y="146291"/>
                      </a:cubicBezTo>
                      <a:cubicBezTo>
                        <a:pt x="42433" y="175342"/>
                        <a:pt x="65578" y="204108"/>
                        <a:pt x="88724" y="233159"/>
                      </a:cubicBezTo>
                      <a:cubicBezTo>
                        <a:pt x="90248" y="234969"/>
                        <a:pt x="90724" y="234683"/>
                        <a:pt x="92058" y="233064"/>
                      </a:cubicBezTo>
                      <a:cubicBezTo>
                        <a:pt x="114632" y="204774"/>
                        <a:pt x="137206" y="176485"/>
                        <a:pt x="159876" y="148291"/>
                      </a:cubicBezTo>
                      <a:cubicBezTo>
                        <a:pt x="173401" y="131432"/>
                        <a:pt x="180640" y="112287"/>
                        <a:pt x="180735" y="90570"/>
                      </a:cubicBezTo>
                      <a:cubicBezTo>
                        <a:pt x="181021" y="84283"/>
                        <a:pt x="180259" y="78187"/>
                        <a:pt x="179116" y="72187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2316" name="Graphique 9">
                  <a:extLst>
                    <a:ext uri="{FF2B5EF4-FFF2-40B4-BE49-F238E27FC236}">
                      <a16:creationId xmlns:a16="http://schemas.microsoft.com/office/drawing/2014/main" id="{4049B397-F31A-ECF2-1656-9FD35A026338}"/>
                    </a:ext>
                  </a:extLst>
                </p:cNvPr>
                <p:cNvGrpSpPr/>
                <p:nvPr/>
              </p:nvGrpSpPr>
              <p:grpSpPr>
                <a:xfrm>
                  <a:off x="16458243" y="3816935"/>
                  <a:ext cx="115556" cy="74407"/>
                  <a:chOff x="16458243" y="3816935"/>
                  <a:chExt cx="115556" cy="74407"/>
                </a:xfrm>
                <a:solidFill>
                  <a:srgbClr val="FFFFFF"/>
                </a:solidFill>
              </p:grpSpPr>
              <p:sp>
                <p:nvSpPr>
                  <p:cNvPr id="2317" name="Forme libre : forme 2316">
                    <a:extLst>
                      <a:ext uri="{FF2B5EF4-FFF2-40B4-BE49-F238E27FC236}">
                        <a16:creationId xmlns:a16="http://schemas.microsoft.com/office/drawing/2014/main" id="{D1085159-4832-5804-E509-60AF1D9BC30D}"/>
                      </a:ext>
                    </a:extLst>
                  </p:cNvPr>
                  <p:cNvSpPr/>
                  <p:nvPr/>
                </p:nvSpPr>
                <p:spPr>
                  <a:xfrm>
                    <a:off x="16458243" y="3816935"/>
                    <a:ext cx="115556" cy="74407"/>
                  </a:xfrm>
                  <a:custGeom>
                    <a:avLst/>
                    <a:gdLst>
                      <a:gd name="connsiteX0" fmla="*/ 108889 w 115556"/>
                      <a:gd name="connsiteY0" fmla="*/ 38593 h 74407"/>
                      <a:gd name="connsiteX1" fmla="*/ 8591 w 115556"/>
                      <a:gd name="connsiteY1" fmla="*/ 38593 h 74407"/>
                      <a:gd name="connsiteX2" fmla="*/ 10781 w 115556"/>
                      <a:gd name="connsiteY2" fmla="*/ 36879 h 74407"/>
                      <a:gd name="connsiteX3" fmla="*/ 10781 w 115556"/>
                      <a:gd name="connsiteY3" fmla="*/ 1446 h 74407"/>
                      <a:gd name="connsiteX4" fmla="*/ 5638 w 115556"/>
                      <a:gd name="connsiteY4" fmla="*/ 17 h 74407"/>
                      <a:gd name="connsiteX5" fmla="*/ 1352 w 115556"/>
                      <a:gd name="connsiteY5" fmla="*/ 17 h 74407"/>
                      <a:gd name="connsiteX6" fmla="*/ 18 w 115556"/>
                      <a:gd name="connsiteY6" fmla="*/ 1350 h 74407"/>
                      <a:gd name="connsiteX7" fmla="*/ 18 w 115556"/>
                      <a:gd name="connsiteY7" fmla="*/ 73074 h 74407"/>
                      <a:gd name="connsiteX8" fmla="*/ 18 w 115556"/>
                      <a:gd name="connsiteY8" fmla="*/ 73645 h 74407"/>
                      <a:gd name="connsiteX9" fmla="*/ 780 w 115556"/>
                      <a:gd name="connsiteY9" fmla="*/ 74407 h 74407"/>
                      <a:gd name="connsiteX10" fmla="*/ 6019 w 115556"/>
                      <a:gd name="connsiteY10" fmla="*/ 74407 h 74407"/>
                      <a:gd name="connsiteX11" fmla="*/ 7162 w 115556"/>
                      <a:gd name="connsiteY11" fmla="*/ 73264 h 74407"/>
                      <a:gd name="connsiteX12" fmla="*/ 7162 w 115556"/>
                      <a:gd name="connsiteY12" fmla="*/ 56691 h 74407"/>
                      <a:gd name="connsiteX13" fmla="*/ 8686 w 115556"/>
                      <a:gd name="connsiteY13" fmla="*/ 57739 h 74407"/>
                      <a:gd name="connsiteX14" fmla="*/ 101555 w 115556"/>
                      <a:gd name="connsiteY14" fmla="*/ 57739 h 74407"/>
                      <a:gd name="connsiteX15" fmla="*/ 102221 w 115556"/>
                      <a:gd name="connsiteY15" fmla="*/ 55167 h 74407"/>
                      <a:gd name="connsiteX16" fmla="*/ 103079 w 115556"/>
                      <a:gd name="connsiteY16" fmla="*/ 56024 h 74407"/>
                      <a:gd name="connsiteX17" fmla="*/ 106031 w 115556"/>
                      <a:gd name="connsiteY17" fmla="*/ 62596 h 74407"/>
                      <a:gd name="connsiteX18" fmla="*/ 106031 w 115556"/>
                      <a:gd name="connsiteY18" fmla="*/ 73359 h 74407"/>
                      <a:gd name="connsiteX19" fmla="*/ 103650 w 115556"/>
                      <a:gd name="connsiteY19" fmla="*/ 74312 h 74407"/>
                      <a:gd name="connsiteX20" fmla="*/ 115556 w 115556"/>
                      <a:gd name="connsiteY20" fmla="*/ 74217 h 74407"/>
                      <a:gd name="connsiteX21" fmla="*/ 115556 w 115556"/>
                      <a:gd name="connsiteY21" fmla="*/ 38212 h 74407"/>
                      <a:gd name="connsiteX22" fmla="*/ 108889 w 115556"/>
                      <a:gd name="connsiteY22" fmla="*/ 38593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5556" h="74407">
                        <a:moveTo>
                          <a:pt x="108889" y="38593"/>
                        </a:moveTo>
                        <a:lnTo>
                          <a:pt x="8591" y="38593"/>
                        </a:lnTo>
                        <a:cubicBezTo>
                          <a:pt x="8591" y="38593"/>
                          <a:pt x="7162" y="38307"/>
                          <a:pt x="10781" y="36879"/>
                        </a:cubicBezTo>
                        <a:lnTo>
                          <a:pt x="10781" y="1446"/>
                        </a:lnTo>
                        <a:cubicBezTo>
                          <a:pt x="7162" y="-174"/>
                          <a:pt x="7352" y="17"/>
                          <a:pt x="5638" y="17"/>
                        </a:cubicBezTo>
                        <a:cubicBezTo>
                          <a:pt x="4209" y="17"/>
                          <a:pt x="2780" y="112"/>
                          <a:pt x="1352" y="17"/>
                        </a:cubicBezTo>
                        <a:cubicBezTo>
                          <a:pt x="304" y="-78"/>
                          <a:pt x="18" y="207"/>
                          <a:pt x="18" y="1350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5"/>
                          <a:pt x="18" y="73645"/>
                        </a:cubicBezTo>
                        <a:cubicBezTo>
                          <a:pt x="-77" y="74312"/>
                          <a:pt x="208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1" y="74407"/>
                          <a:pt x="7162" y="74122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1"/>
                        </a:cubicBezTo>
                        <a:cubicBezTo>
                          <a:pt x="7162" y="55072"/>
                          <a:pt x="8686" y="57739"/>
                          <a:pt x="8686" y="57739"/>
                        </a:cubicBezTo>
                        <a:lnTo>
                          <a:pt x="101555" y="57739"/>
                        </a:lnTo>
                        <a:cubicBezTo>
                          <a:pt x="101555" y="57739"/>
                          <a:pt x="102031" y="55167"/>
                          <a:pt x="102221" y="55167"/>
                        </a:cubicBezTo>
                        <a:cubicBezTo>
                          <a:pt x="102888" y="55072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6"/>
                          <a:pt x="106031" y="62596"/>
                        </a:cubicBezTo>
                        <a:lnTo>
                          <a:pt x="106031" y="73359"/>
                        </a:ln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2" y="74407"/>
                          <a:pt x="115556" y="74217"/>
                        </a:cubicBezTo>
                        <a:lnTo>
                          <a:pt x="115556" y="38212"/>
                        </a:lnTo>
                        <a:cubicBezTo>
                          <a:pt x="109746" y="38212"/>
                          <a:pt x="108889" y="38593"/>
                          <a:pt x="108889" y="38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2318" name="Forme libre : forme 2317">
                    <a:extLst>
                      <a:ext uri="{FF2B5EF4-FFF2-40B4-BE49-F238E27FC236}">
                        <a16:creationId xmlns:a16="http://schemas.microsoft.com/office/drawing/2014/main" id="{F81F1AEB-1AC6-DE0D-B990-8CF7C7D29B7D}"/>
                      </a:ext>
                    </a:extLst>
                  </p:cNvPr>
                  <p:cNvSpPr/>
                  <p:nvPr/>
                </p:nvSpPr>
                <p:spPr>
                  <a:xfrm>
                    <a:off x="16491937" y="3836478"/>
                    <a:ext cx="71303" cy="19050"/>
                  </a:xfrm>
                  <a:custGeom>
                    <a:avLst/>
                    <a:gdLst>
                      <a:gd name="connsiteX0" fmla="*/ 1185 w 71303"/>
                      <a:gd name="connsiteY0" fmla="*/ 19050 h 19050"/>
                      <a:gd name="connsiteX1" fmla="*/ 35666 w 71303"/>
                      <a:gd name="connsiteY1" fmla="*/ 19050 h 19050"/>
                      <a:gd name="connsiteX2" fmla="*/ 69765 w 71303"/>
                      <a:gd name="connsiteY2" fmla="*/ 19050 h 19050"/>
                      <a:gd name="connsiteX3" fmla="*/ 70623 w 71303"/>
                      <a:gd name="connsiteY3" fmla="*/ 19050 h 19050"/>
                      <a:gd name="connsiteX4" fmla="*/ 71289 w 71303"/>
                      <a:gd name="connsiteY4" fmla="*/ 18383 h 19050"/>
                      <a:gd name="connsiteX5" fmla="*/ 71099 w 71303"/>
                      <a:gd name="connsiteY5" fmla="*/ 6287 h 19050"/>
                      <a:gd name="connsiteX6" fmla="*/ 69289 w 71303"/>
                      <a:gd name="connsiteY6" fmla="*/ 2096 h 19050"/>
                      <a:gd name="connsiteX7" fmla="*/ 63574 w 71303"/>
                      <a:gd name="connsiteY7" fmla="*/ 0 h 19050"/>
                      <a:gd name="connsiteX8" fmla="*/ 51953 w 71303"/>
                      <a:gd name="connsiteY8" fmla="*/ 0 h 19050"/>
                      <a:gd name="connsiteX9" fmla="*/ 8139 w 71303"/>
                      <a:gd name="connsiteY9" fmla="*/ 0 h 19050"/>
                      <a:gd name="connsiteX10" fmla="*/ 42 w 71303"/>
                      <a:gd name="connsiteY10" fmla="*/ 8001 h 19050"/>
                      <a:gd name="connsiteX11" fmla="*/ 42 w 71303"/>
                      <a:gd name="connsiteY11" fmla="*/ 17812 h 19050"/>
                      <a:gd name="connsiteX12" fmla="*/ 1185 w 71303"/>
                      <a:gd name="connsiteY12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303" h="19050">
                        <a:moveTo>
                          <a:pt x="1185" y="19050"/>
                        </a:moveTo>
                        <a:cubicBezTo>
                          <a:pt x="12710" y="19050"/>
                          <a:pt x="24236" y="19050"/>
                          <a:pt x="35666" y="19050"/>
                        </a:cubicBezTo>
                        <a:cubicBezTo>
                          <a:pt x="47001" y="19050"/>
                          <a:pt x="58431" y="19050"/>
                          <a:pt x="69765" y="19050"/>
                        </a:cubicBezTo>
                        <a:cubicBezTo>
                          <a:pt x="70051" y="19050"/>
                          <a:pt x="70337" y="19050"/>
                          <a:pt x="70623" y="19050"/>
                        </a:cubicBezTo>
                        <a:cubicBezTo>
                          <a:pt x="71099" y="19050"/>
                          <a:pt x="71289" y="18860"/>
                          <a:pt x="71289" y="18383"/>
                        </a:cubicBezTo>
                        <a:cubicBezTo>
                          <a:pt x="71194" y="14383"/>
                          <a:pt x="71480" y="10287"/>
                          <a:pt x="71099" y="6287"/>
                        </a:cubicBezTo>
                        <a:cubicBezTo>
                          <a:pt x="70908" y="4667"/>
                          <a:pt x="70432" y="3238"/>
                          <a:pt x="69289" y="2096"/>
                        </a:cubicBezTo>
                        <a:cubicBezTo>
                          <a:pt x="67670" y="476"/>
                          <a:pt x="65669" y="0"/>
                          <a:pt x="63574" y="0"/>
                        </a:cubicBezTo>
                        <a:cubicBezTo>
                          <a:pt x="59669" y="0"/>
                          <a:pt x="55764" y="0"/>
                          <a:pt x="51953" y="0"/>
                        </a:cubicBezTo>
                        <a:cubicBezTo>
                          <a:pt x="37380" y="0"/>
                          <a:pt x="22712" y="0"/>
                          <a:pt x="8139" y="0"/>
                        </a:cubicBezTo>
                        <a:cubicBezTo>
                          <a:pt x="2709" y="0"/>
                          <a:pt x="42" y="2477"/>
                          <a:pt x="42" y="8001"/>
                        </a:cubicBezTo>
                        <a:cubicBezTo>
                          <a:pt x="-53" y="11239"/>
                          <a:pt x="42" y="14573"/>
                          <a:pt x="42" y="17812"/>
                        </a:cubicBezTo>
                        <a:cubicBezTo>
                          <a:pt x="-53" y="18860"/>
                          <a:pt x="233" y="19050"/>
                          <a:pt x="1185" y="190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2319" name="Forme libre : forme 2318">
                    <a:extLst>
                      <a:ext uri="{FF2B5EF4-FFF2-40B4-BE49-F238E27FC236}">
                        <a16:creationId xmlns:a16="http://schemas.microsoft.com/office/drawing/2014/main" id="{850AD797-4EE2-10E4-861B-B6870483DBAB}"/>
                      </a:ext>
                    </a:extLst>
                  </p:cNvPr>
                  <p:cNvSpPr/>
                  <p:nvPr/>
                </p:nvSpPr>
                <p:spPr>
                  <a:xfrm>
                    <a:off x="16467215" y="3833145"/>
                    <a:ext cx="20097" cy="20099"/>
                  </a:xfrm>
                  <a:custGeom>
                    <a:avLst/>
                    <a:gdLst>
                      <a:gd name="connsiteX0" fmla="*/ 10096 w 20097"/>
                      <a:gd name="connsiteY0" fmla="*/ 20098 h 20099"/>
                      <a:gd name="connsiteX1" fmla="*/ 20098 w 20097"/>
                      <a:gd name="connsiteY1" fmla="*/ 10096 h 20099"/>
                      <a:gd name="connsiteX2" fmla="*/ 10001 w 20097"/>
                      <a:gd name="connsiteY2" fmla="*/ 0 h 20099"/>
                      <a:gd name="connsiteX3" fmla="*/ 0 w 20097"/>
                      <a:gd name="connsiteY3" fmla="*/ 10001 h 20099"/>
                      <a:gd name="connsiteX4" fmla="*/ 10096 w 20097"/>
                      <a:gd name="connsiteY4" fmla="*/ 20098 h 20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9">
                        <a:moveTo>
                          <a:pt x="10096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7"/>
                          <a:pt x="15430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526"/>
                          <a:pt x="4572" y="20193"/>
                          <a:pt x="10096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2308" name="Graphique 9">
              <a:extLst>
                <a:ext uri="{FF2B5EF4-FFF2-40B4-BE49-F238E27FC236}">
                  <a16:creationId xmlns:a16="http://schemas.microsoft.com/office/drawing/2014/main" id="{22924A51-62F4-EB06-F536-F3C2032A9782}"/>
                </a:ext>
              </a:extLst>
            </p:cNvPr>
            <p:cNvGrpSpPr/>
            <p:nvPr/>
          </p:nvGrpSpPr>
          <p:grpSpPr>
            <a:xfrm>
              <a:off x="16386347" y="3579780"/>
              <a:ext cx="259079" cy="55721"/>
              <a:chOff x="16386347" y="3579780"/>
              <a:chExt cx="259079" cy="55721"/>
            </a:xfrm>
            <a:solidFill>
              <a:srgbClr val="E30613"/>
            </a:solidFill>
          </p:grpSpPr>
          <p:sp>
            <p:nvSpPr>
              <p:cNvPr id="2309" name="Forme libre : forme 2308">
                <a:extLst>
                  <a:ext uri="{FF2B5EF4-FFF2-40B4-BE49-F238E27FC236}">
                    <a16:creationId xmlns:a16="http://schemas.microsoft.com/office/drawing/2014/main" id="{9F1008CF-715F-6068-76BB-F461114C458B}"/>
                  </a:ext>
                </a:extLst>
              </p:cNvPr>
              <p:cNvSpPr/>
              <p:nvPr/>
            </p:nvSpPr>
            <p:spPr>
              <a:xfrm>
                <a:off x="16452546" y="3579780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435 w 58578"/>
                  <a:gd name="connsiteY4" fmla="*/ 55721 h 55721"/>
                  <a:gd name="connsiteX5" fmla="*/ 29337 w 58578"/>
                  <a:gd name="connsiteY5" fmla="*/ 46196 h 55721"/>
                  <a:gd name="connsiteX6" fmla="*/ 11144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435" y="55721"/>
                    </a:lnTo>
                    <a:lnTo>
                      <a:pt x="29337" y="46196"/>
                    </a:lnTo>
                    <a:lnTo>
                      <a:pt x="11144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10" name="Forme libre : forme 2309">
                <a:extLst>
                  <a:ext uri="{FF2B5EF4-FFF2-40B4-BE49-F238E27FC236}">
                    <a16:creationId xmlns:a16="http://schemas.microsoft.com/office/drawing/2014/main" id="{EECE48E9-7A46-81D0-FF8E-06B83C62F8E7}"/>
                  </a:ext>
                </a:extLst>
              </p:cNvPr>
              <p:cNvSpPr/>
              <p:nvPr/>
            </p:nvSpPr>
            <p:spPr>
              <a:xfrm>
                <a:off x="16386347" y="3579780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144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144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193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11" name="Forme libre : forme 2310">
                <a:extLst>
                  <a:ext uri="{FF2B5EF4-FFF2-40B4-BE49-F238E27FC236}">
                    <a16:creationId xmlns:a16="http://schemas.microsoft.com/office/drawing/2014/main" id="{673AC669-1956-36EE-2303-9BA75F4A1B8A}"/>
                  </a:ext>
                </a:extLst>
              </p:cNvPr>
              <p:cNvSpPr/>
              <p:nvPr/>
            </p:nvSpPr>
            <p:spPr>
              <a:xfrm>
                <a:off x="16518745" y="3579780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144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144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12" name="Forme libre : forme 2311">
                <a:extLst>
                  <a:ext uri="{FF2B5EF4-FFF2-40B4-BE49-F238E27FC236}">
                    <a16:creationId xmlns:a16="http://schemas.microsoft.com/office/drawing/2014/main" id="{D869F542-3891-227F-1D21-FAE6A51E981E}"/>
                  </a:ext>
                </a:extLst>
              </p:cNvPr>
              <p:cNvSpPr/>
              <p:nvPr/>
            </p:nvSpPr>
            <p:spPr>
              <a:xfrm>
                <a:off x="16586848" y="3579780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435 w 58578"/>
                  <a:gd name="connsiteY4" fmla="*/ 55721 h 55721"/>
                  <a:gd name="connsiteX5" fmla="*/ 29337 w 58578"/>
                  <a:gd name="connsiteY5" fmla="*/ 46196 h 55721"/>
                  <a:gd name="connsiteX6" fmla="*/ 11144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435" y="55721"/>
                    </a:lnTo>
                    <a:lnTo>
                      <a:pt x="29337" y="46196"/>
                    </a:lnTo>
                    <a:lnTo>
                      <a:pt x="11144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193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250" name="Graphique 9">
            <a:extLst>
              <a:ext uri="{FF2B5EF4-FFF2-40B4-BE49-F238E27FC236}">
                <a16:creationId xmlns:a16="http://schemas.microsoft.com/office/drawing/2014/main" id="{43B35D36-1D36-2708-0A24-F4CF1B625A5B}"/>
              </a:ext>
            </a:extLst>
          </p:cNvPr>
          <p:cNvGrpSpPr/>
          <p:nvPr/>
        </p:nvGrpSpPr>
        <p:grpSpPr>
          <a:xfrm>
            <a:off x="8938195" y="2719198"/>
            <a:ext cx="886774" cy="1194831"/>
            <a:chOff x="15642480" y="3435571"/>
            <a:chExt cx="377345" cy="508431"/>
          </a:xfrm>
        </p:grpSpPr>
        <p:grpSp>
          <p:nvGrpSpPr>
            <p:cNvPr id="2251" name="Graphique 9">
              <a:extLst>
                <a:ext uri="{FF2B5EF4-FFF2-40B4-BE49-F238E27FC236}">
                  <a16:creationId xmlns:a16="http://schemas.microsoft.com/office/drawing/2014/main" id="{C3F4F09E-5123-93F0-28AF-824795CC0AF0}"/>
                </a:ext>
              </a:extLst>
            </p:cNvPr>
            <p:cNvGrpSpPr/>
            <p:nvPr/>
          </p:nvGrpSpPr>
          <p:grpSpPr>
            <a:xfrm>
              <a:off x="15642480" y="3523296"/>
              <a:ext cx="377345" cy="420706"/>
              <a:chOff x="15642480" y="3523296"/>
              <a:chExt cx="377345" cy="420706"/>
            </a:xfrm>
          </p:grpSpPr>
          <p:grpSp>
            <p:nvGrpSpPr>
              <p:cNvPr id="2257" name="Graphique 9">
                <a:extLst>
                  <a:ext uri="{FF2B5EF4-FFF2-40B4-BE49-F238E27FC236}">
                    <a16:creationId xmlns:a16="http://schemas.microsoft.com/office/drawing/2014/main" id="{050B771F-509E-B383-F4E9-2EE5BF826E8F}"/>
                  </a:ext>
                </a:extLst>
              </p:cNvPr>
              <p:cNvGrpSpPr/>
              <p:nvPr/>
            </p:nvGrpSpPr>
            <p:grpSpPr>
              <a:xfrm>
                <a:off x="15684260" y="3523296"/>
                <a:ext cx="335565" cy="149923"/>
                <a:chOff x="15684260" y="3523296"/>
                <a:chExt cx="335565" cy="149923"/>
              </a:xfrm>
              <a:solidFill>
                <a:srgbClr val="E30613"/>
              </a:solidFill>
            </p:grpSpPr>
            <p:sp>
              <p:nvSpPr>
                <p:cNvPr id="2264" name="Forme libre : forme 2263">
                  <a:extLst>
                    <a:ext uri="{FF2B5EF4-FFF2-40B4-BE49-F238E27FC236}">
                      <a16:creationId xmlns:a16="http://schemas.microsoft.com/office/drawing/2014/main" id="{361ACD76-A177-63E5-A452-A2BF4B28D881}"/>
                    </a:ext>
                  </a:extLst>
                </p:cNvPr>
                <p:cNvSpPr/>
                <p:nvPr/>
              </p:nvSpPr>
              <p:spPr>
                <a:xfrm>
                  <a:off x="15685879" y="3534155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65" name="Forme libre : forme 2264">
                  <a:extLst>
                    <a:ext uri="{FF2B5EF4-FFF2-40B4-BE49-F238E27FC236}">
                      <a16:creationId xmlns:a16="http://schemas.microsoft.com/office/drawing/2014/main" id="{8C44CC60-C19D-21F4-7999-BF327B50202A}"/>
                    </a:ext>
                  </a:extLst>
                </p:cNvPr>
                <p:cNvSpPr/>
                <p:nvPr/>
              </p:nvSpPr>
              <p:spPr>
                <a:xfrm>
                  <a:off x="15717305" y="3523296"/>
                  <a:ext cx="24485" cy="64770"/>
                </a:xfrm>
                <a:custGeom>
                  <a:avLst/>
                  <a:gdLst>
                    <a:gd name="connsiteX0" fmla="*/ 3054 w 24485"/>
                    <a:gd name="connsiteY0" fmla="*/ 13906 h 64770"/>
                    <a:gd name="connsiteX1" fmla="*/ 12198 w 24485"/>
                    <a:gd name="connsiteY1" fmla="*/ 10287 h 64770"/>
                    <a:gd name="connsiteX2" fmla="*/ 21342 w 24485"/>
                    <a:gd name="connsiteY2" fmla="*/ 13906 h 64770"/>
                    <a:gd name="connsiteX3" fmla="*/ 24485 w 24485"/>
                    <a:gd name="connsiteY3" fmla="*/ 23717 h 64770"/>
                    <a:gd name="connsiteX4" fmla="*/ 24485 w 24485"/>
                    <a:gd name="connsiteY4" fmla="*/ 51340 h 64770"/>
                    <a:gd name="connsiteX5" fmla="*/ 21342 w 24485"/>
                    <a:gd name="connsiteY5" fmla="*/ 61151 h 64770"/>
                    <a:gd name="connsiteX6" fmla="*/ 12198 w 24485"/>
                    <a:gd name="connsiteY6" fmla="*/ 64770 h 64770"/>
                    <a:gd name="connsiteX7" fmla="*/ 3149 w 24485"/>
                    <a:gd name="connsiteY7" fmla="*/ 61151 h 64770"/>
                    <a:gd name="connsiteX8" fmla="*/ 6 w 24485"/>
                    <a:gd name="connsiteY8" fmla="*/ 51340 h 64770"/>
                    <a:gd name="connsiteX9" fmla="*/ 6 w 24485"/>
                    <a:gd name="connsiteY9" fmla="*/ 23717 h 64770"/>
                    <a:gd name="connsiteX10" fmla="*/ 3054 w 24485"/>
                    <a:gd name="connsiteY10" fmla="*/ 13906 h 64770"/>
                    <a:gd name="connsiteX11" fmla="*/ 12007 w 24485"/>
                    <a:gd name="connsiteY11" fmla="*/ 3238 h 64770"/>
                    <a:gd name="connsiteX12" fmla="*/ 8007 w 24485"/>
                    <a:gd name="connsiteY12" fmla="*/ 7715 h 64770"/>
                    <a:gd name="connsiteX13" fmla="*/ 2863 w 24485"/>
                    <a:gd name="connsiteY13" fmla="*/ 7715 h 64770"/>
                    <a:gd name="connsiteX14" fmla="*/ 9436 w 24485"/>
                    <a:gd name="connsiteY14" fmla="*/ 0 h 64770"/>
                    <a:gd name="connsiteX15" fmla="*/ 14674 w 24485"/>
                    <a:gd name="connsiteY15" fmla="*/ 0 h 64770"/>
                    <a:gd name="connsiteX16" fmla="*/ 21342 w 24485"/>
                    <a:gd name="connsiteY16" fmla="*/ 7715 h 64770"/>
                    <a:gd name="connsiteX17" fmla="*/ 16198 w 24485"/>
                    <a:gd name="connsiteY17" fmla="*/ 7715 h 64770"/>
                    <a:gd name="connsiteX18" fmla="*/ 12007 w 24485"/>
                    <a:gd name="connsiteY18" fmla="*/ 3238 h 64770"/>
                    <a:gd name="connsiteX19" fmla="*/ 12103 w 24485"/>
                    <a:gd name="connsiteY19" fmla="*/ 15716 h 64770"/>
                    <a:gd name="connsiteX20" fmla="*/ 5816 w 24485"/>
                    <a:gd name="connsiteY20" fmla="*/ 23431 h 64770"/>
                    <a:gd name="connsiteX21" fmla="*/ 5816 w 24485"/>
                    <a:gd name="connsiteY21" fmla="*/ 51626 h 64770"/>
                    <a:gd name="connsiteX22" fmla="*/ 12103 w 24485"/>
                    <a:gd name="connsiteY22" fmla="*/ 59341 h 64770"/>
                    <a:gd name="connsiteX23" fmla="*/ 18389 w 24485"/>
                    <a:gd name="connsiteY23" fmla="*/ 51626 h 64770"/>
                    <a:gd name="connsiteX24" fmla="*/ 18389 w 24485"/>
                    <a:gd name="connsiteY24" fmla="*/ 23431 h 64770"/>
                    <a:gd name="connsiteX25" fmla="*/ 12103 w 24485"/>
                    <a:gd name="connsiteY25" fmla="*/ 15716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85" h="64770">
                      <a:moveTo>
                        <a:pt x="3054" y="13906"/>
                      </a:moveTo>
                      <a:cubicBezTo>
                        <a:pt x="5149" y="11525"/>
                        <a:pt x="8197" y="10287"/>
                        <a:pt x="12198" y="10287"/>
                      </a:cubicBezTo>
                      <a:cubicBezTo>
                        <a:pt x="16198" y="10287"/>
                        <a:pt x="19246" y="11525"/>
                        <a:pt x="21342" y="13906"/>
                      </a:cubicBezTo>
                      <a:cubicBezTo>
                        <a:pt x="23437" y="16288"/>
                        <a:pt x="24485" y="19526"/>
                        <a:pt x="24485" y="23717"/>
                      </a:cubicBezTo>
                      <a:lnTo>
                        <a:pt x="24485" y="51340"/>
                      </a:lnTo>
                      <a:cubicBezTo>
                        <a:pt x="24485" y="55531"/>
                        <a:pt x="23437" y="58769"/>
                        <a:pt x="21342" y="61151"/>
                      </a:cubicBezTo>
                      <a:cubicBezTo>
                        <a:pt x="19246" y="63532"/>
                        <a:pt x="16198" y="64770"/>
                        <a:pt x="12198" y="64770"/>
                      </a:cubicBezTo>
                      <a:cubicBezTo>
                        <a:pt x="8197" y="64770"/>
                        <a:pt x="5245" y="63532"/>
                        <a:pt x="3149" y="61151"/>
                      </a:cubicBezTo>
                      <a:cubicBezTo>
                        <a:pt x="1054" y="58769"/>
                        <a:pt x="6" y="55531"/>
                        <a:pt x="6" y="51340"/>
                      </a:cubicBezTo>
                      <a:lnTo>
                        <a:pt x="6" y="23717"/>
                      </a:lnTo>
                      <a:cubicBezTo>
                        <a:pt x="-89" y="19526"/>
                        <a:pt x="958" y="16288"/>
                        <a:pt x="3054" y="13906"/>
                      </a:cubicBezTo>
                      <a:close/>
                      <a:moveTo>
                        <a:pt x="12007" y="3238"/>
                      </a:moveTo>
                      <a:lnTo>
                        <a:pt x="8007" y="7715"/>
                      </a:lnTo>
                      <a:lnTo>
                        <a:pt x="2863" y="7715"/>
                      </a:lnTo>
                      <a:lnTo>
                        <a:pt x="9436" y="0"/>
                      </a:lnTo>
                      <a:lnTo>
                        <a:pt x="14674" y="0"/>
                      </a:lnTo>
                      <a:lnTo>
                        <a:pt x="21342" y="7715"/>
                      </a:lnTo>
                      <a:lnTo>
                        <a:pt x="16198" y="7715"/>
                      </a:lnTo>
                      <a:lnTo>
                        <a:pt x="12007" y="3238"/>
                      </a:lnTo>
                      <a:close/>
                      <a:moveTo>
                        <a:pt x="12103" y="15716"/>
                      </a:moveTo>
                      <a:cubicBezTo>
                        <a:pt x="7912" y="15716"/>
                        <a:pt x="5816" y="18288"/>
                        <a:pt x="5816" y="23431"/>
                      </a:cubicBezTo>
                      <a:lnTo>
                        <a:pt x="5816" y="51626"/>
                      </a:lnTo>
                      <a:cubicBezTo>
                        <a:pt x="5816" y="56769"/>
                        <a:pt x="7912" y="59341"/>
                        <a:pt x="12103" y="59341"/>
                      </a:cubicBezTo>
                      <a:cubicBezTo>
                        <a:pt x="16294" y="59341"/>
                        <a:pt x="18389" y="56769"/>
                        <a:pt x="18389" y="51626"/>
                      </a:cubicBezTo>
                      <a:lnTo>
                        <a:pt x="18389" y="23431"/>
                      </a:lnTo>
                      <a:cubicBezTo>
                        <a:pt x="18484" y="18288"/>
                        <a:pt x="16389" y="15716"/>
                        <a:pt x="12103" y="1571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66" name="Forme libre : forme 2265">
                  <a:extLst>
                    <a:ext uri="{FF2B5EF4-FFF2-40B4-BE49-F238E27FC236}">
                      <a16:creationId xmlns:a16="http://schemas.microsoft.com/office/drawing/2014/main" id="{B86AF9FB-AC3D-51BE-677C-9C4A5AFD7C12}"/>
                    </a:ext>
                  </a:extLst>
                </p:cNvPr>
                <p:cNvSpPr/>
                <p:nvPr/>
              </p:nvSpPr>
              <p:spPr>
                <a:xfrm>
                  <a:off x="15745982" y="3534155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1 w 25526"/>
                    <a:gd name="connsiteY1" fmla="*/ 53340 h 53340"/>
                    <a:gd name="connsiteX2" fmla="*/ 9811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2267" name="Forme libre : forme 2266">
                  <a:extLst>
                    <a:ext uri="{FF2B5EF4-FFF2-40B4-BE49-F238E27FC236}">
                      <a16:creationId xmlns:a16="http://schemas.microsoft.com/office/drawing/2014/main" id="{1FF9A0F7-E6F5-637D-B128-D0D2F22FD151}"/>
                    </a:ext>
                  </a:extLst>
                </p:cNvPr>
                <p:cNvSpPr/>
                <p:nvPr/>
              </p:nvSpPr>
              <p:spPr>
                <a:xfrm>
                  <a:off x="15776366" y="3534155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68" name="Forme libre : forme 2267">
                  <a:extLst>
                    <a:ext uri="{FF2B5EF4-FFF2-40B4-BE49-F238E27FC236}">
                      <a16:creationId xmlns:a16="http://schemas.microsoft.com/office/drawing/2014/main" id="{578DA3F6-C49C-FA07-FEF1-8C1A36925076}"/>
                    </a:ext>
                  </a:extLst>
                </p:cNvPr>
                <p:cNvSpPr/>
                <p:nvPr/>
              </p:nvSpPr>
              <p:spPr>
                <a:xfrm>
                  <a:off x="15804560" y="3534155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69" name="Forme libre : forme 2268">
                  <a:extLst>
                    <a:ext uri="{FF2B5EF4-FFF2-40B4-BE49-F238E27FC236}">
                      <a16:creationId xmlns:a16="http://schemas.microsoft.com/office/drawing/2014/main" id="{AC086780-C407-CA8F-BCB4-127E5AD1C443}"/>
                    </a:ext>
                  </a:extLst>
                </p:cNvPr>
                <p:cNvSpPr/>
                <p:nvPr/>
              </p:nvSpPr>
              <p:spPr>
                <a:xfrm>
                  <a:off x="15843422" y="3534060"/>
                  <a:ext cx="33813" cy="53340"/>
                </a:xfrm>
                <a:custGeom>
                  <a:avLst/>
                  <a:gdLst>
                    <a:gd name="connsiteX0" fmla="*/ 28194 w 33813"/>
                    <a:gd name="connsiteY0" fmla="*/ 10478 h 53340"/>
                    <a:gd name="connsiteX1" fmla="*/ 19717 w 33813"/>
                    <a:gd name="connsiteY1" fmla="*/ 53340 h 53340"/>
                    <a:gd name="connsiteX2" fmla="*/ 14002 w 33813"/>
                    <a:gd name="connsiteY2" fmla="*/ 53340 h 53340"/>
                    <a:gd name="connsiteX3" fmla="*/ 5143 w 33813"/>
                    <a:gd name="connsiteY3" fmla="*/ 10859 h 53340"/>
                    <a:gd name="connsiteX4" fmla="*/ 5143 w 33813"/>
                    <a:gd name="connsiteY4" fmla="*/ 53340 h 53340"/>
                    <a:gd name="connsiteX5" fmla="*/ 0 w 33813"/>
                    <a:gd name="connsiteY5" fmla="*/ 53340 h 53340"/>
                    <a:gd name="connsiteX6" fmla="*/ 0 w 33813"/>
                    <a:gd name="connsiteY6" fmla="*/ 0 h 53340"/>
                    <a:gd name="connsiteX7" fmla="*/ 8287 w 33813"/>
                    <a:gd name="connsiteY7" fmla="*/ 0 h 53340"/>
                    <a:gd name="connsiteX8" fmla="*/ 17050 w 33813"/>
                    <a:gd name="connsiteY8" fmla="*/ 42577 h 53340"/>
                    <a:gd name="connsiteX9" fmla="*/ 25527 w 33813"/>
                    <a:gd name="connsiteY9" fmla="*/ 0 h 53340"/>
                    <a:gd name="connsiteX10" fmla="*/ 33814 w 33813"/>
                    <a:gd name="connsiteY10" fmla="*/ 0 h 53340"/>
                    <a:gd name="connsiteX11" fmla="*/ 33814 w 33813"/>
                    <a:gd name="connsiteY11" fmla="*/ 53340 h 53340"/>
                    <a:gd name="connsiteX12" fmla="*/ 28194 w 33813"/>
                    <a:gd name="connsiteY12" fmla="*/ 53340 h 53340"/>
                    <a:gd name="connsiteX13" fmla="*/ 28194 w 33813"/>
                    <a:gd name="connsiteY13" fmla="*/ 1047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3813" h="53340">
                      <a:moveTo>
                        <a:pt x="28194" y="10478"/>
                      </a:moveTo>
                      <a:lnTo>
                        <a:pt x="19717" y="53340"/>
                      </a:lnTo>
                      <a:lnTo>
                        <a:pt x="14002" y="53340"/>
                      </a:lnTo>
                      <a:lnTo>
                        <a:pt x="5143" y="10859"/>
                      </a:lnTo>
                      <a:lnTo>
                        <a:pt x="5143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8287" y="0"/>
                      </a:lnTo>
                      <a:lnTo>
                        <a:pt x="17050" y="42577"/>
                      </a:lnTo>
                      <a:lnTo>
                        <a:pt x="25527" y="0"/>
                      </a:lnTo>
                      <a:lnTo>
                        <a:pt x="33814" y="0"/>
                      </a:lnTo>
                      <a:lnTo>
                        <a:pt x="33814" y="53340"/>
                      </a:lnTo>
                      <a:lnTo>
                        <a:pt x="28194" y="53340"/>
                      </a:lnTo>
                      <a:lnTo>
                        <a:pt x="28194" y="1047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0" name="Forme libre : forme 2269">
                  <a:extLst>
                    <a:ext uri="{FF2B5EF4-FFF2-40B4-BE49-F238E27FC236}">
                      <a16:creationId xmlns:a16="http://schemas.microsoft.com/office/drawing/2014/main" id="{E657CF7C-60E8-AB23-BE14-D53781E4E64F}"/>
                    </a:ext>
                  </a:extLst>
                </p:cNvPr>
                <p:cNvSpPr/>
                <p:nvPr/>
              </p:nvSpPr>
              <p:spPr>
                <a:xfrm>
                  <a:off x="15882475" y="3534155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7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1" name="Forme libre : forme 2270">
                  <a:extLst>
                    <a:ext uri="{FF2B5EF4-FFF2-40B4-BE49-F238E27FC236}">
                      <a16:creationId xmlns:a16="http://schemas.microsoft.com/office/drawing/2014/main" id="{8F666421-250F-544B-FB68-29DD397EB866}"/>
                    </a:ext>
                  </a:extLst>
                </p:cNvPr>
                <p:cNvSpPr/>
                <p:nvPr/>
              </p:nvSpPr>
              <p:spPr>
                <a:xfrm>
                  <a:off x="15917050" y="3534155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6"/>
                        <a:pt x="24860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4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0"/>
                        <a:pt x="15812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2" name="Forme libre : forme 2271">
                  <a:extLst>
                    <a:ext uri="{FF2B5EF4-FFF2-40B4-BE49-F238E27FC236}">
                      <a16:creationId xmlns:a16="http://schemas.microsoft.com/office/drawing/2014/main" id="{C4D68945-93CF-4990-F3E8-48511E74F51A}"/>
                    </a:ext>
                  </a:extLst>
                </p:cNvPr>
                <p:cNvSpPr/>
                <p:nvPr/>
              </p:nvSpPr>
              <p:spPr>
                <a:xfrm>
                  <a:off x="15947816" y="3534155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5 w 5905"/>
                    <a:gd name="connsiteY1" fmla="*/ 0 h 53340"/>
                    <a:gd name="connsiteX2" fmla="*/ 5905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3" name="Forme libre : forme 2272">
                  <a:extLst>
                    <a:ext uri="{FF2B5EF4-FFF2-40B4-BE49-F238E27FC236}">
                      <a16:creationId xmlns:a16="http://schemas.microsoft.com/office/drawing/2014/main" id="{BB3760F8-3C68-E0B7-AA6B-3A65DA516DA3}"/>
                    </a:ext>
                  </a:extLst>
                </p:cNvPr>
                <p:cNvSpPr/>
                <p:nvPr/>
              </p:nvSpPr>
              <p:spPr>
                <a:xfrm>
                  <a:off x="15960580" y="3534155"/>
                  <a:ext cx="25146" cy="53340"/>
                </a:xfrm>
                <a:custGeom>
                  <a:avLst/>
                  <a:gdLst>
                    <a:gd name="connsiteX0" fmla="*/ 5334 w 25146"/>
                    <a:gd name="connsiteY0" fmla="*/ 10192 h 53340"/>
                    <a:gd name="connsiteX1" fmla="*/ 5334 w 25146"/>
                    <a:gd name="connsiteY1" fmla="*/ 53340 h 53340"/>
                    <a:gd name="connsiteX2" fmla="*/ 0 w 25146"/>
                    <a:gd name="connsiteY2" fmla="*/ 53340 h 53340"/>
                    <a:gd name="connsiteX3" fmla="*/ 0 w 25146"/>
                    <a:gd name="connsiteY3" fmla="*/ 0 h 53340"/>
                    <a:gd name="connsiteX4" fmla="*/ 7525 w 25146"/>
                    <a:gd name="connsiteY4" fmla="*/ 0 h 53340"/>
                    <a:gd name="connsiteX5" fmla="*/ 19907 w 25146"/>
                    <a:gd name="connsiteY5" fmla="*/ 38576 h 53340"/>
                    <a:gd name="connsiteX6" fmla="*/ 19907 w 25146"/>
                    <a:gd name="connsiteY6" fmla="*/ 0 h 53340"/>
                    <a:gd name="connsiteX7" fmla="*/ 25146 w 25146"/>
                    <a:gd name="connsiteY7" fmla="*/ 0 h 53340"/>
                    <a:gd name="connsiteX8" fmla="*/ 25146 w 25146"/>
                    <a:gd name="connsiteY8" fmla="*/ 53340 h 53340"/>
                    <a:gd name="connsiteX9" fmla="*/ 18955 w 25146"/>
                    <a:gd name="connsiteY9" fmla="*/ 53340 h 53340"/>
                    <a:gd name="connsiteX10" fmla="*/ 5334 w 25146"/>
                    <a:gd name="connsiteY10" fmla="*/ 1019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146" h="53340">
                      <a:moveTo>
                        <a:pt x="5334" y="10192"/>
                      </a:moveTo>
                      <a:lnTo>
                        <a:pt x="533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7525" y="0"/>
                      </a:lnTo>
                      <a:lnTo>
                        <a:pt x="19907" y="38576"/>
                      </a:lnTo>
                      <a:lnTo>
                        <a:pt x="19907" y="0"/>
                      </a:lnTo>
                      <a:lnTo>
                        <a:pt x="25146" y="0"/>
                      </a:lnTo>
                      <a:lnTo>
                        <a:pt x="25146" y="53340"/>
                      </a:lnTo>
                      <a:lnTo>
                        <a:pt x="18955" y="53340"/>
                      </a:lnTo>
                      <a:lnTo>
                        <a:pt x="5334" y="1019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4" name="Forme libre : forme 2273">
                  <a:extLst>
                    <a:ext uri="{FF2B5EF4-FFF2-40B4-BE49-F238E27FC236}">
                      <a16:creationId xmlns:a16="http://schemas.microsoft.com/office/drawing/2014/main" id="{D5443A7A-B2FB-FD90-F1E2-A7D8088412AB}"/>
                    </a:ext>
                  </a:extLst>
                </p:cNvPr>
                <p:cNvSpPr/>
                <p:nvPr/>
              </p:nvSpPr>
              <p:spPr>
                <a:xfrm>
                  <a:off x="15990869" y="3534155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5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1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7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1" y="53340"/>
                      </a:lnTo>
                      <a:lnTo>
                        <a:pt x="21146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5" name="Forme libre : forme 2274">
                  <a:extLst>
                    <a:ext uri="{FF2B5EF4-FFF2-40B4-BE49-F238E27FC236}">
                      <a16:creationId xmlns:a16="http://schemas.microsoft.com/office/drawing/2014/main" id="{55AF094B-5576-06CE-950C-1FD28B2D109C}"/>
                    </a:ext>
                  </a:extLst>
                </p:cNvPr>
                <p:cNvSpPr/>
                <p:nvPr/>
              </p:nvSpPr>
              <p:spPr>
                <a:xfrm>
                  <a:off x="15684260" y="3619880"/>
                  <a:ext cx="28955" cy="53340"/>
                </a:xfrm>
                <a:custGeom>
                  <a:avLst/>
                  <a:gdLst>
                    <a:gd name="connsiteX0" fmla="*/ 21146 w 28955"/>
                    <a:gd name="connsiteY0" fmla="*/ 42577 h 53340"/>
                    <a:gd name="connsiteX1" fmla="*/ 7620 w 28955"/>
                    <a:gd name="connsiteY1" fmla="*/ 42577 h 53340"/>
                    <a:gd name="connsiteX2" fmla="*/ 5525 w 28955"/>
                    <a:gd name="connsiteY2" fmla="*/ 53340 h 53340"/>
                    <a:gd name="connsiteX3" fmla="*/ 0 w 28955"/>
                    <a:gd name="connsiteY3" fmla="*/ 53340 h 53340"/>
                    <a:gd name="connsiteX4" fmla="*/ 10192 w 28955"/>
                    <a:gd name="connsiteY4" fmla="*/ 0 h 53340"/>
                    <a:gd name="connsiteX5" fmla="*/ 18764 w 28955"/>
                    <a:gd name="connsiteY5" fmla="*/ 0 h 53340"/>
                    <a:gd name="connsiteX6" fmla="*/ 28956 w 28955"/>
                    <a:gd name="connsiteY6" fmla="*/ 53340 h 53340"/>
                    <a:gd name="connsiteX7" fmla="*/ 23050 w 28955"/>
                    <a:gd name="connsiteY7" fmla="*/ 53340 h 53340"/>
                    <a:gd name="connsiteX8" fmla="*/ 21146 w 28955"/>
                    <a:gd name="connsiteY8" fmla="*/ 42577 h 53340"/>
                    <a:gd name="connsiteX9" fmla="*/ 14288 w 28955"/>
                    <a:gd name="connsiteY9" fmla="*/ 6667 h 53340"/>
                    <a:gd name="connsiteX10" fmla="*/ 8382 w 28955"/>
                    <a:gd name="connsiteY10" fmla="*/ 37433 h 53340"/>
                    <a:gd name="connsiteX11" fmla="*/ 20288 w 28955"/>
                    <a:gd name="connsiteY11" fmla="*/ 37433 h 53340"/>
                    <a:gd name="connsiteX12" fmla="*/ 14288 w 28955"/>
                    <a:gd name="connsiteY12" fmla="*/ 666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6" name="Forme libre : forme 2275">
                  <a:extLst>
                    <a:ext uri="{FF2B5EF4-FFF2-40B4-BE49-F238E27FC236}">
                      <a16:creationId xmlns:a16="http://schemas.microsoft.com/office/drawing/2014/main" id="{CDE7717D-3D0A-9A86-B1B0-9FB5818B1AB3}"/>
                    </a:ext>
                  </a:extLst>
                </p:cNvPr>
                <p:cNvSpPr/>
                <p:nvPr/>
              </p:nvSpPr>
              <p:spPr>
                <a:xfrm>
                  <a:off x="15718740" y="3619880"/>
                  <a:ext cx="24669" cy="53244"/>
                </a:xfrm>
                <a:custGeom>
                  <a:avLst/>
                  <a:gdLst>
                    <a:gd name="connsiteX0" fmla="*/ 0 w 24669"/>
                    <a:gd name="connsiteY0" fmla="*/ 0 h 53244"/>
                    <a:gd name="connsiteX1" fmla="*/ 12478 w 24669"/>
                    <a:gd name="connsiteY1" fmla="*/ 0 h 53244"/>
                    <a:gd name="connsiteX2" fmla="*/ 21622 w 24669"/>
                    <a:gd name="connsiteY2" fmla="*/ 3429 h 53244"/>
                    <a:gd name="connsiteX3" fmla="*/ 24670 w 24669"/>
                    <a:gd name="connsiteY3" fmla="*/ 13240 h 53244"/>
                    <a:gd name="connsiteX4" fmla="*/ 24670 w 24669"/>
                    <a:gd name="connsiteY4" fmla="*/ 40100 h 53244"/>
                    <a:gd name="connsiteX5" fmla="*/ 21622 w 24669"/>
                    <a:gd name="connsiteY5" fmla="*/ 49816 h 53244"/>
                    <a:gd name="connsiteX6" fmla="*/ 12478 w 24669"/>
                    <a:gd name="connsiteY6" fmla="*/ 53245 h 53244"/>
                    <a:gd name="connsiteX7" fmla="*/ 0 w 24669"/>
                    <a:gd name="connsiteY7" fmla="*/ 53245 h 53244"/>
                    <a:gd name="connsiteX8" fmla="*/ 0 w 24669"/>
                    <a:gd name="connsiteY8" fmla="*/ 0 h 53244"/>
                    <a:gd name="connsiteX9" fmla="*/ 6001 w 24669"/>
                    <a:gd name="connsiteY9" fmla="*/ 47911 h 53244"/>
                    <a:gd name="connsiteX10" fmla="*/ 12478 w 24669"/>
                    <a:gd name="connsiteY10" fmla="*/ 47911 h 53244"/>
                    <a:gd name="connsiteX11" fmla="*/ 18764 w 24669"/>
                    <a:gd name="connsiteY11" fmla="*/ 40386 h 53244"/>
                    <a:gd name="connsiteX12" fmla="*/ 18764 w 24669"/>
                    <a:gd name="connsiteY12" fmla="*/ 12954 h 53244"/>
                    <a:gd name="connsiteX13" fmla="*/ 12383 w 24669"/>
                    <a:gd name="connsiteY13" fmla="*/ 5429 h 53244"/>
                    <a:gd name="connsiteX14" fmla="*/ 6001 w 24669"/>
                    <a:gd name="connsiteY14" fmla="*/ 5429 h 53244"/>
                    <a:gd name="connsiteX15" fmla="*/ 6001 w 24669"/>
                    <a:gd name="connsiteY15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669" h="53244">
                      <a:moveTo>
                        <a:pt x="0" y="0"/>
                      </a:moveTo>
                      <a:lnTo>
                        <a:pt x="12478" y="0"/>
                      </a:lnTo>
                      <a:cubicBezTo>
                        <a:pt x="16574" y="0"/>
                        <a:pt x="19621" y="1143"/>
                        <a:pt x="21622" y="3429"/>
                      </a:cubicBezTo>
                      <a:cubicBezTo>
                        <a:pt x="23622" y="5715"/>
                        <a:pt x="24670" y="9049"/>
                        <a:pt x="24670" y="13240"/>
                      </a:cubicBezTo>
                      <a:lnTo>
                        <a:pt x="24670" y="40100"/>
                      </a:lnTo>
                      <a:cubicBezTo>
                        <a:pt x="24670" y="44291"/>
                        <a:pt x="23622" y="47530"/>
                        <a:pt x="21622" y="49816"/>
                      </a:cubicBezTo>
                      <a:cubicBezTo>
                        <a:pt x="19621" y="52102"/>
                        <a:pt x="16574" y="53245"/>
                        <a:pt x="12478" y="53245"/>
                      </a:cubicBezTo>
                      <a:lnTo>
                        <a:pt x="0" y="53245"/>
                      </a:lnTo>
                      <a:lnTo>
                        <a:pt x="0" y="0"/>
                      </a:lnTo>
                      <a:close/>
                      <a:moveTo>
                        <a:pt x="6001" y="47911"/>
                      </a:moveTo>
                      <a:lnTo>
                        <a:pt x="12478" y="47911"/>
                      </a:lnTo>
                      <a:cubicBezTo>
                        <a:pt x="16669" y="47911"/>
                        <a:pt x="18764" y="45434"/>
                        <a:pt x="18764" y="40386"/>
                      </a:cubicBezTo>
                      <a:lnTo>
                        <a:pt x="18764" y="12954"/>
                      </a:lnTo>
                      <a:cubicBezTo>
                        <a:pt x="18764" y="7906"/>
                        <a:pt x="16669" y="5429"/>
                        <a:pt x="12383" y="5429"/>
                      </a:cubicBezTo>
                      <a:lnTo>
                        <a:pt x="6001" y="5429"/>
                      </a:lnTo>
                      <a:lnTo>
                        <a:pt x="6001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7" name="Forme libre : forme 2276">
                  <a:extLst>
                    <a:ext uri="{FF2B5EF4-FFF2-40B4-BE49-F238E27FC236}">
                      <a16:creationId xmlns:a16="http://schemas.microsoft.com/office/drawing/2014/main" id="{D34E0E78-3957-BDAE-E73E-6512BEB749AA}"/>
                    </a:ext>
                  </a:extLst>
                </p:cNvPr>
                <p:cNvSpPr/>
                <p:nvPr/>
              </p:nvSpPr>
              <p:spPr>
                <a:xfrm>
                  <a:off x="15749791" y="3619880"/>
                  <a:ext cx="21907" cy="53340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8" name="Forme libre : forme 2277">
                  <a:extLst>
                    <a:ext uri="{FF2B5EF4-FFF2-40B4-BE49-F238E27FC236}">
                      <a16:creationId xmlns:a16="http://schemas.microsoft.com/office/drawing/2014/main" id="{652D22C6-DE46-49ED-2952-DC6737BC1A74}"/>
                    </a:ext>
                  </a:extLst>
                </p:cNvPr>
                <p:cNvSpPr/>
                <p:nvPr/>
              </p:nvSpPr>
              <p:spPr>
                <a:xfrm>
                  <a:off x="15777986" y="3619880"/>
                  <a:ext cx="21145" cy="53340"/>
                </a:xfrm>
                <a:custGeom>
                  <a:avLst/>
                  <a:gdLst>
                    <a:gd name="connsiteX0" fmla="*/ 21145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5 w 21145"/>
                    <a:gd name="connsiteY5" fmla="*/ 47911 h 53340"/>
                    <a:gd name="connsiteX6" fmla="*/ 21145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5" y="47911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79" name="Forme libre : forme 2278">
                  <a:extLst>
                    <a:ext uri="{FF2B5EF4-FFF2-40B4-BE49-F238E27FC236}">
                      <a16:creationId xmlns:a16="http://schemas.microsoft.com/office/drawing/2014/main" id="{A3800EC9-3A94-640A-4D9D-C880471588C3}"/>
                    </a:ext>
                  </a:extLst>
                </p:cNvPr>
                <p:cNvSpPr/>
                <p:nvPr/>
              </p:nvSpPr>
              <p:spPr>
                <a:xfrm>
                  <a:off x="15804370" y="3619880"/>
                  <a:ext cx="23621" cy="53340"/>
                </a:xfrm>
                <a:custGeom>
                  <a:avLst/>
                  <a:gdLst>
                    <a:gd name="connsiteX0" fmla="*/ 0 w 23621"/>
                    <a:gd name="connsiteY0" fmla="*/ 0 h 53340"/>
                    <a:gd name="connsiteX1" fmla="*/ 11621 w 23621"/>
                    <a:gd name="connsiteY1" fmla="*/ 0 h 53340"/>
                    <a:gd name="connsiteX2" fmla="*/ 23622 w 23621"/>
                    <a:gd name="connsiteY2" fmla="*/ 13049 h 53340"/>
                    <a:gd name="connsiteX3" fmla="*/ 23622 w 23621"/>
                    <a:gd name="connsiteY3" fmla="*/ 19431 h 53340"/>
                    <a:gd name="connsiteX4" fmla="*/ 11239 w 23621"/>
                    <a:gd name="connsiteY4" fmla="*/ 32290 h 53340"/>
                    <a:gd name="connsiteX5" fmla="*/ 6001 w 23621"/>
                    <a:gd name="connsiteY5" fmla="*/ 32290 h 53340"/>
                    <a:gd name="connsiteX6" fmla="*/ 6001 w 23621"/>
                    <a:gd name="connsiteY6" fmla="*/ 53340 h 53340"/>
                    <a:gd name="connsiteX7" fmla="*/ 95 w 23621"/>
                    <a:gd name="connsiteY7" fmla="*/ 53340 h 53340"/>
                    <a:gd name="connsiteX8" fmla="*/ 95 w 23621"/>
                    <a:gd name="connsiteY8" fmla="*/ 0 h 53340"/>
                    <a:gd name="connsiteX9" fmla="*/ 5905 w 23621"/>
                    <a:gd name="connsiteY9" fmla="*/ 26956 h 53340"/>
                    <a:gd name="connsiteX10" fmla="*/ 11144 w 23621"/>
                    <a:gd name="connsiteY10" fmla="*/ 26956 h 53340"/>
                    <a:gd name="connsiteX11" fmla="*/ 16097 w 23621"/>
                    <a:gd name="connsiteY11" fmla="*/ 25241 h 53340"/>
                    <a:gd name="connsiteX12" fmla="*/ 17716 w 23621"/>
                    <a:gd name="connsiteY12" fmla="*/ 19717 h 53340"/>
                    <a:gd name="connsiteX13" fmla="*/ 17716 w 23621"/>
                    <a:gd name="connsiteY13" fmla="*/ 12668 h 53340"/>
                    <a:gd name="connsiteX14" fmla="*/ 16288 w 23621"/>
                    <a:gd name="connsiteY14" fmla="*/ 7144 h 53340"/>
                    <a:gd name="connsiteX15" fmla="*/ 11621 w 23621"/>
                    <a:gd name="connsiteY15" fmla="*/ 5334 h 53340"/>
                    <a:gd name="connsiteX16" fmla="*/ 5905 w 23621"/>
                    <a:gd name="connsiteY16" fmla="*/ 5334 h 53340"/>
                    <a:gd name="connsiteX17" fmla="*/ 5905 w 23621"/>
                    <a:gd name="connsiteY17" fmla="*/ 2695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21" h="53340">
                      <a:moveTo>
                        <a:pt x="0" y="0"/>
                      </a:moveTo>
                      <a:lnTo>
                        <a:pt x="11621" y="0"/>
                      </a:lnTo>
                      <a:cubicBezTo>
                        <a:pt x="19621" y="0"/>
                        <a:pt x="23622" y="4381"/>
                        <a:pt x="23622" y="13049"/>
                      </a:cubicBezTo>
                      <a:lnTo>
                        <a:pt x="23622" y="19431"/>
                      </a:lnTo>
                      <a:cubicBezTo>
                        <a:pt x="23622" y="28004"/>
                        <a:pt x="19526" y="32290"/>
                        <a:pt x="11239" y="32290"/>
                      </a:cubicBezTo>
                      <a:lnTo>
                        <a:pt x="6001" y="32290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6956"/>
                      </a:moveTo>
                      <a:lnTo>
                        <a:pt x="11144" y="26956"/>
                      </a:lnTo>
                      <a:cubicBezTo>
                        <a:pt x="13335" y="26956"/>
                        <a:pt x="15049" y="26384"/>
                        <a:pt x="16097" y="25241"/>
                      </a:cubicBezTo>
                      <a:cubicBezTo>
                        <a:pt x="17145" y="24098"/>
                        <a:pt x="17716" y="22288"/>
                        <a:pt x="17716" y="19717"/>
                      </a:cubicBezTo>
                      <a:lnTo>
                        <a:pt x="17716" y="12668"/>
                      </a:lnTo>
                      <a:cubicBezTo>
                        <a:pt x="17716" y="10192"/>
                        <a:pt x="17240" y="8287"/>
                        <a:pt x="16288" y="7144"/>
                      </a:cubicBezTo>
                      <a:cubicBezTo>
                        <a:pt x="15335" y="5905"/>
                        <a:pt x="13811" y="5334"/>
                        <a:pt x="11621" y="5334"/>
                      </a:cubicBezTo>
                      <a:lnTo>
                        <a:pt x="5905" y="5334"/>
                      </a:lnTo>
                      <a:lnTo>
                        <a:pt x="5905" y="2695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80" name="Forme libre : forme 2279">
                  <a:extLst>
                    <a:ext uri="{FF2B5EF4-FFF2-40B4-BE49-F238E27FC236}">
                      <a16:creationId xmlns:a16="http://schemas.microsoft.com/office/drawing/2014/main" id="{68412461-4655-D8E7-57AA-8D07D5E890EE}"/>
                    </a:ext>
                  </a:extLst>
                </p:cNvPr>
                <p:cNvSpPr/>
                <p:nvPr/>
              </p:nvSpPr>
              <p:spPr>
                <a:xfrm>
                  <a:off x="15833326" y="3619880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81" name="Forme libre : forme 2280">
                  <a:extLst>
                    <a:ext uri="{FF2B5EF4-FFF2-40B4-BE49-F238E27FC236}">
                      <a16:creationId xmlns:a16="http://schemas.microsoft.com/office/drawing/2014/main" id="{64EF8E93-3141-AF99-7DFB-8946C2E7B261}"/>
                    </a:ext>
                  </a:extLst>
                </p:cNvPr>
                <p:cNvSpPr/>
                <p:nvPr/>
              </p:nvSpPr>
              <p:spPr>
                <a:xfrm>
                  <a:off x="15865234" y="3619880"/>
                  <a:ext cx="5905" cy="53340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6 w 5905"/>
                    <a:gd name="connsiteY1" fmla="*/ 0 h 53340"/>
                    <a:gd name="connsiteX2" fmla="*/ 5906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6" y="0"/>
                      </a:lnTo>
                      <a:lnTo>
                        <a:pt x="5906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82" name="Forme libre : forme 2281">
                  <a:extLst>
                    <a:ext uri="{FF2B5EF4-FFF2-40B4-BE49-F238E27FC236}">
                      <a16:creationId xmlns:a16="http://schemas.microsoft.com/office/drawing/2014/main" id="{B8A9BD18-F7E4-1DA1-A15A-E708B38CB855}"/>
                    </a:ext>
                  </a:extLst>
                </p:cNvPr>
                <p:cNvSpPr/>
                <p:nvPr/>
              </p:nvSpPr>
              <p:spPr>
                <a:xfrm>
                  <a:off x="15876379" y="3619880"/>
                  <a:ext cx="28956" cy="53340"/>
                </a:xfrm>
                <a:custGeom>
                  <a:avLst/>
                  <a:gdLst>
                    <a:gd name="connsiteX0" fmla="*/ 21146 w 28956"/>
                    <a:gd name="connsiteY0" fmla="*/ 42577 h 53340"/>
                    <a:gd name="connsiteX1" fmla="*/ 7620 w 28956"/>
                    <a:gd name="connsiteY1" fmla="*/ 42577 h 53340"/>
                    <a:gd name="connsiteX2" fmla="*/ 5524 w 28956"/>
                    <a:gd name="connsiteY2" fmla="*/ 53340 h 53340"/>
                    <a:gd name="connsiteX3" fmla="*/ 0 w 28956"/>
                    <a:gd name="connsiteY3" fmla="*/ 53340 h 53340"/>
                    <a:gd name="connsiteX4" fmla="*/ 10192 w 28956"/>
                    <a:gd name="connsiteY4" fmla="*/ 0 h 53340"/>
                    <a:gd name="connsiteX5" fmla="*/ 18764 w 28956"/>
                    <a:gd name="connsiteY5" fmla="*/ 0 h 53340"/>
                    <a:gd name="connsiteX6" fmla="*/ 28956 w 28956"/>
                    <a:gd name="connsiteY6" fmla="*/ 53340 h 53340"/>
                    <a:gd name="connsiteX7" fmla="*/ 23050 w 28956"/>
                    <a:gd name="connsiteY7" fmla="*/ 53340 h 53340"/>
                    <a:gd name="connsiteX8" fmla="*/ 21146 w 28956"/>
                    <a:gd name="connsiteY8" fmla="*/ 42577 h 53340"/>
                    <a:gd name="connsiteX9" fmla="*/ 14288 w 28956"/>
                    <a:gd name="connsiteY9" fmla="*/ 6667 h 53340"/>
                    <a:gd name="connsiteX10" fmla="*/ 8382 w 28956"/>
                    <a:gd name="connsiteY10" fmla="*/ 37433 h 53340"/>
                    <a:gd name="connsiteX11" fmla="*/ 20288 w 28956"/>
                    <a:gd name="connsiteY11" fmla="*/ 37433 h 53340"/>
                    <a:gd name="connsiteX12" fmla="*/ 14288 w 28956"/>
                    <a:gd name="connsiteY12" fmla="*/ 666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6" h="53340">
                      <a:moveTo>
                        <a:pt x="21146" y="42577"/>
                      </a:moveTo>
                      <a:lnTo>
                        <a:pt x="7620" y="42577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6" y="42577"/>
                      </a:lnTo>
                      <a:close/>
                      <a:moveTo>
                        <a:pt x="14288" y="6667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58" name="Graphique 9">
                <a:extLst>
                  <a:ext uri="{FF2B5EF4-FFF2-40B4-BE49-F238E27FC236}">
                    <a16:creationId xmlns:a16="http://schemas.microsoft.com/office/drawing/2014/main" id="{2AC46314-4F53-9EEE-463B-380C2287995A}"/>
                  </a:ext>
                </a:extLst>
              </p:cNvPr>
              <p:cNvGrpSpPr/>
              <p:nvPr/>
            </p:nvGrpSpPr>
            <p:grpSpPr>
              <a:xfrm>
                <a:off x="15642480" y="3709602"/>
                <a:ext cx="180795" cy="234401"/>
                <a:chOff x="15642480" y="3709602"/>
                <a:chExt cx="180795" cy="234401"/>
              </a:xfrm>
            </p:grpSpPr>
            <p:sp>
              <p:nvSpPr>
                <p:cNvPr id="2259" name="Forme libre : forme 2258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E9255F4F-3C69-A289-76DD-CCA5E3677FBA}"/>
                    </a:ext>
                  </a:extLst>
                </p:cNvPr>
                <p:cNvSpPr/>
                <p:nvPr/>
              </p:nvSpPr>
              <p:spPr>
                <a:xfrm>
                  <a:off x="15642480" y="3709602"/>
                  <a:ext cx="180795" cy="234401"/>
                </a:xfrm>
                <a:custGeom>
                  <a:avLst/>
                  <a:gdLst>
                    <a:gd name="connsiteX0" fmla="*/ 1679 w 180795"/>
                    <a:gd name="connsiteY0" fmla="*/ 162215 h 234401"/>
                    <a:gd name="connsiteX1" fmla="*/ 113122 w 180795"/>
                    <a:gd name="connsiteY1" fmla="*/ 231557 h 234401"/>
                    <a:gd name="connsiteX2" fmla="*/ 161414 w 180795"/>
                    <a:gd name="connsiteY2" fmla="*/ 88110 h 234401"/>
                    <a:gd name="connsiteX3" fmla="*/ 92072 w 180795"/>
                    <a:gd name="connsiteY3" fmla="*/ 1242 h 234401"/>
                    <a:gd name="connsiteX4" fmla="*/ 88738 w 180795"/>
                    <a:gd name="connsiteY4" fmla="*/ 1338 h 234401"/>
                    <a:gd name="connsiteX5" fmla="*/ 20920 w 180795"/>
                    <a:gd name="connsiteY5" fmla="*/ 86110 h 234401"/>
                    <a:gd name="connsiteX6" fmla="*/ 60 w 180795"/>
                    <a:gd name="connsiteY6" fmla="*/ 143831 h 234401"/>
                    <a:gd name="connsiteX7" fmla="*/ 1679 w 180795"/>
                    <a:gd name="connsiteY7" fmla="*/ 162215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95" h="234401">
                      <a:moveTo>
                        <a:pt x="1679" y="162215"/>
                      </a:moveTo>
                      <a:cubicBezTo>
                        <a:pt x="12157" y="212888"/>
                        <a:pt x="62830" y="244320"/>
                        <a:pt x="113122" y="231557"/>
                      </a:cubicBezTo>
                      <a:cubicBezTo>
                        <a:pt x="175892" y="215555"/>
                        <a:pt x="201800" y="138974"/>
                        <a:pt x="161414" y="88110"/>
                      </a:cubicBezTo>
                      <a:cubicBezTo>
                        <a:pt x="138363" y="59059"/>
                        <a:pt x="115217" y="30294"/>
                        <a:pt x="92072" y="1242"/>
                      </a:cubicBezTo>
                      <a:cubicBezTo>
                        <a:pt x="90548" y="-568"/>
                        <a:pt x="90071" y="-282"/>
                        <a:pt x="88738" y="1338"/>
                      </a:cubicBezTo>
                      <a:cubicBezTo>
                        <a:pt x="66164" y="29627"/>
                        <a:pt x="43590" y="57916"/>
                        <a:pt x="20920" y="86110"/>
                      </a:cubicBezTo>
                      <a:cubicBezTo>
                        <a:pt x="7395" y="102969"/>
                        <a:pt x="155" y="122114"/>
                        <a:pt x="60" y="143831"/>
                      </a:cubicBezTo>
                      <a:cubicBezTo>
                        <a:pt x="-225" y="150023"/>
                        <a:pt x="537" y="156214"/>
                        <a:pt x="1679" y="162215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2260" name="Graphique 9">
                  <a:extLst>
                    <a:ext uri="{FF2B5EF4-FFF2-40B4-BE49-F238E27FC236}">
                      <a16:creationId xmlns:a16="http://schemas.microsoft.com/office/drawing/2014/main" id="{92C3DBF8-4AE4-000D-C1DD-A640D733BAA2}"/>
                    </a:ext>
                  </a:extLst>
                </p:cNvPr>
                <p:cNvGrpSpPr/>
                <p:nvPr/>
              </p:nvGrpSpPr>
              <p:grpSpPr>
                <a:xfrm>
                  <a:off x="15677764" y="3817697"/>
                  <a:ext cx="110222" cy="74407"/>
                  <a:chOff x="15677764" y="3817697"/>
                  <a:chExt cx="110222" cy="74407"/>
                </a:xfrm>
                <a:solidFill>
                  <a:srgbClr val="FFFFFF"/>
                </a:solidFill>
              </p:grpSpPr>
              <p:sp>
                <p:nvSpPr>
                  <p:cNvPr id="2261" name="Forme libre : forme 2260">
                    <a:extLst>
                      <a:ext uri="{FF2B5EF4-FFF2-40B4-BE49-F238E27FC236}">
                        <a16:creationId xmlns:a16="http://schemas.microsoft.com/office/drawing/2014/main" id="{3CFB0672-CBBF-7918-2EC3-476B06DE897B}"/>
                      </a:ext>
                    </a:extLst>
                  </p:cNvPr>
                  <p:cNvSpPr/>
                  <p:nvPr/>
                </p:nvSpPr>
                <p:spPr>
                  <a:xfrm>
                    <a:off x="15677764" y="3817697"/>
                    <a:ext cx="110222" cy="74407"/>
                  </a:xfrm>
                  <a:custGeom>
                    <a:avLst/>
                    <a:gdLst>
                      <a:gd name="connsiteX0" fmla="*/ 108889 w 110222"/>
                      <a:gd name="connsiteY0" fmla="*/ 38307 h 74407"/>
                      <a:gd name="connsiteX1" fmla="*/ 8591 w 110222"/>
                      <a:gd name="connsiteY1" fmla="*/ 38307 h 74407"/>
                      <a:gd name="connsiteX2" fmla="*/ 7162 w 110222"/>
                      <a:gd name="connsiteY2" fmla="*/ 36879 h 74407"/>
                      <a:gd name="connsiteX3" fmla="*/ 7162 w 110222"/>
                      <a:gd name="connsiteY3" fmla="*/ 1446 h 74407"/>
                      <a:gd name="connsiteX4" fmla="*/ 5638 w 110222"/>
                      <a:gd name="connsiteY4" fmla="*/ 17 h 74407"/>
                      <a:gd name="connsiteX5" fmla="*/ 1352 w 110222"/>
                      <a:gd name="connsiteY5" fmla="*/ 17 h 74407"/>
                      <a:gd name="connsiteX6" fmla="*/ 18 w 110222"/>
                      <a:gd name="connsiteY6" fmla="*/ 1351 h 74407"/>
                      <a:gd name="connsiteX7" fmla="*/ 18 w 110222"/>
                      <a:gd name="connsiteY7" fmla="*/ 73074 h 74407"/>
                      <a:gd name="connsiteX8" fmla="*/ 18 w 110222"/>
                      <a:gd name="connsiteY8" fmla="*/ 73645 h 74407"/>
                      <a:gd name="connsiteX9" fmla="*/ 780 w 110222"/>
                      <a:gd name="connsiteY9" fmla="*/ 74407 h 74407"/>
                      <a:gd name="connsiteX10" fmla="*/ 6019 w 110222"/>
                      <a:gd name="connsiteY10" fmla="*/ 74407 h 74407"/>
                      <a:gd name="connsiteX11" fmla="*/ 7162 w 110222"/>
                      <a:gd name="connsiteY11" fmla="*/ 73264 h 74407"/>
                      <a:gd name="connsiteX12" fmla="*/ 7162 w 110222"/>
                      <a:gd name="connsiteY12" fmla="*/ 56691 h 74407"/>
                      <a:gd name="connsiteX13" fmla="*/ 8686 w 110222"/>
                      <a:gd name="connsiteY13" fmla="*/ 55167 h 74407"/>
                      <a:gd name="connsiteX14" fmla="*/ 101555 w 110222"/>
                      <a:gd name="connsiteY14" fmla="*/ 55167 h 74407"/>
                      <a:gd name="connsiteX15" fmla="*/ 102221 w 110222"/>
                      <a:gd name="connsiteY15" fmla="*/ 55167 h 74407"/>
                      <a:gd name="connsiteX16" fmla="*/ 103079 w 110222"/>
                      <a:gd name="connsiteY16" fmla="*/ 56024 h 74407"/>
                      <a:gd name="connsiteX17" fmla="*/ 103079 w 110222"/>
                      <a:gd name="connsiteY17" fmla="*/ 62596 h 74407"/>
                      <a:gd name="connsiteX18" fmla="*/ 103079 w 110222"/>
                      <a:gd name="connsiteY18" fmla="*/ 73360 h 74407"/>
                      <a:gd name="connsiteX19" fmla="*/ 103650 w 110222"/>
                      <a:gd name="connsiteY19" fmla="*/ 74312 h 74407"/>
                      <a:gd name="connsiteX20" fmla="*/ 110222 w 110222"/>
                      <a:gd name="connsiteY20" fmla="*/ 74217 h 74407"/>
                      <a:gd name="connsiteX21" fmla="*/ 110222 w 110222"/>
                      <a:gd name="connsiteY21" fmla="*/ 38212 h 74407"/>
                      <a:gd name="connsiteX22" fmla="*/ 108889 w 110222"/>
                      <a:gd name="connsiteY22" fmla="*/ 38307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2" h="74407">
                        <a:moveTo>
                          <a:pt x="108889" y="38307"/>
                        </a:moveTo>
                        <a:cubicBezTo>
                          <a:pt x="75456" y="38307"/>
                          <a:pt x="42023" y="38307"/>
                          <a:pt x="8591" y="38307"/>
                        </a:cubicBezTo>
                        <a:cubicBezTo>
                          <a:pt x="7162" y="38307"/>
                          <a:pt x="7162" y="38307"/>
                          <a:pt x="7162" y="36879"/>
                        </a:cubicBezTo>
                        <a:cubicBezTo>
                          <a:pt x="7162" y="25068"/>
                          <a:pt x="7162" y="13257"/>
                          <a:pt x="7162" y="1446"/>
                        </a:cubicBezTo>
                        <a:cubicBezTo>
                          <a:pt x="7162" y="-173"/>
                          <a:pt x="7352" y="17"/>
                          <a:pt x="5638" y="17"/>
                        </a:cubicBezTo>
                        <a:cubicBezTo>
                          <a:pt x="4209" y="17"/>
                          <a:pt x="2780" y="112"/>
                          <a:pt x="1352" y="17"/>
                        </a:cubicBezTo>
                        <a:cubicBezTo>
                          <a:pt x="304" y="-78"/>
                          <a:pt x="18" y="207"/>
                          <a:pt x="18" y="1351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5"/>
                          <a:pt x="18" y="73645"/>
                        </a:cubicBezTo>
                        <a:cubicBezTo>
                          <a:pt x="-77" y="74312"/>
                          <a:pt x="209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1" y="74407"/>
                          <a:pt x="7162" y="74122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1"/>
                        </a:cubicBezTo>
                        <a:cubicBezTo>
                          <a:pt x="7162" y="55072"/>
                          <a:pt x="6971" y="55167"/>
                          <a:pt x="8686" y="55167"/>
                        </a:cubicBezTo>
                        <a:cubicBezTo>
                          <a:pt x="39642" y="55167"/>
                          <a:pt x="70598" y="55167"/>
                          <a:pt x="101555" y="55167"/>
                        </a:cubicBezTo>
                        <a:cubicBezTo>
                          <a:pt x="101745" y="55167"/>
                          <a:pt x="102031" y="55167"/>
                          <a:pt x="102221" y="55167"/>
                        </a:cubicBezTo>
                        <a:cubicBezTo>
                          <a:pt x="102888" y="55072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6"/>
                          <a:pt x="103079" y="62596"/>
                        </a:cubicBezTo>
                        <a:cubicBezTo>
                          <a:pt x="103079" y="66216"/>
                          <a:pt x="103079" y="69740"/>
                          <a:pt x="103079" y="73360"/>
                        </a:cubicBez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2" y="74407"/>
                          <a:pt x="110222" y="74217"/>
                        </a:cubicBezTo>
                        <a:cubicBezTo>
                          <a:pt x="110222" y="62215"/>
                          <a:pt x="110222" y="50214"/>
                          <a:pt x="110222" y="38212"/>
                        </a:cubicBezTo>
                        <a:cubicBezTo>
                          <a:pt x="109746" y="38212"/>
                          <a:pt x="109365" y="38307"/>
                          <a:pt x="108889" y="383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2262" name="Forme libre : forme 2261">
                    <a:extLst>
                      <a:ext uri="{FF2B5EF4-FFF2-40B4-BE49-F238E27FC236}">
                        <a16:creationId xmlns:a16="http://schemas.microsoft.com/office/drawing/2014/main" id="{9E80B72E-C24F-B6B8-C151-0DF73B3942BC}"/>
                      </a:ext>
                    </a:extLst>
                  </p:cNvPr>
                  <p:cNvSpPr/>
                  <p:nvPr/>
                </p:nvSpPr>
                <p:spPr>
                  <a:xfrm>
                    <a:off x="15711351" y="3834383"/>
                    <a:ext cx="71891" cy="19240"/>
                  </a:xfrm>
                  <a:custGeom>
                    <a:avLst/>
                    <a:gdLst>
                      <a:gd name="connsiteX0" fmla="*/ 1198 w 71891"/>
                      <a:gd name="connsiteY0" fmla="*/ 19240 h 19240"/>
                      <a:gd name="connsiteX1" fmla="*/ 35964 w 71891"/>
                      <a:gd name="connsiteY1" fmla="*/ 19240 h 19240"/>
                      <a:gd name="connsiteX2" fmla="*/ 70350 w 71891"/>
                      <a:gd name="connsiteY2" fmla="*/ 19240 h 19240"/>
                      <a:gd name="connsiteX3" fmla="*/ 71207 w 71891"/>
                      <a:gd name="connsiteY3" fmla="*/ 19240 h 19240"/>
                      <a:gd name="connsiteX4" fmla="*/ 71874 w 71891"/>
                      <a:gd name="connsiteY4" fmla="*/ 18574 h 19240"/>
                      <a:gd name="connsiteX5" fmla="*/ 71683 w 71891"/>
                      <a:gd name="connsiteY5" fmla="*/ 6382 h 19240"/>
                      <a:gd name="connsiteX6" fmla="*/ 69873 w 71891"/>
                      <a:gd name="connsiteY6" fmla="*/ 2096 h 19240"/>
                      <a:gd name="connsiteX7" fmla="*/ 64063 w 71891"/>
                      <a:gd name="connsiteY7" fmla="*/ 0 h 19240"/>
                      <a:gd name="connsiteX8" fmla="*/ 52347 w 71891"/>
                      <a:gd name="connsiteY8" fmla="*/ 0 h 19240"/>
                      <a:gd name="connsiteX9" fmla="*/ 8247 w 71891"/>
                      <a:gd name="connsiteY9" fmla="*/ 0 h 19240"/>
                      <a:gd name="connsiteX10" fmla="*/ 55 w 71891"/>
                      <a:gd name="connsiteY10" fmla="*/ 8096 h 19240"/>
                      <a:gd name="connsiteX11" fmla="*/ 55 w 71891"/>
                      <a:gd name="connsiteY11" fmla="*/ 18002 h 19240"/>
                      <a:gd name="connsiteX12" fmla="*/ 1198 w 71891"/>
                      <a:gd name="connsiteY12" fmla="*/ 19240 h 19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91" h="19240">
                        <a:moveTo>
                          <a:pt x="1198" y="19240"/>
                        </a:moveTo>
                        <a:cubicBezTo>
                          <a:pt x="12819" y="19240"/>
                          <a:pt x="24344" y="19240"/>
                          <a:pt x="35964" y="19240"/>
                        </a:cubicBezTo>
                        <a:cubicBezTo>
                          <a:pt x="47394" y="19240"/>
                          <a:pt x="58824" y="19240"/>
                          <a:pt x="70350" y="19240"/>
                        </a:cubicBezTo>
                        <a:cubicBezTo>
                          <a:pt x="70635" y="19240"/>
                          <a:pt x="70921" y="19240"/>
                          <a:pt x="71207" y="19240"/>
                        </a:cubicBezTo>
                        <a:cubicBezTo>
                          <a:pt x="71683" y="19240"/>
                          <a:pt x="71969" y="19050"/>
                          <a:pt x="71874" y="18574"/>
                        </a:cubicBezTo>
                        <a:cubicBezTo>
                          <a:pt x="71778" y="14478"/>
                          <a:pt x="72064" y="10478"/>
                          <a:pt x="71683" y="6382"/>
                        </a:cubicBezTo>
                        <a:cubicBezTo>
                          <a:pt x="71493" y="4763"/>
                          <a:pt x="71016" y="3334"/>
                          <a:pt x="69873" y="2096"/>
                        </a:cubicBezTo>
                        <a:cubicBezTo>
                          <a:pt x="68254" y="476"/>
                          <a:pt x="66254" y="0"/>
                          <a:pt x="64063" y="0"/>
                        </a:cubicBezTo>
                        <a:cubicBezTo>
                          <a:pt x="60158" y="0"/>
                          <a:pt x="56253" y="0"/>
                          <a:pt x="52347" y="0"/>
                        </a:cubicBezTo>
                        <a:cubicBezTo>
                          <a:pt x="37679" y="0"/>
                          <a:pt x="22915" y="0"/>
                          <a:pt x="8247" y="0"/>
                        </a:cubicBezTo>
                        <a:cubicBezTo>
                          <a:pt x="2722" y="0"/>
                          <a:pt x="150" y="2572"/>
                          <a:pt x="55" y="8096"/>
                        </a:cubicBezTo>
                        <a:cubicBezTo>
                          <a:pt x="-40" y="11430"/>
                          <a:pt x="55" y="14669"/>
                          <a:pt x="55" y="18002"/>
                        </a:cubicBezTo>
                        <a:cubicBezTo>
                          <a:pt x="-135" y="19050"/>
                          <a:pt x="150" y="19240"/>
                          <a:pt x="1198" y="192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2263" name="Forme libre : forme 2262">
                    <a:extLst>
                      <a:ext uri="{FF2B5EF4-FFF2-40B4-BE49-F238E27FC236}">
                        <a16:creationId xmlns:a16="http://schemas.microsoft.com/office/drawing/2014/main" id="{60A428FD-26DD-480B-3AD6-D5BB4EE724D7}"/>
                      </a:ext>
                    </a:extLst>
                  </p:cNvPr>
                  <p:cNvSpPr/>
                  <p:nvPr/>
                </p:nvSpPr>
                <p:spPr>
                  <a:xfrm>
                    <a:off x="15686831" y="3834002"/>
                    <a:ext cx="20097" cy="20097"/>
                  </a:xfrm>
                  <a:custGeom>
                    <a:avLst/>
                    <a:gdLst>
                      <a:gd name="connsiteX0" fmla="*/ 10097 w 20097"/>
                      <a:gd name="connsiteY0" fmla="*/ 20098 h 20097"/>
                      <a:gd name="connsiteX1" fmla="*/ 20098 w 20097"/>
                      <a:gd name="connsiteY1" fmla="*/ 10096 h 20097"/>
                      <a:gd name="connsiteX2" fmla="*/ 10001 w 20097"/>
                      <a:gd name="connsiteY2" fmla="*/ 0 h 20097"/>
                      <a:gd name="connsiteX3" fmla="*/ 0 w 20097"/>
                      <a:gd name="connsiteY3" fmla="*/ 10001 h 20097"/>
                      <a:gd name="connsiteX4" fmla="*/ 10097 w 20097"/>
                      <a:gd name="connsiteY4" fmla="*/ 20098 h 20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7">
                        <a:moveTo>
                          <a:pt x="10097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7"/>
                          <a:pt x="15431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526"/>
                          <a:pt x="4572" y="20098"/>
                          <a:pt x="10097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2252" name="Graphique 9">
              <a:extLst>
                <a:ext uri="{FF2B5EF4-FFF2-40B4-BE49-F238E27FC236}">
                  <a16:creationId xmlns:a16="http://schemas.microsoft.com/office/drawing/2014/main" id="{7F9086D8-C696-D775-38EE-7DF0260B46AB}"/>
                </a:ext>
              </a:extLst>
            </p:cNvPr>
            <p:cNvGrpSpPr/>
            <p:nvPr/>
          </p:nvGrpSpPr>
          <p:grpSpPr>
            <a:xfrm>
              <a:off x="15677687" y="3435571"/>
              <a:ext cx="259079" cy="55721"/>
              <a:chOff x="15677687" y="3435571"/>
              <a:chExt cx="259079" cy="55721"/>
            </a:xfrm>
            <a:solidFill>
              <a:srgbClr val="E30613"/>
            </a:solidFill>
          </p:grpSpPr>
          <p:sp>
            <p:nvSpPr>
              <p:cNvPr id="2253" name="Forme libre : forme 2252">
                <a:extLst>
                  <a:ext uri="{FF2B5EF4-FFF2-40B4-BE49-F238E27FC236}">
                    <a16:creationId xmlns:a16="http://schemas.microsoft.com/office/drawing/2014/main" id="{6A42B757-76EE-3D84-C2A7-FCE1DBDC6F05}"/>
                  </a:ext>
                </a:extLst>
              </p:cNvPr>
              <p:cNvSpPr/>
              <p:nvPr/>
            </p:nvSpPr>
            <p:spPr>
              <a:xfrm>
                <a:off x="15743886" y="3435571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40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40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2254" name="Forme libre : forme 2253">
                <a:extLst>
                  <a:ext uri="{FF2B5EF4-FFF2-40B4-BE49-F238E27FC236}">
                    <a16:creationId xmlns:a16="http://schemas.microsoft.com/office/drawing/2014/main" id="{2605A582-E867-6E1B-68A0-62D58E02E0C4}"/>
                  </a:ext>
                </a:extLst>
              </p:cNvPr>
              <p:cNvSpPr/>
              <p:nvPr/>
            </p:nvSpPr>
            <p:spPr>
              <a:xfrm>
                <a:off x="15677687" y="3435571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2255" name="Forme libre : forme 2254">
                <a:extLst>
                  <a:ext uri="{FF2B5EF4-FFF2-40B4-BE49-F238E27FC236}">
                    <a16:creationId xmlns:a16="http://schemas.microsoft.com/office/drawing/2014/main" id="{2068273A-FDE7-58AE-1C08-CC5C131C7E04}"/>
                  </a:ext>
                </a:extLst>
              </p:cNvPr>
              <p:cNvSpPr/>
              <p:nvPr/>
            </p:nvSpPr>
            <p:spPr>
              <a:xfrm>
                <a:off x="15810085" y="3435571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56" name="Forme libre : forme 2255">
                <a:extLst>
                  <a:ext uri="{FF2B5EF4-FFF2-40B4-BE49-F238E27FC236}">
                    <a16:creationId xmlns:a16="http://schemas.microsoft.com/office/drawing/2014/main" id="{77F6C913-47C5-C665-17FB-C668BE0C0DCA}"/>
                  </a:ext>
                </a:extLst>
              </p:cNvPr>
              <p:cNvSpPr/>
              <p:nvPr/>
            </p:nvSpPr>
            <p:spPr>
              <a:xfrm>
                <a:off x="15878189" y="3435571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8C82D49-0007-24A9-C381-3BCEF3BD1DB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>
              <a:gd name="connsiteX0" fmla="*/ 7346059 w 12192000"/>
              <a:gd name="connsiteY0" fmla="*/ 722880 h 6858000"/>
              <a:gd name="connsiteX1" fmla="*/ 7133590 w 12192000"/>
              <a:gd name="connsiteY1" fmla="*/ 935349 h 6858000"/>
              <a:gd name="connsiteX2" fmla="*/ 7133590 w 12192000"/>
              <a:gd name="connsiteY2" fmla="*/ 6340710 h 6858000"/>
              <a:gd name="connsiteX3" fmla="*/ 7346059 w 12192000"/>
              <a:gd name="connsiteY3" fmla="*/ 6553179 h 6858000"/>
              <a:gd name="connsiteX4" fmla="*/ 11716179 w 12192000"/>
              <a:gd name="connsiteY4" fmla="*/ 6553179 h 6858000"/>
              <a:gd name="connsiteX5" fmla="*/ 11928648 w 12192000"/>
              <a:gd name="connsiteY5" fmla="*/ 6340710 h 6858000"/>
              <a:gd name="connsiteX6" fmla="*/ 11928648 w 12192000"/>
              <a:gd name="connsiteY6" fmla="*/ 935349 h 6858000"/>
              <a:gd name="connsiteX7" fmla="*/ 11716179 w 12192000"/>
              <a:gd name="connsiteY7" fmla="*/ 72288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7346059" y="722880"/>
                </a:moveTo>
                <a:cubicBezTo>
                  <a:pt x="7228716" y="722880"/>
                  <a:pt x="7133590" y="818006"/>
                  <a:pt x="7133590" y="935349"/>
                </a:cubicBezTo>
                <a:lnTo>
                  <a:pt x="7133590" y="6340710"/>
                </a:lnTo>
                <a:cubicBezTo>
                  <a:pt x="7133590" y="6458053"/>
                  <a:pt x="7228716" y="6553179"/>
                  <a:pt x="7346059" y="6553179"/>
                </a:cubicBezTo>
                <a:lnTo>
                  <a:pt x="11716179" y="6553179"/>
                </a:lnTo>
                <a:cubicBezTo>
                  <a:pt x="11833522" y="6553179"/>
                  <a:pt x="11928648" y="6458053"/>
                  <a:pt x="11928648" y="6340710"/>
                </a:cubicBezTo>
                <a:lnTo>
                  <a:pt x="11928648" y="935349"/>
                </a:lnTo>
                <a:cubicBezTo>
                  <a:pt x="11928648" y="818006"/>
                  <a:pt x="11833522" y="722880"/>
                  <a:pt x="11716179" y="7228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dist="114300" dir="2160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dirty="0">
                <a:solidFill>
                  <a:schemeClr val="lt1">
                    <a:alpha val="0"/>
                  </a:schemeClr>
                </a:solidFill>
              </a:rPr>
              <a:t>00000</a:t>
            </a:r>
          </a:p>
        </p:txBody>
      </p:sp>
      <p:pic>
        <p:nvPicPr>
          <p:cNvPr id="2422" name="Picture 505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A6E314CA-6376-9F6B-B27D-930D488C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6372695">
            <a:off x="-2950234" y="2260509"/>
            <a:ext cx="9525000" cy="6686550"/>
          </a:xfrm>
          <a:prstGeom prst="rect">
            <a:avLst/>
          </a:prstGeom>
        </p:spPr>
      </p:pic>
      <p:sp>
        <p:nvSpPr>
          <p:cNvPr id="502" name="TextBox 501">
            <a:extLst>
              <a:ext uri="{FF2B5EF4-FFF2-40B4-BE49-F238E27FC236}">
                <a16:creationId xmlns:a16="http://schemas.microsoft.com/office/drawing/2014/main" id="{84FDD5EE-8937-7307-C1F6-E88EAC2BB2AE}"/>
              </a:ext>
            </a:extLst>
          </p:cNvPr>
          <p:cNvSpPr txBox="1"/>
          <p:nvPr/>
        </p:nvSpPr>
        <p:spPr>
          <a:xfrm>
            <a:off x="227013" y="2303675"/>
            <a:ext cx="4111703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Hôtel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Marina Adelphia :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4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*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- 70 chambres</a:t>
            </a:r>
          </a:p>
          <a:p>
            <a:pPr marL="17145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tx2"/>
                </a:solidFill>
              </a:rPr>
              <a:t>Hôtel</a:t>
            </a:r>
            <a:r>
              <a:rPr lang="fr-FR" sz="1400" b="1" dirty="0">
                <a:solidFill>
                  <a:schemeClr val="tx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Miura</a:t>
            </a:r>
            <a:r>
              <a:rPr lang="fr-FR" b="1" dirty="0">
                <a:solidFill>
                  <a:schemeClr val="accent2"/>
                </a:solidFill>
              </a:rPr>
              <a:t>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4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- 61 chambres</a:t>
            </a:r>
          </a:p>
          <a:p>
            <a:pPr marL="171450" lvl="0" indent="-171450">
              <a:spcBef>
                <a:spcPts val="600"/>
              </a:spcBef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chemeClr val="tx2"/>
                </a:solidFill>
              </a:rPr>
              <a:t>Hôtel </a:t>
            </a:r>
            <a:r>
              <a:rPr lang="fr-FR" b="1" dirty="0">
                <a:solidFill>
                  <a:schemeClr val="accent2"/>
                </a:solidFill>
              </a:rPr>
              <a:t>Aquakub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 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- 50 chambres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Résidence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Azuréa</a:t>
            </a:r>
            <a:r>
              <a:rPr lang="fr-FR" b="1" dirty="0">
                <a:solidFill>
                  <a:schemeClr val="accent2"/>
                </a:solidFill>
              </a:rPr>
              <a:t>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- 61 chambres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Shana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Hôtel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3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*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- 39 chambres</a:t>
            </a:r>
          </a:p>
        </p:txBody>
      </p:sp>
      <p:sp>
        <p:nvSpPr>
          <p:cNvPr id="509" name="TextBox 26">
            <a:extLst>
              <a:ext uri="{FF2B5EF4-FFF2-40B4-BE49-F238E27FC236}">
                <a16:creationId xmlns:a16="http://schemas.microsoft.com/office/drawing/2014/main" id="{BF738F73-62F6-3AC5-6EBE-296B6E16795C}"/>
              </a:ext>
            </a:extLst>
          </p:cNvPr>
          <p:cNvSpPr txBox="1"/>
          <p:nvPr/>
        </p:nvSpPr>
        <p:spPr>
          <a:xfrm>
            <a:off x="227013" y="792220"/>
            <a:ext cx="5738750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6000">
                <a:solidFill>
                  <a:srgbClr val="1A4E66"/>
                </a:solidFill>
                <a:latin typeface="Bebas Neue Bold" panose="020B0606020202050201" pitchFamily="34" charset="0"/>
              </a:rPr>
              <a:t> HOTELS </a:t>
            </a:r>
            <a:r>
              <a:rPr lang="fr-FR" sz="6000">
                <a:solidFill>
                  <a:schemeClr val="bg2"/>
                </a:solidFill>
                <a:latin typeface="Bebas Neue Bold" panose="020B0606020202050201" pitchFamily="34" charset="0"/>
              </a:rPr>
              <a:t>AU BORD DU Lac</a:t>
            </a:r>
            <a:r>
              <a:rPr lang="fr-FR" b="1">
                <a:solidFill>
                  <a:schemeClr val="bg2"/>
                </a:solidFill>
              </a:rPr>
              <a:t> </a:t>
            </a:r>
            <a:endParaRPr kumimoji="0" lang="fr-FR" sz="6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Bebas Neue Bold" panose="020B0606020202050201" pitchFamily="34" charset="0"/>
            </a:endParaRPr>
          </a:p>
        </p:txBody>
      </p:sp>
      <p:grpSp>
        <p:nvGrpSpPr>
          <p:cNvPr id="2774" name="Graphique 9">
            <a:extLst>
              <a:ext uri="{FF2B5EF4-FFF2-40B4-BE49-F238E27FC236}">
                <a16:creationId xmlns:a16="http://schemas.microsoft.com/office/drawing/2014/main" id="{E2650132-3145-124F-A3CA-961A94D05F4F}"/>
              </a:ext>
            </a:extLst>
          </p:cNvPr>
          <p:cNvGrpSpPr/>
          <p:nvPr/>
        </p:nvGrpSpPr>
        <p:grpSpPr>
          <a:xfrm>
            <a:off x="9101294" y="946217"/>
            <a:ext cx="1638283" cy="277254"/>
            <a:chOff x="17591069" y="489108"/>
            <a:chExt cx="1607438" cy="272034"/>
          </a:xfrm>
          <a:solidFill>
            <a:srgbClr val="312783"/>
          </a:solidFill>
        </p:grpSpPr>
        <p:sp>
          <p:nvSpPr>
            <p:cNvPr id="2775" name="Forme libre : forme 2774">
              <a:extLst>
                <a:ext uri="{FF2B5EF4-FFF2-40B4-BE49-F238E27FC236}">
                  <a16:creationId xmlns:a16="http://schemas.microsoft.com/office/drawing/2014/main" id="{B5480CC5-8A2F-0BEC-37D1-05052E7240F6}"/>
                </a:ext>
              </a:extLst>
            </p:cNvPr>
            <p:cNvSpPr/>
            <p:nvPr/>
          </p:nvSpPr>
          <p:spPr>
            <a:xfrm>
              <a:off x="17591069" y="491775"/>
              <a:ext cx="145161" cy="266699"/>
            </a:xfrm>
            <a:custGeom>
              <a:avLst/>
              <a:gdLst>
                <a:gd name="connsiteX0" fmla="*/ 105156 w 145161"/>
                <a:gd name="connsiteY0" fmla="*/ 212979 h 266699"/>
                <a:gd name="connsiteX1" fmla="*/ 37719 w 145161"/>
                <a:gd name="connsiteY1" fmla="*/ 212979 h 266699"/>
                <a:gd name="connsiteX2" fmla="*/ 27432 w 145161"/>
                <a:gd name="connsiteY2" fmla="*/ 266700 h 266699"/>
                <a:gd name="connsiteX3" fmla="*/ 0 w 145161"/>
                <a:gd name="connsiteY3" fmla="*/ 266700 h 266699"/>
                <a:gd name="connsiteX4" fmla="*/ 51054 w 145161"/>
                <a:gd name="connsiteY4" fmla="*/ 0 h 266699"/>
                <a:gd name="connsiteX5" fmla="*/ 94107 w 145161"/>
                <a:gd name="connsiteY5" fmla="*/ 0 h 266699"/>
                <a:gd name="connsiteX6" fmla="*/ 145161 w 145161"/>
                <a:gd name="connsiteY6" fmla="*/ 266700 h 266699"/>
                <a:gd name="connsiteX7" fmla="*/ 115443 w 145161"/>
                <a:gd name="connsiteY7" fmla="*/ 266700 h 266699"/>
                <a:gd name="connsiteX8" fmla="*/ 105156 w 145161"/>
                <a:gd name="connsiteY8" fmla="*/ 212979 h 266699"/>
                <a:gd name="connsiteX9" fmla="*/ 70866 w 145161"/>
                <a:gd name="connsiteY9" fmla="*/ 33528 h 266699"/>
                <a:gd name="connsiteX10" fmla="*/ 41529 w 145161"/>
                <a:gd name="connsiteY10" fmla="*/ 187452 h 266699"/>
                <a:gd name="connsiteX11" fmla="*/ 100965 w 145161"/>
                <a:gd name="connsiteY11" fmla="*/ 187452 h 266699"/>
                <a:gd name="connsiteX12" fmla="*/ 70866 w 145161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1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6" name="Forme libre : forme 2775">
              <a:extLst>
                <a:ext uri="{FF2B5EF4-FFF2-40B4-BE49-F238E27FC236}">
                  <a16:creationId xmlns:a16="http://schemas.microsoft.com/office/drawing/2014/main" id="{D92461EF-C01B-21DF-0FDA-C646EA883346}"/>
                </a:ext>
              </a:extLst>
            </p:cNvPr>
            <p:cNvSpPr/>
            <p:nvPr/>
          </p:nvSpPr>
          <p:spPr>
            <a:xfrm>
              <a:off x="17763281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7" name="Forme libre : forme 2776">
              <a:extLst>
                <a:ext uri="{FF2B5EF4-FFF2-40B4-BE49-F238E27FC236}">
                  <a16:creationId xmlns:a16="http://schemas.microsoft.com/office/drawing/2014/main" id="{E364A8C2-E54B-FB5C-9EFD-6DB889C93498}"/>
                </a:ext>
              </a:extLst>
            </p:cNvPr>
            <p:cNvSpPr/>
            <p:nvPr/>
          </p:nvSpPr>
          <p:spPr>
            <a:xfrm>
              <a:off x="17820812" y="491775"/>
              <a:ext cx="148209" cy="266699"/>
            </a:xfrm>
            <a:custGeom>
              <a:avLst/>
              <a:gdLst>
                <a:gd name="connsiteX0" fmla="*/ 116967 w 148209"/>
                <a:gd name="connsiteY0" fmla="*/ 266700 h 266699"/>
                <a:gd name="connsiteX1" fmla="*/ 72771 w 148209"/>
                <a:gd name="connsiteY1" fmla="*/ 151638 h 266699"/>
                <a:gd name="connsiteX2" fmla="*/ 28194 w 148209"/>
                <a:gd name="connsiteY2" fmla="*/ 266700 h 266699"/>
                <a:gd name="connsiteX3" fmla="*/ 0 w 148209"/>
                <a:gd name="connsiteY3" fmla="*/ 266700 h 266699"/>
                <a:gd name="connsiteX4" fmla="*/ 53721 w 148209"/>
                <a:gd name="connsiteY4" fmla="*/ 129159 h 266699"/>
                <a:gd name="connsiteX5" fmla="*/ 3429 w 148209"/>
                <a:gd name="connsiteY5" fmla="*/ 0 h 266699"/>
                <a:gd name="connsiteX6" fmla="*/ 34290 w 148209"/>
                <a:gd name="connsiteY6" fmla="*/ 0 h 266699"/>
                <a:gd name="connsiteX7" fmla="*/ 75438 w 148209"/>
                <a:gd name="connsiteY7" fmla="*/ 106680 h 266699"/>
                <a:gd name="connsiteX8" fmla="*/ 116967 w 148209"/>
                <a:gd name="connsiteY8" fmla="*/ 0 h 266699"/>
                <a:gd name="connsiteX9" fmla="*/ 144780 w 148209"/>
                <a:gd name="connsiteY9" fmla="*/ 0 h 266699"/>
                <a:gd name="connsiteX10" fmla="*/ 94869 w 148209"/>
                <a:gd name="connsiteY10" fmla="*/ 129159 h 266699"/>
                <a:gd name="connsiteX11" fmla="*/ 148209 w 148209"/>
                <a:gd name="connsiteY11" fmla="*/ 266700 h 266699"/>
                <a:gd name="connsiteX12" fmla="*/ 116967 w 148209"/>
                <a:gd name="connsiteY12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209" h="266699">
                  <a:moveTo>
                    <a:pt x="116967" y="266700"/>
                  </a:moveTo>
                  <a:lnTo>
                    <a:pt x="72771" y="151638"/>
                  </a:lnTo>
                  <a:lnTo>
                    <a:pt x="28194" y="266700"/>
                  </a:lnTo>
                  <a:lnTo>
                    <a:pt x="0" y="266700"/>
                  </a:lnTo>
                  <a:lnTo>
                    <a:pt x="53721" y="129159"/>
                  </a:lnTo>
                  <a:lnTo>
                    <a:pt x="3429" y="0"/>
                  </a:lnTo>
                  <a:lnTo>
                    <a:pt x="34290" y="0"/>
                  </a:lnTo>
                  <a:lnTo>
                    <a:pt x="75438" y="106680"/>
                  </a:lnTo>
                  <a:lnTo>
                    <a:pt x="116967" y="0"/>
                  </a:lnTo>
                  <a:lnTo>
                    <a:pt x="144780" y="0"/>
                  </a:lnTo>
                  <a:lnTo>
                    <a:pt x="94869" y="129159"/>
                  </a:lnTo>
                  <a:lnTo>
                    <a:pt x="148209" y="266700"/>
                  </a:lnTo>
                  <a:lnTo>
                    <a:pt x="116967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8" name="Forme libre : forme 2777">
              <a:extLst>
                <a:ext uri="{FF2B5EF4-FFF2-40B4-BE49-F238E27FC236}">
                  <a16:creationId xmlns:a16="http://schemas.microsoft.com/office/drawing/2014/main" id="{72FB79A6-8271-D244-392F-CC14A4F8B704}"/>
                </a:ext>
              </a:extLst>
            </p:cNvPr>
            <p:cNvSpPr/>
            <p:nvPr/>
          </p:nvSpPr>
          <p:spPr>
            <a:xfrm>
              <a:off x="18059699" y="491775"/>
              <a:ext cx="105917" cy="266699"/>
            </a:xfrm>
            <a:custGeom>
              <a:avLst/>
              <a:gdLst>
                <a:gd name="connsiteX0" fmla="*/ 105918 w 105917"/>
                <a:gd name="connsiteY0" fmla="*/ 266700 h 266699"/>
                <a:gd name="connsiteX1" fmla="*/ 0 w 105917"/>
                <a:gd name="connsiteY1" fmla="*/ 266700 h 266699"/>
                <a:gd name="connsiteX2" fmla="*/ 0 w 105917"/>
                <a:gd name="connsiteY2" fmla="*/ 0 h 266699"/>
                <a:gd name="connsiteX3" fmla="*/ 29718 w 105917"/>
                <a:gd name="connsiteY3" fmla="*/ 0 h 266699"/>
                <a:gd name="connsiteX4" fmla="*/ 29718 w 105917"/>
                <a:gd name="connsiteY4" fmla="*/ 239649 h 266699"/>
                <a:gd name="connsiteX5" fmla="*/ 105918 w 105917"/>
                <a:gd name="connsiteY5" fmla="*/ 239649 h 266699"/>
                <a:gd name="connsiteX6" fmla="*/ 105918 w 105917"/>
                <a:gd name="connsiteY6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917" h="266699">
                  <a:moveTo>
                    <a:pt x="105918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29718" y="0"/>
                  </a:lnTo>
                  <a:lnTo>
                    <a:pt x="29718" y="239649"/>
                  </a:lnTo>
                  <a:lnTo>
                    <a:pt x="105918" y="239649"/>
                  </a:lnTo>
                  <a:lnTo>
                    <a:pt x="105918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9" name="Forme libre : forme 2778">
              <a:extLst>
                <a:ext uri="{FF2B5EF4-FFF2-40B4-BE49-F238E27FC236}">
                  <a16:creationId xmlns:a16="http://schemas.microsoft.com/office/drawing/2014/main" id="{849BF288-D924-FB33-BEF1-769AEDC2A553}"/>
                </a:ext>
              </a:extLst>
            </p:cNvPr>
            <p:cNvSpPr/>
            <p:nvPr/>
          </p:nvSpPr>
          <p:spPr>
            <a:xfrm>
              <a:off x="18191906" y="491775"/>
              <a:ext cx="109727" cy="266699"/>
            </a:xfrm>
            <a:custGeom>
              <a:avLst/>
              <a:gdLst>
                <a:gd name="connsiteX0" fmla="*/ 29718 w 109727"/>
                <a:gd name="connsiteY0" fmla="*/ 118110 h 266699"/>
                <a:gd name="connsiteX1" fmla="*/ 94869 w 109727"/>
                <a:gd name="connsiteY1" fmla="*/ 118110 h 266699"/>
                <a:gd name="connsiteX2" fmla="*/ 94869 w 109727"/>
                <a:gd name="connsiteY2" fmla="*/ 144780 h 266699"/>
                <a:gd name="connsiteX3" fmla="*/ 29718 w 109727"/>
                <a:gd name="connsiteY3" fmla="*/ 144780 h 266699"/>
                <a:gd name="connsiteX4" fmla="*/ 29718 w 109727"/>
                <a:gd name="connsiteY4" fmla="*/ 239649 h 266699"/>
                <a:gd name="connsiteX5" fmla="*/ 109728 w 109727"/>
                <a:gd name="connsiteY5" fmla="*/ 239649 h 266699"/>
                <a:gd name="connsiteX6" fmla="*/ 109728 w 109727"/>
                <a:gd name="connsiteY6" fmla="*/ 266700 h 266699"/>
                <a:gd name="connsiteX7" fmla="*/ 0 w 109727"/>
                <a:gd name="connsiteY7" fmla="*/ 266700 h 266699"/>
                <a:gd name="connsiteX8" fmla="*/ 0 w 109727"/>
                <a:gd name="connsiteY8" fmla="*/ 0 h 266699"/>
                <a:gd name="connsiteX9" fmla="*/ 109728 w 109727"/>
                <a:gd name="connsiteY9" fmla="*/ 0 h 266699"/>
                <a:gd name="connsiteX10" fmla="*/ 109728 w 109727"/>
                <a:gd name="connsiteY10" fmla="*/ 27051 h 266699"/>
                <a:gd name="connsiteX11" fmla="*/ 29718 w 109727"/>
                <a:gd name="connsiteY11" fmla="*/ 27051 h 266699"/>
                <a:gd name="connsiteX12" fmla="*/ 29718 w 109727"/>
                <a:gd name="connsiteY12" fmla="*/ 11811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727" h="266699">
                  <a:moveTo>
                    <a:pt x="29718" y="118110"/>
                  </a:moveTo>
                  <a:lnTo>
                    <a:pt x="94869" y="118110"/>
                  </a:lnTo>
                  <a:lnTo>
                    <a:pt x="94869" y="144780"/>
                  </a:lnTo>
                  <a:lnTo>
                    <a:pt x="29718" y="144780"/>
                  </a:lnTo>
                  <a:lnTo>
                    <a:pt x="29718" y="239649"/>
                  </a:lnTo>
                  <a:lnTo>
                    <a:pt x="109728" y="239649"/>
                  </a:lnTo>
                  <a:lnTo>
                    <a:pt x="109728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109728" y="0"/>
                  </a:lnTo>
                  <a:lnTo>
                    <a:pt x="109728" y="27051"/>
                  </a:lnTo>
                  <a:lnTo>
                    <a:pt x="29718" y="27051"/>
                  </a:lnTo>
                  <a:lnTo>
                    <a:pt x="29718" y="11811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0" name="Forme libre : forme 2779">
              <a:extLst>
                <a:ext uri="{FF2B5EF4-FFF2-40B4-BE49-F238E27FC236}">
                  <a16:creationId xmlns:a16="http://schemas.microsoft.com/office/drawing/2014/main" id="{76389FF6-6BF2-B4A1-8EE1-AEDC07974C53}"/>
                </a:ext>
              </a:extLst>
            </p:cNvPr>
            <p:cNvSpPr/>
            <p:nvPr/>
          </p:nvSpPr>
          <p:spPr>
            <a:xfrm>
              <a:off x="18328685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7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7 w 120014"/>
                <a:gd name="connsiteY9" fmla="*/ 90869 h 272034"/>
                <a:gd name="connsiteX10" fmla="*/ 53721 w 120014"/>
                <a:gd name="connsiteY10" fmla="*/ 111062 h 272034"/>
                <a:gd name="connsiteX11" fmla="*/ 75247 w 120014"/>
                <a:gd name="connsiteY11" fmla="*/ 129350 h 272034"/>
                <a:gd name="connsiteX12" fmla="*/ 96774 w 120014"/>
                <a:gd name="connsiteY12" fmla="*/ 148781 h 272034"/>
                <a:gd name="connsiteX13" fmla="*/ 113347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49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1" y="0"/>
                    <a:pt x="60197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5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8" y="27051"/>
                    <a:pt x="60960" y="27051"/>
                  </a:cubicBezTo>
                  <a:cubicBezTo>
                    <a:pt x="40671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7" y="90869"/>
                  </a:cubicBezTo>
                  <a:cubicBezTo>
                    <a:pt x="41624" y="98870"/>
                    <a:pt x="47148" y="105632"/>
                    <a:pt x="53721" y="111062"/>
                  </a:cubicBezTo>
                  <a:cubicBezTo>
                    <a:pt x="60293" y="116491"/>
                    <a:pt x="67532" y="122587"/>
                    <a:pt x="75247" y="129350"/>
                  </a:cubicBezTo>
                  <a:cubicBezTo>
                    <a:pt x="82962" y="136112"/>
                    <a:pt x="90201" y="142589"/>
                    <a:pt x="96774" y="148781"/>
                  </a:cubicBezTo>
                  <a:cubicBezTo>
                    <a:pt x="103346" y="154972"/>
                    <a:pt x="108871" y="163068"/>
                    <a:pt x="113347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6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49" y="254318"/>
                  </a:cubicBezTo>
                  <a:cubicBezTo>
                    <a:pt x="5048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4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1" y="160782"/>
                    <a:pt x="61626" y="155543"/>
                    <a:pt x="55245" y="150495"/>
                  </a:cubicBezTo>
                  <a:cubicBezTo>
                    <a:pt x="48863" y="145447"/>
                    <a:pt x="42576" y="140113"/>
                    <a:pt x="36195" y="134493"/>
                  </a:cubicBezTo>
                  <a:cubicBezTo>
                    <a:pt x="29813" y="128873"/>
                    <a:pt x="24098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1" name="Forme libre : forme 2780">
              <a:extLst>
                <a:ext uri="{FF2B5EF4-FFF2-40B4-BE49-F238E27FC236}">
                  <a16:creationId xmlns:a16="http://schemas.microsoft.com/office/drawing/2014/main" id="{3EFB5D55-0997-6154-2ABD-3DF6F8E0B5D6}"/>
                </a:ext>
              </a:extLst>
            </p:cNvPr>
            <p:cNvSpPr/>
            <p:nvPr/>
          </p:nvSpPr>
          <p:spPr>
            <a:xfrm>
              <a:off x="18541283" y="491775"/>
              <a:ext cx="122301" cy="266699"/>
            </a:xfrm>
            <a:custGeom>
              <a:avLst/>
              <a:gdLst>
                <a:gd name="connsiteX0" fmla="*/ 0 w 122301"/>
                <a:gd name="connsiteY0" fmla="*/ 0 h 266699"/>
                <a:gd name="connsiteX1" fmla="*/ 59817 w 122301"/>
                <a:gd name="connsiteY1" fmla="*/ 0 h 266699"/>
                <a:gd name="connsiteX2" fmla="*/ 104013 w 122301"/>
                <a:gd name="connsiteY2" fmla="*/ 14478 h 266699"/>
                <a:gd name="connsiteX3" fmla="*/ 117729 w 122301"/>
                <a:gd name="connsiteY3" fmla="*/ 59055 h 266699"/>
                <a:gd name="connsiteX4" fmla="*/ 117729 w 122301"/>
                <a:gd name="connsiteY4" fmla="*/ 71628 h 266699"/>
                <a:gd name="connsiteX5" fmla="*/ 110490 w 122301"/>
                <a:gd name="connsiteY5" fmla="*/ 106490 h 266699"/>
                <a:gd name="connsiteX6" fmla="*/ 86487 w 122301"/>
                <a:gd name="connsiteY6" fmla="*/ 124587 h 266699"/>
                <a:gd name="connsiteX7" fmla="*/ 122301 w 122301"/>
                <a:gd name="connsiteY7" fmla="*/ 181737 h 266699"/>
                <a:gd name="connsiteX8" fmla="*/ 122301 w 122301"/>
                <a:gd name="connsiteY8" fmla="*/ 204216 h 266699"/>
                <a:gd name="connsiteX9" fmla="*/ 61341 w 122301"/>
                <a:gd name="connsiteY9" fmla="*/ 266700 h 266699"/>
                <a:gd name="connsiteX10" fmla="*/ 0 w 122301"/>
                <a:gd name="connsiteY10" fmla="*/ 266700 h 266699"/>
                <a:gd name="connsiteX11" fmla="*/ 0 w 122301"/>
                <a:gd name="connsiteY11" fmla="*/ 0 h 266699"/>
                <a:gd name="connsiteX12" fmla="*/ 29719 w 122301"/>
                <a:gd name="connsiteY12" fmla="*/ 113157 h 266699"/>
                <a:gd name="connsiteX13" fmla="*/ 52578 w 122301"/>
                <a:gd name="connsiteY13" fmla="*/ 113157 h 266699"/>
                <a:gd name="connsiteX14" fmla="*/ 79820 w 122301"/>
                <a:gd name="connsiteY14" fmla="*/ 105537 h 266699"/>
                <a:gd name="connsiteX15" fmla="*/ 88392 w 122301"/>
                <a:gd name="connsiteY15" fmla="*/ 77724 h 266699"/>
                <a:gd name="connsiteX16" fmla="*/ 88392 w 122301"/>
                <a:gd name="connsiteY16" fmla="*/ 62103 h 266699"/>
                <a:gd name="connsiteX17" fmla="*/ 81535 w 122301"/>
                <a:gd name="connsiteY17" fmla="*/ 35623 h 266699"/>
                <a:gd name="connsiteX18" fmla="*/ 59055 w 122301"/>
                <a:gd name="connsiteY18" fmla="*/ 27051 h 266699"/>
                <a:gd name="connsiteX19" fmla="*/ 29719 w 122301"/>
                <a:gd name="connsiteY19" fmla="*/ 27051 h 266699"/>
                <a:gd name="connsiteX20" fmla="*/ 29719 w 122301"/>
                <a:gd name="connsiteY20" fmla="*/ 113157 h 266699"/>
                <a:gd name="connsiteX21" fmla="*/ 29719 w 122301"/>
                <a:gd name="connsiteY21" fmla="*/ 239649 h 266699"/>
                <a:gd name="connsiteX22" fmla="*/ 61341 w 122301"/>
                <a:gd name="connsiteY22" fmla="*/ 239649 h 266699"/>
                <a:gd name="connsiteX23" fmla="*/ 92964 w 122301"/>
                <a:gd name="connsiteY23" fmla="*/ 203454 h 266699"/>
                <a:gd name="connsiteX24" fmla="*/ 92964 w 122301"/>
                <a:gd name="connsiteY24" fmla="*/ 179832 h 266699"/>
                <a:gd name="connsiteX25" fmla="*/ 84201 w 122301"/>
                <a:gd name="connsiteY25" fmla="*/ 149162 h 266699"/>
                <a:gd name="connsiteX26" fmla="*/ 55626 w 122301"/>
                <a:gd name="connsiteY26" fmla="*/ 140208 h 266699"/>
                <a:gd name="connsiteX27" fmla="*/ 29719 w 122301"/>
                <a:gd name="connsiteY27" fmla="*/ 140208 h 266699"/>
                <a:gd name="connsiteX28" fmla="*/ 29719 w 122301"/>
                <a:gd name="connsiteY28" fmla="*/ 239649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301" h="266699">
                  <a:moveTo>
                    <a:pt x="0" y="0"/>
                  </a:moveTo>
                  <a:lnTo>
                    <a:pt x="59817" y="0"/>
                  </a:lnTo>
                  <a:cubicBezTo>
                    <a:pt x="80106" y="0"/>
                    <a:pt x="94869" y="4858"/>
                    <a:pt x="104013" y="14478"/>
                  </a:cubicBezTo>
                  <a:cubicBezTo>
                    <a:pt x="113157" y="24098"/>
                    <a:pt x="117729" y="38957"/>
                    <a:pt x="117729" y="59055"/>
                  </a:cubicBezTo>
                  <a:lnTo>
                    <a:pt x="117729" y="71628"/>
                  </a:lnTo>
                  <a:cubicBezTo>
                    <a:pt x="117729" y="86392"/>
                    <a:pt x="115348" y="98012"/>
                    <a:pt x="110490" y="106490"/>
                  </a:cubicBezTo>
                  <a:cubicBezTo>
                    <a:pt x="105633" y="114967"/>
                    <a:pt x="97631" y="121063"/>
                    <a:pt x="86487" y="124587"/>
                  </a:cubicBezTo>
                  <a:cubicBezTo>
                    <a:pt x="110395" y="131159"/>
                    <a:pt x="122301" y="150209"/>
                    <a:pt x="122301" y="181737"/>
                  </a:cubicBezTo>
                  <a:lnTo>
                    <a:pt x="122301" y="204216"/>
                  </a:lnTo>
                  <a:cubicBezTo>
                    <a:pt x="122301" y="245840"/>
                    <a:pt x="102013" y="266700"/>
                    <a:pt x="61341" y="266700"/>
                  </a:cubicBezTo>
                  <a:lnTo>
                    <a:pt x="0" y="266700"/>
                  </a:lnTo>
                  <a:lnTo>
                    <a:pt x="0" y="0"/>
                  </a:lnTo>
                  <a:close/>
                  <a:moveTo>
                    <a:pt x="29719" y="113157"/>
                  </a:moveTo>
                  <a:lnTo>
                    <a:pt x="52578" y="113157"/>
                  </a:lnTo>
                  <a:cubicBezTo>
                    <a:pt x="65056" y="113157"/>
                    <a:pt x="74105" y="110585"/>
                    <a:pt x="79820" y="105537"/>
                  </a:cubicBezTo>
                  <a:cubicBezTo>
                    <a:pt x="85535" y="100489"/>
                    <a:pt x="88392" y="91154"/>
                    <a:pt x="88392" y="77724"/>
                  </a:cubicBezTo>
                  <a:lnTo>
                    <a:pt x="88392" y="62103"/>
                  </a:lnTo>
                  <a:cubicBezTo>
                    <a:pt x="88392" y="50197"/>
                    <a:pt x="86106" y="41339"/>
                    <a:pt x="81535" y="35623"/>
                  </a:cubicBezTo>
                  <a:cubicBezTo>
                    <a:pt x="76962" y="29908"/>
                    <a:pt x="69438" y="27051"/>
                    <a:pt x="59055" y="27051"/>
                  </a:cubicBezTo>
                  <a:lnTo>
                    <a:pt x="29719" y="27051"/>
                  </a:lnTo>
                  <a:lnTo>
                    <a:pt x="29719" y="113157"/>
                  </a:lnTo>
                  <a:close/>
                  <a:moveTo>
                    <a:pt x="29719" y="239649"/>
                  </a:moveTo>
                  <a:lnTo>
                    <a:pt x="61341" y="239649"/>
                  </a:lnTo>
                  <a:cubicBezTo>
                    <a:pt x="82391" y="239649"/>
                    <a:pt x="92964" y="227552"/>
                    <a:pt x="92964" y="203454"/>
                  </a:cubicBezTo>
                  <a:lnTo>
                    <a:pt x="92964" y="179832"/>
                  </a:lnTo>
                  <a:cubicBezTo>
                    <a:pt x="92964" y="165354"/>
                    <a:pt x="90011" y="155162"/>
                    <a:pt x="84201" y="149162"/>
                  </a:cubicBezTo>
                  <a:cubicBezTo>
                    <a:pt x="78391" y="143161"/>
                    <a:pt x="68866" y="140208"/>
                    <a:pt x="55626" y="140208"/>
                  </a:cubicBezTo>
                  <a:lnTo>
                    <a:pt x="29719" y="140208"/>
                  </a:lnTo>
                  <a:lnTo>
                    <a:pt x="29719" y="23964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2" name="Forme libre : forme 2781">
              <a:extLst>
                <a:ext uri="{FF2B5EF4-FFF2-40B4-BE49-F238E27FC236}">
                  <a16:creationId xmlns:a16="http://schemas.microsoft.com/office/drawing/2014/main" id="{630C5992-ACBC-326E-9C1C-83952D9D137A}"/>
                </a:ext>
              </a:extLst>
            </p:cNvPr>
            <p:cNvSpPr/>
            <p:nvPr/>
          </p:nvSpPr>
          <p:spPr>
            <a:xfrm>
              <a:off x="18686825" y="491775"/>
              <a:ext cx="145160" cy="266699"/>
            </a:xfrm>
            <a:custGeom>
              <a:avLst/>
              <a:gdLst>
                <a:gd name="connsiteX0" fmla="*/ 105156 w 145160"/>
                <a:gd name="connsiteY0" fmla="*/ 212979 h 266699"/>
                <a:gd name="connsiteX1" fmla="*/ 37719 w 145160"/>
                <a:gd name="connsiteY1" fmla="*/ 212979 h 266699"/>
                <a:gd name="connsiteX2" fmla="*/ 27432 w 145160"/>
                <a:gd name="connsiteY2" fmla="*/ 266700 h 266699"/>
                <a:gd name="connsiteX3" fmla="*/ 0 w 145160"/>
                <a:gd name="connsiteY3" fmla="*/ 266700 h 266699"/>
                <a:gd name="connsiteX4" fmla="*/ 51054 w 145160"/>
                <a:gd name="connsiteY4" fmla="*/ 0 h 266699"/>
                <a:gd name="connsiteX5" fmla="*/ 94107 w 145160"/>
                <a:gd name="connsiteY5" fmla="*/ 0 h 266699"/>
                <a:gd name="connsiteX6" fmla="*/ 145161 w 145160"/>
                <a:gd name="connsiteY6" fmla="*/ 266700 h 266699"/>
                <a:gd name="connsiteX7" fmla="*/ 115443 w 145160"/>
                <a:gd name="connsiteY7" fmla="*/ 266700 h 266699"/>
                <a:gd name="connsiteX8" fmla="*/ 105156 w 145160"/>
                <a:gd name="connsiteY8" fmla="*/ 212979 h 266699"/>
                <a:gd name="connsiteX9" fmla="*/ 70866 w 145160"/>
                <a:gd name="connsiteY9" fmla="*/ 33528 h 266699"/>
                <a:gd name="connsiteX10" fmla="*/ 41529 w 145160"/>
                <a:gd name="connsiteY10" fmla="*/ 187452 h 266699"/>
                <a:gd name="connsiteX11" fmla="*/ 100965 w 145160"/>
                <a:gd name="connsiteY11" fmla="*/ 187452 h 266699"/>
                <a:gd name="connsiteX12" fmla="*/ 70866 w 145160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0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3" name="Forme libre : forme 2782">
              <a:extLst>
                <a:ext uri="{FF2B5EF4-FFF2-40B4-BE49-F238E27FC236}">
                  <a16:creationId xmlns:a16="http://schemas.microsoft.com/office/drawing/2014/main" id="{090513F8-1814-6636-3EB4-85CF0EA9001A}"/>
                </a:ext>
              </a:extLst>
            </p:cNvPr>
            <p:cNvSpPr/>
            <p:nvPr/>
          </p:nvSpPr>
          <p:spPr>
            <a:xfrm>
              <a:off x="18859037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4" name="Forme libre : forme 2783">
              <a:extLst>
                <a:ext uri="{FF2B5EF4-FFF2-40B4-BE49-F238E27FC236}">
                  <a16:creationId xmlns:a16="http://schemas.microsoft.com/office/drawing/2014/main" id="{A1355DF0-C7DF-6698-68A3-A35DD3BCC5B0}"/>
                </a:ext>
              </a:extLst>
            </p:cNvPr>
            <p:cNvSpPr/>
            <p:nvPr/>
          </p:nvSpPr>
          <p:spPr>
            <a:xfrm>
              <a:off x="18922664" y="491775"/>
              <a:ext cx="125730" cy="266699"/>
            </a:xfrm>
            <a:custGeom>
              <a:avLst/>
              <a:gdLst>
                <a:gd name="connsiteX0" fmla="*/ 26670 w 125730"/>
                <a:gd name="connsiteY0" fmla="*/ 51054 h 266699"/>
                <a:gd name="connsiteX1" fmla="*/ 26670 w 125730"/>
                <a:gd name="connsiteY1" fmla="*/ 266700 h 266699"/>
                <a:gd name="connsiteX2" fmla="*/ 0 w 125730"/>
                <a:gd name="connsiteY2" fmla="*/ 266700 h 266699"/>
                <a:gd name="connsiteX3" fmla="*/ 0 w 125730"/>
                <a:gd name="connsiteY3" fmla="*/ 0 h 266699"/>
                <a:gd name="connsiteX4" fmla="*/ 37719 w 125730"/>
                <a:gd name="connsiteY4" fmla="*/ 0 h 266699"/>
                <a:gd name="connsiteX5" fmla="*/ 99441 w 125730"/>
                <a:gd name="connsiteY5" fmla="*/ 192786 h 266699"/>
                <a:gd name="connsiteX6" fmla="*/ 99441 w 125730"/>
                <a:gd name="connsiteY6" fmla="*/ 0 h 266699"/>
                <a:gd name="connsiteX7" fmla="*/ 125730 w 125730"/>
                <a:gd name="connsiteY7" fmla="*/ 0 h 266699"/>
                <a:gd name="connsiteX8" fmla="*/ 125730 w 125730"/>
                <a:gd name="connsiteY8" fmla="*/ 266700 h 266699"/>
                <a:gd name="connsiteX9" fmla="*/ 94869 w 125730"/>
                <a:gd name="connsiteY9" fmla="*/ 266700 h 266699"/>
                <a:gd name="connsiteX10" fmla="*/ 26670 w 125730"/>
                <a:gd name="connsiteY10" fmla="*/ 51054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30" h="266699">
                  <a:moveTo>
                    <a:pt x="26670" y="51054"/>
                  </a:moveTo>
                  <a:lnTo>
                    <a:pt x="26670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37719" y="0"/>
                  </a:lnTo>
                  <a:lnTo>
                    <a:pt x="99441" y="192786"/>
                  </a:lnTo>
                  <a:lnTo>
                    <a:pt x="99441" y="0"/>
                  </a:lnTo>
                  <a:lnTo>
                    <a:pt x="125730" y="0"/>
                  </a:lnTo>
                  <a:lnTo>
                    <a:pt x="125730" y="266700"/>
                  </a:lnTo>
                  <a:lnTo>
                    <a:pt x="94869" y="266700"/>
                  </a:lnTo>
                  <a:lnTo>
                    <a:pt x="26670" y="5105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5" name="Forme libre : forme 2784">
              <a:extLst>
                <a:ext uri="{FF2B5EF4-FFF2-40B4-BE49-F238E27FC236}">
                  <a16:creationId xmlns:a16="http://schemas.microsoft.com/office/drawing/2014/main" id="{24241363-89EF-533A-8DF3-7B897EEFD17D}"/>
                </a:ext>
              </a:extLst>
            </p:cNvPr>
            <p:cNvSpPr/>
            <p:nvPr/>
          </p:nvSpPr>
          <p:spPr>
            <a:xfrm>
              <a:off x="19078493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8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8 w 120014"/>
                <a:gd name="connsiteY9" fmla="*/ 90869 h 272034"/>
                <a:gd name="connsiteX10" fmla="*/ 53721 w 120014"/>
                <a:gd name="connsiteY10" fmla="*/ 111062 h 272034"/>
                <a:gd name="connsiteX11" fmla="*/ 75248 w 120014"/>
                <a:gd name="connsiteY11" fmla="*/ 129350 h 272034"/>
                <a:gd name="connsiteX12" fmla="*/ 96774 w 120014"/>
                <a:gd name="connsiteY12" fmla="*/ 148781 h 272034"/>
                <a:gd name="connsiteX13" fmla="*/ 113348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50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2" y="0"/>
                    <a:pt x="60198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6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9" y="27051"/>
                    <a:pt x="60960" y="27051"/>
                  </a:cubicBezTo>
                  <a:cubicBezTo>
                    <a:pt x="40672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8" y="90869"/>
                  </a:cubicBezTo>
                  <a:cubicBezTo>
                    <a:pt x="41624" y="98870"/>
                    <a:pt x="47149" y="105632"/>
                    <a:pt x="53721" y="111062"/>
                  </a:cubicBezTo>
                  <a:cubicBezTo>
                    <a:pt x="60293" y="116491"/>
                    <a:pt x="67533" y="122587"/>
                    <a:pt x="75248" y="129350"/>
                  </a:cubicBezTo>
                  <a:cubicBezTo>
                    <a:pt x="82963" y="136112"/>
                    <a:pt x="90202" y="142589"/>
                    <a:pt x="96774" y="148781"/>
                  </a:cubicBezTo>
                  <a:cubicBezTo>
                    <a:pt x="103346" y="154972"/>
                    <a:pt x="108871" y="163068"/>
                    <a:pt x="113348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7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50" y="254318"/>
                  </a:cubicBezTo>
                  <a:cubicBezTo>
                    <a:pt x="5049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5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2" y="160782"/>
                    <a:pt x="61627" y="155543"/>
                    <a:pt x="55245" y="150495"/>
                  </a:cubicBezTo>
                  <a:cubicBezTo>
                    <a:pt x="48863" y="145447"/>
                    <a:pt x="42577" y="140113"/>
                    <a:pt x="36195" y="134493"/>
                  </a:cubicBezTo>
                  <a:cubicBezTo>
                    <a:pt x="29813" y="128873"/>
                    <a:pt x="24099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787" name="Rectangle 2786">
            <a:hlinkClick r:id="rId4" action="ppaction://hlinksldjump"/>
            <a:extLst>
              <a:ext uri="{FF2B5EF4-FFF2-40B4-BE49-F238E27FC236}">
                <a16:creationId xmlns:a16="http://schemas.microsoft.com/office/drawing/2014/main" id="{94404747-663F-3D35-9373-D2ECA951521B}"/>
              </a:ext>
            </a:extLst>
          </p:cNvPr>
          <p:cNvSpPr/>
          <p:nvPr/>
        </p:nvSpPr>
        <p:spPr>
          <a:xfrm>
            <a:off x="227013" y="1645995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Centre-ville</a:t>
            </a:r>
          </a:p>
        </p:txBody>
      </p:sp>
      <p:sp>
        <p:nvSpPr>
          <p:cNvPr id="2788" name="Rectangle 2787">
            <a:hlinkClick r:id="rId5" action="ppaction://hlinksldjump"/>
            <a:extLst>
              <a:ext uri="{FF2B5EF4-FFF2-40B4-BE49-F238E27FC236}">
                <a16:creationId xmlns:a16="http://schemas.microsoft.com/office/drawing/2014/main" id="{812828EB-5F42-88A8-F987-E97882B2AE5C}"/>
              </a:ext>
            </a:extLst>
          </p:cNvPr>
          <p:cNvSpPr/>
          <p:nvPr/>
        </p:nvSpPr>
        <p:spPr>
          <a:xfrm>
            <a:off x="1700975" y="1645995"/>
            <a:ext cx="1427035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lac</a:t>
            </a:r>
          </a:p>
        </p:txBody>
      </p:sp>
      <p:sp>
        <p:nvSpPr>
          <p:cNvPr id="2789" name="Rectangle 2788">
            <a:hlinkClick r:id="rId6" action="ppaction://hlinksldjump"/>
            <a:extLst>
              <a:ext uri="{FF2B5EF4-FFF2-40B4-BE49-F238E27FC236}">
                <a16:creationId xmlns:a16="http://schemas.microsoft.com/office/drawing/2014/main" id="{49866D0C-0419-239F-DCE8-4070519E95AE}"/>
              </a:ext>
            </a:extLst>
          </p:cNvPr>
          <p:cNvSpPr/>
          <p:nvPr/>
        </p:nvSpPr>
        <p:spPr>
          <a:xfrm>
            <a:off x="3174939" y="1645994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Golf / hippodrome</a:t>
            </a:r>
          </a:p>
        </p:txBody>
      </p:sp>
      <p:grpSp>
        <p:nvGrpSpPr>
          <p:cNvPr id="2790" name="Groupe 2789">
            <a:extLst>
              <a:ext uri="{FF2B5EF4-FFF2-40B4-BE49-F238E27FC236}">
                <a16:creationId xmlns:a16="http://schemas.microsoft.com/office/drawing/2014/main" id="{95CA05CB-F8FD-B336-D124-8443942B012F}"/>
              </a:ext>
            </a:extLst>
          </p:cNvPr>
          <p:cNvGrpSpPr/>
          <p:nvPr/>
        </p:nvGrpSpPr>
        <p:grpSpPr>
          <a:xfrm>
            <a:off x="227013" y="5036663"/>
            <a:ext cx="6639894" cy="1524685"/>
            <a:chOff x="230947" y="5036663"/>
            <a:chExt cx="6639894" cy="1524685"/>
          </a:xfrm>
        </p:grpSpPr>
        <p:sp>
          <p:nvSpPr>
            <p:cNvPr id="2791" name="Rectangle 2790">
              <a:extLst>
                <a:ext uri="{FF2B5EF4-FFF2-40B4-BE49-F238E27FC236}">
                  <a16:creationId xmlns:a16="http://schemas.microsoft.com/office/drawing/2014/main" id="{D3ADE60E-5675-56F1-30EB-E3622D0C3033}"/>
                </a:ext>
              </a:extLst>
            </p:cNvPr>
            <p:cNvSpPr/>
            <p:nvPr/>
          </p:nvSpPr>
          <p:spPr>
            <a:xfrm>
              <a:off x="230947" y="5036663"/>
              <a:ext cx="6639894" cy="15246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2" name="TextBox 22">
              <a:extLst>
                <a:ext uri="{FF2B5EF4-FFF2-40B4-BE49-F238E27FC236}">
                  <a16:creationId xmlns:a16="http://schemas.microsoft.com/office/drawing/2014/main" id="{D9D64188-0F05-989B-BC9D-62646C4D24A7}"/>
                </a:ext>
              </a:extLst>
            </p:cNvPr>
            <p:cNvSpPr txBox="1"/>
            <p:nvPr/>
          </p:nvSpPr>
          <p:spPr>
            <a:xfrm>
              <a:off x="466815" y="5263170"/>
              <a:ext cx="3161122" cy="11541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lvl="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Alain et Martine: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- 12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le Colibri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- 18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Beau Rivage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- 12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Annapolis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- 18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 err="1">
                  <a:solidFill>
                    <a:schemeClr val="tx2"/>
                  </a:solidFill>
                  <a:latin typeface="Gotham" panose="02000504050000020004" pitchFamily="2" charset="0"/>
                </a:rPr>
                <a:t>Noémys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Viviers du Lac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- 40 chambres</a:t>
              </a:r>
            </a:p>
          </p:txBody>
        </p:sp>
        <p:sp>
          <p:nvSpPr>
            <p:cNvPr id="2793" name="TextBox 22">
              <a:extLst>
                <a:ext uri="{FF2B5EF4-FFF2-40B4-BE49-F238E27FC236}">
                  <a16:creationId xmlns:a16="http://schemas.microsoft.com/office/drawing/2014/main" id="{70802EE9-44C6-E5DD-80E8-4C4C78445EFF}"/>
                </a:ext>
              </a:extLst>
            </p:cNvPr>
            <p:cNvSpPr txBox="1"/>
            <p:nvPr/>
          </p:nvSpPr>
          <p:spPr>
            <a:xfrm>
              <a:off x="3648057" y="5263170"/>
              <a:ext cx="3159519" cy="9079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Mamie Jane : 1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- 13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La maison des Pêcheurs : 1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- 15 chambres</a:t>
              </a:r>
            </a:p>
            <a:p>
              <a:pPr marL="171450" lvl="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Week-end Hôtel : 1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- 10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Savoy Hôtel : 1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- 13 chambres</a:t>
              </a:r>
            </a:p>
          </p:txBody>
        </p:sp>
      </p:grpSp>
      <p:pic>
        <p:nvPicPr>
          <p:cNvPr id="2421" name="Graphique 2420">
            <a:extLst>
              <a:ext uri="{FF2B5EF4-FFF2-40B4-BE49-F238E27FC236}">
                <a16:creationId xmlns:a16="http://schemas.microsoft.com/office/drawing/2014/main" id="{AFD328ED-5123-B377-0CED-BCF0CE78E7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4363" t="9698" r="38186" b="69711"/>
          <a:stretch/>
        </p:blipFill>
        <p:spPr>
          <a:xfrm>
            <a:off x="5626461" y="-1979786"/>
            <a:ext cx="1662074" cy="1733307"/>
          </a:xfrm>
          <a:prstGeom prst="rect">
            <a:avLst/>
          </a:prstGeom>
          <a:effectLst>
            <a:outerShdw blurRad="2667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384" name="Graphique 9">
            <a:extLst>
              <a:ext uri="{FF2B5EF4-FFF2-40B4-BE49-F238E27FC236}">
                <a16:creationId xmlns:a16="http://schemas.microsoft.com/office/drawing/2014/main" id="{69B44EF3-F117-7DBD-9851-2E90322FD3B5}"/>
              </a:ext>
            </a:extLst>
          </p:cNvPr>
          <p:cNvGrpSpPr/>
          <p:nvPr/>
        </p:nvGrpSpPr>
        <p:grpSpPr>
          <a:xfrm>
            <a:off x="5336772" y="1569021"/>
            <a:ext cx="1956199" cy="3174596"/>
            <a:chOff x="13355207" y="84581"/>
            <a:chExt cx="1117758" cy="1813941"/>
          </a:xfrm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85" name="Forme libre : forme 2384">
              <a:extLst>
                <a:ext uri="{FF2B5EF4-FFF2-40B4-BE49-F238E27FC236}">
                  <a16:creationId xmlns:a16="http://schemas.microsoft.com/office/drawing/2014/main" id="{3C665A57-7955-08F6-7373-3CFFB01E96A6}"/>
                </a:ext>
              </a:extLst>
            </p:cNvPr>
            <p:cNvSpPr/>
            <p:nvPr/>
          </p:nvSpPr>
          <p:spPr>
            <a:xfrm>
              <a:off x="13355207" y="84581"/>
              <a:ext cx="1117758" cy="1813941"/>
            </a:xfrm>
            <a:custGeom>
              <a:avLst/>
              <a:gdLst>
                <a:gd name="connsiteX0" fmla="*/ 1066324 w 1117758"/>
                <a:gd name="connsiteY0" fmla="*/ 1813941 h 1813941"/>
                <a:gd name="connsiteX1" fmla="*/ 51435 w 1117758"/>
                <a:gd name="connsiteY1" fmla="*/ 1813941 h 1813941"/>
                <a:gd name="connsiteX2" fmla="*/ 0 w 1117758"/>
                <a:gd name="connsiteY2" fmla="*/ 1762506 h 1813941"/>
                <a:gd name="connsiteX3" fmla="*/ 0 w 1117758"/>
                <a:gd name="connsiteY3" fmla="*/ 51435 h 1813941"/>
                <a:gd name="connsiteX4" fmla="*/ 51435 w 1117758"/>
                <a:gd name="connsiteY4" fmla="*/ 0 h 1813941"/>
                <a:gd name="connsiteX5" fmla="*/ 1066324 w 1117758"/>
                <a:gd name="connsiteY5" fmla="*/ 0 h 1813941"/>
                <a:gd name="connsiteX6" fmla="*/ 1117759 w 1117758"/>
                <a:gd name="connsiteY6" fmla="*/ 51435 h 1813941"/>
                <a:gd name="connsiteX7" fmla="*/ 1117759 w 1117758"/>
                <a:gd name="connsiteY7" fmla="*/ 1762506 h 1813941"/>
                <a:gd name="connsiteX8" fmla="*/ 1066324 w 1117758"/>
                <a:gd name="connsiteY8" fmla="*/ 1813941 h 181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7758" h="1813941">
                  <a:moveTo>
                    <a:pt x="1066324" y="1813941"/>
                  </a:moveTo>
                  <a:lnTo>
                    <a:pt x="51435" y="1813941"/>
                  </a:lnTo>
                  <a:cubicBezTo>
                    <a:pt x="23051" y="1813941"/>
                    <a:pt x="0" y="1790891"/>
                    <a:pt x="0" y="1762506"/>
                  </a:cubicBezTo>
                  <a:lnTo>
                    <a:pt x="0" y="51435"/>
                  </a:lnTo>
                  <a:cubicBezTo>
                    <a:pt x="0" y="23051"/>
                    <a:pt x="23051" y="0"/>
                    <a:pt x="51435" y="0"/>
                  </a:cubicBezTo>
                  <a:lnTo>
                    <a:pt x="1066324" y="0"/>
                  </a:lnTo>
                  <a:cubicBezTo>
                    <a:pt x="1094708" y="0"/>
                    <a:pt x="1117759" y="23051"/>
                    <a:pt x="1117759" y="51435"/>
                  </a:cubicBezTo>
                  <a:lnTo>
                    <a:pt x="1117759" y="1762506"/>
                  </a:lnTo>
                  <a:cubicBezTo>
                    <a:pt x="1117759" y="1790891"/>
                    <a:pt x="1094708" y="1813941"/>
                    <a:pt x="1066324" y="1813941"/>
                  </a:cubicBez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6" name="Forme libre : forme 2385">
              <a:extLst>
                <a:ext uri="{FF2B5EF4-FFF2-40B4-BE49-F238E27FC236}">
                  <a16:creationId xmlns:a16="http://schemas.microsoft.com/office/drawing/2014/main" id="{42DE8140-3AE3-AE40-546F-D3025ABEA368}"/>
                </a:ext>
              </a:extLst>
            </p:cNvPr>
            <p:cNvSpPr/>
            <p:nvPr/>
          </p:nvSpPr>
          <p:spPr>
            <a:xfrm>
              <a:off x="13708870" y="375760"/>
              <a:ext cx="489584" cy="1429797"/>
            </a:xfrm>
            <a:custGeom>
              <a:avLst/>
              <a:gdLst>
                <a:gd name="connsiteX0" fmla="*/ 463582 w 489584"/>
                <a:gd name="connsiteY0" fmla="*/ 634175 h 1429797"/>
                <a:gd name="connsiteX1" fmla="*/ 433864 w 489584"/>
                <a:gd name="connsiteY1" fmla="*/ 567404 h 1429797"/>
                <a:gd name="connsiteX2" fmla="*/ 396812 w 489584"/>
                <a:gd name="connsiteY2" fmla="*/ 508064 h 1429797"/>
                <a:gd name="connsiteX3" fmla="*/ 383858 w 489584"/>
                <a:gd name="connsiteY3" fmla="*/ 471011 h 1429797"/>
                <a:gd name="connsiteX4" fmla="*/ 331946 w 489584"/>
                <a:gd name="connsiteY4" fmla="*/ 428339 h 1429797"/>
                <a:gd name="connsiteX5" fmla="*/ 313372 w 489584"/>
                <a:gd name="connsiteY5" fmla="*/ 320802 h 1429797"/>
                <a:gd name="connsiteX6" fmla="*/ 254032 w 489584"/>
                <a:gd name="connsiteY6" fmla="*/ 172402 h 1429797"/>
                <a:gd name="connsiteX7" fmla="*/ 229934 w 489584"/>
                <a:gd name="connsiteY7" fmla="*/ 103537 h 1429797"/>
                <a:gd name="connsiteX8" fmla="*/ 211360 w 489584"/>
                <a:gd name="connsiteY8" fmla="*/ 51625 h 1429797"/>
                <a:gd name="connsiteX9" fmla="*/ 152019 w 489584"/>
                <a:gd name="connsiteY9" fmla="*/ 66675 h 1429797"/>
                <a:gd name="connsiteX10" fmla="*/ 129730 w 489584"/>
                <a:gd name="connsiteY10" fmla="*/ 33338 h 1429797"/>
                <a:gd name="connsiteX11" fmla="*/ 92678 w 489584"/>
                <a:gd name="connsiteY11" fmla="*/ 24098 h 1429797"/>
                <a:gd name="connsiteX12" fmla="*/ 59341 w 489584"/>
                <a:gd name="connsiteY12" fmla="*/ 0 h 1429797"/>
                <a:gd name="connsiteX13" fmla="*/ 0 w 489584"/>
                <a:gd name="connsiteY13" fmla="*/ 27813 h 1429797"/>
                <a:gd name="connsiteX14" fmla="*/ 0 w 489584"/>
                <a:gd name="connsiteY14" fmla="*/ 66770 h 1429797"/>
                <a:gd name="connsiteX15" fmla="*/ 27813 w 489584"/>
                <a:gd name="connsiteY15" fmla="*/ 133541 h 1429797"/>
                <a:gd name="connsiteX16" fmla="*/ 64865 w 489584"/>
                <a:gd name="connsiteY16" fmla="*/ 213265 h 1429797"/>
                <a:gd name="connsiteX17" fmla="*/ 90868 w 489584"/>
                <a:gd name="connsiteY17" fmla="*/ 330137 h 1429797"/>
                <a:gd name="connsiteX18" fmla="*/ 107537 w 489584"/>
                <a:gd name="connsiteY18" fmla="*/ 437674 h 1429797"/>
                <a:gd name="connsiteX19" fmla="*/ 174879 w 489584"/>
                <a:gd name="connsiteY19" fmla="*/ 619411 h 1429797"/>
                <a:gd name="connsiteX20" fmla="*/ 248507 w 489584"/>
                <a:gd name="connsiteY20" fmla="*/ 786289 h 1429797"/>
                <a:gd name="connsiteX21" fmla="*/ 272606 w 489584"/>
                <a:gd name="connsiteY21" fmla="*/ 932783 h 1429797"/>
                <a:gd name="connsiteX22" fmla="*/ 280035 w 489584"/>
                <a:gd name="connsiteY22" fmla="*/ 1012508 h 1429797"/>
                <a:gd name="connsiteX23" fmla="*/ 257747 w 489584"/>
                <a:gd name="connsiteY23" fmla="*/ 1114520 h 1429797"/>
                <a:gd name="connsiteX24" fmla="*/ 248507 w 489584"/>
                <a:gd name="connsiteY24" fmla="*/ 1259205 h 1429797"/>
                <a:gd name="connsiteX25" fmla="*/ 250317 w 489584"/>
                <a:gd name="connsiteY25" fmla="*/ 1359313 h 1429797"/>
                <a:gd name="connsiteX26" fmla="*/ 292989 w 489584"/>
                <a:gd name="connsiteY26" fmla="*/ 1368552 h 1429797"/>
                <a:gd name="connsiteX27" fmla="*/ 309658 w 489584"/>
                <a:gd name="connsiteY27" fmla="*/ 1392650 h 1429797"/>
                <a:gd name="connsiteX28" fmla="*/ 300418 w 489584"/>
                <a:gd name="connsiteY28" fmla="*/ 1411224 h 1429797"/>
                <a:gd name="connsiteX29" fmla="*/ 441389 w 489584"/>
                <a:gd name="connsiteY29" fmla="*/ 1429798 h 1429797"/>
                <a:gd name="connsiteX30" fmla="*/ 472916 w 489584"/>
                <a:gd name="connsiteY30" fmla="*/ 1400080 h 1429797"/>
                <a:gd name="connsiteX31" fmla="*/ 489585 w 489584"/>
                <a:gd name="connsiteY31" fmla="*/ 1331500 h 1429797"/>
                <a:gd name="connsiteX32" fmla="*/ 489585 w 489584"/>
                <a:gd name="connsiteY32" fmla="*/ 1283303 h 1429797"/>
                <a:gd name="connsiteX33" fmla="*/ 478441 w 489584"/>
                <a:gd name="connsiteY33" fmla="*/ 1233202 h 1429797"/>
                <a:gd name="connsiteX34" fmla="*/ 478441 w 489584"/>
                <a:gd name="connsiteY34" fmla="*/ 1136809 h 1429797"/>
                <a:gd name="connsiteX35" fmla="*/ 489585 w 489584"/>
                <a:gd name="connsiteY35" fmla="*/ 1068229 h 1429797"/>
                <a:gd name="connsiteX36" fmla="*/ 439483 w 489584"/>
                <a:gd name="connsiteY36" fmla="*/ 1018127 h 1429797"/>
                <a:gd name="connsiteX37" fmla="*/ 419100 w 489584"/>
                <a:gd name="connsiteY37" fmla="*/ 966216 h 1429797"/>
                <a:gd name="connsiteX38" fmla="*/ 426530 w 489584"/>
                <a:gd name="connsiteY38" fmla="*/ 927259 h 1429797"/>
                <a:gd name="connsiteX39" fmla="*/ 458057 w 489584"/>
                <a:gd name="connsiteY39" fmla="*/ 879062 h 1429797"/>
                <a:gd name="connsiteX40" fmla="*/ 465487 w 489584"/>
                <a:gd name="connsiteY40" fmla="*/ 854869 h 1429797"/>
                <a:gd name="connsiteX41" fmla="*/ 417290 w 489584"/>
                <a:gd name="connsiteY41" fmla="*/ 808482 h 1429797"/>
                <a:gd name="connsiteX42" fmla="*/ 398716 w 489584"/>
                <a:gd name="connsiteY42" fmla="*/ 775145 h 1429797"/>
                <a:gd name="connsiteX43" fmla="*/ 383858 w 489584"/>
                <a:gd name="connsiteY43" fmla="*/ 758476 h 1429797"/>
                <a:gd name="connsiteX44" fmla="*/ 383858 w 489584"/>
                <a:gd name="connsiteY44" fmla="*/ 714851 h 1429797"/>
                <a:gd name="connsiteX45" fmla="*/ 376428 w 489584"/>
                <a:gd name="connsiteY45" fmla="*/ 675513 h 1429797"/>
                <a:gd name="connsiteX46" fmla="*/ 391287 w 489584"/>
                <a:gd name="connsiteY46" fmla="*/ 654558 h 1429797"/>
                <a:gd name="connsiteX47" fmla="*/ 430244 w 489584"/>
                <a:gd name="connsiteY47" fmla="*/ 649033 h 1429797"/>
                <a:gd name="connsiteX48" fmla="*/ 463582 w 489584"/>
                <a:gd name="connsiteY48" fmla="*/ 634175 h 14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89584" h="1429797">
                  <a:moveTo>
                    <a:pt x="463582" y="634175"/>
                  </a:moveTo>
                  <a:lnTo>
                    <a:pt x="433864" y="567404"/>
                  </a:lnTo>
                  <a:lnTo>
                    <a:pt x="396812" y="508064"/>
                  </a:lnTo>
                  <a:lnTo>
                    <a:pt x="383858" y="471011"/>
                  </a:lnTo>
                  <a:lnTo>
                    <a:pt x="331946" y="428339"/>
                  </a:lnTo>
                  <a:lnTo>
                    <a:pt x="313372" y="320802"/>
                  </a:lnTo>
                  <a:lnTo>
                    <a:pt x="254032" y="172402"/>
                  </a:lnTo>
                  <a:lnTo>
                    <a:pt x="229934" y="103537"/>
                  </a:lnTo>
                  <a:lnTo>
                    <a:pt x="211360" y="51625"/>
                  </a:lnTo>
                  <a:lnTo>
                    <a:pt x="152019" y="66675"/>
                  </a:lnTo>
                  <a:lnTo>
                    <a:pt x="129730" y="33338"/>
                  </a:lnTo>
                  <a:lnTo>
                    <a:pt x="92678" y="24098"/>
                  </a:lnTo>
                  <a:lnTo>
                    <a:pt x="59341" y="0"/>
                  </a:lnTo>
                  <a:lnTo>
                    <a:pt x="0" y="27813"/>
                  </a:lnTo>
                  <a:lnTo>
                    <a:pt x="0" y="66770"/>
                  </a:lnTo>
                  <a:lnTo>
                    <a:pt x="27813" y="133541"/>
                  </a:lnTo>
                  <a:lnTo>
                    <a:pt x="64865" y="213265"/>
                  </a:lnTo>
                  <a:lnTo>
                    <a:pt x="90868" y="330137"/>
                  </a:lnTo>
                  <a:lnTo>
                    <a:pt x="107537" y="437674"/>
                  </a:lnTo>
                  <a:lnTo>
                    <a:pt x="174879" y="619411"/>
                  </a:lnTo>
                  <a:lnTo>
                    <a:pt x="248507" y="786289"/>
                  </a:lnTo>
                  <a:lnTo>
                    <a:pt x="272606" y="932783"/>
                  </a:lnTo>
                  <a:lnTo>
                    <a:pt x="280035" y="1012508"/>
                  </a:lnTo>
                  <a:cubicBezTo>
                    <a:pt x="280035" y="1012508"/>
                    <a:pt x="265176" y="1105281"/>
                    <a:pt x="257747" y="1114520"/>
                  </a:cubicBezTo>
                  <a:cubicBezTo>
                    <a:pt x="250317" y="1123759"/>
                    <a:pt x="248507" y="1248061"/>
                    <a:pt x="248507" y="1259205"/>
                  </a:cubicBezTo>
                  <a:cubicBezTo>
                    <a:pt x="248507" y="1270349"/>
                    <a:pt x="250317" y="1359313"/>
                    <a:pt x="250317" y="1359313"/>
                  </a:cubicBezTo>
                  <a:lnTo>
                    <a:pt x="292989" y="1368552"/>
                  </a:lnTo>
                  <a:lnTo>
                    <a:pt x="309658" y="1392650"/>
                  </a:lnTo>
                  <a:lnTo>
                    <a:pt x="300418" y="1411224"/>
                  </a:lnTo>
                  <a:lnTo>
                    <a:pt x="441389" y="1429798"/>
                  </a:lnTo>
                  <a:lnTo>
                    <a:pt x="472916" y="1400080"/>
                  </a:lnTo>
                  <a:lnTo>
                    <a:pt x="489585" y="1331500"/>
                  </a:lnTo>
                  <a:lnTo>
                    <a:pt x="489585" y="1283303"/>
                  </a:lnTo>
                  <a:lnTo>
                    <a:pt x="478441" y="1233202"/>
                  </a:lnTo>
                  <a:cubicBezTo>
                    <a:pt x="478441" y="1233202"/>
                    <a:pt x="478441" y="1142333"/>
                    <a:pt x="478441" y="1136809"/>
                  </a:cubicBezTo>
                  <a:cubicBezTo>
                    <a:pt x="478441" y="1131284"/>
                    <a:pt x="489585" y="1068229"/>
                    <a:pt x="489585" y="1068229"/>
                  </a:cubicBezTo>
                  <a:lnTo>
                    <a:pt x="439483" y="1018127"/>
                  </a:lnTo>
                  <a:lnTo>
                    <a:pt x="419100" y="966216"/>
                  </a:lnTo>
                  <a:lnTo>
                    <a:pt x="426530" y="927259"/>
                  </a:lnTo>
                  <a:lnTo>
                    <a:pt x="458057" y="879062"/>
                  </a:lnTo>
                  <a:lnTo>
                    <a:pt x="465487" y="854869"/>
                  </a:lnTo>
                  <a:lnTo>
                    <a:pt x="417290" y="808482"/>
                  </a:lnTo>
                  <a:lnTo>
                    <a:pt x="398716" y="775145"/>
                  </a:lnTo>
                  <a:lnTo>
                    <a:pt x="383858" y="758476"/>
                  </a:lnTo>
                  <a:lnTo>
                    <a:pt x="383858" y="714851"/>
                  </a:lnTo>
                  <a:lnTo>
                    <a:pt x="376428" y="675513"/>
                  </a:lnTo>
                  <a:lnTo>
                    <a:pt x="391287" y="654558"/>
                  </a:lnTo>
                  <a:lnTo>
                    <a:pt x="430244" y="649033"/>
                  </a:lnTo>
                  <a:lnTo>
                    <a:pt x="463582" y="63417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87" name="Forme libre : forme 2386">
              <a:extLst>
                <a:ext uri="{FF2B5EF4-FFF2-40B4-BE49-F238E27FC236}">
                  <a16:creationId xmlns:a16="http://schemas.microsoft.com/office/drawing/2014/main" id="{CE480602-A5E7-8CE0-2F79-F9FCAD11948C}"/>
                </a:ext>
              </a:extLst>
            </p:cNvPr>
            <p:cNvSpPr/>
            <p:nvPr/>
          </p:nvSpPr>
          <p:spPr>
            <a:xfrm>
              <a:off x="14186735" y="1141067"/>
              <a:ext cx="200025" cy="259314"/>
            </a:xfrm>
            <a:custGeom>
              <a:avLst/>
              <a:gdLst>
                <a:gd name="connsiteX0" fmla="*/ 198124 w 200025"/>
                <a:gd name="connsiteY0" fmla="*/ 79846 h 259314"/>
                <a:gd name="connsiteX1" fmla="*/ 74871 w 200025"/>
                <a:gd name="connsiteY1" fmla="*/ 3170 h 259314"/>
                <a:gd name="connsiteX2" fmla="*/ 21436 w 200025"/>
                <a:gd name="connsiteY2" fmla="*/ 161856 h 259314"/>
                <a:gd name="connsiteX3" fmla="*/ 98112 w 200025"/>
                <a:gd name="connsiteY3" fmla="*/ 257964 h 259314"/>
                <a:gd name="connsiteX4" fmla="*/ 101827 w 200025"/>
                <a:gd name="connsiteY4" fmla="*/ 257868 h 259314"/>
                <a:gd name="connsiteX5" fmla="*/ 176884 w 200025"/>
                <a:gd name="connsiteY5" fmla="*/ 164142 h 259314"/>
                <a:gd name="connsiteX6" fmla="*/ 199934 w 200025"/>
                <a:gd name="connsiteY6" fmla="*/ 100230 h 259314"/>
                <a:gd name="connsiteX7" fmla="*/ 198124 w 200025"/>
                <a:gd name="connsiteY7" fmla="*/ 79846 h 259314"/>
                <a:gd name="connsiteX8" fmla="*/ 100017 w 200025"/>
                <a:gd name="connsiteY8" fmla="*/ 141473 h 259314"/>
                <a:gd name="connsiteX9" fmla="*/ 57916 w 200025"/>
                <a:gd name="connsiteY9" fmla="*/ 99372 h 259314"/>
                <a:gd name="connsiteX10" fmla="*/ 100017 w 200025"/>
                <a:gd name="connsiteY10" fmla="*/ 57177 h 259314"/>
                <a:gd name="connsiteX11" fmla="*/ 142213 w 200025"/>
                <a:gd name="connsiteY11" fmla="*/ 99372 h 259314"/>
                <a:gd name="connsiteX12" fmla="*/ 100017 w 200025"/>
                <a:gd name="connsiteY12" fmla="*/ 141473 h 2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59314">
                  <a:moveTo>
                    <a:pt x="198124" y="79846"/>
                  </a:moveTo>
                  <a:cubicBezTo>
                    <a:pt x="186599" y="23839"/>
                    <a:pt x="130497" y="-11022"/>
                    <a:pt x="74871" y="3170"/>
                  </a:cubicBezTo>
                  <a:cubicBezTo>
                    <a:pt x="5434" y="20886"/>
                    <a:pt x="-23237" y="105563"/>
                    <a:pt x="21436" y="161856"/>
                  </a:cubicBezTo>
                  <a:cubicBezTo>
                    <a:pt x="46867" y="193956"/>
                    <a:pt x="72585" y="225864"/>
                    <a:pt x="98112" y="257964"/>
                  </a:cubicBezTo>
                  <a:cubicBezTo>
                    <a:pt x="99731" y="259964"/>
                    <a:pt x="100398" y="259583"/>
                    <a:pt x="101827" y="257868"/>
                  </a:cubicBezTo>
                  <a:cubicBezTo>
                    <a:pt x="126782" y="226626"/>
                    <a:pt x="151738" y="195289"/>
                    <a:pt x="176884" y="164142"/>
                  </a:cubicBezTo>
                  <a:cubicBezTo>
                    <a:pt x="191838" y="145473"/>
                    <a:pt x="199839" y="124328"/>
                    <a:pt x="199934" y="100230"/>
                  </a:cubicBezTo>
                  <a:cubicBezTo>
                    <a:pt x="200315" y="93276"/>
                    <a:pt x="199458" y="86513"/>
                    <a:pt x="198124" y="79846"/>
                  </a:cubicBezTo>
                  <a:close/>
                  <a:moveTo>
                    <a:pt x="100017" y="141473"/>
                  </a:moveTo>
                  <a:cubicBezTo>
                    <a:pt x="76871" y="141473"/>
                    <a:pt x="57916" y="122518"/>
                    <a:pt x="57916" y="99372"/>
                  </a:cubicBezTo>
                  <a:cubicBezTo>
                    <a:pt x="57916" y="76036"/>
                    <a:pt x="76871" y="57177"/>
                    <a:pt x="100017" y="57177"/>
                  </a:cubicBezTo>
                  <a:cubicBezTo>
                    <a:pt x="123353" y="57177"/>
                    <a:pt x="142213" y="76131"/>
                    <a:pt x="142213" y="99372"/>
                  </a:cubicBezTo>
                  <a:cubicBezTo>
                    <a:pt x="142308" y="122518"/>
                    <a:pt x="123353" y="141473"/>
                    <a:pt x="100017" y="141473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388" name="Graphique 9">
              <a:extLst>
                <a:ext uri="{FF2B5EF4-FFF2-40B4-BE49-F238E27FC236}">
                  <a16:creationId xmlns:a16="http://schemas.microsoft.com/office/drawing/2014/main" id="{860EACEF-F5BD-BA47-7D28-EDC4605C7345}"/>
                </a:ext>
              </a:extLst>
            </p:cNvPr>
            <p:cNvGrpSpPr/>
            <p:nvPr/>
          </p:nvGrpSpPr>
          <p:grpSpPr>
            <a:xfrm>
              <a:off x="13454047" y="157733"/>
              <a:ext cx="163528" cy="166020"/>
              <a:chOff x="13454047" y="157733"/>
              <a:chExt cx="163528" cy="166020"/>
            </a:xfrm>
            <a:solidFill>
              <a:srgbClr val="E30613"/>
            </a:solidFill>
          </p:grpSpPr>
          <p:sp>
            <p:nvSpPr>
              <p:cNvPr id="2414" name="Forme libre : forme 2413">
                <a:extLst>
                  <a:ext uri="{FF2B5EF4-FFF2-40B4-BE49-F238E27FC236}">
                    <a16:creationId xmlns:a16="http://schemas.microsoft.com/office/drawing/2014/main" id="{0F5347DD-A92F-8B59-76C6-C861B59A29DD}"/>
                  </a:ext>
                </a:extLst>
              </p:cNvPr>
              <p:cNvSpPr/>
              <p:nvPr/>
            </p:nvSpPr>
            <p:spPr>
              <a:xfrm>
                <a:off x="13454047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5" name="Forme libre : forme 2414">
                <a:extLst>
                  <a:ext uri="{FF2B5EF4-FFF2-40B4-BE49-F238E27FC236}">
                    <a16:creationId xmlns:a16="http://schemas.microsoft.com/office/drawing/2014/main" id="{9A75C988-28A1-1E46-F158-5F14220A8095}"/>
                  </a:ext>
                </a:extLst>
              </p:cNvPr>
              <p:cNvSpPr/>
              <p:nvPr/>
            </p:nvSpPr>
            <p:spPr>
              <a:xfrm>
                <a:off x="13512436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3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5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2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3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5" y="16954"/>
                    </a:cubicBezTo>
                    <a:cubicBezTo>
                      <a:pt x="1077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3936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6" name="Forme libre : forme 2415">
                <a:extLst>
                  <a:ext uri="{FF2B5EF4-FFF2-40B4-BE49-F238E27FC236}">
                    <a16:creationId xmlns:a16="http://schemas.microsoft.com/office/drawing/2014/main" id="{022DD768-933D-60C5-B60A-8685D92085C5}"/>
                  </a:ext>
                </a:extLst>
              </p:cNvPr>
              <p:cNvSpPr/>
              <p:nvPr/>
            </p:nvSpPr>
            <p:spPr>
              <a:xfrm>
                <a:off x="13570729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7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4" y="29813"/>
                      <a:pt x="38224" y="30670"/>
                    </a:cubicBezTo>
                    <a:cubicBezTo>
                      <a:pt x="38796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3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7" y="30575"/>
                    </a:cubicBezTo>
                    <a:cubicBezTo>
                      <a:pt x="8887" y="29623"/>
                      <a:pt x="8697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984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7" name="Forme libre : forme 24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37009A0-0784-5600-CB9B-BFA063019FFF}"/>
                  </a:ext>
                </a:extLst>
              </p:cNvPr>
              <p:cNvSpPr/>
              <p:nvPr/>
            </p:nvSpPr>
            <p:spPr>
              <a:xfrm>
                <a:off x="13492176" y="216312"/>
                <a:ext cx="87534" cy="107346"/>
              </a:xfrm>
              <a:custGeom>
                <a:avLst/>
                <a:gdLst>
                  <a:gd name="connsiteX0" fmla="*/ 87439 w 87534"/>
                  <a:gd name="connsiteY0" fmla="*/ 53721 h 107346"/>
                  <a:gd name="connsiteX1" fmla="*/ 87439 w 87534"/>
                  <a:gd name="connsiteY1" fmla="*/ 101822 h 107346"/>
                  <a:gd name="connsiteX2" fmla="*/ 82010 w 87534"/>
                  <a:gd name="connsiteY2" fmla="*/ 107347 h 107346"/>
                  <a:gd name="connsiteX3" fmla="*/ 60008 w 87534"/>
                  <a:gd name="connsiteY3" fmla="*/ 107347 h 107346"/>
                  <a:gd name="connsiteX4" fmla="*/ 58293 w 87534"/>
                  <a:gd name="connsiteY4" fmla="*/ 105537 h 107346"/>
                  <a:gd name="connsiteX5" fmla="*/ 58293 w 87534"/>
                  <a:gd name="connsiteY5" fmla="*/ 83630 h 107346"/>
                  <a:gd name="connsiteX6" fmla="*/ 52483 w 87534"/>
                  <a:gd name="connsiteY6" fmla="*/ 77819 h 107346"/>
                  <a:gd name="connsiteX7" fmla="*/ 34957 w 87534"/>
                  <a:gd name="connsiteY7" fmla="*/ 77819 h 107346"/>
                  <a:gd name="connsiteX8" fmla="*/ 29147 w 87534"/>
                  <a:gd name="connsiteY8" fmla="*/ 83725 h 107346"/>
                  <a:gd name="connsiteX9" fmla="*/ 29147 w 87534"/>
                  <a:gd name="connsiteY9" fmla="*/ 105918 h 107346"/>
                  <a:gd name="connsiteX10" fmla="*/ 27718 w 87534"/>
                  <a:gd name="connsiteY10" fmla="*/ 107347 h 107346"/>
                  <a:gd name="connsiteX11" fmla="*/ 5048 w 87534"/>
                  <a:gd name="connsiteY11" fmla="*/ 107347 h 107346"/>
                  <a:gd name="connsiteX12" fmla="*/ 0 w 87534"/>
                  <a:gd name="connsiteY12" fmla="*/ 102299 h 107346"/>
                  <a:gd name="connsiteX13" fmla="*/ 0 w 87534"/>
                  <a:gd name="connsiteY13" fmla="*/ 5048 h 107346"/>
                  <a:gd name="connsiteX14" fmla="*/ 4953 w 87534"/>
                  <a:gd name="connsiteY14" fmla="*/ 0 h 107346"/>
                  <a:gd name="connsiteX15" fmla="*/ 82582 w 87534"/>
                  <a:gd name="connsiteY15" fmla="*/ 0 h 107346"/>
                  <a:gd name="connsiteX16" fmla="*/ 87535 w 87534"/>
                  <a:gd name="connsiteY16" fmla="*/ 5239 h 107346"/>
                  <a:gd name="connsiteX17" fmla="*/ 87439 w 87534"/>
                  <a:gd name="connsiteY17" fmla="*/ 53721 h 107346"/>
                  <a:gd name="connsiteX18" fmla="*/ 29051 w 87534"/>
                  <a:gd name="connsiteY18" fmla="*/ 24479 h 107346"/>
                  <a:gd name="connsiteX19" fmla="*/ 24289 w 87534"/>
                  <a:gd name="connsiteY19" fmla="*/ 19526 h 107346"/>
                  <a:gd name="connsiteX20" fmla="*/ 19336 w 87534"/>
                  <a:gd name="connsiteY20" fmla="*/ 24289 h 107346"/>
                  <a:gd name="connsiteX21" fmla="*/ 24098 w 87534"/>
                  <a:gd name="connsiteY21" fmla="*/ 29242 h 107346"/>
                  <a:gd name="connsiteX22" fmla="*/ 29051 w 87534"/>
                  <a:gd name="connsiteY22" fmla="*/ 24479 h 107346"/>
                  <a:gd name="connsiteX23" fmla="*/ 48577 w 87534"/>
                  <a:gd name="connsiteY23" fmla="*/ 24384 h 107346"/>
                  <a:gd name="connsiteX24" fmla="*/ 43720 w 87534"/>
                  <a:gd name="connsiteY24" fmla="*/ 19622 h 107346"/>
                  <a:gd name="connsiteX25" fmla="*/ 38957 w 87534"/>
                  <a:gd name="connsiteY25" fmla="*/ 24479 h 107346"/>
                  <a:gd name="connsiteX26" fmla="*/ 43815 w 87534"/>
                  <a:gd name="connsiteY26" fmla="*/ 29242 h 107346"/>
                  <a:gd name="connsiteX27" fmla="*/ 48577 w 87534"/>
                  <a:gd name="connsiteY27" fmla="*/ 24384 h 107346"/>
                  <a:gd name="connsiteX28" fmla="*/ 63246 w 87534"/>
                  <a:gd name="connsiteY28" fmla="*/ 19526 h 107346"/>
                  <a:gd name="connsiteX29" fmla="*/ 58293 w 87534"/>
                  <a:gd name="connsiteY29" fmla="*/ 24289 h 107346"/>
                  <a:gd name="connsiteX30" fmla="*/ 63056 w 87534"/>
                  <a:gd name="connsiteY30" fmla="*/ 29242 h 107346"/>
                  <a:gd name="connsiteX31" fmla="*/ 68009 w 87534"/>
                  <a:gd name="connsiteY31" fmla="*/ 24479 h 107346"/>
                  <a:gd name="connsiteX32" fmla="*/ 63246 w 87534"/>
                  <a:gd name="connsiteY32" fmla="*/ 19526 h 107346"/>
                  <a:gd name="connsiteX33" fmla="*/ 24289 w 87534"/>
                  <a:gd name="connsiteY33" fmla="*/ 48768 h 107346"/>
                  <a:gd name="connsiteX34" fmla="*/ 29147 w 87534"/>
                  <a:gd name="connsiteY34" fmla="*/ 43910 h 107346"/>
                  <a:gd name="connsiteX35" fmla="*/ 24289 w 87534"/>
                  <a:gd name="connsiteY35" fmla="*/ 39053 h 107346"/>
                  <a:gd name="connsiteX36" fmla="*/ 19431 w 87534"/>
                  <a:gd name="connsiteY36" fmla="*/ 43910 h 107346"/>
                  <a:gd name="connsiteX37" fmla="*/ 24289 w 87534"/>
                  <a:gd name="connsiteY37" fmla="*/ 48768 h 107346"/>
                  <a:gd name="connsiteX38" fmla="*/ 48577 w 87534"/>
                  <a:gd name="connsiteY38" fmla="*/ 43815 h 107346"/>
                  <a:gd name="connsiteX39" fmla="*/ 43720 w 87534"/>
                  <a:gd name="connsiteY39" fmla="*/ 38957 h 107346"/>
                  <a:gd name="connsiteX40" fmla="*/ 38862 w 87534"/>
                  <a:gd name="connsiteY40" fmla="*/ 43815 h 107346"/>
                  <a:gd name="connsiteX41" fmla="*/ 43720 w 87534"/>
                  <a:gd name="connsiteY41" fmla="*/ 48673 h 107346"/>
                  <a:gd name="connsiteX42" fmla="*/ 48577 w 87534"/>
                  <a:gd name="connsiteY42" fmla="*/ 43815 h 107346"/>
                  <a:gd name="connsiteX43" fmla="*/ 68009 w 87534"/>
                  <a:gd name="connsiteY43" fmla="*/ 43910 h 107346"/>
                  <a:gd name="connsiteX44" fmla="*/ 63151 w 87534"/>
                  <a:gd name="connsiteY44" fmla="*/ 39053 h 107346"/>
                  <a:gd name="connsiteX45" fmla="*/ 58293 w 87534"/>
                  <a:gd name="connsiteY45" fmla="*/ 43910 h 107346"/>
                  <a:gd name="connsiteX46" fmla="*/ 63151 w 87534"/>
                  <a:gd name="connsiteY46" fmla="*/ 48768 h 107346"/>
                  <a:gd name="connsiteX47" fmla="*/ 68009 w 87534"/>
                  <a:gd name="connsiteY47" fmla="*/ 43910 h 107346"/>
                  <a:gd name="connsiteX48" fmla="*/ 24289 w 87534"/>
                  <a:gd name="connsiteY48" fmla="*/ 68199 h 107346"/>
                  <a:gd name="connsiteX49" fmla="*/ 29147 w 87534"/>
                  <a:gd name="connsiteY49" fmla="*/ 63341 h 107346"/>
                  <a:gd name="connsiteX50" fmla="*/ 24289 w 87534"/>
                  <a:gd name="connsiteY50" fmla="*/ 58484 h 107346"/>
                  <a:gd name="connsiteX51" fmla="*/ 19431 w 87534"/>
                  <a:gd name="connsiteY51" fmla="*/ 63341 h 107346"/>
                  <a:gd name="connsiteX52" fmla="*/ 24289 w 87534"/>
                  <a:gd name="connsiteY52" fmla="*/ 68199 h 107346"/>
                  <a:gd name="connsiteX53" fmla="*/ 48577 w 87534"/>
                  <a:gd name="connsiteY53" fmla="*/ 63246 h 107346"/>
                  <a:gd name="connsiteX54" fmla="*/ 43720 w 87534"/>
                  <a:gd name="connsiteY54" fmla="*/ 58484 h 107346"/>
                  <a:gd name="connsiteX55" fmla="*/ 38957 w 87534"/>
                  <a:gd name="connsiteY55" fmla="*/ 63341 h 107346"/>
                  <a:gd name="connsiteX56" fmla="*/ 43815 w 87534"/>
                  <a:gd name="connsiteY56" fmla="*/ 68104 h 107346"/>
                  <a:gd name="connsiteX57" fmla="*/ 48577 w 87534"/>
                  <a:gd name="connsiteY57" fmla="*/ 63246 h 107346"/>
                  <a:gd name="connsiteX58" fmla="*/ 68009 w 87534"/>
                  <a:gd name="connsiteY58" fmla="*/ 63341 h 107346"/>
                  <a:gd name="connsiteX59" fmla="*/ 63151 w 87534"/>
                  <a:gd name="connsiteY59" fmla="*/ 58484 h 107346"/>
                  <a:gd name="connsiteX60" fmla="*/ 58293 w 87534"/>
                  <a:gd name="connsiteY60" fmla="*/ 63341 h 107346"/>
                  <a:gd name="connsiteX61" fmla="*/ 63151 w 87534"/>
                  <a:gd name="connsiteY61" fmla="*/ 68199 h 107346"/>
                  <a:gd name="connsiteX62" fmla="*/ 68009 w 87534"/>
                  <a:gd name="connsiteY62" fmla="*/ 63341 h 10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87534" h="107346">
                    <a:moveTo>
                      <a:pt x="87439" y="53721"/>
                    </a:moveTo>
                    <a:cubicBezTo>
                      <a:pt x="87439" y="69723"/>
                      <a:pt x="87439" y="85820"/>
                      <a:pt x="87439" y="101822"/>
                    </a:cubicBezTo>
                    <a:cubicBezTo>
                      <a:pt x="87439" y="105442"/>
                      <a:pt x="85535" y="107347"/>
                      <a:pt x="82010" y="107347"/>
                    </a:cubicBezTo>
                    <a:cubicBezTo>
                      <a:pt x="74676" y="107347"/>
                      <a:pt x="67342" y="107252"/>
                      <a:pt x="60008" y="107347"/>
                    </a:cubicBezTo>
                    <a:cubicBezTo>
                      <a:pt x="58484" y="107347"/>
                      <a:pt x="58293" y="106871"/>
                      <a:pt x="58293" y="105537"/>
                    </a:cubicBezTo>
                    <a:cubicBezTo>
                      <a:pt x="58388" y="98203"/>
                      <a:pt x="58293" y="90964"/>
                      <a:pt x="58293" y="83630"/>
                    </a:cubicBezTo>
                    <a:cubicBezTo>
                      <a:pt x="58293" y="79629"/>
                      <a:pt x="56388" y="77819"/>
                      <a:pt x="52483" y="77819"/>
                    </a:cubicBezTo>
                    <a:cubicBezTo>
                      <a:pt x="46673" y="77819"/>
                      <a:pt x="40862" y="77819"/>
                      <a:pt x="34957" y="77819"/>
                    </a:cubicBezTo>
                    <a:cubicBezTo>
                      <a:pt x="31051" y="77819"/>
                      <a:pt x="29147" y="79724"/>
                      <a:pt x="29147" y="83725"/>
                    </a:cubicBezTo>
                    <a:cubicBezTo>
                      <a:pt x="29147" y="91154"/>
                      <a:pt x="29147" y="98489"/>
                      <a:pt x="29147" y="105918"/>
                    </a:cubicBezTo>
                    <a:cubicBezTo>
                      <a:pt x="29147" y="107061"/>
                      <a:pt x="28861" y="107347"/>
                      <a:pt x="27718" y="107347"/>
                    </a:cubicBezTo>
                    <a:cubicBezTo>
                      <a:pt x="20193" y="107252"/>
                      <a:pt x="12573" y="107347"/>
                      <a:pt x="5048" y="107347"/>
                    </a:cubicBezTo>
                    <a:cubicBezTo>
                      <a:pt x="2000" y="107347"/>
                      <a:pt x="0" y="105347"/>
                      <a:pt x="0" y="102299"/>
                    </a:cubicBezTo>
                    <a:cubicBezTo>
                      <a:pt x="0" y="69914"/>
                      <a:pt x="0" y="37529"/>
                      <a:pt x="0" y="5048"/>
                    </a:cubicBezTo>
                    <a:cubicBezTo>
                      <a:pt x="0" y="2096"/>
                      <a:pt x="2000" y="0"/>
                      <a:pt x="4953" y="0"/>
                    </a:cubicBezTo>
                    <a:cubicBezTo>
                      <a:pt x="30861" y="0"/>
                      <a:pt x="56674" y="0"/>
                      <a:pt x="82582" y="0"/>
                    </a:cubicBezTo>
                    <a:cubicBezTo>
                      <a:pt x="85535" y="0"/>
                      <a:pt x="87535" y="2096"/>
                      <a:pt x="87535" y="5239"/>
                    </a:cubicBezTo>
                    <a:cubicBezTo>
                      <a:pt x="87439" y="21431"/>
                      <a:pt x="87439" y="37624"/>
                      <a:pt x="87439" y="53721"/>
                    </a:cubicBezTo>
                    <a:close/>
                    <a:moveTo>
                      <a:pt x="29051" y="24479"/>
                    </a:moveTo>
                    <a:cubicBezTo>
                      <a:pt x="29051" y="21908"/>
                      <a:pt x="26861" y="19622"/>
                      <a:pt x="24289" y="19526"/>
                    </a:cubicBezTo>
                    <a:cubicBezTo>
                      <a:pt x="21717" y="19526"/>
                      <a:pt x="19431" y="21717"/>
                      <a:pt x="19336" y="24289"/>
                    </a:cubicBezTo>
                    <a:cubicBezTo>
                      <a:pt x="19336" y="26861"/>
                      <a:pt x="21526" y="29147"/>
                      <a:pt x="24098" y="29242"/>
                    </a:cubicBezTo>
                    <a:cubicBezTo>
                      <a:pt x="26670" y="29337"/>
                      <a:pt x="29051" y="27051"/>
                      <a:pt x="29051" y="24479"/>
                    </a:cubicBezTo>
                    <a:close/>
                    <a:moveTo>
                      <a:pt x="48577" y="24384"/>
                    </a:moveTo>
                    <a:cubicBezTo>
                      <a:pt x="48577" y="21812"/>
                      <a:pt x="46196" y="19526"/>
                      <a:pt x="43720" y="19622"/>
                    </a:cubicBezTo>
                    <a:cubicBezTo>
                      <a:pt x="41148" y="19622"/>
                      <a:pt x="38862" y="22003"/>
                      <a:pt x="38957" y="24479"/>
                    </a:cubicBezTo>
                    <a:cubicBezTo>
                      <a:pt x="38957" y="27051"/>
                      <a:pt x="41338" y="29337"/>
                      <a:pt x="43815" y="29242"/>
                    </a:cubicBezTo>
                    <a:cubicBezTo>
                      <a:pt x="46291" y="29242"/>
                      <a:pt x="48577" y="26956"/>
                      <a:pt x="48577" y="24384"/>
                    </a:cubicBezTo>
                    <a:close/>
                    <a:moveTo>
                      <a:pt x="63246" y="19526"/>
                    </a:moveTo>
                    <a:cubicBezTo>
                      <a:pt x="60674" y="19431"/>
                      <a:pt x="58388" y="21717"/>
                      <a:pt x="58293" y="24289"/>
                    </a:cubicBezTo>
                    <a:cubicBezTo>
                      <a:pt x="58198" y="26861"/>
                      <a:pt x="60484" y="29147"/>
                      <a:pt x="63056" y="29242"/>
                    </a:cubicBezTo>
                    <a:cubicBezTo>
                      <a:pt x="65627" y="29337"/>
                      <a:pt x="67913" y="27051"/>
                      <a:pt x="68009" y="24479"/>
                    </a:cubicBezTo>
                    <a:cubicBezTo>
                      <a:pt x="68009" y="22003"/>
                      <a:pt x="65818" y="19622"/>
                      <a:pt x="63246" y="19526"/>
                    </a:cubicBezTo>
                    <a:close/>
                    <a:moveTo>
                      <a:pt x="24289" y="48768"/>
                    </a:moveTo>
                    <a:cubicBezTo>
                      <a:pt x="26861" y="48768"/>
                      <a:pt x="29147" y="46482"/>
                      <a:pt x="29147" y="43910"/>
                    </a:cubicBezTo>
                    <a:cubicBezTo>
                      <a:pt x="29147" y="41339"/>
                      <a:pt x="26861" y="39053"/>
                      <a:pt x="24289" y="39053"/>
                    </a:cubicBezTo>
                    <a:cubicBezTo>
                      <a:pt x="21717" y="39053"/>
                      <a:pt x="19431" y="41339"/>
                      <a:pt x="19431" y="43910"/>
                    </a:cubicBezTo>
                    <a:cubicBezTo>
                      <a:pt x="19431" y="46482"/>
                      <a:pt x="21717" y="48768"/>
                      <a:pt x="24289" y="48768"/>
                    </a:cubicBezTo>
                    <a:close/>
                    <a:moveTo>
                      <a:pt x="48577" y="43815"/>
                    </a:moveTo>
                    <a:cubicBezTo>
                      <a:pt x="48577" y="41243"/>
                      <a:pt x="46291" y="38957"/>
                      <a:pt x="43720" y="38957"/>
                    </a:cubicBezTo>
                    <a:cubicBezTo>
                      <a:pt x="41148" y="38957"/>
                      <a:pt x="38862" y="41243"/>
                      <a:pt x="38862" y="43815"/>
                    </a:cubicBezTo>
                    <a:cubicBezTo>
                      <a:pt x="38862" y="46387"/>
                      <a:pt x="41148" y="48673"/>
                      <a:pt x="43720" y="48673"/>
                    </a:cubicBezTo>
                    <a:cubicBezTo>
                      <a:pt x="46291" y="48673"/>
                      <a:pt x="48577" y="46387"/>
                      <a:pt x="48577" y="43815"/>
                    </a:cubicBezTo>
                    <a:close/>
                    <a:moveTo>
                      <a:pt x="68009" y="43910"/>
                    </a:moveTo>
                    <a:cubicBezTo>
                      <a:pt x="68009" y="41339"/>
                      <a:pt x="65723" y="39053"/>
                      <a:pt x="63151" y="39053"/>
                    </a:cubicBezTo>
                    <a:cubicBezTo>
                      <a:pt x="60579" y="39053"/>
                      <a:pt x="58293" y="41339"/>
                      <a:pt x="58293" y="43910"/>
                    </a:cubicBezTo>
                    <a:cubicBezTo>
                      <a:pt x="58293" y="46482"/>
                      <a:pt x="60579" y="48768"/>
                      <a:pt x="63151" y="48768"/>
                    </a:cubicBezTo>
                    <a:cubicBezTo>
                      <a:pt x="65627" y="48768"/>
                      <a:pt x="68009" y="46482"/>
                      <a:pt x="68009" y="43910"/>
                    </a:cubicBezTo>
                    <a:close/>
                    <a:moveTo>
                      <a:pt x="24289" y="68199"/>
                    </a:moveTo>
                    <a:cubicBezTo>
                      <a:pt x="26861" y="68199"/>
                      <a:pt x="29147" y="65913"/>
                      <a:pt x="29147" y="63341"/>
                    </a:cubicBezTo>
                    <a:cubicBezTo>
                      <a:pt x="29147" y="60770"/>
                      <a:pt x="26861" y="58484"/>
                      <a:pt x="24289" y="58484"/>
                    </a:cubicBezTo>
                    <a:cubicBezTo>
                      <a:pt x="21717" y="58484"/>
                      <a:pt x="19431" y="60770"/>
                      <a:pt x="19431" y="63341"/>
                    </a:cubicBezTo>
                    <a:cubicBezTo>
                      <a:pt x="19431" y="65913"/>
                      <a:pt x="21717" y="68199"/>
                      <a:pt x="24289" y="68199"/>
                    </a:cubicBezTo>
                    <a:close/>
                    <a:moveTo>
                      <a:pt x="48577" y="63246"/>
                    </a:moveTo>
                    <a:cubicBezTo>
                      <a:pt x="48577" y="60674"/>
                      <a:pt x="46196" y="58388"/>
                      <a:pt x="43720" y="58484"/>
                    </a:cubicBezTo>
                    <a:cubicBezTo>
                      <a:pt x="41148" y="58484"/>
                      <a:pt x="38862" y="60865"/>
                      <a:pt x="38957" y="63341"/>
                    </a:cubicBezTo>
                    <a:cubicBezTo>
                      <a:pt x="38957" y="65913"/>
                      <a:pt x="41338" y="68199"/>
                      <a:pt x="43815" y="68104"/>
                    </a:cubicBezTo>
                    <a:cubicBezTo>
                      <a:pt x="46291" y="68104"/>
                      <a:pt x="48577" y="65818"/>
                      <a:pt x="48577" y="63246"/>
                    </a:cubicBezTo>
                    <a:close/>
                    <a:moveTo>
                      <a:pt x="68009" y="63341"/>
                    </a:moveTo>
                    <a:cubicBezTo>
                      <a:pt x="68009" y="60770"/>
                      <a:pt x="65723" y="58484"/>
                      <a:pt x="63151" y="58484"/>
                    </a:cubicBezTo>
                    <a:cubicBezTo>
                      <a:pt x="60579" y="58484"/>
                      <a:pt x="58293" y="60770"/>
                      <a:pt x="58293" y="63341"/>
                    </a:cubicBezTo>
                    <a:cubicBezTo>
                      <a:pt x="58293" y="65913"/>
                      <a:pt x="60579" y="68199"/>
                      <a:pt x="63151" y="68199"/>
                    </a:cubicBezTo>
                    <a:cubicBezTo>
                      <a:pt x="65723" y="68199"/>
                      <a:pt x="68009" y="65913"/>
                      <a:pt x="68009" y="6334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8" name="Forme libre : forme 2417">
                <a:extLst>
                  <a:ext uri="{FF2B5EF4-FFF2-40B4-BE49-F238E27FC236}">
                    <a16:creationId xmlns:a16="http://schemas.microsoft.com/office/drawing/2014/main" id="{4C838E01-A665-3BBC-B520-43A625C5F305}"/>
                  </a:ext>
                </a:extLst>
              </p:cNvPr>
              <p:cNvSpPr/>
              <p:nvPr/>
            </p:nvSpPr>
            <p:spPr>
              <a:xfrm>
                <a:off x="13531038" y="304037"/>
                <a:ext cx="9810" cy="19716"/>
              </a:xfrm>
              <a:custGeom>
                <a:avLst/>
                <a:gdLst>
                  <a:gd name="connsiteX0" fmla="*/ 9716 w 9810"/>
                  <a:gd name="connsiteY0" fmla="*/ 9906 h 19716"/>
                  <a:gd name="connsiteX1" fmla="*/ 9716 w 9810"/>
                  <a:gd name="connsiteY1" fmla="*/ 18479 h 19716"/>
                  <a:gd name="connsiteX2" fmla="*/ 8477 w 9810"/>
                  <a:gd name="connsiteY2" fmla="*/ 19717 h 19716"/>
                  <a:gd name="connsiteX3" fmla="*/ 1238 w 9810"/>
                  <a:gd name="connsiteY3" fmla="*/ 19717 h 19716"/>
                  <a:gd name="connsiteX4" fmla="*/ 0 w 9810"/>
                  <a:gd name="connsiteY4" fmla="*/ 18574 h 19716"/>
                  <a:gd name="connsiteX5" fmla="*/ 0 w 9810"/>
                  <a:gd name="connsiteY5" fmla="*/ 1143 h 19716"/>
                  <a:gd name="connsiteX6" fmla="*/ 1238 w 9810"/>
                  <a:gd name="connsiteY6" fmla="*/ 0 h 19716"/>
                  <a:gd name="connsiteX7" fmla="*/ 8477 w 9810"/>
                  <a:gd name="connsiteY7" fmla="*/ 0 h 19716"/>
                  <a:gd name="connsiteX8" fmla="*/ 9811 w 9810"/>
                  <a:gd name="connsiteY8" fmla="*/ 1238 h 19716"/>
                  <a:gd name="connsiteX9" fmla="*/ 9716 w 9810"/>
                  <a:gd name="connsiteY9" fmla="*/ 9906 h 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10" h="19716">
                    <a:moveTo>
                      <a:pt x="9716" y="9906"/>
                    </a:moveTo>
                    <a:cubicBezTo>
                      <a:pt x="9716" y="12764"/>
                      <a:pt x="9716" y="15621"/>
                      <a:pt x="9716" y="18479"/>
                    </a:cubicBezTo>
                    <a:cubicBezTo>
                      <a:pt x="9716" y="19526"/>
                      <a:pt x="9430" y="19717"/>
                      <a:pt x="8477" y="19717"/>
                    </a:cubicBezTo>
                    <a:cubicBezTo>
                      <a:pt x="6096" y="19621"/>
                      <a:pt x="3620" y="19621"/>
                      <a:pt x="1238" y="19717"/>
                    </a:cubicBezTo>
                    <a:cubicBezTo>
                      <a:pt x="381" y="19717"/>
                      <a:pt x="0" y="19526"/>
                      <a:pt x="0" y="18574"/>
                    </a:cubicBezTo>
                    <a:cubicBezTo>
                      <a:pt x="0" y="12764"/>
                      <a:pt x="0" y="6953"/>
                      <a:pt x="0" y="1143"/>
                    </a:cubicBezTo>
                    <a:cubicBezTo>
                      <a:pt x="0" y="191"/>
                      <a:pt x="286" y="0"/>
                      <a:pt x="1238" y="0"/>
                    </a:cubicBezTo>
                    <a:cubicBezTo>
                      <a:pt x="3620" y="95"/>
                      <a:pt x="6096" y="95"/>
                      <a:pt x="8477" y="0"/>
                    </a:cubicBezTo>
                    <a:cubicBezTo>
                      <a:pt x="9430" y="0"/>
                      <a:pt x="9811" y="191"/>
                      <a:pt x="9811" y="1238"/>
                    </a:cubicBezTo>
                    <a:cubicBezTo>
                      <a:pt x="9620" y="4001"/>
                      <a:pt x="9716" y="6953"/>
                      <a:pt x="9716" y="990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389" name="Graphique 9">
              <a:extLst>
                <a:ext uri="{FF2B5EF4-FFF2-40B4-BE49-F238E27FC236}">
                  <a16:creationId xmlns:a16="http://schemas.microsoft.com/office/drawing/2014/main" id="{04724109-E0E8-F76A-CF8E-18FD6C71AC5E}"/>
                </a:ext>
              </a:extLst>
            </p:cNvPr>
            <p:cNvGrpSpPr/>
            <p:nvPr/>
          </p:nvGrpSpPr>
          <p:grpSpPr>
            <a:xfrm>
              <a:off x="14057849" y="462372"/>
              <a:ext cx="137633" cy="185729"/>
              <a:chOff x="14057849" y="462372"/>
              <a:chExt cx="137633" cy="185729"/>
            </a:xfrm>
            <a:solidFill>
              <a:srgbClr val="E30613"/>
            </a:solidFill>
          </p:grpSpPr>
          <p:sp>
            <p:nvSpPr>
              <p:cNvPr id="2411" name="Forme libre : forme 2410">
                <a:extLst>
                  <a:ext uri="{FF2B5EF4-FFF2-40B4-BE49-F238E27FC236}">
                    <a16:creationId xmlns:a16="http://schemas.microsoft.com/office/drawing/2014/main" id="{2C3B15A5-39F0-C9B4-3280-D1745315F8CF}"/>
                  </a:ext>
                </a:extLst>
              </p:cNvPr>
              <p:cNvSpPr/>
              <p:nvPr/>
            </p:nvSpPr>
            <p:spPr>
              <a:xfrm>
                <a:off x="14068656" y="462372"/>
                <a:ext cx="126825" cy="185729"/>
              </a:xfrm>
              <a:custGeom>
                <a:avLst/>
                <a:gdLst>
                  <a:gd name="connsiteX0" fmla="*/ 12070 w 126825"/>
                  <a:gd name="connsiteY0" fmla="*/ 1495 h 185729"/>
                  <a:gd name="connsiteX1" fmla="*/ 13022 w 126825"/>
                  <a:gd name="connsiteY1" fmla="*/ 1590 h 185729"/>
                  <a:gd name="connsiteX2" fmla="*/ 32358 w 126825"/>
                  <a:gd name="connsiteY2" fmla="*/ 66 h 185729"/>
                  <a:gd name="connsiteX3" fmla="*/ 46455 w 126825"/>
                  <a:gd name="connsiteY3" fmla="*/ 6543 h 185729"/>
                  <a:gd name="connsiteX4" fmla="*/ 64552 w 126825"/>
                  <a:gd name="connsiteY4" fmla="*/ 32070 h 185729"/>
                  <a:gd name="connsiteX5" fmla="*/ 66934 w 126825"/>
                  <a:gd name="connsiteY5" fmla="*/ 33403 h 185729"/>
                  <a:gd name="connsiteX6" fmla="*/ 85126 w 126825"/>
                  <a:gd name="connsiteY6" fmla="*/ 33022 h 185729"/>
                  <a:gd name="connsiteX7" fmla="*/ 109034 w 126825"/>
                  <a:gd name="connsiteY7" fmla="*/ 47786 h 185729"/>
                  <a:gd name="connsiteX8" fmla="*/ 116940 w 126825"/>
                  <a:gd name="connsiteY8" fmla="*/ 66074 h 185729"/>
                  <a:gd name="connsiteX9" fmla="*/ 126370 w 126825"/>
                  <a:gd name="connsiteY9" fmla="*/ 102650 h 185729"/>
                  <a:gd name="connsiteX10" fmla="*/ 114749 w 126825"/>
                  <a:gd name="connsiteY10" fmla="*/ 132940 h 185729"/>
                  <a:gd name="connsiteX11" fmla="*/ 98366 w 126825"/>
                  <a:gd name="connsiteY11" fmla="*/ 143417 h 185729"/>
                  <a:gd name="connsiteX12" fmla="*/ 96652 w 126825"/>
                  <a:gd name="connsiteY12" fmla="*/ 145989 h 185729"/>
                  <a:gd name="connsiteX13" fmla="*/ 94270 w 126825"/>
                  <a:gd name="connsiteY13" fmla="*/ 164468 h 185729"/>
                  <a:gd name="connsiteX14" fmla="*/ 85984 w 126825"/>
                  <a:gd name="connsiteY14" fmla="*/ 175802 h 185729"/>
                  <a:gd name="connsiteX15" fmla="*/ 67219 w 126825"/>
                  <a:gd name="connsiteY15" fmla="*/ 184470 h 185729"/>
                  <a:gd name="connsiteX16" fmla="*/ 48265 w 126825"/>
                  <a:gd name="connsiteY16" fmla="*/ 177993 h 185729"/>
                  <a:gd name="connsiteX17" fmla="*/ 49598 w 126825"/>
                  <a:gd name="connsiteY17" fmla="*/ 174278 h 185729"/>
                  <a:gd name="connsiteX18" fmla="*/ 51027 w 126825"/>
                  <a:gd name="connsiteY18" fmla="*/ 173707 h 185729"/>
                  <a:gd name="connsiteX19" fmla="*/ 61981 w 126825"/>
                  <a:gd name="connsiteY19" fmla="*/ 138369 h 185729"/>
                  <a:gd name="connsiteX20" fmla="*/ 30929 w 126825"/>
                  <a:gd name="connsiteY20" fmla="*/ 127415 h 185729"/>
                  <a:gd name="connsiteX21" fmla="*/ 28357 w 126825"/>
                  <a:gd name="connsiteY21" fmla="*/ 126272 h 185729"/>
                  <a:gd name="connsiteX22" fmla="*/ 15594 w 126825"/>
                  <a:gd name="connsiteY22" fmla="*/ 85029 h 185729"/>
                  <a:gd name="connsiteX23" fmla="*/ 11784 w 126825"/>
                  <a:gd name="connsiteY23" fmla="*/ 71027 h 185729"/>
                  <a:gd name="connsiteX24" fmla="*/ 12927 w 126825"/>
                  <a:gd name="connsiteY24" fmla="*/ 69218 h 185729"/>
                  <a:gd name="connsiteX25" fmla="*/ 18451 w 126825"/>
                  <a:gd name="connsiteY25" fmla="*/ 67503 h 185729"/>
                  <a:gd name="connsiteX26" fmla="*/ 28072 w 126825"/>
                  <a:gd name="connsiteY26" fmla="*/ 29022 h 185729"/>
                  <a:gd name="connsiteX27" fmla="*/ 2354 w 126825"/>
                  <a:gd name="connsiteY27" fmla="*/ 19878 h 185729"/>
                  <a:gd name="connsiteX28" fmla="*/ 163 w 126825"/>
                  <a:gd name="connsiteY28" fmla="*/ 18545 h 185729"/>
                  <a:gd name="connsiteX29" fmla="*/ 1021 w 126825"/>
                  <a:gd name="connsiteY29" fmla="*/ 10639 h 185729"/>
                  <a:gd name="connsiteX30" fmla="*/ 7974 w 126825"/>
                  <a:gd name="connsiteY30" fmla="*/ 2638 h 185729"/>
                  <a:gd name="connsiteX31" fmla="*/ 12070 w 126825"/>
                  <a:gd name="connsiteY31" fmla="*/ 1495 h 185729"/>
                  <a:gd name="connsiteX32" fmla="*/ 82459 w 126825"/>
                  <a:gd name="connsiteY32" fmla="*/ 77314 h 185729"/>
                  <a:gd name="connsiteX33" fmla="*/ 88555 w 126825"/>
                  <a:gd name="connsiteY33" fmla="*/ 80647 h 185729"/>
                  <a:gd name="connsiteX34" fmla="*/ 103891 w 126825"/>
                  <a:gd name="connsiteY34" fmla="*/ 75980 h 185729"/>
                  <a:gd name="connsiteX35" fmla="*/ 106939 w 126825"/>
                  <a:gd name="connsiteY35" fmla="*/ 69979 h 185729"/>
                  <a:gd name="connsiteX36" fmla="*/ 100557 w 126825"/>
                  <a:gd name="connsiteY36" fmla="*/ 54454 h 185729"/>
                  <a:gd name="connsiteX37" fmla="*/ 85126 w 126825"/>
                  <a:gd name="connsiteY37" fmla="*/ 43786 h 185729"/>
                  <a:gd name="connsiteX38" fmla="*/ 78459 w 126825"/>
                  <a:gd name="connsiteY38" fmla="*/ 43500 h 185729"/>
                  <a:gd name="connsiteX39" fmla="*/ 74077 w 126825"/>
                  <a:gd name="connsiteY39" fmla="*/ 49405 h 185729"/>
                  <a:gd name="connsiteX40" fmla="*/ 78364 w 126825"/>
                  <a:gd name="connsiteY40" fmla="*/ 63502 h 185729"/>
                  <a:gd name="connsiteX41" fmla="*/ 82459 w 126825"/>
                  <a:gd name="connsiteY41" fmla="*/ 77314 h 185729"/>
                  <a:gd name="connsiteX42" fmla="*/ 96842 w 126825"/>
                  <a:gd name="connsiteY42" fmla="*/ 125320 h 185729"/>
                  <a:gd name="connsiteX43" fmla="*/ 104081 w 126825"/>
                  <a:gd name="connsiteY43" fmla="*/ 127796 h 185729"/>
                  <a:gd name="connsiteX44" fmla="*/ 114940 w 126825"/>
                  <a:gd name="connsiteY44" fmla="*/ 115509 h 185729"/>
                  <a:gd name="connsiteX45" fmla="*/ 115416 w 126825"/>
                  <a:gd name="connsiteY45" fmla="*/ 101793 h 185729"/>
                  <a:gd name="connsiteX46" fmla="*/ 113035 w 126825"/>
                  <a:gd name="connsiteY46" fmla="*/ 90839 h 185729"/>
                  <a:gd name="connsiteX47" fmla="*/ 107129 w 126825"/>
                  <a:gd name="connsiteY47" fmla="*/ 87410 h 185729"/>
                  <a:gd name="connsiteX48" fmla="*/ 91794 w 126825"/>
                  <a:gd name="connsiteY48" fmla="*/ 91982 h 185729"/>
                  <a:gd name="connsiteX49" fmla="*/ 88651 w 126825"/>
                  <a:gd name="connsiteY49" fmla="*/ 98078 h 185729"/>
                  <a:gd name="connsiteX50" fmla="*/ 92746 w 126825"/>
                  <a:gd name="connsiteY50" fmla="*/ 111699 h 185729"/>
                  <a:gd name="connsiteX51" fmla="*/ 96842 w 126825"/>
                  <a:gd name="connsiteY51" fmla="*/ 125320 h 18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26825" h="185729">
                    <a:moveTo>
                      <a:pt x="12070" y="1495"/>
                    </a:moveTo>
                    <a:cubicBezTo>
                      <a:pt x="12355" y="1495"/>
                      <a:pt x="12641" y="1590"/>
                      <a:pt x="13022" y="1590"/>
                    </a:cubicBezTo>
                    <a:cubicBezTo>
                      <a:pt x="19499" y="1114"/>
                      <a:pt x="25881" y="638"/>
                      <a:pt x="32358" y="66"/>
                    </a:cubicBezTo>
                    <a:cubicBezTo>
                      <a:pt x="38359" y="-410"/>
                      <a:pt x="43026" y="1685"/>
                      <a:pt x="46455" y="6543"/>
                    </a:cubicBezTo>
                    <a:cubicBezTo>
                      <a:pt x="52456" y="15020"/>
                      <a:pt x="58552" y="23497"/>
                      <a:pt x="64552" y="32070"/>
                    </a:cubicBezTo>
                    <a:cubicBezTo>
                      <a:pt x="65124" y="32927"/>
                      <a:pt x="65695" y="33499"/>
                      <a:pt x="66934" y="33403"/>
                    </a:cubicBezTo>
                    <a:cubicBezTo>
                      <a:pt x="73030" y="32642"/>
                      <a:pt x="79030" y="32451"/>
                      <a:pt x="85126" y="33022"/>
                    </a:cubicBezTo>
                    <a:cubicBezTo>
                      <a:pt x="95509" y="33975"/>
                      <a:pt x="103605" y="39023"/>
                      <a:pt x="109034" y="47786"/>
                    </a:cubicBezTo>
                    <a:cubicBezTo>
                      <a:pt x="112558" y="53406"/>
                      <a:pt x="114559" y="59883"/>
                      <a:pt x="116940" y="66074"/>
                    </a:cubicBezTo>
                    <a:cubicBezTo>
                      <a:pt x="121417" y="77981"/>
                      <a:pt x="124465" y="90172"/>
                      <a:pt x="126370" y="102650"/>
                    </a:cubicBezTo>
                    <a:cubicBezTo>
                      <a:pt x="128275" y="114938"/>
                      <a:pt x="124179" y="125034"/>
                      <a:pt x="114749" y="132940"/>
                    </a:cubicBezTo>
                    <a:cubicBezTo>
                      <a:pt x="109701" y="137131"/>
                      <a:pt x="104081" y="140465"/>
                      <a:pt x="98366" y="143417"/>
                    </a:cubicBezTo>
                    <a:cubicBezTo>
                      <a:pt x="97128" y="144084"/>
                      <a:pt x="96747" y="144751"/>
                      <a:pt x="96652" y="145989"/>
                    </a:cubicBezTo>
                    <a:cubicBezTo>
                      <a:pt x="95890" y="152180"/>
                      <a:pt x="95128" y="158276"/>
                      <a:pt x="94270" y="164468"/>
                    </a:cubicBezTo>
                    <a:cubicBezTo>
                      <a:pt x="93508" y="169706"/>
                      <a:pt x="90746" y="173516"/>
                      <a:pt x="85984" y="175802"/>
                    </a:cubicBezTo>
                    <a:cubicBezTo>
                      <a:pt x="79697" y="178660"/>
                      <a:pt x="73506" y="181613"/>
                      <a:pt x="67219" y="184470"/>
                    </a:cubicBezTo>
                    <a:cubicBezTo>
                      <a:pt x="60361" y="187613"/>
                      <a:pt x="51789" y="184661"/>
                      <a:pt x="48265" y="177993"/>
                    </a:cubicBezTo>
                    <a:cubicBezTo>
                      <a:pt x="46836" y="175326"/>
                      <a:pt x="46836" y="175326"/>
                      <a:pt x="49598" y="174278"/>
                    </a:cubicBezTo>
                    <a:cubicBezTo>
                      <a:pt x="50074" y="174088"/>
                      <a:pt x="50551" y="173993"/>
                      <a:pt x="51027" y="173707"/>
                    </a:cubicBezTo>
                    <a:cubicBezTo>
                      <a:pt x="64362" y="167135"/>
                      <a:pt x="69315" y="151228"/>
                      <a:pt x="61981" y="138369"/>
                    </a:cubicBezTo>
                    <a:cubicBezTo>
                      <a:pt x="55599" y="127129"/>
                      <a:pt x="42073" y="122939"/>
                      <a:pt x="30929" y="127415"/>
                    </a:cubicBezTo>
                    <a:cubicBezTo>
                      <a:pt x="29310" y="128082"/>
                      <a:pt x="28929" y="127892"/>
                      <a:pt x="28357" y="126272"/>
                    </a:cubicBezTo>
                    <a:cubicBezTo>
                      <a:pt x="23785" y="112651"/>
                      <a:pt x="19594" y="98840"/>
                      <a:pt x="15594" y="85029"/>
                    </a:cubicBezTo>
                    <a:cubicBezTo>
                      <a:pt x="14260" y="80362"/>
                      <a:pt x="13117" y="75695"/>
                      <a:pt x="11784" y="71027"/>
                    </a:cubicBezTo>
                    <a:cubicBezTo>
                      <a:pt x="11403" y="69789"/>
                      <a:pt x="11689" y="69408"/>
                      <a:pt x="12927" y="69218"/>
                    </a:cubicBezTo>
                    <a:cubicBezTo>
                      <a:pt x="14832" y="69027"/>
                      <a:pt x="16642" y="68265"/>
                      <a:pt x="18451" y="67503"/>
                    </a:cubicBezTo>
                    <a:cubicBezTo>
                      <a:pt x="33406" y="60740"/>
                      <a:pt x="38168" y="41881"/>
                      <a:pt x="28072" y="29022"/>
                    </a:cubicBezTo>
                    <a:cubicBezTo>
                      <a:pt x="21499" y="20735"/>
                      <a:pt x="12832" y="17687"/>
                      <a:pt x="2354" y="19878"/>
                    </a:cubicBezTo>
                    <a:cubicBezTo>
                      <a:pt x="1021" y="20164"/>
                      <a:pt x="449" y="20164"/>
                      <a:pt x="163" y="18545"/>
                    </a:cubicBezTo>
                    <a:cubicBezTo>
                      <a:pt x="-218" y="15782"/>
                      <a:pt x="68" y="13211"/>
                      <a:pt x="1021" y="10639"/>
                    </a:cubicBezTo>
                    <a:cubicBezTo>
                      <a:pt x="2354" y="7115"/>
                      <a:pt x="4926" y="4638"/>
                      <a:pt x="7974" y="2638"/>
                    </a:cubicBezTo>
                    <a:cubicBezTo>
                      <a:pt x="9212" y="2352"/>
                      <a:pt x="10641" y="1876"/>
                      <a:pt x="12070" y="1495"/>
                    </a:cubicBezTo>
                    <a:close/>
                    <a:moveTo>
                      <a:pt x="82459" y="77314"/>
                    </a:moveTo>
                    <a:cubicBezTo>
                      <a:pt x="83412" y="80457"/>
                      <a:pt x="85507" y="81600"/>
                      <a:pt x="88555" y="80647"/>
                    </a:cubicBezTo>
                    <a:cubicBezTo>
                      <a:pt x="93699" y="79123"/>
                      <a:pt x="98842" y="77599"/>
                      <a:pt x="103891" y="75980"/>
                    </a:cubicBezTo>
                    <a:cubicBezTo>
                      <a:pt x="106748" y="75123"/>
                      <a:pt x="107891" y="72837"/>
                      <a:pt x="106939" y="69979"/>
                    </a:cubicBezTo>
                    <a:cubicBezTo>
                      <a:pt x="105034" y="64741"/>
                      <a:pt x="103129" y="59407"/>
                      <a:pt x="100557" y="54454"/>
                    </a:cubicBezTo>
                    <a:cubicBezTo>
                      <a:pt x="97318" y="48263"/>
                      <a:pt x="91984" y="44738"/>
                      <a:pt x="85126" y="43786"/>
                    </a:cubicBezTo>
                    <a:cubicBezTo>
                      <a:pt x="82936" y="43500"/>
                      <a:pt x="80650" y="43500"/>
                      <a:pt x="78459" y="43500"/>
                    </a:cubicBezTo>
                    <a:cubicBezTo>
                      <a:pt x="75030" y="43500"/>
                      <a:pt x="73125" y="46072"/>
                      <a:pt x="74077" y="49405"/>
                    </a:cubicBezTo>
                    <a:cubicBezTo>
                      <a:pt x="75506" y="54168"/>
                      <a:pt x="76935" y="58835"/>
                      <a:pt x="78364" y="63502"/>
                    </a:cubicBezTo>
                    <a:cubicBezTo>
                      <a:pt x="79697" y="68170"/>
                      <a:pt x="81031" y="72742"/>
                      <a:pt x="82459" y="77314"/>
                    </a:cubicBezTo>
                    <a:close/>
                    <a:moveTo>
                      <a:pt x="96842" y="125320"/>
                    </a:moveTo>
                    <a:cubicBezTo>
                      <a:pt x="97985" y="129035"/>
                      <a:pt x="100843" y="129892"/>
                      <a:pt x="104081" y="127796"/>
                    </a:cubicBezTo>
                    <a:cubicBezTo>
                      <a:pt x="108844" y="124653"/>
                      <a:pt x="112844" y="121034"/>
                      <a:pt x="114940" y="115509"/>
                    </a:cubicBezTo>
                    <a:cubicBezTo>
                      <a:pt x="116654" y="110937"/>
                      <a:pt x="116368" y="106365"/>
                      <a:pt x="115416" y="101793"/>
                    </a:cubicBezTo>
                    <a:cubicBezTo>
                      <a:pt x="114654" y="98173"/>
                      <a:pt x="113892" y="94459"/>
                      <a:pt x="113035" y="90839"/>
                    </a:cubicBezTo>
                    <a:cubicBezTo>
                      <a:pt x="112273" y="87791"/>
                      <a:pt x="110177" y="86553"/>
                      <a:pt x="107129" y="87410"/>
                    </a:cubicBezTo>
                    <a:cubicBezTo>
                      <a:pt x="101986" y="88934"/>
                      <a:pt x="96842" y="90458"/>
                      <a:pt x="91794" y="91982"/>
                    </a:cubicBezTo>
                    <a:cubicBezTo>
                      <a:pt x="88841" y="92935"/>
                      <a:pt x="87698" y="95030"/>
                      <a:pt x="88651" y="98078"/>
                    </a:cubicBezTo>
                    <a:cubicBezTo>
                      <a:pt x="89984" y="102650"/>
                      <a:pt x="91413" y="107127"/>
                      <a:pt x="92746" y="111699"/>
                    </a:cubicBezTo>
                    <a:cubicBezTo>
                      <a:pt x="94175" y="116271"/>
                      <a:pt x="95509" y="120843"/>
                      <a:pt x="96842" y="12532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2" name="Forme libre : forme 2411">
                <a:extLst>
                  <a:ext uri="{FF2B5EF4-FFF2-40B4-BE49-F238E27FC236}">
                    <a16:creationId xmlns:a16="http://schemas.microsoft.com/office/drawing/2014/main" id="{367E8059-C6C0-FEE4-279E-DF4491438F9D}"/>
                  </a:ext>
                </a:extLst>
              </p:cNvPr>
              <p:cNvSpPr/>
              <p:nvPr/>
            </p:nvSpPr>
            <p:spPr>
              <a:xfrm>
                <a:off x="14057849" y="488321"/>
                <a:ext cx="37284" cy="37197"/>
              </a:xfrm>
              <a:custGeom>
                <a:avLst/>
                <a:gdLst>
                  <a:gd name="connsiteX0" fmla="*/ 24020 w 37284"/>
                  <a:gd name="connsiteY0" fmla="*/ 36410 h 37197"/>
                  <a:gd name="connsiteX1" fmla="*/ 36498 w 37284"/>
                  <a:gd name="connsiteY1" fmla="*/ 13265 h 37197"/>
                  <a:gd name="connsiteX2" fmla="*/ 13257 w 37284"/>
                  <a:gd name="connsiteY2" fmla="*/ 787 h 37197"/>
                  <a:gd name="connsiteX3" fmla="*/ 779 w 37284"/>
                  <a:gd name="connsiteY3" fmla="*/ 24028 h 37197"/>
                  <a:gd name="connsiteX4" fmla="*/ 24020 w 37284"/>
                  <a:gd name="connsiteY4" fmla="*/ 36410 h 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84" h="37197">
                    <a:moveTo>
                      <a:pt x="24020" y="36410"/>
                    </a:moveTo>
                    <a:cubicBezTo>
                      <a:pt x="33831" y="33458"/>
                      <a:pt x="39451" y="23075"/>
                      <a:pt x="36498" y="13265"/>
                    </a:cubicBezTo>
                    <a:cubicBezTo>
                      <a:pt x="33545" y="3454"/>
                      <a:pt x="23068" y="-2166"/>
                      <a:pt x="13257" y="787"/>
                    </a:cubicBezTo>
                    <a:cubicBezTo>
                      <a:pt x="3541" y="3740"/>
                      <a:pt x="-2174" y="14312"/>
                      <a:pt x="779" y="24028"/>
                    </a:cubicBezTo>
                    <a:cubicBezTo>
                      <a:pt x="3732" y="33743"/>
                      <a:pt x="14210" y="39363"/>
                      <a:pt x="24020" y="3641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3" name="Forme libre : forme 2412">
                <a:extLst>
                  <a:ext uri="{FF2B5EF4-FFF2-40B4-BE49-F238E27FC236}">
                    <a16:creationId xmlns:a16="http://schemas.microsoft.com/office/drawing/2014/main" id="{1CACDB39-F6F2-B906-DA35-5CB6D8AE1DF4}"/>
                  </a:ext>
                </a:extLst>
              </p:cNvPr>
              <p:cNvSpPr/>
              <p:nvPr/>
            </p:nvSpPr>
            <p:spPr>
              <a:xfrm>
                <a:off x="14089897" y="594759"/>
                <a:ext cx="37343" cy="37248"/>
              </a:xfrm>
              <a:custGeom>
                <a:avLst/>
                <a:gdLst>
                  <a:gd name="connsiteX0" fmla="*/ 13212 w 37343"/>
                  <a:gd name="connsiteY0" fmla="*/ 838 h 37248"/>
                  <a:gd name="connsiteX1" fmla="*/ 830 w 37343"/>
                  <a:gd name="connsiteY1" fmla="*/ 24079 h 37248"/>
                  <a:gd name="connsiteX2" fmla="*/ 24166 w 37343"/>
                  <a:gd name="connsiteY2" fmla="*/ 36462 h 37248"/>
                  <a:gd name="connsiteX3" fmla="*/ 36549 w 37343"/>
                  <a:gd name="connsiteY3" fmla="*/ 13221 h 37248"/>
                  <a:gd name="connsiteX4" fmla="*/ 13212 w 37343"/>
                  <a:gd name="connsiteY4" fmla="*/ 838 h 3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43" h="37248">
                    <a:moveTo>
                      <a:pt x="13212" y="838"/>
                    </a:moveTo>
                    <a:cubicBezTo>
                      <a:pt x="3402" y="3791"/>
                      <a:pt x="-2218" y="14268"/>
                      <a:pt x="830" y="24079"/>
                    </a:cubicBezTo>
                    <a:cubicBezTo>
                      <a:pt x="3783" y="33795"/>
                      <a:pt x="14451" y="39414"/>
                      <a:pt x="24166" y="36462"/>
                    </a:cubicBezTo>
                    <a:cubicBezTo>
                      <a:pt x="33977" y="33414"/>
                      <a:pt x="39502" y="22936"/>
                      <a:pt x="36549" y="13221"/>
                    </a:cubicBezTo>
                    <a:cubicBezTo>
                      <a:pt x="33501" y="3315"/>
                      <a:pt x="23023" y="-2210"/>
                      <a:pt x="13212" y="838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390" name="Graphique 9">
              <a:extLst>
                <a:ext uri="{FF2B5EF4-FFF2-40B4-BE49-F238E27FC236}">
                  <a16:creationId xmlns:a16="http://schemas.microsoft.com/office/drawing/2014/main" id="{01C8F695-CD99-E7A1-EE70-5D4850C40FFE}"/>
                </a:ext>
              </a:extLst>
            </p:cNvPr>
            <p:cNvGrpSpPr/>
            <p:nvPr/>
          </p:nvGrpSpPr>
          <p:grpSpPr>
            <a:xfrm>
              <a:off x="13608000" y="322730"/>
              <a:ext cx="658844" cy="827793"/>
              <a:chOff x="13608000" y="322730"/>
              <a:chExt cx="658844" cy="827793"/>
            </a:xfrm>
            <a:solidFill>
              <a:srgbClr val="E30613"/>
            </a:solidFill>
          </p:grpSpPr>
          <p:sp>
            <p:nvSpPr>
              <p:cNvPr id="2408" name="Forme libre : forme 2407">
                <a:extLst>
                  <a:ext uri="{FF2B5EF4-FFF2-40B4-BE49-F238E27FC236}">
                    <a16:creationId xmlns:a16="http://schemas.microsoft.com/office/drawing/2014/main" id="{78B864CC-16F3-9271-3F17-CDE3C1E90F39}"/>
                  </a:ext>
                </a:extLst>
              </p:cNvPr>
              <p:cNvSpPr/>
              <p:nvPr/>
            </p:nvSpPr>
            <p:spPr>
              <a:xfrm>
                <a:off x="13608000" y="322730"/>
                <a:ext cx="19145" cy="18930"/>
              </a:xfrm>
              <a:custGeom>
                <a:avLst/>
                <a:gdLst>
                  <a:gd name="connsiteX0" fmla="*/ 9620 w 19145"/>
                  <a:gd name="connsiteY0" fmla="*/ 18931 h 18930"/>
                  <a:gd name="connsiteX1" fmla="*/ 2857 w 19145"/>
                  <a:gd name="connsiteY1" fmla="*/ 16169 h 18930"/>
                  <a:gd name="connsiteX2" fmla="*/ 0 w 19145"/>
                  <a:gd name="connsiteY2" fmla="*/ 9406 h 18930"/>
                  <a:gd name="connsiteX3" fmla="*/ 190 w 19145"/>
                  <a:gd name="connsiteY3" fmla="*/ 7596 h 18930"/>
                  <a:gd name="connsiteX4" fmla="*/ 762 w 19145"/>
                  <a:gd name="connsiteY4" fmla="*/ 5786 h 18930"/>
                  <a:gd name="connsiteX5" fmla="*/ 1619 w 19145"/>
                  <a:gd name="connsiteY5" fmla="*/ 4072 h 18930"/>
                  <a:gd name="connsiteX6" fmla="*/ 2857 w 19145"/>
                  <a:gd name="connsiteY6" fmla="*/ 2643 h 18930"/>
                  <a:gd name="connsiteX7" fmla="*/ 16288 w 19145"/>
                  <a:gd name="connsiteY7" fmla="*/ 2643 h 18930"/>
                  <a:gd name="connsiteX8" fmla="*/ 17526 w 19145"/>
                  <a:gd name="connsiteY8" fmla="*/ 4072 h 18930"/>
                  <a:gd name="connsiteX9" fmla="*/ 18383 w 19145"/>
                  <a:gd name="connsiteY9" fmla="*/ 5786 h 18930"/>
                  <a:gd name="connsiteX10" fmla="*/ 18955 w 19145"/>
                  <a:gd name="connsiteY10" fmla="*/ 7596 h 18930"/>
                  <a:gd name="connsiteX11" fmla="*/ 19145 w 19145"/>
                  <a:gd name="connsiteY11" fmla="*/ 9406 h 18930"/>
                  <a:gd name="connsiteX12" fmla="*/ 16288 w 19145"/>
                  <a:gd name="connsiteY12" fmla="*/ 16169 h 18930"/>
                  <a:gd name="connsiteX13" fmla="*/ 9620 w 19145"/>
                  <a:gd name="connsiteY13" fmla="*/ 18931 h 18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45" h="18930">
                    <a:moveTo>
                      <a:pt x="9620" y="18931"/>
                    </a:moveTo>
                    <a:cubicBezTo>
                      <a:pt x="7048" y="18931"/>
                      <a:pt x="4667" y="17883"/>
                      <a:pt x="2857" y="16169"/>
                    </a:cubicBezTo>
                    <a:cubicBezTo>
                      <a:pt x="1048" y="14359"/>
                      <a:pt x="0" y="11882"/>
                      <a:pt x="0" y="9406"/>
                    </a:cubicBezTo>
                    <a:cubicBezTo>
                      <a:pt x="0" y="8834"/>
                      <a:pt x="95" y="8168"/>
                      <a:pt x="190" y="7596"/>
                    </a:cubicBezTo>
                    <a:cubicBezTo>
                      <a:pt x="381" y="6929"/>
                      <a:pt x="571" y="6358"/>
                      <a:pt x="762" y="5786"/>
                    </a:cubicBezTo>
                    <a:cubicBezTo>
                      <a:pt x="1048" y="5215"/>
                      <a:pt x="1333" y="4643"/>
                      <a:pt x="1619" y="4072"/>
                    </a:cubicBezTo>
                    <a:cubicBezTo>
                      <a:pt x="2000" y="3596"/>
                      <a:pt x="2381" y="3119"/>
                      <a:pt x="2857" y="2643"/>
                    </a:cubicBezTo>
                    <a:cubicBezTo>
                      <a:pt x="6382" y="-881"/>
                      <a:pt x="12763" y="-881"/>
                      <a:pt x="16288" y="2643"/>
                    </a:cubicBezTo>
                    <a:cubicBezTo>
                      <a:pt x="16764" y="3119"/>
                      <a:pt x="17145" y="3596"/>
                      <a:pt x="17526" y="4072"/>
                    </a:cubicBezTo>
                    <a:cubicBezTo>
                      <a:pt x="17812" y="4643"/>
                      <a:pt x="18097" y="5215"/>
                      <a:pt x="18383" y="5786"/>
                    </a:cubicBezTo>
                    <a:cubicBezTo>
                      <a:pt x="18574" y="6358"/>
                      <a:pt x="18764" y="6929"/>
                      <a:pt x="18955" y="7596"/>
                    </a:cubicBezTo>
                    <a:cubicBezTo>
                      <a:pt x="19050" y="8168"/>
                      <a:pt x="19145" y="8834"/>
                      <a:pt x="19145" y="9406"/>
                    </a:cubicBezTo>
                    <a:cubicBezTo>
                      <a:pt x="19145" y="11882"/>
                      <a:pt x="18097" y="14359"/>
                      <a:pt x="16288" y="16169"/>
                    </a:cubicBezTo>
                    <a:cubicBezTo>
                      <a:pt x="14478" y="17883"/>
                      <a:pt x="12097" y="18931"/>
                      <a:pt x="9620" y="1893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9" name="Forme libre : forme 2408">
                <a:extLst>
                  <a:ext uri="{FF2B5EF4-FFF2-40B4-BE49-F238E27FC236}">
                    <a16:creationId xmlns:a16="http://schemas.microsoft.com/office/drawing/2014/main" id="{298103ED-F3E3-E761-76A3-CBC3EFE41875}"/>
                  </a:ext>
                </a:extLst>
              </p:cNvPr>
              <p:cNvSpPr/>
              <p:nvPr/>
            </p:nvSpPr>
            <p:spPr>
              <a:xfrm>
                <a:off x="13655790" y="324967"/>
                <a:ext cx="606588" cy="777646"/>
              </a:xfrm>
              <a:custGeom>
                <a:avLst/>
                <a:gdLst>
                  <a:gd name="connsiteX0" fmla="*/ 587623 w 606588"/>
                  <a:gd name="connsiteY0" fmla="*/ 769740 h 777646"/>
                  <a:gd name="connsiteX1" fmla="*/ 595529 w 606588"/>
                  <a:gd name="connsiteY1" fmla="*/ 758787 h 777646"/>
                  <a:gd name="connsiteX2" fmla="*/ 595529 w 606588"/>
                  <a:gd name="connsiteY2" fmla="*/ 758787 h 777646"/>
                  <a:gd name="connsiteX3" fmla="*/ 606482 w 606588"/>
                  <a:gd name="connsiteY3" fmla="*/ 766597 h 777646"/>
                  <a:gd name="connsiteX4" fmla="*/ 606482 w 606588"/>
                  <a:gd name="connsiteY4" fmla="*/ 766597 h 777646"/>
                  <a:gd name="connsiteX5" fmla="*/ 598577 w 606588"/>
                  <a:gd name="connsiteY5" fmla="*/ 777551 h 777646"/>
                  <a:gd name="connsiteX6" fmla="*/ 598577 w 606588"/>
                  <a:gd name="connsiteY6" fmla="*/ 777551 h 777646"/>
                  <a:gd name="connsiteX7" fmla="*/ 597053 w 606588"/>
                  <a:gd name="connsiteY7" fmla="*/ 777646 h 777646"/>
                  <a:gd name="connsiteX8" fmla="*/ 597053 w 606588"/>
                  <a:gd name="connsiteY8" fmla="*/ 777646 h 777646"/>
                  <a:gd name="connsiteX9" fmla="*/ 587623 w 606588"/>
                  <a:gd name="connsiteY9" fmla="*/ 769740 h 777646"/>
                  <a:gd name="connsiteX10" fmla="*/ 578003 w 606588"/>
                  <a:gd name="connsiteY10" fmla="*/ 723735 h 777646"/>
                  <a:gd name="connsiteX11" fmla="*/ 584861 w 606588"/>
                  <a:gd name="connsiteY11" fmla="*/ 712209 h 777646"/>
                  <a:gd name="connsiteX12" fmla="*/ 584861 w 606588"/>
                  <a:gd name="connsiteY12" fmla="*/ 712209 h 777646"/>
                  <a:gd name="connsiteX13" fmla="*/ 596481 w 606588"/>
                  <a:gd name="connsiteY13" fmla="*/ 719067 h 777646"/>
                  <a:gd name="connsiteX14" fmla="*/ 596481 w 606588"/>
                  <a:gd name="connsiteY14" fmla="*/ 719067 h 777646"/>
                  <a:gd name="connsiteX15" fmla="*/ 596481 w 606588"/>
                  <a:gd name="connsiteY15" fmla="*/ 719067 h 777646"/>
                  <a:gd name="connsiteX16" fmla="*/ 596481 w 606588"/>
                  <a:gd name="connsiteY16" fmla="*/ 719067 h 777646"/>
                  <a:gd name="connsiteX17" fmla="*/ 589528 w 606588"/>
                  <a:gd name="connsiteY17" fmla="*/ 730688 h 777646"/>
                  <a:gd name="connsiteX18" fmla="*/ 589528 w 606588"/>
                  <a:gd name="connsiteY18" fmla="*/ 730688 h 777646"/>
                  <a:gd name="connsiteX19" fmla="*/ 587242 w 606588"/>
                  <a:gd name="connsiteY19" fmla="*/ 730974 h 777646"/>
                  <a:gd name="connsiteX20" fmla="*/ 587242 w 606588"/>
                  <a:gd name="connsiteY20" fmla="*/ 730974 h 777646"/>
                  <a:gd name="connsiteX21" fmla="*/ 578003 w 606588"/>
                  <a:gd name="connsiteY21" fmla="*/ 723735 h 777646"/>
                  <a:gd name="connsiteX22" fmla="*/ 564763 w 606588"/>
                  <a:gd name="connsiteY22" fmla="*/ 678491 h 777646"/>
                  <a:gd name="connsiteX23" fmla="*/ 570859 w 606588"/>
                  <a:gd name="connsiteY23" fmla="*/ 666489 h 777646"/>
                  <a:gd name="connsiteX24" fmla="*/ 570859 w 606588"/>
                  <a:gd name="connsiteY24" fmla="*/ 666489 h 777646"/>
                  <a:gd name="connsiteX25" fmla="*/ 582860 w 606588"/>
                  <a:gd name="connsiteY25" fmla="*/ 672585 h 777646"/>
                  <a:gd name="connsiteX26" fmla="*/ 582860 w 606588"/>
                  <a:gd name="connsiteY26" fmla="*/ 672585 h 777646"/>
                  <a:gd name="connsiteX27" fmla="*/ 576860 w 606588"/>
                  <a:gd name="connsiteY27" fmla="*/ 684587 h 777646"/>
                  <a:gd name="connsiteX28" fmla="*/ 576860 w 606588"/>
                  <a:gd name="connsiteY28" fmla="*/ 684587 h 777646"/>
                  <a:gd name="connsiteX29" fmla="*/ 573812 w 606588"/>
                  <a:gd name="connsiteY29" fmla="*/ 685063 h 777646"/>
                  <a:gd name="connsiteX30" fmla="*/ 573812 w 606588"/>
                  <a:gd name="connsiteY30" fmla="*/ 685063 h 777646"/>
                  <a:gd name="connsiteX31" fmla="*/ 564763 w 606588"/>
                  <a:gd name="connsiteY31" fmla="*/ 678491 h 777646"/>
                  <a:gd name="connsiteX32" fmla="*/ 548475 w 606588"/>
                  <a:gd name="connsiteY32" fmla="*/ 634295 h 777646"/>
                  <a:gd name="connsiteX33" fmla="*/ 553714 w 606588"/>
                  <a:gd name="connsiteY33" fmla="*/ 621912 h 777646"/>
                  <a:gd name="connsiteX34" fmla="*/ 553714 w 606588"/>
                  <a:gd name="connsiteY34" fmla="*/ 621912 h 777646"/>
                  <a:gd name="connsiteX35" fmla="*/ 566096 w 606588"/>
                  <a:gd name="connsiteY35" fmla="*/ 627151 h 777646"/>
                  <a:gd name="connsiteX36" fmla="*/ 566096 w 606588"/>
                  <a:gd name="connsiteY36" fmla="*/ 627151 h 777646"/>
                  <a:gd name="connsiteX37" fmla="*/ 566192 w 606588"/>
                  <a:gd name="connsiteY37" fmla="*/ 627151 h 777646"/>
                  <a:gd name="connsiteX38" fmla="*/ 566192 w 606588"/>
                  <a:gd name="connsiteY38" fmla="*/ 627151 h 777646"/>
                  <a:gd name="connsiteX39" fmla="*/ 560953 w 606588"/>
                  <a:gd name="connsiteY39" fmla="*/ 639534 h 777646"/>
                  <a:gd name="connsiteX40" fmla="*/ 560953 w 606588"/>
                  <a:gd name="connsiteY40" fmla="*/ 639534 h 777646"/>
                  <a:gd name="connsiteX41" fmla="*/ 557333 w 606588"/>
                  <a:gd name="connsiteY41" fmla="*/ 640200 h 777646"/>
                  <a:gd name="connsiteX42" fmla="*/ 557333 w 606588"/>
                  <a:gd name="connsiteY42" fmla="*/ 640200 h 777646"/>
                  <a:gd name="connsiteX43" fmla="*/ 548475 w 606588"/>
                  <a:gd name="connsiteY43" fmla="*/ 634295 h 777646"/>
                  <a:gd name="connsiteX44" fmla="*/ 529139 w 606588"/>
                  <a:gd name="connsiteY44" fmla="*/ 591337 h 777646"/>
                  <a:gd name="connsiteX45" fmla="*/ 533426 w 606588"/>
                  <a:gd name="connsiteY45" fmla="*/ 578574 h 777646"/>
                  <a:gd name="connsiteX46" fmla="*/ 533426 w 606588"/>
                  <a:gd name="connsiteY46" fmla="*/ 578574 h 777646"/>
                  <a:gd name="connsiteX47" fmla="*/ 546189 w 606588"/>
                  <a:gd name="connsiteY47" fmla="*/ 582955 h 777646"/>
                  <a:gd name="connsiteX48" fmla="*/ 546189 w 606588"/>
                  <a:gd name="connsiteY48" fmla="*/ 582955 h 777646"/>
                  <a:gd name="connsiteX49" fmla="*/ 541903 w 606588"/>
                  <a:gd name="connsiteY49" fmla="*/ 595719 h 777646"/>
                  <a:gd name="connsiteX50" fmla="*/ 541903 w 606588"/>
                  <a:gd name="connsiteY50" fmla="*/ 595719 h 777646"/>
                  <a:gd name="connsiteX51" fmla="*/ 537712 w 606588"/>
                  <a:gd name="connsiteY51" fmla="*/ 596671 h 777646"/>
                  <a:gd name="connsiteX52" fmla="*/ 537712 w 606588"/>
                  <a:gd name="connsiteY52" fmla="*/ 596671 h 777646"/>
                  <a:gd name="connsiteX53" fmla="*/ 529139 w 606588"/>
                  <a:gd name="connsiteY53" fmla="*/ 591337 h 777646"/>
                  <a:gd name="connsiteX54" fmla="*/ 506660 w 606588"/>
                  <a:gd name="connsiteY54" fmla="*/ 550094 h 777646"/>
                  <a:gd name="connsiteX55" fmla="*/ 509899 w 606588"/>
                  <a:gd name="connsiteY55" fmla="*/ 537045 h 777646"/>
                  <a:gd name="connsiteX56" fmla="*/ 509899 w 606588"/>
                  <a:gd name="connsiteY56" fmla="*/ 537045 h 777646"/>
                  <a:gd name="connsiteX57" fmla="*/ 522948 w 606588"/>
                  <a:gd name="connsiteY57" fmla="*/ 540283 h 777646"/>
                  <a:gd name="connsiteX58" fmla="*/ 522948 w 606588"/>
                  <a:gd name="connsiteY58" fmla="*/ 540283 h 777646"/>
                  <a:gd name="connsiteX59" fmla="*/ 522948 w 606588"/>
                  <a:gd name="connsiteY59" fmla="*/ 540283 h 777646"/>
                  <a:gd name="connsiteX60" fmla="*/ 522948 w 606588"/>
                  <a:gd name="connsiteY60" fmla="*/ 540283 h 777646"/>
                  <a:gd name="connsiteX61" fmla="*/ 519710 w 606588"/>
                  <a:gd name="connsiteY61" fmla="*/ 553428 h 777646"/>
                  <a:gd name="connsiteX62" fmla="*/ 519710 w 606588"/>
                  <a:gd name="connsiteY62" fmla="*/ 553428 h 777646"/>
                  <a:gd name="connsiteX63" fmla="*/ 514852 w 606588"/>
                  <a:gd name="connsiteY63" fmla="*/ 554761 h 777646"/>
                  <a:gd name="connsiteX64" fmla="*/ 514852 w 606588"/>
                  <a:gd name="connsiteY64" fmla="*/ 554761 h 777646"/>
                  <a:gd name="connsiteX65" fmla="*/ 506660 w 606588"/>
                  <a:gd name="connsiteY65" fmla="*/ 550094 h 777646"/>
                  <a:gd name="connsiteX66" fmla="*/ 480657 w 606588"/>
                  <a:gd name="connsiteY66" fmla="*/ 511137 h 777646"/>
                  <a:gd name="connsiteX67" fmla="*/ 482657 w 606588"/>
                  <a:gd name="connsiteY67" fmla="*/ 497802 h 777646"/>
                  <a:gd name="connsiteX68" fmla="*/ 482657 w 606588"/>
                  <a:gd name="connsiteY68" fmla="*/ 497802 h 777646"/>
                  <a:gd name="connsiteX69" fmla="*/ 495992 w 606588"/>
                  <a:gd name="connsiteY69" fmla="*/ 499802 h 777646"/>
                  <a:gd name="connsiteX70" fmla="*/ 495992 w 606588"/>
                  <a:gd name="connsiteY70" fmla="*/ 499802 h 777646"/>
                  <a:gd name="connsiteX71" fmla="*/ 495992 w 606588"/>
                  <a:gd name="connsiteY71" fmla="*/ 499802 h 777646"/>
                  <a:gd name="connsiteX72" fmla="*/ 495992 w 606588"/>
                  <a:gd name="connsiteY72" fmla="*/ 499802 h 777646"/>
                  <a:gd name="connsiteX73" fmla="*/ 493992 w 606588"/>
                  <a:gd name="connsiteY73" fmla="*/ 513137 h 777646"/>
                  <a:gd name="connsiteX74" fmla="*/ 493992 w 606588"/>
                  <a:gd name="connsiteY74" fmla="*/ 513137 h 777646"/>
                  <a:gd name="connsiteX75" fmla="*/ 488372 w 606588"/>
                  <a:gd name="connsiteY75" fmla="*/ 514947 h 777646"/>
                  <a:gd name="connsiteX76" fmla="*/ 488372 w 606588"/>
                  <a:gd name="connsiteY76" fmla="*/ 514947 h 777646"/>
                  <a:gd name="connsiteX77" fmla="*/ 480657 w 606588"/>
                  <a:gd name="connsiteY77" fmla="*/ 511137 h 777646"/>
                  <a:gd name="connsiteX78" fmla="*/ 452558 w 606588"/>
                  <a:gd name="connsiteY78" fmla="*/ 471513 h 777646"/>
                  <a:gd name="connsiteX79" fmla="*/ 455797 w 606588"/>
                  <a:gd name="connsiteY79" fmla="*/ 458463 h 777646"/>
                  <a:gd name="connsiteX80" fmla="*/ 455797 w 606588"/>
                  <a:gd name="connsiteY80" fmla="*/ 458463 h 777646"/>
                  <a:gd name="connsiteX81" fmla="*/ 468941 w 606588"/>
                  <a:gd name="connsiteY81" fmla="*/ 461607 h 777646"/>
                  <a:gd name="connsiteX82" fmla="*/ 468941 w 606588"/>
                  <a:gd name="connsiteY82" fmla="*/ 461607 h 777646"/>
                  <a:gd name="connsiteX83" fmla="*/ 465703 w 606588"/>
                  <a:gd name="connsiteY83" fmla="*/ 474751 h 777646"/>
                  <a:gd name="connsiteX84" fmla="*/ 465703 w 606588"/>
                  <a:gd name="connsiteY84" fmla="*/ 474751 h 777646"/>
                  <a:gd name="connsiteX85" fmla="*/ 460750 w 606588"/>
                  <a:gd name="connsiteY85" fmla="*/ 476085 h 777646"/>
                  <a:gd name="connsiteX86" fmla="*/ 460750 w 606588"/>
                  <a:gd name="connsiteY86" fmla="*/ 476085 h 777646"/>
                  <a:gd name="connsiteX87" fmla="*/ 452558 w 606588"/>
                  <a:gd name="connsiteY87" fmla="*/ 471513 h 777646"/>
                  <a:gd name="connsiteX88" fmla="*/ 430651 w 606588"/>
                  <a:gd name="connsiteY88" fmla="*/ 427507 h 777646"/>
                  <a:gd name="connsiteX89" fmla="*/ 435890 w 606588"/>
                  <a:gd name="connsiteY89" fmla="*/ 415125 h 777646"/>
                  <a:gd name="connsiteX90" fmla="*/ 435890 w 606588"/>
                  <a:gd name="connsiteY90" fmla="*/ 415125 h 777646"/>
                  <a:gd name="connsiteX91" fmla="*/ 448272 w 606588"/>
                  <a:gd name="connsiteY91" fmla="*/ 420363 h 777646"/>
                  <a:gd name="connsiteX92" fmla="*/ 448272 w 606588"/>
                  <a:gd name="connsiteY92" fmla="*/ 420363 h 777646"/>
                  <a:gd name="connsiteX93" fmla="*/ 443033 w 606588"/>
                  <a:gd name="connsiteY93" fmla="*/ 432746 h 777646"/>
                  <a:gd name="connsiteX94" fmla="*/ 443033 w 606588"/>
                  <a:gd name="connsiteY94" fmla="*/ 432746 h 777646"/>
                  <a:gd name="connsiteX95" fmla="*/ 439509 w 606588"/>
                  <a:gd name="connsiteY95" fmla="*/ 433508 h 777646"/>
                  <a:gd name="connsiteX96" fmla="*/ 439509 w 606588"/>
                  <a:gd name="connsiteY96" fmla="*/ 433508 h 777646"/>
                  <a:gd name="connsiteX97" fmla="*/ 430651 w 606588"/>
                  <a:gd name="connsiteY97" fmla="*/ 427507 h 777646"/>
                  <a:gd name="connsiteX98" fmla="*/ 415125 w 606588"/>
                  <a:gd name="connsiteY98" fmla="*/ 381406 h 777646"/>
                  <a:gd name="connsiteX99" fmla="*/ 421602 w 606588"/>
                  <a:gd name="connsiteY99" fmla="*/ 369595 h 777646"/>
                  <a:gd name="connsiteX100" fmla="*/ 421602 w 606588"/>
                  <a:gd name="connsiteY100" fmla="*/ 369595 h 777646"/>
                  <a:gd name="connsiteX101" fmla="*/ 433413 w 606588"/>
                  <a:gd name="connsiteY101" fmla="*/ 376167 h 777646"/>
                  <a:gd name="connsiteX102" fmla="*/ 433413 w 606588"/>
                  <a:gd name="connsiteY102" fmla="*/ 376167 h 777646"/>
                  <a:gd name="connsiteX103" fmla="*/ 426841 w 606588"/>
                  <a:gd name="connsiteY103" fmla="*/ 387883 h 777646"/>
                  <a:gd name="connsiteX104" fmla="*/ 426841 w 606588"/>
                  <a:gd name="connsiteY104" fmla="*/ 387883 h 777646"/>
                  <a:gd name="connsiteX105" fmla="*/ 424269 w 606588"/>
                  <a:gd name="connsiteY105" fmla="*/ 388264 h 777646"/>
                  <a:gd name="connsiteX106" fmla="*/ 424269 w 606588"/>
                  <a:gd name="connsiteY106" fmla="*/ 388264 h 777646"/>
                  <a:gd name="connsiteX107" fmla="*/ 415125 w 606588"/>
                  <a:gd name="connsiteY107" fmla="*/ 381406 h 777646"/>
                  <a:gd name="connsiteX108" fmla="*/ 402647 w 606588"/>
                  <a:gd name="connsiteY108" fmla="*/ 335115 h 777646"/>
                  <a:gd name="connsiteX109" fmla="*/ 409410 w 606588"/>
                  <a:gd name="connsiteY109" fmla="*/ 323399 h 777646"/>
                  <a:gd name="connsiteX110" fmla="*/ 409410 w 606588"/>
                  <a:gd name="connsiteY110" fmla="*/ 323399 h 777646"/>
                  <a:gd name="connsiteX111" fmla="*/ 421126 w 606588"/>
                  <a:gd name="connsiteY111" fmla="*/ 330257 h 777646"/>
                  <a:gd name="connsiteX112" fmla="*/ 421126 w 606588"/>
                  <a:gd name="connsiteY112" fmla="*/ 330257 h 777646"/>
                  <a:gd name="connsiteX113" fmla="*/ 421126 w 606588"/>
                  <a:gd name="connsiteY113" fmla="*/ 330257 h 777646"/>
                  <a:gd name="connsiteX114" fmla="*/ 421126 w 606588"/>
                  <a:gd name="connsiteY114" fmla="*/ 330257 h 777646"/>
                  <a:gd name="connsiteX115" fmla="*/ 414363 w 606588"/>
                  <a:gd name="connsiteY115" fmla="*/ 341877 h 777646"/>
                  <a:gd name="connsiteX116" fmla="*/ 414363 w 606588"/>
                  <a:gd name="connsiteY116" fmla="*/ 341877 h 777646"/>
                  <a:gd name="connsiteX117" fmla="*/ 411887 w 606588"/>
                  <a:gd name="connsiteY117" fmla="*/ 342163 h 777646"/>
                  <a:gd name="connsiteX118" fmla="*/ 411887 w 606588"/>
                  <a:gd name="connsiteY118" fmla="*/ 342163 h 777646"/>
                  <a:gd name="connsiteX119" fmla="*/ 402647 w 606588"/>
                  <a:gd name="connsiteY119" fmla="*/ 335115 h 777646"/>
                  <a:gd name="connsiteX120" fmla="*/ 389884 w 606588"/>
                  <a:gd name="connsiteY120" fmla="*/ 289490 h 777646"/>
                  <a:gd name="connsiteX121" fmla="*/ 396170 w 606588"/>
                  <a:gd name="connsiteY121" fmla="*/ 277584 h 777646"/>
                  <a:gd name="connsiteX122" fmla="*/ 396170 w 606588"/>
                  <a:gd name="connsiteY122" fmla="*/ 277584 h 777646"/>
                  <a:gd name="connsiteX123" fmla="*/ 408077 w 606588"/>
                  <a:gd name="connsiteY123" fmla="*/ 283965 h 777646"/>
                  <a:gd name="connsiteX124" fmla="*/ 408077 w 606588"/>
                  <a:gd name="connsiteY124" fmla="*/ 283965 h 777646"/>
                  <a:gd name="connsiteX125" fmla="*/ 408077 w 606588"/>
                  <a:gd name="connsiteY125" fmla="*/ 283965 h 777646"/>
                  <a:gd name="connsiteX126" fmla="*/ 408077 w 606588"/>
                  <a:gd name="connsiteY126" fmla="*/ 283965 h 777646"/>
                  <a:gd name="connsiteX127" fmla="*/ 401790 w 606588"/>
                  <a:gd name="connsiteY127" fmla="*/ 295872 h 777646"/>
                  <a:gd name="connsiteX128" fmla="*/ 401790 w 606588"/>
                  <a:gd name="connsiteY128" fmla="*/ 295872 h 777646"/>
                  <a:gd name="connsiteX129" fmla="*/ 398933 w 606588"/>
                  <a:gd name="connsiteY129" fmla="*/ 296253 h 777646"/>
                  <a:gd name="connsiteX130" fmla="*/ 398933 w 606588"/>
                  <a:gd name="connsiteY130" fmla="*/ 296253 h 777646"/>
                  <a:gd name="connsiteX131" fmla="*/ 389884 w 606588"/>
                  <a:gd name="connsiteY131" fmla="*/ 289490 h 777646"/>
                  <a:gd name="connsiteX132" fmla="*/ 374549 w 606588"/>
                  <a:gd name="connsiteY132" fmla="*/ 245008 h 777646"/>
                  <a:gd name="connsiteX133" fmla="*/ 379978 w 606588"/>
                  <a:gd name="connsiteY133" fmla="*/ 232721 h 777646"/>
                  <a:gd name="connsiteX134" fmla="*/ 379978 w 606588"/>
                  <a:gd name="connsiteY134" fmla="*/ 232721 h 777646"/>
                  <a:gd name="connsiteX135" fmla="*/ 392265 w 606588"/>
                  <a:gd name="connsiteY135" fmla="*/ 238245 h 777646"/>
                  <a:gd name="connsiteX136" fmla="*/ 392265 w 606588"/>
                  <a:gd name="connsiteY136" fmla="*/ 238245 h 777646"/>
                  <a:gd name="connsiteX137" fmla="*/ 386836 w 606588"/>
                  <a:gd name="connsiteY137" fmla="*/ 250533 h 777646"/>
                  <a:gd name="connsiteX138" fmla="*/ 386836 w 606588"/>
                  <a:gd name="connsiteY138" fmla="*/ 250533 h 777646"/>
                  <a:gd name="connsiteX139" fmla="*/ 383407 w 606588"/>
                  <a:gd name="connsiteY139" fmla="*/ 251104 h 777646"/>
                  <a:gd name="connsiteX140" fmla="*/ 383407 w 606588"/>
                  <a:gd name="connsiteY140" fmla="*/ 251104 h 777646"/>
                  <a:gd name="connsiteX141" fmla="*/ 374549 w 606588"/>
                  <a:gd name="connsiteY141" fmla="*/ 245008 h 777646"/>
                  <a:gd name="connsiteX142" fmla="*/ 355975 w 606588"/>
                  <a:gd name="connsiteY142" fmla="*/ 201860 h 777646"/>
                  <a:gd name="connsiteX143" fmla="*/ 360547 w 606588"/>
                  <a:gd name="connsiteY143" fmla="*/ 189192 h 777646"/>
                  <a:gd name="connsiteX144" fmla="*/ 360547 w 606588"/>
                  <a:gd name="connsiteY144" fmla="*/ 189192 h 777646"/>
                  <a:gd name="connsiteX145" fmla="*/ 373215 w 606588"/>
                  <a:gd name="connsiteY145" fmla="*/ 193668 h 777646"/>
                  <a:gd name="connsiteX146" fmla="*/ 373215 w 606588"/>
                  <a:gd name="connsiteY146" fmla="*/ 193668 h 777646"/>
                  <a:gd name="connsiteX147" fmla="*/ 368738 w 606588"/>
                  <a:gd name="connsiteY147" fmla="*/ 206337 h 777646"/>
                  <a:gd name="connsiteX148" fmla="*/ 368738 w 606588"/>
                  <a:gd name="connsiteY148" fmla="*/ 206337 h 777646"/>
                  <a:gd name="connsiteX149" fmla="*/ 364643 w 606588"/>
                  <a:gd name="connsiteY149" fmla="*/ 207289 h 777646"/>
                  <a:gd name="connsiteX150" fmla="*/ 364643 w 606588"/>
                  <a:gd name="connsiteY150" fmla="*/ 207289 h 777646"/>
                  <a:gd name="connsiteX151" fmla="*/ 355975 w 606588"/>
                  <a:gd name="connsiteY151" fmla="*/ 201860 h 777646"/>
                  <a:gd name="connsiteX152" fmla="*/ 334353 w 606588"/>
                  <a:gd name="connsiteY152" fmla="*/ 160045 h 777646"/>
                  <a:gd name="connsiteX153" fmla="*/ 337973 w 606588"/>
                  <a:gd name="connsiteY153" fmla="*/ 147091 h 777646"/>
                  <a:gd name="connsiteX154" fmla="*/ 337973 w 606588"/>
                  <a:gd name="connsiteY154" fmla="*/ 147091 h 777646"/>
                  <a:gd name="connsiteX155" fmla="*/ 351022 w 606588"/>
                  <a:gd name="connsiteY155" fmla="*/ 150711 h 777646"/>
                  <a:gd name="connsiteX156" fmla="*/ 351022 w 606588"/>
                  <a:gd name="connsiteY156" fmla="*/ 150711 h 777646"/>
                  <a:gd name="connsiteX157" fmla="*/ 347307 w 606588"/>
                  <a:gd name="connsiteY157" fmla="*/ 163665 h 777646"/>
                  <a:gd name="connsiteX158" fmla="*/ 347307 w 606588"/>
                  <a:gd name="connsiteY158" fmla="*/ 163665 h 777646"/>
                  <a:gd name="connsiteX159" fmla="*/ 342640 w 606588"/>
                  <a:gd name="connsiteY159" fmla="*/ 164903 h 777646"/>
                  <a:gd name="connsiteX160" fmla="*/ 342640 w 606588"/>
                  <a:gd name="connsiteY160" fmla="*/ 164903 h 777646"/>
                  <a:gd name="connsiteX161" fmla="*/ 334353 w 606588"/>
                  <a:gd name="connsiteY161" fmla="*/ 160045 h 777646"/>
                  <a:gd name="connsiteX162" fmla="*/ 310160 w 606588"/>
                  <a:gd name="connsiteY162" fmla="*/ 119850 h 777646"/>
                  <a:gd name="connsiteX163" fmla="*/ 312731 w 606588"/>
                  <a:gd name="connsiteY163" fmla="*/ 106610 h 777646"/>
                  <a:gd name="connsiteX164" fmla="*/ 312731 w 606588"/>
                  <a:gd name="connsiteY164" fmla="*/ 106610 h 777646"/>
                  <a:gd name="connsiteX165" fmla="*/ 325971 w 606588"/>
                  <a:gd name="connsiteY165" fmla="*/ 109277 h 777646"/>
                  <a:gd name="connsiteX166" fmla="*/ 325971 w 606588"/>
                  <a:gd name="connsiteY166" fmla="*/ 109277 h 777646"/>
                  <a:gd name="connsiteX167" fmla="*/ 323304 w 606588"/>
                  <a:gd name="connsiteY167" fmla="*/ 122421 h 777646"/>
                  <a:gd name="connsiteX168" fmla="*/ 323304 w 606588"/>
                  <a:gd name="connsiteY168" fmla="*/ 122421 h 777646"/>
                  <a:gd name="connsiteX169" fmla="*/ 318065 w 606588"/>
                  <a:gd name="connsiteY169" fmla="*/ 124041 h 777646"/>
                  <a:gd name="connsiteX170" fmla="*/ 318065 w 606588"/>
                  <a:gd name="connsiteY170" fmla="*/ 124041 h 777646"/>
                  <a:gd name="connsiteX171" fmla="*/ 310160 w 606588"/>
                  <a:gd name="connsiteY171" fmla="*/ 119850 h 777646"/>
                  <a:gd name="connsiteX172" fmla="*/ 278727 w 606588"/>
                  <a:gd name="connsiteY172" fmla="*/ 88989 h 777646"/>
                  <a:gd name="connsiteX173" fmla="*/ 276441 w 606588"/>
                  <a:gd name="connsiteY173" fmla="*/ 75749 h 777646"/>
                  <a:gd name="connsiteX174" fmla="*/ 276441 w 606588"/>
                  <a:gd name="connsiteY174" fmla="*/ 75749 h 777646"/>
                  <a:gd name="connsiteX175" fmla="*/ 289776 w 606588"/>
                  <a:gd name="connsiteY175" fmla="*/ 73368 h 777646"/>
                  <a:gd name="connsiteX176" fmla="*/ 289776 w 606588"/>
                  <a:gd name="connsiteY176" fmla="*/ 73368 h 777646"/>
                  <a:gd name="connsiteX177" fmla="*/ 292062 w 606588"/>
                  <a:gd name="connsiteY177" fmla="*/ 86703 h 777646"/>
                  <a:gd name="connsiteX178" fmla="*/ 292062 w 606588"/>
                  <a:gd name="connsiteY178" fmla="*/ 86703 h 777646"/>
                  <a:gd name="connsiteX179" fmla="*/ 284252 w 606588"/>
                  <a:gd name="connsiteY179" fmla="*/ 90703 h 777646"/>
                  <a:gd name="connsiteX180" fmla="*/ 284252 w 606588"/>
                  <a:gd name="connsiteY180" fmla="*/ 90703 h 777646"/>
                  <a:gd name="connsiteX181" fmla="*/ 278727 w 606588"/>
                  <a:gd name="connsiteY181" fmla="*/ 88989 h 777646"/>
                  <a:gd name="connsiteX182" fmla="*/ 238627 w 606588"/>
                  <a:gd name="connsiteY182" fmla="*/ 66795 h 777646"/>
                  <a:gd name="connsiteX183" fmla="*/ 233769 w 606588"/>
                  <a:gd name="connsiteY183" fmla="*/ 54222 h 777646"/>
                  <a:gd name="connsiteX184" fmla="*/ 233769 w 606588"/>
                  <a:gd name="connsiteY184" fmla="*/ 54222 h 777646"/>
                  <a:gd name="connsiteX185" fmla="*/ 246342 w 606588"/>
                  <a:gd name="connsiteY185" fmla="*/ 49365 h 777646"/>
                  <a:gd name="connsiteX186" fmla="*/ 246342 w 606588"/>
                  <a:gd name="connsiteY186" fmla="*/ 49365 h 777646"/>
                  <a:gd name="connsiteX187" fmla="*/ 251200 w 606588"/>
                  <a:gd name="connsiteY187" fmla="*/ 61938 h 777646"/>
                  <a:gd name="connsiteX188" fmla="*/ 251200 w 606588"/>
                  <a:gd name="connsiteY188" fmla="*/ 61938 h 777646"/>
                  <a:gd name="connsiteX189" fmla="*/ 242532 w 606588"/>
                  <a:gd name="connsiteY189" fmla="*/ 67653 h 777646"/>
                  <a:gd name="connsiteX190" fmla="*/ 242532 w 606588"/>
                  <a:gd name="connsiteY190" fmla="*/ 67653 h 777646"/>
                  <a:gd name="connsiteX191" fmla="*/ 238627 w 606588"/>
                  <a:gd name="connsiteY191" fmla="*/ 66795 h 777646"/>
                  <a:gd name="connsiteX192" fmla="*/ 194907 w 606588"/>
                  <a:gd name="connsiteY192" fmla="*/ 50698 h 777646"/>
                  <a:gd name="connsiteX193" fmla="*/ 188525 w 606588"/>
                  <a:gd name="connsiteY193" fmla="*/ 38792 h 777646"/>
                  <a:gd name="connsiteX194" fmla="*/ 188525 w 606588"/>
                  <a:gd name="connsiteY194" fmla="*/ 38792 h 777646"/>
                  <a:gd name="connsiteX195" fmla="*/ 200432 w 606588"/>
                  <a:gd name="connsiteY195" fmla="*/ 32505 h 777646"/>
                  <a:gd name="connsiteX196" fmla="*/ 200432 w 606588"/>
                  <a:gd name="connsiteY196" fmla="*/ 32505 h 777646"/>
                  <a:gd name="connsiteX197" fmla="*/ 206813 w 606588"/>
                  <a:gd name="connsiteY197" fmla="*/ 44412 h 777646"/>
                  <a:gd name="connsiteX198" fmla="*/ 206813 w 606588"/>
                  <a:gd name="connsiteY198" fmla="*/ 44412 h 777646"/>
                  <a:gd name="connsiteX199" fmla="*/ 197669 w 606588"/>
                  <a:gd name="connsiteY199" fmla="*/ 51079 h 777646"/>
                  <a:gd name="connsiteX200" fmla="*/ 197669 w 606588"/>
                  <a:gd name="connsiteY200" fmla="*/ 51079 h 777646"/>
                  <a:gd name="connsiteX201" fmla="*/ 194907 w 606588"/>
                  <a:gd name="connsiteY201" fmla="*/ 50698 h 777646"/>
                  <a:gd name="connsiteX202" fmla="*/ 149378 w 606588"/>
                  <a:gd name="connsiteY202" fmla="*/ 38792 h 777646"/>
                  <a:gd name="connsiteX203" fmla="*/ 142139 w 606588"/>
                  <a:gd name="connsiteY203" fmla="*/ 27362 h 777646"/>
                  <a:gd name="connsiteX204" fmla="*/ 142139 w 606588"/>
                  <a:gd name="connsiteY204" fmla="*/ 27362 h 777646"/>
                  <a:gd name="connsiteX205" fmla="*/ 153473 w 606588"/>
                  <a:gd name="connsiteY205" fmla="*/ 20218 h 777646"/>
                  <a:gd name="connsiteX206" fmla="*/ 153473 w 606588"/>
                  <a:gd name="connsiteY206" fmla="*/ 20218 h 777646"/>
                  <a:gd name="connsiteX207" fmla="*/ 160712 w 606588"/>
                  <a:gd name="connsiteY207" fmla="*/ 31553 h 777646"/>
                  <a:gd name="connsiteX208" fmla="*/ 160712 w 606588"/>
                  <a:gd name="connsiteY208" fmla="*/ 31553 h 777646"/>
                  <a:gd name="connsiteX209" fmla="*/ 151473 w 606588"/>
                  <a:gd name="connsiteY209" fmla="*/ 38982 h 777646"/>
                  <a:gd name="connsiteX210" fmla="*/ 151473 w 606588"/>
                  <a:gd name="connsiteY210" fmla="*/ 38982 h 777646"/>
                  <a:gd name="connsiteX211" fmla="*/ 149378 w 606588"/>
                  <a:gd name="connsiteY211" fmla="*/ 38792 h 777646"/>
                  <a:gd name="connsiteX212" fmla="*/ 102991 w 606588"/>
                  <a:gd name="connsiteY212" fmla="*/ 29934 h 777646"/>
                  <a:gd name="connsiteX213" fmla="*/ 102991 w 606588"/>
                  <a:gd name="connsiteY213" fmla="*/ 29934 h 777646"/>
                  <a:gd name="connsiteX214" fmla="*/ 95085 w 606588"/>
                  <a:gd name="connsiteY214" fmla="*/ 18980 h 777646"/>
                  <a:gd name="connsiteX215" fmla="*/ 95085 w 606588"/>
                  <a:gd name="connsiteY215" fmla="*/ 18980 h 777646"/>
                  <a:gd name="connsiteX216" fmla="*/ 106039 w 606588"/>
                  <a:gd name="connsiteY216" fmla="*/ 11074 h 777646"/>
                  <a:gd name="connsiteX217" fmla="*/ 106039 w 606588"/>
                  <a:gd name="connsiteY217" fmla="*/ 11074 h 777646"/>
                  <a:gd name="connsiteX218" fmla="*/ 113849 w 606588"/>
                  <a:gd name="connsiteY218" fmla="*/ 22028 h 777646"/>
                  <a:gd name="connsiteX219" fmla="*/ 113849 w 606588"/>
                  <a:gd name="connsiteY219" fmla="*/ 22028 h 777646"/>
                  <a:gd name="connsiteX220" fmla="*/ 104515 w 606588"/>
                  <a:gd name="connsiteY220" fmla="*/ 30029 h 777646"/>
                  <a:gd name="connsiteX221" fmla="*/ 104515 w 606588"/>
                  <a:gd name="connsiteY221" fmla="*/ 30029 h 777646"/>
                  <a:gd name="connsiteX222" fmla="*/ 102991 w 606588"/>
                  <a:gd name="connsiteY222" fmla="*/ 29934 h 777646"/>
                  <a:gd name="connsiteX223" fmla="*/ 56033 w 606588"/>
                  <a:gd name="connsiteY223" fmla="*/ 23457 h 777646"/>
                  <a:gd name="connsiteX224" fmla="*/ 47651 w 606588"/>
                  <a:gd name="connsiteY224" fmla="*/ 12884 h 777646"/>
                  <a:gd name="connsiteX225" fmla="*/ 47651 w 606588"/>
                  <a:gd name="connsiteY225" fmla="*/ 12884 h 777646"/>
                  <a:gd name="connsiteX226" fmla="*/ 58223 w 606588"/>
                  <a:gd name="connsiteY226" fmla="*/ 4502 h 777646"/>
                  <a:gd name="connsiteX227" fmla="*/ 58223 w 606588"/>
                  <a:gd name="connsiteY227" fmla="*/ 4502 h 777646"/>
                  <a:gd name="connsiteX228" fmla="*/ 66510 w 606588"/>
                  <a:gd name="connsiteY228" fmla="*/ 15075 h 777646"/>
                  <a:gd name="connsiteX229" fmla="*/ 66510 w 606588"/>
                  <a:gd name="connsiteY229" fmla="*/ 15075 h 777646"/>
                  <a:gd name="connsiteX230" fmla="*/ 57080 w 606588"/>
                  <a:gd name="connsiteY230" fmla="*/ 23552 h 777646"/>
                  <a:gd name="connsiteX231" fmla="*/ 57080 w 606588"/>
                  <a:gd name="connsiteY231" fmla="*/ 23552 h 777646"/>
                  <a:gd name="connsiteX232" fmla="*/ 56033 w 606588"/>
                  <a:gd name="connsiteY232" fmla="*/ 23457 h 777646"/>
                  <a:gd name="connsiteX233" fmla="*/ 8789 w 606588"/>
                  <a:gd name="connsiteY233" fmla="*/ 19075 h 777646"/>
                  <a:gd name="connsiteX234" fmla="*/ 26 w 606588"/>
                  <a:gd name="connsiteY234" fmla="*/ 8883 h 777646"/>
                  <a:gd name="connsiteX235" fmla="*/ 26 w 606588"/>
                  <a:gd name="connsiteY235" fmla="*/ 8883 h 777646"/>
                  <a:gd name="connsiteX236" fmla="*/ 10122 w 606588"/>
                  <a:gd name="connsiteY236" fmla="*/ 25 h 777646"/>
                  <a:gd name="connsiteX237" fmla="*/ 10122 w 606588"/>
                  <a:gd name="connsiteY237" fmla="*/ 25 h 777646"/>
                  <a:gd name="connsiteX238" fmla="*/ 10217 w 606588"/>
                  <a:gd name="connsiteY238" fmla="*/ 25 h 777646"/>
                  <a:gd name="connsiteX239" fmla="*/ 10217 w 606588"/>
                  <a:gd name="connsiteY239" fmla="*/ 25 h 777646"/>
                  <a:gd name="connsiteX240" fmla="*/ 18980 w 606588"/>
                  <a:gd name="connsiteY240" fmla="*/ 10217 h 777646"/>
                  <a:gd name="connsiteX241" fmla="*/ 18980 w 606588"/>
                  <a:gd name="connsiteY241" fmla="*/ 10217 h 777646"/>
                  <a:gd name="connsiteX242" fmla="*/ 9455 w 606588"/>
                  <a:gd name="connsiteY242" fmla="*/ 19075 h 777646"/>
                  <a:gd name="connsiteX243" fmla="*/ 9455 w 606588"/>
                  <a:gd name="connsiteY243" fmla="*/ 19075 h 777646"/>
                  <a:gd name="connsiteX244" fmla="*/ 8789 w 606588"/>
                  <a:gd name="connsiteY244" fmla="*/ 19075 h 77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</a:cxnLst>
                <a:rect l="l" t="t" r="r" b="b"/>
                <a:pathLst>
                  <a:path w="606588" h="777646">
                    <a:moveTo>
                      <a:pt x="587623" y="769740"/>
                    </a:moveTo>
                    <a:cubicBezTo>
                      <a:pt x="586766" y="764502"/>
                      <a:pt x="590290" y="759644"/>
                      <a:pt x="595529" y="758787"/>
                    </a:cubicBezTo>
                    <a:lnTo>
                      <a:pt x="595529" y="758787"/>
                    </a:lnTo>
                    <a:cubicBezTo>
                      <a:pt x="600672" y="757929"/>
                      <a:pt x="605625" y="761454"/>
                      <a:pt x="606482" y="766597"/>
                    </a:cubicBezTo>
                    <a:lnTo>
                      <a:pt x="606482" y="766597"/>
                    </a:lnTo>
                    <a:cubicBezTo>
                      <a:pt x="607244" y="771836"/>
                      <a:pt x="603815" y="776694"/>
                      <a:pt x="598577" y="777551"/>
                    </a:cubicBezTo>
                    <a:lnTo>
                      <a:pt x="598577" y="777551"/>
                    </a:lnTo>
                    <a:cubicBezTo>
                      <a:pt x="598100" y="777646"/>
                      <a:pt x="597529" y="777646"/>
                      <a:pt x="597053" y="777646"/>
                    </a:cubicBezTo>
                    <a:lnTo>
                      <a:pt x="597053" y="777646"/>
                    </a:lnTo>
                    <a:cubicBezTo>
                      <a:pt x="592385" y="777646"/>
                      <a:pt x="588385" y="774408"/>
                      <a:pt x="587623" y="769740"/>
                    </a:cubicBezTo>
                    <a:close/>
                    <a:moveTo>
                      <a:pt x="578003" y="723735"/>
                    </a:moveTo>
                    <a:cubicBezTo>
                      <a:pt x="576669" y="718686"/>
                      <a:pt x="579812" y="713448"/>
                      <a:pt x="584861" y="712209"/>
                    </a:cubicBezTo>
                    <a:lnTo>
                      <a:pt x="584861" y="712209"/>
                    </a:lnTo>
                    <a:cubicBezTo>
                      <a:pt x="590004" y="710876"/>
                      <a:pt x="595148" y="714019"/>
                      <a:pt x="596481" y="719067"/>
                    </a:cubicBezTo>
                    <a:lnTo>
                      <a:pt x="596481" y="719067"/>
                    </a:lnTo>
                    <a:lnTo>
                      <a:pt x="596481" y="719067"/>
                    </a:lnTo>
                    <a:lnTo>
                      <a:pt x="596481" y="719067"/>
                    </a:lnTo>
                    <a:cubicBezTo>
                      <a:pt x="597719" y="724211"/>
                      <a:pt x="594671" y="729354"/>
                      <a:pt x="589528" y="730688"/>
                    </a:cubicBezTo>
                    <a:lnTo>
                      <a:pt x="589528" y="730688"/>
                    </a:lnTo>
                    <a:cubicBezTo>
                      <a:pt x="588766" y="730878"/>
                      <a:pt x="588004" y="730974"/>
                      <a:pt x="587242" y="730974"/>
                    </a:cubicBezTo>
                    <a:lnTo>
                      <a:pt x="587242" y="730974"/>
                    </a:lnTo>
                    <a:cubicBezTo>
                      <a:pt x="582956" y="730974"/>
                      <a:pt x="579050" y="728021"/>
                      <a:pt x="578003" y="723735"/>
                    </a:cubicBezTo>
                    <a:close/>
                    <a:moveTo>
                      <a:pt x="564763" y="678491"/>
                    </a:moveTo>
                    <a:cubicBezTo>
                      <a:pt x="563144" y="673538"/>
                      <a:pt x="565811" y="668109"/>
                      <a:pt x="570859" y="666489"/>
                    </a:cubicBezTo>
                    <a:lnTo>
                      <a:pt x="570859" y="666489"/>
                    </a:lnTo>
                    <a:cubicBezTo>
                      <a:pt x="575812" y="664870"/>
                      <a:pt x="581241" y="667537"/>
                      <a:pt x="582860" y="672585"/>
                    </a:cubicBezTo>
                    <a:lnTo>
                      <a:pt x="582860" y="672585"/>
                    </a:lnTo>
                    <a:cubicBezTo>
                      <a:pt x="584480" y="677538"/>
                      <a:pt x="581813" y="682968"/>
                      <a:pt x="576860" y="684587"/>
                    </a:cubicBezTo>
                    <a:lnTo>
                      <a:pt x="576860" y="684587"/>
                    </a:lnTo>
                    <a:cubicBezTo>
                      <a:pt x="575812" y="684873"/>
                      <a:pt x="574859" y="685063"/>
                      <a:pt x="573812" y="685063"/>
                    </a:cubicBezTo>
                    <a:lnTo>
                      <a:pt x="573812" y="685063"/>
                    </a:lnTo>
                    <a:cubicBezTo>
                      <a:pt x="569811" y="685063"/>
                      <a:pt x="566096" y="682587"/>
                      <a:pt x="564763" y="678491"/>
                    </a:cubicBezTo>
                    <a:close/>
                    <a:moveTo>
                      <a:pt x="548475" y="634295"/>
                    </a:moveTo>
                    <a:cubicBezTo>
                      <a:pt x="546475" y="629437"/>
                      <a:pt x="548856" y="623913"/>
                      <a:pt x="553714" y="621912"/>
                    </a:cubicBezTo>
                    <a:lnTo>
                      <a:pt x="553714" y="621912"/>
                    </a:lnTo>
                    <a:cubicBezTo>
                      <a:pt x="558572" y="619912"/>
                      <a:pt x="564191" y="622198"/>
                      <a:pt x="566096" y="627151"/>
                    </a:cubicBezTo>
                    <a:lnTo>
                      <a:pt x="566096" y="627151"/>
                    </a:lnTo>
                    <a:cubicBezTo>
                      <a:pt x="566096" y="627151"/>
                      <a:pt x="566096" y="627151"/>
                      <a:pt x="566192" y="627151"/>
                    </a:cubicBezTo>
                    <a:lnTo>
                      <a:pt x="566192" y="627151"/>
                    </a:lnTo>
                    <a:cubicBezTo>
                      <a:pt x="568097" y="632009"/>
                      <a:pt x="565811" y="637533"/>
                      <a:pt x="560953" y="639534"/>
                    </a:cubicBezTo>
                    <a:lnTo>
                      <a:pt x="560953" y="639534"/>
                    </a:lnTo>
                    <a:cubicBezTo>
                      <a:pt x="559715" y="640010"/>
                      <a:pt x="558572" y="640200"/>
                      <a:pt x="557333" y="640200"/>
                    </a:cubicBezTo>
                    <a:lnTo>
                      <a:pt x="557333" y="640200"/>
                    </a:lnTo>
                    <a:cubicBezTo>
                      <a:pt x="553619" y="640200"/>
                      <a:pt x="549999" y="638010"/>
                      <a:pt x="548475" y="634295"/>
                    </a:cubicBezTo>
                    <a:close/>
                    <a:moveTo>
                      <a:pt x="529139" y="591337"/>
                    </a:moveTo>
                    <a:cubicBezTo>
                      <a:pt x="526853" y="586670"/>
                      <a:pt x="528758" y="580955"/>
                      <a:pt x="533426" y="578574"/>
                    </a:cubicBezTo>
                    <a:lnTo>
                      <a:pt x="533426" y="578574"/>
                    </a:lnTo>
                    <a:cubicBezTo>
                      <a:pt x="538188" y="576288"/>
                      <a:pt x="543903" y="578193"/>
                      <a:pt x="546189" y="582955"/>
                    </a:cubicBezTo>
                    <a:lnTo>
                      <a:pt x="546189" y="582955"/>
                    </a:lnTo>
                    <a:cubicBezTo>
                      <a:pt x="548570" y="587622"/>
                      <a:pt x="546665" y="593337"/>
                      <a:pt x="541903" y="595719"/>
                    </a:cubicBezTo>
                    <a:lnTo>
                      <a:pt x="541903" y="595719"/>
                    </a:lnTo>
                    <a:cubicBezTo>
                      <a:pt x="540569" y="596385"/>
                      <a:pt x="539141" y="596671"/>
                      <a:pt x="537712" y="596671"/>
                    </a:cubicBezTo>
                    <a:lnTo>
                      <a:pt x="537712" y="596671"/>
                    </a:lnTo>
                    <a:cubicBezTo>
                      <a:pt x="534188" y="596671"/>
                      <a:pt x="530854" y="594766"/>
                      <a:pt x="529139" y="591337"/>
                    </a:cubicBezTo>
                    <a:close/>
                    <a:moveTo>
                      <a:pt x="506660" y="550094"/>
                    </a:moveTo>
                    <a:cubicBezTo>
                      <a:pt x="503898" y="545617"/>
                      <a:pt x="505422" y="539807"/>
                      <a:pt x="509899" y="537045"/>
                    </a:cubicBezTo>
                    <a:lnTo>
                      <a:pt x="509899" y="537045"/>
                    </a:lnTo>
                    <a:cubicBezTo>
                      <a:pt x="514376" y="534378"/>
                      <a:pt x="520281" y="535806"/>
                      <a:pt x="522948" y="540283"/>
                    </a:cubicBezTo>
                    <a:lnTo>
                      <a:pt x="522948" y="540283"/>
                    </a:lnTo>
                    <a:lnTo>
                      <a:pt x="522948" y="540283"/>
                    </a:lnTo>
                    <a:lnTo>
                      <a:pt x="522948" y="540283"/>
                    </a:lnTo>
                    <a:cubicBezTo>
                      <a:pt x="525710" y="544855"/>
                      <a:pt x="524186" y="550665"/>
                      <a:pt x="519710" y="553428"/>
                    </a:cubicBezTo>
                    <a:lnTo>
                      <a:pt x="519710" y="553428"/>
                    </a:lnTo>
                    <a:cubicBezTo>
                      <a:pt x="518186" y="554285"/>
                      <a:pt x="516471" y="554761"/>
                      <a:pt x="514852" y="554761"/>
                    </a:cubicBezTo>
                    <a:lnTo>
                      <a:pt x="514852" y="554761"/>
                    </a:lnTo>
                    <a:cubicBezTo>
                      <a:pt x="511613" y="554761"/>
                      <a:pt x="508470" y="553142"/>
                      <a:pt x="506660" y="550094"/>
                    </a:cubicBezTo>
                    <a:close/>
                    <a:moveTo>
                      <a:pt x="480657" y="511137"/>
                    </a:moveTo>
                    <a:cubicBezTo>
                      <a:pt x="477514" y="506850"/>
                      <a:pt x="478466" y="500945"/>
                      <a:pt x="482657" y="497802"/>
                    </a:cubicBezTo>
                    <a:lnTo>
                      <a:pt x="482657" y="497802"/>
                    </a:lnTo>
                    <a:cubicBezTo>
                      <a:pt x="486944" y="494658"/>
                      <a:pt x="492849" y="495611"/>
                      <a:pt x="495992" y="499802"/>
                    </a:cubicBezTo>
                    <a:lnTo>
                      <a:pt x="495992" y="499802"/>
                    </a:lnTo>
                    <a:lnTo>
                      <a:pt x="495992" y="499802"/>
                    </a:lnTo>
                    <a:lnTo>
                      <a:pt x="495992" y="499802"/>
                    </a:lnTo>
                    <a:cubicBezTo>
                      <a:pt x="499136" y="503993"/>
                      <a:pt x="498183" y="509994"/>
                      <a:pt x="493992" y="513137"/>
                    </a:cubicBezTo>
                    <a:lnTo>
                      <a:pt x="493992" y="513137"/>
                    </a:lnTo>
                    <a:cubicBezTo>
                      <a:pt x="492278" y="514375"/>
                      <a:pt x="490277" y="514947"/>
                      <a:pt x="488372" y="514947"/>
                    </a:cubicBezTo>
                    <a:lnTo>
                      <a:pt x="488372" y="514947"/>
                    </a:lnTo>
                    <a:cubicBezTo>
                      <a:pt x="485420" y="514947"/>
                      <a:pt x="482562" y="513613"/>
                      <a:pt x="480657" y="511137"/>
                    </a:cubicBezTo>
                    <a:close/>
                    <a:moveTo>
                      <a:pt x="452558" y="471513"/>
                    </a:moveTo>
                    <a:cubicBezTo>
                      <a:pt x="449891" y="467036"/>
                      <a:pt x="451320" y="461130"/>
                      <a:pt x="455797" y="458463"/>
                    </a:cubicBezTo>
                    <a:lnTo>
                      <a:pt x="455797" y="458463"/>
                    </a:lnTo>
                    <a:cubicBezTo>
                      <a:pt x="460274" y="455701"/>
                      <a:pt x="466179" y="457130"/>
                      <a:pt x="468941" y="461607"/>
                    </a:cubicBezTo>
                    <a:lnTo>
                      <a:pt x="468941" y="461607"/>
                    </a:lnTo>
                    <a:cubicBezTo>
                      <a:pt x="471608" y="466083"/>
                      <a:pt x="470180" y="471989"/>
                      <a:pt x="465703" y="474751"/>
                    </a:cubicBezTo>
                    <a:lnTo>
                      <a:pt x="465703" y="474751"/>
                    </a:lnTo>
                    <a:cubicBezTo>
                      <a:pt x="464179" y="475608"/>
                      <a:pt x="462464" y="476085"/>
                      <a:pt x="460750" y="476085"/>
                    </a:cubicBezTo>
                    <a:lnTo>
                      <a:pt x="460750" y="476085"/>
                    </a:lnTo>
                    <a:cubicBezTo>
                      <a:pt x="457511" y="476085"/>
                      <a:pt x="454368" y="474465"/>
                      <a:pt x="452558" y="471513"/>
                    </a:cubicBezTo>
                    <a:close/>
                    <a:moveTo>
                      <a:pt x="430651" y="427507"/>
                    </a:moveTo>
                    <a:cubicBezTo>
                      <a:pt x="428651" y="422649"/>
                      <a:pt x="431032" y="417125"/>
                      <a:pt x="435890" y="415125"/>
                    </a:cubicBezTo>
                    <a:lnTo>
                      <a:pt x="435890" y="415125"/>
                    </a:lnTo>
                    <a:cubicBezTo>
                      <a:pt x="440747" y="413124"/>
                      <a:pt x="446367" y="415506"/>
                      <a:pt x="448272" y="420363"/>
                    </a:cubicBezTo>
                    <a:lnTo>
                      <a:pt x="448272" y="420363"/>
                    </a:lnTo>
                    <a:cubicBezTo>
                      <a:pt x="450272" y="425221"/>
                      <a:pt x="447891" y="430841"/>
                      <a:pt x="443033" y="432746"/>
                    </a:cubicBezTo>
                    <a:lnTo>
                      <a:pt x="443033" y="432746"/>
                    </a:lnTo>
                    <a:cubicBezTo>
                      <a:pt x="441890" y="433222"/>
                      <a:pt x="440652" y="433508"/>
                      <a:pt x="439509" y="433508"/>
                    </a:cubicBezTo>
                    <a:lnTo>
                      <a:pt x="439509" y="433508"/>
                    </a:lnTo>
                    <a:cubicBezTo>
                      <a:pt x="435699" y="433508"/>
                      <a:pt x="432175" y="431222"/>
                      <a:pt x="430651" y="427507"/>
                    </a:cubicBezTo>
                    <a:close/>
                    <a:moveTo>
                      <a:pt x="415125" y="381406"/>
                    </a:moveTo>
                    <a:cubicBezTo>
                      <a:pt x="413601" y="376358"/>
                      <a:pt x="416554" y="371024"/>
                      <a:pt x="421602" y="369595"/>
                    </a:cubicBezTo>
                    <a:lnTo>
                      <a:pt x="421602" y="369595"/>
                    </a:lnTo>
                    <a:cubicBezTo>
                      <a:pt x="426650" y="368166"/>
                      <a:pt x="431984" y="371119"/>
                      <a:pt x="433413" y="376167"/>
                    </a:cubicBezTo>
                    <a:lnTo>
                      <a:pt x="433413" y="376167"/>
                    </a:lnTo>
                    <a:cubicBezTo>
                      <a:pt x="434842" y="381216"/>
                      <a:pt x="431889" y="386454"/>
                      <a:pt x="426841" y="387883"/>
                    </a:cubicBezTo>
                    <a:lnTo>
                      <a:pt x="426841" y="387883"/>
                    </a:lnTo>
                    <a:cubicBezTo>
                      <a:pt x="425984" y="388169"/>
                      <a:pt x="425126" y="388264"/>
                      <a:pt x="424269" y="388264"/>
                    </a:cubicBezTo>
                    <a:lnTo>
                      <a:pt x="424269" y="388264"/>
                    </a:lnTo>
                    <a:cubicBezTo>
                      <a:pt x="420078" y="388264"/>
                      <a:pt x="416268" y="385597"/>
                      <a:pt x="415125" y="381406"/>
                    </a:cubicBezTo>
                    <a:close/>
                    <a:moveTo>
                      <a:pt x="402647" y="335115"/>
                    </a:moveTo>
                    <a:cubicBezTo>
                      <a:pt x="401314" y="329971"/>
                      <a:pt x="404362" y="324828"/>
                      <a:pt x="409410" y="323399"/>
                    </a:cubicBezTo>
                    <a:lnTo>
                      <a:pt x="409410" y="323399"/>
                    </a:lnTo>
                    <a:cubicBezTo>
                      <a:pt x="414554" y="322065"/>
                      <a:pt x="419792" y="325113"/>
                      <a:pt x="421126" y="330257"/>
                    </a:cubicBezTo>
                    <a:lnTo>
                      <a:pt x="421126" y="330257"/>
                    </a:lnTo>
                    <a:lnTo>
                      <a:pt x="421126" y="330257"/>
                    </a:lnTo>
                    <a:lnTo>
                      <a:pt x="421126" y="330257"/>
                    </a:lnTo>
                    <a:cubicBezTo>
                      <a:pt x="422459" y="335305"/>
                      <a:pt x="419411" y="340544"/>
                      <a:pt x="414363" y="341877"/>
                    </a:cubicBezTo>
                    <a:lnTo>
                      <a:pt x="414363" y="341877"/>
                    </a:lnTo>
                    <a:cubicBezTo>
                      <a:pt x="413506" y="342068"/>
                      <a:pt x="412649" y="342163"/>
                      <a:pt x="411887" y="342163"/>
                    </a:cubicBezTo>
                    <a:lnTo>
                      <a:pt x="411887" y="342163"/>
                    </a:lnTo>
                    <a:cubicBezTo>
                      <a:pt x="407696" y="342163"/>
                      <a:pt x="403790" y="339401"/>
                      <a:pt x="402647" y="335115"/>
                    </a:cubicBezTo>
                    <a:close/>
                    <a:moveTo>
                      <a:pt x="389884" y="289490"/>
                    </a:moveTo>
                    <a:cubicBezTo>
                      <a:pt x="388265" y="284537"/>
                      <a:pt x="391122" y="279203"/>
                      <a:pt x="396170" y="277584"/>
                    </a:cubicBezTo>
                    <a:lnTo>
                      <a:pt x="396170" y="277584"/>
                    </a:lnTo>
                    <a:cubicBezTo>
                      <a:pt x="401219" y="276060"/>
                      <a:pt x="406553" y="278917"/>
                      <a:pt x="408077" y="283965"/>
                    </a:cubicBezTo>
                    <a:lnTo>
                      <a:pt x="408077" y="283965"/>
                    </a:lnTo>
                    <a:lnTo>
                      <a:pt x="408077" y="283965"/>
                    </a:lnTo>
                    <a:lnTo>
                      <a:pt x="408077" y="283965"/>
                    </a:lnTo>
                    <a:cubicBezTo>
                      <a:pt x="409601" y="288918"/>
                      <a:pt x="406743" y="294252"/>
                      <a:pt x="401790" y="295872"/>
                    </a:cubicBezTo>
                    <a:lnTo>
                      <a:pt x="401790" y="295872"/>
                    </a:lnTo>
                    <a:cubicBezTo>
                      <a:pt x="400838" y="296157"/>
                      <a:pt x="399885" y="296253"/>
                      <a:pt x="398933" y="296253"/>
                    </a:cubicBezTo>
                    <a:lnTo>
                      <a:pt x="398933" y="296253"/>
                    </a:lnTo>
                    <a:cubicBezTo>
                      <a:pt x="394932" y="296253"/>
                      <a:pt x="391122" y="293586"/>
                      <a:pt x="389884" y="289490"/>
                    </a:cubicBezTo>
                    <a:close/>
                    <a:moveTo>
                      <a:pt x="374549" y="245008"/>
                    </a:moveTo>
                    <a:cubicBezTo>
                      <a:pt x="372644" y="240150"/>
                      <a:pt x="375120" y="234626"/>
                      <a:pt x="379978" y="232721"/>
                    </a:cubicBezTo>
                    <a:lnTo>
                      <a:pt x="379978" y="232721"/>
                    </a:lnTo>
                    <a:cubicBezTo>
                      <a:pt x="384931" y="230816"/>
                      <a:pt x="390455" y="233292"/>
                      <a:pt x="392265" y="238245"/>
                    </a:cubicBezTo>
                    <a:lnTo>
                      <a:pt x="392265" y="238245"/>
                    </a:lnTo>
                    <a:cubicBezTo>
                      <a:pt x="394170" y="243103"/>
                      <a:pt x="391789" y="248628"/>
                      <a:pt x="386836" y="250533"/>
                    </a:cubicBezTo>
                    <a:lnTo>
                      <a:pt x="386836" y="250533"/>
                    </a:lnTo>
                    <a:cubicBezTo>
                      <a:pt x="385693" y="250914"/>
                      <a:pt x="384550" y="251104"/>
                      <a:pt x="383407" y="251104"/>
                    </a:cubicBezTo>
                    <a:lnTo>
                      <a:pt x="383407" y="251104"/>
                    </a:lnTo>
                    <a:cubicBezTo>
                      <a:pt x="379597" y="251104"/>
                      <a:pt x="375977" y="248818"/>
                      <a:pt x="374549" y="245008"/>
                    </a:cubicBezTo>
                    <a:close/>
                    <a:moveTo>
                      <a:pt x="355975" y="201860"/>
                    </a:moveTo>
                    <a:cubicBezTo>
                      <a:pt x="353784" y="197097"/>
                      <a:pt x="355784" y="191382"/>
                      <a:pt x="360547" y="189192"/>
                    </a:cubicBezTo>
                    <a:lnTo>
                      <a:pt x="360547" y="189192"/>
                    </a:lnTo>
                    <a:cubicBezTo>
                      <a:pt x="365309" y="186906"/>
                      <a:pt x="370929" y="188906"/>
                      <a:pt x="373215" y="193668"/>
                    </a:cubicBezTo>
                    <a:lnTo>
                      <a:pt x="373215" y="193668"/>
                    </a:lnTo>
                    <a:cubicBezTo>
                      <a:pt x="375501" y="198431"/>
                      <a:pt x="373406" y="204146"/>
                      <a:pt x="368738" y="206337"/>
                    </a:cubicBezTo>
                    <a:lnTo>
                      <a:pt x="368738" y="206337"/>
                    </a:lnTo>
                    <a:cubicBezTo>
                      <a:pt x="367405" y="207003"/>
                      <a:pt x="365976" y="207289"/>
                      <a:pt x="364643" y="207289"/>
                    </a:cubicBezTo>
                    <a:lnTo>
                      <a:pt x="364643" y="207289"/>
                    </a:lnTo>
                    <a:cubicBezTo>
                      <a:pt x="361023" y="207289"/>
                      <a:pt x="357594" y="205289"/>
                      <a:pt x="355975" y="201860"/>
                    </a:cubicBezTo>
                    <a:close/>
                    <a:moveTo>
                      <a:pt x="334353" y="160045"/>
                    </a:moveTo>
                    <a:cubicBezTo>
                      <a:pt x="331781" y="155473"/>
                      <a:pt x="333401" y="149663"/>
                      <a:pt x="337973" y="147091"/>
                    </a:cubicBezTo>
                    <a:lnTo>
                      <a:pt x="337973" y="147091"/>
                    </a:lnTo>
                    <a:cubicBezTo>
                      <a:pt x="342640" y="144519"/>
                      <a:pt x="348355" y="146139"/>
                      <a:pt x="351022" y="150711"/>
                    </a:cubicBezTo>
                    <a:lnTo>
                      <a:pt x="351022" y="150711"/>
                    </a:lnTo>
                    <a:cubicBezTo>
                      <a:pt x="353498" y="155283"/>
                      <a:pt x="351879" y="161093"/>
                      <a:pt x="347307" y="163665"/>
                    </a:cubicBezTo>
                    <a:lnTo>
                      <a:pt x="347307" y="163665"/>
                    </a:lnTo>
                    <a:cubicBezTo>
                      <a:pt x="345878" y="164522"/>
                      <a:pt x="344259" y="164903"/>
                      <a:pt x="342640" y="164903"/>
                    </a:cubicBezTo>
                    <a:lnTo>
                      <a:pt x="342640" y="164903"/>
                    </a:lnTo>
                    <a:cubicBezTo>
                      <a:pt x="339306" y="164903"/>
                      <a:pt x="336068" y="163188"/>
                      <a:pt x="334353" y="160045"/>
                    </a:cubicBezTo>
                    <a:close/>
                    <a:moveTo>
                      <a:pt x="310160" y="119850"/>
                    </a:moveTo>
                    <a:cubicBezTo>
                      <a:pt x="307207" y="115468"/>
                      <a:pt x="308350" y="109563"/>
                      <a:pt x="312731" y="106610"/>
                    </a:cubicBezTo>
                    <a:lnTo>
                      <a:pt x="312731" y="106610"/>
                    </a:lnTo>
                    <a:cubicBezTo>
                      <a:pt x="317113" y="103657"/>
                      <a:pt x="323018" y="104895"/>
                      <a:pt x="325971" y="109277"/>
                    </a:cubicBezTo>
                    <a:lnTo>
                      <a:pt x="325971" y="109277"/>
                    </a:lnTo>
                    <a:cubicBezTo>
                      <a:pt x="328829" y="113658"/>
                      <a:pt x="327686" y="119564"/>
                      <a:pt x="323304" y="122421"/>
                    </a:cubicBezTo>
                    <a:lnTo>
                      <a:pt x="323304" y="122421"/>
                    </a:lnTo>
                    <a:cubicBezTo>
                      <a:pt x="321685" y="123564"/>
                      <a:pt x="319875" y="124041"/>
                      <a:pt x="318065" y="124041"/>
                    </a:cubicBezTo>
                    <a:lnTo>
                      <a:pt x="318065" y="124041"/>
                    </a:lnTo>
                    <a:cubicBezTo>
                      <a:pt x="315017" y="124041"/>
                      <a:pt x="311969" y="122612"/>
                      <a:pt x="310160" y="119850"/>
                    </a:cubicBezTo>
                    <a:close/>
                    <a:moveTo>
                      <a:pt x="278727" y="88989"/>
                    </a:moveTo>
                    <a:cubicBezTo>
                      <a:pt x="274441" y="85941"/>
                      <a:pt x="273393" y="80035"/>
                      <a:pt x="276441" y="75749"/>
                    </a:cubicBezTo>
                    <a:lnTo>
                      <a:pt x="276441" y="75749"/>
                    </a:lnTo>
                    <a:cubicBezTo>
                      <a:pt x="279489" y="71463"/>
                      <a:pt x="285395" y="70415"/>
                      <a:pt x="289776" y="73368"/>
                    </a:cubicBezTo>
                    <a:lnTo>
                      <a:pt x="289776" y="73368"/>
                    </a:lnTo>
                    <a:cubicBezTo>
                      <a:pt x="294062" y="76416"/>
                      <a:pt x="295110" y="82416"/>
                      <a:pt x="292062" y="86703"/>
                    </a:cubicBezTo>
                    <a:lnTo>
                      <a:pt x="292062" y="86703"/>
                    </a:lnTo>
                    <a:cubicBezTo>
                      <a:pt x="290157" y="89274"/>
                      <a:pt x="287204" y="90703"/>
                      <a:pt x="284252" y="90703"/>
                    </a:cubicBezTo>
                    <a:lnTo>
                      <a:pt x="284252" y="90703"/>
                    </a:lnTo>
                    <a:cubicBezTo>
                      <a:pt x="282347" y="90703"/>
                      <a:pt x="280442" y="90132"/>
                      <a:pt x="278727" y="88989"/>
                    </a:cubicBezTo>
                    <a:close/>
                    <a:moveTo>
                      <a:pt x="238627" y="66795"/>
                    </a:moveTo>
                    <a:cubicBezTo>
                      <a:pt x="233864" y="64700"/>
                      <a:pt x="231674" y="59080"/>
                      <a:pt x="233769" y="54222"/>
                    </a:cubicBezTo>
                    <a:lnTo>
                      <a:pt x="233769" y="54222"/>
                    </a:lnTo>
                    <a:cubicBezTo>
                      <a:pt x="235960" y="49460"/>
                      <a:pt x="241580" y="47269"/>
                      <a:pt x="246342" y="49365"/>
                    </a:cubicBezTo>
                    <a:lnTo>
                      <a:pt x="246342" y="49365"/>
                    </a:lnTo>
                    <a:cubicBezTo>
                      <a:pt x="251200" y="51555"/>
                      <a:pt x="253295" y="57175"/>
                      <a:pt x="251200" y="61938"/>
                    </a:cubicBezTo>
                    <a:lnTo>
                      <a:pt x="251200" y="61938"/>
                    </a:lnTo>
                    <a:cubicBezTo>
                      <a:pt x="249676" y="65557"/>
                      <a:pt x="246152" y="67653"/>
                      <a:pt x="242532" y="67653"/>
                    </a:cubicBezTo>
                    <a:lnTo>
                      <a:pt x="242532" y="67653"/>
                    </a:lnTo>
                    <a:cubicBezTo>
                      <a:pt x="241199" y="67653"/>
                      <a:pt x="239865" y="67367"/>
                      <a:pt x="238627" y="66795"/>
                    </a:cubicBezTo>
                    <a:close/>
                    <a:moveTo>
                      <a:pt x="194907" y="50698"/>
                    </a:moveTo>
                    <a:cubicBezTo>
                      <a:pt x="189859" y="49174"/>
                      <a:pt x="187001" y="43840"/>
                      <a:pt x="188525" y="38792"/>
                    </a:cubicBezTo>
                    <a:lnTo>
                      <a:pt x="188525" y="38792"/>
                    </a:lnTo>
                    <a:cubicBezTo>
                      <a:pt x="190145" y="33744"/>
                      <a:pt x="195383" y="30981"/>
                      <a:pt x="200432" y="32505"/>
                    </a:cubicBezTo>
                    <a:lnTo>
                      <a:pt x="200432" y="32505"/>
                    </a:lnTo>
                    <a:cubicBezTo>
                      <a:pt x="205480" y="34029"/>
                      <a:pt x="208337" y="39363"/>
                      <a:pt x="206813" y="44412"/>
                    </a:cubicBezTo>
                    <a:lnTo>
                      <a:pt x="206813" y="44412"/>
                    </a:lnTo>
                    <a:cubicBezTo>
                      <a:pt x="205480" y="48507"/>
                      <a:pt x="201765" y="51079"/>
                      <a:pt x="197669" y="51079"/>
                    </a:cubicBezTo>
                    <a:lnTo>
                      <a:pt x="197669" y="51079"/>
                    </a:lnTo>
                    <a:cubicBezTo>
                      <a:pt x="196717" y="51079"/>
                      <a:pt x="195764" y="50984"/>
                      <a:pt x="194907" y="50698"/>
                    </a:cubicBezTo>
                    <a:close/>
                    <a:moveTo>
                      <a:pt x="149378" y="38792"/>
                    </a:moveTo>
                    <a:cubicBezTo>
                      <a:pt x="144234" y="37649"/>
                      <a:pt x="140996" y="32505"/>
                      <a:pt x="142139" y="27362"/>
                    </a:cubicBezTo>
                    <a:lnTo>
                      <a:pt x="142139" y="27362"/>
                    </a:lnTo>
                    <a:cubicBezTo>
                      <a:pt x="143282" y="22218"/>
                      <a:pt x="148330" y="18980"/>
                      <a:pt x="153473" y="20218"/>
                    </a:cubicBezTo>
                    <a:lnTo>
                      <a:pt x="153473" y="20218"/>
                    </a:lnTo>
                    <a:cubicBezTo>
                      <a:pt x="158617" y="21266"/>
                      <a:pt x="161855" y="26409"/>
                      <a:pt x="160712" y="31553"/>
                    </a:cubicBezTo>
                    <a:lnTo>
                      <a:pt x="160712" y="31553"/>
                    </a:lnTo>
                    <a:cubicBezTo>
                      <a:pt x="159760" y="35934"/>
                      <a:pt x="155759" y="38982"/>
                      <a:pt x="151473" y="38982"/>
                    </a:cubicBezTo>
                    <a:lnTo>
                      <a:pt x="151473" y="38982"/>
                    </a:lnTo>
                    <a:cubicBezTo>
                      <a:pt x="150711" y="38982"/>
                      <a:pt x="150044" y="38887"/>
                      <a:pt x="149378" y="38792"/>
                    </a:cubicBezTo>
                    <a:close/>
                    <a:moveTo>
                      <a:pt x="102991" y="29934"/>
                    </a:moveTo>
                    <a:lnTo>
                      <a:pt x="102991" y="29934"/>
                    </a:lnTo>
                    <a:cubicBezTo>
                      <a:pt x="97752" y="29076"/>
                      <a:pt x="94228" y="24219"/>
                      <a:pt x="95085" y="18980"/>
                    </a:cubicBezTo>
                    <a:lnTo>
                      <a:pt x="95085" y="18980"/>
                    </a:lnTo>
                    <a:cubicBezTo>
                      <a:pt x="95942" y="13741"/>
                      <a:pt x="100800" y="10217"/>
                      <a:pt x="106039" y="11074"/>
                    </a:cubicBezTo>
                    <a:lnTo>
                      <a:pt x="106039" y="11074"/>
                    </a:lnTo>
                    <a:cubicBezTo>
                      <a:pt x="111182" y="11931"/>
                      <a:pt x="114707" y="16789"/>
                      <a:pt x="113849" y="22028"/>
                    </a:cubicBezTo>
                    <a:lnTo>
                      <a:pt x="113849" y="22028"/>
                    </a:lnTo>
                    <a:cubicBezTo>
                      <a:pt x="113087" y="26695"/>
                      <a:pt x="109087" y="30029"/>
                      <a:pt x="104515" y="30029"/>
                    </a:cubicBezTo>
                    <a:lnTo>
                      <a:pt x="104515" y="30029"/>
                    </a:lnTo>
                    <a:cubicBezTo>
                      <a:pt x="103943" y="30029"/>
                      <a:pt x="103467" y="29934"/>
                      <a:pt x="102991" y="29934"/>
                    </a:cubicBezTo>
                    <a:close/>
                    <a:moveTo>
                      <a:pt x="56033" y="23457"/>
                    </a:moveTo>
                    <a:cubicBezTo>
                      <a:pt x="50794" y="22885"/>
                      <a:pt x="47079" y="18123"/>
                      <a:pt x="47651" y="12884"/>
                    </a:cubicBezTo>
                    <a:lnTo>
                      <a:pt x="47651" y="12884"/>
                    </a:lnTo>
                    <a:cubicBezTo>
                      <a:pt x="48222" y="7645"/>
                      <a:pt x="52985" y="3930"/>
                      <a:pt x="58223" y="4502"/>
                    </a:cubicBezTo>
                    <a:lnTo>
                      <a:pt x="58223" y="4502"/>
                    </a:lnTo>
                    <a:cubicBezTo>
                      <a:pt x="63462" y="5073"/>
                      <a:pt x="67177" y="9836"/>
                      <a:pt x="66510" y="15075"/>
                    </a:cubicBezTo>
                    <a:lnTo>
                      <a:pt x="66510" y="15075"/>
                    </a:lnTo>
                    <a:cubicBezTo>
                      <a:pt x="66034" y="19932"/>
                      <a:pt x="61843" y="23552"/>
                      <a:pt x="57080" y="23552"/>
                    </a:cubicBezTo>
                    <a:lnTo>
                      <a:pt x="57080" y="23552"/>
                    </a:lnTo>
                    <a:cubicBezTo>
                      <a:pt x="56699" y="23552"/>
                      <a:pt x="56414" y="23457"/>
                      <a:pt x="56033" y="23457"/>
                    </a:cubicBezTo>
                    <a:close/>
                    <a:moveTo>
                      <a:pt x="8789" y="19075"/>
                    </a:moveTo>
                    <a:cubicBezTo>
                      <a:pt x="3550" y="18694"/>
                      <a:pt x="-355" y="14122"/>
                      <a:pt x="26" y="8883"/>
                    </a:cubicBezTo>
                    <a:lnTo>
                      <a:pt x="26" y="8883"/>
                    </a:lnTo>
                    <a:cubicBezTo>
                      <a:pt x="407" y="3645"/>
                      <a:pt x="4883" y="-356"/>
                      <a:pt x="10122" y="25"/>
                    </a:cubicBezTo>
                    <a:lnTo>
                      <a:pt x="10122" y="25"/>
                    </a:lnTo>
                    <a:cubicBezTo>
                      <a:pt x="10122" y="25"/>
                      <a:pt x="10122" y="25"/>
                      <a:pt x="10217" y="25"/>
                    </a:cubicBezTo>
                    <a:lnTo>
                      <a:pt x="10217" y="25"/>
                    </a:lnTo>
                    <a:cubicBezTo>
                      <a:pt x="15456" y="406"/>
                      <a:pt x="19361" y="4978"/>
                      <a:pt x="18980" y="10217"/>
                    </a:cubicBezTo>
                    <a:lnTo>
                      <a:pt x="18980" y="10217"/>
                    </a:lnTo>
                    <a:cubicBezTo>
                      <a:pt x="18599" y="15265"/>
                      <a:pt x="14408" y="19075"/>
                      <a:pt x="9455" y="19075"/>
                    </a:cubicBezTo>
                    <a:lnTo>
                      <a:pt x="9455" y="19075"/>
                    </a:lnTo>
                    <a:cubicBezTo>
                      <a:pt x="9265" y="19075"/>
                      <a:pt x="8979" y="19075"/>
                      <a:pt x="8789" y="19075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0" name="Forme libre : forme 2409">
                <a:extLst>
                  <a:ext uri="{FF2B5EF4-FFF2-40B4-BE49-F238E27FC236}">
                    <a16:creationId xmlns:a16="http://schemas.microsoft.com/office/drawing/2014/main" id="{031426F7-8F13-42B4-47AF-A758D7B023B7}"/>
                  </a:ext>
                </a:extLst>
              </p:cNvPr>
              <p:cNvSpPr/>
              <p:nvPr/>
            </p:nvSpPr>
            <p:spPr>
              <a:xfrm>
                <a:off x="14247794" y="1131551"/>
                <a:ext cx="19050" cy="18973"/>
              </a:xfrm>
              <a:custGeom>
                <a:avLst/>
                <a:gdLst>
                  <a:gd name="connsiteX0" fmla="*/ 9620 w 19050"/>
                  <a:gd name="connsiteY0" fmla="*/ 18973 h 18973"/>
                  <a:gd name="connsiteX1" fmla="*/ 2858 w 19050"/>
                  <a:gd name="connsiteY1" fmla="*/ 16211 h 18973"/>
                  <a:gd name="connsiteX2" fmla="*/ 0 w 19050"/>
                  <a:gd name="connsiteY2" fmla="*/ 9543 h 18973"/>
                  <a:gd name="connsiteX3" fmla="*/ 2858 w 19050"/>
                  <a:gd name="connsiteY3" fmla="*/ 2780 h 18973"/>
                  <a:gd name="connsiteX4" fmla="*/ 13240 w 19050"/>
                  <a:gd name="connsiteY4" fmla="*/ 685 h 18973"/>
                  <a:gd name="connsiteX5" fmla="*/ 16288 w 19050"/>
                  <a:gd name="connsiteY5" fmla="*/ 2780 h 18973"/>
                  <a:gd name="connsiteX6" fmla="*/ 19050 w 19050"/>
                  <a:gd name="connsiteY6" fmla="*/ 9543 h 18973"/>
                  <a:gd name="connsiteX7" fmla="*/ 16288 w 19050"/>
                  <a:gd name="connsiteY7" fmla="*/ 16211 h 18973"/>
                  <a:gd name="connsiteX8" fmla="*/ 13240 w 19050"/>
                  <a:gd name="connsiteY8" fmla="*/ 18306 h 18973"/>
                  <a:gd name="connsiteX9" fmla="*/ 9620 w 19050"/>
                  <a:gd name="connsiteY9" fmla="*/ 18973 h 1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" h="18973">
                    <a:moveTo>
                      <a:pt x="9620" y="18973"/>
                    </a:moveTo>
                    <a:cubicBezTo>
                      <a:pt x="7048" y="18973"/>
                      <a:pt x="4572" y="18021"/>
                      <a:pt x="2858" y="16211"/>
                    </a:cubicBezTo>
                    <a:cubicBezTo>
                      <a:pt x="1048" y="14496"/>
                      <a:pt x="0" y="12020"/>
                      <a:pt x="0" y="9543"/>
                    </a:cubicBezTo>
                    <a:cubicBezTo>
                      <a:pt x="0" y="6972"/>
                      <a:pt x="1048" y="4495"/>
                      <a:pt x="2858" y="2780"/>
                    </a:cubicBezTo>
                    <a:cubicBezTo>
                      <a:pt x="5525" y="113"/>
                      <a:pt x="9716" y="-744"/>
                      <a:pt x="13240" y="685"/>
                    </a:cubicBezTo>
                    <a:cubicBezTo>
                      <a:pt x="14383" y="1161"/>
                      <a:pt x="15431" y="1828"/>
                      <a:pt x="16288" y="2780"/>
                    </a:cubicBezTo>
                    <a:cubicBezTo>
                      <a:pt x="18098" y="4495"/>
                      <a:pt x="19050" y="6972"/>
                      <a:pt x="19050" y="9543"/>
                    </a:cubicBezTo>
                    <a:cubicBezTo>
                      <a:pt x="19050" y="12020"/>
                      <a:pt x="18098" y="14496"/>
                      <a:pt x="16288" y="16211"/>
                    </a:cubicBezTo>
                    <a:cubicBezTo>
                      <a:pt x="15431" y="17068"/>
                      <a:pt x="14383" y="17830"/>
                      <a:pt x="13240" y="18306"/>
                    </a:cubicBezTo>
                    <a:cubicBezTo>
                      <a:pt x="12097" y="18782"/>
                      <a:pt x="10858" y="18973"/>
                      <a:pt x="9620" y="18973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391" name="Graphique 9">
              <a:extLst>
                <a:ext uri="{FF2B5EF4-FFF2-40B4-BE49-F238E27FC236}">
                  <a16:creationId xmlns:a16="http://schemas.microsoft.com/office/drawing/2014/main" id="{C086CE89-48EB-C114-5142-59CB519A6524}"/>
                </a:ext>
              </a:extLst>
            </p:cNvPr>
            <p:cNvGrpSpPr/>
            <p:nvPr/>
          </p:nvGrpSpPr>
          <p:grpSpPr>
            <a:xfrm>
              <a:off x="13652101" y="143827"/>
              <a:ext cx="311943" cy="64769"/>
              <a:chOff x="13652101" y="143827"/>
              <a:chExt cx="311943" cy="64769"/>
            </a:xfrm>
            <a:solidFill>
              <a:srgbClr val="E30613"/>
            </a:solidFill>
          </p:grpSpPr>
          <p:sp>
            <p:nvSpPr>
              <p:cNvPr id="2398" name="Forme libre : forme 2397">
                <a:extLst>
                  <a:ext uri="{FF2B5EF4-FFF2-40B4-BE49-F238E27FC236}">
                    <a16:creationId xmlns:a16="http://schemas.microsoft.com/office/drawing/2014/main" id="{D78C151A-E65A-DBBC-24BA-1AE3DBCDC8EF}"/>
                  </a:ext>
                </a:extLst>
              </p:cNvPr>
              <p:cNvSpPr/>
              <p:nvPr/>
            </p:nvSpPr>
            <p:spPr>
              <a:xfrm>
                <a:off x="13652101" y="154114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2 w 24002"/>
                  <a:gd name="connsiteY1" fmla="*/ 0 h 54387"/>
                  <a:gd name="connsiteX2" fmla="*/ 20860 w 24002"/>
                  <a:gd name="connsiteY2" fmla="*/ 3524 h 54387"/>
                  <a:gd name="connsiteX3" fmla="*/ 23908 w 24002"/>
                  <a:gd name="connsiteY3" fmla="*/ 13335 h 54387"/>
                  <a:gd name="connsiteX4" fmla="*/ 23908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30 w 24002"/>
                  <a:gd name="connsiteY9" fmla="*/ 18193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6 w 24002"/>
                  <a:gd name="connsiteY12" fmla="*/ 29718 h 54387"/>
                  <a:gd name="connsiteX13" fmla="*/ 22669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4 h 54387"/>
                  <a:gd name="connsiteX16" fmla="*/ 12002 w 24002"/>
                  <a:gd name="connsiteY16" fmla="*/ 54388 h 54387"/>
                  <a:gd name="connsiteX17" fmla="*/ 3048 w 24002"/>
                  <a:gd name="connsiteY17" fmla="*/ 50864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9 h 54387"/>
                  <a:gd name="connsiteX22" fmla="*/ 11811 w 24002"/>
                  <a:gd name="connsiteY22" fmla="*/ 48958 h 54387"/>
                  <a:gd name="connsiteX23" fmla="*/ 18097 w 24002"/>
                  <a:gd name="connsiteY23" fmla="*/ 41339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0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3" y="1143"/>
                      <a:pt x="8096" y="0"/>
                      <a:pt x="12002" y="0"/>
                    </a:cubicBezTo>
                    <a:cubicBezTo>
                      <a:pt x="15907" y="0"/>
                      <a:pt x="18860" y="1143"/>
                      <a:pt x="20860" y="3524"/>
                    </a:cubicBezTo>
                    <a:cubicBezTo>
                      <a:pt x="22860" y="5905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3"/>
                      <a:pt x="7430" y="18193"/>
                    </a:cubicBezTo>
                    <a:cubicBezTo>
                      <a:pt x="8287" y="19812"/>
                      <a:pt x="9430" y="21145"/>
                      <a:pt x="10763" y="22193"/>
                    </a:cubicBezTo>
                    <a:cubicBezTo>
                      <a:pt x="12097" y="23241"/>
                      <a:pt x="13526" y="24479"/>
                      <a:pt x="15049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69" y="34576"/>
                    </a:cubicBezTo>
                    <a:cubicBezTo>
                      <a:pt x="23527" y="36576"/>
                      <a:pt x="24003" y="38671"/>
                      <a:pt x="24003" y="41053"/>
                    </a:cubicBezTo>
                    <a:cubicBezTo>
                      <a:pt x="24003" y="45244"/>
                      <a:pt x="22955" y="48482"/>
                      <a:pt x="20955" y="50864"/>
                    </a:cubicBezTo>
                    <a:cubicBezTo>
                      <a:pt x="18955" y="53245"/>
                      <a:pt x="15907" y="54388"/>
                      <a:pt x="12002" y="54388"/>
                    </a:cubicBezTo>
                    <a:cubicBezTo>
                      <a:pt x="8096" y="54388"/>
                      <a:pt x="5048" y="53245"/>
                      <a:pt x="3048" y="50864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9"/>
                    </a:lnTo>
                    <a:cubicBezTo>
                      <a:pt x="5524" y="46387"/>
                      <a:pt x="7620" y="48958"/>
                      <a:pt x="11811" y="48958"/>
                    </a:cubicBezTo>
                    <a:cubicBezTo>
                      <a:pt x="16002" y="48958"/>
                      <a:pt x="18097" y="46387"/>
                      <a:pt x="18097" y="41339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6" y="32195"/>
                      <a:pt x="12383" y="31147"/>
                      <a:pt x="11144" y="30099"/>
                    </a:cubicBezTo>
                    <a:cubicBezTo>
                      <a:pt x="9906" y="29051"/>
                      <a:pt x="8572" y="28003"/>
                      <a:pt x="7334" y="26860"/>
                    </a:cubicBezTo>
                    <a:cubicBezTo>
                      <a:pt x="6096" y="25717"/>
                      <a:pt x="4953" y="24575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7" y="17240"/>
                      <a:pt x="381" y="15335"/>
                      <a:pt x="381" y="13335"/>
                    </a:cubicBezTo>
                    <a:cubicBezTo>
                      <a:pt x="191" y="9144"/>
                      <a:pt x="1143" y="5905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9" name="Forme libre : forme 2398">
                <a:extLst>
                  <a:ext uri="{FF2B5EF4-FFF2-40B4-BE49-F238E27FC236}">
                    <a16:creationId xmlns:a16="http://schemas.microsoft.com/office/drawing/2014/main" id="{AA8378FF-4689-F180-3934-9888685B197B}"/>
                  </a:ext>
                </a:extLst>
              </p:cNvPr>
              <p:cNvSpPr/>
              <p:nvPr/>
            </p:nvSpPr>
            <p:spPr>
              <a:xfrm>
                <a:off x="13682009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0" name="Forme libre : forme 2399">
                <a:extLst>
                  <a:ext uri="{FF2B5EF4-FFF2-40B4-BE49-F238E27FC236}">
                    <a16:creationId xmlns:a16="http://schemas.microsoft.com/office/drawing/2014/main" id="{CB1D19E3-5E0F-4F6E-8F53-8A56922B0DDD}"/>
                  </a:ext>
                </a:extLst>
              </p:cNvPr>
              <p:cNvSpPr/>
              <p:nvPr/>
            </p:nvSpPr>
            <p:spPr>
              <a:xfrm>
                <a:off x="13712203" y="154685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7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1" name="Forme libre : forme 2400">
                <a:extLst>
                  <a:ext uri="{FF2B5EF4-FFF2-40B4-BE49-F238E27FC236}">
                    <a16:creationId xmlns:a16="http://schemas.microsoft.com/office/drawing/2014/main" id="{8F7FD9B7-FFA3-C81C-DCBB-6CCBD2758BCA}"/>
                  </a:ext>
                </a:extLst>
              </p:cNvPr>
              <p:cNvSpPr/>
              <p:nvPr/>
            </p:nvSpPr>
            <p:spPr>
              <a:xfrm>
                <a:off x="13746684" y="154685"/>
                <a:ext cx="25146" cy="53340"/>
              </a:xfrm>
              <a:custGeom>
                <a:avLst/>
                <a:gdLst>
                  <a:gd name="connsiteX0" fmla="*/ 5334 w 25146"/>
                  <a:gd name="connsiteY0" fmla="*/ 10192 h 53340"/>
                  <a:gd name="connsiteX1" fmla="*/ 5334 w 25146"/>
                  <a:gd name="connsiteY1" fmla="*/ 53340 h 53340"/>
                  <a:gd name="connsiteX2" fmla="*/ 0 w 25146"/>
                  <a:gd name="connsiteY2" fmla="*/ 53340 h 53340"/>
                  <a:gd name="connsiteX3" fmla="*/ 0 w 25146"/>
                  <a:gd name="connsiteY3" fmla="*/ 0 h 53340"/>
                  <a:gd name="connsiteX4" fmla="*/ 7525 w 25146"/>
                  <a:gd name="connsiteY4" fmla="*/ 0 h 53340"/>
                  <a:gd name="connsiteX5" fmla="*/ 19907 w 25146"/>
                  <a:gd name="connsiteY5" fmla="*/ 38576 h 53340"/>
                  <a:gd name="connsiteX6" fmla="*/ 19907 w 25146"/>
                  <a:gd name="connsiteY6" fmla="*/ 0 h 53340"/>
                  <a:gd name="connsiteX7" fmla="*/ 25146 w 25146"/>
                  <a:gd name="connsiteY7" fmla="*/ 0 h 53340"/>
                  <a:gd name="connsiteX8" fmla="*/ 25146 w 25146"/>
                  <a:gd name="connsiteY8" fmla="*/ 53340 h 53340"/>
                  <a:gd name="connsiteX9" fmla="*/ 18955 w 25146"/>
                  <a:gd name="connsiteY9" fmla="*/ 53340 h 53340"/>
                  <a:gd name="connsiteX10" fmla="*/ 5334 w 25146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6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2" name="Forme libre : forme 2401">
                <a:extLst>
                  <a:ext uri="{FF2B5EF4-FFF2-40B4-BE49-F238E27FC236}">
                    <a16:creationId xmlns:a16="http://schemas.microsoft.com/office/drawing/2014/main" id="{8897C19C-2ED1-B3BC-E482-E533FD1242F3}"/>
                  </a:ext>
                </a:extLst>
              </p:cNvPr>
              <p:cNvSpPr/>
              <p:nvPr/>
            </p:nvSpPr>
            <p:spPr>
              <a:xfrm>
                <a:off x="13777164" y="154685"/>
                <a:ext cx="28956" cy="53340"/>
              </a:xfrm>
              <a:custGeom>
                <a:avLst/>
                <a:gdLst>
                  <a:gd name="connsiteX0" fmla="*/ 21050 w 28956"/>
                  <a:gd name="connsiteY0" fmla="*/ 42577 h 53340"/>
                  <a:gd name="connsiteX1" fmla="*/ 7525 w 28956"/>
                  <a:gd name="connsiteY1" fmla="*/ 42577 h 53340"/>
                  <a:gd name="connsiteX2" fmla="*/ 5429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050 w 28956"/>
                  <a:gd name="connsiteY8" fmla="*/ 42577 h 53340"/>
                  <a:gd name="connsiteX9" fmla="*/ 14192 w 28956"/>
                  <a:gd name="connsiteY9" fmla="*/ 6667 h 53340"/>
                  <a:gd name="connsiteX10" fmla="*/ 8287 w 28956"/>
                  <a:gd name="connsiteY10" fmla="*/ 37433 h 53340"/>
                  <a:gd name="connsiteX11" fmla="*/ 20193 w 28956"/>
                  <a:gd name="connsiteY11" fmla="*/ 37433 h 53340"/>
                  <a:gd name="connsiteX12" fmla="*/ 14192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050" y="42577"/>
                    </a:moveTo>
                    <a:lnTo>
                      <a:pt x="7525" y="42577"/>
                    </a:lnTo>
                    <a:lnTo>
                      <a:pt x="5429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050" y="42577"/>
                    </a:lnTo>
                    <a:close/>
                    <a:moveTo>
                      <a:pt x="14192" y="6667"/>
                    </a:moveTo>
                    <a:lnTo>
                      <a:pt x="8287" y="37433"/>
                    </a:lnTo>
                    <a:lnTo>
                      <a:pt x="20193" y="37433"/>
                    </a:lnTo>
                    <a:lnTo>
                      <a:pt x="14192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3" name="Forme libre : forme 2402">
                <a:extLst>
                  <a:ext uri="{FF2B5EF4-FFF2-40B4-BE49-F238E27FC236}">
                    <a16:creationId xmlns:a16="http://schemas.microsoft.com/office/drawing/2014/main" id="{8A36C3DE-00A3-ADFC-25E9-5A77CB13CD9F}"/>
                  </a:ext>
                </a:extLst>
              </p:cNvPr>
              <p:cNvSpPr/>
              <p:nvPr/>
            </p:nvSpPr>
            <p:spPr>
              <a:xfrm>
                <a:off x="13824218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4" name="Forme libre : forme 2403">
                <a:extLst>
                  <a:ext uri="{FF2B5EF4-FFF2-40B4-BE49-F238E27FC236}">
                    <a16:creationId xmlns:a16="http://schemas.microsoft.com/office/drawing/2014/main" id="{66D0E8B9-37C4-E50B-D773-F34536A7EAA3}"/>
                  </a:ext>
                </a:extLst>
              </p:cNvPr>
              <p:cNvSpPr/>
              <p:nvPr/>
            </p:nvSpPr>
            <p:spPr>
              <a:xfrm>
                <a:off x="13855644" y="143827"/>
                <a:ext cx="24485" cy="64769"/>
              </a:xfrm>
              <a:custGeom>
                <a:avLst/>
                <a:gdLst>
                  <a:gd name="connsiteX0" fmla="*/ 3054 w 24485"/>
                  <a:gd name="connsiteY0" fmla="*/ 13907 h 64769"/>
                  <a:gd name="connsiteX1" fmla="*/ 12198 w 24485"/>
                  <a:gd name="connsiteY1" fmla="*/ 10287 h 64769"/>
                  <a:gd name="connsiteX2" fmla="*/ 21342 w 24485"/>
                  <a:gd name="connsiteY2" fmla="*/ 13907 h 64769"/>
                  <a:gd name="connsiteX3" fmla="*/ 24485 w 24485"/>
                  <a:gd name="connsiteY3" fmla="*/ 23717 h 64769"/>
                  <a:gd name="connsiteX4" fmla="*/ 24485 w 24485"/>
                  <a:gd name="connsiteY4" fmla="*/ 51340 h 64769"/>
                  <a:gd name="connsiteX5" fmla="*/ 21342 w 24485"/>
                  <a:gd name="connsiteY5" fmla="*/ 61151 h 64769"/>
                  <a:gd name="connsiteX6" fmla="*/ 12198 w 24485"/>
                  <a:gd name="connsiteY6" fmla="*/ 64770 h 64769"/>
                  <a:gd name="connsiteX7" fmla="*/ 3149 w 24485"/>
                  <a:gd name="connsiteY7" fmla="*/ 61151 h 64769"/>
                  <a:gd name="connsiteX8" fmla="*/ 6 w 24485"/>
                  <a:gd name="connsiteY8" fmla="*/ 51340 h 64769"/>
                  <a:gd name="connsiteX9" fmla="*/ 6 w 24485"/>
                  <a:gd name="connsiteY9" fmla="*/ 23717 h 64769"/>
                  <a:gd name="connsiteX10" fmla="*/ 3054 w 24485"/>
                  <a:gd name="connsiteY10" fmla="*/ 13907 h 64769"/>
                  <a:gd name="connsiteX11" fmla="*/ 12007 w 24485"/>
                  <a:gd name="connsiteY11" fmla="*/ 3238 h 64769"/>
                  <a:gd name="connsiteX12" fmla="*/ 8007 w 24485"/>
                  <a:gd name="connsiteY12" fmla="*/ 7715 h 64769"/>
                  <a:gd name="connsiteX13" fmla="*/ 2863 w 24485"/>
                  <a:gd name="connsiteY13" fmla="*/ 7715 h 64769"/>
                  <a:gd name="connsiteX14" fmla="*/ 9436 w 24485"/>
                  <a:gd name="connsiteY14" fmla="*/ 0 h 64769"/>
                  <a:gd name="connsiteX15" fmla="*/ 14674 w 24485"/>
                  <a:gd name="connsiteY15" fmla="*/ 0 h 64769"/>
                  <a:gd name="connsiteX16" fmla="*/ 21342 w 24485"/>
                  <a:gd name="connsiteY16" fmla="*/ 7715 h 64769"/>
                  <a:gd name="connsiteX17" fmla="*/ 16198 w 24485"/>
                  <a:gd name="connsiteY17" fmla="*/ 7715 h 64769"/>
                  <a:gd name="connsiteX18" fmla="*/ 12007 w 24485"/>
                  <a:gd name="connsiteY18" fmla="*/ 3238 h 64769"/>
                  <a:gd name="connsiteX19" fmla="*/ 12103 w 24485"/>
                  <a:gd name="connsiteY19" fmla="*/ 15716 h 64769"/>
                  <a:gd name="connsiteX20" fmla="*/ 5816 w 24485"/>
                  <a:gd name="connsiteY20" fmla="*/ 23432 h 64769"/>
                  <a:gd name="connsiteX21" fmla="*/ 5816 w 24485"/>
                  <a:gd name="connsiteY21" fmla="*/ 51626 h 64769"/>
                  <a:gd name="connsiteX22" fmla="*/ 12103 w 24485"/>
                  <a:gd name="connsiteY22" fmla="*/ 59341 h 64769"/>
                  <a:gd name="connsiteX23" fmla="*/ 18389 w 24485"/>
                  <a:gd name="connsiteY23" fmla="*/ 51626 h 64769"/>
                  <a:gd name="connsiteX24" fmla="*/ 18389 w 24485"/>
                  <a:gd name="connsiteY24" fmla="*/ 23432 h 64769"/>
                  <a:gd name="connsiteX25" fmla="*/ 12103 w 24485"/>
                  <a:gd name="connsiteY25" fmla="*/ 15716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85" h="64769">
                    <a:moveTo>
                      <a:pt x="3054" y="13907"/>
                    </a:moveTo>
                    <a:cubicBezTo>
                      <a:pt x="5149" y="11525"/>
                      <a:pt x="8197" y="10287"/>
                      <a:pt x="12198" y="10287"/>
                    </a:cubicBezTo>
                    <a:cubicBezTo>
                      <a:pt x="16198" y="10287"/>
                      <a:pt x="19246" y="11525"/>
                      <a:pt x="21342" y="13907"/>
                    </a:cubicBezTo>
                    <a:cubicBezTo>
                      <a:pt x="23437" y="16288"/>
                      <a:pt x="24485" y="19526"/>
                      <a:pt x="24485" y="23717"/>
                    </a:cubicBezTo>
                    <a:lnTo>
                      <a:pt x="24485" y="51340"/>
                    </a:lnTo>
                    <a:cubicBezTo>
                      <a:pt x="24485" y="55531"/>
                      <a:pt x="23437" y="58769"/>
                      <a:pt x="21342" y="61151"/>
                    </a:cubicBezTo>
                    <a:cubicBezTo>
                      <a:pt x="19246" y="63532"/>
                      <a:pt x="16198" y="64770"/>
                      <a:pt x="12198" y="64770"/>
                    </a:cubicBezTo>
                    <a:cubicBezTo>
                      <a:pt x="8197" y="64770"/>
                      <a:pt x="5245" y="63532"/>
                      <a:pt x="3149" y="61151"/>
                    </a:cubicBezTo>
                    <a:cubicBezTo>
                      <a:pt x="1054" y="58769"/>
                      <a:pt x="6" y="55531"/>
                      <a:pt x="6" y="51340"/>
                    </a:cubicBezTo>
                    <a:lnTo>
                      <a:pt x="6" y="23717"/>
                    </a:lnTo>
                    <a:cubicBezTo>
                      <a:pt x="-89" y="19621"/>
                      <a:pt x="958" y="16288"/>
                      <a:pt x="3054" y="13907"/>
                    </a:cubicBezTo>
                    <a:close/>
                    <a:moveTo>
                      <a:pt x="12007" y="3238"/>
                    </a:moveTo>
                    <a:lnTo>
                      <a:pt x="8007" y="7715"/>
                    </a:lnTo>
                    <a:lnTo>
                      <a:pt x="2863" y="7715"/>
                    </a:lnTo>
                    <a:lnTo>
                      <a:pt x="9436" y="0"/>
                    </a:lnTo>
                    <a:lnTo>
                      <a:pt x="14674" y="0"/>
                    </a:lnTo>
                    <a:lnTo>
                      <a:pt x="21342" y="7715"/>
                    </a:lnTo>
                    <a:lnTo>
                      <a:pt x="16198" y="7715"/>
                    </a:lnTo>
                    <a:lnTo>
                      <a:pt x="12007" y="3238"/>
                    </a:lnTo>
                    <a:close/>
                    <a:moveTo>
                      <a:pt x="12103" y="15716"/>
                    </a:moveTo>
                    <a:cubicBezTo>
                      <a:pt x="7912" y="15716"/>
                      <a:pt x="5816" y="18288"/>
                      <a:pt x="5816" y="23432"/>
                    </a:cubicBezTo>
                    <a:lnTo>
                      <a:pt x="5816" y="51626"/>
                    </a:lnTo>
                    <a:cubicBezTo>
                      <a:pt x="5816" y="56769"/>
                      <a:pt x="7912" y="59341"/>
                      <a:pt x="12103" y="59341"/>
                    </a:cubicBezTo>
                    <a:cubicBezTo>
                      <a:pt x="16294" y="59341"/>
                      <a:pt x="18389" y="56769"/>
                      <a:pt x="18389" y="51626"/>
                    </a:cubicBezTo>
                    <a:lnTo>
                      <a:pt x="18389" y="23432"/>
                    </a:lnTo>
                    <a:cubicBezTo>
                      <a:pt x="18484" y="18288"/>
                      <a:pt x="16294" y="15716"/>
                      <a:pt x="12103" y="157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5" name="Forme libre : forme 2404">
                <a:extLst>
                  <a:ext uri="{FF2B5EF4-FFF2-40B4-BE49-F238E27FC236}">
                    <a16:creationId xmlns:a16="http://schemas.microsoft.com/office/drawing/2014/main" id="{A461F64C-D9E6-A13E-6B37-D65B7D86D4C0}"/>
                  </a:ext>
                </a:extLst>
              </p:cNvPr>
              <p:cNvSpPr/>
              <p:nvPr/>
            </p:nvSpPr>
            <p:spPr>
              <a:xfrm>
                <a:off x="13884320" y="154685"/>
                <a:ext cx="25527" cy="53340"/>
              </a:xfrm>
              <a:custGeom>
                <a:avLst/>
                <a:gdLst>
                  <a:gd name="connsiteX0" fmla="*/ 15716 w 25527"/>
                  <a:gd name="connsiteY0" fmla="*/ 53340 h 53340"/>
                  <a:gd name="connsiteX1" fmla="*/ 9811 w 25527"/>
                  <a:gd name="connsiteY1" fmla="*/ 53340 h 53340"/>
                  <a:gd name="connsiteX2" fmla="*/ 9811 w 25527"/>
                  <a:gd name="connsiteY2" fmla="*/ 5429 h 53340"/>
                  <a:gd name="connsiteX3" fmla="*/ 0 w 25527"/>
                  <a:gd name="connsiteY3" fmla="*/ 5429 h 53340"/>
                  <a:gd name="connsiteX4" fmla="*/ 0 w 25527"/>
                  <a:gd name="connsiteY4" fmla="*/ 0 h 53340"/>
                  <a:gd name="connsiteX5" fmla="*/ 25527 w 25527"/>
                  <a:gd name="connsiteY5" fmla="*/ 0 h 53340"/>
                  <a:gd name="connsiteX6" fmla="*/ 25527 w 25527"/>
                  <a:gd name="connsiteY6" fmla="*/ 5429 h 53340"/>
                  <a:gd name="connsiteX7" fmla="*/ 15716 w 25527"/>
                  <a:gd name="connsiteY7" fmla="*/ 5429 h 53340"/>
                  <a:gd name="connsiteX8" fmla="*/ 15716 w 25527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7" h="53340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6" name="Forme libre : forme 2405">
                <a:extLst>
                  <a:ext uri="{FF2B5EF4-FFF2-40B4-BE49-F238E27FC236}">
                    <a16:creationId xmlns:a16="http://schemas.microsoft.com/office/drawing/2014/main" id="{0E338D2B-F5B0-2BEA-8629-36E28474E7D2}"/>
                  </a:ext>
                </a:extLst>
              </p:cNvPr>
              <p:cNvSpPr/>
              <p:nvPr/>
            </p:nvSpPr>
            <p:spPr>
              <a:xfrm>
                <a:off x="13914705" y="154685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7" name="Forme libre : forme 2406">
                <a:extLst>
                  <a:ext uri="{FF2B5EF4-FFF2-40B4-BE49-F238E27FC236}">
                    <a16:creationId xmlns:a16="http://schemas.microsoft.com/office/drawing/2014/main" id="{A6011B1F-7EF3-F328-4B56-7E6B4D09420F}"/>
                  </a:ext>
                </a:extLst>
              </p:cNvPr>
              <p:cNvSpPr/>
              <p:nvPr/>
            </p:nvSpPr>
            <p:spPr>
              <a:xfrm>
                <a:off x="13942899" y="154685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392" name="Graphique 9">
              <a:extLst>
                <a:ext uri="{FF2B5EF4-FFF2-40B4-BE49-F238E27FC236}">
                  <a16:creationId xmlns:a16="http://schemas.microsoft.com/office/drawing/2014/main" id="{57FCDA14-2E4D-E809-8380-CE2FE95F1621}"/>
                </a:ext>
              </a:extLst>
            </p:cNvPr>
            <p:cNvGrpSpPr/>
            <p:nvPr/>
          </p:nvGrpSpPr>
          <p:grpSpPr>
            <a:xfrm>
              <a:off x="13652387" y="229170"/>
              <a:ext cx="158591" cy="54578"/>
              <a:chOff x="13652387" y="229170"/>
              <a:chExt cx="158591" cy="54578"/>
            </a:xfrm>
            <a:solidFill>
              <a:srgbClr val="E30613"/>
            </a:solidFill>
          </p:grpSpPr>
          <p:sp>
            <p:nvSpPr>
              <p:cNvPr id="2393" name="Forme libre : forme 2392">
                <a:extLst>
                  <a:ext uri="{FF2B5EF4-FFF2-40B4-BE49-F238E27FC236}">
                    <a16:creationId xmlns:a16="http://schemas.microsoft.com/office/drawing/2014/main" id="{7DE87B19-EF01-A603-4EE7-DEBEAD3B6403}"/>
                  </a:ext>
                </a:extLst>
              </p:cNvPr>
              <p:cNvSpPr/>
              <p:nvPr/>
            </p:nvSpPr>
            <p:spPr>
              <a:xfrm>
                <a:off x="13652387" y="229266"/>
                <a:ext cx="25145" cy="54387"/>
              </a:xfrm>
              <a:custGeom>
                <a:avLst/>
                <a:gdLst>
                  <a:gd name="connsiteX0" fmla="*/ 16669 w 25145"/>
                  <a:gd name="connsiteY0" fmla="*/ 16669 h 54387"/>
                  <a:gd name="connsiteX1" fmla="*/ 16669 w 25145"/>
                  <a:gd name="connsiteY1" fmla="*/ 13621 h 54387"/>
                  <a:gd name="connsiteX2" fmla="*/ 15526 w 25145"/>
                  <a:gd name="connsiteY2" fmla="*/ 8858 h 54387"/>
                  <a:gd name="connsiteX3" fmla="*/ 12287 w 25145"/>
                  <a:gd name="connsiteY3" fmla="*/ 7525 h 54387"/>
                  <a:gd name="connsiteX4" fmla="*/ 7906 w 25145"/>
                  <a:gd name="connsiteY4" fmla="*/ 12764 h 54387"/>
                  <a:gd name="connsiteX5" fmla="*/ 7906 w 25145"/>
                  <a:gd name="connsiteY5" fmla="*/ 16193 h 54387"/>
                  <a:gd name="connsiteX6" fmla="*/ 0 w 25145"/>
                  <a:gd name="connsiteY6" fmla="*/ 16193 h 54387"/>
                  <a:gd name="connsiteX7" fmla="*/ 0 w 25145"/>
                  <a:gd name="connsiteY7" fmla="*/ 13335 h 54387"/>
                  <a:gd name="connsiteX8" fmla="*/ 3239 w 25145"/>
                  <a:gd name="connsiteY8" fmla="*/ 3429 h 54387"/>
                  <a:gd name="connsiteX9" fmla="*/ 12573 w 25145"/>
                  <a:gd name="connsiteY9" fmla="*/ 0 h 54387"/>
                  <a:gd name="connsiteX10" fmla="*/ 21907 w 25145"/>
                  <a:gd name="connsiteY10" fmla="*/ 3429 h 54387"/>
                  <a:gd name="connsiteX11" fmla="*/ 25146 w 25145"/>
                  <a:gd name="connsiteY11" fmla="*/ 13335 h 54387"/>
                  <a:gd name="connsiteX12" fmla="*/ 25146 w 25145"/>
                  <a:gd name="connsiteY12" fmla="*/ 14669 h 54387"/>
                  <a:gd name="connsiteX13" fmla="*/ 19241 w 25145"/>
                  <a:gd name="connsiteY13" fmla="*/ 25622 h 54387"/>
                  <a:gd name="connsiteX14" fmla="*/ 25146 w 25145"/>
                  <a:gd name="connsiteY14" fmla="*/ 36862 h 54387"/>
                  <a:gd name="connsiteX15" fmla="*/ 25146 w 25145"/>
                  <a:gd name="connsiteY15" fmla="*/ 41053 h 54387"/>
                  <a:gd name="connsiteX16" fmla="*/ 21907 w 25145"/>
                  <a:gd name="connsiteY16" fmla="*/ 50959 h 54387"/>
                  <a:gd name="connsiteX17" fmla="*/ 12573 w 25145"/>
                  <a:gd name="connsiteY17" fmla="*/ 54388 h 54387"/>
                  <a:gd name="connsiteX18" fmla="*/ 3239 w 25145"/>
                  <a:gd name="connsiteY18" fmla="*/ 50959 h 54387"/>
                  <a:gd name="connsiteX19" fmla="*/ 0 w 25145"/>
                  <a:gd name="connsiteY19" fmla="*/ 41053 h 54387"/>
                  <a:gd name="connsiteX20" fmla="*/ 0 w 25145"/>
                  <a:gd name="connsiteY20" fmla="*/ 36671 h 54387"/>
                  <a:gd name="connsiteX21" fmla="*/ 7906 w 25145"/>
                  <a:gd name="connsiteY21" fmla="*/ 36671 h 54387"/>
                  <a:gd name="connsiteX22" fmla="*/ 7906 w 25145"/>
                  <a:gd name="connsiteY22" fmla="*/ 41624 h 54387"/>
                  <a:gd name="connsiteX23" fmla="*/ 12287 w 25145"/>
                  <a:gd name="connsiteY23" fmla="*/ 46863 h 54387"/>
                  <a:gd name="connsiteX24" fmla="*/ 15526 w 25145"/>
                  <a:gd name="connsiteY24" fmla="*/ 45530 h 54387"/>
                  <a:gd name="connsiteX25" fmla="*/ 16669 w 25145"/>
                  <a:gd name="connsiteY25" fmla="*/ 40862 h 54387"/>
                  <a:gd name="connsiteX26" fmla="*/ 16669 w 25145"/>
                  <a:gd name="connsiteY26" fmla="*/ 36671 h 54387"/>
                  <a:gd name="connsiteX27" fmla="*/ 15335 w 25145"/>
                  <a:gd name="connsiteY27" fmla="*/ 31433 h 54387"/>
                  <a:gd name="connsiteX28" fmla="*/ 11144 w 25145"/>
                  <a:gd name="connsiteY28" fmla="*/ 29908 h 54387"/>
                  <a:gd name="connsiteX29" fmla="*/ 8287 w 25145"/>
                  <a:gd name="connsiteY29" fmla="*/ 29908 h 54387"/>
                  <a:gd name="connsiteX30" fmla="*/ 8287 w 25145"/>
                  <a:gd name="connsiteY30" fmla="*/ 22289 h 54387"/>
                  <a:gd name="connsiteX31" fmla="*/ 11525 w 25145"/>
                  <a:gd name="connsiteY31" fmla="*/ 22289 h 54387"/>
                  <a:gd name="connsiteX32" fmla="*/ 15335 w 25145"/>
                  <a:gd name="connsiteY32" fmla="*/ 20955 h 54387"/>
                  <a:gd name="connsiteX33" fmla="*/ 16669 w 25145"/>
                  <a:gd name="connsiteY33" fmla="*/ 16669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145" h="54387">
                    <a:moveTo>
                      <a:pt x="16669" y="16669"/>
                    </a:moveTo>
                    <a:lnTo>
                      <a:pt x="16669" y="13621"/>
                    </a:lnTo>
                    <a:cubicBezTo>
                      <a:pt x="16669" y="11335"/>
                      <a:pt x="16288" y="9716"/>
                      <a:pt x="15526" y="8858"/>
                    </a:cubicBezTo>
                    <a:cubicBezTo>
                      <a:pt x="14764" y="8001"/>
                      <a:pt x="13716" y="7525"/>
                      <a:pt x="12287" y="7525"/>
                    </a:cubicBezTo>
                    <a:cubicBezTo>
                      <a:pt x="9430" y="7525"/>
                      <a:pt x="7906" y="9239"/>
                      <a:pt x="7906" y="12764"/>
                    </a:cubicBezTo>
                    <a:lnTo>
                      <a:pt x="7906" y="16193"/>
                    </a:lnTo>
                    <a:lnTo>
                      <a:pt x="0" y="16193"/>
                    </a:lnTo>
                    <a:lnTo>
                      <a:pt x="0" y="13335"/>
                    </a:lnTo>
                    <a:cubicBezTo>
                      <a:pt x="0" y="9049"/>
                      <a:pt x="1048" y="5715"/>
                      <a:pt x="3239" y="3429"/>
                    </a:cubicBezTo>
                    <a:cubicBezTo>
                      <a:pt x="5429" y="1143"/>
                      <a:pt x="8477" y="0"/>
                      <a:pt x="12573" y="0"/>
                    </a:cubicBezTo>
                    <a:cubicBezTo>
                      <a:pt x="16669" y="0"/>
                      <a:pt x="19717" y="1143"/>
                      <a:pt x="21907" y="3429"/>
                    </a:cubicBezTo>
                    <a:cubicBezTo>
                      <a:pt x="24098" y="5715"/>
                      <a:pt x="25146" y="9049"/>
                      <a:pt x="25146" y="13335"/>
                    </a:cubicBezTo>
                    <a:lnTo>
                      <a:pt x="25146" y="14669"/>
                    </a:lnTo>
                    <a:cubicBezTo>
                      <a:pt x="25146" y="20383"/>
                      <a:pt x="23146" y="24003"/>
                      <a:pt x="19241" y="25622"/>
                    </a:cubicBezTo>
                    <a:cubicBezTo>
                      <a:pt x="23146" y="27337"/>
                      <a:pt x="25146" y="31052"/>
                      <a:pt x="25146" y="36862"/>
                    </a:cubicBezTo>
                    <a:lnTo>
                      <a:pt x="25146" y="41053"/>
                    </a:lnTo>
                    <a:cubicBezTo>
                      <a:pt x="25146" y="45339"/>
                      <a:pt x="24098" y="48673"/>
                      <a:pt x="21907" y="50959"/>
                    </a:cubicBezTo>
                    <a:cubicBezTo>
                      <a:pt x="19717" y="53245"/>
                      <a:pt x="16669" y="54388"/>
                      <a:pt x="12573" y="54388"/>
                    </a:cubicBezTo>
                    <a:cubicBezTo>
                      <a:pt x="8477" y="54388"/>
                      <a:pt x="5429" y="53245"/>
                      <a:pt x="3239" y="50959"/>
                    </a:cubicBezTo>
                    <a:cubicBezTo>
                      <a:pt x="1048" y="48673"/>
                      <a:pt x="0" y="45339"/>
                      <a:pt x="0" y="41053"/>
                    </a:cubicBezTo>
                    <a:lnTo>
                      <a:pt x="0" y="36671"/>
                    </a:lnTo>
                    <a:lnTo>
                      <a:pt x="7906" y="36671"/>
                    </a:lnTo>
                    <a:lnTo>
                      <a:pt x="7906" y="41624"/>
                    </a:lnTo>
                    <a:cubicBezTo>
                      <a:pt x="7906" y="45148"/>
                      <a:pt x="9334" y="46863"/>
                      <a:pt x="12287" y="46863"/>
                    </a:cubicBezTo>
                    <a:cubicBezTo>
                      <a:pt x="13716" y="46863"/>
                      <a:pt x="14764" y="46387"/>
                      <a:pt x="15526" y="45530"/>
                    </a:cubicBezTo>
                    <a:cubicBezTo>
                      <a:pt x="16288" y="44672"/>
                      <a:pt x="16669" y="43053"/>
                      <a:pt x="16669" y="40862"/>
                    </a:cubicBezTo>
                    <a:lnTo>
                      <a:pt x="16669" y="36671"/>
                    </a:lnTo>
                    <a:cubicBezTo>
                      <a:pt x="16669" y="34195"/>
                      <a:pt x="16193" y="32480"/>
                      <a:pt x="15335" y="31433"/>
                    </a:cubicBezTo>
                    <a:cubicBezTo>
                      <a:pt x="14478" y="30385"/>
                      <a:pt x="13049" y="29908"/>
                      <a:pt x="11144" y="29908"/>
                    </a:cubicBezTo>
                    <a:lnTo>
                      <a:pt x="8287" y="29908"/>
                    </a:lnTo>
                    <a:lnTo>
                      <a:pt x="8287" y="22289"/>
                    </a:lnTo>
                    <a:lnTo>
                      <a:pt x="11525" y="22289"/>
                    </a:lnTo>
                    <a:cubicBezTo>
                      <a:pt x="13240" y="22289"/>
                      <a:pt x="14478" y="21812"/>
                      <a:pt x="15335" y="20955"/>
                    </a:cubicBezTo>
                    <a:cubicBezTo>
                      <a:pt x="16193" y="20098"/>
                      <a:pt x="16669" y="18669"/>
                      <a:pt x="16669" y="16669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4" name="Forme libre : forme 2393">
                <a:extLst>
                  <a:ext uri="{FF2B5EF4-FFF2-40B4-BE49-F238E27FC236}">
                    <a16:creationId xmlns:a16="http://schemas.microsoft.com/office/drawing/2014/main" id="{9152F65C-558F-6717-763D-3DA7876CFF2A}"/>
                  </a:ext>
                </a:extLst>
              </p:cNvPr>
              <p:cNvSpPr/>
              <p:nvPr/>
            </p:nvSpPr>
            <p:spPr>
              <a:xfrm>
                <a:off x="13683152" y="229170"/>
                <a:ext cx="25336" cy="54578"/>
              </a:xfrm>
              <a:custGeom>
                <a:avLst/>
                <a:gdLst>
                  <a:gd name="connsiteX0" fmla="*/ 0 w 25336"/>
                  <a:gd name="connsiteY0" fmla="*/ 41148 h 54578"/>
                  <a:gd name="connsiteX1" fmla="*/ 0 w 25336"/>
                  <a:gd name="connsiteY1" fmla="*/ 13430 h 54578"/>
                  <a:gd name="connsiteX2" fmla="*/ 3239 w 25336"/>
                  <a:gd name="connsiteY2" fmla="*/ 3524 h 54578"/>
                  <a:gd name="connsiteX3" fmla="*/ 12668 w 25336"/>
                  <a:gd name="connsiteY3" fmla="*/ 0 h 54578"/>
                  <a:gd name="connsiteX4" fmla="*/ 22098 w 25336"/>
                  <a:gd name="connsiteY4" fmla="*/ 3524 h 54578"/>
                  <a:gd name="connsiteX5" fmla="*/ 25336 w 25336"/>
                  <a:gd name="connsiteY5" fmla="*/ 13430 h 54578"/>
                  <a:gd name="connsiteX6" fmla="*/ 25336 w 25336"/>
                  <a:gd name="connsiteY6" fmla="*/ 41148 h 54578"/>
                  <a:gd name="connsiteX7" fmla="*/ 22098 w 25336"/>
                  <a:gd name="connsiteY7" fmla="*/ 51054 h 54578"/>
                  <a:gd name="connsiteX8" fmla="*/ 12668 w 25336"/>
                  <a:gd name="connsiteY8" fmla="*/ 54578 h 54578"/>
                  <a:gd name="connsiteX9" fmla="*/ 3239 w 25336"/>
                  <a:gd name="connsiteY9" fmla="*/ 51054 h 54578"/>
                  <a:gd name="connsiteX10" fmla="*/ 0 w 25336"/>
                  <a:gd name="connsiteY10" fmla="*/ 41148 h 54578"/>
                  <a:gd name="connsiteX11" fmla="*/ 8382 w 25336"/>
                  <a:gd name="connsiteY11" fmla="*/ 12954 h 54578"/>
                  <a:gd name="connsiteX12" fmla="*/ 8382 w 25336"/>
                  <a:gd name="connsiteY12" fmla="*/ 41720 h 54578"/>
                  <a:gd name="connsiteX13" fmla="*/ 12764 w 25336"/>
                  <a:gd name="connsiteY13" fmla="*/ 46958 h 54578"/>
                  <a:gd name="connsiteX14" fmla="*/ 17145 w 25336"/>
                  <a:gd name="connsiteY14" fmla="*/ 41720 h 54578"/>
                  <a:gd name="connsiteX15" fmla="*/ 17145 w 25336"/>
                  <a:gd name="connsiteY15" fmla="*/ 12954 h 54578"/>
                  <a:gd name="connsiteX16" fmla="*/ 12764 w 25336"/>
                  <a:gd name="connsiteY16" fmla="*/ 7715 h 54578"/>
                  <a:gd name="connsiteX17" fmla="*/ 8382 w 25336"/>
                  <a:gd name="connsiteY17" fmla="*/ 12954 h 5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36" h="54578">
                    <a:moveTo>
                      <a:pt x="0" y="41148"/>
                    </a:moveTo>
                    <a:lnTo>
                      <a:pt x="0" y="13430"/>
                    </a:lnTo>
                    <a:cubicBezTo>
                      <a:pt x="0" y="9144"/>
                      <a:pt x="1048" y="5906"/>
                      <a:pt x="3239" y="3524"/>
                    </a:cubicBezTo>
                    <a:cubicBezTo>
                      <a:pt x="5429" y="1143"/>
                      <a:pt x="8573" y="0"/>
                      <a:pt x="12668" y="0"/>
                    </a:cubicBezTo>
                    <a:cubicBezTo>
                      <a:pt x="16764" y="0"/>
                      <a:pt x="19907" y="1143"/>
                      <a:pt x="22098" y="3524"/>
                    </a:cubicBezTo>
                    <a:cubicBezTo>
                      <a:pt x="24289" y="5906"/>
                      <a:pt x="25336" y="9144"/>
                      <a:pt x="25336" y="13430"/>
                    </a:cubicBezTo>
                    <a:lnTo>
                      <a:pt x="25336" y="41148"/>
                    </a:lnTo>
                    <a:cubicBezTo>
                      <a:pt x="25336" y="45434"/>
                      <a:pt x="24289" y="48673"/>
                      <a:pt x="22098" y="51054"/>
                    </a:cubicBezTo>
                    <a:cubicBezTo>
                      <a:pt x="19907" y="53435"/>
                      <a:pt x="16764" y="54578"/>
                      <a:pt x="12668" y="54578"/>
                    </a:cubicBezTo>
                    <a:cubicBezTo>
                      <a:pt x="8573" y="54578"/>
                      <a:pt x="5429" y="53435"/>
                      <a:pt x="3239" y="51054"/>
                    </a:cubicBezTo>
                    <a:cubicBezTo>
                      <a:pt x="1048" y="48768"/>
                      <a:pt x="0" y="45434"/>
                      <a:pt x="0" y="41148"/>
                    </a:cubicBezTo>
                    <a:close/>
                    <a:moveTo>
                      <a:pt x="8382" y="12954"/>
                    </a:moveTo>
                    <a:lnTo>
                      <a:pt x="8382" y="41720"/>
                    </a:lnTo>
                    <a:cubicBezTo>
                      <a:pt x="8382" y="45244"/>
                      <a:pt x="9811" y="46958"/>
                      <a:pt x="12764" y="46958"/>
                    </a:cubicBezTo>
                    <a:cubicBezTo>
                      <a:pt x="15716" y="46958"/>
                      <a:pt x="17145" y="45244"/>
                      <a:pt x="17145" y="41720"/>
                    </a:cubicBezTo>
                    <a:lnTo>
                      <a:pt x="17145" y="12954"/>
                    </a:lnTo>
                    <a:cubicBezTo>
                      <a:pt x="17145" y="9430"/>
                      <a:pt x="15716" y="7715"/>
                      <a:pt x="12764" y="7715"/>
                    </a:cubicBezTo>
                    <a:cubicBezTo>
                      <a:pt x="9811" y="7715"/>
                      <a:pt x="8382" y="9430"/>
                      <a:pt x="8382" y="1295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5" name="Forme libre : forme 2394">
                <a:extLst>
                  <a:ext uri="{FF2B5EF4-FFF2-40B4-BE49-F238E27FC236}">
                    <a16:creationId xmlns:a16="http://schemas.microsoft.com/office/drawing/2014/main" id="{F3E4A96F-2781-643F-8B75-BB031A537B1B}"/>
                  </a:ext>
                </a:extLst>
              </p:cNvPr>
              <p:cNvSpPr/>
              <p:nvPr/>
            </p:nvSpPr>
            <p:spPr>
              <a:xfrm>
                <a:off x="13727158" y="229837"/>
                <a:ext cx="35242" cy="53340"/>
              </a:xfrm>
              <a:custGeom>
                <a:avLst/>
                <a:gdLst>
                  <a:gd name="connsiteX0" fmla="*/ 11716 w 35242"/>
                  <a:gd name="connsiteY0" fmla="*/ 0 h 53340"/>
                  <a:gd name="connsiteX1" fmla="*/ 17907 w 35242"/>
                  <a:gd name="connsiteY1" fmla="*/ 37910 h 53340"/>
                  <a:gd name="connsiteX2" fmla="*/ 23622 w 35242"/>
                  <a:gd name="connsiteY2" fmla="*/ 0 h 53340"/>
                  <a:gd name="connsiteX3" fmla="*/ 35243 w 35242"/>
                  <a:gd name="connsiteY3" fmla="*/ 0 h 53340"/>
                  <a:gd name="connsiteX4" fmla="*/ 35243 w 35242"/>
                  <a:gd name="connsiteY4" fmla="*/ 53340 h 53340"/>
                  <a:gd name="connsiteX5" fmla="*/ 27337 w 35242"/>
                  <a:gd name="connsiteY5" fmla="*/ 53340 h 53340"/>
                  <a:gd name="connsiteX6" fmla="*/ 27337 w 35242"/>
                  <a:gd name="connsiteY6" fmla="*/ 15049 h 53340"/>
                  <a:gd name="connsiteX7" fmla="*/ 21527 w 35242"/>
                  <a:gd name="connsiteY7" fmla="*/ 53340 h 53340"/>
                  <a:gd name="connsiteX8" fmla="*/ 13621 w 35242"/>
                  <a:gd name="connsiteY8" fmla="*/ 53340 h 53340"/>
                  <a:gd name="connsiteX9" fmla="*/ 7334 w 35242"/>
                  <a:gd name="connsiteY9" fmla="*/ 15621 h 53340"/>
                  <a:gd name="connsiteX10" fmla="*/ 7334 w 35242"/>
                  <a:gd name="connsiteY10" fmla="*/ 53340 h 53340"/>
                  <a:gd name="connsiteX11" fmla="*/ 0 w 35242"/>
                  <a:gd name="connsiteY11" fmla="*/ 53340 h 53340"/>
                  <a:gd name="connsiteX12" fmla="*/ 0 w 35242"/>
                  <a:gd name="connsiteY12" fmla="*/ 0 h 53340"/>
                  <a:gd name="connsiteX13" fmla="*/ 11716 w 35242"/>
                  <a:gd name="connsiteY13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42" h="53340">
                    <a:moveTo>
                      <a:pt x="11716" y="0"/>
                    </a:moveTo>
                    <a:lnTo>
                      <a:pt x="17907" y="37910"/>
                    </a:lnTo>
                    <a:lnTo>
                      <a:pt x="23622" y="0"/>
                    </a:lnTo>
                    <a:lnTo>
                      <a:pt x="35243" y="0"/>
                    </a:lnTo>
                    <a:lnTo>
                      <a:pt x="35243" y="53340"/>
                    </a:lnTo>
                    <a:lnTo>
                      <a:pt x="27337" y="53340"/>
                    </a:lnTo>
                    <a:lnTo>
                      <a:pt x="27337" y="15049"/>
                    </a:lnTo>
                    <a:lnTo>
                      <a:pt x="21527" y="53340"/>
                    </a:lnTo>
                    <a:lnTo>
                      <a:pt x="13621" y="53340"/>
                    </a:lnTo>
                    <a:lnTo>
                      <a:pt x="7334" y="15621"/>
                    </a:lnTo>
                    <a:lnTo>
                      <a:pt x="7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1716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6" name="Forme libre : forme 2395">
                <a:extLst>
                  <a:ext uri="{FF2B5EF4-FFF2-40B4-BE49-F238E27FC236}">
                    <a16:creationId xmlns:a16="http://schemas.microsoft.com/office/drawing/2014/main" id="{E81DDD02-B53E-54B5-9699-7FFCBD5DECA9}"/>
                  </a:ext>
                </a:extLst>
              </p:cNvPr>
              <p:cNvSpPr/>
              <p:nvPr/>
            </p:nvSpPr>
            <p:spPr>
              <a:xfrm>
                <a:off x="13769353" y="229837"/>
                <a:ext cx="8382" cy="53340"/>
              </a:xfrm>
              <a:custGeom>
                <a:avLst/>
                <a:gdLst>
                  <a:gd name="connsiteX0" fmla="*/ 0 w 8382"/>
                  <a:gd name="connsiteY0" fmla="*/ 53340 h 53340"/>
                  <a:gd name="connsiteX1" fmla="*/ 0 w 8382"/>
                  <a:gd name="connsiteY1" fmla="*/ 0 h 53340"/>
                  <a:gd name="connsiteX2" fmla="*/ 8382 w 8382"/>
                  <a:gd name="connsiteY2" fmla="*/ 0 h 53340"/>
                  <a:gd name="connsiteX3" fmla="*/ 8382 w 8382"/>
                  <a:gd name="connsiteY3" fmla="*/ 53340 h 53340"/>
                  <a:gd name="connsiteX4" fmla="*/ 0 w 8382"/>
                  <a:gd name="connsiteY4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" h="53340">
                    <a:moveTo>
                      <a:pt x="0" y="53340"/>
                    </a:moveTo>
                    <a:lnTo>
                      <a:pt x="0" y="0"/>
                    </a:lnTo>
                    <a:lnTo>
                      <a:pt x="8382" y="0"/>
                    </a:lnTo>
                    <a:lnTo>
                      <a:pt x="8382" y="53340"/>
                    </a:lnTo>
                    <a:lnTo>
                      <a:pt x="0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7" name="Forme libre : forme 2396">
                <a:extLst>
                  <a:ext uri="{FF2B5EF4-FFF2-40B4-BE49-F238E27FC236}">
                    <a16:creationId xmlns:a16="http://schemas.microsoft.com/office/drawing/2014/main" id="{9B10E220-A194-330F-0117-6F088CDCC7D6}"/>
                  </a:ext>
                </a:extLst>
              </p:cNvPr>
              <p:cNvSpPr/>
              <p:nvPr/>
            </p:nvSpPr>
            <p:spPr>
              <a:xfrm>
                <a:off x="13784498" y="229837"/>
                <a:ext cx="26479" cy="53340"/>
              </a:xfrm>
              <a:custGeom>
                <a:avLst/>
                <a:gdLst>
                  <a:gd name="connsiteX0" fmla="*/ 18002 w 26479"/>
                  <a:gd name="connsiteY0" fmla="*/ 53340 h 53340"/>
                  <a:gd name="connsiteX1" fmla="*/ 7525 w 26479"/>
                  <a:gd name="connsiteY1" fmla="*/ 14669 h 53340"/>
                  <a:gd name="connsiteX2" fmla="*/ 7525 w 26479"/>
                  <a:gd name="connsiteY2" fmla="*/ 53340 h 53340"/>
                  <a:gd name="connsiteX3" fmla="*/ 0 w 26479"/>
                  <a:gd name="connsiteY3" fmla="*/ 53340 h 53340"/>
                  <a:gd name="connsiteX4" fmla="*/ 0 w 26479"/>
                  <a:gd name="connsiteY4" fmla="*/ 0 h 53340"/>
                  <a:gd name="connsiteX5" fmla="*/ 10477 w 26479"/>
                  <a:gd name="connsiteY5" fmla="*/ 0 h 53340"/>
                  <a:gd name="connsiteX6" fmla="*/ 19050 w 26479"/>
                  <a:gd name="connsiteY6" fmla="*/ 31909 h 53340"/>
                  <a:gd name="connsiteX7" fmla="*/ 19050 w 26479"/>
                  <a:gd name="connsiteY7" fmla="*/ 0 h 53340"/>
                  <a:gd name="connsiteX8" fmla="*/ 26479 w 26479"/>
                  <a:gd name="connsiteY8" fmla="*/ 0 h 53340"/>
                  <a:gd name="connsiteX9" fmla="*/ 26479 w 26479"/>
                  <a:gd name="connsiteY9" fmla="*/ 53340 h 53340"/>
                  <a:gd name="connsiteX10" fmla="*/ 18002 w 26479"/>
                  <a:gd name="connsiteY10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9" h="53340">
                    <a:moveTo>
                      <a:pt x="18002" y="53340"/>
                    </a:moveTo>
                    <a:lnTo>
                      <a:pt x="7525" y="14669"/>
                    </a:lnTo>
                    <a:lnTo>
                      <a:pt x="752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0477" y="0"/>
                    </a:lnTo>
                    <a:lnTo>
                      <a:pt x="19050" y="31909"/>
                    </a:lnTo>
                    <a:lnTo>
                      <a:pt x="19050" y="0"/>
                    </a:lnTo>
                    <a:lnTo>
                      <a:pt x="26479" y="0"/>
                    </a:lnTo>
                    <a:lnTo>
                      <a:pt x="26479" y="53340"/>
                    </a:lnTo>
                    <a:lnTo>
                      <a:pt x="18002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4" name="Graphique 3">
            <a:hlinkClick r:id="rId10" action="ppaction://hlinksldjump"/>
            <a:extLst>
              <a:ext uri="{FF2B5EF4-FFF2-40B4-BE49-F238E27FC236}">
                <a16:creationId xmlns:a16="http://schemas.microsoft.com/office/drawing/2014/main" id="{83025612-D3E6-A806-BFCD-9CCE492BE5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79018" y="4395195"/>
            <a:ext cx="1191401" cy="87063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BCD3DE5-291B-FA75-9001-F498989F5DE9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23" name="Straight Connector 2">
            <a:extLst>
              <a:ext uri="{FF2B5EF4-FFF2-40B4-BE49-F238E27FC236}">
                <a16:creationId xmlns:a16="http://schemas.microsoft.com/office/drawing/2014/main" id="{568010A6-8D78-4878-C535-0B103ACE19ED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919D1686-B629-C8EF-8EEE-0C0CB3E1B497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>
                <a:solidFill>
                  <a:schemeClr val="bg1"/>
                </a:solidFill>
                <a:latin typeface="+mj-lt"/>
              </a:rPr>
              <a:t>Hébergements</a:t>
            </a:r>
          </a:p>
        </p:txBody>
      </p:sp>
      <p:sp>
        <p:nvSpPr>
          <p:cNvPr id="25" name="TextBox 34">
            <a:hlinkClick r:id="rId14" action="ppaction://hlinksldjump"/>
            <a:extLst>
              <a:ext uri="{FF2B5EF4-FFF2-40B4-BE49-F238E27FC236}">
                <a16:creationId xmlns:a16="http://schemas.microsoft.com/office/drawing/2014/main" id="{B6424A4F-4ED0-1123-70E1-259FE7A0EA44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26" name="TextBox 33">
            <a:hlinkClick r:id="rId15" action="ppaction://hlinksldjump"/>
            <a:extLst>
              <a:ext uri="{FF2B5EF4-FFF2-40B4-BE49-F238E27FC236}">
                <a16:creationId xmlns:a16="http://schemas.microsoft.com/office/drawing/2014/main" id="{4572DC7A-3F5E-3A04-1481-DC72DB4A57E2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29" name="TextBox 4">
            <a:hlinkClick r:id="rId16" action="ppaction://hlinksldjump"/>
            <a:extLst>
              <a:ext uri="{FF2B5EF4-FFF2-40B4-BE49-F238E27FC236}">
                <a16:creationId xmlns:a16="http://schemas.microsoft.com/office/drawing/2014/main" id="{CA898675-D05B-0F65-FDB0-E555103DFA4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30" name="TextBox 25">
            <a:hlinkClick r:id="rId17" action="ppaction://hlinksldjump"/>
            <a:extLst>
              <a:ext uri="{FF2B5EF4-FFF2-40B4-BE49-F238E27FC236}">
                <a16:creationId xmlns:a16="http://schemas.microsoft.com/office/drawing/2014/main" id="{CD03E9F1-B647-AEC2-8576-AF060E65E2FA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31" name="TextBox 30">
            <a:hlinkClick r:id="rId18" action="ppaction://hlinksldjump"/>
            <a:extLst>
              <a:ext uri="{FF2B5EF4-FFF2-40B4-BE49-F238E27FC236}">
                <a16:creationId xmlns:a16="http://schemas.microsoft.com/office/drawing/2014/main" id="{52ACF450-9592-79CA-3D99-BEFDA07DFC37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32" name="TextBox 33">
            <a:hlinkClick r:id="rId19" action="ppaction://hlinksldjump"/>
            <a:extLst>
              <a:ext uri="{FF2B5EF4-FFF2-40B4-BE49-F238E27FC236}">
                <a16:creationId xmlns:a16="http://schemas.microsoft.com/office/drawing/2014/main" id="{EC217416-8EDD-52D9-33DF-D100ECE10994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D712604-F477-7085-7692-F1A983DF247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34" name="Rectangle 3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842A447-6D34-4541-2890-8BA09A904484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5" name="Graphique 34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EAB3DB5-B348-54D3-8129-6ADDD079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36" name="Picture 1" descr="A white triangle with a dot in the middle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87807E69-3917-9DC8-6702-2A9041929850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6">
            <a:hlinkClick r:id="rId25" action="ppaction://hlinksldjump"/>
            <a:extLst>
              <a:ext uri="{FF2B5EF4-FFF2-40B4-BE49-F238E27FC236}">
                <a16:creationId xmlns:a16="http://schemas.microsoft.com/office/drawing/2014/main" id="{8DEC9A96-2634-5557-4233-F23C247606B6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5" name="TextBox 5">
            <a:hlinkClick r:id="rId26" action="ppaction://hlinksldjump"/>
            <a:extLst>
              <a:ext uri="{FF2B5EF4-FFF2-40B4-BE49-F238E27FC236}">
                <a16:creationId xmlns:a16="http://schemas.microsoft.com/office/drawing/2014/main" id="{8F0633C5-B2FD-F496-B310-EBBA788B6934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62F6FF8-EDEC-0DFE-CFAC-2D87E14AC8B3}"/>
              </a:ext>
            </a:extLst>
          </p:cNvPr>
          <p:cNvGrpSpPr/>
          <p:nvPr/>
        </p:nvGrpSpPr>
        <p:grpSpPr>
          <a:xfrm>
            <a:off x="6541013" y="4041068"/>
            <a:ext cx="743119" cy="686542"/>
            <a:chOff x="6541013" y="4041068"/>
            <a:chExt cx="743119" cy="686542"/>
          </a:xfrm>
        </p:grpSpPr>
        <p:grpSp>
          <p:nvGrpSpPr>
            <p:cNvPr id="2297" name="Groupe 2296">
              <a:extLst>
                <a:ext uri="{FF2B5EF4-FFF2-40B4-BE49-F238E27FC236}">
                  <a16:creationId xmlns:a16="http://schemas.microsoft.com/office/drawing/2014/main" id="{49B1DCDF-9699-19E0-10CC-997722903EC8}"/>
                </a:ext>
              </a:extLst>
            </p:cNvPr>
            <p:cNvGrpSpPr/>
            <p:nvPr/>
          </p:nvGrpSpPr>
          <p:grpSpPr>
            <a:xfrm>
              <a:off x="6785491" y="4391116"/>
              <a:ext cx="263095" cy="336494"/>
              <a:chOff x="6806971" y="4352331"/>
              <a:chExt cx="263095" cy="336494"/>
            </a:xfrm>
          </p:grpSpPr>
          <p:sp>
            <p:nvSpPr>
              <p:cNvPr id="6" name="Forme libre : forme 5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6BDED28A-8991-0C19-ACF8-32B4813E2E4B}"/>
                  </a:ext>
                </a:extLst>
              </p:cNvPr>
              <p:cNvSpPr/>
              <p:nvPr/>
            </p:nvSpPr>
            <p:spPr>
              <a:xfrm>
                <a:off x="6806971" y="4352331"/>
                <a:ext cx="263095" cy="336494"/>
              </a:xfrm>
              <a:custGeom>
                <a:avLst/>
                <a:gdLst>
                  <a:gd name="connsiteX0" fmla="*/ 179116 w 180795"/>
                  <a:gd name="connsiteY0" fmla="*/ 72187 h 234401"/>
                  <a:gd name="connsiteX1" fmla="*/ 67674 w 180795"/>
                  <a:gd name="connsiteY1" fmla="*/ 2845 h 234401"/>
                  <a:gd name="connsiteX2" fmla="*/ 19382 w 180795"/>
                  <a:gd name="connsiteY2" fmla="*/ 146291 h 234401"/>
                  <a:gd name="connsiteX3" fmla="*/ 88724 w 180795"/>
                  <a:gd name="connsiteY3" fmla="*/ 233159 h 234401"/>
                  <a:gd name="connsiteX4" fmla="*/ 92058 w 180795"/>
                  <a:gd name="connsiteY4" fmla="*/ 233064 h 234401"/>
                  <a:gd name="connsiteX5" fmla="*/ 159876 w 180795"/>
                  <a:gd name="connsiteY5" fmla="*/ 148291 h 234401"/>
                  <a:gd name="connsiteX6" fmla="*/ 180735 w 180795"/>
                  <a:gd name="connsiteY6" fmla="*/ 90570 h 234401"/>
                  <a:gd name="connsiteX7" fmla="*/ 179116 w 180795"/>
                  <a:gd name="connsiteY7" fmla="*/ 72187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95" h="234401">
                    <a:moveTo>
                      <a:pt x="179116" y="72187"/>
                    </a:moveTo>
                    <a:cubicBezTo>
                      <a:pt x="168639" y="21514"/>
                      <a:pt x="117966" y="-9919"/>
                      <a:pt x="67674" y="2845"/>
                    </a:cubicBezTo>
                    <a:cubicBezTo>
                      <a:pt x="4904" y="18847"/>
                      <a:pt x="-21004" y="95428"/>
                      <a:pt x="19382" y="146291"/>
                    </a:cubicBezTo>
                    <a:cubicBezTo>
                      <a:pt x="42433" y="175342"/>
                      <a:pt x="65578" y="204108"/>
                      <a:pt x="88724" y="233159"/>
                    </a:cubicBezTo>
                    <a:cubicBezTo>
                      <a:pt x="90248" y="234969"/>
                      <a:pt x="90724" y="234683"/>
                      <a:pt x="92058" y="233064"/>
                    </a:cubicBezTo>
                    <a:cubicBezTo>
                      <a:pt x="114632" y="204774"/>
                      <a:pt x="137206" y="176485"/>
                      <a:pt x="159876" y="148291"/>
                    </a:cubicBezTo>
                    <a:cubicBezTo>
                      <a:pt x="173401" y="131432"/>
                      <a:pt x="180640" y="112287"/>
                      <a:pt x="180735" y="90570"/>
                    </a:cubicBezTo>
                    <a:cubicBezTo>
                      <a:pt x="181021" y="84283"/>
                      <a:pt x="180259" y="78187"/>
                      <a:pt x="179116" y="72187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2296" name="Groupe 2295">
                <a:extLst>
                  <a:ext uri="{FF2B5EF4-FFF2-40B4-BE49-F238E27FC236}">
                    <a16:creationId xmlns:a16="http://schemas.microsoft.com/office/drawing/2014/main" id="{A63E797E-C436-977D-865B-27B481F32C3C}"/>
                  </a:ext>
                </a:extLst>
              </p:cNvPr>
              <p:cNvGrpSpPr/>
              <p:nvPr/>
            </p:nvGrpSpPr>
            <p:grpSpPr>
              <a:xfrm>
                <a:off x="6853924" y="4426452"/>
                <a:ext cx="173910" cy="110724"/>
                <a:chOff x="6829277" y="4407884"/>
                <a:chExt cx="191014" cy="127554"/>
              </a:xfrm>
            </p:grpSpPr>
            <p:sp>
              <p:nvSpPr>
                <p:cNvPr id="8" name="Forme libre : forme 7">
                  <a:extLst>
                    <a:ext uri="{FF2B5EF4-FFF2-40B4-BE49-F238E27FC236}">
                      <a16:creationId xmlns:a16="http://schemas.microsoft.com/office/drawing/2014/main" id="{FA269397-EE9B-C64E-E767-893D5A9AEB4F}"/>
                    </a:ext>
                  </a:extLst>
                </p:cNvPr>
                <p:cNvSpPr/>
                <p:nvPr/>
              </p:nvSpPr>
              <p:spPr>
                <a:xfrm>
                  <a:off x="6829277" y="4407884"/>
                  <a:ext cx="190286" cy="127554"/>
                </a:xfrm>
                <a:custGeom>
                  <a:avLst/>
                  <a:gdLst>
                    <a:gd name="connsiteX0" fmla="*/ 108889 w 110222"/>
                    <a:gd name="connsiteY0" fmla="*/ 38307 h 74407"/>
                    <a:gd name="connsiteX1" fmla="*/ 8591 w 110222"/>
                    <a:gd name="connsiteY1" fmla="*/ 38307 h 74407"/>
                    <a:gd name="connsiteX2" fmla="*/ 7162 w 110222"/>
                    <a:gd name="connsiteY2" fmla="*/ 36879 h 74407"/>
                    <a:gd name="connsiteX3" fmla="*/ 7162 w 110222"/>
                    <a:gd name="connsiteY3" fmla="*/ 1446 h 74407"/>
                    <a:gd name="connsiteX4" fmla="*/ 5638 w 110222"/>
                    <a:gd name="connsiteY4" fmla="*/ 17 h 74407"/>
                    <a:gd name="connsiteX5" fmla="*/ 1352 w 110222"/>
                    <a:gd name="connsiteY5" fmla="*/ 17 h 74407"/>
                    <a:gd name="connsiteX6" fmla="*/ 18 w 110222"/>
                    <a:gd name="connsiteY6" fmla="*/ 1351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5 w 110222"/>
                    <a:gd name="connsiteY14" fmla="*/ 55167 h 74407"/>
                    <a:gd name="connsiteX15" fmla="*/ 102221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60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7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7"/>
                      </a:moveTo>
                      <a:cubicBezTo>
                        <a:pt x="75456" y="38307"/>
                        <a:pt x="42023" y="38307"/>
                        <a:pt x="8591" y="38307"/>
                      </a:cubicBezTo>
                      <a:cubicBezTo>
                        <a:pt x="7162" y="38307"/>
                        <a:pt x="7162" y="38307"/>
                        <a:pt x="7162" y="36879"/>
                      </a:cubicBezTo>
                      <a:cubicBezTo>
                        <a:pt x="7162" y="25068"/>
                        <a:pt x="7162" y="13257"/>
                        <a:pt x="7162" y="1446"/>
                      </a:cubicBezTo>
                      <a:cubicBezTo>
                        <a:pt x="7162" y="-173"/>
                        <a:pt x="7352" y="17"/>
                        <a:pt x="5638" y="17"/>
                      </a:cubicBezTo>
                      <a:cubicBezTo>
                        <a:pt x="4209" y="17"/>
                        <a:pt x="2780" y="112"/>
                        <a:pt x="1352" y="17"/>
                      </a:cubicBezTo>
                      <a:cubicBezTo>
                        <a:pt x="304" y="-78"/>
                        <a:pt x="18" y="207"/>
                        <a:pt x="18" y="1351"/>
                      </a:cubicBezTo>
                      <a:cubicBezTo>
                        <a:pt x="18" y="25258"/>
                        <a:pt x="18" y="49166"/>
                        <a:pt x="18" y="73074"/>
                      </a:cubicBezTo>
                      <a:cubicBezTo>
                        <a:pt x="18" y="73264"/>
                        <a:pt x="18" y="73455"/>
                        <a:pt x="18" y="73645"/>
                      </a:cubicBezTo>
                      <a:cubicBezTo>
                        <a:pt x="-77" y="74312"/>
                        <a:pt x="209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1" y="74407"/>
                        <a:pt x="7162" y="74122"/>
                        <a:pt x="7162" y="73264"/>
                      </a:cubicBezTo>
                      <a:cubicBezTo>
                        <a:pt x="7162" y="67740"/>
                        <a:pt x="7162" y="62215"/>
                        <a:pt x="7162" y="56691"/>
                      </a:cubicBezTo>
                      <a:cubicBezTo>
                        <a:pt x="7162" y="55072"/>
                        <a:pt x="6971" y="55167"/>
                        <a:pt x="8686" y="55167"/>
                      </a:cubicBezTo>
                      <a:cubicBezTo>
                        <a:pt x="39642" y="55167"/>
                        <a:pt x="70598" y="55167"/>
                        <a:pt x="101555" y="55167"/>
                      </a:cubicBezTo>
                      <a:cubicBezTo>
                        <a:pt x="101745" y="55167"/>
                        <a:pt x="102031" y="55167"/>
                        <a:pt x="102221" y="55167"/>
                      </a:cubicBezTo>
                      <a:cubicBezTo>
                        <a:pt x="102888" y="55072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6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60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2" y="74407"/>
                        <a:pt x="110222" y="74217"/>
                      </a:cubicBezTo>
                      <a:cubicBezTo>
                        <a:pt x="110222" y="62215"/>
                        <a:pt x="110222" y="50214"/>
                        <a:pt x="110222" y="38212"/>
                      </a:cubicBezTo>
                      <a:cubicBezTo>
                        <a:pt x="109746" y="38212"/>
                        <a:pt x="109365" y="38307"/>
                        <a:pt x="108889" y="38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" name="Forme libre : forme 8">
                  <a:extLst>
                    <a:ext uri="{FF2B5EF4-FFF2-40B4-BE49-F238E27FC236}">
                      <a16:creationId xmlns:a16="http://schemas.microsoft.com/office/drawing/2014/main" id="{B4659DB7-4664-DF26-1C34-A514001A928D}"/>
                    </a:ext>
                  </a:extLst>
                </p:cNvPr>
                <p:cNvSpPr/>
                <p:nvPr/>
              </p:nvSpPr>
              <p:spPr>
                <a:xfrm>
                  <a:off x="6892555" y="4424714"/>
                  <a:ext cx="127736" cy="45719"/>
                </a:xfrm>
                <a:custGeom>
                  <a:avLst/>
                  <a:gdLst>
                    <a:gd name="connsiteX0" fmla="*/ 1198 w 71891"/>
                    <a:gd name="connsiteY0" fmla="*/ 19240 h 19240"/>
                    <a:gd name="connsiteX1" fmla="*/ 35964 w 71891"/>
                    <a:gd name="connsiteY1" fmla="*/ 19240 h 19240"/>
                    <a:gd name="connsiteX2" fmla="*/ 70350 w 71891"/>
                    <a:gd name="connsiteY2" fmla="*/ 19240 h 19240"/>
                    <a:gd name="connsiteX3" fmla="*/ 71207 w 71891"/>
                    <a:gd name="connsiteY3" fmla="*/ 19240 h 19240"/>
                    <a:gd name="connsiteX4" fmla="*/ 71874 w 71891"/>
                    <a:gd name="connsiteY4" fmla="*/ 18574 h 19240"/>
                    <a:gd name="connsiteX5" fmla="*/ 71683 w 71891"/>
                    <a:gd name="connsiteY5" fmla="*/ 6382 h 19240"/>
                    <a:gd name="connsiteX6" fmla="*/ 69873 w 71891"/>
                    <a:gd name="connsiteY6" fmla="*/ 2096 h 19240"/>
                    <a:gd name="connsiteX7" fmla="*/ 64063 w 71891"/>
                    <a:gd name="connsiteY7" fmla="*/ 0 h 19240"/>
                    <a:gd name="connsiteX8" fmla="*/ 52347 w 71891"/>
                    <a:gd name="connsiteY8" fmla="*/ 0 h 19240"/>
                    <a:gd name="connsiteX9" fmla="*/ 8247 w 71891"/>
                    <a:gd name="connsiteY9" fmla="*/ 0 h 19240"/>
                    <a:gd name="connsiteX10" fmla="*/ 55 w 71891"/>
                    <a:gd name="connsiteY10" fmla="*/ 8096 h 19240"/>
                    <a:gd name="connsiteX11" fmla="*/ 55 w 71891"/>
                    <a:gd name="connsiteY11" fmla="*/ 18002 h 19240"/>
                    <a:gd name="connsiteX12" fmla="*/ 1198 w 71891"/>
                    <a:gd name="connsiteY12" fmla="*/ 19240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91" h="19240">
                      <a:moveTo>
                        <a:pt x="1198" y="19240"/>
                      </a:moveTo>
                      <a:cubicBezTo>
                        <a:pt x="12819" y="19240"/>
                        <a:pt x="24344" y="19240"/>
                        <a:pt x="35964" y="19240"/>
                      </a:cubicBezTo>
                      <a:cubicBezTo>
                        <a:pt x="47394" y="19240"/>
                        <a:pt x="58824" y="19240"/>
                        <a:pt x="70350" y="19240"/>
                      </a:cubicBezTo>
                      <a:cubicBezTo>
                        <a:pt x="70635" y="19240"/>
                        <a:pt x="70921" y="19240"/>
                        <a:pt x="71207" y="19240"/>
                      </a:cubicBezTo>
                      <a:cubicBezTo>
                        <a:pt x="71683" y="19240"/>
                        <a:pt x="71969" y="19050"/>
                        <a:pt x="71874" y="18574"/>
                      </a:cubicBezTo>
                      <a:cubicBezTo>
                        <a:pt x="71778" y="14478"/>
                        <a:pt x="72064" y="10478"/>
                        <a:pt x="71683" y="6382"/>
                      </a:cubicBezTo>
                      <a:cubicBezTo>
                        <a:pt x="71493" y="4763"/>
                        <a:pt x="71016" y="3334"/>
                        <a:pt x="69873" y="2096"/>
                      </a:cubicBezTo>
                      <a:cubicBezTo>
                        <a:pt x="68254" y="476"/>
                        <a:pt x="66254" y="0"/>
                        <a:pt x="64063" y="0"/>
                      </a:cubicBezTo>
                      <a:cubicBezTo>
                        <a:pt x="60158" y="0"/>
                        <a:pt x="56253" y="0"/>
                        <a:pt x="52347" y="0"/>
                      </a:cubicBezTo>
                      <a:cubicBezTo>
                        <a:pt x="37679" y="0"/>
                        <a:pt x="22915" y="0"/>
                        <a:pt x="8247" y="0"/>
                      </a:cubicBezTo>
                      <a:cubicBezTo>
                        <a:pt x="2722" y="0"/>
                        <a:pt x="150" y="2572"/>
                        <a:pt x="55" y="8096"/>
                      </a:cubicBezTo>
                      <a:cubicBezTo>
                        <a:pt x="-40" y="11430"/>
                        <a:pt x="55" y="14669"/>
                        <a:pt x="55" y="18002"/>
                      </a:cubicBezTo>
                      <a:cubicBezTo>
                        <a:pt x="-135" y="19050"/>
                        <a:pt x="150" y="19240"/>
                        <a:pt x="1198" y="192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0" name="Forme libre : forme 9">
                  <a:extLst>
                    <a:ext uri="{FF2B5EF4-FFF2-40B4-BE49-F238E27FC236}">
                      <a16:creationId xmlns:a16="http://schemas.microsoft.com/office/drawing/2014/main" id="{E3678E03-1990-1A94-7EC6-25D615C9E200}"/>
                    </a:ext>
                  </a:extLst>
                </p:cNvPr>
                <p:cNvSpPr/>
                <p:nvPr/>
              </p:nvSpPr>
              <p:spPr>
                <a:xfrm>
                  <a:off x="6842369" y="4423744"/>
                  <a:ext cx="45719" cy="45719"/>
                </a:xfrm>
                <a:custGeom>
                  <a:avLst/>
                  <a:gdLst>
                    <a:gd name="connsiteX0" fmla="*/ 10097 w 20097"/>
                    <a:gd name="connsiteY0" fmla="*/ 20098 h 20097"/>
                    <a:gd name="connsiteX1" fmla="*/ 20098 w 20097"/>
                    <a:gd name="connsiteY1" fmla="*/ 10096 h 20097"/>
                    <a:gd name="connsiteX2" fmla="*/ 10001 w 20097"/>
                    <a:gd name="connsiteY2" fmla="*/ 0 h 20097"/>
                    <a:gd name="connsiteX3" fmla="*/ 0 w 20097"/>
                    <a:gd name="connsiteY3" fmla="*/ 10001 h 20097"/>
                    <a:gd name="connsiteX4" fmla="*/ 10097 w 20097"/>
                    <a:gd name="connsiteY4" fmla="*/ 20098 h 20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7">
                      <a:moveTo>
                        <a:pt x="10097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7"/>
                        <a:pt x="15431" y="0"/>
                        <a:pt x="10001" y="0"/>
                      </a:cubicBezTo>
                      <a:cubicBezTo>
                        <a:pt x="4477" y="95"/>
                        <a:pt x="0" y="4572"/>
                        <a:pt x="0" y="10001"/>
                      </a:cubicBezTo>
                      <a:cubicBezTo>
                        <a:pt x="0" y="15526"/>
                        <a:pt x="4572" y="20098"/>
                        <a:pt x="10097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2298" name="Groupe 2297">
              <a:extLst>
                <a:ext uri="{FF2B5EF4-FFF2-40B4-BE49-F238E27FC236}">
                  <a16:creationId xmlns:a16="http://schemas.microsoft.com/office/drawing/2014/main" id="{E721F97B-8A76-CB58-44DE-86B38E315DAD}"/>
                </a:ext>
              </a:extLst>
            </p:cNvPr>
            <p:cNvGrpSpPr/>
            <p:nvPr/>
          </p:nvGrpSpPr>
          <p:grpSpPr>
            <a:xfrm>
              <a:off x="6637730" y="4041068"/>
              <a:ext cx="574394" cy="132069"/>
              <a:chOff x="6669902" y="4003941"/>
              <a:chExt cx="574394" cy="132069"/>
            </a:xfrm>
          </p:grpSpPr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81975870-850E-5679-0C0D-AB238104BDF2}"/>
                  </a:ext>
                </a:extLst>
              </p:cNvPr>
              <p:cNvSpPr/>
              <p:nvPr/>
            </p:nvSpPr>
            <p:spPr>
              <a:xfrm>
                <a:off x="6669902" y="4005064"/>
                <a:ext cx="137660" cy="130946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3C7EFA8C-E6E0-2890-BD4F-DA283A33167B}"/>
                  </a:ext>
                </a:extLst>
              </p:cNvPr>
              <p:cNvSpPr/>
              <p:nvPr/>
            </p:nvSpPr>
            <p:spPr>
              <a:xfrm>
                <a:off x="6817410" y="4005064"/>
                <a:ext cx="137660" cy="130946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376FC1EF-1260-B573-377E-960C7A317049}"/>
                  </a:ext>
                </a:extLst>
              </p:cNvPr>
              <p:cNvSpPr/>
              <p:nvPr/>
            </p:nvSpPr>
            <p:spPr>
              <a:xfrm>
                <a:off x="6962510" y="4003941"/>
                <a:ext cx="137660" cy="130946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31C174EB-FBD1-8D50-1EEA-3196A9A1379A}"/>
                  </a:ext>
                </a:extLst>
              </p:cNvPr>
              <p:cNvSpPr/>
              <p:nvPr/>
            </p:nvSpPr>
            <p:spPr>
              <a:xfrm>
                <a:off x="7106636" y="4004556"/>
                <a:ext cx="137660" cy="130946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4005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239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288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4005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288" y="1828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295" name="ZoneTexte 2294">
              <a:hlinkClick r:id="rId27" action="ppaction://hlinksldjump"/>
              <a:extLst>
                <a:ext uri="{FF2B5EF4-FFF2-40B4-BE49-F238E27FC236}">
                  <a16:creationId xmlns:a16="http://schemas.microsoft.com/office/drawing/2014/main" id="{5B4BED33-1576-2294-10D8-8C1852BBDE2A}"/>
                </a:ext>
              </a:extLst>
            </p:cNvPr>
            <p:cNvSpPr txBox="1"/>
            <p:nvPr/>
          </p:nvSpPr>
          <p:spPr>
            <a:xfrm>
              <a:off x="6541013" y="4149080"/>
              <a:ext cx="74311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rgbClr val="E30613"/>
                  </a:solidFill>
                  <a:latin typeface="Bebas Neue" panose="020B0606020202050201" pitchFamily="34" charset="0"/>
                </a:rPr>
                <a:t>Hôtel </a:t>
              </a:r>
              <a:r>
                <a:rPr lang="fr-FR" sz="1100" dirty="0" err="1">
                  <a:solidFill>
                    <a:srgbClr val="E30613"/>
                  </a:solidFill>
                  <a:latin typeface="Bebas Neue" panose="020B0606020202050201" pitchFamily="34" charset="0"/>
                </a:rPr>
                <a:t>Miura</a:t>
              </a:r>
              <a:endParaRPr lang="fr-FR" sz="1100" dirty="0">
                <a:solidFill>
                  <a:srgbClr val="E30613"/>
                </a:solidFill>
                <a:latin typeface="Bebas Neue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594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7 7.40741E-7 L 0.03607 7.40741E-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9896 2.59259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3086 -0.00255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13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9167E-6 -1.11111E-6 L -0.03685 0.00278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1.04167E-6 -4.81481E-6 L -1.04167E-6 0.06644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70833E-6 3.7037E-6 L 0.00065 -0.05301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2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6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6 3.7037E-7 L -0.04622 -0.00208 " pathEditMode="relative" rAng="0" ptsTypes="AA">
                                      <p:cBhvr>
                                        <p:cTn id="43" dur="2000" spd="-100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11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-3.7037E-6 L 0.12852 -3.7037E-6 " pathEditMode="relative" rAng="0" ptsTypes="AA">
                                      <p:cBhvr>
                                        <p:cTn id="48" dur="2000" spd="-100000" fill="hold"/>
                                        <p:tgtEl>
                                          <p:spTgt spid="2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3.7037E-6 L 0.12851 -3.7037E-6 " pathEditMode="relative" rAng="0" ptsTypes="AA">
                                      <p:cBhvr>
                                        <p:cTn id="53" dur="2000" spd="-100000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7 -3.7037E-6 L 0.12852 -3.7037E-6 " pathEditMode="relative" rAng="0" ptsTypes="AA">
                                      <p:cBhvr>
                                        <p:cTn id="58" dur="2000" spd="-100000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16667E-7 1.85185E-6 L 4.16667E-7 0.06643 " pathEditMode="relative" rAng="0" ptsTypes="AA">
                                      <p:cBhvr>
                                        <p:cTn id="67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/>
      <p:bldP spid="502" grpId="1"/>
      <p:bldP spid="509" grpId="0" build="p"/>
      <p:bldP spid="509" grpId="1" build="p"/>
      <p:bldP spid="2787" grpId="0" animBg="1"/>
      <p:bldP spid="2787" grpId="1" animBg="1"/>
      <p:bldP spid="2788" grpId="0" animBg="1"/>
      <p:bldP spid="2788" grpId="1" animBg="1"/>
      <p:bldP spid="2789" grpId="0" animBg="1"/>
      <p:bldP spid="278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view of a body of water&#10;&#10;Description automatically generated">
            <a:extLst>
              <a:ext uri="{FF2B5EF4-FFF2-40B4-BE49-F238E27FC236}">
                <a16:creationId xmlns:a16="http://schemas.microsoft.com/office/drawing/2014/main" id="{CA737083-678C-4169-EAFB-12FA06D56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7" b="11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1DA7BF-4809-7B40-9B22-BDE7BEA9FA45}"/>
              </a:ext>
            </a:extLst>
          </p:cNvPr>
          <p:cNvGrpSpPr/>
          <p:nvPr/>
        </p:nvGrpSpPr>
        <p:grpSpPr>
          <a:xfrm>
            <a:off x="451333" y="4991360"/>
            <a:ext cx="2910992" cy="1488820"/>
            <a:chOff x="2443162" y="1562100"/>
            <a:chExt cx="7304182" cy="3735704"/>
          </a:xfrm>
          <a:solidFill>
            <a:schemeClr val="bg1"/>
          </a:solidFill>
          <a:effectLst>
            <a:outerShdw blurRad="190500" dist="508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F59ABCE-6640-6110-2A1D-6411D121AD1C}"/>
                </a:ext>
              </a:extLst>
            </p:cNvPr>
            <p:cNvSpPr/>
            <p:nvPr/>
          </p:nvSpPr>
          <p:spPr>
            <a:xfrm>
              <a:off x="3280409" y="1613535"/>
              <a:ext cx="147637" cy="741997"/>
            </a:xfrm>
            <a:custGeom>
              <a:avLst/>
              <a:gdLst>
                <a:gd name="connsiteX0" fmla="*/ 0 w 147637"/>
                <a:gd name="connsiteY0" fmla="*/ 0 h 741997"/>
                <a:gd name="connsiteX1" fmla="*/ 147638 w 147637"/>
                <a:gd name="connsiteY1" fmla="*/ 0 h 741997"/>
                <a:gd name="connsiteX2" fmla="*/ 147638 w 147637"/>
                <a:gd name="connsiteY2" fmla="*/ 741998 h 741997"/>
                <a:gd name="connsiteX3" fmla="*/ 0 w 147637"/>
                <a:gd name="connsiteY3" fmla="*/ 741998 h 7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37" h="741997">
                  <a:moveTo>
                    <a:pt x="0" y="0"/>
                  </a:moveTo>
                  <a:lnTo>
                    <a:pt x="147638" y="0"/>
                  </a:lnTo>
                  <a:lnTo>
                    <a:pt x="147638" y="741998"/>
                  </a:lnTo>
                  <a:lnTo>
                    <a:pt x="0" y="7419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5DD03DC-C0C8-4BCB-8C8D-36AE644444CB}"/>
                </a:ext>
              </a:extLst>
            </p:cNvPr>
            <p:cNvSpPr/>
            <p:nvPr/>
          </p:nvSpPr>
          <p:spPr>
            <a:xfrm>
              <a:off x="3612832" y="1614487"/>
              <a:ext cx="531495" cy="742950"/>
            </a:xfrm>
            <a:custGeom>
              <a:avLst/>
              <a:gdLst>
                <a:gd name="connsiteX0" fmla="*/ 371475 w 531495"/>
                <a:gd name="connsiteY0" fmla="*/ 0 h 742950"/>
                <a:gd name="connsiteX1" fmla="*/ 265747 w 531495"/>
                <a:gd name="connsiteY1" fmla="*/ 212408 h 742950"/>
                <a:gd name="connsiteX2" fmla="*/ 159067 w 531495"/>
                <a:gd name="connsiteY2" fmla="*/ 0 h 742950"/>
                <a:gd name="connsiteX3" fmla="*/ 0 w 531495"/>
                <a:gd name="connsiteY3" fmla="*/ 0 h 742950"/>
                <a:gd name="connsiteX4" fmla="*/ 186690 w 531495"/>
                <a:gd name="connsiteY4" fmla="*/ 370523 h 742950"/>
                <a:gd name="connsiteX5" fmla="*/ 0 w 531495"/>
                <a:gd name="connsiteY5" fmla="*/ 742950 h 742950"/>
                <a:gd name="connsiteX6" fmla="*/ 158115 w 531495"/>
                <a:gd name="connsiteY6" fmla="*/ 742950 h 742950"/>
                <a:gd name="connsiteX7" fmla="*/ 265747 w 531495"/>
                <a:gd name="connsiteY7" fmla="*/ 529590 h 742950"/>
                <a:gd name="connsiteX8" fmla="*/ 373380 w 531495"/>
                <a:gd name="connsiteY8" fmla="*/ 742950 h 742950"/>
                <a:gd name="connsiteX9" fmla="*/ 531495 w 531495"/>
                <a:gd name="connsiteY9" fmla="*/ 742950 h 742950"/>
                <a:gd name="connsiteX10" fmla="*/ 344805 w 531495"/>
                <a:gd name="connsiteY10" fmla="*/ 370523 h 742950"/>
                <a:gd name="connsiteX11" fmla="*/ 531495 w 531495"/>
                <a:gd name="connsiteY11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495" h="742950">
                  <a:moveTo>
                    <a:pt x="371475" y="0"/>
                  </a:moveTo>
                  <a:lnTo>
                    <a:pt x="265747" y="212408"/>
                  </a:lnTo>
                  <a:lnTo>
                    <a:pt x="159067" y="0"/>
                  </a:lnTo>
                  <a:lnTo>
                    <a:pt x="0" y="0"/>
                  </a:lnTo>
                  <a:lnTo>
                    <a:pt x="186690" y="370523"/>
                  </a:lnTo>
                  <a:lnTo>
                    <a:pt x="0" y="742950"/>
                  </a:lnTo>
                  <a:lnTo>
                    <a:pt x="158115" y="742950"/>
                  </a:lnTo>
                  <a:lnTo>
                    <a:pt x="265747" y="529590"/>
                  </a:lnTo>
                  <a:lnTo>
                    <a:pt x="373380" y="742950"/>
                  </a:lnTo>
                  <a:lnTo>
                    <a:pt x="531495" y="742950"/>
                  </a:lnTo>
                  <a:lnTo>
                    <a:pt x="344805" y="370523"/>
                  </a:lnTo>
                  <a:lnTo>
                    <a:pt x="5314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60A6DCA-696A-2A60-FCD4-56DF07B581AF}"/>
                </a:ext>
              </a:extLst>
            </p:cNvPr>
            <p:cNvSpPr/>
            <p:nvPr/>
          </p:nvSpPr>
          <p:spPr>
            <a:xfrm>
              <a:off x="4580571" y="1709737"/>
              <a:ext cx="378142" cy="646747"/>
            </a:xfrm>
            <a:custGeom>
              <a:avLst/>
              <a:gdLst>
                <a:gd name="connsiteX0" fmla="*/ 133350 w 378142"/>
                <a:gd name="connsiteY0" fmla="*/ 0 h 646747"/>
                <a:gd name="connsiteX1" fmla="*/ 0 w 378142"/>
                <a:gd name="connsiteY1" fmla="*/ 0 h 646747"/>
                <a:gd name="connsiteX2" fmla="*/ 0 w 378142"/>
                <a:gd name="connsiteY2" fmla="*/ 646748 h 646747"/>
                <a:gd name="connsiteX3" fmla="*/ 378143 w 378142"/>
                <a:gd name="connsiteY3" fmla="*/ 646748 h 646747"/>
                <a:gd name="connsiteX4" fmla="*/ 378143 w 378142"/>
                <a:gd name="connsiteY4" fmla="*/ 515303 h 646747"/>
                <a:gd name="connsiteX5" fmla="*/ 133350 w 378142"/>
                <a:gd name="connsiteY5" fmla="*/ 515303 h 64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42" h="646747">
                  <a:moveTo>
                    <a:pt x="133350" y="0"/>
                  </a:moveTo>
                  <a:lnTo>
                    <a:pt x="0" y="0"/>
                  </a:lnTo>
                  <a:lnTo>
                    <a:pt x="0" y="646748"/>
                  </a:lnTo>
                  <a:lnTo>
                    <a:pt x="378143" y="646748"/>
                  </a:lnTo>
                  <a:lnTo>
                    <a:pt x="378143" y="515303"/>
                  </a:lnTo>
                  <a:lnTo>
                    <a:pt x="133350" y="5153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5C4E9BB-FD2C-9E24-3B30-5E08C6F0F78B}"/>
                </a:ext>
              </a:extLst>
            </p:cNvPr>
            <p:cNvSpPr/>
            <p:nvPr/>
          </p:nvSpPr>
          <p:spPr>
            <a:xfrm>
              <a:off x="5689281" y="1709737"/>
              <a:ext cx="436245" cy="646747"/>
            </a:xfrm>
            <a:custGeom>
              <a:avLst/>
              <a:gdLst>
                <a:gd name="connsiteX0" fmla="*/ 389573 w 436245"/>
                <a:gd name="connsiteY0" fmla="*/ 329565 h 646747"/>
                <a:gd name="connsiteX1" fmla="*/ 380048 w 436245"/>
                <a:gd name="connsiteY1" fmla="*/ 318135 h 646747"/>
                <a:gd name="connsiteX2" fmla="*/ 367665 w 436245"/>
                <a:gd name="connsiteY2" fmla="*/ 306705 h 646747"/>
                <a:gd name="connsiteX3" fmla="*/ 313373 w 436245"/>
                <a:gd name="connsiteY3" fmla="*/ 272415 h 646747"/>
                <a:gd name="connsiteX4" fmla="*/ 244793 w 436245"/>
                <a:gd name="connsiteY4" fmla="*/ 259080 h 646747"/>
                <a:gd name="connsiteX5" fmla="*/ 199073 w 436245"/>
                <a:gd name="connsiteY5" fmla="*/ 259080 h 646747"/>
                <a:gd name="connsiteX6" fmla="*/ 175260 w 436245"/>
                <a:gd name="connsiteY6" fmla="*/ 253365 h 646747"/>
                <a:gd name="connsiteX7" fmla="*/ 154305 w 436245"/>
                <a:gd name="connsiteY7" fmla="*/ 239077 h 646747"/>
                <a:gd name="connsiteX8" fmla="*/ 140970 w 436245"/>
                <a:gd name="connsiteY8" fmla="*/ 218123 h 646747"/>
                <a:gd name="connsiteX9" fmla="*/ 136208 w 436245"/>
                <a:gd name="connsiteY9" fmla="*/ 193358 h 646747"/>
                <a:gd name="connsiteX10" fmla="*/ 137160 w 436245"/>
                <a:gd name="connsiteY10" fmla="*/ 183833 h 646747"/>
                <a:gd name="connsiteX11" fmla="*/ 144780 w 436245"/>
                <a:gd name="connsiteY11" fmla="*/ 161925 h 646747"/>
                <a:gd name="connsiteX12" fmla="*/ 159068 w 436245"/>
                <a:gd name="connsiteY12" fmla="*/ 143828 h 646747"/>
                <a:gd name="connsiteX13" fmla="*/ 179070 w 436245"/>
                <a:gd name="connsiteY13" fmla="*/ 132398 h 646747"/>
                <a:gd name="connsiteX14" fmla="*/ 201930 w 436245"/>
                <a:gd name="connsiteY14" fmla="*/ 128588 h 646747"/>
                <a:gd name="connsiteX15" fmla="*/ 234315 w 436245"/>
                <a:gd name="connsiteY15" fmla="*/ 128588 h 646747"/>
                <a:gd name="connsiteX16" fmla="*/ 274320 w 436245"/>
                <a:gd name="connsiteY16" fmla="*/ 142875 h 646747"/>
                <a:gd name="connsiteX17" fmla="*/ 298133 w 436245"/>
                <a:gd name="connsiteY17" fmla="*/ 180023 h 646747"/>
                <a:gd name="connsiteX18" fmla="*/ 306705 w 436245"/>
                <a:gd name="connsiteY18" fmla="*/ 213360 h 646747"/>
                <a:gd name="connsiteX19" fmla="*/ 424815 w 436245"/>
                <a:gd name="connsiteY19" fmla="*/ 120968 h 646747"/>
                <a:gd name="connsiteX20" fmla="*/ 402908 w 436245"/>
                <a:gd name="connsiteY20" fmla="*/ 84773 h 646747"/>
                <a:gd name="connsiteX21" fmla="*/ 335280 w 436245"/>
                <a:gd name="connsiteY21" fmla="*/ 22860 h 646747"/>
                <a:gd name="connsiteX22" fmla="*/ 243840 w 436245"/>
                <a:gd name="connsiteY22" fmla="*/ 0 h 646747"/>
                <a:gd name="connsiteX23" fmla="*/ 190500 w 436245"/>
                <a:gd name="connsiteY23" fmla="*/ 0 h 646747"/>
                <a:gd name="connsiteX24" fmla="*/ 99060 w 436245"/>
                <a:gd name="connsiteY24" fmla="*/ 22860 h 646747"/>
                <a:gd name="connsiteX25" fmla="*/ 32385 w 436245"/>
                <a:gd name="connsiteY25" fmla="*/ 84773 h 646747"/>
                <a:gd name="connsiteX26" fmla="*/ 0 w 436245"/>
                <a:gd name="connsiteY26" fmla="*/ 180023 h 646747"/>
                <a:gd name="connsiteX27" fmla="*/ 0 w 436245"/>
                <a:gd name="connsiteY27" fmla="*/ 191452 h 646747"/>
                <a:gd name="connsiteX28" fmla="*/ 12383 w 436245"/>
                <a:gd name="connsiteY28" fmla="*/ 259080 h 646747"/>
                <a:gd name="connsiteX29" fmla="*/ 44768 w 436245"/>
                <a:gd name="connsiteY29" fmla="*/ 316230 h 646747"/>
                <a:gd name="connsiteX30" fmla="*/ 67628 w 436245"/>
                <a:gd name="connsiteY30" fmla="*/ 340043 h 646747"/>
                <a:gd name="connsiteX31" fmla="*/ 121920 w 436245"/>
                <a:gd name="connsiteY31" fmla="*/ 373380 h 646747"/>
                <a:gd name="connsiteX32" fmla="*/ 190500 w 436245"/>
                <a:gd name="connsiteY32" fmla="*/ 386715 h 646747"/>
                <a:gd name="connsiteX33" fmla="*/ 236220 w 436245"/>
                <a:gd name="connsiteY33" fmla="*/ 386715 h 646747"/>
                <a:gd name="connsiteX34" fmla="*/ 260033 w 436245"/>
                <a:gd name="connsiteY34" fmla="*/ 392430 h 646747"/>
                <a:gd name="connsiteX35" fmla="*/ 280035 w 436245"/>
                <a:gd name="connsiteY35" fmla="*/ 406718 h 646747"/>
                <a:gd name="connsiteX36" fmla="*/ 293370 w 436245"/>
                <a:gd name="connsiteY36" fmla="*/ 426720 h 646747"/>
                <a:gd name="connsiteX37" fmla="*/ 298133 w 436245"/>
                <a:gd name="connsiteY37" fmla="*/ 454343 h 646747"/>
                <a:gd name="connsiteX38" fmla="*/ 298133 w 436245"/>
                <a:gd name="connsiteY38" fmla="*/ 461010 h 646747"/>
                <a:gd name="connsiteX39" fmla="*/ 298133 w 436245"/>
                <a:gd name="connsiteY39" fmla="*/ 461010 h 646747"/>
                <a:gd name="connsiteX40" fmla="*/ 276225 w 436245"/>
                <a:gd name="connsiteY40" fmla="*/ 501015 h 646747"/>
                <a:gd name="connsiteX41" fmla="*/ 233363 w 436245"/>
                <a:gd name="connsiteY41" fmla="*/ 517208 h 646747"/>
                <a:gd name="connsiteX42" fmla="*/ 200978 w 436245"/>
                <a:gd name="connsiteY42" fmla="*/ 517208 h 646747"/>
                <a:gd name="connsiteX43" fmla="*/ 178118 w 436245"/>
                <a:gd name="connsiteY43" fmla="*/ 513398 h 646747"/>
                <a:gd name="connsiteX44" fmla="*/ 159068 w 436245"/>
                <a:gd name="connsiteY44" fmla="*/ 501967 h 646747"/>
                <a:gd name="connsiteX45" fmla="*/ 144780 w 436245"/>
                <a:gd name="connsiteY45" fmla="*/ 483870 h 646747"/>
                <a:gd name="connsiteX46" fmla="*/ 137160 w 436245"/>
                <a:gd name="connsiteY46" fmla="*/ 462915 h 646747"/>
                <a:gd name="connsiteX47" fmla="*/ 131445 w 436245"/>
                <a:gd name="connsiteY47" fmla="*/ 424815 h 646747"/>
                <a:gd name="connsiteX48" fmla="*/ 10478 w 436245"/>
                <a:gd name="connsiteY48" fmla="*/ 519113 h 646747"/>
                <a:gd name="connsiteX49" fmla="*/ 19050 w 436245"/>
                <a:gd name="connsiteY49" fmla="*/ 536258 h 646747"/>
                <a:gd name="connsiteX50" fmla="*/ 33338 w 436245"/>
                <a:gd name="connsiteY50" fmla="*/ 561975 h 646747"/>
                <a:gd name="connsiteX51" fmla="*/ 100013 w 436245"/>
                <a:gd name="connsiteY51" fmla="*/ 623888 h 646747"/>
                <a:gd name="connsiteX52" fmla="*/ 191453 w 436245"/>
                <a:gd name="connsiteY52" fmla="*/ 646748 h 646747"/>
                <a:gd name="connsiteX53" fmla="*/ 245745 w 436245"/>
                <a:gd name="connsiteY53" fmla="*/ 646748 h 646747"/>
                <a:gd name="connsiteX54" fmla="*/ 337185 w 436245"/>
                <a:gd name="connsiteY54" fmla="*/ 623888 h 646747"/>
                <a:gd name="connsiteX55" fmla="*/ 403860 w 436245"/>
                <a:gd name="connsiteY55" fmla="*/ 561975 h 646747"/>
                <a:gd name="connsiteX56" fmla="*/ 435293 w 436245"/>
                <a:gd name="connsiteY56" fmla="*/ 470535 h 646747"/>
                <a:gd name="connsiteX57" fmla="*/ 436245 w 436245"/>
                <a:gd name="connsiteY57" fmla="*/ 454343 h 646747"/>
                <a:gd name="connsiteX58" fmla="*/ 423863 w 436245"/>
                <a:gd name="connsiteY58" fmla="*/ 386715 h 646747"/>
                <a:gd name="connsiteX59" fmla="*/ 389573 w 436245"/>
                <a:gd name="connsiteY59" fmla="*/ 329565 h 64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36245" h="646747">
                  <a:moveTo>
                    <a:pt x="389573" y="329565"/>
                  </a:moveTo>
                  <a:cubicBezTo>
                    <a:pt x="386715" y="325755"/>
                    <a:pt x="382905" y="321945"/>
                    <a:pt x="380048" y="318135"/>
                  </a:cubicBezTo>
                  <a:cubicBezTo>
                    <a:pt x="375285" y="313373"/>
                    <a:pt x="371475" y="309563"/>
                    <a:pt x="367665" y="306705"/>
                  </a:cubicBezTo>
                  <a:cubicBezTo>
                    <a:pt x="351473" y="292418"/>
                    <a:pt x="333375" y="280988"/>
                    <a:pt x="313373" y="272415"/>
                  </a:cubicBezTo>
                  <a:cubicBezTo>
                    <a:pt x="293370" y="263843"/>
                    <a:pt x="271463" y="260033"/>
                    <a:pt x="244793" y="259080"/>
                  </a:cubicBezTo>
                  <a:lnTo>
                    <a:pt x="199073" y="259080"/>
                  </a:lnTo>
                  <a:cubicBezTo>
                    <a:pt x="190500" y="259080"/>
                    <a:pt x="182880" y="256223"/>
                    <a:pt x="175260" y="253365"/>
                  </a:cubicBezTo>
                  <a:cubicBezTo>
                    <a:pt x="167640" y="249555"/>
                    <a:pt x="160020" y="244793"/>
                    <a:pt x="154305" y="239077"/>
                  </a:cubicBezTo>
                  <a:cubicBezTo>
                    <a:pt x="148590" y="233363"/>
                    <a:pt x="143828" y="226695"/>
                    <a:pt x="140970" y="218123"/>
                  </a:cubicBezTo>
                  <a:cubicBezTo>
                    <a:pt x="138113" y="210502"/>
                    <a:pt x="136208" y="201930"/>
                    <a:pt x="136208" y="193358"/>
                  </a:cubicBezTo>
                  <a:lnTo>
                    <a:pt x="137160" y="183833"/>
                  </a:lnTo>
                  <a:cubicBezTo>
                    <a:pt x="138113" y="176213"/>
                    <a:pt x="140970" y="168593"/>
                    <a:pt x="144780" y="161925"/>
                  </a:cubicBezTo>
                  <a:cubicBezTo>
                    <a:pt x="148590" y="155258"/>
                    <a:pt x="153353" y="148590"/>
                    <a:pt x="159068" y="143828"/>
                  </a:cubicBezTo>
                  <a:cubicBezTo>
                    <a:pt x="164783" y="139065"/>
                    <a:pt x="171450" y="135255"/>
                    <a:pt x="179070" y="132398"/>
                  </a:cubicBezTo>
                  <a:cubicBezTo>
                    <a:pt x="186690" y="129540"/>
                    <a:pt x="194310" y="128588"/>
                    <a:pt x="201930" y="128588"/>
                  </a:cubicBezTo>
                  <a:lnTo>
                    <a:pt x="234315" y="128588"/>
                  </a:lnTo>
                  <a:cubicBezTo>
                    <a:pt x="249555" y="128588"/>
                    <a:pt x="262890" y="133350"/>
                    <a:pt x="274320" y="142875"/>
                  </a:cubicBezTo>
                  <a:cubicBezTo>
                    <a:pt x="286703" y="152400"/>
                    <a:pt x="294323" y="164783"/>
                    <a:pt x="298133" y="180023"/>
                  </a:cubicBezTo>
                  <a:lnTo>
                    <a:pt x="306705" y="213360"/>
                  </a:lnTo>
                  <a:lnTo>
                    <a:pt x="424815" y="120968"/>
                  </a:lnTo>
                  <a:lnTo>
                    <a:pt x="402908" y="84773"/>
                  </a:lnTo>
                  <a:cubicBezTo>
                    <a:pt x="385763" y="59055"/>
                    <a:pt x="362903" y="38100"/>
                    <a:pt x="335280" y="22860"/>
                  </a:cubicBezTo>
                  <a:cubicBezTo>
                    <a:pt x="307658" y="7620"/>
                    <a:pt x="277178" y="0"/>
                    <a:pt x="243840" y="0"/>
                  </a:cubicBezTo>
                  <a:lnTo>
                    <a:pt x="190500" y="0"/>
                  </a:lnTo>
                  <a:cubicBezTo>
                    <a:pt x="157163" y="0"/>
                    <a:pt x="126683" y="7620"/>
                    <a:pt x="99060" y="22860"/>
                  </a:cubicBezTo>
                  <a:cubicBezTo>
                    <a:pt x="71438" y="38100"/>
                    <a:pt x="49530" y="59055"/>
                    <a:pt x="32385" y="84773"/>
                  </a:cubicBezTo>
                  <a:cubicBezTo>
                    <a:pt x="14288" y="112395"/>
                    <a:pt x="2858" y="143828"/>
                    <a:pt x="0" y="180023"/>
                  </a:cubicBezTo>
                  <a:lnTo>
                    <a:pt x="0" y="191452"/>
                  </a:lnTo>
                  <a:cubicBezTo>
                    <a:pt x="0" y="215265"/>
                    <a:pt x="3810" y="237173"/>
                    <a:pt x="12383" y="259080"/>
                  </a:cubicBezTo>
                  <a:cubicBezTo>
                    <a:pt x="20003" y="280035"/>
                    <a:pt x="31433" y="300038"/>
                    <a:pt x="44768" y="316230"/>
                  </a:cubicBezTo>
                  <a:cubicBezTo>
                    <a:pt x="51435" y="325755"/>
                    <a:pt x="60008" y="334328"/>
                    <a:pt x="67628" y="340043"/>
                  </a:cubicBezTo>
                  <a:cubicBezTo>
                    <a:pt x="83820" y="354330"/>
                    <a:pt x="101918" y="365760"/>
                    <a:pt x="121920" y="373380"/>
                  </a:cubicBezTo>
                  <a:cubicBezTo>
                    <a:pt x="141923" y="381953"/>
                    <a:pt x="163830" y="386715"/>
                    <a:pt x="190500" y="386715"/>
                  </a:cubicBezTo>
                  <a:lnTo>
                    <a:pt x="236220" y="386715"/>
                  </a:lnTo>
                  <a:cubicBezTo>
                    <a:pt x="244793" y="386715"/>
                    <a:pt x="252413" y="388620"/>
                    <a:pt x="260033" y="392430"/>
                  </a:cubicBezTo>
                  <a:cubicBezTo>
                    <a:pt x="267653" y="396240"/>
                    <a:pt x="274320" y="401003"/>
                    <a:pt x="280035" y="406718"/>
                  </a:cubicBezTo>
                  <a:cubicBezTo>
                    <a:pt x="285750" y="412433"/>
                    <a:pt x="290513" y="419100"/>
                    <a:pt x="293370" y="426720"/>
                  </a:cubicBezTo>
                  <a:cubicBezTo>
                    <a:pt x="296228" y="434340"/>
                    <a:pt x="298133" y="441960"/>
                    <a:pt x="298133" y="454343"/>
                  </a:cubicBezTo>
                  <a:cubicBezTo>
                    <a:pt x="298133" y="457200"/>
                    <a:pt x="297180" y="461010"/>
                    <a:pt x="298133" y="461010"/>
                  </a:cubicBezTo>
                  <a:lnTo>
                    <a:pt x="298133" y="461010"/>
                  </a:lnTo>
                  <a:cubicBezTo>
                    <a:pt x="295275" y="477203"/>
                    <a:pt x="288608" y="490538"/>
                    <a:pt x="276225" y="501015"/>
                  </a:cubicBezTo>
                  <a:cubicBezTo>
                    <a:pt x="263843" y="511492"/>
                    <a:pt x="249555" y="517208"/>
                    <a:pt x="233363" y="517208"/>
                  </a:cubicBezTo>
                  <a:lnTo>
                    <a:pt x="200978" y="517208"/>
                  </a:lnTo>
                  <a:cubicBezTo>
                    <a:pt x="193358" y="517208"/>
                    <a:pt x="185738" y="516255"/>
                    <a:pt x="178118" y="513398"/>
                  </a:cubicBezTo>
                  <a:cubicBezTo>
                    <a:pt x="170498" y="510540"/>
                    <a:pt x="164783" y="506730"/>
                    <a:pt x="159068" y="501967"/>
                  </a:cubicBezTo>
                  <a:cubicBezTo>
                    <a:pt x="153353" y="497205"/>
                    <a:pt x="148590" y="490538"/>
                    <a:pt x="144780" y="483870"/>
                  </a:cubicBezTo>
                  <a:cubicBezTo>
                    <a:pt x="140970" y="477203"/>
                    <a:pt x="138113" y="470535"/>
                    <a:pt x="137160" y="462915"/>
                  </a:cubicBezTo>
                  <a:lnTo>
                    <a:pt x="131445" y="424815"/>
                  </a:lnTo>
                  <a:lnTo>
                    <a:pt x="10478" y="519113"/>
                  </a:lnTo>
                  <a:lnTo>
                    <a:pt x="19050" y="536258"/>
                  </a:lnTo>
                  <a:cubicBezTo>
                    <a:pt x="23813" y="545783"/>
                    <a:pt x="28575" y="554355"/>
                    <a:pt x="33338" y="561975"/>
                  </a:cubicBezTo>
                  <a:cubicBezTo>
                    <a:pt x="50483" y="587693"/>
                    <a:pt x="73343" y="608648"/>
                    <a:pt x="100013" y="623888"/>
                  </a:cubicBezTo>
                  <a:cubicBezTo>
                    <a:pt x="127635" y="639128"/>
                    <a:pt x="158115" y="646748"/>
                    <a:pt x="191453" y="646748"/>
                  </a:cubicBezTo>
                  <a:lnTo>
                    <a:pt x="245745" y="646748"/>
                  </a:lnTo>
                  <a:cubicBezTo>
                    <a:pt x="279083" y="646748"/>
                    <a:pt x="309563" y="639128"/>
                    <a:pt x="337185" y="623888"/>
                  </a:cubicBezTo>
                  <a:cubicBezTo>
                    <a:pt x="364808" y="608648"/>
                    <a:pt x="386715" y="587693"/>
                    <a:pt x="403860" y="561975"/>
                  </a:cubicBezTo>
                  <a:cubicBezTo>
                    <a:pt x="422910" y="534353"/>
                    <a:pt x="433388" y="501967"/>
                    <a:pt x="435293" y="470535"/>
                  </a:cubicBezTo>
                  <a:cubicBezTo>
                    <a:pt x="436245" y="466725"/>
                    <a:pt x="436245" y="461963"/>
                    <a:pt x="436245" y="454343"/>
                  </a:cubicBezTo>
                  <a:cubicBezTo>
                    <a:pt x="436245" y="430530"/>
                    <a:pt x="432435" y="408623"/>
                    <a:pt x="423863" y="386715"/>
                  </a:cubicBezTo>
                  <a:cubicBezTo>
                    <a:pt x="415290" y="366713"/>
                    <a:pt x="403860" y="347663"/>
                    <a:pt x="389573" y="32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C95F33-9595-109F-E2B0-B05978F102AB}"/>
                </a:ext>
              </a:extLst>
            </p:cNvPr>
            <p:cNvSpPr/>
            <p:nvPr/>
          </p:nvSpPr>
          <p:spPr>
            <a:xfrm>
              <a:off x="6579869" y="1613535"/>
              <a:ext cx="519112" cy="741997"/>
            </a:xfrm>
            <a:custGeom>
              <a:avLst/>
              <a:gdLst>
                <a:gd name="connsiteX0" fmla="*/ 440055 w 519112"/>
                <a:gd name="connsiteY0" fmla="*/ 346710 h 741997"/>
                <a:gd name="connsiteX1" fmla="*/ 446723 w 519112"/>
                <a:gd name="connsiteY1" fmla="*/ 339090 h 741997"/>
                <a:gd name="connsiteX2" fmla="*/ 471488 w 519112"/>
                <a:gd name="connsiteY2" fmla="*/ 303848 h 741997"/>
                <a:gd name="connsiteX3" fmla="*/ 489585 w 519112"/>
                <a:gd name="connsiteY3" fmla="*/ 260985 h 741997"/>
                <a:gd name="connsiteX4" fmla="*/ 497205 w 519112"/>
                <a:gd name="connsiteY4" fmla="*/ 210503 h 741997"/>
                <a:gd name="connsiteX5" fmla="*/ 481013 w 519112"/>
                <a:gd name="connsiteY5" fmla="*/ 128587 h 741997"/>
                <a:gd name="connsiteX6" fmla="*/ 436245 w 519112"/>
                <a:gd name="connsiteY6" fmla="*/ 61912 h 741997"/>
                <a:gd name="connsiteX7" fmla="*/ 369570 w 519112"/>
                <a:gd name="connsiteY7" fmla="*/ 16192 h 741997"/>
                <a:gd name="connsiteX8" fmla="*/ 288608 w 519112"/>
                <a:gd name="connsiteY8" fmla="*/ 0 h 741997"/>
                <a:gd name="connsiteX9" fmla="*/ 0 w 519112"/>
                <a:gd name="connsiteY9" fmla="*/ 0 h 741997"/>
                <a:gd name="connsiteX10" fmla="*/ 0 w 519112"/>
                <a:gd name="connsiteY10" fmla="*/ 741998 h 741997"/>
                <a:gd name="connsiteX11" fmla="*/ 293370 w 519112"/>
                <a:gd name="connsiteY11" fmla="*/ 741998 h 741997"/>
                <a:gd name="connsiteX12" fmla="*/ 381000 w 519112"/>
                <a:gd name="connsiteY12" fmla="*/ 723900 h 741997"/>
                <a:gd name="connsiteX13" fmla="*/ 452438 w 519112"/>
                <a:gd name="connsiteY13" fmla="*/ 675323 h 741997"/>
                <a:gd name="connsiteX14" fmla="*/ 501015 w 519112"/>
                <a:gd name="connsiteY14" fmla="*/ 602933 h 741997"/>
                <a:gd name="connsiteX15" fmla="*/ 519113 w 519112"/>
                <a:gd name="connsiteY15" fmla="*/ 515303 h 741997"/>
                <a:gd name="connsiteX16" fmla="*/ 490538 w 519112"/>
                <a:gd name="connsiteY16" fmla="*/ 405765 h 741997"/>
                <a:gd name="connsiteX17" fmla="*/ 440055 w 519112"/>
                <a:gd name="connsiteY17" fmla="*/ 346710 h 741997"/>
                <a:gd name="connsiteX18" fmla="*/ 340995 w 519112"/>
                <a:gd name="connsiteY18" fmla="*/ 240983 h 741997"/>
                <a:gd name="connsiteX19" fmla="*/ 324803 w 519112"/>
                <a:gd name="connsiteY19" fmla="*/ 265748 h 741997"/>
                <a:gd name="connsiteX20" fmla="*/ 300990 w 519112"/>
                <a:gd name="connsiteY20" fmla="*/ 281940 h 741997"/>
                <a:gd name="connsiteX21" fmla="*/ 270510 w 519112"/>
                <a:gd name="connsiteY21" fmla="*/ 287655 h 741997"/>
                <a:gd name="connsiteX22" fmla="*/ 145733 w 519112"/>
                <a:gd name="connsiteY22" fmla="*/ 287655 h 741997"/>
                <a:gd name="connsiteX23" fmla="*/ 145733 w 519112"/>
                <a:gd name="connsiteY23" fmla="*/ 134303 h 741997"/>
                <a:gd name="connsiteX24" fmla="*/ 270510 w 519112"/>
                <a:gd name="connsiteY24" fmla="*/ 134303 h 741997"/>
                <a:gd name="connsiteX25" fmla="*/ 324803 w 519112"/>
                <a:gd name="connsiteY25" fmla="*/ 156210 h 741997"/>
                <a:gd name="connsiteX26" fmla="*/ 346710 w 519112"/>
                <a:gd name="connsiteY26" fmla="*/ 211455 h 741997"/>
                <a:gd name="connsiteX27" fmla="*/ 340995 w 519112"/>
                <a:gd name="connsiteY27" fmla="*/ 240983 h 741997"/>
                <a:gd name="connsiteX28" fmla="*/ 146685 w 519112"/>
                <a:gd name="connsiteY28" fmla="*/ 422910 h 741997"/>
                <a:gd name="connsiteX29" fmla="*/ 276225 w 519112"/>
                <a:gd name="connsiteY29" fmla="*/ 422910 h 741997"/>
                <a:gd name="connsiteX30" fmla="*/ 311468 w 519112"/>
                <a:gd name="connsiteY30" fmla="*/ 429578 h 741997"/>
                <a:gd name="connsiteX31" fmla="*/ 340995 w 519112"/>
                <a:gd name="connsiteY31" fmla="*/ 449580 h 741997"/>
                <a:gd name="connsiteX32" fmla="*/ 360998 w 519112"/>
                <a:gd name="connsiteY32" fmla="*/ 479108 h 741997"/>
                <a:gd name="connsiteX33" fmla="*/ 367665 w 519112"/>
                <a:gd name="connsiteY33" fmla="*/ 514350 h 741997"/>
                <a:gd name="connsiteX34" fmla="*/ 360998 w 519112"/>
                <a:gd name="connsiteY34" fmla="*/ 548640 h 741997"/>
                <a:gd name="connsiteX35" fmla="*/ 340995 w 519112"/>
                <a:gd name="connsiteY35" fmla="*/ 578168 h 741997"/>
                <a:gd name="connsiteX36" fmla="*/ 310515 w 519112"/>
                <a:gd name="connsiteY36" fmla="*/ 599123 h 741997"/>
                <a:gd name="connsiteX37" fmla="*/ 275273 w 519112"/>
                <a:gd name="connsiteY37" fmla="*/ 606743 h 741997"/>
                <a:gd name="connsiteX38" fmla="*/ 145733 w 519112"/>
                <a:gd name="connsiteY38" fmla="*/ 606743 h 741997"/>
                <a:gd name="connsiteX39" fmla="*/ 145733 w 519112"/>
                <a:gd name="connsiteY39" fmla="*/ 422910 h 7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19112" h="741997">
                  <a:moveTo>
                    <a:pt x="440055" y="346710"/>
                  </a:moveTo>
                  <a:cubicBezTo>
                    <a:pt x="441960" y="343853"/>
                    <a:pt x="444818" y="341948"/>
                    <a:pt x="446723" y="339090"/>
                  </a:cubicBezTo>
                  <a:cubicBezTo>
                    <a:pt x="456248" y="328613"/>
                    <a:pt x="464820" y="316230"/>
                    <a:pt x="471488" y="303848"/>
                  </a:cubicBezTo>
                  <a:cubicBezTo>
                    <a:pt x="479108" y="290513"/>
                    <a:pt x="484823" y="276225"/>
                    <a:pt x="489585" y="260985"/>
                  </a:cubicBezTo>
                  <a:cubicBezTo>
                    <a:pt x="494348" y="245745"/>
                    <a:pt x="497205" y="228600"/>
                    <a:pt x="497205" y="210503"/>
                  </a:cubicBezTo>
                  <a:cubicBezTo>
                    <a:pt x="497205" y="181928"/>
                    <a:pt x="491490" y="154305"/>
                    <a:pt x="481013" y="128587"/>
                  </a:cubicBezTo>
                  <a:cubicBezTo>
                    <a:pt x="469583" y="102870"/>
                    <a:pt x="455295" y="80962"/>
                    <a:pt x="436245" y="61912"/>
                  </a:cubicBezTo>
                  <a:cubicBezTo>
                    <a:pt x="417195" y="42862"/>
                    <a:pt x="394335" y="27623"/>
                    <a:pt x="369570" y="16192"/>
                  </a:cubicBezTo>
                  <a:cubicBezTo>
                    <a:pt x="343853" y="4763"/>
                    <a:pt x="317183" y="0"/>
                    <a:pt x="288608" y="0"/>
                  </a:cubicBezTo>
                  <a:lnTo>
                    <a:pt x="0" y="0"/>
                  </a:lnTo>
                  <a:lnTo>
                    <a:pt x="0" y="741998"/>
                  </a:lnTo>
                  <a:lnTo>
                    <a:pt x="293370" y="741998"/>
                  </a:lnTo>
                  <a:cubicBezTo>
                    <a:pt x="324803" y="741998"/>
                    <a:pt x="354330" y="736283"/>
                    <a:pt x="381000" y="723900"/>
                  </a:cubicBezTo>
                  <a:cubicBezTo>
                    <a:pt x="408623" y="712470"/>
                    <a:pt x="432435" y="695325"/>
                    <a:pt x="452438" y="675323"/>
                  </a:cubicBezTo>
                  <a:cubicBezTo>
                    <a:pt x="472440" y="654368"/>
                    <a:pt x="488633" y="630555"/>
                    <a:pt x="501015" y="602933"/>
                  </a:cubicBezTo>
                  <a:cubicBezTo>
                    <a:pt x="513398" y="575310"/>
                    <a:pt x="519113" y="545783"/>
                    <a:pt x="519113" y="515303"/>
                  </a:cubicBezTo>
                  <a:cubicBezTo>
                    <a:pt x="519113" y="474345"/>
                    <a:pt x="509588" y="437198"/>
                    <a:pt x="490538" y="405765"/>
                  </a:cubicBezTo>
                  <a:cubicBezTo>
                    <a:pt x="477203" y="381953"/>
                    <a:pt x="461010" y="362903"/>
                    <a:pt x="440055" y="346710"/>
                  </a:cubicBezTo>
                  <a:close/>
                  <a:moveTo>
                    <a:pt x="340995" y="240983"/>
                  </a:moveTo>
                  <a:cubicBezTo>
                    <a:pt x="337185" y="250508"/>
                    <a:pt x="331470" y="258128"/>
                    <a:pt x="324803" y="265748"/>
                  </a:cubicBezTo>
                  <a:cubicBezTo>
                    <a:pt x="318135" y="272415"/>
                    <a:pt x="310515" y="278130"/>
                    <a:pt x="300990" y="281940"/>
                  </a:cubicBezTo>
                  <a:cubicBezTo>
                    <a:pt x="291465" y="285750"/>
                    <a:pt x="281940" y="287655"/>
                    <a:pt x="270510" y="287655"/>
                  </a:cubicBezTo>
                  <a:lnTo>
                    <a:pt x="145733" y="287655"/>
                  </a:lnTo>
                  <a:lnTo>
                    <a:pt x="145733" y="134303"/>
                  </a:lnTo>
                  <a:lnTo>
                    <a:pt x="270510" y="134303"/>
                  </a:lnTo>
                  <a:cubicBezTo>
                    <a:pt x="292418" y="134303"/>
                    <a:pt x="310515" y="140970"/>
                    <a:pt x="324803" y="156210"/>
                  </a:cubicBezTo>
                  <a:cubicBezTo>
                    <a:pt x="339090" y="171450"/>
                    <a:pt x="346710" y="188595"/>
                    <a:pt x="346710" y="211455"/>
                  </a:cubicBezTo>
                  <a:cubicBezTo>
                    <a:pt x="347663" y="221933"/>
                    <a:pt x="345758" y="231458"/>
                    <a:pt x="340995" y="240983"/>
                  </a:cubicBezTo>
                  <a:close/>
                  <a:moveTo>
                    <a:pt x="146685" y="422910"/>
                  </a:moveTo>
                  <a:lnTo>
                    <a:pt x="276225" y="422910"/>
                  </a:lnTo>
                  <a:cubicBezTo>
                    <a:pt x="288608" y="422910"/>
                    <a:pt x="300990" y="424815"/>
                    <a:pt x="311468" y="429578"/>
                  </a:cubicBezTo>
                  <a:cubicBezTo>
                    <a:pt x="322898" y="434340"/>
                    <a:pt x="332423" y="441008"/>
                    <a:pt x="340995" y="449580"/>
                  </a:cubicBezTo>
                  <a:cubicBezTo>
                    <a:pt x="349568" y="458153"/>
                    <a:pt x="356235" y="467678"/>
                    <a:pt x="360998" y="479108"/>
                  </a:cubicBezTo>
                  <a:cubicBezTo>
                    <a:pt x="365760" y="489585"/>
                    <a:pt x="367665" y="501968"/>
                    <a:pt x="367665" y="514350"/>
                  </a:cubicBezTo>
                  <a:cubicBezTo>
                    <a:pt x="367665" y="526733"/>
                    <a:pt x="364808" y="538163"/>
                    <a:pt x="360998" y="548640"/>
                  </a:cubicBezTo>
                  <a:cubicBezTo>
                    <a:pt x="356235" y="560070"/>
                    <a:pt x="349568" y="569595"/>
                    <a:pt x="340995" y="578168"/>
                  </a:cubicBezTo>
                  <a:cubicBezTo>
                    <a:pt x="332423" y="586740"/>
                    <a:pt x="321945" y="593408"/>
                    <a:pt x="310515" y="599123"/>
                  </a:cubicBezTo>
                  <a:cubicBezTo>
                    <a:pt x="300038" y="603885"/>
                    <a:pt x="287655" y="606743"/>
                    <a:pt x="275273" y="606743"/>
                  </a:cubicBezTo>
                  <a:lnTo>
                    <a:pt x="145733" y="606743"/>
                  </a:lnTo>
                  <a:lnTo>
                    <a:pt x="145733" y="422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5462A7-FB63-E73A-C322-C7CF28D5D314}"/>
                </a:ext>
              </a:extLst>
            </p:cNvPr>
            <p:cNvSpPr/>
            <p:nvPr/>
          </p:nvSpPr>
          <p:spPr>
            <a:xfrm>
              <a:off x="8112442" y="1613535"/>
              <a:ext cx="147637" cy="741997"/>
            </a:xfrm>
            <a:custGeom>
              <a:avLst/>
              <a:gdLst>
                <a:gd name="connsiteX0" fmla="*/ 0 w 147637"/>
                <a:gd name="connsiteY0" fmla="*/ 0 h 741997"/>
                <a:gd name="connsiteX1" fmla="*/ 147638 w 147637"/>
                <a:gd name="connsiteY1" fmla="*/ 0 h 741997"/>
                <a:gd name="connsiteX2" fmla="*/ 147638 w 147637"/>
                <a:gd name="connsiteY2" fmla="*/ 741998 h 741997"/>
                <a:gd name="connsiteX3" fmla="*/ 0 w 147637"/>
                <a:gd name="connsiteY3" fmla="*/ 741998 h 7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37" h="741997">
                  <a:moveTo>
                    <a:pt x="0" y="0"/>
                  </a:moveTo>
                  <a:lnTo>
                    <a:pt x="147638" y="0"/>
                  </a:lnTo>
                  <a:lnTo>
                    <a:pt x="147638" y="741998"/>
                  </a:lnTo>
                  <a:lnTo>
                    <a:pt x="0" y="7419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C3F56C-A4F0-ADA2-9FA4-3CF5C82CD3A3}"/>
                </a:ext>
              </a:extLst>
            </p:cNvPr>
            <p:cNvSpPr/>
            <p:nvPr/>
          </p:nvSpPr>
          <p:spPr>
            <a:xfrm>
              <a:off x="8459151" y="1562100"/>
              <a:ext cx="592455" cy="795337"/>
            </a:xfrm>
            <a:custGeom>
              <a:avLst/>
              <a:gdLst>
                <a:gd name="connsiteX0" fmla="*/ 451485 w 592455"/>
                <a:gd name="connsiteY0" fmla="*/ 539115 h 795337"/>
                <a:gd name="connsiteX1" fmla="*/ 0 w 592455"/>
                <a:gd name="connsiteY1" fmla="*/ 0 h 795337"/>
                <a:gd name="connsiteX2" fmla="*/ 0 w 592455"/>
                <a:gd name="connsiteY2" fmla="*/ 795338 h 795337"/>
                <a:gd name="connsiteX3" fmla="*/ 141923 w 592455"/>
                <a:gd name="connsiteY3" fmla="*/ 795338 h 795337"/>
                <a:gd name="connsiteX4" fmla="*/ 141923 w 592455"/>
                <a:gd name="connsiteY4" fmla="*/ 396240 h 795337"/>
                <a:gd name="connsiteX5" fmla="*/ 465773 w 592455"/>
                <a:gd name="connsiteY5" fmla="*/ 795338 h 795337"/>
                <a:gd name="connsiteX6" fmla="*/ 592455 w 592455"/>
                <a:gd name="connsiteY6" fmla="*/ 795338 h 795337"/>
                <a:gd name="connsiteX7" fmla="*/ 592455 w 592455"/>
                <a:gd name="connsiteY7" fmla="*/ 52388 h 795337"/>
                <a:gd name="connsiteX8" fmla="*/ 451485 w 592455"/>
                <a:gd name="connsiteY8" fmla="*/ 52388 h 79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455" h="795337">
                  <a:moveTo>
                    <a:pt x="451485" y="539115"/>
                  </a:moveTo>
                  <a:lnTo>
                    <a:pt x="0" y="0"/>
                  </a:lnTo>
                  <a:lnTo>
                    <a:pt x="0" y="795338"/>
                  </a:lnTo>
                  <a:lnTo>
                    <a:pt x="141923" y="795338"/>
                  </a:lnTo>
                  <a:lnTo>
                    <a:pt x="141923" y="396240"/>
                  </a:lnTo>
                  <a:lnTo>
                    <a:pt x="465773" y="795338"/>
                  </a:lnTo>
                  <a:lnTo>
                    <a:pt x="592455" y="795338"/>
                  </a:lnTo>
                  <a:lnTo>
                    <a:pt x="592455" y="52388"/>
                  </a:lnTo>
                  <a:lnTo>
                    <a:pt x="451485" y="523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F67E28-88B3-7378-B3CC-51525D20E1FA}"/>
                </a:ext>
              </a:extLst>
            </p:cNvPr>
            <p:cNvSpPr/>
            <p:nvPr/>
          </p:nvSpPr>
          <p:spPr>
            <a:xfrm>
              <a:off x="9251631" y="1613535"/>
              <a:ext cx="495713" cy="745807"/>
            </a:xfrm>
            <a:custGeom>
              <a:avLst/>
              <a:gdLst>
                <a:gd name="connsiteX0" fmla="*/ 482918 w 495713"/>
                <a:gd name="connsiteY0" fmla="*/ 447675 h 745807"/>
                <a:gd name="connsiteX1" fmla="*/ 444818 w 495713"/>
                <a:gd name="connsiteY1" fmla="*/ 381000 h 745807"/>
                <a:gd name="connsiteX2" fmla="*/ 433388 w 495713"/>
                <a:gd name="connsiteY2" fmla="*/ 368618 h 745807"/>
                <a:gd name="connsiteX3" fmla="*/ 419100 w 495713"/>
                <a:gd name="connsiteY3" fmla="*/ 356235 h 745807"/>
                <a:gd name="connsiteX4" fmla="*/ 357188 w 495713"/>
                <a:gd name="connsiteY4" fmla="*/ 317183 h 745807"/>
                <a:gd name="connsiteX5" fmla="*/ 278130 w 495713"/>
                <a:gd name="connsiteY5" fmla="*/ 301943 h 745807"/>
                <a:gd name="connsiteX6" fmla="*/ 224790 w 495713"/>
                <a:gd name="connsiteY6" fmla="*/ 301943 h 745807"/>
                <a:gd name="connsiteX7" fmla="*/ 195263 w 495713"/>
                <a:gd name="connsiteY7" fmla="*/ 294323 h 745807"/>
                <a:gd name="connsiteX8" fmla="*/ 170498 w 495713"/>
                <a:gd name="connsiteY8" fmla="*/ 276225 h 745807"/>
                <a:gd name="connsiteX9" fmla="*/ 154305 w 495713"/>
                <a:gd name="connsiteY9" fmla="*/ 251460 h 745807"/>
                <a:gd name="connsiteX10" fmla="*/ 148590 w 495713"/>
                <a:gd name="connsiteY10" fmla="*/ 220980 h 745807"/>
                <a:gd name="connsiteX11" fmla="*/ 148590 w 495713"/>
                <a:gd name="connsiteY11" fmla="*/ 209550 h 745807"/>
                <a:gd name="connsiteX12" fmla="*/ 158115 w 495713"/>
                <a:gd name="connsiteY12" fmla="*/ 182880 h 745807"/>
                <a:gd name="connsiteX13" fmla="*/ 176213 w 495713"/>
                <a:gd name="connsiteY13" fmla="*/ 160972 h 745807"/>
                <a:gd name="connsiteX14" fmla="*/ 200025 w 495713"/>
                <a:gd name="connsiteY14" fmla="*/ 146685 h 745807"/>
                <a:gd name="connsiteX15" fmla="*/ 228600 w 495713"/>
                <a:gd name="connsiteY15" fmla="*/ 141922 h 745807"/>
                <a:gd name="connsiteX16" fmla="*/ 266700 w 495713"/>
                <a:gd name="connsiteY16" fmla="*/ 141922 h 745807"/>
                <a:gd name="connsiteX17" fmla="*/ 316230 w 495713"/>
                <a:gd name="connsiteY17" fmla="*/ 159068 h 745807"/>
                <a:gd name="connsiteX18" fmla="*/ 344805 w 495713"/>
                <a:gd name="connsiteY18" fmla="*/ 203835 h 745807"/>
                <a:gd name="connsiteX19" fmla="*/ 353378 w 495713"/>
                <a:gd name="connsiteY19" fmla="*/ 238125 h 745807"/>
                <a:gd name="connsiteX20" fmla="*/ 483870 w 495713"/>
                <a:gd name="connsiteY20" fmla="*/ 136208 h 745807"/>
                <a:gd name="connsiteX21" fmla="*/ 461010 w 495713"/>
                <a:gd name="connsiteY21" fmla="*/ 97155 h 745807"/>
                <a:gd name="connsiteX22" fmla="*/ 383857 w 495713"/>
                <a:gd name="connsiteY22" fmla="*/ 26670 h 745807"/>
                <a:gd name="connsiteX23" fmla="*/ 279082 w 495713"/>
                <a:gd name="connsiteY23" fmla="*/ 0 h 745807"/>
                <a:gd name="connsiteX24" fmla="*/ 217170 w 495713"/>
                <a:gd name="connsiteY24" fmla="*/ 0 h 745807"/>
                <a:gd name="connsiteX25" fmla="*/ 113348 w 495713"/>
                <a:gd name="connsiteY25" fmla="*/ 26670 h 745807"/>
                <a:gd name="connsiteX26" fmla="*/ 37148 w 495713"/>
                <a:gd name="connsiteY26" fmla="*/ 97155 h 745807"/>
                <a:gd name="connsiteX27" fmla="*/ 0 w 495713"/>
                <a:gd name="connsiteY27" fmla="*/ 205740 h 745807"/>
                <a:gd name="connsiteX28" fmla="*/ 0 w 495713"/>
                <a:gd name="connsiteY28" fmla="*/ 219075 h 745807"/>
                <a:gd name="connsiteX29" fmla="*/ 13335 w 495713"/>
                <a:gd name="connsiteY29" fmla="*/ 296228 h 745807"/>
                <a:gd name="connsiteX30" fmla="*/ 50482 w 495713"/>
                <a:gd name="connsiteY30" fmla="*/ 361950 h 745807"/>
                <a:gd name="connsiteX31" fmla="*/ 77153 w 495713"/>
                <a:gd name="connsiteY31" fmla="*/ 388620 h 745807"/>
                <a:gd name="connsiteX32" fmla="*/ 139065 w 495713"/>
                <a:gd name="connsiteY32" fmla="*/ 427673 h 745807"/>
                <a:gd name="connsiteX33" fmla="*/ 217170 w 495713"/>
                <a:gd name="connsiteY33" fmla="*/ 442913 h 745807"/>
                <a:gd name="connsiteX34" fmla="*/ 270510 w 495713"/>
                <a:gd name="connsiteY34" fmla="*/ 442913 h 745807"/>
                <a:gd name="connsiteX35" fmla="*/ 300038 w 495713"/>
                <a:gd name="connsiteY35" fmla="*/ 450533 h 745807"/>
                <a:gd name="connsiteX36" fmla="*/ 324803 w 495713"/>
                <a:gd name="connsiteY36" fmla="*/ 468630 h 745807"/>
                <a:gd name="connsiteX37" fmla="*/ 340995 w 495713"/>
                <a:gd name="connsiteY37" fmla="*/ 493395 h 745807"/>
                <a:gd name="connsiteX38" fmla="*/ 346710 w 495713"/>
                <a:gd name="connsiteY38" fmla="*/ 527685 h 745807"/>
                <a:gd name="connsiteX39" fmla="*/ 345757 w 495713"/>
                <a:gd name="connsiteY39" fmla="*/ 535305 h 745807"/>
                <a:gd name="connsiteX40" fmla="*/ 319088 w 495713"/>
                <a:gd name="connsiteY40" fmla="*/ 583883 h 745807"/>
                <a:gd name="connsiteX41" fmla="*/ 266700 w 495713"/>
                <a:gd name="connsiteY41" fmla="*/ 602933 h 745807"/>
                <a:gd name="connsiteX42" fmla="*/ 228600 w 495713"/>
                <a:gd name="connsiteY42" fmla="*/ 602933 h 745807"/>
                <a:gd name="connsiteX43" fmla="*/ 200978 w 495713"/>
                <a:gd name="connsiteY43" fmla="*/ 598170 h 745807"/>
                <a:gd name="connsiteX44" fmla="*/ 177165 w 495713"/>
                <a:gd name="connsiteY44" fmla="*/ 583883 h 745807"/>
                <a:gd name="connsiteX45" fmla="*/ 159068 w 495713"/>
                <a:gd name="connsiteY45" fmla="*/ 561975 h 745807"/>
                <a:gd name="connsiteX46" fmla="*/ 149543 w 495713"/>
                <a:gd name="connsiteY46" fmla="*/ 536258 h 745807"/>
                <a:gd name="connsiteX47" fmla="*/ 143828 w 495713"/>
                <a:gd name="connsiteY47" fmla="*/ 498158 h 745807"/>
                <a:gd name="connsiteX48" fmla="*/ 10478 w 495713"/>
                <a:gd name="connsiteY48" fmla="*/ 601980 h 745807"/>
                <a:gd name="connsiteX49" fmla="*/ 19050 w 495713"/>
                <a:gd name="connsiteY49" fmla="*/ 619125 h 745807"/>
                <a:gd name="connsiteX50" fmla="*/ 35243 w 495713"/>
                <a:gd name="connsiteY50" fmla="*/ 648653 h 745807"/>
                <a:gd name="connsiteX51" fmla="*/ 111443 w 495713"/>
                <a:gd name="connsiteY51" fmla="*/ 719138 h 745807"/>
                <a:gd name="connsiteX52" fmla="*/ 215265 w 495713"/>
                <a:gd name="connsiteY52" fmla="*/ 745808 h 745807"/>
                <a:gd name="connsiteX53" fmla="*/ 278130 w 495713"/>
                <a:gd name="connsiteY53" fmla="*/ 745808 h 745807"/>
                <a:gd name="connsiteX54" fmla="*/ 381953 w 495713"/>
                <a:gd name="connsiteY54" fmla="*/ 719138 h 745807"/>
                <a:gd name="connsiteX55" fmla="*/ 458153 w 495713"/>
                <a:gd name="connsiteY55" fmla="*/ 648653 h 745807"/>
                <a:gd name="connsiteX56" fmla="*/ 494348 w 495713"/>
                <a:gd name="connsiteY56" fmla="*/ 543878 h 745807"/>
                <a:gd name="connsiteX57" fmla="*/ 495300 w 495713"/>
                <a:gd name="connsiteY57" fmla="*/ 525780 h 745807"/>
                <a:gd name="connsiteX58" fmla="*/ 482918 w 495713"/>
                <a:gd name="connsiteY58" fmla="*/ 447675 h 74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95713" h="745807">
                  <a:moveTo>
                    <a:pt x="482918" y="447675"/>
                  </a:moveTo>
                  <a:cubicBezTo>
                    <a:pt x="473393" y="423863"/>
                    <a:pt x="461010" y="401003"/>
                    <a:pt x="444818" y="381000"/>
                  </a:cubicBezTo>
                  <a:cubicBezTo>
                    <a:pt x="441960" y="377190"/>
                    <a:pt x="438150" y="372428"/>
                    <a:pt x="433388" y="368618"/>
                  </a:cubicBezTo>
                  <a:cubicBezTo>
                    <a:pt x="428625" y="363855"/>
                    <a:pt x="423863" y="359093"/>
                    <a:pt x="419100" y="356235"/>
                  </a:cubicBezTo>
                  <a:cubicBezTo>
                    <a:pt x="401003" y="340043"/>
                    <a:pt x="380048" y="326708"/>
                    <a:pt x="357188" y="317183"/>
                  </a:cubicBezTo>
                  <a:cubicBezTo>
                    <a:pt x="334328" y="307658"/>
                    <a:pt x="309563" y="302895"/>
                    <a:pt x="278130" y="301943"/>
                  </a:cubicBezTo>
                  <a:lnTo>
                    <a:pt x="224790" y="301943"/>
                  </a:lnTo>
                  <a:cubicBezTo>
                    <a:pt x="214313" y="300990"/>
                    <a:pt x="204788" y="299085"/>
                    <a:pt x="195263" y="294323"/>
                  </a:cubicBezTo>
                  <a:cubicBezTo>
                    <a:pt x="185738" y="289560"/>
                    <a:pt x="177165" y="283845"/>
                    <a:pt x="170498" y="276225"/>
                  </a:cubicBezTo>
                  <a:cubicBezTo>
                    <a:pt x="163830" y="269558"/>
                    <a:pt x="158115" y="260985"/>
                    <a:pt x="154305" y="251460"/>
                  </a:cubicBezTo>
                  <a:cubicBezTo>
                    <a:pt x="150495" y="241935"/>
                    <a:pt x="148590" y="232410"/>
                    <a:pt x="148590" y="220980"/>
                  </a:cubicBezTo>
                  <a:lnTo>
                    <a:pt x="148590" y="209550"/>
                  </a:lnTo>
                  <a:cubicBezTo>
                    <a:pt x="150495" y="200025"/>
                    <a:pt x="153353" y="191453"/>
                    <a:pt x="158115" y="182880"/>
                  </a:cubicBezTo>
                  <a:cubicBezTo>
                    <a:pt x="162878" y="174308"/>
                    <a:pt x="168593" y="166688"/>
                    <a:pt x="176213" y="160972"/>
                  </a:cubicBezTo>
                  <a:cubicBezTo>
                    <a:pt x="182880" y="155258"/>
                    <a:pt x="190500" y="150495"/>
                    <a:pt x="200025" y="146685"/>
                  </a:cubicBezTo>
                  <a:cubicBezTo>
                    <a:pt x="209550" y="142875"/>
                    <a:pt x="219075" y="141922"/>
                    <a:pt x="228600" y="141922"/>
                  </a:cubicBezTo>
                  <a:lnTo>
                    <a:pt x="266700" y="141922"/>
                  </a:lnTo>
                  <a:cubicBezTo>
                    <a:pt x="285750" y="141922"/>
                    <a:pt x="301943" y="147638"/>
                    <a:pt x="316230" y="159068"/>
                  </a:cubicBezTo>
                  <a:cubicBezTo>
                    <a:pt x="330518" y="171450"/>
                    <a:pt x="340043" y="185738"/>
                    <a:pt x="344805" y="203835"/>
                  </a:cubicBezTo>
                  <a:lnTo>
                    <a:pt x="353378" y="238125"/>
                  </a:lnTo>
                  <a:lnTo>
                    <a:pt x="483870" y="136208"/>
                  </a:lnTo>
                  <a:lnTo>
                    <a:pt x="461010" y="97155"/>
                  </a:lnTo>
                  <a:cubicBezTo>
                    <a:pt x="441007" y="67628"/>
                    <a:pt x="415290" y="43815"/>
                    <a:pt x="383857" y="26670"/>
                  </a:cubicBezTo>
                  <a:cubicBezTo>
                    <a:pt x="352425" y="9525"/>
                    <a:pt x="317182" y="0"/>
                    <a:pt x="279082" y="0"/>
                  </a:cubicBezTo>
                  <a:lnTo>
                    <a:pt x="217170" y="0"/>
                  </a:lnTo>
                  <a:cubicBezTo>
                    <a:pt x="179070" y="0"/>
                    <a:pt x="143828" y="8573"/>
                    <a:pt x="113348" y="26670"/>
                  </a:cubicBezTo>
                  <a:cubicBezTo>
                    <a:pt x="82868" y="43815"/>
                    <a:pt x="57150" y="67628"/>
                    <a:pt x="37148" y="97155"/>
                  </a:cubicBezTo>
                  <a:cubicBezTo>
                    <a:pt x="16193" y="128587"/>
                    <a:pt x="3810" y="163830"/>
                    <a:pt x="0" y="205740"/>
                  </a:cubicBezTo>
                  <a:lnTo>
                    <a:pt x="0" y="219075"/>
                  </a:lnTo>
                  <a:cubicBezTo>
                    <a:pt x="0" y="245745"/>
                    <a:pt x="4763" y="271463"/>
                    <a:pt x="13335" y="296228"/>
                  </a:cubicBezTo>
                  <a:cubicBezTo>
                    <a:pt x="21907" y="320040"/>
                    <a:pt x="35243" y="342900"/>
                    <a:pt x="50482" y="361950"/>
                  </a:cubicBezTo>
                  <a:cubicBezTo>
                    <a:pt x="58103" y="372428"/>
                    <a:pt x="67628" y="381953"/>
                    <a:pt x="77153" y="388620"/>
                  </a:cubicBezTo>
                  <a:cubicBezTo>
                    <a:pt x="95250" y="404813"/>
                    <a:pt x="116205" y="418148"/>
                    <a:pt x="139065" y="427673"/>
                  </a:cubicBezTo>
                  <a:cubicBezTo>
                    <a:pt x="161925" y="437198"/>
                    <a:pt x="187643" y="442913"/>
                    <a:pt x="217170" y="442913"/>
                  </a:cubicBezTo>
                  <a:lnTo>
                    <a:pt x="270510" y="442913"/>
                  </a:lnTo>
                  <a:cubicBezTo>
                    <a:pt x="280988" y="443865"/>
                    <a:pt x="290513" y="445770"/>
                    <a:pt x="300038" y="450533"/>
                  </a:cubicBezTo>
                  <a:cubicBezTo>
                    <a:pt x="309563" y="455295"/>
                    <a:pt x="318135" y="461010"/>
                    <a:pt x="324803" y="468630"/>
                  </a:cubicBezTo>
                  <a:cubicBezTo>
                    <a:pt x="331470" y="475298"/>
                    <a:pt x="337185" y="483870"/>
                    <a:pt x="340995" y="493395"/>
                  </a:cubicBezTo>
                  <a:cubicBezTo>
                    <a:pt x="344805" y="502920"/>
                    <a:pt x="346710" y="512445"/>
                    <a:pt x="346710" y="527685"/>
                  </a:cubicBezTo>
                  <a:cubicBezTo>
                    <a:pt x="345757" y="531495"/>
                    <a:pt x="345757" y="534353"/>
                    <a:pt x="345757" y="535305"/>
                  </a:cubicBezTo>
                  <a:cubicBezTo>
                    <a:pt x="342900" y="554355"/>
                    <a:pt x="334328" y="570548"/>
                    <a:pt x="319088" y="583883"/>
                  </a:cubicBezTo>
                  <a:cubicBezTo>
                    <a:pt x="303848" y="597218"/>
                    <a:pt x="287655" y="602933"/>
                    <a:pt x="266700" y="602933"/>
                  </a:cubicBezTo>
                  <a:lnTo>
                    <a:pt x="228600" y="602933"/>
                  </a:lnTo>
                  <a:cubicBezTo>
                    <a:pt x="218123" y="602933"/>
                    <a:pt x="209550" y="601028"/>
                    <a:pt x="200978" y="598170"/>
                  </a:cubicBezTo>
                  <a:cubicBezTo>
                    <a:pt x="192405" y="594360"/>
                    <a:pt x="184785" y="590550"/>
                    <a:pt x="177165" y="583883"/>
                  </a:cubicBezTo>
                  <a:cubicBezTo>
                    <a:pt x="169545" y="577215"/>
                    <a:pt x="163830" y="570548"/>
                    <a:pt x="159068" y="561975"/>
                  </a:cubicBezTo>
                  <a:cubicBezTo>
                    <a:pt x="154305" y="553403"/>
                    <a:pt x="151448" y="545783"/>
                    <a:pt x="149543" y="536258"/>
                  </a:cubicBezTo>
                  <a:lnTo>
                    <a:pt x="143828" y="498158"/>
                  </a:lnTo>
                  <a:lnTo>
                    <a:pt x="10478" y="601980"/>
                  </a:lnTo>
                  <a:lnTo>
                    <a:pt x="19050" y="619125"/>
                  </a:lnTo>
                  <a:cubicBezTo>
                    <a:pt x="24765" y="630555"/>
                    <a:pt x="29528" y="640080"/>
                    <a:pt x="35243" y="648653"/>
                  </a:cubicBezTo>
                  <a:cubicBezTo>
                    <a:pt x="55245" y="678180"/>
                    <a:pt x="80963" y="701993"/>
                    <a:pt x="111443" y="719138"/>
                  </a:cubicBezTo>
                  <a:cubicBezTo>
                    <a:pt x="142875" y="736283"/>
                    <a:pt x="178118" y="745808"/>
                    <a:pt x="215265" y="745808"/>
                  </a:cubicBezTo>
                  <a:lnTo>
                    <a:pt x="278130" y="745808"/>
                  </a:lnTo>
                  <a:cubicBezTo>
                    <a:pt x="316230" y="745808"/>
                    <a:pt x="351473" y="737235"/>
                    <a:pt x="381953" y="719138"/>
                  </a:cubicBezTo>
                  <a:cubicBezTo>
                    <a:pt x="412432" y="701993"/>
                    <a:pt x="438150" y="678180"/>
                    <a:pt x="458153" y="648653"/>
                  </a:cubicBezTo>
                  <a:cubicBezTo>
                    <a:pt x="480060" y="616268"/>
                    <a:pt x="492443" y="580073"/>
                    <a:pt x="494348" y="543878"/>
                  </a:cubicBezTo>
                  <a:cubicBezTo>
                    <a:pt x="495300" y="539115"/>
                    <a:pt x="495300" y="533400"/>
                    <a:pt x="495300" y="525780"/>
                  </a:cubicBezTo>
                  <a:cubicBezTo>
                    <a:pt x="497205" y="498158"/>
                    <a:pt x="492443" y="471488"/>
                    <a:pt x="482918" y="4476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C08770-4A02-91AA-693A-450C390C66D8}"/>
                </a:ext>
              </a:extLst>
            </p:cNvPr>
            <p:cNvSpPr/>
            <p:nvPr/>
          </p:nvSpPr>
          <p:spPr>
            <a:xfrm>
              <a:off x="2451734" y="2802254"/>
              <a:ext cx="886777" cy="1214437"/>
            </a:xfrm>
            <a:custGeom>
              <a:avLst/>
              <a:gdLst>
                <a:gd name="connsiteX0" fmla="*/ 781050 w 886777"/>
                <a:gd name="connsiteY0" fmla="*/ 698183 h 1214437"/>
                <a:gd name="connsiteX1" fmla="*/ 852488 w 886777"/>
                <a:gd name="connsiteY1" fmla="*/ 556260 h 1214437"/>
                <a:gd name="connsiteX2" fmla="*/ 859155 w 886777"/>
                <a:gd name="connsiteY2" fmla="*/ 531495 h 1214437"/>
                <a:gd name="connsiteX3" fmla="*/ 860108 w 886777"/>
                <a:gd name="connsiteY3" fmla="*/ 522923 h 1214437"/>
                <a:gd name="connsiteX4" fmla="*/ 863918 w 886777"/>
                <a:gd name="connsiteY4" fmla="*/ 501967 h 1214437"/>
                <a:gd name="connsiteX5" fmla="*/ 864870 w 886777"/>
                <a:gd name="connsiteY5" fmla="*/ 490538 h 1214437"/>
                <a:gd name="connsiteX6" fmla="*/ 865823 w 886777"/>
                <a:gd name="connsiteY6" fmla="*/ 482917 h 1214437"/>
                <a:gd name="connsiteX7" fmla="*/ 867728 w 886777"/>
                <a:gd name="connsiteY7" fmla="*/ 459105 h 1214437"/>
                <a:gd name="connsiteX8" fmla="*/ 867728 w 886777"/>
                <a:gd name="connsiteY8" fmla="*/ 415290 h 1214437"/>
                <a:gd name="connsiteX9" fmla="*/ 865823 w 886777"/>
                <a:gd name="connsiteY9" fmla="*/ 389573 h 1214437"/>
                <a:gd name="connsiteX10" fmla="*/ 863918 w 886777"/>
                <a:gd name="connsiteY10" fmla="*/ 373380 h 1214437"/>
                <a:gd name="connsiteX11" fmla="*/ 860108 w 886777"/>
                <a:gd name="connsiteY11" fmla="*/ 354330 h 1214437"/>
                <a:gd name="connsiteX12" fmla="*/ 858203 w 886777"/>
                <a:gd name="connsiteY12" fmla="*/ 341948 h 1214437"/>
                <a:gd name="connsiteX13" fmla="*/ 857250 w 886777"/>
                <a:gd name="connsiteY13" fmla="*/ 339090 h 1214437"/>
                <a:gd name="connsiteX14" fmla="*/ 854393 w 886777"/>
                <a:gd name="connsiteY14" fmla="*/ 328613 h 1214437"/>
                <a:gd name="connsiteX15" fmla="*/ 850583 w 886777"/>
                <a:gd name="connsiteY15" fmla="*/ 313373 h 1214437"/>
                <a:gd name="connsiteX16" fmla="*/ 665798 w 886777"/>
                <a:gd name="connsiteY16" fmla="*/ 71438 h 1214437"/>
                <a:gd name="connsiteX17" fmla="*/ 544830 w 886777"/>
                <a:gd name="connsiteY17" fmla="*/ 19050 h 1214437"/>
                <a:gd name="connsiteX18" fmla="*/ 403860 w 886777"/>
                <a:gd name="connsiteY18" fmla="*/ 0 h 1214437"/>
                <a:gd name="connsiteX19" fmla="*/ 0 w 886777"/>
                <a:gd name="connsiteY19" fmla="*/ 0 h 1214437"/>
                <a:gd name="connsiteX20" fmla="*/ 0 w 886777"/>
                <a:gd name="connsiteY20" fmla="*/ 1214438 h 1214437"/>
                <a:gd name="connsiteX21" fmla="*/ 229553 w 886777"/>
                <a:gd name="connsiteY21" fmla="*/ 1214438 h 1214437"/>
                <a:gd name="connsiteX22" fmla="*/ 229553 w 886777"/>
                <a:gd name="connsiteY22" fmla="*/ 874395 h 1214437"/>
                <a:gd name="connsiteX23" fmla="*/ 403860 w 886777"/>
                <a:gd name="connsiteY23" fmla="*/ 874395 h 1214437"/>
                <a:gd name="connsiteX24" fmla="*/ 447675 w 886777"/>
                <a:gd name="connsiteY24" fmla="*/ 872490 h 1214437"/>
                <a:gd name="connsiteX25" fmla="*/ 464820 w 886777"/>
                <a:gd name="connsiteY25" fmla="*/ 870585 h 1214437"/>
                <a:gd name="connsiteX26" fmla="*/ 640080 w 886777"/>
                <a:gd name="connsiteY26" fmla="*/ 1214438 h 1214437"/>
                <a:gd name="connsiteX27" fmla="*/ 886778 w 886777"/>
                <a:gd name="connsiteY27" fmla="*/ 1214438 h 1214437"/>
                <a:gd name="connsiteX28" fmla="*/ 674370 w 886777"/>
                <a:gd name="connsiteY28" fmla="*/ 796290 h 1214437"/>
                <a:gd name="connsiteX29" fmla="*/ 781050 w 886777"/>
                <a:gd name="connsiteY29" fmla="*/ 698183 h 1214437"/>
                <a:gd name="connsiteX30" fmla="*/ 632460 w 886777"/>
                <a:gd name="connsiteY30" fmla="*/ 435292 h 1214437"/>
                <a:gd name="connsiteX31" fmla="*/ 616268 w 886777"/>
                <a:gd name="connsiteY31" fmla="*/ 520065 h 1214437"/>
                <a:gd name="connsiteX32" fmla="*/ 571500 w 886777"/>
                <a:gd name="connsiteY32" fmla="*/ 594360 h 1214437"/>
                <a:gd name="connsiteX33" fmla="*/ 506730 w 886777"/>
                <a:gd name="connsiteY33" fmla="*/ 644843 h 1214437"/>
                <a:gd name="connsiteX34" fmla="*/ 425768 w 886777"/>
                <a:gd name="connsiteY34" fmla="*/ 663893 h 1214437"/>
                <a:gd name="connsiteX35" fmla="*/ 231458 w 886777"/>
                <a:gd name="connsiteY35" fmla="*/ 663893 h 1214437"/>
                <a:gd name="connsiteX36" fmla="*/ 231458 w 886777"/>
                <a:gd name="connsiteY36" fmla="*/ 208598 h 1214437"/>
                <a:gd name="connsiteX37" fmla="*/ 424815 w 886777"/>
                <a:gd name="connsiteY37" fmla="*/ 208598 h 1214437"/>
                <a:gd name="connsiteX38" fmla="*/ 505778 w 886777"/>
                <a:gd name="connsiteY38" fmla="*/ 227648 h 1214437"/>
                <a:gd name="connsiteX39" fmla="*/ 571500 w 886777"/>
                <a:gd name="connsiteY39" fmla="*/ 278130 h 1214437"/>
                <a:gd name="connsiteX40" fmla="*/ 616268 w 886777"/>
                <a:gd name="connsiteY40" fmla="*/ 351473 h 1214437"/>
                <a:gd name="connsiteX41" fmla="*/ 632460 w 886777"/>
                <a:gd name="connsiteY41" fmla="*/ 435292 h 121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6777" h="1214437">
                  <a:moveTo>
                    <a:pt x="781050" y="698183"/>
                  </a:moveTo>
                  <a:cubicBezTo>
                    <a:pt x="812483" y="657225"/>
                    <a:pt x="835343" y="611505"/>
                    <a:pt x="852488" y="556260"/>
                  </a:cubicBezTo>
                  <a:cubicBezTo>
                    <a:pt x="853440" y="550545"/>
                    <a:pt x="855345" y="541973"/>
                    <a:pt x="859155" y="531495"/>
                  </a:cubicBezTo>
                  <a:lnTo>
                    <a:pt x="860108" y="522923"/>
                  </a:lnTo>
                  <a:cubicBezTo>
                    <a:pt x="862013" y="516255"/>
                    <a:pt x="863918" y="508635"/>
                    <a:pt x="863918" y="501967"/>
                  </a:cubicBezTo>
                  <a:cubicBezTo>
                    <a:pt x="863918" y="498158"/>
                    <a:pt x="864870" y="495300"/>
                    <a:pt x="864870" y="490538"/>
                  </a:cubicBezTo>
                  <a:lnTo>
                    <a:pt x="865823" y="482917"/>
                  </a:lnTo>
                  <a:cubicBezTo>
                    <a:pt x="866775" y="474345"/>
                    <a:pt x="867728" y="466725"/>
                    <a:pt x="867728" y="459105"/>
                  </a:cubicBezTo>
                  <a:lnTo>
                    <a:pt x="867728" y="415290"/>
                  </a:lnTo>
                  <a:cubicBezTo>
                    <a:pt x="867728" y="407670"/>
                    <a:pt x="866775" y="400050"/>
                    <a:pt x="865823" y="389573"/>
                  </a:cubicBezTo>
                  <a:cubicBezTo>
                    <a:pt x="864870" y="383858"/>
                    <a:pt x="863918" y="379095"/>
                    <a:pt x="863918" y="373380"/>
                  </a:cubicBezTo>
                  <a:cubicBezTo>
                    <a:pt x="862965" y="365760"/>
                    <a:pt x="862013" y="358140"/>
                    <a:pt x="860108" y="354330"/>
                  </a:cubicBezTo>
                  <a:lnTo>
                    <a:pt x="858203" y="341948"/>
                  </a:lnTo>
                  <a:lnTo>
                    <a:pt x="857250" y="339090"/>
                  </a:lnTo>
                  <a:cubicBezTo>
                    <a:pt x="855345" y="335280"/>
                    <a:pt x="854393" y="332423"/>
                    <a:pt x="854393" y="328613"/>
                  </a:cubicBezTo>
                  <a:cubicBezTo>
                    <a:pt x="853440" y="324803"/>
                    <a:pt x="852488" y="320992"/>
                    <a:pt x="850583" y="313373"/>
                  </a:cubicBezTo>
                  <a:cubicBezTo>
                    <a:pt x="819150" y="210503"/>
                    <a:pt x="757238" y="128588"/>
                    <a:pt x="665798" y="71438"/>
                  </a:cubicBezTo>
                  <a:cubicBezTo>
                    <a:pt x="629603" y="49530"/>
                    <a:pt x="588645" y="31433"/>
                    <a:pt x="544830" y="19050"/>
                  </a:cubicBezTo>
                  <a:cubicBezTo>
                    <a:pt x="501015" y="5715"/>
                    <a:pt x="453390" y="0"/>
                    <a:pt x="403860" y="0"/>
                  </a:cubicBezTo>
                  <a:lnTo>
                    <a:pt x="0" y="0"/>
                  </a:lnTo>
                  <a:lnTo>
                    <a:pt x="0" y="1214438"/>
                  </a:lnTo>
                  <a:lnTo>
                    <a:pt x="229553" y="1214438"/>
                  </a:lnTo>
                  <a:lnTo>
                    <a:pt x="229553" y="874395"/>
                  </a:lnTo>
                  <a:lnTo>
                    <a:pt x="403860" y="874395"/>
                  </a:lnTo>
                  <a:cubicBezTo>
                    <a:pt x="421005" y="874395"/>
                    <a:pt x="435293" y="873443"/>
                    <a:pt x="447675" y="872490"/>
                  </a:cubicBezTo>
                  <a:cubicBezTo>
                    <a:pt x="453390" y="871538"/>
                    <a:pt x="459105" y="871538"/>
                    <a:pt x="464820" y="870585"/>
                  </a:cubicBezTo>
                  <a:lnTo>
                    <a:pt x="640080" y="1214438"/>
                  </a:lnTo>
                  <a:lnTo>
                    <a:pt x="886778" y="1214438"/>
                  </a:lnTo>
                  <a:lnTo>
                    <a:pt x="674370" y="796290"/>
                  </a:lnTo>
                  <a:cubicBezTo>
                    <a:pt x="717233" y="769620"/>
                    <a:pt x="752475" y="736283"/>
                    <a:pt x="781050" y="698183"/>
                  </a:cubicBezTo>
                  <a:close/>
                  <a:moveTo>
                    <a:pt x="632460" y="435292"/>
                  </a:moveTo>
                  <a:cubicBezTo>
                    <a:pt x="632460" y="464820"/>
                    <a:pt x="626745" y="493395"/>
                    <a:pt x="616268" y="520065"/>
                  </a:cubicBezTo>
                  <a:cubicBezTo>
                    <a:pt x="604838" y="547688"/>
                    <a:pt x="589598" y="572453"/>
                    <a:pt x="571500" y="594360"/>
                  </a:cubicBezTo>
                  <a:cubicBezTo>
                    <a:pt x="553403" y="615315"/>
                    <a:pt x="531495" y="632460"/>
                    <a:pt x="506730" y="644843"/>
                  </a:cubicBezTo>
                  <a:cubicBezTo>
                    <a:pt x="482918" y="657225"/>
                    <a:pt x="455295" y="663893"/>
                    <a:pt x="425768" y="663893"/>
                  </a:cubicBezTo>
                  <a:lnTo>
                    <a:pt x="231458" y="663893"/>
                  </a:lnTo>
                  <a:lnTo>
                    <a:pt x="231458" y="208598"/>
                  </a:lnTo>
                  <a:lnTo>
                    <a:pt x="424815" y="208598"/>
                  </a:lnTo>
                  <a:cubicBezTo>
                    <a:pt x="454343" y="208598"/>
                    <a:pt x="481013" y="215265"/>
                    <a:pt x="505778" y="227648"/>
                  </a:cubicBezTo>
                  <a:cubicBezTo>
                    <a:pt x="530543" y="240030"/>
                    <a:pt x="552450" y="257175"/>
                    <a:pt x="571500" y="278130"/>
                  </a:cubicBezTo>
                  <a:cubicBezTo>
                    <a:pt x="589598" y="299085"/>
                    <a:pt x="604838" y="323850"/>
                    <a:pt x="616268" y="351473"/>
                  </a:cubicBezTo>
                  <a:cubicBezTo>
                    <a:pt x="626745" y="379095"/>
                    <a:pt x="632460" y="407670"/>
                    <a:pt x="632460" y="4352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A9DAAC-E209-EE9B-6403-374392F9EE27}"/>
                </a:ext>
              </a:extLst>
            </p:cNvPr>
            <p:cNvSpPr/>
            <p:nvPr/>
          </p:nvSpPr>
          <p:spPr>
            <a:xfrm>
              <a:off x="3741419" y="2803207"/>
              <a:ext cx="230504" cy="1211580"/>
            </a:xfrm>
            <a:custGeom>
              <a:avLst/>
              <a:gdLst>
                <a:gd name="connsiteX0" fmla="*/ 0 w 230504"/>
                <a:gd name="connsiteY0" fmla="*/ 0 h 1211580"/>
                <a:gd name="connsiteX1" fmla="*/ 230505 w 230504"/>
                <a:gd name="connsiteY1" fmla="*/ 0 h 1211580"/>
                <a:gd name="connsiteX2" fmla="*/ 230505 w 230504"/>
                <a:gd name="connsiteY2" fmla="*/ 1211580 h 1211580"/>
                <a:gd name="connsiteX3" fmla="*/ 0 w 230504"/>
                <a:gd name="connsiteY3" fmla="*/ 1211580 h 12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504" h="1211580">
                  <a:moveTo>
                    <a:pt x="0" y="0"/>
                  </a:moveTo>
                  <a:lnTo>
                    <a:pt x="230505" y="0"/>
                  </a:lnTo>
                  <a:lnTo>
                    <a:pt x="230505" y="1211580"/>
                  </a:lnTo>
                  <a:lnTo>
                    <a:pt x="0" y="12115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0B854B-576C-DB3A-A845-B9E4B884E386}"/>
                </a:ext>
              </a:extLst>
            </p:cNvPr>
            <p:cNvSpPr/>
            <p:nvPr/>
          </p:nvSpPr>
          <p:spPr>
            <a:xfrm>
              <a:off x="4324349" y="2804159"/>
              <a:ext cx="1026794" cy="1268730"/>
            </a:xfrm>
            <a:custGeom>
              <a:avLst/>
              <a:gdLst>
                <a:gd name="connsiteX0" fmla="*/ 513397 w 1026794"/>
                <a:gd name="connsiteY0" fmla="*/ 670560 h 1268730"/>
                <a:gd name="connsiteX1" fmla="*/ 241935 w 1026794"/>
                <a:gd name="connsiteY1" fmla="*/ 0 h 1268730"/>
                <a:gd name="connsiteX2" fmla="*/ 0 w 1026794"/>
                <a:gd name="connsiteY2" fmla="*/ 0 h 1268730"/>
                <a:gd name="connsiteX3" fmla="*/ 513397 w 1026794"/>
                <a:gd name="connsiteY3" fmla="*/ 1268730 h 1268730"/>
                <a:gd name="connsiteX4" fmla="*/ 1026795 w 1026794"/>
                <a:gd name="connsiteY4" fmla="*/ 0 h 1268730"/>
                <a:gd name="connsiteX5" fmla="*/ 785813 w 1026794"/>
                <a:gd name="connsiteY5" fmla="*/ 0 h 126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794" h="1268730">
                  <a:moveTo>
                    <a:pt x="513397" y="670560"/>
                  </a:moveTo>
                  <a:lnTo>
                    <a:pt x="241935" y="0"/>
                  </a:lnTo>
                  <a:lnTo>
                    <a:pt x="0" y="0"/>
                  </a:lnTo>
                  <a:lnTo>
                    <a:pt x="513397" y="1268730"/>
                  </a:lnTo>
                  <a:lnTo>
                    <a:pt x="1026795" y="0"/>
                  </a:lnTo>
                  <a:lnTo>
                    <a:pt x="78581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E3383FD-8BA8-DF09-564C-AF8D8BCA0799}"/>
                </a:ext>
              </a:extLst>
            </p:cNvPr>
            <p:cNvSpPr/>
            <p:nvPr/>
          </p:nvSpPr>
          <p:spPr>
            <a:xfrm>
              <a:off x="5705474" y="2803207"/>
              <a:ext cx="229552" cy="1211580"/>
            </a:xfrm>
            <a:custGeom>
              <a:avLst/>
              <a:gdLst>
                <a:gd name="connsiteX0" fmla="*/ 0 w 229552"/>
                <a:gd name="connsiteY0" fmla="*/ 0 h 1211580"/>
                <a:gd name="connsiteX1" fmla="*/ 229553 w 229552"/>
                <a:gd name="connsiteY1" fmla="*/ 0 h 1211580"/>
                <a:gd name="connsiteX2" fmla="*/ 229553 w 229552"/>
                <a:gd name="connsiteY2" fmla="*/ 1211580 h 1211580"/>
                <a:gd name="connsiteX3" fmla="*/ 0 w 229552"/>
                <a:gd name="connsiteY3" fmla="*/ 1211580 h 12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" h="1211580">
                  <a:moveTo>
                    <a:pt x="0" y="0"/>
                  </a:moveTo>
                  <a:lnTo>
                    <a:pt x="229553" y="0"/>
                  </a:lnTo>
                  <a:lnTo>
                    <a:pt x="229553" y="1211580"/>
                  </a:lnTo>
                  <a:lnTo>
                    <a:pt x="0" y="12115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06ADD4-2E39-22DE-093F-858B01E7FE01}"/>
                </a:ext>
              </a:extLst>
            </p:cNvPr>
            <p:cNvSpPr/>
            <p:nvPr/>
          </p:nvSpPr>
          <p:spPr>
            <a:xfrm>
              <a:off x="7517129" y="2801302"/>
              <a:ext cx="886777" cy="1214437"/>
            </a:xfrm>
            <a:custGeom>
              <a:avLst/>
              <a:gdLst>
                <a:gd name="connsiteX0" fmla="*/ 675322 w 886777"/>
                <a:gd name="connsiteY0" fmla="*/ 797243 h 1214437"/>
                <a:gd name="connsiteX1" fmla="*/ 781050 w 886777"/>
                <a:gd name="connsiteY1" fmla="*/ 700088 h 1214437"/>
                <a:gd name="connsiteX2" fmla="*/ 852488 w 886777"/>
                <a:gd name="connsiteY2" fmla="*/ 558165 h 1214437"/>
                <a:gd name="connsiteX3" fmla="*/ 859155 w 886777"/>
                <a:gd name="connsiteY3" fmla="*/ 533400 h 1214437"/>
                <a:gd name="connsiteX4" fmla="*/ 860107 w 886777"/>
                <a:gd name="connsiteY4" fmla="*/ 524827 h 1214437"/>
                <a:gd name="connsiteX5" fmla="*/ 863918 w 886777"/>
                <a:gd name="connsiteY5" fmla="*/ 503872 h 1214437"/>
                <a:gd name="connsiteX6" fmla="*/ 863918 w 886777"/>
                <a:gd name="connsiteY6" fmla="*/ 500063 h 1214437"/>
                <a:gd name="connsiteX7" fmla="*/ 865822 w 886777"/>
                <a:gd name="connsiteY7" fmla="*/ 484822 h 1214437"/>
                <a:gd name="connsiteX8" fmla="*/ 867727 w 886777"/>
                <a:gd name="connsiteY8" fmla="*/ 461010 h 1214437"/>
                <a:gd name="connsiteX9" fmla="*/ 867727 w 886777"/>
                <a:gd name="connsiteY9" fmla="*/ 417195 h 1214437"/>
                <a:gd name="connsiteX10" fmla="*/ 865822 w 886777"/>
                <a:gd name="connsiteY10" fmla="*/ 392430 h 1214437"/>
                <a:gd name="connsiteX11" fmla="*/ 863918 w 886777"/>
                <a:gd name="connsiteY11" fmla="*/ 376238 h 1214437"/>
                <a:gd name="connsiteX12" fmla="*/ 860107 w 886777"/>
                <a:gd name="connsiteY12" fmla="*/ 356235 h 1214437"/>
                <a:gd name="connsiteX13" fmla="*/ 858202 w 886777"/>
                <a:gd name="connsiteY13" fmla="*/ 341947 h 1214437"/>
                <a:gd name="connsiteX14" fmla="*/ 854393 w 886777"/>
                <a:gd name="connsiteY14" fmla="*/ 331470 h 1214437"/>
                <a:gd name="connsiteX15" fmla="*/ 851535 w 886777"/>
                <a:gd name="connsiteY15" fmla="*/ 320040 h 1214437"/>
                <a:gd name="connsiteX16" fmla="*/ 850582 w 886777"/>
                <a:gd name="connsiteY16" fmla="*/ 313372 h 1214437"/>
                <a:gd name="connsiteX17" fmla="*/ 665797 w 886777"/>
                <a:gd name="connsiteY17" fmla="*/ 71438 h 1214437"/>
                <a:gd name="connsiteX18" fmla="*/ 544830 w 886777"/>
                <a:gd name="connsiteY18" fmla="*/ 19050 h 1214437"/>
                <a:gd name="connsiteX19" fmla="*/ 403860 w 886777"/>
                <a:gd name="connsiteY19" fmla="*/ 0 h 1214437"/>
                <a:gd name="connsiteX20" fmla="*/ 0 w 886777"/>
                <a:gd name="connsiteY20" fmla="*/ 0 h 1214437"/>
                <a:gd name="connsiteX21" fmla="*/ 0 w 886777"/>
                <a:gd name="connsiteY21" fmla="*/ 1214438 h 1214437"/>
                <a:gd name="connsiteX22" fmla="*/ 229552 w 886777"/>
                <a:gd name="connsiteY22" fmla="*/ 1214438 h 1214437"/>
                <a:gd name="connsiteX23" fmla="*/ 229552 w 886777"/>
                <a:gd name="connsiteY23" fmla="*/ 874395 h 1214437"/>
                <a:gd name="connsiteX24" fmla="*/ 403860 w 886777"/>
                <a:gd name="connsiteY24" fmla="*/ 874395 h 1214437"/>
                <a:gd name="connsiteX25" fmla="*/ 447675 w 886777"/>
                <a:gd name="connsiteY25" fmla="*/ 872490 h 1214437"/>
                <a:gd name="connsiteX26" fmla="*/ 464820 w 886777"/>
                <a:gd name="connsiteY26" fmla="*/ 870585 h 1214437"/>
                <a:gd name="connsiteX27" fmla="*/ 640080 w 886777"/>
                <a:gd name="connsiteY27" fmla="*/ 1214438 h 1214437"/>
                <a:gd name="connsiteX28" fmla="*/ 886777 w 886777"/>
                <a:gd name="connsiteY28" fmla="*/ 1214438 h 1214437"/>
                <a:gd name="connsiteX29" fmla="*/ 675322 w 886777"/>
                <a:gd name="connsiteY29" fmla="*/ 797243 h 1214437"/>
                <a:gd name="connsiteX30" fmla="*/ 631507 w 886777"/>
                <a:gd name="connsiteY30" fmla="*/ 436245 h 1214437"/>
                <a:gd name="connsiteX31" fmla="*/ 614363 w 886777"/>
                <a:gd name="connsiteY31" fmla="*/ 521017 h 1214437"/>
                <a:gd name="connsiteX32" fmla="*/ 569595 w 886777"/>
                <a:gd name="connsiteY32" fmla="*/ 595313 h 1214437"/>
                <a:gd name="connsiteX33" fmla="*/ 504825 w 886777"/>
                <a:gd name="connsiteY33" fmla="*/ 645795 h 1214437"/>
                <a:gd name="connsiteX34" fmla="*/ 423863 w 886777"/>
                <a:gd name="connsiteY34" fmla="*/ 664845 h 1214437"/>
                <a:gd name="connsiteX35" fmla="*/ 230505 w 886777"/>
                <a:gd name="connsiteY35" fmla="*/ 664845 h 1214437"/>
                <a:gd name="connsiteX36" fmla="*/ 230505 w 886777"/>
                <a:gd name="connsiteY36" fmla="*/ 209550 h 1214437"/>
                <a:gd name="connsiteX37" fmla="*/ 423863 w 886777"/>
                <a:gd name="connsiteY37" fmla="*/ 209550 h 1214437"/>
                <a:gd name="connsiteX38" fmla="*/ 504825 w 886777"/>
                <a:gd name="connsiteY38" fmla="*/ 228600 h 1214437"/>
                <a:gd name="connsiteX39" fmla="*/ 570547 w 886777"/>
                <a:gd name="connsiteY39" fmla="*/ 279082 h 1214437"/>
                <a:gd name="connsiteX40" fmla="*/ 615315 w 886777"/>
                <a:gd name="connsiteY40" fmla="*/ 352425 h 1214437"/>
                <a:gd name="connsiteX41" fmla="*/ 631507 w 886777"/>
                <a:gd name="connsiteY41" fmla="*/ 436245 h 121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6777" h="1214437">
                  <a:moveTo>
                    <a:pt x="675322" y="797243"/>
                  </a:moveTo>
                  <a:cubicBezTo>
                    <a:pt x="716280" y="770572"/>
                    <a:pt x="751522" y="737235"/>
                    <a:pt x="781050" y="700088"/>
                  </a:cubicBezTo>
                  <a:cubicBezTo>
                    <a:pt x="812482" y="659130"/>
                    <a:pt x="835343" y="612457"/>
                    <a:pt x="852488" y="558165"/>
                  </a:cubicBezTo>
                  <a:cubicBezTo>
                    <a:pt x="853440" y="552450"/>
                    <a:pt x="855345" y="543877"/>
                    <a:pt x="859155" y="533400"/>
                  </a:cubicBezTo>
                  <a:lnTo>
                    <a:pt x="860107" y="524827"/>
                  </a:lnTo>
                  <a:cubicBezTo>
                    <a:pt x="862013" y="517207"/>
                    <a:pt x="863918" y="510540"/>
                    <a:pt x="863918" y="503872"/>
                  </a:cubicBezTo>
                  <a:lnTo>
                    <a:pt x="863918" y="500063"/>
                  </a:lnTo>
                  <a:cubicBezTo>
                    <a:pt x="864870" y="496252"/>
                    <a:pt x="864870" y="490538"/>
                    <a:pt x="865822" y="484822"/>
                  </a:cubicBezTo>
                  <a:cubicBezTo>
                    <a:pt x="866775" y="477202"/>
                    <a:pt x="867727" y="468630"/>
                    <a:pt x="867727" y="461010"/>
                  </a:cubicBezTo>
                  <a:lnTo>
                    <a:pt x="867727" y="417195"/>
                  </a:lnTo>
                  <a:cubicBezTo>
                    <a:pt x="867727" y="409575"/>
                    <a:pt x="866775" y="401955"/>
                    <a:pt x="865822" y="392430"/>
                  </a:cubicBezTo>
                  <a:cubicBezTo>
                    <a:pt x="864870" y="386715"/>
                    <a:pt x="864870" y="381000"/>
                    <a:pt x="863918" y="376238"/>
                  </a:cubicBezTo>
                  <a:cubicBezTo>
                    <a:pt x="862965" y="368617"/>
                    <a:pt x="862013" y="360997"/>
                    <a:pt x="860107" y="356235"/>
                  </a:cubicBezTo>
                  <a:lnTo>
                    <a:pt x="858202" y="341947"/>
                  </a:lnTo>
                  <a:cubicBezTo>
                    <a:pt x="856297" y="338138"/>
                    <a:pt x="855345" y="335280"/>
                    <a:pt x="854393" y="331470"/>
                  </a:cubicBezTo>
                  <a:cubicBezTo>
                    <a:pt x="853440" y="328613"/>
                    <a:pt x="852488" y="324802"/>
                    <a:pt x="851535" y="320040"/>
                  </a:cubicBezTo>
                  <a:lnTo>
                    <a:pt x="850582" y="313372"/>
                  </a:lnTo>
                  <a:cubicBezTo>
                    <a:pt x="819150" y="210502"/>
                    <a:pt x="757238" y="128588"/>
                    <a:pt x="665797" y="71438"/>
                  </a:cubicBezTo>
                  <a:cubicBezTo>
                    <a:pt x="628650" y="49530"/>
                    <a:pt x="588645" y="31432"/>
                    <a:pt x="544830" y="19050"/>
                  </a:cubicBezTo>
                  <a:cubicBezTo>
                    <a:pt x="501015" y="5715"/>
                    <a:pt x="453390" y="0"/>
                    <a:pt x="403860" y="0"/>
                  </a:cubicBezTo>
                  <a:lnTo>
                    <a:pt x="0" y="0"/>
                  </a:lnTo>
                  <a:lnTo>
                    <a:pt x="0" y="1214438"/>
                  </a:lnTo>
                  <a:lnTo>
                    <a:pt x="229552" y="1214438"/>
                  </a:lnTo>
                  <a:lnTo>
                    <a:pt x="229552" y="874395"/>
                  </a:lnTo>
                  <a:lnTo>
                    <a:pt x="403860" y="874395"/>
                  </a:lnTo>
                  <a:cubicBezTo>
                    <a:pt x="421005" y="874395"/>
                    <a:pt x="435293" y="873443"/>
                    <a:pt x="447675" y="872490"/>
                  </a:cubicBezTo>
                  <a:cubicBezTo>
                    <a:pt x="453390" y="871538"/>
                    <a:pt x="459105" y="871538"/>
                    <a:pt x="464820" y="870585"/>
                  </a:cubicBezTo>
                  <a:lnTo>
                    <a:pt x="640080" y="1214438"/>
                  </a:lnTo>
                  <a:lnTo>
                    <a:pt x="886777" y="1214438"/>
                  </a:lnTo>
                  <a:lnTo>
                    <a:pt x="675322" y="797243"/>
                  </a:lnTo>
                  <a:close/>
                  <a:moveTo>
                    <a:pt x="631507" y="436245"/>
                  </a:moveTo>
                  <a:cubicBezTo>
                    <a:pt x="631507" y="465772"/>
                    <a:pt x="625793" y="494347"/>
                    <a:pt x="614363" y="521017"/>
                  </a:cubicBezTo>
                  <a:cubicBezTo>
                    <a:pt x="602932" y="548640"/>
                    <a:pt x="587693" y="573405"/>
                    <a:pt x="569595" y="595313"/>
                  </a:cubicBezTo>
                  <a:cubicBezTo>
                    <a:pt x="551497" y="616268"/>
                    <a:pt x="529590" y="633413"/>
                    <a:pt x="504825" y="645795"/>
                  </a:cubicBezTo>
                  <a:cubicBezTo>
                    <a:pt x="480060" y="658177"/>
                    <a:pt x="453390" y="664845"/>
                    <a:pt x="423863" y="664845"/>
                  </a:cubicBezTo>
                  <a:lnTo>
                    <a:pt x="230505" y="664845"/>
                  </a:lnTo>
                  <a:lnTo>
                    <a:pt x="230505" y="209550"/>
                  </a:lnTo>
                  <a:lnTo>
                    <a:pt x="423863" y="209550"/>
                  </a:lnTo>
                  <a:cubicBezTo>
                    <a:pt x="453390" y="209550"/>
                    <a:pt x="480060" y="216217"/>
                    <a:pt x="504825" y="228600"/>
                  </a:cubicBezTo>
                  <a:cubicBezTo>
                    <a:pt x="529590" y="240982"/>
                    <a:pt x="551497" y="258127"/>
                    <a:pt x="570547" y="279082"/>
                  </a:cubicBezTo>
                  <a:cubicBezTo>
                    <a:pt x="589597" y="300038"/>
                    <a:pt x="603885" y="324802"/>
                    <a:pt x="615315" y="352425"/>
                  </a:cubicBezTo>
                  <a:cubicBezTo>
                    <a:pt x="625793" y="380047"/>
                    <a:pt x="631507" y="408622"/>
                    <a:pt x="631507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D6BA6-7787-3B8E-C78A-3BE681E34556}"/>
                </a:ext>
              </a:extLst>
            </p:cNvPr>
            <p:cNvSpPr/>
            <p:nvPr/>
          </p:nvSpPr>
          <p:spPr>
            <a:xfrm>
              <a:off x="2443162" y="4359592"/>
              <a:ext cx="782002" cy="925829"/>
            </a:xfrm>
            <a:custGeom>
              <a:avLst/>
              <a:gdLst>
                <a:gd name="connsiteX0" fmla="*/ 650558 w 782002"/>
                <a:gd name="connsiteY0" fmla="*/ 137160 h 925829"/>
                <a:gd name="connsiteX1" fmla="*/ 508635 w 782002"/>
                <a:gd name="connsiteY1" fmla="*/ 37147 h 925829"/>
                <a:gd name="connsiteX2" fmla="*/ 332423 w 782002"/>
                <a:gd name="connsiteY2" fmla="*/ 0 h 925829"/>
                <a:gd name="connsiteX3" fmla="*/ 0 w 782002"/>
                <a:gd name="connsiteY3" fmla="*/ 0 h 925829"/>
                <a:gd name="connsiteX4" fmla="*/ 0 w 782002"/>
                <a:gd name="connsiteY4" fmla="*/ 925830 h 925829"/>
                <a:gd name="connsiteX5" fmla="*/ 332423 w 782002"/>
                <a:gd name="connsiteY5" fmla="*/ 925830 h 925829"/>
                <a:gd name="connsiteX6" fmla="*/ 511493 w 782002"/>
                <a:gd name="connsiteY6" fmla="*/ 888682 h 925829"/>
                <a:gd name="connsiteX7" fmla="*/ 653415 w 782002"/>
                <a:gd name="connsiteY7" fmla="*/ 789622 h 925829"/>
                <a:gd name="connsiteX8" fmla="*/ 747713 w 782002"/>
                <a:gd name="connsiteY8" fmla="*/ 642938 h 925829"/>
                <a:gd name="connsiteX9" fmla="*/ 782003 w 782002"/>
                <a:gd name="connsiteY9" fmla="*/ 462915 h 925829"/>
                <a:gd name="connsiteX10" fmla="*/ 746760 w 782002"/>
                <a:gd name="connsiteY10" fmla="*/ 282892 h 925829"/>
                <a:gd name="connsiteX11" fmla="*/ 650558 w 782002"/>
                <a:gd name="connsiteY11" fmla="*/ 137160 h 925829"/>
                <a:gd name="connsiteX12" fmla="*/ 188595 w 782002"/>
                <a:gd name="connsiteY12" fmla="*/ 173355 h 925829"/>
                <a:gd name="connsiteX13" fmla="*/ 319088 w 782002"/>
                <a:gd name="connsiteY13" fmla="*/ 173355 h 925829"/>
                <a:gd name="connsiteX14" fmla="*/ 426720 w 782002"/>
                <a:gd name="connsiteY14" fmla="*/ 196215 h 925829"/>
                <a:gd name="connsiteX15" fmla="*/ 512445 w 782002"/>
                <a:gd name="connsiteY15" fmla="*/ 258127 h 925829"/>
                <a:gd name="connsiteX16" fmla="*/ 569595 w 782002"/>
                <a:gd name="connsiteY16" fmla="*/ 350520 h 925829"/>
                <a:gd name="connsiteX17" fmla="*/ 589598 w 782002"/>
                <a:gd name="connsiteY17" fmla="*/ 463867 h 925829"/>
                <a:gd name="connsiteX18" fmla="*/ 569595 w 782002"/>
                <a:gd name="connsiteY18" fmla="*/ 577215 h 925829"/>
                <a:gd name="connsiteX19" fmla="*/ 513398 w 782002"/>
                <a:gd name="connsiteY19" fmla="*/ 669607 h 925829"/>
                <a:gd name="connsiteX20" fmla="*/ 427673 w 782002"/>
                <a:gd name="connsiteY20" fmla="*/ 731520 h 925829"/>
                <a:gd name="connsiteX21" fmla="*/ 319088 w 782002"/>
                <a:gd name="connsiteY21" fmla="*/ 754380 h 925829"/>
                <a:gd name="connsiteX22" fmla="*/ 188595 w 782002"/>
                <a:gd name="connsiteY22" fmla="*/ 754380 h 925829"/>
                <a:gd name="connsiteX23" fmla="*/ 188595 w 782002"/>
                <a:gd name="connsiteY23" fmla="*/ 173355 h 92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2002" h="925829">
                  <a:moveTo>
                    <a:pt x="650558" y="137160"/>
                  </a:moveTo>
                  <a:cubicBezTo>
                    <a:pt x="610553" y="95250"/>
                    <a:pt x="561975" y="60960"/>
                    <a:pt x="508635" y="37147"/>
                  </a:cubicBezTo>
                  <a:cubicBezTo>
                    <a:pt x="454343" y="12382"/>
                    <a:pt x="395288" y="0"/>
                    <a:pt x="332423" y="0"/>
                  </a:cubicBezTo>
                  <a:lnTo>
                    <a:pt x="0" y="0"/>
                  </a:lnTo>
                  <a:lnTo>
                    <a:pt x="0" y="925830"/>
                  </a:lnTo>
                  <a:lnTo>
                    <a:pt x="332423" y="925830"/>
                  </a:lnTo>
                  <a:cubicBezTo>
                    <a:pt x="396240" y="925830"/>
                    <a:pt x="456248" y="913447"/>
                    <a:pt x="511493" y="888682"/>
                  </a:cubicBezTo>
                  <a:cubicBezTo>
                    <a:pt x="565785" y="863917"/>
                    <a:pt x="613410" y="830580"/>
                    <a:pt x="653415" y="789622"/>
                  </a:cubicBezTo>
                  <a:cubicBezTo>
                    <a:pt x="693420" y="747713"/>
                    <a:pt x="724853" y="698182"/>
                    <a:pt x="747713" y="642938"/>
                  </a:cubicBezTo>
                  <a:cubicBezTo>
                    <a:pt x="770573" y="586740"/>
                    <a:pt x="782003" y="526732"/>
                    <a:pt x="782003" y="462915"/>
                  </a:cubicBezTo>
                  <a:cubicBezTo>
                    <a:pt x="782003" y="399097"/>
                    <a:pt x="769620" y="339090"/>
                    <a:pt x="746760" y="282892"/>
                  </a:cubicBezTo>
                  <a:cubicBezTo>
                    <a:pt x="722948" y="228600"/>
                    <a:pt x="690563" y="179070"/>
                    <a:pt x="650558" y="137160"/>
                  </a:cubicBezTo>
                  <a:close/>
                  <a:moveTo>
                    <a:pt x="188595" y="173355"/>
                  </a:moveTo>
                  <a:lnTo>
                    <a:pt x="319088" y="173355"/>
                  </a:lnTo>
                  <a:cubicBezTo>
                    <a:pt x="357188" y="173355"/>
                    <a:pt x="393383" y="180975"/>
                    <a:pt x="426720" y="196215"/>
                  </a:cubicBezTo>
                  <a:cubicBezTo>
                    <a:pt x="460058" y="211455"/>
                    <a:pt x="488633" y="232410"/>
                    <a:pt x="512445" y="258127"/>
                  </a:cubicBezTo>
                  <a:cubicBezTo>
                    <a:pt x="537210" y="283845"/>
                    <a:pt x="556260" y="315277"/>
                    <a:pt x="569595" y="350520"/>
                  </a:cubicBezTo>
                  <a:cubicBezTo>
                    <a:pt x="582930" y="385763"/>
                    <a:pt x="589598" y="423863"/>
                    <a:pt x="589598" y="463867"/>
                  </a:cubicBezTo>
                  <a:cubicBezTo>
                    <a:pt x="589598" y="503872"/>
                    <a:pt x="582930" y="541972"/>
                    <a:pt x="569595" y="577215"/>
                  </a:cubicBezTo>
                  <a:cubicBezTo>
                    <a:pt x="556260" y="612457"/>
                    <a:pt x="537210" y="642938"/>
                    <a:pt x="513398" y="669607"/>
                  </a:cubicBezTo>
                  <a:cubicBezTo>
                    <a:pt x="489585" y="695325"/>
                    <a:pt x="461010" y="716280"/>
                    <a:pt x="427673" y="731520"/>
                  </a:cubicBezTo>
                  <a:cubicBezTo>
                    <a:pt x="395288" y="746760"/>
                    <a:pt x="358140" y="754380"/>
                    <a:pt x="319088" y="754380"/>
                  </a:cubicBezTo>
                  <a:lnTo>
                    <a:pt x="188595" y="754380"/>
                  </a:lnTo>
                  <a:lnTo>
                    <a:pt x="188595" y="1733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598805-F100-375A-5DB9-D395A769347E}"/>
                </a:ext>
              </a:extLst>
            </p:cNvPr>
            <p:cNvSpPr/>
            <p:nvPr/>
          </p:nvSpPr>
          <p:spPr>
            <a:xfrm>
              <a:off x="4351019" y="4363402"/>
              <a:ext cx="621982" cy="922972"/>
            </a:xfrm>
            <a:custGeom>
              <a:avLst/>
              <a:gdLst>
                <a:gd name="connsiteX0" fmla="*/ 556260 w 621982"/>
                <a:gd name="connsiteY0" fmla="*/ 469582 h 922972"/>
                <a:gd name="connsiteX1" fmla="*/ 541973 w 621982"/>
                <a:gd name="connsiteY1" fmla="*/ 454342 h 922972"/>
                <a:gd name="connsiteX2" fmla="*/ 524827 w 621982"/>
                <a:gd name="connsiteY2" fmla="*/ 439103 h 922972"/>
                <a:gd name="connsiteX3" fmla="*/ 447675 w 621982"/>
                <a:gd name="connsiteY3" fmla="*/ 390525 h 922972"/>
                <a:gd name="connsiteX4" fmla="*/ 348615 w 621982"/>
                <a:gd name="connsiteY4" fmla="*/ 371475 h 922972"/>
                <a:gd name="connsiteX5" fmla="*/ 282892 w 621982"/>
                <a:gd name="connsiteY5" fmla="*/ 371475 h 922972"/>
                <a:gd name="connsiteX6" fmla="*/ 247650 w 621982"/>
                <a:gd name="connsiteY6" fmla="*/ 362903 h 922972"/>
                <a:gd name="connsiteX7" fmla="*/ 218122 w 621982"/>
                <a:gd name="connsiteY7" fmla="*/ 341947 h 922972"/>
                <a:gd name="connsiteX8" fmla="*/ 198120 w 621982"/>
                <a:gd name="connsiteY8" fmla="*/ 311467 h 922972"/>
                <a:gd name="connsiteX9" fmla="*/ 191452 w 621982"/>
                <a:gd name="connsiteY9" fmla="*/ 275272 h 922972"/>
                <a:gd name="connsiteX10" fmla="*/ 192405 w 621982"/>
                <a:gd name="connsiteY10" fmla="*/ 260985 h 922972"/>
                <a:gd name="connsiteX11" fmla="*/ 203835 w 621982"/>
                <a:gd name="connsiteY11" fmla="*/ 228600 h 922972"/>
                <a:gd name="connsiteX12" fmla="*/ 224790 w 621982"/>
                <a:gd name="connsiteY12" fmla="*/ 201930 h 922972"/>
                <a:gd name="connsiteX13" fmla="*/ 253365 w 621982"/>
                <a:gd name="connsiteY13" fmla="*/ 184785 h 922972"/>
                <a:gd name="connsiteX14" fmla="*/ 287655 w 621982"/>
                <a:gd name="connsiteY14" fmla="*/ 179070 h 922972"/>
                <a:gd name="connsiteX15" fmla="*/ 335280 w 621982"/>
                <a:gd name="connsiteY15" fmla="*/ 179070 h 922972"/>
                <a:gd name="connsiteX16" fmla="*/ 394335 w 621982"/>
                <a:gd name="connsiteY16" fmla="*/ 200025 h 922972"/>
                <a:gd name="connsiteX17" fmla="*/ 428625 w 621982"/>
                <a:gd name="connsiteY17" fmla="*/ 254317 h 922972"/>
                <a:gd name="connsiteX18" fmla="*/ 440055 w 621982"/>
                <a:gd name="connsiteY18" fmla="*/ 300990 h 922972"/>
                <a:gd name="connsiteX19" fmla="*/ 606743 w 621982"/>
                <a:gd name="connsiteY19" fmla="*/ 171450 h 922972"/>
                <a:gd name="connsiteX20" fmla="*/ 576262 w 621982"/>
                <a:gd name="connsiteY20" fmla="*/ 120967 h 922972"/>
                <a:gd name="connsiteX21" fmla="*/ 480060 w 621982"/>
                <a:gd name="connsiteY21" fmla="*/ 32385 h 922972"/>
                <a:gd name="connsiteX22" fmla="*/ 348615 w 621982"/>
                <a:gd name="connsiteY22" fmla="*/ 0 h 922972"/>
                <a:gd name="connsiteX23" fmla="*/ 272415 w 621982"/>
                <a:gd name="connsiteY23" fmla="*/ 0 h 922972"/>
                <a:gd name="connsiteX24" fmla="*/ 141922 w 621982"/>
                <a:gd name="connsiteY24" fmla="*/ 33338 h 922972"/>
                <a:gd name="connsiteX25" fmla="*/ 46672 w 621982"/>
                <a:gd name="connsiteY25" fmla="*/ 120967 h 922972"/>
                <a:gd name="connsiteX26" fmla="*/ 0 w 621982"/>
                <a:gd name="connsiteY26" fmla="*/ 257175 h 922972"/>
                <a:gd name="connsiteX27" fmla="*/ 0 w 621982"/>
                <a:gd name="connsiteY27" fmla="*/ 273367 h 922972"/>
                <a:gd name="connsiteX28" fmla="*/ 17145 w 621982"/>
                <a:gd name="connsiteY28" fmla="*/ 369570 h 922972"/>
                <a:gd name="connsiteX29" fmla="*/ 63817 w 621982"/>
                <a:gd name="connsiteY29" fmla="*/ 451485 h 922972"/>
                <a:gd name="connsiteX30" fmla="*/ 97155 w 621982"/>
                <a:gd name="connsiteY30" fmla="*/ 484822 h 922972"/>
                <a:gd name="connsiteX31" fmla="*/ 174308 w 621982"/>
                <a:gd name="connsiteY31" fmla="*/ 533400 h 922972"/>
                <a:gd name="connsiteX32" fmla="*/ 273367 w 621982"/>
                <a:gd name="connsiteY32" fmla="*/ 552450 h 922972"/>
                <a:gd name="connsiteX33" fmla="*/ 339090 w 621982"/>
                <a:gd name="connsiteY33" fmla="*/ 552450 h 922972"/>
                <a:gd name="connsiteX34" fmla="*/ 374333 w 621982"/>
                <a:gd name="connsiteY34" fmla="*/ 561022 h 922972"/>
                <a:gd name="connsiteX35" fmla="*/ 404813 w 621982"/>
                <a:gd name="connsiteY35" fmla="*/ 581978 h 922972"/>
                <a:gd name="connsiteX36" fmla="*/ 424815 w 621982"/>
                <a:gd name="connsiteY36" fmla="*/ 611505 h 922972"/>
                <a:gd name="connsiteX37" fmla="*/ 431483 w 621982"/>
                <a:gd name="connsiteY37" fmla="*/ 647700 h 922972"/>
                <a:gd name="connsiteX38" fmla="*/ 431483 w 621982"/>
                <a:gd name="connsiteY38" fmla="*/ 653415 h 922972"/>
                <a:gd name="connsiteX39" fmla="*/ 430530 w 621982"/>
                <a:gd name="connsiteY39" fmla="*/ 662940 h 922972"/>
                <a:gd name="connsiteX40" fmla="*/ 398145 w 621982"/>
                <a:gd name="connsiteY40" fmla="*/ 720090 h 922972"/>
                <a:gd name="connsiteX41" fmla="*/ 335280 w 621982"/>
                <a:gd name="connsiteY41" fmla="*/ 743903 h 922972"/>
                <a:gd name="connsiteX42" fmla="*/ 287655 w 621982"/>
                <a:gd name="connsiteY42" fmla="*/ 743903 h 922972"/>
                <a:gd name="connsiteX43" fmla="*/ 254317 w 621982"/>
                <a:gd name="connsiteY43" fmla="*/ 738188 h 922972"/>
                <a:gd name="connsiteX44" fmla="*/ 225742 w 621982"/>
                <a:gd name="connsiteY44" fmla="*/ 721042 h 922972"/>
                <a:gd name="connsiteX45" fmla="*/ 204788 w 621982"/>
                <a:gd name="connsiteY45" fmla="*/ 694372 h 922972"/>
                <a:gd name="connsiteX46" fmla="*/ 193358 w 621982"/>
                <a:gd name="connsiteY46" fmla="*/ 662940 h 922972"/>
                <a:gd name="connsiteX47" fmla="*/ 185738 w 621982"/>
                <a:gd name="connsiteY47" fmla="*/ 610553 h 922972"/>
                <a:gd name="connsiteX48" fmla="*/ 14288 w 621982"/>
                <a:gd name="connsiteY48" fmla="*/ 742950 h 922972"/>
                <a:gd name="connsiteX49" fmla="*/ 25717 w 621982"/>
                <a:gd name="connsiteY49" fmla="*/ 765810 h 922972"/>
                <a:gd name="connsiteX50" fmla="*/ 46672 w 621982"/>
                <a:gd name="connsiteY50" fmla="*/ 802005 h 922972"/>
                <a:gd name="connsiteX51" fmla="*/ 141922 w 621982"/>
                <a:gd name="connsiteY51" fmla="*/ 890588 h 922972"/>
                <a:gd name="connsiteX52" fmla="*/ 272415 w 621982"/>
                <a:gd name="connsiteY52" fmla="*/ 922972 h 922972"/>
                <a:gd name="connsiteX53" fmla="*/ 349567 w 621982"/>
                <a:gd name="connsiteY53" fmla="*/ 922972 h 922972"/>
                <a:gd name="connsiteX54" fmla="*/ 480060 w 621982"/>
                <a:gd name="connsiteY54" fmla="*/ 890588 h 922972"/>
                <a:gd name="connsiteX55" fmla="*/ 575310 w 621982"/>
                <a:gd name="connsiteY55" fmla="*/ 802957 h 922972"/>
                <a:gd name="connsiteX56" fmla="*/ 620077 w 621982"/>
                <a:gd name="connsiteY56" fmla="*/ 672465 h 922972"/>
                <a:gd name="connsiteX57" fmla="*/ 621983 w 621982"/>
                <a:gd name="connsiteY57" fmla="*/ 649605 h 922972"/>
                <a:gd name="connsiteX58" fmla="*/ 604837 w 621982"/>
                <a:gd name="connsiteY58" fmla="*/ 553403 h 922972"/>
                <a:gd name="connsiteX59" fmla="*/ 556260 w 621982"/>
                <a:gd name="connsiteY59" fmla="*/ 469582 h 9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21982" h="922972">
                  <a:moveTo>
                    <a:pt x="556260" y="469582"/>
                  </a:moveTo>
                  <a:cubicBezTo>
                    <a:pt x="551498" y="464820"/>
                    <a:pt x="546735" y="459105"/>
                    <a:pt x="541973" y="454342"/>
                  </a:cubicBezTo>
                  <a:cubicBezTo>
                    <a:pt x="536258" y="447675"/>
                    <a:pt x="528638" y="441960"/>
                    <a:pt x="524827" y="439103"/>
                  </a:cubicBezTo>
                  <a:cubicBezTo>
                    <a:pt x="501967" y="419100"/>
                    <a:pt x="476250" y="402907"/>
                    <a:pt x="447675" y="390525"/>
                  </a:cubicBezTo>
                  <a:cubicBezTo>
                    <a:pt x="418147" y="378142"/>
                    <a:pt x="386715" y="371475"/>
                    <a:pt x="348615" y="371475"/>
                  </a:cubicBezTo>
                  <a:lnTo>
                    <a:pt x="282892" y="371475"/>
                  </a:lnTo>
                  <a:cubicBezTo>
                    <a:pt x="270510" y="370522"/>
                    <a:pt x="258127" y="367665"/>
                    <a:pt x="247650" y="362903"/>
                  </a:cubicBezTo>
                  <a:cubicBezTo>
                    <a:pt x="236220" y="357188"/>
                    <a:pt x="226695" y="350520"/>
                    <a:pt x="218122" y="341947"/>
                  </a:cubicBezTo>
                  <a:cubicBezTo>
                    <a:pt x="209550" y="333375"/>
                    <a:pt x="202883" y="323850"/>
                    <a:pt x="198120" y="311467"/>
                  </a:cubicBezTo>
                  <a:cubicBezTo>
                    <a:pt x="193358" y="300990"/>
                    <a:pt x="191452" y="288607"/>
                    <a:pt x="191452" y="275272"/>
                  </a:cubicBezTo>
                  <a:lnTo>
                    <a:pt x="192405" y="260985"/>
                  </a:lnTo>
                  <a:cubicBezTo>
                    <a:pt x="194310" y="249555"/>
                    <a:pt x="198120" y="239078"/>
                    <a:pt x="203835" y="228600"/>
                  </a:cubicBezTo>
                  <a:cubicBezTo>
                    <a:pt x="209550" y="218122"/>
                    <a:pt x="217170" y="209550"/>
                    <a:pt x="224790" y="201930"/>
                  </a:cubicBezTo>
                  <a:cubicBezTo>
                    <a:pt x="233363" y="194310"/>
                    <a:pt x="242888" y="188595"/>
                    <a:pt x="253365" y="184785"/>
                  </a:cubicBezTo>
                  <a:cubicBezTo>
                    <a:pt x="263842" y="180975"/>
                    <a:pt x="275272" y="179070"/>
                    <a:pt x="287655" y="179070"/>
                  </a:cubicBezTo>
                  <a:lnTo>
                    <a:pt x="335280" y="179070"/>
                  </a:lnTo>
                  <a:cubicBezTo>
                    <a:pt x="358140" y="179070"/>
                    <a:pt x="377190" y="185738"/>
                    <a:pt x="394335" y="200025"/>
                  </a:cubicBezTo>
                  <a:cubicBezTo>
                    <a:pt x="412433" y="214313"/>
                    <a:pt x="422910" y="232410"/>
                    <a:pt x="428625" y="254317"/>
                  </a:cubicBezTo>
                  <a:lnTo>
                    <a:pt x="440055" y="300990"/>
                  </a:lnTo>
                  <a:lnTo>
                    <a:pt x="606743" y="171450"/>
                  </a:lnTo>
                  <a:lnTo>
                    <a:pt x="576262" y="120967"/>
                  </a:lnTo>
                  <a:cubicBezTo>
                    <a:pt x="551498" y="83820"/>
                    <a:pt x="519113" y="54292"/>
                    <a:pt x="480060" y="32385"/>
                  </a:cubicBezTo>
                  <a:cubicBezTo>
                    <a:pt x="441008" y="10478"/>
                    <a:pt x="396240" y="0"/>
                    <a:pt x="348615" y="0"/>
                  </a:cubicBezTo>
                  <a:lnTo>
                    <a:pt x="272415" y="0"/>
                  </a:lnTo>
                  <a:cubicBezTo>
                    <a:pt x="224790" y="0"/>
                    <a:pt x="180975" y="11430"/>
                    <a:pt x="141922" y="33338"/>
                  </a:cubicBezTo>
                  <a:cubicBezTo>
                    <a:pt x="102870" y="55245"/>
                    <a:pt x="70485" y="84772"/>
                    <a:pt x="46672" y="120967"/>
                  </a:cubicBezTo>
                  <a:cubicBezTo>
                    <a:pt x="20002" y="160020"/>
                    <a:pt x="4763" y="205740"/>
                    <a:pt x="0" y="257175"/>
                  </a:cubicBezTo>
                  <a:lnTo>
                    <a:pt x="0" y="273367"/>
                  </a:lnTo>
                  <a:cubicBezTo>
                    <a:pt x="0" y="306705"/>
                    <a:pt x="5715" y="339090"/>
                    <a:pt x="17145" y="369570"/>
                  </a:cubicBezTo>
                  <a:cubicBezTo>
                    <a:pt x="28575" y="399097"/>
                    <a:pt x="43815" y="426720"/>
                    <a:pt x="63817" y="451485"/>
                  </a:cubicBezTo>
                  <a:cubicBezTo>
                    <a:pt x="73342" y="464820"/>
                    <a:pt x="85725" y="477203"/>
                    <a:pt x="97155" y="484822"/>
                  </a:cubicBezTo>
                  <a:cubicBezTo>
                    <a:pt x="120015" y="504825"/>
                    <a:pt x="145733" y="521017"/>
                    <a:pt x="174308" y="533400"/>
                  </a:cubicBezTo>
                  <a:cubicBezTo>
                    <a:pt x="204788" y="545782"/>
                    <a:pt x="235267" y="551497"/>
                    <a:pt x="273367" y="552450"/>
                  </a:cubicBezTo>
                  <a:lnTo>
                    <a:pt x="339090" y="552450"/>
                  </a:lnTo>
                  <a:cubicBezTo>
                    <a:pt x="351472" y="553403"/>
                    <a:pt x="362902" y="556260"/>
                    <a:pt x="374333" y="561022"/>
                  </a:cubicBezTo>
                  <a:cubicBezTo>
                    <a:pt x="386715" y="566738"/>
                    <a:pt x="396240" y="573405"/>
                    <a:pt x="404813" y="581978"/>
                  </a:cubicBezTo>
                  <a:cubicBezTo>
                    <a:pt x="413385" y="590550"/>
                    <a:pt x="420052" y="600075"/>
                    <a:pt x="424815" y="611505"/>
                  </a:cubicBezTo>
                  <a:cubicBezTo>
                    <a:pt x="429577" y="622935"/>
                    <a:pt x="431483" y="634365"/>
                    <a:pt x="431483" y="647700"/>
                  </a:cubicBezTo>
                  <a:cubicBezTo>
                    <a:pt x="431483" y="649605"/>
                    <a:pt x="431483" y="651510"/>
                    <a:pt x="431483" y="653415"/>
                  </a:cubicBezTo>
                  <a:cubicBezTo>
                    <a:pt x="430530" y="658178"/>
                    <a:pt x="430530" y="661035"/>
                    <a:pt x="430530" y="662940"/>
                  </a:cubicBezTo>
                  <a:cubicBezTo>
                    <a:pt x="426720" y="685800"/>
                    <a:pt x="416242" y="703897"/>
                    <a:pt x="398145" y="720090"/>
                  </a:cubicBezTo>
                  <a:cubicBezTo>
                    <a:pt x="380047" y="735330"/>
                    <a:pt x="360045" y="743903"/>
                    <a:pt x="335280" y="743903"/>
                  </a:cubicBezTo>
                  <a:lnTo>
                    <a:pt x="287655" y="743903"/>
                  </a:lnTo>
                  <a:cubicBezTo>
                    <a:pt x="275272" y="743903"/>
                    <a:pt x="264795" y="741997"/>
                    <a:pt x="254317" y="738188"/>
                  </a:cubicBezTo>
                  <a:cubicBezTo>
                    <a:pt x="243840" y="734378"/>
                    <a:pt x="234315" y="728663"/>
                    <a:pt x="225742" y="721042"/>
                  </a:cubicBezTo>
                  <a:cubicBezTo>
                    <a:pt x="217170" y="713422"/>
                    <a:pt x="209550" y="704850"/>
                    <a:pt x="204788" y="694372"/>
                  </a:cubicBezTo>
                  <a:cubicBezTo>
                    <a:pt x="199072" y="684847"/>
                    <a:pt x="195263" y="674370"/>
                    <a:pt x="193358" y="662940"/>
                  </a:cubicBezTo>
                  <a:lnTo>
                    <a:pt x="185738" y="610553"/>
                  </a:lnTo>
                  <a:lnTo>
                    <a:pt x="14288" y="742950"/>
                  </a:lnTo>
                  <a:lnTo>
                    <a:pt x="25717" y="765810"/>
                  </a:lnTo>
                  <a:cubicBezTo>
                    <a:pt x="32385" y="779145"/>
                    <a:pt x="39052" y="791528"/>
                    <a:pt x="46672" y="802005"/>
                  </a:cubicBezTo>
                  <a:cubicBezTo>
                    <a:pt x="71438" y="839153"/>
                    <a:pt x="103822" y="868680"/>
                    <a:pt x="141922" y="890588"/>
                  </a:cubicBezTo>
                  <a:cubicBezTo>
                    <a:pt x="180975" y="912495"/>
                    <a:pt x="224790" y="922972"/>
                    <a:pt x="272415" y="922972"/>
                  </a:cubicBezTo>
                  <a:lnTo>
                    <a:pt x="349567" y="922972"/>
                  </a:lnTo>
                  <a:cubicBezTo>
                    <a:pt x="397192" y="922972"/>
                    <a:pt x="441008" y="911542"/>
                    <a:pt x="480060" y="890588"/>
                  </a:cubicBezTo>
                  <a:cubicBezTo>
                    <a:pt x="519113" y="868680"/>
                    <a:pt x="550545" y="839153"/>
                    <a:pt x="575310" y="802957"/>
                  </a:cubicBezTo>
                  <a:cubicBezTo>
                    <a:pt x="601980" y="763905"/>
                    <a:pt x="618173" y="718185"/>
                    <a:pt x="620077" y="672465"/>
                  </a:cubicBezTo>
                  <a:cubicBezTo>
                    <a:pt x="621030" y="666750"/>
                    <a:pt x="621983" y="659130"/>
                    <a:pt x="621983" y="649605"/>
                  </a:cubicBezTo>
                  <a:cubicBezTo>
                    <a:pt x="621983" y="616267"/>
                    <a:pt x="616268" y="583882"/>
                    <a:pt x="604837" y="553403"/>
                  </a:cubicBezTo>
                  <a:cubicBezTo>
                    <a:pt x="593408" y="522922"/>
                    <a:pt x="577215" y="495300"/>
                    <a:pt x="556260" y="46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28A37E4-7BDD-C896-3B4A-27C4378DFFA6}"/>
                </a:ext>
              </a:extLst>
            </p:cNvPr>
            <p:cNvSpPr/>
            <p:nvPr/>
          </p:nvSpPr>
          <p:spPr>
            <a:xfrm>
              <a:off x="6507479" y="4359592"/>
              <a:ext cx="540067" cy="926782"/>
            </a:xfrm>
            <a:custGeom>
              <a:avLst/>
              <a:gdLst>
                <a:gd name="connsiteX0" fmla="*/ 187642 w 540067"/>
                <a:gd name="connsiteY0" fmla="*/ 0 h 926782"/>
                <a:gd name="connsiteX1" fmla="*/ 0 w 540067"/>
                <a:gd name="connsiteY1" fmla="*/ 0 h 926782"/>
                <a:gd name="connsiteX2" fmla="*/ 0 w 540067"/>
                <a:gd name="connsiteY2" fmla="*/ 926782 h 926782"/>
                <a:gd name="connsiteX3" fmla="*/ 540067 w 540067"/>
                <a:gd name="connsiteY3" fmla="*/ 926782 h 926782"/>
                <a:gd name="connsiteX4" fmla="*/ 540067 w 540067"/>
                <a:gd name="connsiteY4" fmla="*/ 741045 h 926782"/>
                <a:gd name="connsiteX5" fmla="*/ 187642 w 540067"/>
                <a:gd name="connsiteY5" fmla="*/ 741045 h 9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67" h="926782">
                  <a:moveTo>
                    <a:pt x="187642" y="0"/>
                  </a:moveTo>
                  <a:lnTo>
                    <a:pt x="0" y="0"/>
                  </a:lnTo>
                  <a:lnTo>
                    <a:pt x="0" y="926782"/>
                  </a:lnTo>
                  <a:lnTo>
                    <a:pt x="540067" y="926782"/>
                  </a:lnTo>
                  <a:lnTo>
                    <a:pt x="540067" y="741045"/>
                  </a:lnTo>
                  <a:lnTo>
                    <a:pt x="187642" y="7410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AAFD247-A6AA-A054-2163-CBA74409F384}"/>
                </a:ext>
              </a:extLst>
            </p:cNvPr>
            <p:cNvSpPr/>
            <p:nvPr/>
          </p:nvSpPr>
          <p:spPr>
            <a:xfrm>
              <a:off x="7324724" y="4359592"/>
              <a:ext cx="670560" cy="926782"/>
            </a:xfrm>
            <a:custGeom>
              <a:avLst/>
              <a:gdLst>
                <a:gd name="connsiteX0" fmla="*/ 666750 w 670560"/>
                <a:gd name="connsiteY0" fmla="*/ 302895 h 926782"/>
                <a:gd name="connsiteX1" fmla="*/ 665798 w 670560"/>
                <a:gd name="connsiteY1" fmla="*/ 295275 h 926782"/>
                <a:gd name="connsiteX2" fmla="*/ 664845 w 670560"/>
                <a:gd name="connsiteY2" fmla="*/ 286702 h 926782"/>
                <a:gd name="connsiteX3" fmla="*/ 662940 w 670560"/>
                <a:gd name="connsiteY3" fmla="*/ 269557 h 926782"/>
                <a:gd name="connsiteX4" fmla="*/ 661035 w 670560"/>
                <a:gd name="connsiteY4" fmla="*/ 259080 h 926782"/>
                <a:gd name="connsiteX5" fmla="*/ 661035 w 670560"/>
                <a:gd name="connsiteY5" fmla="*/ 259080 h 926782"/>
                <a:gd name="connsiteX6" fmla="*/ 655320 w 670560"/>
                <a:gd name="connsiteY6" fmla="*/ 239077 h 926782"/>
                <a:gd name="connsiteX7" fmla="*/ 601027 w 670560"/>
                <a:gd name="connsiteY7" fmla="*/ 134302 h 926782"/>
                <a:gd name="connsiteX8" fmla="*/ 514350 w 670560"/>
                <a:gd name="connsiteY8" fmla="*/ 55245 h 926782"/>
                <a:gd name="connsiteX9" fmla="*/ 311468 w 670560"/>
                <a:gd name="connsiteY9" fmla="*/ 0 h 926782"/>
                <a:gd name="connsiteX10" fmla="*/ 0 w 670560"/>
                <a:gd name="connsiteY10" fmla="*/ 0 h 926782"/>
                <a:gd name="connsiteX11" fmla="*/ 0 w 670560"/>
                <a:gd name="connsiteY11" fmla="*/ 926782 h 926782"/>
                <a:gd name="connsiteX12" fmla="*/ 188595 w 670560"/>
                <a:gd name="connsiteY12" fmla="*/ 926782 h 926782"/>
                <a:gd name="connsiteX13" fmla="*/ 188595 w 670560"/>
                <a:gd name="connsiteY13" fmla="*/ 670560 h 926782"/>
                <a:gd name="connsiteX14" fmla="*/ 312420 w 670560"/>
                <a:gd name="connsiteY14" fmla="*/ 670560 h 926782"/>
                <a:gd name="connsiteX15" fmla="*/ 421005 w 670560"/>
                <a:gd name="connsiteY15" fmla="*/ 656272 h 926782"/>
                <a:gd name="connsiteX16" fmla="*/ 515302 w 670560"/>
                <a:gd name="connsiteY16" fmla="*/ 615315 h 926782"/>
                <a:gd name="connsiteX17" fmla="*/ 601980 w 670560"/>
                <a:gd name="connsiteY17" fmla="*/ 536257 h 926782"/>
                <a:gd name="connsiteX18" fmla="*/ 655320 w 670560"/>
                <a:gd name="connsiteY18" fmla="*/ 432435 h 926782"/>
                <a:gd name="connsiteX19" fmla="*/ 660082 w 670560"/>
                <a:gd name="connsiteY19" fmla="*/ 417195 h 926782"/>
                <a:gd name="connsiteX20" fmla="*/ 661988 w 670560"/>
                <a:gd name="connsiteY20" fmla="*/ 405765 h 926782"/>
                <a:gd name="connsiteX21" fmla="*/ 667702 w 670560"/>
                <a:gd name="connsiteY21" fmla="*/ 369570 h 926782"/>
                <a:gd name="connsiteX22" fmla="*/ 669607 w 670560"/>
                <a:gd name="connsiteY22" fmla="*/ 352425 h 926782"/>
                <a:gd name="connsiteX23" fmla="*/ 670560 w 670560"/>
                <a:gd name="connsiteY23" fmla="*/ 332422 h 926782"/>
                <a:gd name="connsiteX24" fmla="*/ 669607 w 670560"/>
                <a:gd name="connsiteY24" fmla="*/ 314325 h 926782"/>
                <a:gd name="connsiteX25" fmla="*/ 666750 w 670560"/>
                <a:gd name="connsiteY25" fmla="*/ 302895 h 926782"/>
                <a:gd name="connsiteX26" fmla="*/ 326707 w 670560"/>
                <a:gd name="connsiteY26" fmla="*/ 498157 h 926782"/>
                <a:gd name="connsiteX27" fmla="*/ 189548 w 670560"/>
                <a:gd name="connsiteY27" fmla="*/ 498157 h 926782"/>
                <a:gd name="connsiteX28" fmla="*/ 189548 w 670560"/>
                <a:gd name="connsiteY28" fmla="*/ 171450 h 926782"/>
                <a:gd name="connsiteX29" fmla="*/ 326707 w 670560"/>
                <a:gd name="connsiteY29" fmla="*/ 171450 h 926782"/>
                <a:gd name="connsiteX30" fmla="*/ 383857 w 670560"/>
                <a:gd name="connsiteY30" fmla="*/ 184785 h 926782"/>
                <a:gd name="connsiteX31" fmla="*/ 431482 w 670560"/>
                <a:gd name="connsiteY31" fmla="*/ 220980 h 926782"/>
                <a:gd name="connsiteX32" fmla="*/ 463868 w 670560"/>
                <a:gd name="connsiteY32" fmla="*/ 273367 h 926782"/>
                <a:gd name="connsiteX33" fmla="*/ 475298 w 670560"/>
                <a:gd name="connsiteY33" fmla="*/ 334327 h 926782"/>
                <a:gd name="connsiteX34" fmla="*/ 463868 w 670560"/>
                <a:gd name="connsiteY34" fmla="*/ 395288 h 926782"/>
                <a:gd name="connsiteX35" fmla="*/ 431482 w 670560"/>
                <a:gd name="connsiteY35" fmla="*/ 447675 h 926782"/>
                <a:gd name="connsiteX36" fmla="*/ 383857 w 670560"/>
                <a:gd name="connsiteY36" fmla="*/ 483870 h 926782"/>
                <a:gd name="connsiteX37" fmla="*/ 326707 w 670560"/>
                <a:gd name="connsiteY37" fmla="*/ 498157 h 9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0560" h="926782">
                  <a:moveTo>
                    <a:pt x="666750" y="302895"/>
                  </a:moveTo>
                  <a:lnTo>
                    <a:pt x="665798" y="295275"/>
                  </a:lnTo>
                  <a:cubicBezTo>
                    <a:pt x="664845" y="292417"/>
                    <a:pt x="664845" y="289560"/>
                    <a:pt x="664845" y="286702"/>
                  </a:cubicBezTo>
                  <a:cubicBezTo>
                    <a:pt x="664845" y="280988"/>
                    <a:pt x="663893" y="275272"/>
                    <a:pt x="662940" y="269557"/>
                  </a:cubicBezTo>
                  <a:lnTo>
                    <a:pt x="661035" y="259080"/>
                  </a:lnTo>
                  <a:lnTo>
                    <a:pt x="661035" y="259080"/>
                  </a:lnTo>
                  <a:cubicBezTo>
                    <a:pt x="660082" y="252413"/>
                    <a:pt x="658177" y="245745"/>
                    <a:pt x="655320" y="239077"/>
                  </a:cubicBezTo>
                  <a:cubicBezTo>
                    <a:pt x="642938" y="200025"/>
                    <a:pt x="624840" y="164782"/>
                    <a:pt x="601027" y="134302"/>
                  </a:cubicBezTo>
                  <a:cubicBezTo>
                    <a:pt x="577215" y="102870"/>
                    <a:pt x="548640" y="77152"/>
                    <a:pt x="514350" y="55245"/>
                  </a:cubicBezTo>
                  <a:cubicBezTo>
                    <a:pt x="456248" y="19050"/>
                    <a:pt x="388620" y="0"/>
                    <a:pt x="311468" y="0"/>
                  </a:cubicBezTo>
                  <a:lnTo>
                    <a:pt x="0" y="0"/>
                  </a:lnTo>
                  <a:lnTo>
                    <a:pt x="0" y="926782"/>
                  </a:lnTo>
                  <a:lnTo>
                    <a:pt x="188595" y="926782"/>
                  </a:lnTo>
                  <a:lnTo>
                    <a:pt x="188595" y="670560"/>
                  </a:lnTo>
                  <a:lnTo>
                    <a:pt x="312420" y="670560"/>
                  </a:lnTo>
                  <a:cubicBezTo>
                    <a:pt x="350520" y="670560"/>
                    <a:pt x="386715" y="665797"/>
                    <a:pt x="421005" y="656272"/>
                  </a:cubicBezTo>
                  <a:cubicBezTo>
                    <a:pt x="455295" y="646747"/>
                    <a:pt x="486727" y="632460"/>
                    <a:pt x="515302" y="615315"/>
                  </a:cubicBezTo>
                  <a:cubicBezTo>
                    <a:pt x="548640" y="593407"/>
                    <a:pt x="578168" y="566738"/>
                    <a:pt x="601980" y="536257"/>
                  </a:cubicBezTo>
                  <a:cubicBezTo>
                    <a:pt x="625793" y="505777"/>
                    <a:pt x="643890" y="469582"/>
                    <a:pt x="655320" y="432435"/>
                  </a:cubicBezTo>
                  <a:cubicBezTo>
                    <a:pt x="657225" y="426720"/>
                    <a:pt x="659130" y="421957"/>
                    <a:pt x="660082" y="417195"/>
                  </a:cubicBezTo>
                  <a:cubicBezTo>
                    <a:pt x="661035" y="414338"/>
                    <a:pt x="661035" y="411480"/>
                    <a:pt x="661988" y="405765"/>
                  </a:cubicBezTo>
                  <a:lnTo>
                    <a:pt x="667702" y="369570"/>
                  </a:lnTo>
                  <a:cubicBezTo>
                    <a:pt x="668655" y="363855"/>
                    <a:pt x="668655" y="359092"/>
                    <a:pt x="669607" y="352425"/>
                  </a:cubicBezTo>
                  <a:cubicBezTo>
                    <a:pt x="669607" y="346710"/>
                    <a:pt x="670560" y="340995"/>
                    <a:pt x="670560" y="332422"/>
                  </a:cubicBezTo>
                  <a:cubicBezTo>
                    <a:pt x="670560" y="325755"/>
                    <a:pt x="670560" y="320040"/>
                    <a:pt x="669607" y="314325"/>
                  </a:cubicBezTo>
                  <a:cubicBezTo>
                    <a:pt x="667702" y="308610"/>
                    <a:pt x="667702" y="304800"/>
                    <a:pt x="666750" y="302895"/>
                  </a:cubicBezTo>
                  <a:close/>
                  <a:moveTo>
                    <a:pt x="326707" y="498157"/>
                  </a:moveTo>
                  <a:lnTo>
                    <a:pt x="189548" y="498157"/>
                  </a:lnTo>
                  <a:lnTo>
                    <a:pt x="189548" y="171450"/>
                  </a:lnTo>
                  <a:lnTo>
                    <a:pt x="326707" y="171450"/>
                  </a:lnTo>
                  <a:cubicBezTo>
                    <a:pt x="347663" y="171450"/>
                    <a:pt x="366713" y="176213"/>
                    <a:pt x="383857" y="184785"/>
                  </a:cubicBezTo>
                  <a:cubicBezTo>
                    <a:pt x="401955" y="194310"/>
                    <a:pt x="418148" y="206692"/>
                    <a:pt x="431482" y="220980"/>
                  </a:cubicBezTo>
                  <a:cubicBezTo>
                    <a:pt x="444818" y="236220"/>
                    <a:pt x="455295" y="254317"/>
                    <a:pt x="463868" y="273367"/>
                  </a:cubicBezTo>
                  <a:cubicBezTo>
                    <a:pt x="471488" y="293370"/>
                    <a:pt x="475298" y="313372"/>
                    <a:pt x="475298" y="334327"/>
                  </a:cubicBezTo>
                  <a:cubicBezTo>
                    <a:pt x="475298" y="355282"/>
                    <a:pt x="471488" y="376238"/>
                    <a:pt x="463868" y="395288"/>
                  </a:cubicBezTo>
                  <a:cubicBezTo>
                    <a:pt x="456248" y="414338"/>
                    <a:pt x="445770" y="432435"/>
                    <a:pt x="431482" y="447675"/>
                  </a:cubicBezTo>
                  <a:cubicBezTo>
                    <a:pt x="418148" y="462915"/>
                    <a:pt x="401955" y="475297"/>
                    <a:pt x="383857" y="483870"/>
                  </a:cubicBezTo>
                  <a:cubicBezTo>
                    <a:pt x="366713" y="494347"/>
                    <a:pt x="347663" y="498157"/>
                    <a:pt x="326707" y="498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570111-5C31-D002-6B95-9F3D5440F4DF}"/>
                </a:ext>
              </a:extLst>
            </p:cNvPr>
            <p:cNvSpPr/>
            <p:nvPr/>
          </p:nvSpPr>
          <p:spPr>
            <a:xfrm>
              <a:off x="9120187" y="4363402"/>
              <a:ext cx="620179" cy="923925"/>
            </a:xfrm>
            <a:custGeom>
              <a:avLst/>
              <a:gdLst>
                <a:gd name="connsiteX0" fmla="*/ 603885 w 620179"/>
                <a:gd name="connsiteY0" fmla="*/ 553403 h 923925"/>
                <a:gd name="connsiteX1" fmla="*/ 556260 w 620179"/>
                <a:gd name="connsiteY1" fmla="*/ 469582 h 923925"/>
                <a:gd name="connsiteX2" fmla="*/ 541973 w 620179"/>
                <a:gd name="connsiteY2" fmla="*/ 454342 h 923925"/>
                <a:gd name="connsiteX3" fmla="*/ 524827 w 620179"/>
                <a:gd name="connsiteY3" fmla="*/ 439103 h 923925"/>
                <a:gd name="connsiteX4" fmla="*/ 447675 w 620179"/>
                <a:gd name="connsiteY4" fmla="*/ 390525 h 923925"/>
                <a:gd name="connsiteX5" fmla="*/ 348615 w 620179"/>
                <a:gd name="connsiteY5" fmla="*/ 371475 h 923925"/>
                <a:gd name="connsiteX6" fmla="*/ 282893 w 620179"/>
                <a:gd name="connsiteY6" fmla="*/ 371475 h 923925"/>
                <a:gd name="connsiteX7" fmla="*/ 247650 w 620179"/>
                <a:gd name="connsiteY7" fmla="*/ 362903 h 923925"/>
                <a:gd name="connsiteX8" fmla="*/ 218123 w 620179"/>
                <a:gd name="connsiteY8" fmla="*/ 341947 h 923925"/>
                <a:gd name="connsiteX9" fmla="*/ 198120 w 620179"/>
                <a:gd name="connsiteY9" fmla="*/ 311467 h 923925"/>
                <a:gd name="connsiteX10" fmla="*/ 191452 w 620179"/>
                <a:gd name="connsiteY10" fmla="*/ 275272 h 923925"/>
                <a:gd name="connsiteX11" fmla="*/ 192405 w 620179"/>
                <a:gd name="connsiteY11" fmla="*/ 260985 h 923925"/>
                <a:gd name="connsiteX12" fmla="*/ 203835 w 620179"/>
                <a:gd name="connsiteY12" fmla="*/ 228600 h 923925"/>
                <a:gd name="connsiteX13" fmla="*/ 224790 w 620179"/>
                <a:gd name="connsiteY13" fmla="*/ 201930 h 923925"/>
                <a:gd name="connsiteX14" fmla="*/ 253365 w 620179"/>
                <a:gd name="connsiteY14" fmla="*/ 184785 h 923925"/>
                <a:gd name="connsiteX15" fmla="*/ 287655 w 620179"/>
                <a:gd name="connsiteY15" fmla="*/ 179070 h 923925"/>
                <a:gd name="connsiteX16" fmla="*/ 335280 w 620179"/>
                <a:gd name="connsiteY16" fmla="*/ 179070 h 923925"/>
                <a:gd name="connsiteX17" fmla="*/ 394335 w 620179"/>
                <a:gd name="connsiteY17" fmla="*/ 200025 h 923925"/>
                <a:gd name="connsiteX18" fmla="*/ 428625 w 620179"/>
                <a:gd name="connsiteY18" fmla="*/ 254317 h 923925"/>
                <a:gd name="connsiteX19" fmla="*/ 440055 w 620179"/>
                <a:gd name="connsiteY19" fmla="*/ 300990 h 923925"/>
                <a:gd name="connsiteX20" fmla="*/ 606743 w 620179"/>
                <a:gd name="connsiteY20" fmla="*/ 171450 h 923925"/>
                <a:gd name="connsiteX21" fmla="*/ 576263 w 620179"/>
                <a:gd name="connsiteY21" fmla="*/ 120967 h 923925"/>
                <a:gd name="connsiteX22" fmla="*/ 480060 w 620179"/>
                <a:gd name="connsiteY22" fmla="*/ 32385 h 923925"/>
                <a:gd name="connsiteX23" fmla="*/ 348615 w 620179"/>
                <a:gd name="connsiteY23" fmla="*/ 0 h 923925"/>
                <a:gd name="connsiteX24" fmla="*/ 272415 w 620179"/>
                <a:gd name="connsiteY24" fmla="*/ 0 h 923925"/>
                <a:gd name="connsiteX25" fmla="*/ 141923 w 620179"/>
                <a:gd name="connsiteY25" fmla="*/ 33338 h 923925"/>
                <a:gd name="connsiteX26" fmla="*/ 46673 w 620179"/>
                <a:gd name="connsiteY26" fmla="*/ 120967 h 923925"/>
                <a:gd name="connsiteX27" fmla="*/ 0 w 620179"/>
                <a:gd name="connsiteY27" fmla="*/ 257175 h 923925"/>
                <a:gd name="connsiteX28" fmla="*/ 0 w 620179"/>
                <a:gd name="connsiteY28" fmla="*/ 273367 h 923925"/>
                <a:gd name="connsiteX29" fmla="*/ 17145 w 620179"/>
                <a:gd name="connsiteY29" fmla="*/ 369570 h 923925"/>
                <a:gd name="connsiteX30" fmla="*/ 63818 w 620179"/>
                <a:gd name="connsiteY30" fmla="*/ 451485 h 923925"/>
                <a:gd name="connsiteX31" fmla="*/ 97155 w 620179"/>
                <a:gd name="connsiteY31" fmla="*/ 484822 h 923925"/>
                <a:gd name="connsiteX32" fmla="*/ 174307 w 620179"/>
                <a:gd name="connsiteY32" fmla="*/ 533400 h 923925"/>
                <a:gd name="connsiteX33" fmla="*/ 272415 w 620179"/>
                <a:gd name="connsiteY33" fmla="*/ 552450 h 923925"/>
                <a:gd name="connsiteX34" fmla="*/ 338138 w 620179"/>
                <a:gd name="connsiteY34" fmla="*/ 552450 h 923925"/>
                <a:gd name="connsiteX35" fmla="*/ 373380 w 620179"/>
                <a:gd name="connsiteY35" fmla="*/ 561022 h 923925"/>
                <a:gd name="connsiteX36" fmla="*/ 402907 w 620179"/>
                <a:gd name="connsiteY36" fmla="*/ 582930 h 923925"/>
                <a:gd name="connsiteX37" fmla="*/ 422910 w 620179"/>
                <a:gd name="connsiteY37" fmla="*/ 612457 h 923925"/>
                <a:gd name="connsiteX38" fmla="*/ 429577 w 620179"/>
                <a:gd name="connsiteY38" fmla="*/ 648653 h 923925"/>
                <a:gd name="connsiteX39" fmla="*/ 429577 w 620179"/>
                <a:gd name="connsiteY39" fmla="*/ 654367 h 923925"/>
                <a:gd name="connsiteX40" fmla="*/ 428625 w 620179"/>
                <a:gd name="connsiteY40" fmla="*/ 663892 h 923925"/>
                <a:gd name="connsiteX41" fmla="*/ 396240 w 620179"/>
                <a:gd name="connsiteY41" fmla="*/ 721042 h 923925"/>
                <a:gd name="connsiteX42" fmla="*/ 333375 w 620179"/>
                <a:gd name="connsiteY42" fmla="*/ 744855 h 923925"/>
                <a:gd name="connsiteX43" fmla="*/ 285750 w 620179"/>
                <a:gd name="connsiteY43" fmla="*/ 744855 h 923925"/>
                <a:gd name="connsiteX44" fmla="*/ 252413 w 620179"/>
                <a:gd name="connsiteY44" fmla="*/ 739140 h 923925"/>
                <a:gd name="connsiteX45" fmla="*/ 223838 w 620179"/>
                <a:gd name="connsiteY45" fmla="*/ 721995 h 923925"/>
                <a:gd name="connsiteX46" fmla="*/ 202882 w 620179"/>
                <a:gd name="connsiteY46" fmla="*/ 695325 h 923925"/>
                <a:gd name="connsiteX47" fmla="*/ 191452 w 620179"/>
                <a:gd name="connsiteY47" fmla="*/ 663892 h 923925"/>
                <a:gd name="connsiteX48" fmla="*/ 182880 w 620179"/>
                <a:gd name="connsiteY48" fmla="*/ 611505 h 923925"/>
                <a:gd name="connsiteX49" fmla="*/ 11430 w 620179"/>
                <a:gd name="connsiteY49" fmla="*/ 743903 h 923925"/>
                <a:gd name="connsiteX50" fmla="*/ 22860 w 620179"/>
                <a:gd name="connsiteY50" fmla="*/ 766763 h 923925"/>
                <a:gd name="connsiteX51" fmla="*/ 43815 w 620179"/>
                <a:gd name="connsiteY51" fmla="*/ 802957 h 923925"/>
                <a:gd name="connsiteX52" fmla="*/ 139065 w 620179"/>
                <a:gd name="connsiteY52" fmla="*/ 891540 h 923925"/>
                <a:gd name="connsiteX53" fmla="*/ 269557 w 620179"/>
                <a:gd name="connsiteY53" fmla="*/ 923925 h 923925"/>
                <a:gd name="connsiteX54" fmla="*/ 347663 w 620179"/>
                <a:gd name="connsiteY54" fmla="*/ 923925 h 923925"/>
                <a:gd name="connsiteX55" fmla="*/ 478155 w 620179"/>
                <a:gd name="connsiteY55" fmla="*/ 891540 h 923925"/>
                <a:gd name="connsiteX56" fmla="*/ 573405 w 620179"/>
                <a:gd name="connsiteY56" fmla="*/ 803910 h 923925"/>
                <a:gd name="connsiteX57" fmla="*/ 618173 w 620179"/>
                <a:gd name="connsiteY57" fmla="*/ 673417 h 923925"/>
                <a:gd name="connsiteX58" fmla="*/ 620077 w 620179"/>
                <a:gd name="connsiteY58" fmla="*/ 651510 h 923925"/>
                <a:gd name="connsiteX59" fmla="*/ 603885 w 620179"/>
                <a:gd name="connsiteY59" fmla="*/ 553403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20179" h="923925">
                  <a:moveTo>
                    <a:pt x="603885" y="553403"/>
                  </a:moveTo>
                  <a:cubicBezTo>
                    <a:pt x="592455" y="523875"/>
                    <a:pt x="576263" y="495300"/>
                    <a:pt x="556260" y="469582"/>
                  </a:cubicBezTo>
                  <a:cubicBezTo>
                    <a:pt x="552450" y="464820"/>
                    <a:pt x="547688" y="459105"/>
                    <a:pt x="541973" y="454342"/>
                  </a:cubicBezTo>
                  <a:cubicBezTo>
                    <a:pt x="536257" y="447675"/>
                    <a:pt x="529590" y="441960"/>
                    <a:pt x="524827" y="439103"/>
                  </a:cubicBezTo>
                  <a:cubicBezTo>
                    <a:pt x="501968" y="419100"/>
                    <a:pt x="476250" y="402907"/>
                    <a:pt x="447675" y="390525"/>
                  </a:cubicBezTo>
                  <a:cubicBezTo>
                    <a:pt x="418148" y="378142"/>
                    <a:pt x="386715" y="371475"/>
                    <a:pt x="348615" y="371475"/>
                  </a:cubicBezTo>
                  <a:lnTo>
                    <a:pt x="282893" y="371475"/>
                  </a:lnTo>
                  <a:cubicBezTo>
                    <a:pt x="270510" y="370522"/>
                    <a:pt x="259080" y="367665"/>
                    <a:pt x="247650" y="362903"/>
                  </a:cubicBezTo>
                  <a:cubicBezTo>
                    <a:pt x="236220" y="357188"/>
                    <a:pt x="226695" y="350520"/>
                    <a:pt x="218123" y="341947"/>
                  </a:cubicBezTo>
                  <a:cubicBezTo>
                    <a:pt x="209550" y="333375"/>
                    <a:pt x="202882" y="323850"/>
                    <a:pt x="198120" y="311467"/>
                  </a:cubicBezTo>
                  <a:cubicBezTo>
                    <a:pt x="193357" y="300990"/>
                    <a:pt x="191452" y="288607"/>
                    <a:pt x="191452" y="275272"/>
                  </a:cubicBezTo>
                  <a:lnTo>
                    <a:pt x="192405" y="260985"/>
                  </a:lnTo>
                  <a:cubicBezTo>
                    <a:pt x="194310" y="249555"/>
                    <a:pt x="198120" y="239078"/>
                    <a:pt x="203835" y="228600"/>
                  </a:cubicBezTo>
                  <a:cubicBezTo>
                    <a:pt x="209550" y="218122"/>
                    <a:pt x="217170" y="209550"/>
                    <a:pt x="224790" y="201930"/>
                  </a:cubicBezTo>
                  <a:cubicBezTo>
                    <a:pt x="232410" y="194310"/>
                    <a:pt x="241935" y="188595"/>
                    <a:pt x="253365" y="184785"/>
                  </a:cubicBezTo>
                  <a:cubicBezTo>
                    <a:pt x="263843" y="180975"/>
                    <a:pt x="276225" y="179070"/>
                    <a:pt x="287655" y="179070"/>
                  </a:cubicBezTo>
                  <a:lnTo>
                    <a:pt x="335280" y="179070"/>
                  </a:lnTo>
                  <a:cubicBezTo>
                    <a:pt x="358140" y="179070"/>
                    <a:pt x="377190" y="185738"/>
                    <a:pt x="394335" y="200025"/>
                  </a:cubicBezTo>
                  <a:cubicBezTo>
                    <a:pt x="412432" y="214313"/>
                    <a:pt x="422910" y="232410"/>
                    <a:pt x="428625" y="254317"/>
                  </a:cubicBezTo>
                  <a:lnTo>
                    <a:pt x="440055" y="300990"/>
                  </a:lnTo>
                  <a:lnTo>
                    <a:pt x="606743" y="171450"/>
                  </a:lnTo>
                  <a:lnTo>
                    <a:pt x="576263" y="120967"/>
                  </a:lnTo>
                  <a:cubicBezTo>
                    <a:pt x="551498" y="83820"/>
                    <a:pt x="519113" y="54292"/>
                    <a:pt x="480060" y="32385"/>
                  </a:cubicBezTo>
                  <a:cubicBezTo>
                    <a:pt x="441007" y="10478"/>
                    <a:pt x="396240" y="0"/>
                    <a:pt x="348615" y="0"/>
                  </a:cubicBezTo>
                  <a:lnTo>
                    <a:pt x="272415" y="0"/>
                  </a:lnTo>
                  <a:cubicBezTo>
                    <a:pt x="224790" y="0"/>
                    <a:pt x="180975" y="11430"/>
                    <a:pt x="141923" y="33338"/>
                  </a:cubicBezTo>
                  <a:cubicBezTo>
                    <a:pt x="102870" y="55245"/>
                    <a:pt x="70485" y="84772"/>
                    <a:pt x="46673" y="120967"/>
                  </a:cubicBezTo>
                  <a:cubicBezTo>
                    <a:pt x="20002" y="160020"/>
                    <a:pt x="4763" y="205740"/>
                    <a:pt x="0" y="257175"/>
                  </a:cubicBezTo>
                  <a:lnTo>
                    <a:pt x="0" y="273367"/>
                  </a:lnTo>
                  <a:cubicBezTo>
                    <a:pt x="0" y="307657"/>
                    <a:pt x="5715" y="340042"/>
                    <a:pt x="17145" y="369570"/>
                  </a:cubicBezTo>
                  <a:cubicBezTo>
                    <a:pt x="28575" y="399097"/>
                    <a:pt x="43815" y="427672"/>
                    <a:pt x="63818" y="451485"/>
                  </a:cubicBezTo>
                  <a:cubicBezTo>
                    <a:pt x="73343" y="464820"/>
                    <a:pt x="85725" y="477203"/>
                    <a:pt x="97155" y="484822"/>
                  </a:cubicBezTo>
                  <a:cubicBezTo>
                    <a:pt x="120015" y="504825"/>
                    <a:pt x="145732" y="521017"/>
                    <a:pt x="174307" y="533400"/>
                  </a:cubicBezTo>
                  <a:cubicBezTo>
                    <a:pt x="203835" y="545782"/>
                    <a:pt x="235268" y="551497"/>
                    <a:pt x="272415" y="552450"/>
                  </a:cubicBezTo>
                  <a:lnTo>
                    <a:pt x="338138" y="552450"/>
                  </a:lnTo>
                  <a:cubicBezTo>
                    <a:pt x="350520" y="553403"/>
                    <a:pt x="361950" y="556260"/>
                    <a:pt x="373380" y="561022"/>
                  </a:cubicBezTo>
                  <a:cubicBezTo>
                    <a:pt x="384810" y="566738"/>
                    <a:pt x="395288" y="574357"/>
                    <a:pt x="402907" y="582930"/>
                  </a:cubicBezTo>
                  <a:cubicBezTo>
                    <a:pt x="410527" y="591503"/>
                    <a:pt x="417195" y="601028"/>
                    <a:pt x="422910" y="612457"/>
                  </a:cubicBezTo>
                  <a:cubicBezTo>
                    <a:pt x="427673" y="622935"/>
                    <a:pt x="429577" y="635317"/>
                    <a:pt x="429577" y="648653"/>
                  </a:cubicBezTo>
                  <a:cubicBezTo>
                    <a:pt x="429577" y="650557"/>
                    <a:pt x="429577" y="652463"/>
                    <a:pt x="429577" y="654367"/>
                  </a:cubicBezTo>
                  <a:cubicBezTo>
                    <a:pt x="428625" y="659130"/>
                    <a:pt x="428625" y="661988"/>
                    <a:pt x="428625" y="663892"/>
                  </a:cubicBezTo>
                  <a:cubicBezTo>
                    <a:pt x="424815" y="686753"/>
                    <a:pt x="414338" y="705803"/>
                    <a:pt x="396240" y="721042"/>
                  </a:cubicBezTo>
                  <a:cubicBezTo>
                    <a:pt x="378143" y="736282"/>
                    <a:pt x="357188" y="744855"/>
                    <a:pt x="333375" y="744855"/>
                  </a:cubicBezTo>
                  <a:lnTo>
                    <a:pt x="285750" y="744855"/>
                  </a:lnTo>
                  <a:cubicBezTo>
                    <a:pt x="273368" y="744855"/>
                    <a:pt x="262890" y="742950"/>
                    <a:pt x="252413" y="739140"/>
                  </a:cubicBezTo>
                  <a:cubicBezTo>
                    <a:pt x="240982" y="735330"/>
                    <a:pt x="232410" y="729615"/>
                    <a:pt x="223838" y="721995"/>
                  </a:cubicBezTo>
                  <a:cubicBezTo>
                    <a:pt x="215265" y="714375"/>
                    <a:pt x="208598" y="705803"/>
                    <a:pt x="202882" y="695325"/>
                  </a:cubicBezTo>
                  <a:cubicBezTo>
                    <a:pt x="197168" y="685800"/>
                    <a:pt x="193357" y="675322"/>
                    <a:pt x="191452" y="663892"/>
                  </a:cubicBezTo>
                  <a:lnTo>
                    <a:pt x="182880" y="611505"/>
                  </a:lnTo>
                  <a:lnTo>
                    <a:pt x="11430" y="743903"/>
                  </a:lnTo>
                  <a:lnTo>
                    <a:pt x="22860" y="766763"/>
                  </a:lnTo>
                  <a:cubicBezTo>
                    <a:pt x="30480" y="781050"/>
                    <a:pt x="37148" y="793432"/>
                    <a:pt x="43815" y="802957"/>
                  </a:cubicBezTo>
                  <a:cubicBezTo>
                    <a:pt x="68580" y="840105"/>
                    <a:pt x="100965" y="869632"/>
                    <a:pt x="139065" y="891540"/>
                  </a:cubicBezTo>
                  <a:cubicBezTo>
                    <a:pt x="178118" y="913447"/>
                    <a:pt x="221932" y="923925"/>
                    <a:pt x="269557" y="923925"/>
                  </a:cubicBezTo>
                  <a:lnTo>
                    <a:pt x="347663" y="923925"/>
                  </a:lnTo>
                  <a:cubicBezTo>
                    <a:pt x="395288" y="923925"/>
                    <a:pt x="439102" y="912495"/>
                    <a:pt x="478155" y="891540"/>
                  </a:cubicBezTo>
                  <a:cubicBezTo>
                    <a:pt x="517207" y="869632"/>
                    <a:pt x="549593" y="840105"/>
                    <a:pt x="573405" y="803910"/>
                  </a:cubicBezTo>
                  <a:cubicBezTo>
                    <a:pt x="601027" y="763905"/>
                    <a:pt x="616268" y="719138"/>
                    <a:pt x="618173" y="673417"/>
                  </a:cubicBezTo>
                  <a:cubicBezTo>
                    <a:pt x="619125" y="668655"/>
                    <a:pt x="620077" y="661988"/>
                    <a:pt x="620077" y="651510"/>
                  </a:cubicBezTo>
                  <a:cubicBezTo>
                    <a:pt x="621030" y="616267"/>
                    <a:pt x="615315" y="583882"/>
                    <a:pt x="603885" y="5534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AC3A342-637A-DFF6-DC3F-85C585D68395}"/>
                </a:ext>
              </a:extLst>
            </p:cNvPr>
            <p:cNvSpPr/>
            <p:nvPr/>
          </p:nvSpPr>
          <p:spPr>
            <a:xfrm>
              <a:off x="2465069" y="1576387"/>
              <a:ext cx="620077" cy="789622"/>
            </a:xfrm>
            <a:custGeom>
              <a:avLst/>
              <a:gdLst>
                <a:gd name="connsiteX0" fmla="*/ 309563 w 620077"/>
                <a:gd name="connsiteY0" fmla="*/ 0 h 789622"/>
                <a:gd name="connsiteX1" fmla="*/ 0 w 620077"/>
                <a:gd name="connsiteY1" fmla="*/ 778193 h 789622"/>
                <a:gd name="connsiteX2" fmla="*/ 134303 w 620077"/>
                <a:gd name="connsiteY2" fmla="*/ 778193 h 789622"/>
                <a:gd name="connsiteX3" fmla="*/ 309563 w 620077"/>
                <a:gd name="connsiteY3" fmla="*/ 340995 h 789622"/>
                <a:gd name="connsiteX4" fmla="*/ 485775 w 620077"/>
                <a:gd name="connsiteY4" fmla="*/ 778193 h 789622"/>
                <a:gd name="connsiteX5" fmla="*/ 620078 w 620077"/>
                <a:gd name="connsiteY5" fmla="*/ 778193 h 789622"/>
                <a:gd name="connsiteX6" fmla="*/ 309563 w 620077"/>
                <a:gd name="connsiteY6" fmla="*/ 0 h 789622"/>
                <a:gd name="connsiteX7" fmla="*/ 309563 w 620077"/>
                <a:gd name="connsiteY7" fmla="*/ 629603 h 789622"/>
                <a:gd name="connsiteX8" fmla="*/ 229553 w 620077"/>
                <a:gd name="connsiteY8" fmla="*/ 709613 h 789622"/>
                <a:gd name="connsiteX9" fmla="*/ 309563 w 620077"/>
                <a:gd name="connsiteY9" fmla="*/ 789623 h 789622"/>
                <a:gd name="connsiteX10" fmla="*/ 389573 w 620077"/>
                <a:gd name="connsiteY10" fmla="*/ 709613 h 789622"/>
                <a:gd name="connsiteX11" fmla="*/ 309563 w 620077"/>
                <a:gd name="connsiteY11" fmla="*/ 629603 h 78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0077" h="789622">
                  <a:moveTo>
                    <a:pt x="309563" y="0"/>
                  </a:moveTo>
                  <a:lnTo>
                    <a:pt x="0" y="778193"/>
                  </a:lnTo>
                  <a:lnTo>
                    <a:pt x="134303" y="778193"/>
                  </a:lnTo>
                  <a:lnTo>
                    <a:pt x="309563" y="340995"/>
                  </a:lnTo>
                  <a:lnTo>
                    <a:pt x="485775" y="778193"/>
                  </a:lnTo>
                  <a:lnTo>
                    <a:pt x="620078" y="778193"/>
                  </a:lnTo>
                  <a:lnTo>
                    <a:pt x="309563" y="0"/>
                  </a:lnTo>
                  <a:close/>
                  <a:moveTo>
                    <a:pt x="309563" y="629603"/>
                  </a:moveTo>
                  <a:cubicBezTo>
                    <a:pt x="265748" y="629603"/>
                    <a:pt x="229553" y="665798"/>
                    <a:pt x="229553" y="709613"/>
                  </a:cubicBezTo>
                  <a:cubicBezTo>
                    <a:pt x="229553" y="753428"/>
                    <a:pt x="265748" y="789623"/>
                    <a:pt x="309563" y="789623"/>
                  </a:cubicBezTo>
                  <a:cubicBezTo>
                    <a:pt x="353378" y="789623"/>
                    <a:pt x="389573" y="753428"/>
                    <a:pt x="389573" y="709613"/>
                  </a:cubicBezTo>
                  <a:cubicBezTo>
                    <a:pt x="389573" y="665798"/>
                    <a:pt x="353378" y="629603"/>
                    <a:pt x="309563" y="62960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C38B5F-BFE0-C1C2-7049-43D5AD2FA0E9}"/>
                </a:ext>
              </a:extLst>
            </p:cNvPr>
            <p:cNvSpPr/>
            <p:nvPr/>
          </p:nvSpPr>
          <p:spPr>
            <a:xfrm>
              <a:off x="7294244" y="1576387"/>
              <a:ext cx="620077" cy="789622"/>
            </a:xfrm>
            <a:custGeom>
              <a:avLst/>
              <a:gdLst>
                <a:gd name="connsiteX0" fmla="*/ 308610 w 620077"/>
                <a:gd name="connsiteY0" fmla="*/ 0 h 789622"/>
                <a:gd name="connsiteX1" fmla="*/ 0 w 620077"/>
                <a:gd name="connsiteY1" fmla="*/ 778193 h 789622"/>
                <a:gd name="connsiteX2" fmla="*/ 134303 w 620077"/>
                <a:gd name="connsiteY2" fmla="*/ 778193 h 789622"/>
                <a:gd name="connsiteX3" fmla="*/ 309563 w 620077"/>
                <a:gd name="connsiteY3" fmla="*/ 340995 h 789622"/>
                <a:gd name="connsiteX4" fmla="*/ 485775 w 620077"/>
                <a:gd name="connsiteY4" fmla="*/ 778193 h 789622"/>
                <a:gd name="connsiteX5" fmla="*/ 620078 w 620077"/>
                <a:gd name="connsiteY5" fmla="*/ 778193 h 789622"/>
                <a:gd name="connsiteX6" fmla="*/ 308610 w 620077"/>
                <a:gd name="connsiteY6" fmla="*/ 0 h 789622"/>
                <a:gd name="connsiteX7" fmla="*/ 308610 w 620077"/>
                <a:gd name="connsiteY7" fmla="*/ 629603 h 789622"/>
                <a:gd name="connsiteX8" fmla="*/ 228600 w 620077"/>
                <a:gd name="connsiteY8" fmla="*/ 709613 h 789622"/>
                <a:gd name="connsiteX9" fmla="*/ 308610 w 620077"/>
                <a:gd name="connsiteY9" fmla="*/ 789623 h 789622"/>
                <a:gd name="connsiteX10" fmla="*/ 388620 w 620077"/>
                <a:gd name="connsiteY10" fmla="*/ 709613 h 789622"/>
                <a:gd name="connsiteX11" fmla="*/ 308610 w 620077"/>
                <a:gd name="connsiteY11" fmla="*/ 629603 h 78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0077" h="789622">
                  <a:moveTo>
                    <a:pt x="308610" y="0"/>
                  </a:moveTo>
                  <a:lnTo>
                    <a:pt x="0" y="778193"/>
                  </a:lnTo>
                  <a:lnTo>
                    <a:pt x="134303" y="778193"/>
                  </a:lnTo>
                  <a:lnTo>
                    <a:pt x="309563" y="340995"/>
                  </a:lnTo>
                  <a:lnTo>
                    <a:pt x="485775" y="778193"/>
                  </a:lnTo>
                  <a:lnTo>
                    <a:pt x="620078" y="778193"/>
                  </a:lnTo>
                  <a:lnTo>
                    <a:pt x="308610" y="0"/>
                  </a:lnTo>
                  <a:close/>
                  <a:moveTo>
                    <a:pt x="308610" y="629603"/>
                  </a:moveTo>
                  <a:cubicBezTo>
                    <a:pt x="264795" y="629603"/>
                    <a:pt x="228600" y="665798"/>
                    <a:pt x="228600" y="709613"/>
                  </a:cubicBezTo>
                  <a:cubicBezTo>
                    <a:pt x="228600" y="753428"/>
                    <a:pt x="264795" y="789623"/>
                    <a:pt x="308610" y="789623"/>
                  </a:cubicBezTo>
                  <a:cubicBezTo>
                    <a:pt x="352425" y="789623"/>
                    <a:pt x="388620" y="753428"/>
                    <a:pt x="388620" y="709613"/>
                  </a:cubicBezTo>
                  <a:cubicBezTo>
                    <a:pt x="388620" y="665798"/>
                    <a:pt x="353378" y="629603"/>
                    <a:pt x="308610" y="62960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135096E-A251-6EFA-D305-B8915ECBE5A0}"/>
                </a:ext>
              </a:extLst>
            </p:cNvPr>
            <p:cNvSpPr/>
            <p:nvPr/>
          </p:nvSpPr>
          <p:spPr>
            <a:xfrm>
              <a:off x="8712517" y="2747962"/>
              <a:ext cx="1005839" cy="1284922"/>
            </a:xfrm>
            <a:custGeom>
              <a:avLst/>
              <a:gdLst>
                <a:gd name="connsiteX0" fmla="*/ 501968 w 1005839"/>
                <a:gd name="connsiteY0" fmla="*/ 0 h 1284922"/>
                <a:gd name="connsiteX1" fmla="*/ 0 w 1005839"/>
                <a:gd name="connsiteY1" fmla="*/ 1264920 h 1284922"/>
                <a:gd name="connsiteX2" fmla="*/ 217170 w 1005839"/>
                <a:gd name="connsiteY2" fmla="*/ 1264920 h 1284922"/>
                <a:gd name="connsiteX3" fmla="*/ 501968 w 1005839"/>
                <a:gd name="connsiteY3" fmla="*/ 554355 h 1284922"/>
                <a:gd name="connsiteX4" fmla="*/ 787718 w 1005839"/>
                <a:gd name="connsiteY4" fmla="*/ 1264920 h 1284922"/>
                <a:gd name="connsiteX5" fmla="*/ 1005840 w 1005839"/>
                <a:gd name="connsiteY5" fmla="*/ 1264920 h 1284922"/>
                <a:gd name="connsiteX6" fmla="*/ 501968 w 1005839"/>
                <a:gd name="connsiteY6" fmla="*/ 0 h 1284922"/>
                <a:gd name="connsiteX7" fmla="*/ 501968 w 1005839"/>
                <a:gd name="connsiteY7" fmla="*/ 1023938 h 1284922"/>
                <a:gd name="connsiteX8" fmla="*/ 371475 w 1005839"/>
                <a:gd name="connsiteY8" fmla="*/ 1154430 h 1284922"/>
                <a:gd name="connsiteX9" fmla="*/ 501968 w 1005839"/>
                <a:gd name="connsiteY9" fmla="*/ 1284923 h 1284922"/>
                <a:gd name="connsiteX10" fmla="*/ 632460 w 1005839"/>
                <a:gd name="connsiteY10" fmla="*/ 1154430 h 1284922"/>
                <a:gd name="connsiteX11" fmla="*/ 501968 w 1005839"/>
                <a:gd name="connsiteY11" fmla="*/ 1023938 h 128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839" h="1284922">
                  <a:moveTo>
                    <a:pt x="501968" y="0"/>
                  </a:moveTo>
                  <a:lnTo>
                    <a:pt x="0" y="1264920"/>
                  </a:lnTo>
                  <a:lnTo>
                    <a:pt x="217170" y="1264920"/>
                  </a:lnTo>
                  <a:lnTo>
                    <a:pt x="501968" y="554355"/>
                  </a:lnTo>
                  <a:lnTo>
                    <a:pt x="787718" y="1264920"/>
                  </a:lnTo>
                  <a:lnTo>
                    <a:pt x="1005840" y="1264920"/>
                  </a:lnTo>
                  <a:lnTo>
                    <a:pt x="501968" y="0"/>
                  </a:lnTo>
                  <a:close/>
                  <a:moveTo>
                    <a:pt x="501968" y="1023938"/>
                  </a:moveTo>
                  <a:cubicBezTo>
                    <a:pt x="430530" y="1023938"/>
                    <a:pt x="371475" y="1082040"/>
                    <a:pt x="371475" y="1154430"/>
                  </a:cubicBezTo>
                  <a:cubicBezTo>
                    <a:pt x="371475" y="1226820"/>
                    <a:pt x="429577" y="1284923"/>
                    <a:pt x="501968" y="1284923"/>
                  </a:cubicBezTo>
                  <a:cubicBezTo>
                    <a:pt x="573405" y="1284923"/>
                    <a:pt x="632460" y="1226820"/>
                    <a:pt x="632460" y="1154430"/>
                  </a:cubicBezTo>
                  <a:cubicBezTo>
                    <a:pt x="632460" y="1082040"/>
                    <a:pt x="573405" y="1023938"/>
                    <a:pt x="501968" y="102393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750CC80-1C0C-463F-C122-579C6969E677}"/>
                </a:ext>
              </a:extLst>
            </p:cNvPr>
            <p:cNvSpPr/>
            <p:nvPr/>
          </p:nvSpPr>
          <p:spPr>
            <a:xfrm>
              <a:off x="5461634" y="4308157"/>
              <a:ext cx="775334" cy="989647"/>
            </a:xfrm>
            <a:custGeom>
              <a:avLst/>
              <a:gdLst>
                <a:gd name="connsiteX0" fmla="*/ 387668 w 775334"/>
                <a:gd name="connsiteY0" fmla="*/ 0 h 989647"/>
                <a:gd name="connsiteX1" fmla="*/ 0 w 775334"/>
                <a:gd name="connsiteY1" fmla="*/ 976313 h 989647"/>
                <a:gd name="connsiteX2" fmla="*/ 167640 w 775334"/>
                <a:gd name="connsiteY2" fmla="*/ 976313 h 989647"/>
                <a:gd name="connsiteX3" fmla="*/ 386715 w 775334"/>
                <a:gd name="connsiteY3" fmla="*/ 427673 h 989647"/>
                <a:gd name="connsiteX4" fmla="*/ 607695 w 775334"/>
                <a:gd name="connsiteY4" fmla="*/ 976313 h 989647"/>
                <a:gd name="connsiteX5" fmla="*/ 775335 w 775334"/>
                <a:gd name="connsiteY5" fmla="*/ 976313 h 989647"/>
                <a:gd name="connsiteX6" fmla="*/ 387668 w 775334"/>
                <a:gd name="connsiteY6" fmla="*/ 0 h 989647"/>
                <a:gd name="connsiteX7" fmla="*/ 387668 w 775334"/>
                <a:gd name="connsiteY7" fmla="*/ 789623 h 989647"/>
                <a:gd name="connsiteX8" fmla="*/ 287655 w 775334"/>
                <a:gd name="connsiteY8" fmla="*/ 889635 h 989647"/>
                <a:gd name="connsiteX9" fmla="*/ 387668 w 775334"/>
                <a:gd name="connsiteY9" fmla="*/ 989648 h 989647"/>
                <a:gd name="connsiteX10" fmla="*/ 487680 w 775334"/>
                <a:gd name="connsiteY10" fmla="*/ 889635 h 989647"/>
                <a:gd name="connsiteX11" fmla="*/ 387668 w 775334"/>
                <a:gd name="connsiteY11" fmla="*/ 789623 h 98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5334" h="989647">
                  <a:moveTo>
                    <a:pt x="387668" y="0"/>
                  </a:moveTo>
                  <a:lnTo>
                    <a:pt x="0" y="976313"/>
                  </a:lnTo>
                  <a:lnTo>
                    <a:pt x="167640" y="976313"/>
                  </a:lnTo>
                  <a:lnTo>
                    <a:pt x="386715" y="427673"/>
                  </a:lnTo>
                  <a:lnTo>
                    <a:pt x="607695" y="976313"/>
                  </a:lnTo>
                  <a:lnTo>
                    <a:pt x="775335" y="976313"/>
                  </a:lnTo>
                  <a:lnTo>
                    <a:pt x="387668" y="0"/>
                  </a:lnTo>
                  <a:close/>
                  <a:moveTo>
                    <a:pt x="387668" y="789623"/>
                  </a:moveTo>
                  <a:cubicBezTo>
                    <a:pt x="332422" y="789623"/>
                    <a:pt x="287655" y="834390"/>
                    <a:pt x="287655" y="889635"/>
                  </a:cubicBezTo>
                  <a:cubicBezTo>
                    <a:pt x="287655" y="944880"/>
                    <a:pt x="332422" y="989648"/>
                    <a:pt x="387668" y="989648"/>
                  </a:cubicBezTo>
                  <a:cubicBezTo>
                    <a:pt x="442913" y="989648"/>
                    <a:pt x="487680" y="944880"/>
                    <a:pt x="487680" y="889635"/>
                  </a:cubicBezTo>
                  <a:cubicBezTo>
                    <a:pt x="487680" y="834390"/>
                    <a:pt x="442913" y="789623"/>
                    <a:pt x="387668" y="78962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B981BB0-C624-6E55-9E89-08D82B3CCB0B}"/>
                </a:ext>
              </a:extLst>
            </p:cNvPr>
            <p:cNvSpPr/>
            <p:nvPr/>
          </p:nvSpPr>
          <p:spPr>
            <a:xfrm>
              <a:off x="5125402" y="1711642"/>
              <a:ext cx="392429" cy="641032"/>
            </a:xfrm>
            <a:custGeom>
              <a:avLst/>
              <a:gdLst>
                <a:gd name="connsiteX0" fmla="*/ 162878 w 392429"/>
                <a:gd name="connsiteY0" fmla="*/ 320040 h 641032"/>
                <a:gd name="connsiteX1" fmla="*/ 231457 w 392429"/>
                <a:gd name="connsiteY1" fmla="*/ 388620 h 641032"/>
                <a:gd name="connsiteX2" fmla="*/ 300038 w 392429"/>
                <a:gd name="connsiteY2" fmla="*/ 320040 h 641032"/>
                <a:gd name="connsiteX3" fmla="*/ 231457 w 392429"/>
                <a:gd name="connsiteY3" fmla="*/ 251460 h 641032"/>
                <a:gd name="connsiteX4" fmla="*/ 162878 w 392429"/>
                <a:gd name="connsiteY4" fmla="*/ 320040 h 641032"/>
                <a:gd name="connsiteX5" fmla="*/ 114300 w 392429"/>
                <a:gd name="connsiteY5" fmla="*/ 526733 h 641032"/>
                <a:gd name="connsiteX6" fmla="*/ 114300 w 392429"/>
                <a:gd name="connsiteY6" fmla="*/ 114300 h 641032"/>
                <a:gd name="connsiteX7" fmla="*/ 391478 w 392429"/>
                <a:gd name="connsiteY7" fmla="*/ 114300 h 641032"/>
                <a:gd name="connsiteX8" fmla="*/ 391478 w 392429"/>
                <a:gd name="connsiteY8" fmla="*/ 0 h 641032"/>
                <a:gd name="connsiteX9" fmla="*/ 0 w 392429"/>
                <a:gd name="connsiteY9" fmla="*/ 0 h 641032"/>
                <a:gd name="connsiteX10" fmla="*/ 0 w 392429"/>
                <a:gd name="connsiteY10" fmla="*/ 641033 h 641032"/>
                <a:gd name="connsiteX11" fmla="*/ 392430 w 392429"/>
                <a:gd name="connsiteY11" fmla="*/ 641033 h 641032"/>
                <a:gd name="connsiteX12" fmla="*/ 392430 w 392429"/>
                <a:gd name="connsiteY12" fmla="*/ 526733 h 641032"/>
                <a:gd name="connsiteX13" fmla="*/ 114300 w 392429"/>
                <a:gd name="connsiteY13" fmla="*/ 526733 h 64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2429" h="641032">
                  <a:moveTo>
                    <a:pt x="162878" y="320040"/>
                  </a:moveTo>
                  <a:cubicBezTo>
                    <a:pt x="162878" y="358140"/>
                    <a:pt x="193357" y="388620"/>
                    <a:pt x="231457" y="388620"/>
                  </a:cubicBezTo>
                  <a:cubicBezTo>
                    <a:pt x="269557" y="388620"/>
                    <a:pt x="300038" y="358140"/>
                    <a:pt x="300038" y="320040"/>
                  </a:cubicBezTo>
                  <a:cubicBezTo>
                    <a:pt x="300038" y="281940"/>
                    <a:pt x="269557" y="251460"/>
                    <a:pt x="231457" y="251460"/>
                  </a:cubicBezTo>
                  <a:cubicBezTo>
                    <a:pt x="193357" y="251460"/>
                    <a:pt x="162878" y="281940"/>
                    <a:pt x="162878" y="320040"/>
                  </a:cubicBezTo>
                  <a:moveTo>
                    <a:pt x="114300" y="526733"/>
                  </a:moveTo>
                  <a:lnTo>
                    <a:pt x="114300" y="114300"/>
                  </a:lnTo>
                  <a:lnTo>
                    <a:pt x="391478" y="114300"/>
                  </a:lnTo>
                  <a:lnTo>
                    <a:pt x="391478" y="0"/>
                  </a:lnTo>
                  <a:lnTo>
                    <a:pt x="0" y="0"/>
                  </a:lnTo>
                  <a:lnTo>
                    <a:pt x="0" y="641033"/>
                  </a:lnTo>
                  <a:lnTo>
                    <a:pt x="392430" y="641033"/>
                  </a:lnTo>
                  <a:lnTo>
                    <a:pt x="392430" y="526733"/>
                  </a:lnTo>
                  <a:lnTo>
                    <a:pt x="114300" y="526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E567351-B369-7470-37A9-31CCBC3583EA}"/>
                </a:ext>
              </a:extLst>
            </p:cNvPr>
            <p:cNvSpPr/>
            <p:nvPr/>
          </p:nvSpPr>
          <p:spPr>
            <a:xfrm>
              <a:off x="6356031" y="2803207"/>
              <a:ext cx="741045" cy="1208722"/>
            </a:xfrm>
            <a:custGeom>
              <a:avLst/>
              <a:gdLst>
                <a:gd name="connsiteX0" fmla="*/ 307658 w 741045"/>
                <a:gd name="connsiteY0" fmla="*/ 603885 h 1208722"/>
                <a:gd name="connsiteX1" fmla="*/ 437198 w 741045"/>
                <a:gd name="connsiteY1" fmla="*/ 733425 h 1208722"/>
                <a:gd name="connsiteX2" fmla="*/ 566738 w 741045"/>
                <a:gd name="connsiteY2" fmla="*/ 603885 h 1208722"/>
                <a:gd name="connsiteX3" fmla="*/ 437198 w 741045"/>
                <a:gd name="connsiteY3" fmla="*/ 474345 h 1208722"/>
                <a:gd name="connsiteX4" fmla="*/ 307658 w 741045"/>
                <a:gd name="connsiteY4" fmla="*/ 603885 h 1208722"/>
                <a:gd name="connsiteX5" fmla="*/ 215265 w 741045"/>
                <a:gd name="connsiteY5" fmla="*/ 993458 h 1208722"/>
                <a:gd name="connsiteX6" fmla="*/ 215265 w 741045"/>
                <a:gd name="connsiteY6" fmla="*/ 215265 h 1208722"/>
                <a:gd name="connsiteX7" fmla="*/ 738188 w 741045"/>
                <a:gd name="connsiteY7" fmla="*/ 215265 h 1208722"/>
                <a:gd name="connsiteX8" fmla="*/ 738188 w 741045"/>
                <a:gd name="connsiteY8" fmla="*/ 0 h 1208722"/>
                <a:gd name="connsiteX9" fmla="*/ 0 w 741045"/>
                <a:gd name="connsiteY9" fmla="*/ 0 h 1208722"/>
                <a:gd name="connsiteX10" fmla="*/ 0 w 741045"/>
                <a:gd name="connsiteY10" fmla="*/ 1208723 h 1208722"/>
                <a:gd name="connsiteX11" fmla="*/ 741045 w 741045"/>
                <a:gd name="connsiteY11" fmla="*/ 1208723 h 1208722"/>
                <a:gd name="connsiteX12" fmla="*/ 741045 w 741045"/>
                <a:gd name="connsiteY12" fmla="*/ 993458 h 1208722"/>
                <a:gd name="connsiteX13" fmla="*/ 215265 w 741045"/>
                <a:gd name="connsiteY13" fmla="*/ 993458 h 12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1045" h="1208722">
                  <a:moveTo>
                    <a:pt x="307658" y="603885"/>
                  </a:moveTo>
                  <a:cubicBezTo>
                    <a:pt x="307658" y="675322"/>
                    <a:pt x="365760" y="733425"/>
                    <a:pt x="437198" y="733425"/>
                  </a:cubicBezTo>
                  <a:cubicBezTo>
                    <a:pt x="508635" y="733425"/>
                    <a:pt x="566738" y="675322"/>
                    <a:pt x="566738" y="603885"/>
                  </a:cubicBezTo>
                  <a:cubicBezTo>
                    <a:pt x="566738" y="532447"/>
                    <a:pt x="508635" y="474345"/>
                    <a:pt x="437198" y="474345"/>
                  </a:cubicBezTo>
                  <a:cubicBezTo>
                    <a:pt x="365760" y="474345"/>
                    <a:pt x="307658" y="532447"/>
                    <a:pt x="307658" y="603885"/>
                  </a:cubicBezTo>
                  <a:moveTo>
                    <a:pt x="215265" y="993458"/>
                  </a:moveTo>
                  <a:lnTo>
                    <a:pt x="215265" y="215265"/>
                  </a:lnTo>
                  <a:lnTo>
                    <a:pt x="738188" y="215265"/>
                  </a:lnTo>
                  <a:lnTo>
                    <a:pt x="738188" y="0"/>
                  </a:lnTo>
                  <a:lnTo>
                    <a:pt x="0" y="0"/>
                  </a:lnTo>
                  <a:lnTo>
                    <a:pt x="0" y="1208723"/>
                  </a:lnTo>
                  <a:lnTo>
                    <a:pt x="741045" y="1208723"/>
                  </a:lnTo>
                  <a:lnTo>
                    <a:pt x="741045" y="993458"/>
                  </a:lnTo>
                  <a:lnTo>
                    <a:pt x="215265" y="993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9CD136-8E90-30E3-DF2A-87C65A0A2498}"/>
                </a:ext>
              </a:extLst>
            </p:cNvPr>
            <p:cNvSpPr/>
            <p:nvPr/>
          </p:nvSpPr>
          <p:spPr>
            <a:xfrm>
              <a:off x="3502341" y="4360544"/>
              <a:ext cx="565785" cy="922972"/>
            </a:xfrm>
            <a:custGeom>
              <a:avLst/>
              <a:gdLst>
                <a:gd name="connsiteX0" fmla="*/ 235267 w 565785"/>
                <a:gd name="connsiteY0" fmla="*/ 461963 h 922972"/>
                <a:gd name="connsiteX1" fmla="*/ 334328 w 565785"/>
                <a:gd name="connsiteY1" fmla="*/ 561023 h 922972"/>
                <a:gd name="connsiteX2" fmla="*/ 433388 w 565785"/>
                <a:gd name="connsiteY2" fmla="*/ 461963 h 922972"/>
                <a:gd name="connsiteX3" fmla="*/ 334328 w 565785"/>
                <a:gd name="connsiteY3" fmla="*/ 362903 h 922972"/>
                <a:gd name="connsiteX4" fmla="*/ 235267 w 565785"/>
                <a:gd name="connsiteY4" fmla="*/ 461963 h 922972"/>
                <a:gd name="connsiteX5" fmla="*/ 164783 w 565785"/>
                <a:gd name="connsiteY5" fmla="*/ 759143 h 922972"/>
                <a:gd name="connsiteX6" fmla="*/ 164783 w 565785"/>
                <a:gd name="connsiteY6" fmla="*/ 164783 h 922972"/>
                <a:gd name="connsiteX7" fmla="*/ 563880 w 565785"/>
                <a:gd name="connsiteY7" fmla="*/ 164783 h 922972"/>
                <a:gd name="connsiteX8" fmla="*/ 563880 w 565785"/>
                <a:gd name="connsiteY8" fmla="*/ 0 h 922972"/>
                <a:gd name="connsiteX9" fmla="*/ 0 w 565785"/>
                <a:gd name="connsiteY9" fmla="*/ 0 h 922972"/>
                <a:gd name="connsiteX10" fmla="*/ 0 w 565785"/>
                <a:gd name="connsiteY10" fmla="*/ 922973 h 922972"/>
                <a:gd name="connsiteX11" fmla="*/ 565785 w 565785"/>
                <a:gd name="connsiteY11" fmla="*/ 922973 h 922972"/>
                <a:gd name="connsiteX12" fmla="*/ 565785 w 565785"/>
                <a:gd name="connsiteY12" fmla="*/ 759143 h 922972"/>
                <a:gd name="connsiteX13" fmla="*/ 164783 w 565785"/>
                <a:gd name="connsiteY13" fmla="*/ 759143 h 9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785" h="922972">
                  <a:moveTo>
                    <a:pt x="235267" y="461963"/>
                  </a:moveTo>
                  <a:cubicBezTo>
                    <a:pt x="235267" y="516255"/>
                    <a:pt x="279083" y="561023"/>
                    <a:pt x="334328" y="561023"/>
                  </a:cubicBezTo>
                  <a:cubicBezTo>
                    <a:pt x="388620" y="561023"/>
                    <a:pt x="433388" y="517208"/>
                    <a:pt x="433388" y="461963"/>
                  </a:cubicBezTo>
                  <a:cubicBezTo>
                    <a:pt x="433388" y="407670"/>
                    <a:pt x="389573" y="362903"/>
                    <a:pt x="334328" y="362903"/>
                  </a:cubicBezTo>
                  <a:cubicBezTo>
                    <a:pt x="279083" y="362903"/>
                    <a:pt x="235267" y="406718"/>
                    <a:pt x="235267" y="461963"/>
                  </a:cubicBezTo>
                  <a:moveTo>
                    <a:pt x="164783" y="759143"/>
                  </a:moveTo>
                  <a:lnTo>
                    <a:pt x="164783" y="164783"/>
                  </a:lnTo>
                  <a:lnTo>
                    <a:pt x="563880" y="164783"/>
                  </a:lnTo>
                  <a:lnTo>
                    <a:pt x="563880" y="0"/>
                  </a:lnTo>
                  <a:lnTo>
                    <a:pt x="0" y="0"/>
                  </a:lnTo>
                  <a:lnTo>
                    <a:pt x="0" y="922973"/>
                  </a:lnTo>
                  <a:lnTo>
                    <a:pt x="565785" y="922973"/>
                  </a:lnTo>
                  <a:lnTo>
                    <a:pt x="565785" y="759143"/>
                  </a:lnTo>
                  <a:lnTo>
                    <a:pt x="164783" y="7591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5B053E-844B-628B-35AF-D492E22D1FEE}"/>
                </a:ext>
              </a:extLst>
            </p:cNvPr>
            <p:cNvSpPr/>
            <p:nvPr/>
          </p:nvSpPr>
          <p:spPr>
            <a:xfrm>
              <a:off x="8273414" y="4360544"/>
              <a:ext cx="565785" cy="922972"/>
            </a:xfrm>
            <a:custGeom>
              <a:avLst/>
              <a:gdLst>
                <a:gd name="connsiteX0" fmla="*/ 235268 w 565785"/>
                <a:gd name="connsiteY0" fmla="*/ 461963 h 922972"/>
                <a:gd name="connsiteX1" fmla="*/ 334328 w 565785"/>
                <a:gd name="connsiteY1" fmla="*/ 561023 h 922972"/>
                <a:gd name="connsiteX2" fmla="*/ 433388 w 565785"/>
                <a:gd name="connsiteY2" fmla="*/ 461963 h 922972"/>
                <a:gd name="connsiteX3" fmla="*/ 334328 w 565785"/>
                <a:gd name="connsiteY3" fmla="*/ 362903 h 922972"/>
                <a:gd name="connsiteX4" fmla="*/ 235268 w 565785"/>
                <a:gd name="connsiteY4" fmla="*/ 461963 h 922972"/>
                <a:gd name="connsiteX5" fmla="*/ 164783 w 565785"/>
                <a:gd name="connsiteY5" fmla="*/ 759143 h 922972"/>
                <a:gd name="connsiteX6" fmla="*/ 164783 w 565785"/>
                <a:gd name="connsiteY6" fmla="*/ 164783 h 922972"/>
                <a:gd name="connsiteX7" fmla="*/ 563880 w 565785"/>
                <a:gd name="connsiteY7" fmla="*/ 164783 h 922972"/>
                <a:gd name="connsiteX8" fmla="*/ 563880 w 565785"/>
                <a:gd name="connsiteY8" fmla="*/ 0 h 922972"/>
                <a:gd name="connsiteX9" fmla="*/ 0 w 565785"/>
                <a:gd name="connsiteY9" fmla="*/ 0 h 922972"/>
                <a:gd name="connsiteX10" fmla="*/ 0 w 565785"/>
                <a:gd name="connsiteY10" fmla="*/ 922973 h 922972"/>
                <a:gd name="connsiteX11" fmla="*/ 565785 w 565785"/>
                <a:gd name="connsiteY11" fmla="*/ 922973 h 922972"/>
                <a:gd name="connsiteX12" fmla="*/ 565785 w 565785"/>
                <a:gd name="connsiteY12" fmla="*/ 759143 h 922972"/>
                <a:gd name="connsiteX13" fmla="*/ 164783 w 565785"/>
                <a:gd name="connsiteY13" fmla="*/ 759143 h 9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785" h="922972">
                  <a:moveTo>
                    <a:pt x="235268" y="461963"/>
                  </a:moveTo>
                  <a:cubicBezTo>
                    <a:pt x="235268" y="516255"/>
                    <a:pt x="279083" y="561023"/>
                    <a:pt x="334328" y="561023"/>
                  </a:cubicBezTo>
                  <a:cubicBezTo>
                    <a:pt x="388620" y="561023"/>
                    <a:pt x="433388" y="517208"/>
                    <a:pt x="433388" y="461963"/>
                  </a:cubicBezTo>
                  <a:cubicBezTo>
                    <a:pt x="433388" y="407670"/>
                    <a:pt x="389573" y="362903"/>
                    <a:pt x="334328" y="362903"/>
                  </a:cubicBezTo>
                  <a:cubicBezTo>
                    <a:pt x="279083" y="362903"/>
                    <a:pt x="235268" y="406718"/>
                    <a:pt x="235268" y="461963"/>
                  </a:cubicBezTo>
                  <a:moveTo>
                    <a:pt x="164783" y="759143"/>
                  </a:moveTo>
                  <a:lnTo>
                    <a:pt x="164783" y="164783"/>
                  </a:lnTo>
                  <a:lnTo>
                    <a:pt x="563880" y="164783"/>
                  </a:lnTo>
                  <a:lnTo>
                    <a:pt x="563880" y="0"/>
                  </a:lnTo>
                  <a:lnTo>
                    <a:pt x="0" y="0"/>
                  </a:lnTo>
                  <a:lnTo>
                    <a:pt x="0" y="922973"/>
                  </a:lnTo>
                  <a:lnTo>
                    <a:pt x="565785" y="922973"/>
                  </a:lnTo>
                  <a:lnTo>
                    <a:pt x="565785" y="759143"/>
                  </a:lnTo>
                  <a:lnTo>
                    <a:pt x="164783" y="7591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0B36FF-7A73-1E95-CF24-4AA744FDEF9A}"/>
              </a:ext>
            </a:extLst>
          </p:cNvPr>
          <p:cNvSpPr txBox="1"/>
          <p:nvPr/>
        </p:nvSpPr>
        <p:spPr>
          <a:xfrm>
            <a:off x="4921971" y="1424356"/>
            <a:ext cx="6001643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>
                  <a:outerShdw blurRad="190500" dist="635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Destination </a:t>
            </a:r>
          </a:p>
        </p:txBody>
      </p:sp>
      <p:pic>
        <p:nvPicPr>
          <p:cNvPr id="37" name="Picture 36" descr="A black sky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3DC7694-2EDA-3670-71E1-D0B14CBE4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7" t="15605" b="11878"/>
          <a:stretch/>
        </p:blipFill>
        <p:spPr>
          <a:xfrm>
            <a:off x="3423130" y="965200"/>
            <a:ext cx="8768869" cy="5892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2BBEC5B-ECC0-1BB3-4D42-FFB394D9C3CA}"/>
              </a:ext>
            </a:extLst>
          </p:cNvPr>
          <p:cNvSpPr txBox="1"/>
          <p:nvPr/>
        </p:nvSpPr>
        <p:spPr>
          <a:xfrm>
            <a:off x="4945556" y="2639392"/>
            <a:ext cx="4158190" cy="176971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90500" dist="63500" dir="2700000" algn="tl" rotWithShape="0">
                    <a:prstClr val="black">
                      <a:alpha val="20000"/>
                    </a:prstClr>
                  </a:outerShdw>
                  <a:reflection blurRad="25400" stA="20000" endPos="80000" dist="5080" dir="5400000" sy="-100000" algn="bl" rotWithShape="0"/>
                </a:effectLst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Affaires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46F4B97-1CD3-B6AE-E70D-0DF830981F1B}"/>
              </a:ext>
            </a:extLst>
          </p:cNvPr>
          <p:cNvSpPr/>
          <p:nvPr/>
        </p:nvSpPr>
        <p:spPr>
          <a:xfrm rot="15795925" flipH="1">
            <a:off x="1386374" y="2343749"/>
            <a:ext cx="1400307" cy="4044832"/>
          </a:xfrm>
          <a:custGeom>
            <a:avLst/>
            <a:gdLst>
              <a:gd name="connsiteX0" fmla="*/ 0 w 1400307"/>
              <a:gd name="connsiteY0" fmla="*/ 4069 h 4044832"/>
              <a:gd name="connsiteX1" fmla="*/ 518725 w 1400307"/>
              <a:gd name="connsiteY1" fmla="*/ 1686839 h 4044832"/>
              <a:gd name="connsiteX2" fmla="*/ 858097 w 1400307"/>
              <a:gd name="connsiteY2" fmla="*/ 2755384 h 4044832"/>
              <a:gd name="connsiteX3" fmla="*/ 1175349 w 1400307"/>
              <a:gd name="connsiteY3" fmla="*/ 3710840 h 4044832"/>
              <a:gd name="connsiteX4" fmla="*/ 1350583 w 1400307"/>
              <a:gd name="connsiteY4" fmla="*/ 4038319 h 4044832"/>
              <a:gd name="connsiteX5" fmla="*/ 1356423 w 1400307"/>
              <a:gd name="connsiteY5" fmla="*/ 4044832 h 4044832"/>
              <a:gd name="connsiteX6" fmla="*/ 1400307 w 1400307"/>
              <a:gd name="connsiteY6" fmla="*/ 4039650 h 4044832"/>
              <a:gd name="connsiteX7" fmla="*/ 1372534 w 1400307"/>
              <a:gd name="connsiteY7" fmla="*/ 4005277 h 4044832"/>
              <a:gd name="connsiteX8" fmla="*/ 1106368 w 1400307"/>
              <a:gd name="connsiteY8" fmla="*/ 3407925 h 4044832"/>
              <a:gd name="connsiteX9" fmla="*/ 750552 w 1400307"/>
              <a:gd name="connsiteY9" fmla="*/ 2302679 h 4044832"/>
              <a:gd name="connsiteX10" fmla="*/ 57364 w 1400307"/>
              <a:gd name="connsiteY10" fmla="*/ 76098 h 4044832"/>
              <a:gd name="connsiteX11" fmla="*/ 34459 w 1400307"/>
              <a:gd name="connsiteY11" fmla="*/ 0 h 404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0307" h="4044832">
                <a:moveTo>
                  <a:pt x="0" y="4069"/>
                </a:moveTo>
                <a:lnTo>
                  <a:pt x="518725" y="1686839"/>
                </a:lnTo>
                <a:cubicBezTo>
                  <a:pt x="629181" y="2043138"/>
                  <a:pt x="742256" y="2399261"/>
                  <a:pt x="858097" y="2755384"/>
                </a:cubicBezTo>
                <a:cubicBezTo>
                  <a:pt x="960112" y="3074981"/>
                  <a:pt x="1051213" y="3404589"/>
                  <a:pt x="1175349" y="3710840"/>
                </a:cubicBezTo>
                <a:cubicBezTo>
                  <a:pt x="1222282" y="3827352"/>
                  <a:pt x="1279547" y="3941363"/>
                  <a:pt x="1350583" y="4038319"/>
                </a:cubicBezTo>
                <a:lnTo>
                  <a:pt x="1356423" y="4044832"/>
                </a:lnTo>
                <a:lnTo>
                  <a:pt x="1400307" y="4039650"/>
                </a:lnTo>
                <a:lnTo>
                  <a:pt x="1372534" y="4005277"/>
                </a:lnTo>
                <a:cubicBezTo>
                  <a:pt x="1249677" y="3834311"/>
                  <a:pt x="1172620" y="3612721"/>
                  <a:pt x="1106368" y="3407925"/>
                </a:cubicBezTo>
                <a:cubicBezTo>
                  <a:pt x="984998" y="3038456"/>
                  <a:pt x="869157" y="2672323"/>
                  <a:pt x="750552" y="2302679"/>
                </a:cubicBezTo>
                <a:cubicBezTo>
                  <a:pt x="516033" y="1561985"/>
                  <a:pt x="284970" y="819667"/>
                  <a:pt x="57364" y="76098"/>
                </a:cubicBezTo>
                <a:lnTo>
                  <a:pt x="344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889430-CD86-0DD3-9486-8354001395A3}"/>
              </a:ext>
            </a:extLst>
          </p:cNvPr>
          <p:cNvGrpSpPr/>
          <p:nvPr/>
        </p:nvGrpSpPr>
        <p:grpSpPr>
          <a:xfrm>
            <a:off x="9434644" y="5877560"/>
            <a:ext cx="2021594" cy="533056"/>
            <a:chOff x="9434644" y="5877560"/>
            <a:chExt cx="2021594" cy="53305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15E48D-A65F-72D1-5908-E86861F59D34}"/>
                </a:ext>
              </a:extLst>
            </p:cNvPr>
            <p:cNvSpPr/>
            <p:nvPr/>
          </p:nvSpPr>
          <p:spPr>
            <a:xfrm>
              <a:off x="9476554" y="5877560"/>
              <a:ext cx="1979684" cy="533056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18387D1-A2BF-744A-4030-B5FECB2C17E5}"/>
                </a:ext>
              </a:extLst>
            </p:cNvPr>
            <p:cNvSpPr txBox="1"/>
            <p:nvPr/>
          </p:nvSpPr>
          <p:spPr>
            <a:xfrm>
              <a:off x="9434644" y="6016565"/>
              <a:ext cx="1624436" cy="2245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Découvrir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11942E7-13D3-9282-F348-BB2C7230AFBA}"/>
                </a:ext>
              </a:extLst>
            </p:cNvPr>
            <p:cNvGrpSpPr/>
            <p:nvPr/>
          </p:nvGrpSpPr>
          <p:grpSpPr>
            <a:xfrm>
              <a:off x="10981611" y="6008309"/>
              <a:ext cx="347662" cy="281855"/>
              <a:chOff x="10994232" y="6969656"/>
              <a:chExt cx="347662" cy="347663"/>
            </a:xfrm>
          </p:grpSpPr>
          <p:sp>
            <p:nvSpPr>
              <p:cNvPr id="54" name="Arc 53">
                <a:extLst>
                  <a:ext uri="{FF2B5EF4-FFF2-40B4-BE49-F238E27FC236}">
                    <a16:creationId xmlns:a16="http://schemas.microsoft.com/office/drawing/2014/main" id="{D4550919-F16D-2C8B-07C3-FB2949097DEC}"/>
                  </a:ext>
                </a:extLst>
              </p:cNvPr>
              <p:cNvSpPr/>
              <p:nvPr/>
            </p:nvSpPr>
            <p:spPr>
              <a:xfrm rot="16200000">
                <a:off x="11168063" y="7143488"/>
                <a:ext cx="173831" cy="173831"/>
              </a:xfrm>
              <a:prstGeom prst="arc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5F7F6CB1-CA0D-7BD2-1C02-551B073F8AC2}"/>
                  </a:ext>
                </a:extLst>
              </p:cNvPr>
              <p:cNvSpPr/>
              <p:nvPr/>
            </p:nvSpPr>
            <p:spPr>
              <a:xfrm rot="5400000" flipV="1">
                <a:off x="11168063" y="6969656"/>
                <a:ext cx="173831" cy="173831"/>
              </a:xfrm>
              <a:prstGeom prst="arc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F2B6F4D-5B74-60C1-7D40-1A2F3A8FDC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94232" y="7143487"/>
                <a:ext cx="25598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8" name="Picture 47" descr="A tree with green leaves&#10;&#10;Description automatically generated">
            <a:extLst>
              <a:ext uri="{FF2B5EF4-FFF2-40B4-BE49-F238E27FC236}">
                <a16:creationId xmlns:a16="http://schemas.microsoft.com/office/drawing/2014/main" id="{64B723C8-FBA6-056D-69CF-658BDC0A4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58" t="3726" b="11879"/>
          <a:stretch/>
        </p:blipFill>
        <p:spPr>
          <a:xfrm>
            <a:off x="8712200" y="0"/>
            <a:ext cx="3479800" cy="6858000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268095D-247E-7C03-B886-3A5FF0D39968}"/>
              </a:ext>
            </a:extLst>
          </p:cNvPr>
          <p:cNvSpPr/>
          <p:nvPr/>
        </p:nvSpPr>
        <p:spPr>
          <a:xfrm rot="15795925" flipH="1">
            <a:off x="3370390" y="5676059"/>
            <a:ext cx="2124869" cy="287129"/>
          </a:xfrm>
          <a:custGeom>
            <a:avLst/>
            <a:gdLst>
              <a:gd name="connsiteX0" fmla="*/ 0 w 2124869"/>
              <a:gd name="connsiteY0" fmla="*/ 5206 h 287129"/>
              <a:gd name="connsiteX1" fmla="*/ 113743 w 2124869"/>
              <a:gd name="connsiteY1" fmla="*/ 132047 h 287129"/>
              <a:gd name="connsiteX2" fmla="*/ 254289 w 2124869"/>
              <a:gd name="connsiteY2" fmla="*/ 226371 h 287129"/>
              <a:gd name="connsiteX3" fmla="*/ 555096 w 2124869"/>
              <a:gd name="connsiteY3" fmla="*/ 287129 h 287129"/>
              <a:gd name="connsiteX4" fmla="*/ 1109559 w 2124869"/>
              <a:gd name="connsiteY4" fmla="*/ 223034 h 287129"/>
              <a:gd name="connsiteX5" fmla="*/ 1436561 w 2124869"/>
              <a:gd name="connsiteY5" fmla="*/ 209687 h 287129"/>
              <a:gd name="connsiteX6" fmla="*/ 2091729 w 2124869"/>
              <a:gd name="connsiteY6" fmla="*/ 262896 h 287129"/>
              <a:gd name="connsiteX7" fmla="*/ 2124869 w 2124869"/>
              <a:gd name="connsiteY7" fmla="*/ 269440 h 287129"/>
              <a:gd name="connsiteX8" fmla="*/ 2120682 w 2124869"/>
              <a:gd name="connsiteY8" fmla="*/ 233985 h 287129"/>
              <a:gd name="connsiteX9" fmla="*/ 2017218 w 2124869"/>
              <a:gd name="connsiteY9" fmla="*/ 216360 h 287129"/>
              <a:gd name="connsiteX10" fmla="*/ 1436269 w 2124869"/>
              <a:gd name="connsiteY10" fmla="*/ 171758 h 287129"/>
              <a:gd name="connsiteX11" fmla="*/ 1057168 w 2124869"/>
              <a:gd name="connsiteY11" fmla="*/ 189669 h 287129"/>
              <a:gd name="connsiteX12" fmla="*/ 557570 w 2124869"/>
              <a:gd name="connsiteY12" fmla="*/ 246565 h 287129"/>
              <a:gd name="connsiteX13" fmla="*/ 157803 w 2124869"/>
              <a:gd name="connsiteY13" fmla="*/ 119779 h 287129"/>
              <a:gd name="connsiteX14" fmla="*/ 83790 w 2124869"/>
              <a:gd name="connsiteY14" fmla="*/ 49137 h 287129"/>
              <a:gd name="connsiteX15" fmla="*/ 44089 w 2124869"/>
              <a:gd name="connsiteY15" fmla="*/ 0 h 28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24869" h="287129">
                <a:moveTo>
                  <a:pt x="0" y="5206"/>
                </a:moveTo>
                <a:lnTo>
                  <a:pt x="113743" y="132047"/>
                </a:lnTo>
                <a:cubicBezTo>
                  <a:pt x="156576" y="170178"/>
                  <a:pt x="203281" y="202225"/>
                  <a:pt x="254289" y="226371"/>
                </a:cubicBezTo>
                <a:cubicBezTo>
                  <a:pt x="350337" y="271675"/>
                  <a:pt x="451625" y="287129"/>
                  <a:pt x="555096" y="287129"/>
                </a:cubicBezTo>
                <a:cubicBezTo>
                  <a:pt x="739771" y="287129"/>
                  <a:pt x="930850" y="237960"/>
                  <a:pt x="1109559" y="223034"/>
                </a:cubicBezTo>
                <a:cubicBezTo>
                  <a:pt x="1218123" y="214078"/>
                  <a:pt x="1327123" y="209688"/>
                  <a:pt x="1436561" y="209687"/>
                </a:cubicBezTo>
                <a:cubicBezTo>
                  <a:pt x="1655144" y="209688"/>
                  <a:pt x="1874601" y="227423"/>
                  <a:pt x="2091729" y="262896"/>
                </a:cubicBezTo>
                <a:lnTo>
                  <a:pt x="2124869" y="269440"/>
                </a:lnTo>
                <a:lnTo>
                  <a:pt x="2120682" y="233985"/>
                </a:lnTo>
                <a:lnTo>
                  <a:pt x="2017218" y="216360"/>
                </a:lnTo>
                <a:cubicBezTo>
                  <a:pt x="1823521" y="186158"/>
                  <a:pt x="1629969" y="171758"/>
                  <a:pt x="1436269" y="171758"/>
                </a:cubicBezTo>
                <a:cubicBezTo>
                  <a:pt x="1309951" y="171758"/>
                  <a:pt x="1183487" y="177905"/>
                  <a:pt x="1057168" y="189669"/>
                </a:cubicBezTo>
                <a:cubicBezTo>
                  <a:pt x="897233" y="206000"/>
                  <a:pt x="724491" y="246564"/>
                  <a:pt x="557570" y="246565"/>
                </a:cubicBezTo>
                <a:cubicBezTo>
                  <a:pt x="416262" y="246564"/>
                  <a:pt x="279174" y="217416"/>
                  <a:pt x="157803" y="119779"/>
                </a:cubicBezTo>
                <a:cubicBezTo>
                  <a:pt x="131590" y="98158"/>
                  <a:pt x="106973" y="74507"/>
                  <a:pt x="83790" y="49137"/>
                </a:cubicBezTo>
                <a:lnTo>
                  <a:pt x="440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25997F-BDE4-0981-EC7F-9C3086D126E0}"/>
              </a:ext>
            </a:extLst>
          </p:cNvPr>
          <p:cNvSpPr txBox="1"/>
          <p:nvPr/>
        </p:nvSpPr>
        <p:spPr>
          <a:xfrm rot="16200000">
            <a:off x="-319165" y="474960"/>
            <a:ext cx="84638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Gilles 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Lansard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A36352BE-E3D8-4201-6F0E-4BE234E02A83}"/>
              </a:ext>
            </a:extLst>
          </p:cNvPr>
          <p:cNvSpPr/>
          <p:nvPr/>
        </p:nvSpPr>
        <p:spPr>
          <a:xfrm>
            <a:off x="9475190" y="5877560"/>
            <a:ext cx="1981048" cy="53305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4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00078 0.14954 " pathEditMode="relative" rAng="0" ptsTypes="AA">
                                      <p:cBhvr>
                                        <p:cTn id="9" dur="2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747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1.11111E-6 L 0.07123 1.11111E-6 " pathEditMode="relative" rAng="0" ptsTypes="AA">
                                      <p:cBhvr>
                                        <p:cTn id="14" dur="2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3.7037E-7 L -0.04584 3.7037E-7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3.33333E-6 L -0.04583 -3.33333E-6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9" grpId="0"/>
      <p:bldP spid="39" grpId="1"/>
      <p:bldP spid="35" grpId="0" animBg="1"/>
      <p:bldP spid="40" grpId="0" animBg="1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roupe 1487">
            <a:extLst>
              <a:ext uri="{FF2B5EF4-FFF2-40B4-BE49-F238E27FC236}">
                <a16:creationId xmlns:a16="http://schemas.microsoft.com/office/drawing/2014/main" id="{4A6DC052-1D65-0470-2DF4-85D19B5B9F00}"/>
              </a:ext>
            </a:extLst>
          </p:cNvPr>
          <p:cNvGrpSpPr/>
          <p:nvPr/>
        </p:nvGrpSpPr>
        <p:grpSpPr>
          <a:xfrm>
            <a:off x="-636748" y="-11008604"/>
            <a:ext cx="13263016" cy="18377653"/>
            <a:chOff x="12798530" y="0"/>
            <a:chExt cx="4953293" cy="6879508"/>
          </a:xfrm>
        </p:grpSpPr>
        <p:sp>
          <p:nvSpPr>
            <p:cNvPr id="1489" name="Forme libre : forme 1488">
              <a:extLst>
                <a:ext uri="{FF2B5EF4-FFF2-40B4-BE49-F238E27FC236}">
                  <a16:creationId xmlns:a16="http://schemas.microsoft.com/office/drawing/2014/main" id="{4D694176-4E80-CC9A-DA09-6C8803EBF11A}"/>
                </a:ext>
              </a:extLst>
            </p:cNvPr>
            <p:cNvSpPr/>
            <p:nvPr/>
          </p:nvSpPr>
          <p:spPr>
            <a:xfrm>
              <a:off x="12798530" y="0"/>
              <a:ext cx="4953293" cy="6879508"/>
            </a:xfrm>
            <a:custGeom>
              <a:avLst/>
              <a:gdLst>
                <a:gd name="connsiteX0" fmla="*/ 0 w 4860036"/>
                <a:gd name="connsiteY0" fmla="*/ 0 h 6749986"/>
                <a:gd name="connsiteX1" fmla="*/ 4860036 w 4860036"/>
                <a:gd name="connsiteY1" fmla="*/ 0 h 6749986"/>
                <a:gd name="connsiteX2" fmla="*/ 4860036 w 4860036"/>
                <a:gd name="connsiteY2" fmla="*/ 6749986 h 6749986"/>
                <a:gd name="connsiteX3" fmla="*/ 0 w 4860036"/>
                <a:gd name="connsiteY3" fmla="*/ 6749986 h 674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0036" h="6749986">
                  <a:moveTo>
                    <a:pt x="0" y="0"/>
                  </a:moveTo>
                  <a:lnTo>
                    <a:pt x="4860036" y="0"/>
                  </a:lnTo>
                  <a:lnTo>
                    <a:pt x="4860036" y="6749986"/>
                  </a:lnTo>
                  <a:lnTo>
                    <a:pt x="0" y="6749986"/>
                  </a:ln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0" name="Forme libre : forme 1489">
              <a:extLst>
                <a:ext uri="{FF2B5EF4-FFF2-40B4-BE49-F238E27FC236}">
                  <a16:creationId xmlns:a16="http://schemas.microsoft.com/office/drawing/2014/main" id="{496C8FD1-A474-64D9-EC62-6AA757C865D5}"/>
                </a:ext>
              </a:extLst>
            </p:cNvPr>
            <p:cNvSpPr/>
            <p:nvPr/>
          </p:nvSpPr>
          <p:spPr>
            <a:xfrm>
              <a:off x="12798530" y="2300062"/>
              <a:ext cx="3648665" cy="4579446"/>
            </a:xfrm>
            <a:custGeom>
              <a:avLst/>
              <a:gdLst>
                <a:gd name="connsiteX0" fmla="*/ 0 w 3579971"/>
                <a:gd name="connsiteY0" fmla="*/ 0 h 4493228"/>
                <a:gd name="connsiteX1" fmla="*/ 542639 w 3579971"/>
                <a:gd name="connsiteY1" fmla="*/ 339566 h 4493228"/>
                <a:gd name="connsiteX2" fmla="*/ 878110 w 3579971"/>
                <a:gd name="connsiteY2" fmla="*/ 390144 h 4493228"/>
                <a:gd name="connsiteX3" fmla="*/ 1524191 w 3579971"/>
                <a:gd name="connsiteY3" fmla="*/ 1294829 h 4493228"/>
                <a:gd name="connsiteX4" fmla="*/ 1836325 w 3579971"/>
                <a:gd name="connsiteY4" fmla="*/ 1924717 h 4493228"/>
                <a:gd name="connsiteX5" fmla="*/ 2137315 w 3579971"/>
                <a:gd name="connsiteY5" fmla="*/ 2284762 h 4493228"/>
                <a:gd name="connsiteX6" fmla="*/ 2422398 w 3579971"/>
                <a:gd name="connsiteY6" fmla="*/ 2832545 h 4493228"/>
                <a:gd name="connsiteX7" fmla="*/ 3124200 w 3579971"/>
                <a:gd name="connsiteY7" fmla="*/ 3790855 h 4493228"/>
                <a:gd name="connsiteX8" fmla="*/ 3579971 w 3579971"/>
                <a:gd name="connsiteY8" fmla="*/ 4493228 h 4493228"/>
                <a:gd name="connsiteX9" fmla="*/ 0 w 3579971"/>
                <a:gd name="connsiteY9" fmla="*/ 4493228 h 4493228"/>
                <a:gd name="connsiteX10" fmla="*/ 0 w 3579971"/>
                <a:gd name="connsiteY10" fmla="*/ 0 h 449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9971" h="4493228">
                  <a:moveTo>
                    <a:pt x="0" y="0"/>
                  </a:moveTo>
                  <a:lnTo>
                    <a:pt x="542639" y="339566"/>
                  </a:lnTo>
                  <a:lnTo>
                    <a:pt x="878110" y="390144"/>
                  </a:lnTo>
                  <a:lnTo>
                    <a:pt x="1524191" y="1294829"/>
                  </a:lnTo>
                  <a:lnTo>
                    <a:pt x="1836325" y="1924717"/>
                  </a:lnTo>
                  <a:lnTo>
                    <a:pt x="2137315" y="2284762"/>
                  </a:lnTo>
                  <a:cubicBezTo>
                    <a:pt x="2137315" y="2284762"/>
                    <a:pt x="2351913" y="2580513"/>
                    <a:pt x="2422398" y="2832545"/>
                  </a:cubicBezTo>
                  <a:cubicBezTo>
                    <a:pt x="2492978" y="3084576"/>
                    <a:pt x="2945702" y="3752945"/>
                    <a:pt x="3124200" y="3790855"/>
                  </a:cubicBezTo>
                  <a:cubicBezTo>
                    <a:pt x="3302699" y="3828765"/>
                    <a:pt x="3492437" y="4158139"/>
                    <a:pt x="3579971" y="4493228"/>
                  </a:cubicBezTo>
                  <a:lnTo>
                    <a:pt x="0" y="4493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1" name="Forme libre : forme 1490">
              <a:extLst>
                <a:ext uri="{FF2B5EF4-FFF2-40B4-BE49-F238E27FC236}">
                  <a16:creationId xmlns:a16="http://schemas.microsoft.com/office/drawing/2014/main" id="{1BDF8F0B-A0D3-F991-1877-F94DA6231A13}"/>
                </a:ext>
              </a:extLst>
            </p:cNvPr>
            <p:cNvSpPr/>
            <p:nvPr/>
          </p:nvSpPr>
          <p:spPr>
            <a:xfrm>
              <a:off x="13351679" y="1131052"/>
              <a:ext cx="3879322" cy="5180455"/>
            </a:xfrm>
            <a:custGeom>
              <a:avLst/>
              <a:gdLst>
                <a:gd name="connsiteX0" fmla="*/ 0 w 3806285"/>
                <a:gd name="connsiteY0" fmla="*/ 1486567 h 5082921"/>
                <a:gd name="connsiteX1" fmla="*/ 48482 w 3806285"/>
                <a:gd name="connsiteY1" fmla="*/ 1520857 h 5082921"/>
                <a:gd name="connsiteX2" fmla="*/ 103822 w 3806285"/>
                <a:gd name="connsiteY2" fmla="*/ 1547622 h 5082921"/>
                <a:gd name="connsiteX3" fmla="*/ 250317 w 3806285"/>
                <a:gd name="connsiteY3" fmla="*/ 1661922 h 5082921"/>
                <a:gd name="connsiteX4" fmla="*/ 273653 w 3806285"/>
                <a:gd name="connsiteY4" fmla="*/ 1693926 h 5082921"/>
                <a:gd name="connsiteX5" fmla="*/ 276892 w 3806285"/>
                <a:gd name="connsiteY5" fmla="*/ 1732026 h 5082921"/>
                <a:gd name="connsiteX6" fmla="*/ 263557 w 3806285"/>
                <a:gd name="connsiteY6" fmla="*/ 1734026 h 5082921"/>
                <a:gd name="connsiteX7" fmla="*/ 260699 w 3806285"/>
                <a:gd name="connsiteY7" fmla="*/ 1765649 h 5082921"/>
                <a:gd name="connsiteX8" fmla="*/ 276892 w 3806285"/>
                <a:gd name="connsiteY8" fmla="*/ 1756315 h 5082921"/>
                <a:gd name="connsiteX9" fmla="*/ 288226 w 3806285"/>
                <a:gd name="connsiteY9" fmla="*/ 1765649 h 5082921"/>
                <a:gd name="connsiteX10" fmla="*/ 264700 w 3806285"/>
                <a:gd name="connsiteY10" fmla="*/ 1788319 h 5082921"/>
                <a:gd name="connsiteX11" fmla="*/ 266700 w 3806285"/>
                <a:gd name="connsiteY11" fmla="*/ 1802892 h 5082921"/>
                <a:gd name="connsiteX12" fmla="*/ 142684 w 3806285"/>
                <a:gd name="connsiteY12" fmla="*/ 1802892 h 5082921"/>
                <a:gd name="connsiteX13" fmla="*/ 94869 w 3806285"/>
                <a:gd name="connsiteY13" fmla="*/ 1771269 h 5082921"/>
                <a:gd name="connsiteX14" fmla="*/ 77438 w 3806285"/>
                <a:gd name="connsiteY14" fmla="*/ 1774889 h 5082921"/>
                <a:gd name="connsiteX15" fmla="*/ 131731 w 3806285"/>
                <a:gd name="connsiteY15" fmla="*/ 1822323 h 5082921"/>
                <a:gd name="connsiteX16" fmla="*/ 264700 w 3806285"/>
                <a:gd name="connsiteY16" fmla="*/ 1822323 h 5082921"/>
                <a:gd name="connsiteX17" fmla="*/ 263842 w 3806285"/>
                <a:gd name="connsiteY17" fmla="*/ 1858423 h 5082921"/>
                <a:gd name="connsiteX18" fmla="*/ 277654 w 3806285"/>
                <a:gd name="connsiteY18" fmla="*/ 1864138 h 5082921"/>
                <a:gd name="connsiteX19" fmla="*/ 271558 w 3806285"/>
                <a:gd name="connsiteY19" fmla="*/ 1902619 h 5082921"/>
                <a:gd name="connsiteX20" fmla="*/ 259842 w 3806285"/>
                <a:gd name="connsiteY20" fmla="*/ 1952434 h 5082921"/>
                <a:gd name="connsiteX21" fmla="*/ 272415 w 3806285"/>
                <a:gd name="connsiteY21" fmla="*/ 1991773 h 5082921"/>
                <a:gd name="connsiteX22" fmla="*/ 255842 w 3806285"/>
                <a:gd name="connsiteY22" fmla="*/ 2057019 h 5082921"/>
                <a:gd name="connsiteX23" fmla="*/ 237172 w 3806285"/>
                <a:gd name="connsiteY23" fmla="*/ 2093881 h 5082921"/>
                <a:gd name="connsiteX24" fmla="*/ 237554 w 3806285"/>
                <a:gd name="connsiteY24" fmla="*/ 2151888 h 5082921"/>
                <a:gd name="connsiteX25" fmla="*/ 128968 w 3806285"/>
                <a:gd name="connsiteY25" fmla="*/ 2151888 h 5082921"/>
                <a:gd name="connsiteX26" fmla="*/ 62484 w 3806285"/>
                <a:gd name="connsiteY26" fmla="*/ 2181035 h 5082921"/>
                <a:gd name="connsiteX27" fmla="*/ 55626 w 3806285"/>
                <a:gd name="connsiteY27" fmla="*/ 2232470 h 5082921"/>
                <a:gd name="connsiteX28" fmla="*/ 66199 w 3806285"/>
                <a:gd name="connsiteY28" fmla="*/ 2235708 h 5082921"/>
                <a:gd name="connsiteX29" fmla="*/ 77533 w 3806285"/>
                <a:gd name="connsiteY29" fmla="*/ 2188655 h 5082921"/>
                <a:gd name="connsiteX30" fmla="*/ 96583 w 3806285"/>
                <a:gd name="connsiteY30" fmla="*/ 2171224 h 5082921"/>
                <a:gd name="connsiteX31" fmla="*/ 229552 w 3806285"/>
                <a:gd name="connsiteY31" fmla="*/ 2169605 h 5082921"/>
                <a:gd name="connsiteX32" fmla="*/ 215360 w 3806285"/>
                <a:gd name="connsiteY32" fmla="*/ 2219897 h 5082921"/>
                <a:gd name="connsiteX33" fmla="*/ 187833 w 3806285"/>
                <a:gd name="connsiteY33" fmla="*/ 2264093 h 5082921"/>
                <a:gd name="connsiteX34" fmla="*/ 188690 w 3806285"/>
                <a:gd name="connsiteY34" fmla="*/ 2309051 h 5082921"/>
                <a:gd name="connsiteX35" fmla="*/ 124206 w 3806285"/>
                <a:gd name="connsiteY35" fmla="*/ 2323243 h 5082921"/>
                <a:gd name="connsiteX36" fmla="*/ 108585 w 3806285"/>
                <a:gd name="connsiteY36" fmla="*/ 2327339 h 5082921"/>
                <a:gd name="connsiteX37" fmla="*/ 112014 w 3806285"/>
                <a:gd name="connsiteY37" fmla="*/ 2340293 h 5082921"/>
                <a:gd name="connsiteX38" fmla="*/ 126968 w 3806285"/>
                <a:gd name="connsiteY38" fmla="*/ 2337816 h 5082921"/>
                <a:gd name="connsiteX39" fmla="*/ 194691 w 3806285"/>
                <a:gd name="connsiteY39" fmla="*/ 2325243 h 5082921"/>
                <a:gd name="connsiteX40" fmla="*/ 202406 w 3806285"/>
                <a:gd name="connsiteY40" fmla="*/ 2364962 h 5082921"/>
                <a:gd name="connsiteX41" fmla="*/ 223456 w 3806285"/>
                <a:gd name="connsiteY41" fmla="*/ 2362105 h 5082921"/>
                <a:gd name="connsiteX42" fmla="*/ 230314 w 3806285"/>
                <a:gd name="connsiteY42" fmla="*/ 2396585 h 5082921"/>
                <a:gd name="connsiteX43" fmla="*/ 216122 w 3806285"/>
                <a:gd name="connsiteY43" fmla="*/ 2402300 h 5082921"/>
                <a:gd name="connsiteX44" fmla="*/ 225076 w 3806285"/>
                <a:gd name="connsiteY44" fmla="*/ 2445258 h 5082921"/>
                <a:gd name="connsiteX45" fmla="*/ 226314 w 3806285"/>
                <a:gd name="connsiteY45" fmla="*/ 2486977 h 5082921"/>
                <a:gd name="connsiteX46" fmla="*/ 202406 w 3806285"/>
                <a:gd name="connsiteY46" fmla="*/ 2486977 h 5082921"/>
                <a:gd name="connsiteX47" fmla="*/ 214122 w 3806285"/>
                <a:gd name="connsiteY47" fmla="*/ 2497550 h 5082921"/>
                <a:gd name="connsiteX48" fmla="*/ 237649 w 3806285"/>
                <a:gd name="connsiteY48" fmla="*/ 2502789 h 5082921"/>
                <a:gd name="connsiteX49" fmla="*/ 233172 w 3806285"/>
                <a:gd name="connsiteY49" fmla="*/ 2522220 h 5082921"/>
                <a:gd name="connsiteX50" fmla="*/ 247364 w 3806285"/>
                <a:gd name="connsiteY50" fmla="*/ 2528316 h 5082921"/>
                <a:gd name="connsiteX51" fmla="*/ 249841 w 3806285"/>
                <a:gd name="connsiteY51" fmla="*/ 2545366 h 5082921"/>
                <a:gd name="connsiteX52" fmla="*/ 303371 w 3806285"/>
                <a:gd name="connsiteY52" fmla="*/ 2533174 h 5082921"/>
                <a:gd name="connsiteX53" fmla="*/ 303371 w 3806285"/>
                <a:gd name="connsiteY53" fmla="*/ 2539270 h 5082921"/>
                <a:gd name="connsiteX54" fmla="*/ 320802 w 3806285"/>
                <a:gd name="connsiteY54" fmla="*/ 2536031 h 5082921"/>
                <a:gd name="connsiteX55" fmla="*/ 317182 w 3806285"/>
                <a:gd name="connsiteY55" fmla="*/ 2515743 h 5082921"/>
                <a:gd name="connsiteX56" fmla="*/ 338709 w 3806285"/>
                <a:gd name="connsiteY56" fmla="*/ 2512124 h 5082921"/>
                <a:gd name="connsiteX57" fmla="*/ 342329 w 3806285"/>
                <a:gd name="connsiteY57" fmla="*/ 2531555 h 5082921"/>
                <a:gd name="connsiteX58" fmla="*/ 377190 w 3806285"/>
                <a:gd name="connsiteY58" fmla="*/ 2540032 h 5082921"/>
                <a:gd name="connsiteX59" fmla="*/ 354521 w 3806285"/>
                <a:gd name="connsiteY59" fmla="*/ 2597563 h 5082921"/>
                <a:gd name="connsiteX60" fmla="*/ 320516 w 3806285"/>
                <a:gd name="connsiteY60" fmla="*/ 2582609 h 5082921"/>
                <a:gd name="connsiteX61" fmla="*/ 320897 w 3806285"/>
                <a:gd name="connsiteY61" fmla="*/ 2568035 h 5082921"/>
                <a:gd name="connsiteX62" fmla="*/ 333470 w 3806285"/>
                <a:gd name="connsiteY62" fmla="*/ 2555081 h 5082921"/>
                <a:gd name="connsiteX63" fmla="*/ 328993 w 3806285"/>
                <a:gd name="connsiteY63" fmla="*/ 2546985 h 5082921"/>
                <a:gd name="connsiteX64" fmla="*/ 310325 w 3806285"/>
                <a:gd name="connsiteY64" fmla="*/ 2547842 h 5082921"/>
                <a:gd name="connsiteX65" fmla="*/ 312801 w 3806285"/>
                <a:gd name="connsiteY65" fmla="*/ 2557939 h 5082921"/>
                <a:gd name="connsiteX66" fmla="*/ 259271 w 3806285"/>
                <a:gd name="connsiteY66" fmla="*/ 2575370 h 5082921"/>
                <a:gd name="connsiteX67" fmla="*/ 251936 w 3806285"/>
                <a:gd name="connsiteY67" fmla="*/ 2589181 h 5082921"/>
                <a:gd name="connsiteX68" fmla="*/ 281559 w 3806285"/>
                <a:gd name="connsiteY68" fmla="*/ 2674715 h 5082921"/>
                <a:gd name="connsiteX69" fmla="*/ 254032 w 3806285"/>
                <a:gd name="connsiteY69" fmla="*/ 2688527 h 5082921"/>
                <a:gd name="connsiteX70" fmla="*/ 272225 w 3806285"/>
                <a:gd name="connsiteY70" fmla="*/ 2734723 h 5082921"/>
                <a:gd name="connsiteX71" fmla="*/ 252317 w 3806285"/>
                <a:gd name="connsiteY71" fmla="*/ 2746439 h 5082921"/>
                <a:gd name="connsiteX72" fmla="*/ 258413 w 3806285"/>
                <a:gd name="connsiteY72" fmla="*/ 2760250 h 5082921"/>
                <a:gd name="connsiteX73" fmla="*/ 283940 w 3806285"/>
                <a:gd name="connsiteY73" fmla="*/ 2748915 h 5082921"/>
                <a:gd name="connsiteX74" fmla="*/ 331756 w 3806285"/>
                <a:gd name="connsiteY74" fmla="*/ 2794349 h 5082921"/>
                <a:gd name="connsiteX75" fmla="*/ 852964 w 3806285"/>
                <a:gd name="connsiteY75" fmla="*/ 3173349 h 5082921"/>
                <a:gd name="connsiteX76" fmla="*/ 861917 w 3806285"/>
                <a:gd name="connsiteY76" fmla="*/ 3189160 h 5082921"/>
                <a:gd name="connsiteX77" fmla="*/ 884587 w 3806285"/>
                <a:gd name="connsiteY77" fmla="*/ 3169253 h 5082921"/>
                <a:gd name="connsiteX78" fmla="*/ 944975 w 3806285"/>
                <a:gd name="connsiteY78" fmla="*/ 3218688 h 5082921"/>
                <a:gd name="connsiteX79" fmla="*/ 949833 w 3806285"/>
                <a:gd name="connsiteY79" fmla="*/ 3199638 h 5082921"/>
                <a:gd name="connsiteX80" fmla="*/ 940880 w 3806285"/>
                <a:gd name="connsiteY80" fmla="*/ 3186684 h 5082921"/>
                <a:gd name="connsiteX81" fmla="*/ 966025 w 3806285"/>
                <a:gd name="connsiteY81" fmla="*/ 3159157 h 5082921"/>
                <a:gd name="connsiteX82" fmla="*/ 980980 w 3806285"/>
                <a:gd name="connsiteY82" fmla="*/ 3171349 h 5082921"/>
                <a:gd name="connsiteX83" fmla="*/ 976503 w 3806285"/>
                <a:gd name="connsiteY83" fmla="*/ 3178207 h 5082921"/>
                <a:gd name="connsiteX84" fmla="*/ 980980 w 3806285"/>
                <a:gd name="connsiteY84" fmla="*/ 3186303 h 5082921"/>
                <a:gd name="connsiteX85" fmla="*/ 965549 w 3806285"/>
                <a:gd name="connsiteY85" fmla="*/ 3206972 h 5082921"/>
                <a:gd name="connsiteX86" fmla="*/ 957834 w 3806285"/>
                <a:gd name="connsiteY86" fmla="*/ 3203353 h 5082921"/>
                <a:gd name="connsiteX87" fmla="*/ 950500 w 3806285"/>
                <a:gd name="connsiteY87" fmla="*/ 3241834 h 5082921"/>
                <a:gd name="connsiteX88" fmla="*/ 1014508 w 3806285"/>
                <a:gd name="connsiteY88" fmla="*/ 3270599 h 5082921"/>
                <a:gd name="connsiteX89" fmla="*/ 1019365 w 3806285"/>
                <a:gd name="connsiteY89" fmla="*/ 3287173 h 5082921"/>
                <a:gd name="connsiteX90" fmla="*/ 1048512 w 3806285"/>
                <a:gd name="connsiteY90" fmla="*/ 3298508 h 5082921"/>
                <a:gd name="connsiteX91" fmla="*/ 1097947 w 3806285"/>
                <a:gd name="connsiteY91" fmla="*/ 3280696 h 5082921"/>
                <a:gd name="connsiteX92" fmla="*/ 1165670 w 3806285"/>
                <a:gd name="connsiteY92" fmla="*/ 3300698 h 5082921"/>
                <a:gd name="connsiteX93" fmla="*/ 1279589 w 3806285"/>
                <a:gd name="connsiteY93" fmla="*/ 3293269 h 5082921"/>
                <a:gd name="connsiteX94" fmla="*/ 1404842 w 3806285"/>
                <a:gd name="connsiteY94" fmla="*/ 3306604 h 5082921"/>
                <a:gd name="connsiteX95" fmla="*/ 1431607 w 3806285"/>
                <a:gd name="connsiteY95" fmla="*/ 3336608 h 5082921"/>
                <a:gd name="connsiteX96" fmla="*/ 1586484 w 3806285"/>
                <a:gd name="connsiteY96" fmla="*/ 3435953 h 5082921"/>
                <a:gd name="connsiteX97" fmla="*/ 1594580 w 3806285"/>
                <a:gd name="connsiteY97" fmla="*/ 3431667 h 5082921"/>
                <a:gd name="connsiteX98" fmla="*/ 1480852 w 3806285"/>
                <a:gd name="connsiteY98" fmla="*/ 3182969 h 5082921"/>
                <a:gd name="connsiteX99" fmla="*/ 1435227 w 3806285"/>
                <a:gd name="connsiteY99" fmla="*/ 3061335 h 5082921"/>
                <a:gd name="connsiteX100" fmla="*/ 1423702 w 3806285"/>
                <a:gd name="connsiteY100" fmla="*/ 2998089 h 5082921"/>
                <a:gd name="connsiteX101" fmla="*/ 1434656 w 3806285"/>
                <a:gd name="connsiteY101" fmla="*/ 2958560 h 5082921"/>
                <a:gd name="connsiteX102" fmla="*/ 1489329 w 3806285"/>
                <a:gd name="connsiteY102" fmla="*/ 2866168 h 5082921"/>
                <a:gd name="connsiteX103" fmla="*/ 1525238 w 3806285"/>
                <a:gd name="connsiteY103" fmla="*/ 2834545 h 5082921"/>
                <a:gd name="connsiteX104" fmla="*/ 1631632 w 3806285"/>
                <a:gd name="connsiteY104" fmla="*/ 2833973 h 5082921"/>
                <a:gd name="connsiteX105" fmla="*/ 1672971 w 3806285"/>
                <a:gd name="connsiteY105" fmla="*/ 2871692 h 5082921"/>
                <a:gd name="connsiteX106" fmla="*/ 1748314 w 3806285"/>
                <a:gd name="connsiteY106" fmla="*/ 2929414 h 5082921"/>
                <a:gd name="connsiteX107" fmla="*/ 1816989 w 3806285"/>
                <a:gd name="connsiteY107" fmla="*/ 2973800 h 5082921"/>
                <a:gd name="connsiteX108" fmla="*/ 1864995 w 3806285"/>
                <a:gd name="connsiteY108" fmla="*/ 3019997 h 5082921"/>
                <a:gd name="connsiteX109" fmla="*/ 1920335 w 3806285"/>
                <a:gd name="connsiteY109" fmla="*/ 3059525 h 5082921"/>
                <a:gd name="connsiteX110" fmla="*/ 2089309 w 3806285"/>
                <a:gd name="connsiteY110" fmla="*/ 3240119 h 5082921"/>
                <a:gd name="connsiteX111" fmla="*/ 2189607 w 3806285"/>
                <a:gd name="connsiteY111" fmla="*/ 3341656 h 5082921"/>
                <a:gd name="connsiteX112" fmla="*/ 2243138 w 3806285"/>
                <a:gd name="connsiteY112" fmla="*/ 3380613 h 5082921"/>
                <a:gd name="connsiteX113" fmla="*/ 2300859 w 3806285"/>
                <a:gd name="connsiteY113" fmla="*/ 3361754 h 5082921"/>
                <a:gd name="connsiteX114" fmla="*/ 2341626 w 3806285"/>
                <a:gd name="connsiteY114" fmla="*/ 3441383 h 5082921"/>
                <a:gd name="connsiteX115" fmla="*/ 2402396 w 3806285"/>
                <a:gd name="connsiteY115" fmla="*/ 3572732 h 5082921"/>
                <a:gd name="connsiteX116" fmla="*/ 2470499 w 3806285"/>
                <a:gd name="connsiteY116" fmla="*/ 3784949 h 5082921"/>
                <a:gd name="connsiteX117" fmla="*/ 2602421 w 3806285"/>
                <a:gd name="connsiteY117" fmla="*/ 3989832 h 5082921"/>
                <a:gd name="connsiteX118" fmla="*/ 2625566 w 3806285"/>
                <a:gd name="connsiteY118" fmla="*/ 4047554 h 5082921"/>
                <a:gd name="connsiteX119" fmla="*/ 2633472 w 3806285"/>
                <a:gd name="connsiteY119" fmla="*/ 4135088 h 5082921"/>
                <a:gd name="connsiteX120" fmla="*/ 2645664 w 3806285"/>
                <a:gd name="connsiteY120" fmla="*/ 4153948 h 5082921"/>
                <a:gd name="connsiteX121" fmla="*/ 2693099 w 3806285"/>
                <a:gd name="connsiteY121" fmla="*/ 4153948 h 5082921"/>
                <a:gd name="connsiteX122" fmla="*/ 2921127 w 3806285"/>
                <a:gd name="connsiteY122" fmla="*/ 4588669 h 5082921"/>
                <a:gd name="connsiteX123" fmla="*/ 2973991 w 3806285"/>
                <a:gd name="connsiteY123" fmla="*/ 4661630 h 5082921"/>
                <a:gd name="connsiteX124" fmla="*/ 3031141 w 3806285"/>
                <a:gd name="connsiteY124" fmla="*/ 4687157 h 5082921"/>
                <a:gd name="connsiteX125" fmla="*/ 3076766 w 3806285"/>
                <a:gd name="connsiteY125" fmla="*/ 4725448 h 5082921"/>
                <a:gd name="connsiteX126" fmla="*/ 3199543 w 3806285"/>
                <a:gd name="connsiteY126" fmla="*/ 4864037 h 5082921"/>
                <a:gd name="connsiteX127" fmla="*/ 3254883 w 3806285"/>
                <a:gd name="connsiteY127" fmla="*/ 4929092 h 5082921"/>
                <a:gd name="connsiteX128" fmla="*/ 3276791 w 3806285"/>
                <a:gd name="connsiteY128" fmla="*/ 4989291 h 5082921"/>
                <a:gd name="connsiteX129" fmla="*/ 3363087 w 3806285"/>
                <a:gd name="connsiteY129" fmla="*/ 5082921 h 5082921"/>
                <a:gd name="connsiteX130" fmla="*/ 3583781 w 3806285"/>
                <a:gd name="connsiteY130" fmla="*/ 4886516 h 5082921"/>
                <a:gd name="connsiteX131" fmla="*/ 3618453 w 3806285"/>
                <a:gd name="connsiteY131" fmla="*/ 4918710 h 5082921"/>
                <a:gd name="connsiteX132" fmla="*/ 3806285 w 3806285"/>
                <a:gd name="connsiteY132" fmla="*/ 4738783 h 5082921"/>
                <a:gd name="connsiteX133" fmla="*/ 3764947 w 3806285"/>
                <a:gd name="connsiteY133" fmla="*/ 4687062 h 5082921"/>
                <a:gd name="connsiteX134" fmla="*/ 3798951 w 3806285"/>
                <a:gd name="connsiteY134" fmla="*/ 4647534 h 5082921"/>
                <a:gd name="connsiteX135" fmla="*/ 3713798 w 3806285"/>
                <a:gd name="connsiteY135" fmla="*/ 4572762 h 5082921"/>
                <a:gd name="connsiteX136" fmla="*/ 3730847 w 3806285"/>
                <a:gd name="connsiteY136" fmla="*/ 4556951 h 5082921"/>
                <a:gd name="connsiteX137" fmla="*/ 3739992 w 3806285"/>
                <a:gd name="connsiteY137" fmla="*/ 4566666 h 5082921"/>
                <a:gd name="connsiteX138" fmla="*/ 3791045 w 3806285"/>
                <a:gd name="connsiteY138" fmla="*/ 4513803 h 5082921"/>
                <a:gd name="connsiteX139" fmla="*/ 3721132 w 3806285"/>
                <a:gd name="connsiteY139" fmla="*/ 4446937 h 5082921"/>
                <a:gd name="connsiteX140" fmla="*/ 3797142 w 3806285"/>
                <a:gd name="connsiteY140" fmla="*/ 4375213 h 5082921"/>
                <a:gd name="connsiteX141" fmla="*/ 3710845 w 3806285"/>
                <a:gd name="connsiteY141" fmla="*/ 4244531 h 5082921"/>
                <a:gd name="connsiteX142" fmla="*/ 3623310 w 3806285"/>
                <a:gd name="connsiteY142" fmla="*/ 4157567 h 5082921"/>
                <a:gd name="connsiteX143" fmla="*/ 3696843 w 3806285"/>
                <a:gd name="connsiteY143" fmla="*/ 4078510 h 5082921"/>
                <a:gd name="connsiteX144" fmla="*/ 3806285 w 3806285"/>
                <a:gd name="connsiteY144" fmla="*/ 3814667 h 5082921"/>
                <a:gd name="connsiteX145" fmla="*/ 3714464 w 3806285"/>
                <a:gd name="connsiteY145" fmla="*/ 3765423 h 5082921"/>
                <a:gd name="connsiteX146" fmla="*/ 3649409 w 3806285"/>
                <a:gd name="connsiteY146" fmla="*/ 3625025 h 5082921"/>
                <a:gd name="connsiteX147" fmla="*/ 3533299 w 3806285"/>
                <a:gd name="connsiteY147" fmla="*/ 3480340 h 5082921"/>
                <a:gd name="connsiteX148" fmla="*/ 3434810 w 3806285"/>
                <a:gd name="connsiteY148" fmla="*/ 3354515 h 5082921"/>
                <a:gd name="connsiteX149" fmla="*/ 3361278 w 3806285"/>
                <a:gd name="connsiteY149" fmla="*/ 3262122 h 5082921"/>
                <a:gd name="connsiteX150" fmla="*/ 3391662 w 3806285"/>
                <a:gd name="connsiteY150" fmla="*/ 3178207 h 5082921"/>
                <a:gd name="connsiteX151" fmla="*/ 3411093 w 3806285"/>
                <a:gd name="connsiteY151" fmla="*/ 3164205 h 5082921"/>
                <a:gd name="connsiteX152" fmla="*/ 3441478 w 3806285"/>
                <a:gd name="connsiteY152" fmla="*/ 3143536 h 5082921"/>
                <a:gd name="connsiteX153" fmla="*/ 3479769 w 3806285"/>
                <a:gd name="connsiteY153" fmla="*/ 3000089 h 5082921"/>
                <a:gd name="connsiteX154" fmla="*/ 3570351 w 3806285"/>
                <a:gd name="connsiteY154" fmla="*/ 2892457 h 5082921"/>
                <a:gd name="connsiteX155" fmla="*/ 3654838 w 3806285"/>
                <a:gd name="connsiteY155" fmla="*/ 2839593 h 5082921"/>
                <a:gd name="connsiteX156" fmla="*/ 3603784 w 3806285"/>
                <a:gd name="connsiteY156" fmla="*/ 2690051 h 5082921"/>
                <a:gd name="connsiteX157" fmla="*/ 3701034 w 3806285"/>
                <a:gd name="connsiteY157" fmla="*/ 2647474 h 5082921"/>
                <a:gd name="connsiteX158" fmla="*/ 3621977 w 3806285"/>
                <a:gd name="connsiteY158" fmla="*/ 2550795 h 5082921"/>
                <a:gd name="connsiteX159" fmla="*/ 3637788 w 3806285"/>
                <a:gd name="connsiteY159" fmla="*/ 2513743 h 5082921"/>
                <a:gd name="connsiteX160" fmla="*/ 3594640 w 3806285"/>
                <a:gd name="connsiteY160" fmla="*/ 2429827 h 5082921"/>
                <a:gd name="connsiteX161" fmla="*/ 3504629 w 3806285"/>
                <a:gd name="connsiteY161" fmla="*/ 2274189 h 5082921"/>
                <a:gd name="connsiteX162" fmla="*/ 3459670 w 3806285"/>
                <a:gd name="connsiteY162" fmla="*/ 2064449 h 5082921"/>
                <a:gd name="connsiteX163" fmla="*/ 3472434 w 3806285"/>
                <a:gd name="connsiteY163" fmla="*/ 2061972 h 5082921"/>
                <a:gd name="connsiteX164" fmla="*/ 3485198 w 3806285"/>
                <a:gd name="connsiteY164" fmla="*/ 2067401 h 5082921"/>
                <a:gd name="connsiteX165" fmla="*/ 3505295 w 3806285"/>
                <a:gd name="connsiteY165" fmla="*/ 2058257 h 5082921"/>
                <a:gd name="connsiteX166" fmla="*/ 3522345 w 3806285"/>
                <a:gd name="connsiteY166" fmla="*/ 2040065 h 5082921"/>
                <a:gd name="connsiteX167" fmla="*/ 3532061 w 3806285"/>
                <a:gd name="connsiteY167" fmla="*/ 2024825 h 5082921"/>
                <a:gd name="connsiteX168" fmla="*/ 3552158 w 3806285"/>
                <a:gd name="connsiteY168" fmla="*/ 2013871 h 5082921"/>
                <a:gd name="connsiteX169" fmla="*/ 3564922 w 3806285"/>
                <a:gd name="connsiteY169" fmla="*/ 2004727 h 5082921"/>
                <a:gd name="connsiteX170" fmla="*/ 3581972 w 3806285"/>
                <a:gd name="connsiteY170" fmla="*/ 2002250 h 5082921"/>
                <a:gd name="connsiteX171" fmla="*/ 3599021 w 3806285"/>
                <a:gd name="connsiteY171" fmla="*/ 1978533 h 5082921"/>
                <a:gd name="connsiteX172" fmla="*/ 3710273 w 3806285"/>
                <a:gd name="connsiteY172" fmla="*/ 1871567 h 5082921"/>
                <a:gd name="connsiteX173" fmla="*/ 3622738 w 3806285"/>
                <a:gd name="connsiteY173" fmla="*/ 1756029 h 5082921"/>
                <a:gd name="connsiteX174" fmla="*/ 3672554 w 3806285"/>
                <a:gd name="connsiteY174" fmla="*/ 1728025 h 5082921"/>
                <a:gd name="connsiteX175" fmla="*/ 3655504 w 3806285"/>
                <a:gd name="connsiteY175" fmla="*/ 1695831 h 5082921"/>
                <a:gd name="connsiteX176" fmla="*/ 3651219 w 3806285"/>
                <a:gd name="connsiteY176" fmla="*/ 1668494 h 5082921"/>
                <a:gd name="connsiteX177" fmla="*/ 3626929 w 3806285"/>
                <a:gd name="connsiteY177" fmla="*/ 1661160 h 5082921"/>
                <a:gd name="connsiteX178" fmla="*/ 3579495 w 3806285"/>
                <a:gd name="connsiteY178" fmla="*/ 1621631 h 5082921"/>
                <a:gd name="connsiteX179" fmla="*/ 3505295 w 3806285"/>
                <a:gd name="connsiteY179" fmla="*/ 1482376 h 5082921"/>
                <a:gd name="connsiteX180" fmla="*/ 3509582 w 3806285"/>
                <a:gd name="connsiteY180" fmla="*/ 1451324 h 5082921"/>
                <a:gd name="connsiteX181" fmla="*/ 3536347 w 3806285"/>
                <a:gd name="connsiteY181" fmla="*/ 1406938 h 5082921"/>
                <a:gd name="connsiteX182" fmla="*/ 3537585 w 3806285"/>
                <a:gd name="connsiteY182" fmla="*/ 1366838 h 5082921"/>
                <a:gd name="connsiteX183" fmla="*/ 3562541 w 3806285"/>
                <a:gd name="connsiteY183" fmla="*/ 1324928 h 5082921"/>
                <a:gd name="connsiteX184" fmla="*/ 3475578 w 3806285"/>
                <a:gd name="connsiteY184" fmla="*/ 1206341 h 5082921"/>
                <a:gd name="connsiteX185" fmla="*/ 3411093 w 3806285"/>
                <a:gd name="connsiteY185" fmla="*/ 1151668 h 5082921"/>
                <a:gd name="connsiteX186" fmla="*/ 3431762 w 3806285"/>
                <a:gd name="connsiteY186" fmla="*/ 1062323 h 5082921"/>
                <a:gd name="connsiteX187" fmla="*/ 3378232 w 3806285"/>
                <a:gd name="connsiteY187" fmla="*/ 927354 h 5082921"/>
                <a:gd name="connsiteX188" fmla="*/ 3290697 w 3806285"/>
                <a:gd name="connsiteY188" fmla="*/ 776573 h 5082921"/>
                <a:gd name="connsiteX189" fmla="*/ 3229261 w 3806285"/>
                <a:gd name="connsiteY189" fmla="*/ 806958 h 5082921"/>
                <a:gd name="connsiteX190" fmla="*/ 3215926 w 3806285"/>
                <a:gd name="connsiteY190" fmla="*/ 838581 h 5082921"/>
                <a:gd name="connsiteX191" fmla="*/ 3183065 w 3806285"/>
                <a:gd name="connsiteY191" fmla="*/ 859822 h 5082921"/>
                <a:gd name="connsiteX192" fmla="*/ 3150870 w 3806285"/>
                <a:gd name="connsiteY192" fmla="*/ 850106 h 5082921"/>
                <a:gd name="connsiteX193" fmla="*/ 3108960 w 3806285"/>
                <a:gd name="connsiteY193" fmla="*/ 875062 h 5082921"/>
                <a:gd name="connsiteX194" fmla="*/ 3089529 w 3806285"/>
                <a:gd name="connsiteY194" fmla="*/ 873252 h 5082921"/>
                <a:gd name="connsiteX195" fmla="*/ 3080385 w 3806285"/>
                <a:gd name="connsiteY195" fmla="*/ 892111 h 5082921"/>
                <a:gd name="connsiteX196" fmla="*/ 3055429 w 3806285"/>
                <a:gd name="connsiteY196" fmla="*/ 893350 h 5082921"/>
                <a:gd name="connsiteX197" fmla="*/ 3047524 w 3806285"/>
                <a:gd name="connsiteY197" fmla="*/ 911543 h 5082921"/>
                <a:gd name="connsiteX198" fmla="*/ 3030474 w 3806285"/>
                <a:gd name="connsiteY198" fmla="*/ 916400 h 5082921"/>
                <a:gd name="connsiteX199" fmla="*/ 3020759 w 3806285"/>
                <a:gd name="connsiteY199" fmla="*/ 937641 h 5082921"/>
                <a:gd name="connsiteX200" fmla="*/ 2993994 w 3806285"/>
                <a:gd name="connsiteY200" fmla="*/ 962597 h 5082921"/>
                <a:gd name="connsiteX201" fmla="*/ 2950178 w 3806285"/>
                <a:gd name="connsiteY201" fmla="*/ 982694 h 5082921"/>
                <a:gd name="connsiteX202" fmla="*/ 2924651 w 3806285"/>
                <a:gd name="connsiteY202" fmla="*/ 984504 h 5082921"/>
                <a:gd name="connsiteX203" fmla="*/ 2900934 w 3806285"/>
                <a:gd name="connsiteY203" fmla="*/ 982694 h 5082921"/>
                <a:gd name="connsiteX204" fmla="*/ 2847213 w 3806285"/>
                <a:gd name="connsiteY204" fmla="*/ 1014508 h 5082921"/>
                <a:gd name="connsiteX205" fmla="*/ 2803398 w 3806285"/>
                <a:gd name="connsiteY205" fmla="*/ 987361 h 5082921"/>
                <a:gd name="connsiteX206" fmla="*/ 2753106 w 3806285"/>
                <a:gd name="connsiteY206" fmla="*/ 1012507 h 5082921"/>
                <a:gd name="connsiteX207" fmla="*/ 2716625 w 3806285"/>
                <a:gd name="connsiteY207" fmla="*/ 978503 h 5082921"/>
                <a:gd name="connsiteX208" fmla="*/ 2693480 w 3806285"/>
                <a:gd name="connsiteY208" fmla="*/ 980980 h 5082921"/>
                <a:gd name="connsiteX209" fmla="*/ 2687383 w 3806285"/>
                <a:gd name="connsiteY209" fmla="*/ 960311 h 5082921"/>
                <a:gd name="connsiteX210" fmla="*/ 2658237 w 3806285"/>
                <a:gd name="connsiteY210" fmla="*/ 949357 h 5082921"/>
                <a:gd name="connsiteX211" fmla="*/ 2638330 w 3806285"/>
                <a:gd name="connsiteY211" fmla="*/ 956215 h 5082921"/>
                <a:gd name="connsiteX212" fmla="*/ 2617661 w 3806285"/>
                <a:gd name="connsiteY212" fmla="*/ 943642 h 5082921"/>
                <a:gd name="connsiteX213" fmla="*/ 2601087 w 3806285"/>
                <a:gd name="connsiteY213" fmla="*/ 942403 h 5082921"/>
                <a:gd name="connsiteX214" fmla="*/ 2591372 w 3806285"/>
                <a:gd name="connsiteY214" fmla="*/ 933450 h 5082921"/>
                <a:gd name="connsiteX215" fmla="*/ 2594610 w 3806285"/>
                <a:gd name="connsiteY215" fmla="*/ 866585 h 5082921"/>
                <a:gd name="connsiteX216" fmla="*/ 2564225 w 3806285"/>
                <a:gd name="connsiteY216" fmla="*/ 811911 h 5082921"/>
                <a:gd name="connsiteX217" fmla="*/ 2523649 w 3806285"/>
                <a:gd name="connsiteY217" fmla="*/ 707707 h 5082921"/>
                <a:gd name="connsiteX218" fmla="*/ 2575941 w 3806285"/>
                <a:gd name="connsiteY218" fmla="*/ 672084 h 5082921"/>
                <a:gd name="connsiteX219" fmla="*/ 2488406 w 3806285"/>
                <a:gd name="connsiteY219" fmla="*/ 508730 h 5082921"/>
                <a:gd name="connsiteX220" fmla="*/ 2437352 w 3806285"/>
                <a:gd name="connsiteY220" fmla="*/ 413099 h 5082921"/>
                <a:gd name="connsiteX221" fmla="*/ 2384679 w 3806285"/>
                <a:gd name="connsiteY221" fmla="*/ 442246 h 5082921"/>
                <a:gd name="connsiteX222" fmla="*/ 2332387 w 3806285"/>
                <a:gd name="connsiteY222" fmla="*/ 459295 h 5082921"/>
                <a:gd name="connsiteX223" fmla="*/ 2290667 w 3806285"/>
                <a:gd name="connsiteY223" fmla="*/ 462915 h 5082921"/>
                <a:gd name="connsiteX224" fmla="*/ 2272474 w 3806285"/>
                <a:gd name="connsiteY224" fmla="*/ 476250 h 5082921"/>
                <a:gd name="connsiteX225" fmla="*/ 2168271 w 3806285"/>
                <a:gd name="connsiteY225" fmla="*/ 510731 h 5082921"/>
                <a:gd name="connsiteX226" fmla="*/ 2118836 w 3806285"/>
                <a:gd name="connsiteY226" fmla="*/ 526923 h 5082921"/>
                <a:gd name="connsiteX227" fmla="*/ 2088452 w 3806285"/>
                <a:gd name="connsiteY227" fmla="*/ 520446 h 5082921"/>
                <a:gd name="connsiteX228" fmla="*/ 2028825 w 3806285"/>
                <a:gd name="connsiteY228" fmla="*/ 533019 h 5082921"/>
                <a:gd name="connsiteX229" fmla="*/ 1967198 w 3806285"/>
                <a:gd name="connsiteY229" fmla="*/ 522923 h 5082921"/>
                <a:gd name="connsiteX230" fmla="*/ 1953387 w 3806285"/>
                <a:gd name="connsiteY230" fmla="*/ 537115 h 5082921"/>
                <a:gd name="connsiteX231" fmla="*/ 1914049 w 3806285"/>
                <a:gd name="connsiteY231" fmla="*/ 524542 h 5082921"/>
                <a:gd name="connsiteX232" fmla="*/ 1878806 w 3806285"/>
                <a:gd name="connsiteY232" fmla="*/ 543973 h 5082921"/>
                <a:gd name="connsiteX233" fmla="*/ 1857756 w 3806285"/>
                <a:gd name="connsiteY233" fmla="*/ 540734 h 5082921"/>
                <a:gd name="connsiteX234" fmla="*/ 1816417 w 3806285"/>
                <a:gd name="connsiteY234" fmla="*/ 544830 h 5082921"/>
                <a:gd name="connsiteX235" fmla="*/ 1793272 w 3806285"/>
                <a:gd name="connsiteY235" fmla="*/ 584549 h 5082921"/>
                <a:gd name="connsiteX236" fmla="*/ 1788795 w 3806285"/>
                <a:gd name="connsiteY236" fmla="*/ 679418 h 5082921"/>
                <a:gd name="connsiteX237" fmla="*/ 1691069 w 3806285"/>
                <a:gd name="connsiteY237" fmla="*/ 790861 h 5082921"/>
                <a:gd name="connsiteX238" fmla="*/ 1630680 w 3806285"/>
                <a:gd name="connsiteY238" fmla="*/ 873538 h 5082921"/>
                <a:gd name="connsiteX239" fmla="*/ 1600676 w 3806285"/>
                <a:gd name="connsiteY239" fmla="*/ 1087565 h 5082921"/>
                <a:gd name="connsiteX240" fmla="*/ 1589341 w 3806285"/>
                <a:gd name="connsiteY240" fmla="*/ 1096518 h 5082921"/>
                <a:gd name="connsiteX241" fmla="*/ 1587722 w 3806285"/>
                <a:gd name="connsiteY241" fmla="*/ 1107472 h 5082921"/>
                <a:gd name="connsiteX242" fmla="*/ 1563433 w 3806285"/>
                <a:gd name="connsiteY242" fmla="*/ 1091660 h 5082921"/>
                <a:gd name="connsiteX243" fmla="*/ 1308925 w 3806285"/>
                <a:gd name="connsiteY243" fmla="*/ 1156145 h 5082921"/>
                <a:gd name="connsiteX244" fmla="*/ 1362456 w 3806285"/>
                <a:gd name="connsiteY244" fmla="*/ 983456 h 5082921"/>
                <a:gd name="connsiteX245" fmla="*/ 1355122 w 3806285"/>
                <a:gd name="connsiteY245" fmla="*/ 854583 h 5082921"/>
                <a:gd name="connsiteX246" fmla="*/ 1325118 w 3806285"/>
                <a:gd name="connsiteY246" fmla="*/ 854964 h 5082921"/>
                <a:gd name="connsiteX247" fmla="*/ 1334453 w 3806285"/>
                <a:gd name="connsiteY247" fmla="*/ 698468 h 5082921"/>
                <a:gd name="connsiteX248" fmla="*/ 1364075 w 3806285"/>
                <a:gd name="connsiteY248" fmla="*/ 570833 h 5082921"/>
                <a:gd name="connsiteX249" fmla="*/ 1413891 w 3806285"/>
                <a:gd name="connsiteY249" fmla="*/ 602837 h 5082921"/>
                <a:gd name="connsiteX250" fmla="*/ 1435798 w 3806285"/>
                <a:gd name="connsiteY250" fmla="*/ 591503 h 5082921"/>
                <a:gd name="connsiteX251" fmla="*/ 1412653 w 3806285"/>
                <a:gd name="connsiteY251" fmla="*/ 529876 h 5082921"/>
                <a:gd name="connsiteX252" fmla="*/ 1399699 w 3806285"/>
                <a:gd name="connsiteY252" fmla="*/ 530257 h 5082921"/>
                <a:gd name="connsiteX253" fmla="*/ 1363218 w 3806285"/>
                <a:gd name="connsiteY253" fmla="*/ 478345 h 5082921"/>
                <a:gd name="connsiteX254" fmla="*/ 1358360 w 3806285"/>
                <a:gd name="connsiteY254" fmla="*/ 492157 h 5082921"/>
                <a:gd name="connsiteX255" fmla="*/ 1324737 w 3806285"/>
                <a:gd name="connsiteY255" fmla="*/ 469011 h 5082921"/>
                <a:gd name="connsiteX256" fmla="*/ 1340167 w 3806285"/>
                <a:gd name="connsiteY256" fmla="*/ 437007 h 5082921"/>
                <a:gd name="connsiteX257" fmla="*/ 1406271 w 3806285"/>
                <a:gd name="connsiteY257" fmla="*/ 452819 h 5082921"/>
                <a:gd name="connsiteX258" fmla="*/ 1410748 w 3806285"/>
                <a:gd name="connsiteY258" fmla="*/ 419957 h 5082921"/>
                <a:gd name="connsiteX259" fmla="*/ 1352740 w 3806285"/>
                <a:gd name="connsiteY259" fmla="*/ 409385 h 5082921"/>
                <a:gd name="connsiteX260" fmla="*/ 1240441 w 3806285"/>
                <a:gd name="connsiteY260" fmla="*/ 218503 h 5082921"/>
                <a:gd name="connsiteX261" fmla="*/ 822579 w 3806285"/>
                <a:gd name="connsiteY261" fmla="*/ 226981 h 5082921"/>
                <a:gd name="connsiteX262" fmla="*/ 770287 w 3806285"/>
                <a:gd name="connsiteY262" fmla="*/ 104965 h 5082921"/>
                <a:gd name="connsiteX263" fmla="*/ 738664 w 3806285"/>
                <a:gd name="connsiteY263" fmla="*/ 0 h 5082921"/>
                <a:gd name="connsiteX264" fmla="*/ 642175 w 3806285"/>
                <a:gd name="connsiteY264" fmla="*/ 0 h 5082921"/>
                <a:gd name="connsiteX265" fmla="*/ 654367 w 3806285"/>
                <a:gd name="connsiteY265" fmla="*/ 175927 h 5082921"/>
                <a:gd name="connsiteX266" fmla="*/ 613791 w 3806285"/>
                <a:gd name="connsiteY266" fmla="*/ 299180 h 5082921"/>
                <a:gd name="connsiteX267" fmla="*/ 563118 w 3806285"/>
                <a:gd name="connsiteY267" fmla="*/ 357187 h 5082921"/>
                <a:gd name="connsiteX268" fmla="*/ 545497 w 3806285"/>
                <a:gd name="connsiteY268" fmla="*/ 416814 h 5082921"/>
                <a:gd name="connsiteX269" fmla="*/ 505396 w 3806285"/>
                <a:gd name="connsiteY269" fmla="*/ 826008 h 5082921"/>
                <a:gd name="connsiteX270" fmla="*/ 502348 w 3806285"/>
                <a:gd name="connsiteY270" fmla="*/ 835152 h 5082921"/>
                <a:gd name="connsiteX271" fmla="*/ 296227 w 3806285"/>
                <a:gd name="connsiteY271" fmla="*/ 1088708 h 5082921"/>
                <a:gd name="connsiteX272" fmla="*/ 243935 w 3806285"/>
                <a:gd name="connsiteY272" fmla="*/ 1181767 h 5082921"/>
                <a:gd name="connsiteX273" fmla="*/ 74962 w 3806285"/>
                <a:gd name="connsiteY273" fmla="*/ 1365409 h 5082921"/>
                <a:gd name="connsiteX274" fmla="*/ 79248 w 3806285"/>
                <a:gd name="connsiteY274" fmla="*/ 1379410 h 5082921"/>
                <a:gd name="connsiteX275" fmla="*/ 0 w 3806285"/>
                <a:gd name="connsiteY275" fmla="*/ 1486567 h 50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3806285" h="5082921">
                  <a:moveTo>
                    <a:pt x="0" y="1486567"/>
                  </a:moveTo>
                  <a:cubicBezTo>
                    <a:pt x="0" y="1486567"/>
                    <a:pt x="26003" y="1509998"/>
                    <a:pt x="48482" y="1520857"/>
                  </a:cubicBezTo>
                  <a:cubicBezTo>
                    <a:pt x="70961" y="1531810"/>
                    <a:pt x="95917" y="1542098"/>
                    <a:pt x="103822" y="1547622"/>
                  </a:cubicBezTo>
                  <a:cubicBezTo>
                    <a:pt x="111728" y="1553051"/>
                    <a:pt x="155543" y="1582293"/>
                    <a:pt x="250317" y="1661922"/>
                  </a:cubicBezTo>
                  <a:cubicBezTo>
                    <a:pt x="250317" y="1661922"/>
                    <a:pt x="271558" y="1676114"/>
                    <a:pt x="273653" y="1693926"/>
                  </a:cubicBezTo>
                  <a:cubicBezTo>
                    <a:pt x="275654" y="1711738"/>
                    <a:pt x="276892" y="1732026"/>
                    <a:pt x="276892" y="1732026"/>
                  </a:cubicBezTo>
                  <a:lnTo>
                    <a:pt x="263557" y="1734026"/>
                  </a:lnTo>
                  <a:lnTo>
                    <a:pt x="260699" y="1765649"/>
                  </a:lnTo>
                  <a:lnTo>
                    <a:pt x="276892" y="1756315"/>
                  </a:lnTo>
                  <a:lnTo>
                    <a:pt x="288226" y="1765649"/>
                  </a:lnTo>
                  <a:lnTo>
                    <a:pt x="264700" y="1788319"/>
                  </a:lnTo>
                  <a:lnTo>
                    <a:pt x="266700" y="1802892"/>
                  </a:lnTo>
                  <a:lnTo>
                    <a:pt x="142684" y="1802892"/>
                  </a:lnTo>
                  <a:cubicBezTo>
                    <a:pt x="142684" y="1802892"/>
                    <a:pt x="104965" y="1807369"/>
                    <a:pt x="94869" y="1771269"/>
                  </a:cubicBezTo>
                  <a:lnTo>
                    <a:pt x="77438" y="1774889"/>
                  </a:lnTo>
                  <a:cubicBezTo>
                    <a:pt x="77438" y="1774889"/>
                    <a:pt x="83915" y="1822323"/>
                    <a:pt x="131731" y="1822323"/>
                  </a:cubicBezTo>
                  <a:cubicBezTo>
                    <a:pt x="179546" y="1822323"/>
                    <a:pt x="264700" y="1822323"/>
                    <a:pt x="264700" y="1822323"/>
                  </a:cubicBezTo>
                  <a:lnTo>
                    <a:pt x="263842" y="1858423"/>
                  </a:lnTo>
                  <a:lnTo>
                    <a:pt x="277654" y="1864138"/>
                  </a:lnTo>
                  <a:cubicBezTo>
                    <a:pt x="277654" y="1864138"/>
                    <a:pt x="281750" y="1889284"/>
                    <a:pt x="271558" y="1902619"/>
                  </a:cubicBezTo>
                  <a:cubicBezTo>
                    <a:pt x="261366" y="1915954"/>
                    <a:pt x="250507" y="1929765"/>
                    <a:pt x="259842" y="1952434"/>
                  </a:cubicBezTo>
                  <a:cubicBezTo>
                    <a:pt x="269176" y="1975104"/>
                    <a:pt x="274415" y="1975104"/>
                    <a:pt x="272415" y="1991773"/>
                  </a:cubicBezTo>
                  <a:cubicBezTo>
                    <a:pt x="270415" y="2008346"/>
                    <a:pt x="270796" y="2036350"/>
                    <a:pt x="255842" y="2057019"/>
                  </a:cubicBezTo>
                  <a:cubicBezTo>
                    <a:pt x="240887" y="2077688"/>
                    <a:pt x="233934" y="2078546"/>
                    <a:pt x="237172" y="2093881"/>
                  </a:cubicBezTo>
                  <a:cubicBezTo>
                    <a:pt x="240411" y="2109311"/>
                    <a:pt x="252984" y="2136839"/>
                    <a:pt x="237554" y="2151888"/>
                  </a:cubicBezTo>
                  <a:lnTo>
                    <a:pt x="128968" y="2151888"/>
                  </a:lnTo>
                  <a:cubicBezTo>
                    <a:pt x="128968" y="2151888"/>
                    <a:pt x="68961" y="2148650"/>
                    <a:pt x="62484" y="2181035"/>
                  </a:cubicBezTo>
                  <a:cubicBezTo>
                    <a:pt x="56007" y="2213420"/>
                    <a:pt x="55626" y="2232470"/>
                    <a:pt x="55626" y="2232470"/>
                  </a:cubicBezTo>
                  <a:lnTo>
                    <a:pt x="66199" y="2235708"/>
                  </a:lnTo>
                  <a:lnTo>
                    <a:pt x="77533" y="2188655"/>
                  </a:lnTo>
                  <a:cubicBezTo>
                    <a:pt x="77533" y="2188655"/>
                    <a:pt x="80391" y="2172843"/>
                    <a:pt x="96583" y="2171224"/>
                  </a:cubicBezTo>
                  <a:cubicBezTo>
                    <a:pt x="112776" y="2169605"/>
                    <a:pt x="229552" y="2169605"/>
                    <a:pt x="229552" y="2169605"/>
                  </a:cubicBezTo>
                  <a:lnTo>
                    <a:pt x="215360" y="2219897"/>
                  </a:lnTo>
                  <a:lnTo>
                    <a:pt x="187833" y="2264093"/>
                  </a:lnTo>
                  <a:lnTo>
                    <a:pt x="188690" y="2309051"/>
                  </a:lnTo>
                  <a:lnTo>
                    <a:pt x="124206" y="2323243"/>
                  </a:lnTo>
                  <a:cubicBezTo>
                    <a:pt x="124206" y="2323243"/>
                    <a:pt x="111252" y="2318004"/>
                    <a:pt x="108585" y="2327339"/>
                  </a:cubicBezTo>
                  <a:cubicBezTo>
                    <a:pt x="105918" y="2336673"/>
                    <a:pt x="112014" y="2340293"/>
                    <a:pt x="112014" y="2340293"/>
                  </a:cubicBezTo>
                  <a:cubicBezTo>
                    <a:pt x="112014" y="2340293"/>
                    <a:pt x="120110" y="2346770"/>
                    <a:pt x="126968" y="2337816"/>
                  </a:cubicBezTo>
                  <a:lnTo>
                    <a:pt x="194691" y="2325243"/>
                  </a:lnTo>
                  <a:lnTo>
                    <a:pt x="202406" y="2364962"/>
                  </a:lnTo>
                  <a:lnTo>
                    <a:pt x="223456" y="2362105"/>
                  </a:lnTo>
                  <a:lnTo>
                    <a:pt x="230314" y="2396585"/>
                  </a:lnTo>
                  <a:lnTo>
                    <a:pt x="216122" y="2402300"/>
                  </a:lnTo>
                  <a:lnTo>
                    <a:pt x="225076" y="2445258"/>
                  </a:lnTo>
                  <a:lnTo>
                    <a:pt x="226314" y="2486977"/>
                  </a:lnTo>
                  <a:lnTo>
                    <a:pt x="202406" y="2486977"/>
                  </a:lnTo>
                  <a:cubicBezTo>
                    <a:pt x="202406" y="2486977"/>
                    <a:pt x="203644" y="2494312"/>
                    <a:pt x="214122" y="2497550"/>
                  </a:cubicBezTo>
                  <a:cubicBezTo>
                    <a:pt x="224600" y="2500789"/>
                    <a:pt x="237649" y="2502789"/>
                    <a:pt x="237649" y="2502789"/>
                  </a:cubicBezTo>
                  <a:lnTo>
                    <a:pt x="233172" y="2522220"/>
                  </a:lnTo>
                  <a:lnTo>
                    <a:pt x="247364" y="2528316"/>
                  </a:lnTo>
                  <a:lnTo>
                    <a:pt x="249841" y="2545366"/>
                  </a:lnTo>
                  <a:lnTo>
                    <a:pt x="303371" y="2533174"/>
                  </a:lnTo>
                  <a:lnTo>
                    <a:pt x="303371" y="2539270"/>
                  </a:lnTo>
                  <a:lnTo>
                    <a:pt x="320802" y="2536031"/>
                  </a:lnTo>
                  <a:cubicBezTo>
                    <a:pt x="320802" y="2536031"/>
                    <a:pt x="315944" y="2516124"/>
                    <a:pt x="317182" y="2515743"/>
                  </a:cubicBezTo>
                  <a:cubicBezTo>
                    <a:pt x="318421" y="2515362"/>
                    <a:pt x="338709" y="2512124"/>
                    <a:pt x="338709" y="2512124"/>
                  </a:cubicBezTo>
                  <a:lnTo>
                    <a:pt x="342329" y="2531555"/>
                  </a:lnTo>
                  <a:lnTo>
                    <a:pt x="377190" y="2540032"/>
                  </a:lnTo>
                  <a:lnTo>
                    <a:pt x="354521" y="2597563"/>
                  </a:lnTo>
                  <a:lnTo>
                    <a:pt x="320516" y="2582609"/>
                  </a:lnTo>
                  <a:cubicBezTo>
                    <a:pt x="320516" y="2582609"/>
                    <a:pt x="309181" y="2573655"/>
                    <a:pt x="320897" y="2568035"/>
                  </a:cubicBezTo>
                  <a:cubicBezTo>
                    <a:pt x="332613" y="2562320"/>
                    <a:pt x="333470" y="2555081"/>
                    <a:pt x="333470" y="2555081"/>
                  </a:cubicBezTo>
                  <a:lnTo>
                    <a:pt x="328993" y="2546985"/>
                  </a:lnTo>
                  <a:lnTo>
                    <a:pt x="310325" y="2547842"/>
                  </a:lnTo>
                  <a:lnTo>
                    <a:pt x="312801" y="2557939"/>
                  </a:lnTo>
                  <a:lnTo>
                    <a:pt x="259271" y="2575370"/>
                  </a:lnTo>
                  <a:cubicBezTo>
                    <a:pt x="259271" y="2575370"/>
                    <a:pt x="248317" y="2576989"/>
                    <a:pt x="251936" y="2589181"/>
                  </a:cubicBezTo>
                  <a:cubicBezTo>
                    <a:pt x="255556" y="2601373"/>
                    <a:pt x="281559" y="2674715"/>
                    <a:pt x="281559" y="2674715"/>
                  </a:cubicBezTo>
                  <a:lnTo>
                    <a:pt x="254032" y="2688527"/>
                  </a:lnTo>
                  <a:lnTo>
                    <a:pt x="272225" y="2734723"/>
                  </a:lnTo>
                  <a:lnTo>
                    <a:pt x="252317" y="2746439"/>
                  </a:lnTo>
                  <a:lnTo>
                    <a:pt x="258413" y="2760250"/>
                  </a:lnTo>
                  <a:lnTo>
                    <a:pt x="283940" y="2748915"/>
                  </a:lnTo>
                  <a:cubicBezTo>
                    <a:pt x="283940" y="2748915"/>
                    <a:pt x="290036" y="2763869"/>
                    <a:pt x="331756" y="2794349"/>
                  </a:cubicBezTo>
                  <a:cubicBezTo>
                    <a:pt x="373475" y="2824734"/>
                    <a:pt x="852964" y="3173349"/>
                    <a:pt x="852964" y="3173349"/>
                  </a:cubicBezTo>
                  <a:lnTo>
                    <a:pt x="861917" y="3189160"/>
                  </a:lnTo>
                  <a:lnTo>
                    <a:pt x="884587" y="3169253"/>
                  </a:lnTo>
                  <a:cubicBezTo>
                    <a:pt x="884587" y="3169253"/>
                    <a:pt x="944975" y="3220307"/>
                    <a:pt x="944975" y="3218688"/>
                  </a:cubicBezTo>
                  <a:cubicBezTo>
                    <a:pt x="944975" y="3217069"/>
                    <a:pt x="949833" y="3199638"/>
                    <a:pt x="949833" y="3199638"/>
                  </a:cubicBezTo>
                  <a:lnTo>
                    <a:pt x="940880" y="3186684"/>
                  </a:lnTo>
                  <a:lnTo>
                    <a:pt x="966025" y="3159157"/>
                  </a:lnTo>
                  <a:lnTo>
                    <a:pt x="980980" y="3171349"/>
                  </a:lnTo>
                  <a:lnTo>
                    <a:pt x="976503" y="3178207"/>
                  </a:lnTo>
                  <a:lnTo>
                    <a:pt x="980980" y="3186303"/>
                  </a:lnTo>
                  <a:lnTo>
                    <a:pt x="965549" y="3206972"/>
                  </a:lnTo>
                  <a:lnTo>
                    <a:pt x="957834" y="3203353"/>
                  </a:lnTo>
                  <a:lnTo>
                    <a:pt x="950500" y="3241834"/>
                  </a:lnTo>
                  <a:lnTo>
                    <a:pt x="1014508" y="3270599"/>
                  </a:lnTo>
                  <a:lnTo>
                    <a:pt x="1019365" y="3287173"/>
                  </a:lnTo>
                  <a:lnTo>
                    <a:pt x="1048512" y="3298508"/>
                  </a:lnTo>
                  <a:cubicBezTo>
                    <a:pt x="1048512" y="3298508"/>
                    <a:pt x="1072801" y="3309842"/>
                    <a:pt x="1097947" y="3280696"/>
                  </a:cubicBezTo>
                  <a:cubicBezTo>
                    <a:pt x="1097947" y="3280696"/>
                    <a:pt x="1121473" y="3296793"/>
                    <a:pt x="1165670" y="3300698"/>
                  </a:cubicBezTo>
                  <a:cubicBezTo>
                    <a:pt x="1209865" y="3304604"/>
                    <a:pt x="1215485" y="3292031"/>
                    <a:pt x="1279589" y="3293269"/>
                  </a:cubicBezTo>
                  <a:cubicBezTo>
                    <a:pt x="1343597" y="3294507"/>
                    <a:pt x="1341215" y="3307461"/>
                    <a:pt x="1404842" y="3306604"/>
                  </a:cubicBezTo>
                  <a:cubicBezTo>
                    <a:pt x="1404842" y="3306604"/>
                    <a:pt x="1410557" y="3324416"/>
                    <a:pt x="1431607" y="3336608"/>
                  </a:cubicBezTo>
                  <a:cubicBezTo>
                    <a:pt x="1452658" y="3348800"/>
                    <a:pt x="1558862" y="3394996"/>
                    <a:pt x="1586484" y="3435953"/>
                  </a:cubicBezTo>
                  <a:lnTo>
                    <a:pt x="1594580" y="3431667"/>
                  </a:lnTo>
                  <a:lnTo>
                    <a:pt x="1480852" y="3182969"/>
                  </a:lnTo>
                  <a:lnTo>
                    <a:pt x="1435227" y="3061335"/>
                  </a:lnTo>
                  <a:lnTo>
                    <a:pt x="1423702" y="2998089"/>
                  </a:lnTo>
                  <a:lnTo>
                    <a:pt x="1434656" y="2958560"/>
                  </a:lnTo>
                  <a:lnTo>
                    <a:pt x="1489329" y="2866168"/>
                  </a:lnTo>
                  <a:lnTo>
                    <a:pt x="1525238" y="2834545"/>
                  </a:lnTo>
                  <a:lnTo>
                    <a:pt x="1631632" y="2833973"/>
                  </a:lnTo>
                  <a:cubicBezTo>
                    <a:pt x="1631632" y="2833973"/>
                    <a:pt x="1661446" y="2859500"/>
                    <a:pt x="1672971" y="2871692"/>
                  </a:cubicBezTo>
                  <a:cubicBezTo>
                    <a:pt x="1684496" y="2883884"/>
                    <a:pt x="1728883" y="2918460"/>
                    <a:pt x="1748314" y="2929414"/>
                  </a:cubicBezTo>
                  <a:cubicBezTo>
                    <a:pt x="1767745" y="2940368"/>
                    <a:pt x="1807273" y="2957989"/>
                    <a:pt x="1816989" y="2973800"/>
                  </a:cubicBezTo>
                  <a:cubicBezTo>
                    <a:pt x="1826705" y="2989612"/>
                    <a:pt x="1842516" y="3010281"/>
                    <a:pt x="1864995" y="3019997"/>
                  </a:cubicBezTo>
                  <a:cubicBezTo>
                    <a:pt x="1887474" y="3029712"/>
                    <a:pt x="1905762" y="3044285"/>
                    <a:pt x="1920335" y="3059525"/>
                  </a:cubicBezTo>
                  <a:cubicBezTo>
                    <a:pt x="1934908" y="3074765"/>
                    <a:pt x="2043113" y="3164681"/>
                    <a:pt x="2089309" y="3240119"/>
                  </a:cubicBezTo>
                  <a:cubicBezTo>
                    <a:pt x="2135505" y="3315462"/>
                    <a:pt x="2154365" y="3314319"/>
                    <a:pt x="2189607" y="3341656"/>
                  </a:cubicBezTo>
                  <a:cubicBezTo>
                    <a:pt x="2224849" y="3368993"/>
                    <a:pt x="2243138" y="3380613"/>
                    <a:pt x="2243138" y="3380613"/>
                  </a:cubicBezTo>
                  <a:lnTo>
                    <a:pt x="2300859" y="3361754"/>
                  </a:lnTo>
                  <a:cubicBezTo>
                    <a:pt x="2300859" y="3361754"/>
                    <a:pt x="2316671" y="3407950"/>
                    <a:pt x="2341626" y="3441383"/>
                  </a:cubicBezTo>
                  <a:cubicBezTo>
                    <a:pt x="2366582" y="3474815"/>
                    <a:pt x="2378678" y="3498533"/>
                    <a:pt x="2402396" y="3572732"/>
                  </a:cubicBezTo>
                  <a:cubicBezTo>
                    <a:pt x="2426113" y="3646932"/>
                    <a:pt x="2440686" y="3726561"/>
                    <a:pt x="2470499" y="3784949"/>
                  </a:cubicBezTo>
                  <a:cubicBezTo>
                    <a:pt x="2500313" y="3843338"/>
                    <a:pt x="2602421" y="3989832"/>
                    <a:pt x="2602421" y="3989832"/>
                  </a:cubicBezTo>
                  <a:cubicBezTo>
                    <a:pt x="2602421" y="3989832"/>
                    <a:pt x="2625566" y="4021455"/>
                    <a:pt x="2625566" y="4047554"/>
                  </a:cubicBezTo>
                  <a:cubicBezTo>
                    <a:pt x="2625566" y="4073652"/>
                    <a:pt x="2633472" y="4135088"/>
                    <a:pt x="2633472" y="4135088"/>
                  </a:cubicBezTo>
                  <a:lnTo>
                    <a:pt x="2645664" y="4153948"/>
                  </a:lnTo>
                  <a:lnTo>
                    <a:pt x="2693099" y="4153948"/>
                  </a:lnTo>
                  <a:lnTo>
                    <a:pt x="2921127" y="4588669"/>
                  </a:lnTo>
                  <a:cubicBezTo>
                    <a:pt x="2921127" y="4588669"/>
                    <a:pt x="2945416" y="4639723"/>
                    <a:pt x="2973991" y="4661630"/>
                  </a:cubicBezTo>
                  <a:cubicBezTo>
                    <a:pt x="3002566" y="4683538"/>
                    <a:pt x="3014758" y="4681062"/>
                    <a:pt x="3031141" y="4687157"/>
                  </a:cubicBezTo>
                  <a:cubicBezTo>
                    <a:pt x="3047524" y="4693253"/>
                    <a:pt x="3064002" y="4702969"/>
                    <a:pt x="3076766" y="4725448"/>
                  </a:cubicBezTo>
                  <a:cubicBezTo>
                    <a:pt x="3089529" y="4747927"/>
                    <a:pt x="3146679" y="4836700"/>
                    <a:pt x="3199543" y="4864037"/>
                  </a:cubicBezTo>
                  <a:lnTo>
                    <a:pt x="3254883" y="4929092"/>
                  </a:lnTo>
                  <a:lnTo>
                    <a:pt x="3276791" y="4989291"/>
                  </a:lnTo>
                  <a:lnTo>
                    <a:pt x="3363087" y="5082921"/>
                  </a:lnTo>
                  <a:cubicBezTo>
                    <a:pt x="3363087" y="5082921"/>
                    <a:pt x="3519297" y="4965002"/>
                    <a:pt x="3583781" y="4886516"/>
                  </a:cubicBezTo>
                  <a:lnTo>
                    <a:pt x="3618453" y="4918710"/>
                  </a:lnTo>
                  <a:lnTo>
                    <a:pt x="3806285" y="4738783"/>
                  </a:lnTo>
                  <a:lnTo>
                    <a:pt x="3764947" y="4687062"/>
                  </a:lnTo>
                  <a:lnTo>
                    <a:pt x="3798951" y="4647534"/>
                  </a:lnTo>
                  <a:lnTo>
                    <a:pt x="3713798" y="4572762"/>
                  </a:lnTo>
                  <a:lnTo>
                    <a:pt x="3730847" y="4556951"/>
                  </a:lnTo>
                  <a:lnTo>
                    <a:pt x="3739992" y="4566666"/>
                  </a:lnTo>
                  <a:lnTo>
                    <a:pt x="3791045" y="4513803"/>
                  </a:lnTo>
                  <a:lnTo>
                    <a:pt x="3721132" y="4446937"/>
                  </a:lnTo>
                  <a:lnTo>
                    <a:pt x="3797142" y="4375213"/>
                  </a:lnTo>
                  <a:lnTo>
                    <a:pt x="3710845" y="4244531"/>
                  </a:lnTo>
                  <a:lnTo>
                    <a:pt x="3623310" y="4157567"/>
                  </a:lnTo>
                  <a:lnTo>
                    <a:pt x="3696843" y="4078510"/>
                  </a:lnTo>
                  <a:lnTo>
                    <a:pt x="3806285" y="3814667"/>
                  </a:lnTo>
                  <a:cubicBezTo>
                    <a:pt x="3806285" y="3814667"/>
                    <a:pt x="3728466" y="3792760"/>
                    <a:pt x="3714464" y="3765423"/>
                  </a:cubicBezTo>
                  <a:cubicBezTo>
                    <a:pt x="3700463" y="3738086"/>
                    <a:pt x="3660362" y="3645694"/>
                    <a:pt x="3649409" y="3625025"/>
                  </a:cubicBezTo>
                  <a:cubicBezTo>
                    <a:pt x="3638455" y="3604355"/>
                    <a:pt x="3556349" y="3515011"/>
                    <a:pt x="3533299" y="3480340"/>
                  </a:cubicBezTo>
                  <a:cubicBezTo>
                    <a:pt x="3510248" y="3445669"/>
                    <a:pt x="3476149" y="3394615"/>
                    <a:pt x="3434810" y="3354515"/>
                  </a:cubicBezTo>
                  <a:cubicBezTo>
                    <a:pt x="3393472" y="3314414"/>
                    <a:pt x="3363659" y="3275457"/>
                    <a:pt x="3361278" y="3262122"/>
                  </a:cubicBezTo>
                  <a:lnTo>
                    <a:pt x="3391662" y="3178207"/>
                  </a:lnTo>
                  <a:cubicBezTo>
                    <a:pt x="3391662" y="3178207"/>
                    <a:pt x="3394138" y="3161824"/>
                    <a:pt x="3411093" y="3164205"/>
                  </a:cubicBezTo>
                  <a:cubicBezTo>
                    <a:pt x="3428048" y="3166586"/>
                    <a:pt x="3437858" y="3158776"/>
                    <a:pt x="3441478" y="3143536"/>
                  </a:cubicBezTo>
                  <a:cubicBezTo>
                    <a:pt x="3445097" y="3128296"/>
                    <a:pt x="3462718" y="3034665"/>
                    <a:pt x="3479769" y="3000089"/>
                  </a:cubicBezTo>
                  <a:cubicBezTo>
                    <a:pt x="3496818" y="2965514"/>
                    <a:pt x="3532632" y="2915602"/>
                    <a:pt x="3570351" y="2892457"/>
                  </a:cubicBezTo>
                  <a:cubicBezTo>
                    <a:pt x="3608070" y="2869311"/>
                    <a:pt x="3654838" y="2839593"/>
                    <a:pt x="3654838" y="2839593"/>
                  </a:cubicBezTo>
                  <a:lnTo>
                    <a:pt x="3603784" y="2690051"/>
                  </a:lnTo>
                  <a:lnTo>
                    <a:pt x="3701034" y="2647474"/>
                  </a:lnTo>
                  <a:lnTo>
                    <a:pt x="3621977" y="2550795"/>
                  </a:lnTo>
                  <a:lnTo>
                    <a:pt x="3637788" y="2513743"/>
                  </a:lnTo>
                  <a:lnTo>
                    <a:pt x="3594640" y="2429827"/>
                  </a:lnTo>
                  <a:cubicBezTo>
                    <a:pt x="3594640" y="2429827"/>
                    <a:pt x="3558159" y="2327720"/>
                    <a:pt x="3504629" y="2274189"/>
                  </a:cubicBezTo>
                  <a:cubicBezTo>
                    <a:pt x="3504629" y="2274189"/>
                    <a:pt x="3522250" y="2209705"/>
                    <a:pt x="3459670" y="2064449"/>
                  </a:cubicBezTo>
                  <a:lnTo>
                    <a:pt x="3472434" y="2061972"/>
                  </a:lnTo>
                  <a:lnTo>
                    <a:pt x="3485198" y="2067401"/>
                  </a:lnTo>
                  <a:lnTo>
                    <a:pt x="3505295" y="2058257"/>
                  </a:lnTo>
                  <a:lnTo>
                    <a:pt x="3522345" y="2040065"/>
                  </a:lnTo>
                  <a:cubicBezTo>
                    <a:pt x="3522345" y="2040065"/>
                    <a:pt x="3530251" y="2026730"/>
                    <a:pt x="3532061" y="2024825"/>
                  </a:cubicBezTo>
                  <a:cubicBezTo>
                    <a:pt x="3533870" y="2023015"/>
                    <a:pt x="3547300" y="2016347"/>
                    <a:pt x="3552158" y="2013871"/>
                  </a:cubicBezTo>
                  <a:cubicBezTo>
                    <a:pt x="3557016" y="2011394"/>
                    <a:pt x="3561303" y="2005393"/>
                    <a:pt x="3564922" y="2004727"/>
                  </a:cubicBezTo>
                  <a:cubicBezTo>
                    <a:pt x="3568542" y="2004155"/>
                    <a:pt x="3581972" y="2002250"/>
                    <a:pt x="3581972" y="2002250"/>
                  </a:cubicBezTo>
                  <a:lnTo>
                    <a:pt x="3599021" y="1978533"/>
                  </a:lnTo>
                  <a:lnTo>
                    <a:pt x="3710273" y="1871567"/>
                  </a:lnTo>
                  <a:lnTo>
                    <a:pt x="3622738" y="1756029"/>
                  </a:lnTo>
                  <a:lnTo>
                    <a:pt x="3672554" y="1728025"/>
                  </a:lnTo>
                  <a:lnTo>
                    <a:pt x="3655504" y="1695831"/>
                  </a:lnTo>
                  <a:lnTo>
                    <a:pt x="3651219" y="1668494"/>
                  </a:lnTo>
                  <a:lnTo>
                    <a:pt x="3626929" y="1661160"/>
                  </a:lnTo>
                  <a:lnTo>
                    <a:pt x="3579495" y="1621631"/>
                  </a:lnTo>
                  <a:lnTo>
                    <a:pt x="3505295" y="1482376"/>
                  </a:lnTo>
                  <a:lnTo>
                    <a:pt x="3509582" y="1451324"/>
                  </a:lnTo>
                  <a:lnTo>
                    <a:pt x="3536347" y="1406938"/>
                  </a:lnTo>
                  <a:lnTo>
                    <a:pt x="3537585" y="1366838"/>
                  </a:lnTo>
                  <a:lnTo>
                    <a:pt x="3562541" y="1324928"/>
                  </a:lnTo>
                  <a:cubicBezTo>
                    <a:pt x="3562541" y="1324928"/>
                    <a:pt x="3500533" y="1235583"/>
                    <a:pt x="3475578" y="1206341"/>
                  </a:cubicBezTo>
                  <a:cubicBezTo>
                    <a:pt x="3450622" y="1177100"/>
                    <a:pt x="3434810" y="1157097"/>
                    <a:pt x="3411093" y="1151668"/>
                  </a:cubicBezTo>
                  <a:lnTo>
                    <a:pt x="3431762" y="1062323"/>
                  </a:lnTo>
                  <a:lnTo>
                    <a:pt x="3378232" y="927354"/>
                  </a:lnTo>
                  <a:lnTo>
                    <a:pt x="3290697" y="776573"/>
                  </a:lnTo>
                  <a:lnTo>
                    <a:pt x="3229261" y="806958"/>
                  </a:lnTo>
                  <a:lnTo>
                    <a:pt x="3215926" y="838581"/>
                  </a:lnTo>
                  <a:lnTo>
                    <a:pt x="3183065" y="859822"/>
                  </a:lnTo>
                  <a:lnTo>
                    <a:pt x="3150870" y="850106"/>
                  </a:lnTo>
                  <a:lnTo>
                    <a:pt x="3108960" y="875062"/>
                  </a:lnTo>
                  <a:lnTo>
                    <a:pt x="3089529" y="873252"/>
                  </a:lnTo>
                  <a:lnTo>
                    <a:pt x="3080385" y="892111"/>
                  </a:lnTo>
                  <a:lnTo>
                    <a:pt x="3055429" y="893350"/>
                  </a:lnTo>
                  <a:lnTo>
                    <a:pt x="3047524" y="911543"/>
                  </a:lnTo>
                  <a:lnTo>
                    <a:pt x="3030474" y="916400"/>
                  </a:lnTo>
                  <a:lnTo>
                    <a:pt x="3020759" y="937641"/>
                  </a:lnTo>
                  <a:lnTo>
                    <a:pt x="2993994" y="962597"/>
                  </a:lnTo>
                  <a:lnTo>
                    <a:pt x="2950178" y="982694"/>
                  </a:lnTo>
                  <a:lnTo>
                    <a:pt x="2924651" y="984504"/>
                  </a:lnTo>
                  <a:lnTo>
                    <a:pt x="2900934" y="982694"/>
                  </a:lnTo>
                  <a:lnTo>
                    <a:pt x="2847213" y="1014508"/>
                  </a:lnTo>
                  <a:lnTo>
                    <a:pt x="2803398" y="987361"/>
                  </a:lnTo>
                  <a:lnTo>
                    <a:pt x="2753106" y="1012507"/>
                  </a:lnTo>
                  <a:lnTo>
                    <a:pt x="2716625" y="978503"/>
                  </a:lnTo>
                  <a:lnTo>
                    <a:pt x="2693480" y="980980"/>
                  </a:lnTo>
                  <a:lnTo>
                    <a:pt x="2687383" y="960311"/>
                  </a:lnTo>
                  <a:lnTo>
                    <a:pt x="2658237" y="949357"/>
                  </a:lnTo>
                  <a:lnTo>
                    <a:pt x="2638330" y="956215"/>
                  </a:lnTo>
                  <a:lnTo>
                    <a:pt x="2617661" y="943642"/>
                  </a:lnTo>
                  <a:lnTo>
                    <a:pt x="2601087" y="942403"/>
                  </a:lnTo>
                  <a:lnTo>
                    <a:pt x="2591372" y="933450"/>
                  </a:lnTo>
                  <a:cubicBezTo>
                    <a:pt x="2591372" y="933450"/>
                    <a:pt x="2600706" y="890873"/>
                    <a:pt x="2594610" y="866585"/>
                  </a:cubicBezTo>
                  <a:cubicBezTo>
                    <a:pt x="2594610" y="866585"/>
                    <a:pt x="2563368" y="813054"/>
                    <a:pt x="2564225" y="811911"/>
                  </a:cubicBezTo>
                  <a:cubicBezTo>
                    <a:pt x="2565083" y="810673"/>
                    <a:pt x="2523649" y="707707"/>
                    <a:pt x="2523649" y="707707"/>
                  </a:cubicBezTo>
                  <a:lnTo>
                    <a:pt x="2575941" y="672084"/>
                  </a:lnTo>
                  <a:lnTo>
                    <a:pt x="2488406" y="508730"/>
                  </a:lnTo>
                  <a:lnTo>
                    <a:pt x="2437352" y="413099"/>
                  </a:lnTo>
                  <a:cubicBezTo>
                    <a:pt x="2437352" y="413099"/>
                    <a:pt x="2425160" y="435769"/>
                    <a:pt x="2384679" y="442246"/>
                  </a:cubicBezTo>
                  <a:cubicBezTo>
                    <a:pt x="2344103" y="448723"/>
                    <a:pt x="2332387" y="459295"/>
                    <a:pt x="2332387" y="459295"/>
                  </a:cubicBezTo>
                  <a:lnTo>
                    <a:pt x="2290667" y="462915"/>
                  </a:lnTo>
                  <a:lnTo>
                    <a:pt x="2272474" y="476250"/>
                  </a:lnTo>
                  <a:lnTo>
                    <a:pt x="2168271" y="510731"/>
                  </a:lnTo>
                  <a:lnTo>
                    <a:pt x="2118836" y="526923"/>
                  </a:lnTo>
                  <a:lnTo>
                    <a:pt x="2088452" y="520446"/>
                  </a:lnTo>
                  <a:lnTo>
                    <a:pt x="2028825" y="533019"/>
                  </a:lnTo>
                  <a:lnTo>
                    <a:pt x="1967198" y="522923"/>
                  </a:lnTo>
                  <a:lnTo>
                    <a:pt x="1953387" y="537115"/>
                  </a:lnTo>
                  <a:lnTo>
                    <a:pt x="1914049" y="524542"/>
                  </a:lnTo>
                  <a:lnTo>
                    <a:pt x="1878806" y="543973"/>
                  </a:lnTo>
                  <a:lnTo>
                    <a:pt x="1857756" y="540734"/>
                  </a:lnTo>
                  <a:lnTo>
                    <a:pt x="1816417" y="544830"/>
                  </a:lnTo>
                  <a:lnTo>
                    <a:pt x="1793272" y="584549"/>
                  </a:lnTo>
                  <a:cubicBezTo>
                    <a:pt x="1793272" y="584549"/>
                    <a:pt x="1827276" y="626745"/>
                    <a:pt x="1788795" y="679418"/>
                  </a:cubicBezTo>
                  <a:cubicBezTo>
                    <a:pt x="1750314" y="732091"/>
                    <a:pt x="1691069" y="790861"/>
                    <a:pt x="1691069" y="790861"/>
                  </a:cubicBezTo>
                  <a:lnTo>
                    <a:pt x="1630680" y="873538"/>
                  </a:lnTo>
                  <a:lnTo>
                    <a:pt x="1600676" y="1087565"/>
                  </a:lnTo>
                  <a:lnTo>
                    <a:pt x="1589341" y="1096518"/>
                  </a:lnTo>
                  <a:lnTo>
                    <a:pt x="1587722" y="1107472"/>
                  </a:lnTo>
                  <a:lnTo>
                    <a:pt x="1563433" y="1091660"/>
                  </a:lnTo>
                  <a:cubicBezTo>
                    <a:pt x="1563433" y="1091660"/>
                    <a:pt x="1479518" y="1084802"/>
                    <a:pt x="1308925" y="1156145"/>
                  </a:cubicBezTo>
                  <a:cubicBezTo>
                    <a:pt x="1308925" y="1156145"/>
                    <a:pt x="1362456" y="1087279"/>
                    <a:pt x="1362456" y="983456"/>
                  </a:cubicBezTo>
                  <a:cubicBezTo>
                    <a:pt x="1362456" y="879634"/>
                    <a:pt x="1355122" y="854583"/>
                    <a:pt x="1355122" y="854583"/>
                  </a:cubicBezTo>
                  <a:lnTo>
                    <a:pt x="1325118" y="854964"/>
                  </a:lnTo>
                  <a:lnTo>
                    <a:pt x="1334453" y="698468"/>
                  </a:lnTo>
                  <a:lnTo>
                    <a:pt x="1364075" y="570833"/>
                  </a:lnTo>
                  <a:lnTo>
                    <a:pt x="1413891" y="602837"/>
                  </a:lnTo>
                  <a:lnTo>
                    <a:pt x="1435798" y="591503"/>
                  </a:lnTo>
                  <a:lnTo>
                    <a:pt x="1412653" y="529876"/>
                  </a:lnTo>
                  <a:lnTo>
                    <a:pt x="1399699" y="530257"/>
                  </a:lnTo>
                  <a:lnTo>
                    <a:pt x="1363218" y="478345"/>
                  </a:lnTo>
                  <a:lnTo>
                    <a:pt x="1358360" y="492157"/>
                  </a:lnTo>
                  <a:cubicBezTo>
                    <a:pt x="1358360" y="492157"/>
                    <a:pt x="1324737" y="472726"/>
                    <a:pt x="1324737" y="469011"/>
                  </a:cubicBezTo>
                  <a:cubicBezTo>
                    <a:pt x="1324737" y="465296"/>
                    <a:pt x="1340167" y="437007"/>
                    <a:pt x="1340167" y="437007"/>
                  </a:cubicBezTo>
                  <a:cubicBezTo>
                    <a:pt x="1340167" y="437007"/>
                    <a:pt x="1406652" y="454057"/>
                    <a:pt x="1406271" y="452819"/>
                  </a:cubicBezTo>
                  <a:cubicBezTo>
                    <a:pt x="1405890" y="451580"/>
                    <a:pt x="1410748" y="419957"/>
                    <a:pt x="1410748" y="419957"/>
                  </a:cubicBezTo>
                  <a:lnTo>
                    <a:pt x="1352740" y="409385"/>
                  </a:lnTo>
                  <a:lnTo>
                    <a:pt x="1240441" y="218503"/>
                  </a:lnTo>
                  <a:lnTo>
                    <a:pt x="822579" y="226981"/>
                  </a:lnTo>
                  <a:lnTo>
                    <a:pt x="770287" y="104965"/>
                  </a:lnTo>
                  <a:lnTo>
                    <a:pt x="738664" y="0"/>
                  </a:lnTo>
                  <a:lnTo>
                    <a:pt x="642175" y="0"/>
                  </a:lnTo>
                  <a:lnTo>
                    <a:pt x="654367" y="175927"/>
                  </a:lnTo>
                  <a:lnTo>
                    <a:pt x="613791" y="299180"/>
                  </a:lnTo>
                  <a:lnTo>
                    <a:pt x="563118" y="357187"/>
                  </a:lnTo>
                  <a:lnTo>
                    <a:pt x="545497" y="416814"/>
                  </a:lnTo>
                  <a:lnTo>
                    <a:pt x="505396" y="826008"/>
                  </a:lnTo>
                  <a:lnTo>
                    <a:pt x="502348" y="835152"/>
                  </a:lnTo>
                  <a:lnTo>
                    <a:pt x="296227" y="1088708"/>
                  </a:lnTo>
                  <a:lnTo>
                    <a:pt x="243935" y="1181767"/>
                  </a:lnTo>
                  <a:lnTo>
                    <a:pt x="74962" y="1365409"/>
                  </a:lnTo>
                  <a:lnTo>
                    <a:pt x="79248" y="1379410"/>
                  </a:lnTo>
                  <a:lnTo>
                    <a:pt x="0" y="1486567"/>
                  </a:lnTo>
                  <a:close/>
                </a:path>
              </a:pathLst>
            </a:custGeom>
            <a:solidFill>
              <a:srgbClr val="FEEB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2" name="Forme libre : forme 1491">
              <a:extLst>
                <a:ext uri="{FF2B5EF4-FFF2-40B4-BE49-F238E27FC236}">
                  <a16:creationId xmlns:a16="http://schemas.microsoft.com/office/drawing/2014/main" id="{59021721-6FD8-809D-BFC5-5FA8CF485DF6}"/>
                </a:ext>
              </a:extLst>
            </p:cNvPr>
            <p:cNvSpPr/>
            <p:nvPr/>
          </p:nvSpPr>
          <p:spPr>
            <a:xfrm>
              <a:off x="15789494" y="4477125"/>
              <a:ext cx="1441604" cy="1834476"/>
            </a:xfrm>
            <a:custGeom>
              <a:avLst/>
              <a:gdLst>
                <a:gd name="connsiteX0" fmla="*/ 1373124 w 1414462"/>
                <a:gd name="connsiteY0" fmla="*/ 1404175 h 1799938"/>
                <a:gd name="connsiteX1" fmla="*/ 1414463 w 1414462"/>
                <a:gd name="connsiteY1" fmla="*/ 1455801 h 1799938"/>
                <a:gd name="connsiteX2" fmla="*/ 1226630 w 1414462"/>
                <a:gd name="connsiteY2" fmla="*/ 1635823 h 1799938"/>
                <a:gd name="connsiteX3" fmla="*/ 1191959 w 1414462"/>
                <a:gd name="connsiteY3" fmla="*/ 1603534 h 1799938"/>
                <a:gd name="connsiteX4" fmla="*/ 971264 w 1414462"/>
                <a:gd name="connsiteY4" fmla="*/ 1799939 h 1799938"/>
                <a:gd name="connsiteX5" fmla="*/ 884873 w 1414462"/>
                <a:gd name="connsiteY5" fmla="*/ 1706309 h 1799938"/>
                <a:gd name="connsiteX6" fmla="*/ 863060 w 1414462"/>
                <a:gd name="connsiteY6" fmla="*/ 1646111 h 1799938"/>
                <a:gd name="connsiteX7" fmla="*/ 807720 w 1414462"/>
                <a:gd name="connsiteY7" fmla="*/ 1581055 h 1799938"/>
                <a:gd name="connsiteX8" fmla="*/ 684848 w 1414462"/>
                <a:gd name="connsiteY8" fmla="*/ 1442466 h 1799938"/>
                <a:gd name="connsiteX9" fmla="*/ 639318 w 1414462"/>
                <a:gd name="connsiteY9" fmla="*/ 1404175 h 1799938"/>
                <a:gd name="connsiteX10" fmla="*/ 582168 w 1414462"/>
                <a:gd name="connsiteY10" fmla="*/ 1378648 h 1799938"/>
                <a:gd name="connsiteX11" fmla="*/ 529209 w 1414462"/>
                <a:gd name="connsiteY11" fmla="*/ 1305687 h 1799938"/>
                <a:gd name="connsiteX12" fmla="*/ 301276 w 1414462"/>
                <a:gd name="connsiteY12" fmla="*/ 870966 h 1799938"/>
                <a:gd name="connsiteX13" fmla="*/ 253841 w 1414462"/>
                <a:gd name="connsiteY13" fmla="*/ 870966 h 1799938"/>
                <a:gd name="connsiteX14" fmla="*/ 241649 w 1414462"/>
                <a:gd name="connsiteY14" fmla="*/ 852107 h 1799938"/>
                <a:gd name="connsiteX15" fmla="*/ 233744 w 1414462"/>
                <a:gd name="connsiteY15" fmla="*/ 764572 h 1799938"/>
                <a:gd name="connsiteX16" fmla="*/ 210693 w 1414462"/>
                <a:gd name="connsiteY16" fmla="*/ 706755 h 1799938"/>
                <a:gd name="connsiteX17" fmla="*/ 78772 w 1414462"/>
                <a:gd name="connsiteY17" fmla="*/ 501872 h 1799938"/>
                <a:gd name="connsiteX18" fmla="*/ 10668 w 1414462"/>
                <a:gd name="connsiteY18" fmla="*/ 289750 h 1799938"/>
                <a:gd name="connsiteX19" fmla="*/ 9430 w 1414462"/>
                <a:gd name="connsiteY19" fmla="*/ 285750 h 1799938"/>
                <a:gd name="connsiteX20" fmla="*/ 0 w 1414462"/>
                <a:gd name="connsiteY20" fmla="*/ 257746 h 1799938"/>
                <a:gd name="connsiteX21" fmla="*/ 389096 w 1414462"/>
                <a:gd name="connsiteY21" fmla="*/ 221456 h 1799938"/>
                <a:gd name="connsiteX22" fmla="*/ 980408 w 1414462"/>
                <a:gd name="connsiteY22" fmla="*/ 0 h 1799938"/>
                <a:gd name="connsiteX23" fmla="*/ 988505 w 1414462"/>
                <a:gd name="connsiteY23" fmla="*/ 11144 h 1799938"/>
                <a:gd name="connsiteX24" fmla="*/ 991648 w 1414462"/>
                <a:gd name="connsiteY24" fmla="*/ 15145 h 1799938"/>
                <a:gd name="connsiteX25" fmla="*/ 993934 w 1414462"/>
                <a:gd name="connsiteY25" fmla="*/ 18097 h 1799938"/>
                <a:gd name="connsiteX26" fmla="*/ 1042988 w 1414462"/>
                <a:gd name="connsiteY26" fmla="*/ 71438 h 1799938"/>
                <a:gd name="connsiteX27" fmla="*/ 1141476 w 1414462"/>
                <a:gd name="connsiteY27" fmla="*/ 197263 h 1799938"/>
                <a:gd name="connsiteX28" fmla="*/ 1257586 w 1414462"/>
                <a:gd name="connsiteY28" fmla="*/ 342043 h 1799938"/>
                <a:gd name="connsiteX29" fmla="*/ 1322641 w 1414462"/>
                <a:gd name="connsiteY29" fmla="*/ 482441 h 1799938"/>
                <a:gd name="connsiteX30" fmla="*/ 1414463 w 1414462"/>
                <a:gd name="connsiteY30" fmla="*/ 531686 h 1799938"/>
                <a:gd name="connsiteX31" fmla="*/ 1305020 w 1414462"/>
                <a:gd name="connsiteY31" fmla="*/ 795528 h 1799938"/>
                <a:gd name="connsiteX32" fmla="*/ 1231487 w 1414462"/>
                <a:gd name="connsiteY32" fmla="*/ 874586 h 1799938"/>
                <a:gd name="connsiteX33" fmla="*/ 1319022 w 1414462"/>
                <a:gd name="connsiteY33" fmla="*/ 961549 h 1799938"/>
                <a:gd name="connsiteX34" fmla="*/ 1405318 w 1414462"/>
                <a:gd name="connsiteY34" fmla="*/ 1092232 h 1799938"/>
                <a:gd name="connsiteX35" fmla="*/ 1329309 w 1414462"/>
                <a:gd name="connsiteY35" fmla="*/ 1163955 h 1799938"/>
                <a:gd name="connsiteX36" fmla="*/ 1399223 w 1414462"/>
                <a:gd name="connsiteY36" fmla="*/ 1230916 h 1799938"/>
                <a:gd name="connsiteX37" fmla="*/ 1348168 w 1414462"/>
                <a:gd name="connsiteY37" fmla="*/ 1283779 h 1799938"/>
                <a:gd name="connsiteX38" fmla="*/ 1339025 w 1414462"/>
                <a:gd name="connsiteY38" fmla="*/ 1274064 h 1799938"/>
                <a:gd name="connsiteX39" fmla="*/ 1322070 w 1414462"/>
                <a:gd name="connsiteY39" fmla="*/ 1289875 h 1799938"/>
                <a:gd name="connsiteX40" fmla="*/ 1407128 w 1414462"/>
                <a:gd name="connsiteY40" fmla="*/ 1364647 h 1799938"/>
                <a:gd name="connsiteX41" fmla="*/ 1373124 w 1414462"/>
                <a:gd name="connsiteY41" fmla="*/ 1404175 h 179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14462" h="1799938">
                  <a:moveTo>
                    <a:pt x="1373124" y="1404175"/>
                  </a:moveTo>
                  <a:lnTo>
                    <a:pt x="1414463" y="1455801"/>
                  </a:lnTo>
                  <a:lnTo>
                    <a:pt x="1226630" y="1635823"/>
                  </a:lnTo>
                  <a:lnTo>
                    <a:pt x="1191959" y="1603534"/>
                  </a:lnTo>
                  <a:cubicBezTo>
                    <a:pt x="1127474" y="1682020"/>
                    <a:pt x="971264" y="1799939"/>
                    <a:pt x="971264" y="1799939"/>
                  </a:cubicBezTo>
                  <a:lnTo>
                    <a:pt x="884873" y="1706309"/>
                  </a:lnTo>
                  <a:lnTo>
                    <a:pt x="863060" y="1646111"/>
                  </a:lnTo>
                  <a:lnTo>
                    <a:pt x="807720" y="1581055"/>
                  </a:lnTo>
                  <a:cubicBezTo>
                    <a:pt x="754761" y="1553718"/>
                    <a:pt x="697611" y="1464945"/>
                    <a:pt x="684848" y="1442466"/>
                  </a:cubicBezTo>
                  <a:cubicBezTo>
                    <a:pt x="672084" y="1419987"/>
                    <a:pt x="655701" y="1410176"/>
                    <a:pt x="639318" y="1404175"/>
                  </a:cubicBezTo>
                  <a:cubicBezTo>
                    <a:pt x="622840" y="1398079"/>
                    <a:pt x="610743" y="1400461"/>
                    <a:pt x="582168" y="1378648"/>
                  </a:cubicBezTo>
                  <a:cubicBezTo>
                    <a:pt x="553593" y="1356741"/>
                    <a:pt x="529209" y="1305687"/>
                    <a:pt x="529209" y="1305687"/>
                  </a:cubicBezTo>
                  <a:lnTo>
                    <a:pt x="301276" y="870966"/>
                  </a:lnTo>
                  <a:lnTo>
                    <a:pt x="253841" y="870966"/>
                  </a:lnTo>
                  <a:lnTo>
                    <a:pt x="241649" y="852107"/>
                  </a:lnTo>
                  <a:cubicBezTo>
                    <a:pt x="241649" y="852107"/>
                    <a:pt x="233744" y="790670"/>
                    <a:pt x="233744" y="764572"/>
                  </a:cubicBezTo>
                  <a:cubicBezTo>
                    <a:pt x="233744" y="738378"/>
                    <a:pt x="210693" y="706755"/>
                    <a:pt x="210693" y="706755"/>
                  </a:cubicBezTo>
                  <a:cubicBezTo>
                    <a:pt x="210693" y="706755"/>
                    <a:pt x="108490" y="560261"/>
                    <a:pt x="78772" y="501872"/>
                  </a:cubicBezTo>
                  <a:cubicBezTo>
                    <a:pt x="48959" y="443579"/>
                    <a:pt x="34385" y="363855"/>
                    <a:pt x="10668" y="289750"/>
                  </a:cubicBezTo>
                  <a:cubicBezTo>
                    <a:pt x="10192" y="288417"/>
                    <a:pt x="9811" y="287083"/>
                    <a:pt x="9430" y="285750"/>
                  </a:cubicBezTo>
                  <a:cubicBezTo>
                    <a:pt x="6096" y="275463"/>
                    <a:pt x="3048" y="266224"/>
                    <a:pt x="0" y="257746"/>
                  </a:cubicBezTo>
                  <a:lnTo>
                    <a:pt x="389096" y="221456"/>
                  </a:lnTo>
                  <a:lnTo>
                    <a:pt x="980408" y="0"/>
                  </a:lnTo>
                  <a:cubicBezTo>
                    <a:pt x="982694" y="3429"/>
                    <a:pt x="985457" y="7144"/>
                    <a:pt x="988505" y="11144"/>
                  </a:cubicBezTo>
                  <a:cubicBezTo>
                    <a:pt x="989457" y="12382"/>
                    <a:pt x="990505" y="13811"/>
                    <a:pt x="991648" y="15145"/>
                  </a:cubicBezTo>
                  <a:cubicBezTo>
                    <a:pt x="992314" y="16097"/>
                    <a:pt x="993172" y="17145"/>
                    <a:pt x="993934" y="18097"/>
                  </a:cubicBezTo>
                  <a:cubicBezTo>
                    <a:pt x="1006602" y="33909"/>
                    <a:pt x="1023557" y="52578"/>
                    <a:pt x="1042988" y="71438"/>
                  </a:cubicBezTo>
                  <a:cubicBezTo>
                    <a:pt x="1084326" y="111538"/>
                    <a:pt x="1118330" y="162687"/>
                    <a:pt x="1141476" y="197263"/>
                  </a:cubicBezTo>
                  <a:cubicBezTo>
                    <a:pt x="1164622" y="231934"/>
                    <a:pt x="1246632" y="321373"/>
                    <a:pt x="1257586" y="342043"/>
                  </a:cubicBezTo>
                  <a:cubicBezTo>
                    <a:pt x="1268539" y="362712"/>
                    <a:pt x="1308640" y="455105"/>
                    <a:pt x="1322641" y="482441"/>
                  </a:cubicBezTo>
                  <a:cubicBezTo>
                    <a:pt x="1336643" y="509778"/>
                    <a:pt x="1414463" y="531686"/>
                    <a:pt x="1414463" y="531686"/>
                  </a:cubicBezTo>
                  <a:lnTo>
                    <a:pt x="1305020" y="795528"/>
                  </a:lnTo>
                  <a:lnTo>
                    <a:pt x="1231487" y="874586"/>
                  </a:lnTo>
                  <a:lnTo>
                    <a:pt x="1319022" y="961549"/>
                  </a:lnTo>
                  <a:lnTo>
                    <a:pt x="1405318" y="1092232"/>
                  </a:lnTo>
                  <a:lnTo>
                    <a:pt x="1329309" y="1163955"/>
                  </a:lnTo>
                  <a:lnTo>
                    <a:pt x="1399223" y="1230916"/>
                  </a:lnTo>
                  <a:lnTo>
                    <a:pt x="1348168" y="1283779"/>
                  </a:lnTo>
                  <a:lnTo>
                    <a:pt x="1339025" y="1274064"/>
                  </a:lnTo>
                  <a:lnTo>
                    <a:pt x="1322070" y="1289875"/>
                  </a:lnTo>
                  <a:lnTo>
                    <a:pt x="1407128" y="1364647"/>
                  </a:lnTo>
                  <a:lnTo>
                    <a:pt x="1373124" y="1404175"/>
                  </a:lnTo>
                  <a:close/>
                </a:path>
              </a:pathLst>
            </a:custGeom>
            <a:solidFill>
              <a:srgbClr val="C3DC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 dirty="0">
                  <a:solidFill>
                    <a:schemeClr val="tx1">
                      <a:alpha val="0"/>
                    </a:schemeClr>
                  </a:solidFill>
                </a:rPr>
                <a:t>33</a:t>
              </a:r>
            </a:p>
          </p:txBody>
        </p:sp>
        <p:sp>
          <p:nvSpPr>
            <p:cNvPr id="1493" name="Forme libre : forme 1492">
              <a:extLst>
                <a:ext uri="{FF2B5EF4-FFF2-40B4-BE49-F238E27FC236}">
                  <a16:creationId xmlns:a16="http://schemas.microsoft.com/office/drawing/2014/main" id="{1F21BC6D-2691-5BE6-E583-08B53C583E06}"/>
                </a:ext>
              </a:extLst>
            </p:cNvPr>
            <p:cNvSpPr/>
            <p:nvPr/>
          </p:nvSpPr>
          <p:spPr>
            <a:xfrm>
              <a:off x="14906184" y="3547801"/>
              <a:ext cx="2205314" cy="1192017"/>
            </a:xfrm>
            <a:custGeom>
              <a:avLst/>
              <a:gdLst>
                <a:gd name="connsiteX0" fmla="*/ 2163794 w 2163794"/>
                <a:gd name="connsiteY0" fmla="*/ 281559 h 1169574"/>
                <a:gd name="connsiteX1" fmla="*/ 2078736 w 2163794"/>
                <a:gd name="connsiteY1" fmla="*/ 318802 h 1169574"/>
                <a:gd name="connsiteX2" fmla="*/ 2129790 w 2163794"/>
                <a:gd name="connsiteY2" fmla="*/ 468344 h 1169574"/>
                <a:gd name="connsiteX3" fmla="*/ 2045303 w 2163794"/>
                <a:gd name="connsiteY3" fmla="*/ 521208 h 1169574"/>
                <a:gd name="connsiteX4" fmla="*/ 1954720 w 2163794"/>
                <a:gd name="connsiteY4" fmla="*/ 628841 h 1169574"/>
                <a:gd name="connsiteX5" fmla="*/ 1916430 w 2163794"/>
                <a:gd name="connsiteY5" fmla="*/ 772287 h 1169574"/>
                <a:gd name="connsiteX6" fmla="*/ 1885950 w 2163794"/>
                <a:gd name="connsiteY6" fmla="*/ 792956 h 1169574"/>
                <a:gd name="connsiteX7" fmla="*/ 1866519 w 2163794"/>
                <a:gd name="connsiteY7" fmla="*/ 806958 h 1169574"/>
                <a:gd name="connsiteX8" fmla="*/ 1836134 w 2163794"/>
                <a:gd name="connsiteY8" fmla="*/ 890873 h 1169574"/>
                <a:gd name="connsiteX9" fmla="*/ 1847088 w 2163794"/>
                <a:gd name="connsiteY9" fmla="*/ 911828 h 1169574"/>
                <a:gd name="connsiteX10" fmla="*/ 1255776 w 2163794"/>
                <a:gd name="connsiteY10" fmla="*/ 1133285 h 1169574"/>
                <a:gd name="connsiteX11" fmla="*/ 866680 w 2163794"/>
                <a:gd name="connsiteY11" fmla="*/ 1169575 h 1169574"/>
                <a:gd name="connsiteX12" fmla="*/ 816578 w 2163794"/>
                <a:gd name="connsiteY12" fmla="*/ 1070229 h 1169574"/>
                <a:gd name="connsiteX13" fmla="*/ 775811 w 2163794"/>
                <a:gd name="connsiteY13" fmla="*/ 990600 h 1169574"/>
                <a:gd name="connsiteX14" fmla="*/ 718090 w 2163794"/>
                <a:gd name="connsiteY14" fmla="*/ 1009460 h 1169574"/>
                <a:gd name="connsiteX15" fmla="*/ 664559 w 2163794"/>
                <a:gd name="connsiteY15" fmla="*/ 970502 h 1169574"/>
                <a:gd name="connsiteX16" fmla="*/ 564261 w 2163794"/>
                <a:gd name="connsiteY16" fmla="*/ 868966 h 1169574"/>
                <a:gd name="connsiteX17" fmla="*/ 395192 w 2163794"/>
                <a:gd name="connsiteY17" fmla="*/ 688372 h 1169574"/>
                <a:gd name="connsiteX18" fmla="*/ 339852 w 2163794"/>
                <a:gd name="connsiteY18" fmla="*/ 648938 h 1169574"/>
                <a:gd name="connsiteX19" fmla="*/ 291846 w 2163794"/>
                <a:gd name="connsiteY19" fmla="*/ 602647 h 1169574"/>
                <a:gd name="connsiteX20" fmla="*/ 223171 w 2163794"/>
                <a:gd name="connsiteY20" fmla="*/ 558260 h 1169574"/>
                <a:gd name="connsiteX21" fmla="*/ 147733 w 2163794"/>
                <a:gd name="connsiteY21" fmla="*/ 500539 h 1169574"/>
                <a:gd name="connsiteX22" fmla="*/ 106394 w 2163794"/>
                <a:gd name="connsiteY22" fmla="*/ 462820 h 1169574"/>
                <a:gd name="connsiteX23" fmla="*/ 0 w 2163794"/>
                <a:gd name="connsiteY23" fmla="*/ 463487 h 1169574"/>
                <a:gd name="connsiteX24" fmla="*/ 452818 w 2163794"/>
                <a:gd name="connsiteY24" fmla="*/ 109157 h 1169574"/>
                <a:gd name="connsiteX25" fmla="*/ 566833 w 2163794"/>
                <a:gd name="connsiteY25" fmla="*/ 105346 h 1169574"/>
                <a:gd name="connsiteX26" fmla="*/ 654367 w 2163794"/>
                <a:gd name="connsiteY26" fmla="*/ 38862 h 1169574"/>
                <a:gd name="connsiteX27" fmla="*/ 797052 w 2163794"/>
                <a:gd name="connsiteY27" fmla="*/ 98870 h 1169574"/>
                <a:gd name="connsiteX28" fmla="*/ 1103471 w 2163794"/>
                <a:gd name="connsiteY28" fmla="*/ 0 h 1169574"/>
                <a:gd name="connsiteX29" fmla="*/ 1159478 w 2163794"/>
                <a:gd name="connsiteY29" fmla="*/ 34004 h 1169574"/>
                <a:gd name="connsiteX30" fmla="*/ 1329690 w 2163794"/>
                <a:gd name="connsiteY30" fmla="*/ 170212 h 1169574"/>
                <a:gd name="connsiteX31" fmla="*/ 1417225 w 2163794"/>
                <a:gd name="connsiteY31" fmla="*/ 128873 h 1169574"/>
                <a:gd name="connsiteX32" fmla="*/ 1541240 w 2163794"/>
                <a:gd name="connsiteY32" fmla="*/ 68104 h 1169574"/>
                <a:gd name="connsiteX33" fmla="*/ 1636109 w 2163794"/>
                <a:gd name="connsiteY33" fmla="*/ 82677 h 1169574"/>
                <a:gd name="connsiteX34" fmla="*/ 1796606 w 2163794"/>
                <a:gd name="connsiteY34" fmla="*/ 116681 h 1169574"/>
                <a:gd name="connsiteX35" fmla="*/ 1976533 w 2163794"/>
                <a:gd name="connsiteY35" fmla="*/ 162878 h 1169574"/>
                <a:gd name="connsiteX36" fmla="*/ 2099120 w 2163794"/>
                <a:gd name="connsiteY36" fmla="*/ 182213 h 1169574"/>
                <a:gd name="connsiteX37" fmla="*/ 2100548 w 2163794"/>
                <a:gd name="connsiteY37" fmla="*/ 182404 h 1169574"/>
                <a:gd name="connsiteX38" fmla="*/ 2108454 w 2163794"/>
                <a:gd name="connsiteY38" fmla="*/ 193643 h 1169574"/>
                <a:gd name="connsiteX39" fmla="*/ 2163794 w 2163794"/>
                <a:gd name="connsiteY39" fmla="*/ 272320 h 1169574"/>
                <a:gd name="connsiteX40" fmla="*/ 2163794 w 2163794"/>
                <a:gd name="connsiteY40" fmla="*/ 281559 h 116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63794" h="1169574">
                  <a:moveTo>
                    <a:pt x="2163794" y="281559"/>
                  </a:moveTo>
                  <a:lnTo>
                    <a:pt x="2078736" y="318802"/>
                  </a:lnTo>
                  <a:lnTo>
                    <a:pt x="2129790" y="468344"/>
                  </a:lnTo>
                  <a:cubicBezTo>
                    <a:pt x="2129790" y="468344"/>
                    <a:pt x="2082927" y="498158"/>
                    <a:pt x="2045303" y="521208"/>
                  </a:cubicBezTo>
                  <a:cubicBezTo>
                    <a:pt x="2007584" y="544354"/>
                    <a:pt x="1971675" y="594170"/>
                    <a:pt x="1954720" y="628841"/>
                  </a:cubicBezTo>
                  <a:cubicBezTo>
                    <a:pt x="1937671" y="663512"/>
                    <a:pt x="1920050" y="757142"/>
                    <a:pt x="1916430" y="772287"/>
                  </a:cubicBezTo>
                  <a:cubicBezTo>
                    <a:pt x="1912715" y="787527"/>
                    <a:pt x="1903000" y="795433"/>
                    <a:pt x="1885950" y="792956"/>
                  </a:cubicBezTo>
                  <a:cubicBezTo>
                    <a:pt x="1868995" y="790575"/>
                    <a:pt x="1866519" y="806958"/>
                    <a:pt x="1866519" y="806958"/>
                  </a:cubicBezTo>
                  <a:lnTo>
                    <a:pt x="1836134" y="890873"/>
                  </a:lnTo>
                  <a:cubicBezTo>
                    <a:pt x="1836896" y="895350"/>
                    <a:pt x="1840706" y="902589"/>
                    <a:pt x="1847088" y="911828"/>
                  </a:cubicBezTo>
                  <a:lnTo>
                    <a:pt x="1255776" y="1133285"/>
                  </a:lnTo>
                  <a:lnTo>
                    <a:pt x="866680" y="1169575"/>
                  </a:lnTo>
                  <a:cubicBezTo>
                    <a:pt x="849344" y="1119569"/>
                    <a:pt x="837438" y="1098328"/>
                    <a:pt x="816578" y="1070229"/>
                  </a:cubicBezTo>
                  <a:cubicBezTo>
                    <a:pt x="791623" y="1036796"/>
                    <a:pt x="775811" y="990600"/>
                    <a:pt x="775811" y="990600"/>
                  </a:cubicBezTo>
                  <a:lnTo>
                    <a:pt x="718090" y="1009460"/>
                  </a:lnTo>
                  <a:cubicBezTo>
                    <a:pt x="718090" y="1009460"/>
                    <a:pt x="699802" y="997839"/>
                    <a:pt x="664559" y="970502"/>
                  </a:cubicBezTo>
                  <a:cubicBezTo>
                    <a:pt x="629317" y="943166"/>
                    <a:pt x="610457" y="944404"/>
                    <a:pt x="564261" y="868966"/>
                  </a:cubicBezTo>
                  <a:cubicBezTo>
                    <a:pt x="518065" y="793623"/>
                    <a:pt x="409765" y="703612"/>
                    <a:pt x="395192" y="688372"/>
                  </a:cubicBezTo>
                  <a:cubicBezTo>
                    <a:pt x="380619" y="673227"/>
                    <a:pt x="362426" y="658654"/>
                    <a:pt x="339852" y="648938"/>
                  </a:cubicBezTo>
                  <a:cubicBezTo>
                    <a:pt x="317373" y="639128"/>
                    <a:pt x="301562" y="618459"/>
                    <a:pt x="291846" y="602647"/>
                  </a:cubicBezTo>
                  <a:cubicBezTo>
                    <a:pt x="282130" y="586835"/>
                    <a:pt x="242602" y="569214"/>
                    <a:pt x="223171" y="558260"/>
                  </a:cubicBezTo>
                  <a:cubicBezTo>
                    <a:pt x="203740" y="547402"/>
                    <a:pt x="159353" y="512731"/>
                    <a:pt x="147733" y="500539"/>
                  </a:cubicBezTo>
                  <a:cubicBezTo>
                    <a:pt x="136207" y="488347"/>
                    <a:pt x="106394" y="462820"/>
                    <a:pt x="106394" y="462820"/>
                  </a:cubicBezTo>
                  <a:lnTo>
                    <a:pt x="0" y="463487"/>
                  </a:lnTo>
                  <a:lnTo>
                    <a:pt x="452818" y="109157"/>
                  </a:lnTo>
                  <a:lnTo>
                    <a:pt x="566833" y="105346"/>
                  </a:lnTo>
                  <a:lnTo>
                    <a:pt x="654367" y="38862"/>
                  </a:lnTo>
                  <a:lnTo>
                    <a:pt x="797052" y="98870"/>
                  </a:lnTo>
                  <a:lnTo>
                    <a:pt x="1103471" y="0"/>
                  </a:lnTo>
                  <a:lnTo>
                    <a:pt x="1159478" y="34004"/>
                  </a:lnTo>
                  <a:cubicBezTo>
                    <a:pt x="1159478" y="34004"/>
                    <a:pt x="1283494" y="136208"/>
                    <a:pt x="1329690" y="170212"/>
                  </a:cubicBezTo>
                  <a:cubicBezTo>
                    <a:pt x="1375886" y="204216"/>
                    <a:pt x="1417225" y="128873"/>
                    <a:pt x="1417225" y="128873"/>
                  </a:cubicBezTo>
                  <a:lnTo>
                    <a:pt x="1541240" y="68104"/>
                  </a:lnTo>
                  <a:lnTo>
                    <a:pt x="1636109" y="82677"/>
                  </a:lnTo>
                  <a:lnTo>
                    <a:pt x="1796606" y="116681"/>
                  </a:lnTo>
                  <a:lnTo>
                    <a:pt x="1976533" y="162878"/>
                  </a:lnTo>
                  <a:lnTo>
                    <a:pt x="2099120" y="182213"/>
                  </a:lnTo>
                  <a:lnTo>
                    <a:pt x="2100548" y="182404"/>
                  </a:lnTo>
                  <a:lnTo>
                    <a:pt x="2108454" y="193643"/>
                  </a:lnTo>
                  <a:lnTo>
                    <a:pt x="2163794" y="272320"/>
                  </a:lnTo>
                  <a:lnTo>
                    <a:pt x="2163794" y="281559"/>
                  </a:lnTo>
                  <a:close/>
                </a:path>
              </a:pathLst>
            </a:custGeom>
            <a:solidFill>
              <a:srgbClr val="DCCA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>
                  <a:solidFill>
                    <a:schemeClr val="tx1">
                      <a:alpha val="0"/>
                    </a:schemeClr>
                  </a:solidFill>
                </a:rPr>
                <a:t>22</a:t>
              </a:r>
            </a:p>
          </p:txBody>
        </p:sp>
        <p:sp>
          <p:nvSpPr>
            <p:cNvPr id="1494" name="Forme libre : forme 1493">
              <a:extLst>
                <a:ext uri="{FF2B5EF4-FFF2-40B4-BE49-F238E27FC236}">
                  <a16:creationId xmlns:a16="http://schemas.microsoft.com/office/drawing/2014/main" id="{2820E530-7D35-3A10-515B-ECF10C278692}"/>
                </a:ext>
              </a:extLst>
            </p:cNvPr>
            <p:cNvSpPr/>
            <p:nvPr/>
          </p:nvSpPr>
          <p:spPr>
            <a:xfrm>
              <a:off x="13549912" y="3177838"/>
              <a:ext cx="1777001" cy="1455194"/>
            </a:xfrm>
            <a:custGeom>
              <a:avLst/>
              <a:gdLst>
                <a:gd name="connsiteX0" fmla="*/ 1694783 w 1743545"/>
                <a:gd name="connsiteY0" fmla="*/ 533400 h 1427797"/>
                <a:gd name="connsiteX1" fmla="*/ 1395698 w 1743545"/>
                <a:gd name="connsiteY1" fmla="*/ 781431 h 1427797"/>
                <a:gd name="connsiteX2" fmla="*/ 1338643 w 1743545"/>
                <a:gd name="connsiteY2" fmla="*/ 826484 h 1427797"/>
                <a:gd name="connsiteX3" fmla="*/ 1245394 w 1743545"/>
                <a:gd name="connsiteY3" fmla="*/ 1065752 h 1427797"/>
                <a:gd name="connsiteX4" fmla="*/ 1245489 w 1743545"/>
                <a:gd name="connsiteY4" fmla="*/ 1065943 h 1427797"/>
                <a:gd name="connsiteX5" fmla="*/ 1351978 w 1743545"/>
                <a:gd name="connsiteY5" fmla="*/ 1318641 h 1427797"/>
                <a:gd name="connsiteX6" fmla="*/ 1399985 w 1743545"/>
                <a:gd name="connsiteY6" fmla="*/ 1423606 h 1427797"/>
                <a:gd name="connsiteX7" fmla="*/ 1391888 w 1743545"/>
                <a:gd name="connsiteY7" fmla="*/ 1427798 h 1427797"/>
                <a:gd name="connsiteX8" fmla="*/ 1237107 w 1743545"/>
                <a:gd name="connsiteY8" fmla="*/ 1328547 h 1427797"/>
                <a:gd name="connsiteX9" fmla="*/ 1210342 w 1743545"/>
                <a:gd name="connsiteY9" fmla="*/ 1298543 h 1427797"/>
                <a:gd name="connsiteX10" fmla="*/ 1085088 w 1743545"/>
                <a:gd name="connsiteY10" fmla="*/ 1285208 h 1427797"/>
                <a:gd name="connsiteX11" fmla="*/ 971169 w 1743545"/>
                <a:gd name="connsiteY11" fmla="*/ 1292638 h 1427797"/>
                <a:gd name="connsiteX12" fmla="*/ 903446 w 1743545"/>
                <a:gd name="connsiteY12" fmla="*/ 1272635 h 1427797"/>
                <a:gd name="connsiteX13" fmla="*/ 854011 w 1743545"/>
                <a:gd name="connsiteY13" fmla="*/ 1290447 h 1427797"/>
                <a:gd name="connsiteX14" fmla="*/ 824865 w 1743545"/>
                <a:gd name="connsiteY14" fmla="*/ 1279112 h 1427797"/>
                <a:gd name="connsiteX15" fmla="*/ 820007 w 1743545"/>
                <a:gd name="connsiteY15" fmla="*/ 1262444 h 1427797"/>
                <a:gd name="connsiteX16" fmla="*/ 755999 w 1743545"/>
                <a:gd name="connsiteY16" fmla="*/ 1233678 h 1427797"/>
                <a:gd name="connsiteX17" fmla="*/ 763238 w 1743545"/>
                <a:gd name="connsiteY17" fmla="*/ 1195197 h 1427797"/>
                <a:gd name="connsiteX18" fmla="*/ 770953 w 1743545"/>
                <a:gd name="connsiteY18" fmla="*/ 1198816 h 1427797"/>
                <a:gd name="connsiteX19" fmla="*/ 786384 w 1743545"/>
                <a:gd name="connsiteY19" fmla="*/ 1178147 h 1427797"/>
                <a:gd name="connsiteX20" fmla="*/ 781907 w 1743545"/>
                <a:gd name="connsiteY20" fmla="*/ 1170051 h 1427797"/>
                <a:gd name="connsiteX21" fmla="*/ 786384 w 1743545"/>
                <a:gd name="connsiteY21" fmla="*/ 1163193 h 1427797"/>
                <a:gd name="connsiteX22" fmla="*/ 771334 w 1743545"/>
                <a:gd name="connsiteY22" fmla="*/ 1151001 h 1427797"/>
                <a:gd name="connsiteX23" fmla="*/ 746189 w 1743545"/>
                <a:gd name="connsiteY23" fmla="*/ 1178528 h 1427797"/>
                <a:gd name="connsiteX24" fmla="*/ 755142 w 1743545"/>
                <a:gd name="connsiteY24" fmla="*/ 1191578 h 1427797"/>
                <a:gd name="connsiteX25" fmla="*/ 750284 w 1743545"/>
                <a:gd name="connsiteY25" fmla="*/ 1210628 h 1427797"/>
                <a:gd name="connsiteX26" fmla="*/ 689896 w 1743545"/>
                <a:gd name="connsiteY26" fmla="*/ 1161098 h 1427797"/>
                <a:gd name="connsiteX27" fmla="*/ 667226 w 1743545"/>
                <a:gd name="connsiteY27" fmla="*/ 1181005 h 1427797"/>
                <a:gd name="connsiteX28" fmla="*/ 658273 w 1743545"/>
                <a:gd name="connsiteY28" fmla="*/ 1165193 h 1427797"/>
                <a:gd name="connsiteX29" fmla="*/ 137065 w 1743545"/>
                <a:gd name="connsiteY29" fmla="*/ 786194 h 1427797"/>
                <a:gd name="connsiteX30" fmla="*/ 89249 w 1743545"/>
                <a:gd name="connsiteY30" fmla="*/ 740855 h 1427797"/>
                <a:gd name="connsiteX31" fmla="*/ 63627 w 1743545"/>
                <a:gd name="connsiteY31" fmla="*/ 752189 h 1427797"/>
                <a:gd name="connsiteX32" fmla="*/ 57626 w 1743545"/>
                <a:gd name="connsiteY32" fmla="*/ 738378 h 1427797"/>
                <a:gd name="connsiteX33" fmla="*/ 77438 w 1743545"/>
                <a:gd name="connsiteY33" fmla="*/ 726662 h 1427797"/>
                <a:gd name="connsiteX34" fmla="*/ 59246 w 1743545"/>
                <a:gd name="connsiteY34" fmla="*/ 680466 h 1427797"/>
                <a:gd name="connsiteX35" fmla="*/ 86773 w 1743545"/>
                <a:gd name="connsiteY35" fmla="*/ 666655 h 1427797"/>
                <a:gd name="connsiteX36" fmla="*/ 57150 w 1743545"/>
                <a:gd name="connsiteY36" fmla="*/ 581120 h 1427797"/>
                <a:gd name="connsiteX37" fmla="*/ 64484 w 1743545"/>
                <a:gd name="connsiteY37" fmla="*/ 567309 h 1427797"/>
                <a:gd name="connsiteX38" fmla="*/ 118015 w 1743545"/>
                <a:gd name="connsiteY38" fmla="*/ 549878 h 1427797"/>
                <a:gd name="connsiteX39" fmla="*/ 115538 w 1743545"/>
                <a:gd name="connsiteY39" fmla="*/ 539782 h 1427797"/>
                <a:gd name="connsiteX40" fmla="*/ 134207 w 1743545"/>
                <a:gd name="connsiteY40" fmla="*/ 539020 h 1427797"/>
                <a:gd name="connsiteX41" fmla="*/ 138684 w 1743545"/>
                <a:gd name="connsiteY41" fmla="*/ 547116 h 1427797"/>
                <a:gd name="connsiteX42" fmla="*/ 126111 w 1743545"/>
                <a:gd name="connsiteY42" fmla="*/ 560070 h 1427797"/>
                <a:gd name="connsiteX43" fmla="*/ 125730 w 1743545"/>
                <a:gd name="connsiteY43" fmla="*/ 574643 h 1427797"/>
                <a:gd name="connsiteX44" fmla="*/ 159734 w 1743545"/>
                <a:gd name="connsiteY44" fmla="*/ 589597 h 1427797"/>
                <a:gd name="connsiteX45" fmla="*/ 182404 w 1743545"/>
                <a:gd name="connsiteY45" fmla="*/ 532066 h 1427797"/>
                <a:gd name="connsiteX46" fmla="*/ 147542 w 1743545"/>
                <a:gd name="connsiteY46" fmla="*/ 523589 h 1427797"/>
                <a:gd name="connsiteX47" fmla="*/ 143923 w 1743545"/>
                <a:gd name="connsiteY47" fmla="*/ 504158 h 1427797"/>
                <a:gd name="connsiteX48" fmla="*/ 122396 w 1743545"/>
                <a:gd name="connsiteY48" fmla="*/ 507778 h 1427797"/>
                <a:gd name="connsiteX49" fmla="*/ 126111 w 1743545"/>
                <a:gd name="connsiteY49" fmla="*/ 528066 h 1427797"/>
                <a:gd name="connsiteX50" fmla="*/ 108680 w 1743545"/>
                <a:gd name="connsiteY50" fmla="*/ 531305 h 1427797"/>
                <a:gd name="connsiteX51" fmla="*/ 108680 w 1743545"/>
                <a:gd name="connsiteY51" fmla="*/ 525208 h 1427797"/>
                <a:gd name="connsiteX52" fmla="*/ 55150 w 1743545"/>
                <a:gd name="connsiteY52" fmla="*/ 537305 h 1427797"/>
                <a:gd name="connsiteX53" fmla="*/ 52768 w 1743545"/>
                <a:gd name="connsiteY53" fmla="*/ 520351 h 1427797"/>
                <a:gd name="connsiteX54" fmla="*/ 38576 w 1743545"/>
                <a:gd name="connsiteY54" fmla="*/ 514255 h 1427797"/>
                <a:gd name="connsiteX55" fmla="*/ 42958 w 1743545"/>
                <a:gd name="connsiteY55" fmla="*/ 494824 h 1427797"/>
                <a:gd name="connsiteX56" fmla="*/ 19526 w 1743545"/>
                <a:gd name="connsiteY56" fmla="*/ 489490 h 1427797"/>
                <a:gd name="connsiteX57" fmla="*/ 7715 w 1743545"/>
                <a:gd name="connsiteY57" fmla="*/ 479012 h 1427797"/>
                <a:gd name="connsiteX58" fmla="*/ 31623 w 1743545"/>
                <a:gd name="connsiteY58" fmla="*/ 479012 h 1427797"/>
                <a:gd name="connsiteX59" fmla="*/ 30480 w 1743545"/>
                <a:gd name="connsiteY59" fmla="*/ 437197 h 1427797"/>
                <a:gd name="connsiteX60" fmla="*/ 21526 w 1743545"/>
                <a:gd name="connsiteY60" fmla="*/ 394240 h 1427797"/>
                <a:gd name="connsiteX61" fmla="*/ 35719 w 1743545"/>
                <a:gd name="connsiteY61" fmla="*/ 388620 h 1427797"/>
                <a:gd name="connsiteX62" fmla="*/ 28766 w 1743545"/>
                <a:gd name="connsiteY62" fmla="*/ 354139 h 1427797"/>
                <a:gd name="connsiteX63" fmla="*/ 7715 w 1743545"/>
                <a:gd name="connsiteY63" fmla="*/ 356997 h 1427797"/>
                <a:gd name="connsiteX64" fmla="*/ 0 w 1743545"/>
                <a:gd name="connsiteY64" fmla="*/ 317278 h 1427797"/>
                <a:gd name="connsiteX65" fmla="*/ 805529 w 1743545"/>
                <a:gd name="connsiteY65" fmla="*/ 0 h 1427797"/>
                <a:gd name="connsiteX66" fmla="*/ 1720786 w 1743545"/>
                <a:gd name="connsiteY66" fmla="*/ 309658 h 1427797"/>
                <a:gd name="connsiteX67" fmla="*/ 1694783 w 1743545"/>
                <a:gd name="connsiteY67" fmla="*/ 533400 h 14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743545" h="1427797">
                  <a:moveTo>
                    <a:pt x="1694783" y="533400"/>
                  </a:moveTo>
                  <a:cubicBezTo>
                    <a:pt x="1603248" y="609600"/>
                    <a:pt x="1395698" y="781431"/>
                    <a:pt x="1395698" y="781431"/>
                  </a:cubicBezTo>
                  <a:cubicBezTo>
                    <a:pt x="1395698" y="781431"/>
                    <a:pt x="1369600" y="797814"/>
                    <a:pt x="1338643" y="826484"/>
                  </a:cubicBezTo>
                  <a:cubicBezTo>
                    <a:pt x="1285399" y="876109"/>
                    <a:pt x="1217962" y="962501"/>
                    <a:pt x="1245394" y="1065752"/>
                  </a:cubicBezTo>
                  <a:cubicBezTo>
                    <a:pt x="1245394" y="1065848"/>
                    <a:pt x="1245394" y="1065848"/>
                    <a:pt x="1245489" y="1065943"/>
                  </a:cubicBezTo>
                  <a:cubicBezTo>
                    <a:pt x="1262920" y="1131665"/>
                    <a:pt x="1306354" y="1227487"/>
                    <a:pt x="1351978" y="1318641"/>
                  </a:cubicBezTo>
                  <a:lnTo>
                    <a:pt x="1399985" y="1423606"/>
                  </a:lnTo>
                  <a:lnTo>
                    <a:pt x="1391888" y="1427798"/>
                  </a:lnTo>
                  <a:cubicBezTo>
                    <a:pt x="1364361" y="1386935"/>
                    <a:pt x="1258157" y="1340739"/>
                    <a:pt x="1237107" y="1328547"/>
                  </a:cubicBezTo>
                  <a:cubicBezTo>
                    <a:pt x="1215961" y="1316355"/>
                    <a:pt x="1210342" y="1298543"/>
                    <a:pt x="1210342" y="1298543"/>
                  </a:cubicBezTo>
                  <a:cubicBezTo>
                    <a:pt x="1146715" y="1299305"/>
                    <a:pt x="1149096" y="1286351"/>
                    <a:pt x="1085088" y="1285208"/>
                  </a:cubicBezTo>
                  <a:cubicBezTo>
                    <a:pt x="1021080" y="1283970"/>
                    <a:pt x="1015365" y="1296543"/>
                    <a:pt x="971169" y="1292638"/>
                  </a:cubicBezTo>
                  <a:cubicBezTo>
                    <a:pt x="926973" y="1288732"/>
                    <a:pt x="903446" y="1272635"/>
                    <a:pt x="903446" y="1272635"/>
                  </a:cubicBezTo>
                  <a:cubicBezTo>
                    <a:pt x="878395" y="1301782"/>
                    <a:pt x="854011" y="1290447"/>
                    <a:pt x="854011" y="1290447"/>
                  </a:cubicBezTo>
                  <a:lnTo>
                    <a:pt x="824865" y="1279112"/>
                  </a:lnTo>
                  <a:lnTo>
                    <a:pt x="820007" y="1262444"/>
                  </a:lnTo>
                  <a:lnTo>
                    <a:pt x="755999" y="1233678"/>
                  </a:lnTo>
                  <a:lnTo>
                    <a:pt x="763238" y="1195197"/>
                  </a:lnTo>
                  <a:lnTo>
                    <a:pt x="770953" y="1198816"/>
                  </a:lnTo>
                  <a:lnTo>
                    <a:pt x="786384" y="1178147"/>
                  </a:lnTo>
                  <a:lnTo>
                    <a:pt x="781907" y="1170051"/>
                  </a:lnTo>
                  <a:lnTo>
                    <a:pt x="786384" y="1163193"/>
                  </a:lnTo>
                  <a:lnTo>
                    <a:pt x="771334" y="1151001"/>
                  </a:lnTo>
                  <a:lnTo>
                    <a:pt x="746189" y="1178528"/>
                  </a:lnTo>
                  <a:lnTo>
                    <a:pt x="755142" y="1191578"/>
                  </a:lnTo>
                  <a:cubicBezTo>
                    <a:pt x="755142" y="1191578"/>
                    <a:pt x="750284" y="1209008"/>
                    <a:pt x="750284" y="1210628"/>
                  </a:cubicBezTo>
                  <a:cubicBezTo>
                    <a:pt x="748379" y="1210628"/>
                    <a:pt x="689896" y="1161098"/>
                    <a:pt x="689896" y="1161098"/>
                  </a:cubicBezTo>
                  <a:lnTo>
                    <a:pt x="667226" y="1181005"/>
                  </a:lnTo>
                  <a:lnTo>
                    <a:pt x="658273" y="1165193"/>
                  </a:lnTo>
                  <a:cubicBezTo>
                    <a:pt x="658273" y="1165193"/>
                    <a:pt x="178784" y="816578"/>
                    <a:pt x="137065" y="786194"/>
                  </a:cubicBezTo>
                  <a:cubicBezTo>
                    <a:pt x="95250" y="755809"/>
                    <a:pt x="89249" y="740855"/>
                    <a:pt x="89249" y="740855"/>
                  </a:cubicBezTo>
                  <a:lnTo>
                    <a:pt x="63627" y="752189"/>
                  </a:lnTo>
                  <a:lnTo>
                    <a:pt x="57626" y="738378"/>
                  </a:lnTo>
                  <a:lnTo>
                    <a:pt x="77438" y="726662"/>
                  </a:lnTo>
                  <a:lnTo>
                    <a:pt x="59246" y="680466"/>
                  </a:lnTo>
                  <a:lnTo>
                    <a:pt x="86773" y="666655"/>
                  </a:lnTo>
                  <a:cubicBezTo>
                    <a:pt x="86773" y="666655"/>
                    <a:pt x="60865" y="593312"/>
                    <a:pt x="57150" y="581120"/>
                  </a:cubicBezTo>
                  <a:cubicBezTo>
                    <a:pt x="53530" y="568928"/>
                    <a:pt x="64484" y="567309"/>
                    <a:pt x="64484" y="567309"/>
                  </a:cubicBezTo>
                  <a:lnTo>
                    <a:pt x="118015" y="549878"/>
                  </a:lnTo>
                  <a:lnTo>
                    <a:pt x="115538" y="539782"/>
                  </a:lnTo>
                  <a:lnTo>
                    <a:pt x="134207" y="539020"/>
                  </a:lnTo>
                  <a:lnTo>
                    <a:pt x="138684" y="547116"/>
                  </a:lnTo>
                  <a:cubicBezTo>
                    <a:pt x="138684" y="547116"/>
                    <a:pt x="137827" y="554355"/>
                    <a:pt x="126111" y="560070"/>
                  </a:cubicBezTo>
                  <a:cubicBezTo>
                    <a:pt x="114300" y="565690"/>
                    <a:pt x="125730" y="574643"/>
                    <a:pt x="125730" y="574643"/>
                  </a:cubicBezTo>
                  <a:lnTo>
                    <a:pt x="159734" y="589597"/>
                  </a:lnTo>
                  <a:lnTo>
                    <a:pt x="182404" y="532066"/>
                  </a:lnTo>
                  <a:lnTo>
                    <a:pt x="147542" y="523589"/>
                  </a:lnTo>
                  <a:lnTo>
                    <a:pt x="143923" y="504158"/>
                  </a:lnTo>
                  <a:cubicBezTo>
                    <a:pt x="143923" y="504158"/>
                    <a:pt x="123634" y="507397"/>
                    <a:pt x="122396" y="507778"/>
                  </a:cubicBezTo>
                  <a:cubicBezTo>
                    <a:pt x="121253" y="508159"/>
                    <a:pt x="126111" y="528066"/>
                    <a:pt x="126111" y="528066"/>
                  </a:cubicBezTo>
                  <a:lnTo>
                    <a:pt x="108680" y="531305"/>
                  </a:lnTo>
                  <a:lnTo>
                    <a:pt x="108680" y="525208"/>
                  </a:lnTo>
                  <a:lnTo>
                    <a:pt x="55150" y="537305"/>
                  </a:lnTo>
                  <a:lnTo>
                    <a:pt x="52768" y="520351"/>
                  </a:lnTo>
                  <a:lnTo>
                    <a:pt x="38576" y="514255"/>
                  </a:lnTo>
                  <a:lnTo>
                    <a:pt x="42958" y="494824"/>
                  </a:lnTo>
                  <a:cubicBezTo>
                    <a:pt x="42958" y="494824"/>
                    <a:pt x="30004" y="492728"/>
                    <a:pt x="19526" y="489490"/>
                  </a:cubicBezTo>
                  <a:cubicBezTo>
                    <a:pt x="8954" y="486251"/>
                    <a:pt x="7715" y="479012"/>
                    <a:pt x="7715" y="479012"/>
                  </a:cubicBezTo>
                  <a:lnTo>
                    <a:pt x="31623" y="479012"/>
                  </a:lnTo>
                  <a:lnTo>
                    <a:pt x="30480" y="437197"/>
                  </a:lnTo>
                  <a:lnTo>
                    <a:pt x="21526" y="394240"/>
                  </a:lnTo>
                  <a:lnTo>
                    <a:pt x="35719" y="388620"/>
                  </a:lnTo>
                  <a:lnTo>
                    <a:pt x="28766" y="354139"/>
                  </a:lnTo>
                  <a:lnTo>
                    <a:pt x="7715" y="356997"/>
                  </a:lnTo>
                  <a:lnTo>
                    <a:pt x="0" y="317278"/>
                  </a:lnTo>
                  <a:lnTo>
                    <a:pt x="805529" y="0"/>
                  </a:lnTo>
                  <a:lnTo>
                    <a:pt x="1720786" y="309658"/>
                  </a:lnTo>
                  <a:cubicBezTo>
                    <a:pt x="1720786" y="309658"/>
                    <a:pt x="1786414" y="457200"/>
                    <a:pt x="1694783" y="533400"/>
                  </a:cubicBezTo>
                  <a:close/>
                </a:path>
              </a:pathLst>
            </a:custGeom>
            <a:solidFill>
              <a:srgbClr val="BCE4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fr-FR">
                  <a:solidFill>
                    <a:schemeClr val="tx1">
                      <a:alpha val="0"/>
                    </a:schemeClr>
                  </a:solidFill>
                </a:rPr>
                <a:t>11</a:t>
              </a:r>
            </a:p>
          </p:txBody>
        </p:sp>
        <p:sp>
          <p:nvSpPr>
            <p:cNvPr id="1495" name="Forme libre : forme 1494">
              <a:extLst>
                <a:ext uri="{FF2B5EF4-FFF2-40B4-BE49-F238E27FC236}">
                  <a16:creationId xmlns:a16="http://schemas.microsoft.com/office/drawing/2014/main" id="{C41DBD1B-4E65-CFF3-1349-AEA689BFA4AB}"/>
                </a:ext>
              </a:extLst>
            </p:cNvPr>
            <p:cNvSpPr/>
            <p:nvPr/>
          </p:nvSpPr>
          <p:spPr>
            <a:xfrm>
              <a:off x="13500401" y="1131148"/>
              <a:ext cx="1480629" cy="1825060"/>
            </a:xfrm>
            <a:custGeom>
              <a:avLst/>
              <a:gdLst>
                <a:gd name="connsiteX0" fmla="*/ 1452753 w 1452753"/>
                <a:gd name="connsiteY0" fmla="*/ 1103662 h 1790699"/>
                <a:gd name="connsiteX1" fmla="*/ 1414082 w 1452753"/>
                <a:gd name="connsiteY1" fmla="*/ 1189768 h 1790699"/>
                <a:gd name="connsiteX2" fmla="*/ 1097185 w 1452753"/>
                <a:gd name="connsiteY2" fmla="*/ 1626203 h 1790699"/>
                <a:gd name="connsiteX3" fmla="*/ 981456 w 1452753"/>
                <a:gd name="connsiteY3" fmla="*/ 1550765 h 1790699"/>
                <a:gd name="connsiteX4" fmla="*/ 958786 w 1452753"/>
                <a:gd name="connsiteY4" fmla="*/ 1618583 h 1790699"/>
                <a:gd name="connsiteX5" fmla="*/ 916686 w 1452753"/>
                <a:gd name="connsiteY5" fmla="*/ 1688592 h 1790699"/>
                <a:gd name="connsiteX6" fmla="*/ 877729 w 1452753"/>
                <a:gd name="connsiteY6" fmla="*/ 1756696 h 1790699"/>
                <a:gd name="connsiteX7" fmla="*/ 825818 w 1452753"/>
                <a:gd name="connsiteY7" fmla="*/ 1790700 h 1790699"/>
                <a:gd name="connsiteX8" fmla="*/ 795052 w 1452753"/>
                <a:gd name="connsiteY8" fmla="*/ 1763173 h 1790699"/>
                <a:gd name="connsiteX9" fmla="*/ 747998 w 1452753"/>
                <a:gd name="connsiteY9" fmla="*/ 1746980 h 1790699"/>
                <a:gd name="connsiteX10" fmla="*/ 689705 w 1452753"/>
                <a:gd name="connsiteY10" fmla="*/ 1733931 h 1790699"/>
                <a:gd name="connsiteX11" fmla="*/ 530828 w 1452753"/>
                <a:gd name="connsiteY11" fmla="*/ 1733931 h 1790699"/>
                <a:gd name="connsiteX12" fmla="*/ 451390 w 1452753"/>
                <a:gd name="connsiteY12" fmla="*/ 1722596 h 1790699"/>
                <a:gd name="connsiteX13" fmla="*/ 314325 w 1452753"/>
                <a:gd name="connsiteY13" fmla="*/ 1711833 h 1790699"/>
                <a:gd name="connsiteX14" fmla="*/ 287560 w 1452753"/>
                <a:gd name="connsiteY14" fmla="*/ 1652873 h 1790699"/>
                <a:gd name="connsiteX15" fmla="*/ 160020 w 1452753"/>
                <a:gd name="connsiteY15" fmla="*/ 1494568 h 1790699"/>
                <a:gd name="connsiteX16" fmla="*/ 124682 w 1452753"/>
                <a:gd name="connsiteY16" fmla="*/ 1381316 h 1790699"/>
                <a:gd name="connsiteX17" fmla="*/ 0 w 1452753"/>
                <a:gd name="connsiteY17" fmla="*/ 1288256 h 1790699"/>
                <a:gd name="connsiteX18" fmla="*/ 98298 w 1452753"/>
                <a:gd name="connsiteY18" fmla="*/ 1181481 h 1790699"/>
                <a:gd name="connsiteX19" fmla="*/ 150590 w 1452753"/>
                <a:gd name="connsiteY19" fmla="*/ 1088517 h 1790699"/>
                <a:gd name="connsiteX20" fmla="*/ 356711 w 1452753"/>
                <a:gd name="connsiteY20" fmla="*/ 834961 h 1790699"/>
                <a:gd name="connsiteX21" fmla="*/ 359759 w 1452753"/>
                <a:gd name="connsiteY21" fmla="*/ 825818 h 1790699"/>
                <a:gd name="connsiteX22" fmla="*/ 399859 w 1452753"/>
                <a:gd name="connsiteY22" fmla="*/ 416719 h 1790699"/>
                <a:gd name="connsiteX23" fmla="*/ 417481 w 1452753"/>
                <a:gd name="connsiteY23" fmla="*/ 357092 h 1790699"/>
                <a:gd name="connsiteX24" fmla="*/ 468154 w 1452753"/>
                <a:gd name="connsiteY24" fmla="*/ 299180 h 1790699"/>
                <a:gd name="connsiteX25" fmla="*/ 508730 w 1452753"/>
                <a:gd name="connsiteY25" fmla="*/ 175927 h 1790699"/>
                <a:gd name="connsiteX26" fmla="*/ 496538 w 1452753"/>
                <a:gd name="connsiteY26" fmla="*/ 0 h 1790699"/>
                <a:gd name="connsiteX27" fmla="*/ 593026 w 1452753"/>
                <a:gd name="connsiteY27" fmla="*/ 0 h 1790699"/>
                <a:gd name="connsiteX28" fmla="*/ 624650 w 1452753"/>
                <a:gd name="connsiteY28" fmla="*/ 104966 h 1790699"/>
                <a:gd name="connsiteX29" fmla="*/ 676942 w 1452753"/>
                <a:gd name="connsiteY29" fmla="*/ 226981 h 1790699"/>
                <a:gd name="connsiteX30" fmla="*/ 1094804 w 1452753"/>
                <a:gd name="connsiteY30" fmla="*/ 218504 h 1790699"/>
                <a:gd name="connsiteX31" fmla="*/ 1207103 w 1452753"/>
                <a:gd name="connsiteY31" fmla="*/ 409385 h 1790699"/>
                <a:gd name="connsiteX32" fmla="*/ 1265015 w 1452753"/>
                <a:gd name="connsiteY32" fmla="*/ 419957 h 1790699"/>
                <a:gd name="connsiteX33" fmla="*/ 1260539 w 1452753"/>
                <a:gd name="connsiteY33" fmla="*/ 452723 h 1790699"/>
                <a:gd name="connsiteX34" fmla="*/ 1194530 w 1452753"/>
                <a:gd name="connsiteY34" fmla="*/ 436912 h 1790699"/>
                <a:gd name="connsiteX35" fmla="*/ 1179100 w 1452753"/>
                <a:gd name="connsiteY35" fmla="*/ 469011 h 1790699"/>
                <a:gd name="connsiteX36" fmla="*/ 1212723 w 1452753"/>
                <a:gd name="connsiteY36" fmla="*/ 492061 h 1790699"/>
                <a:gd name="connsiteX37" fmla="*/ 1217581 w 1452753"/>
                <a:gd name="connsiteY37" fmla="*/ 478250 h 1790699"/>
                <a:gd name="connsiteX38" fmla="*/ 1254061 w 1452753"/>
                <a:gd name="connsiteY38" fmla="*/ 530161 h 1790699"/>
                <a:gd name="connsiteX39" fmla="*/ 1267016 w 1452753"/>
                <a:gd name="connsiteY39" fmla="*/ 529781 h 1790699"/>
                <a:gd name="connsiteX40" fmla="*/ 1290161 w 1452753"/>
                <a:gd name="connsiteY40" fmla="*/ 591407 h 1790699"/>
                <a:gd name="connsiteX41" fmla="*/ 1268254 w 1452753"/>
                <a:gd name="connsiteY41" fmla="*/ 602742 h 1790699"/>
                <a:gd name="connsiteX42" fmla="*/ 1218438 w 1452753"/>
                <a:gd name="connsiteY42" fmla="*/ 570738 h 1790699"/>
                <a:gd name="connsiteX43" fmla="*/ 1188815 w 1452753"/>
                <a:gd name="connsiteY43" fmla="*/ 698373 h 1790699"/>
                <a:gd name="connsiteX44" fmla="*/ 1179481 w 1452753"/>
                <a:gd name="connsiteY44" fmla="*/ 854869 h 1790699"/>
                <a:gd name="connsiteX45" fmla="*/ 1209485 w 1452753"/>
                <a:gd name="connsiteY45" fmla="*/ 854393 h 1790699"/>
                <a:gd name="connsiteX46" fmla="*/ 1216819 w 1452753"/>
                <a:gd name="connsiteY46" fmla="*/ 983361 h 1790699"/>
                <a:gd name="connsiteX47" fmla="*/ 1163288 w 1452753"/>
                <a:gd name="connsiteY47" fmla="*/ 1155954 h 1790699"/>
                <a:gd name="connsiteX48" fmla="*/ 1417796 w 1452753"/>
                <a:gd name="connsiteY48" fmla="*/ 1091565 h 1790699"/>
                <a:gd name="connsiteX49" fmla="*/ 1442180 w 1452753"/>
                <a:gd name="connsiteY49" fmla="*/ 1107377 h 1790699"/>
                <a:gd name="connsiteX50" fmla="*/ 1443800 w 1452753"/>
                <a:gd name="connsiteY50" fmla="*/ 1096423 h 1790699"/>
                <a:gd name="connsiteX51" fmla="*/ 1443990 w 1452753"/>
                <a:gd name="connsiteY51" fmla="*/ 1096328 h 1790699"/>
                <a:gd name="connsiteX52" fmla="*/ 1452753 w 1452753"/>
                <a:gd name="connsiteY52" fmla="*/ 1103662 h 179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52753" h="1790699">
                  <a:moveTo>
                    <a:pt x="1452753" y="1103662"/>
                  </a:moveTo>
                  <a:lnTo>
                    <a:pt x="1414082" y="1189768"/>
                  </a:lnTo>
                  <a:lnTo>
                    <a:pt x="1097185" y="1626203"/>
                  </a:lnTo>
                  <a:lnTo>
                    <a:pt x="981456" y="1550765"/>
                  </a:lnTo>
                  <a:lnTo>
                    <a:pt x="958786" y="1618583"/>
                  </a:lnTo>
                  <a:lnTo>
                    <a:pt x="916686" y="1688592"/>
                  </a:lnTo>
                  <a:lnTo>
                    <a:pt x="877729" y="1756696"/>
                  </a:lnTo>
                  <a:lnTo>
                    <a:pt x="825818" y="1790700"/>
                  </a:lnTo>
                  <a:cubicBezTo>
                    <a:pt x="825818" y="1790700"/>
                    <a:pt x="798290" y="1769650"/>
                    <a:pt x="795052" y="1763173"/>
                  </a:cubicBezTo>
                  <a:cubicBezTo>
                    <a:pt x="791813" y="1756696"/>
                    <a:pt x="747998" y="1746980"/>
                    <a:pt x="747998" y="1746980"/>
                  </a:cubicBezTo>
                  <a:lnTo>
                    <a:pt x="689705" y="1733931"/>
                  </a:lnTo>
                  <a:lnTo>
                    <a:pt x="530828" y="1733931"/>
                  </a:lnTo>
                  <a:lnTo>
                    <a:pt x="451390" y="1722596"/>
                  </a:lnTo>
                  <a:lnTo>
                    <a:pt x="314325" y="1711833"/>
                  </a:lnTo>
                  <a:lnTo>
                    <a:pt x="287560" y="1652873"/>
                  </a:lnTo>
                  <a:lnTo>
                    <a:pt x="160020" y="1494568"/>
                  </a:lnTo>
                  <a:lnTo>
                    <a:pt x="124682" y="1381316"/>
                  </a:lnTo>
                  <a:lnTo>
                    <a:pt x="0" y="1288256"/>
                  </a:lnTo>
                  <a:lnTo>
                    <a:pt x="98298" y="1181481"/>
                  </a:lnTo>
                  <a:lnTo>
                    <a:pt x="150590" y="1088517"/>
                  </a:lnTo>
                  <a:lnTo>
                    <a:pt x="356711" y="834961"/>
                  </a:lnTo>
                  <a:lnTo>
                    <a:pt x="359759" y="825818"/>
                  </a:lnTo>
                  <a:lnTo>
                    <a:pt x="399859" y="416719"/>
                  </a:lnTo>
                  <a:lnTo>
                    <a:pt x="417481" y="357092"/>
                  </a:lnTo>
                  <a:lnTo>
                    <a:pt x="468154" y="299180"/>
                  </a:lnTo>
                  <a:lnTo>
                    <a:pt x="508730" y="175927"/>
                  </a:lnTo>
                  <a:lnTo>
                    <a:pt x="496538" y="0"/>
                  </a:lnTo>
                  <a:lnTo>
                    <a:pt x="593026" y="0"/>
                  </a:lnTo>
                  <a:lnTo>
                    <a:pt x="624650" y="104966"/>
                  </a:lnTo>
                  <a:lnTo>
                    <a:pt x="676942" y="226981"/>
                  </a:lnTo>
                  <a:lnTo>
                    <a:pt x="1094804" y="218504"/>
                  </a:lnTo>
                  <a:lnTo>
                    <a:pt x="1207103" y="409385"/>
                  </a:lnTo>
                  <a:lnTo>
                    <a:pt x="1265015" y="419957"/>
                  </a:lnTo>
                  <a:cubicBezTo>
                    <a:pt x="1265015" y="419957"/>
                    <a:pt x="1260158" y="451580"/>
                    <a:pt x="1260539" y="452723"/>
                  </a:cubicBezTo>
                  <a:cubicBezTo>
                    <a:pt x="1261015" y="453961"/>
                    <a:pt x="1194530" y="436912"/>
                    <a:pt x="1194530" y="436912"/>
                  </a:cubicBezTo>
                  <a:cubicBezTo>
                    <a:pt x="1194530" y="436912"/>
                    <a:pt x="1179100" y="465296"/>
                    <a:pt x="1179100" y="469011"/>
                  </a:cubicBezTo>
                  <a:cubicBezTo>
                    <a:pt x="1179100" y="472631"/>
                    <a:pt x="1212723" y="492061"/>
                    <a:pt x="1212723" y="492061"/>
                  </a:cubicBezTo>
                  <a:lnTo>
                    <a:pt x="1217581" y="478250"/>
                  </a:lnTo>
                  <a:lnTo>
                    <a:pt x="1254061" y="530161"/>
                  </a:lnTo>
                  <a:lnTo>
                    <a:pt x="1267016" y="529781"/>
                  </a:lnTo>
                  <a:lnTo>
                    <a:pt x="1290161" y="591407"/>
                  </a:lnTo>
                  <a:lnTo>
                    <a:pt x="1268254" y="602742"/>
                  </a:lnTo>
                  <a:lnTo>
                    <a:pt x="1218438" y="570738"/>
                  </a:lnTo>
                  <a:lnTo>
                    <a:pt x="1188815" y="698373"/>
                  </a:lnTo>
                  <a:lnTo>
                    <a:pt x="1179481" y="854869"/>
                  </a:lnTo>
                  <a:lnTo>
                    <a:pt x="1209485" y="854393"/>
                  </a:lnTo>
                  <a:cubicBezTo>
                    <a:pt x="1209485" y="854393"/>
                    <a:pt x="1216819" y="879539"/>
                    <a:pt x="1216819" y="983361"/>
                  </a:cubicBezTo>
                  <a:cubicBezTo>
                    <a:pt x="1216819" y="1087088"/>
                    <a:pt x="1163288" y="1155954"/>
                    <a:pt x="1163288" y="1155954"/>
                  </a:cubicBezTo>
                  <a:cubicBezTo>
                    <a:pt x="1333976" y="1084612"/>
                    <a:pt x="1417796" y="1091565"/>
                    <a:pt x="1417796" y="1091565"/>
                  </a:cubicBezTo>
                  <a:lnTo>
                    <a:pt x="1442180" y="1107377"/>
                  </a:lnTo>
                  <a:lnTo>
                    <a:pt x="1443800" y="1096423"/>
                  </a:lnTo>
                  <a:lnTo>
                    <a:pt x="1443990" y="1096328"/>
                  </a:lnTo>
                  <a:lnTo>
                    <a:pt x="1452753" y="1103662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6" name="Forme libre : forme 1495">
              <a:extLst>
                <a:ext uri="{FF2B5EF4-FFF2-40B4-BE49-F238E27FC236}">
                  <a16:creationId xmlns:a16="http://schemas.microsoft.com/office/drawing/2014/main" id="{A9C836FB-C206-1CA8-65AF-F8CC9D20C98A}"/>
                </a:ext>
              </a:extLst>
            </p:cNvPr>
            <p:cNvSpPr/>
            <p:nvPr/>
          </p:nvSpPr>
          <p:spPr>
            <a:xfrm>
              <a:off x="15416230" y="1558679"/>
              <a:ext cx="561399" cy="454711"/>
            </a:xfrm>
            <a:custGeom>
              <a:avLst/>
              <a:gdLst>
                <a:gd name="connsiteX0" fmla="*/ 27527 w 550830"/>
                <a:gd name="connsiteY0" fmla="*/ 129350 h 446150"/>
                <a:gd name="connsiteX1" fmla="*/ 98489 w 550830"/>
                <a:gd name="connsiteY1" fmla="*/ 114395 h 446150"/>
                <a:gd name="connsiteX2" fmla="*/ 176308 w 550830"/>
                <a:gd name="connsiteY2" fmla="*/ 81534 h 446150"/>
                <a:gd name="connsiteX3" fmla="*/ 238316 w 550830"/>
                <a:gd name="connsiteY3" fmla="*/ 69342 h 446150"/>
                <a:gd name="connsiteX4" fmla="*/ 295466 w 550830"/>
                <a:gd name="connsiteY4" fmla="*/ 41338 h 446150"/>
                <a:gd name="connsiteX5" fmla="*/ 336804 w 550830"/>
                <a:gd name="connsiteY5" fmla="*/ 25527 h 446150"/>
                <a:gd name="connsiteX6" fmla="*/ 413385 w 550830"/>
                <a:gd name="connsiteY6" fmla="*/ 0 h 446150"/>
                <a:gd name="connsiteX7" fmla="*/ 550831 w 550830"/>
                <a:gd name="connsiteY7" fmla="*/ 248031 h 446150"/>
                <a:gd name="connsiteX8" fmla="*/ 504635 w 550830"/>
                <a:gd name="connsiteY8" fmla="*/ 284512 h 446150"/>
                <a:gd name="connsiteX9" fmla="*/ 514350 w 550830"/>
                <a:gd name="connsiteY9" fmla="*/ 327088 h 446150"/>
                <a:gd name="connsiteX10" fmla="*/ 397574 w 550830"/>
                <a:gd name="connsiteY10" fmla="*/ 262604 h 446150"/>
                <a:gd name="connsiteX11" fmla="*/ 307562 w 550830"/>
                <a:gd name="connsiteY11" fmla="*/ 195739 h 446150"/>
                <a:gd name="connsiteX12" fmla="*/ 272320 w 550830"/>
                <a:gd name="connsiteY12" fmla="*/ 235839 h 446150"/>
                <a:gd name="connsiteX13" fmla="*/ 296609 w 550830"/>
                <a:gd name="connsiteY13" fmla="*/ 326993 h 446150"/>
                <a:gd name="connsiteX14" fmla="*/ 262604 w 550830"/>
                <a:gd name="connsiteY14" fmla="*/ 352520 h 446150"/>
                <a:gd name="connsiteX15" fmla="*/ 277178 w 550830"/>
                <a:gd name="connsiteY15" fmla="*/ 406051 h 446150"/>
                <a:gd name="connsiteX16" fmla="*/ 198120 w 550830"/>
                <a:gd name="connsiteY16" fmla="*/ 435197 h 446150"/>
                <a:gd name="connsiteX17" fmla="*/ 142208 w 550830"/>
                <a:gd name="connsiteY17" fmla="*/ 446151 h 446150"/>
                <a:gd name="connsiteX18" fmla="*/ 91154 w 550830"/>
                <a:gd name="connsiteY18" fmla="*/ 441293 h 446150"/>
                <a:gd name="connsiteX19" fmla="*/ 60770 w 550830"/>
                <a:gd name="connsiteY19" fmla="*/ 425482 h 446150"/>
                <a:gd name="connsiteX20" fmla="*/ 0 w 550830"/>
                <a:gd name="connsiteY20" fmla="*/ 386525 h 446150"/>
                <a:gd name="connsiteX21" fmla="*/ 15812 w 550830"/>
                <a:gd name="connsiteY21" fmla="*/ 334232 h 446150"/>
                <a:gd name="connsiteX22" fmla="*/ 26765 w 550830"/>
                <a:gd name="connsiteY22" fmla="*/ 275844 h 446150"/>
                <a:gd name="connsiteX23" fmla="*/ 27527 w 550830"/>
                <a:gd name="connsiteY23" fmla="*/ 129350 h 44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0830" h="446150">
                  <a:moveTo>
                    <a:pt x="27527" y="129350"/>
                  </a:moveTo>
                  <a:cubicBezTo>
                    <a:pt x="27527" y="129350"/>
                    <a:pt x="83820" y="128969"/>
                    <a:pt x="98489" y="114395"/>
                  </a:cubicBezTo>
                  <a:cubicBezTo>
                    <a:pt x="113062" y="99822"/>
                    <a:pt x="158115" y="81534"/>
                    <a:pt x="176308" y="81534"/>
                  </a:cubicBezTo>
                  <a:cubicBezTo>
                    <a:pt x="194501" y="81534"/>
                    <a:pt x="232220" y="75438"/>
                    <a:pt x="238316" y="69342"/>
                  </a:cubicBezTo>
                  <a:cubicBezTo>
                    <a:pt x="244412" y="63246"/>
                    <a:pt x="267462" y="35338"/>
                    <a:pt x="295466" y="41338"/>
                  </a:cubicBezTo>
                  <a:cubicBezTo>
                    <a:pt x="323469" y="47434"/>
                    <a:pt x="313658" y="25527"/>
                    <a:pt x="336804" y="25527"/>
                  </a:cubicBezTo>
                  <a:cubicBezTo>
                    <a:pt x="359950" y="25527"/>
                    <a:pt x="406146" y="18193"/>
                    <a:pt x="413385" y="0"/>
                  </a:cubicBezTo>
                  <a:lnTo>
                    <a:pt x="550831" y="248031"/>
                  </a:lnTo>
                  <a:lnTo>
                    <a:pt x="504635" y="284512"/>
                  </a:lnTo>
                  <a:lnTo>
                    <a:pt x="514350" y="327088"/>
                  </a:lnTo>
                  <a:cubicBezTo>
                    <a:pt x="514350" y="327088"/>
                    <a:pt x="421958" y="286988"/>
                    <a:pt x="397574" y="262604"/>
                  </a:cubicBezTo>
                  <a:cubicBezTo>
                    <a:pt x="373190" y="238220"/>
                    <a:pt x="307562" y="195739"/>
                    <a:pt x="307562" y="195739"/>
                  </a:cubicBezTo>
                  <a:cubicBezTo>
                    <a:pt x="307562" y="195739"/>
                    <a:pt x="272320" y="221266"/>
                    <a:pt x="272320" y="235839"/>
                  </a:cubicBezTo>
                  <a:cubicBezTo>
                    <a:pt x="272320" y="250412"/>
                    <a:pt x="296609" y="326993"/>
                    <a:pt x="296609" y="326993"/>
                  </a:cubicBezTo>
                  <a:cubicBezTo>
                    <a:pt x="296609" y="326993"/>
                    <a:pt x="260128" y="336709"/>
                    <a:pt x="262604" y="352520"/>
                  </a:cubicBezTo>
                  <a:cubicBezTo>
                    <a:pt x="265081" y="368332"/>
                    <a:pt x="277178" y="406051"/>
                    <a:pt x="277178" y="406051"/>
                  </a:cubicBezTo>
                  <a:cubicBezTo>
                    <a:pt x="277178" y="406051"/>
                    <a:pt x="210312" y="427958"/>
                    <a:pt x="198120" y="435197"/>
                  </a:cubicBezTo>
                  <a:cubicBezTo>
                    <a:pt x="185928" y="442532"/>
                    <a:pt x="149447" y="446151"/>
                    <a:pt x="142208" y="446151"/>
                  </a:cubicBezTo>
                  <a:cubicBezTo>
                    <a:pt x="134969" y="446151"/>
                    <a:pt x="96012" y="442532"/>
                    <a:pt x="91154" y="441293"/>
                  </a:cubicBezTo>
                  <a:cubicBezTo>
                    <a:pt x="86296" y="440055"/>
                    <a:pt x="64389" y="427958"/>
                    <a:pt x="60770" y="425482"/>
                  </a:cubicBezTo>
                  <a:cubicBezTo>
                    <a:pt x="57150" y="423005"/>
                    <a:pt x="0" y="386525"/>
                    <a:pt x="0" y="386525"/>
                  </a:cubicBezTo>
                  <a:cubicBezTo>
                    <a:pt x="0" y="386525"/>
                    <a:pt x="14573" y="350044"/>
                    <a:pt x="15812" y="334232"/>
                  </a:cubicBezTo>
                  <a:cubicBezTo>
                    <a:pt x="15812" y="334232"/>
                    <a:pt x="38958" y="313563"/>
                    <a:pt x="26765" y="275844"/>
                  </a:cubicBezTo>
                  <a:cubicBezTo>
                    <a:pt x="14478" y="238411"/>
                    <a:pt x="27527" y="129350"/>
                    <a:pt x="27527" y="12935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7" name="Forme libre : forme 1496">
              <a:extLst>
                <a:ext uri="{FF2B5EF4-FFF2-40B4-BE49-F238E27FC236}">
                  <a16:creationId xmlns:a16="http://schemas.microsoft.com/office/drawing/2014/main" id="{59652461-7F30-30A0-FB0A-2CEE9F4399EC}"/>
                </a:ext>
              </a:extLst>
            </p:cNvPr>
            <p:cNvSpPr/>
            <p:nvPr/>
          </p:nvSpPr>
          <p:spPr>
            <a:xfrm>
              <a:off x="15643488" y="1908724"/>
              <a:ext cx="1441798" cy="1344553"/>
            </a:xfrm>
            <a:custGeom>
              <a:avLst/>
              <a:gdLst>
                <a:gd name="connsiteX0" fmla="*/ 1239 w 1414653"/>
                <a:gd name="connsiteY0" fmla="*/ 174039 h 1319239"/>
                <a:gd name="connsiteX1" fmla="*/ 10097 w 1414653"/>
                <a:gd name="connsiteY1" fmla="*/ 189469 h 1319239"/>
                <a:gd name="connsiteX2" fmla="*/ 21146 w 1414653"/>
                <a:gd name="connsiteY2" fmla="*/ 193851 h 1319239"/>
                <a:gd name="connsiteX3" fmla="*/ 68771 w 1414653"/>
                <a:gd name="connsiteY3" fmla="*/ 196518 h 1319239"/>
                <a:gd name="connsiteX4" fmla="*/ 202503 w 1414653"/>
                <a:gd name="connsiteY4" fmla="*/ 261002 h 1319239"/>
                <a:gd name="connsiteX5" fmla="*/ 270606 w 1414653"/>
                <a:gd name="connsiteY5" fmla="*/ 261002 h 1319239"/>
                <a:gd name="connsiteX6" fmla="*/ 304611 w 1414653"/>
                <a:gd name="connsiteY6" fmla="*/ 222235 h 1319239"/>
                <a:gd name="connsiteX7" fmla="*/ 359284 w 1414653"/>
                <a:gd name="connsiteY7" fmla="*/ 292625 h 1319239"/>
                <a:gd name="connsiteX8" fmla="*/ 420053 w 1414653"/>
                <a:gd name="connsiteY8" fmla="*/ 336440 h 1319239"/>
                <a:gd name="connsiteX9" fmla="*/ 506350 w 1414653"/>
                <a:gd name="connsiteY9" fmla="*/ 336726 h 1319239"/>
                <a:gd name="connsiteX10" fmla="*/ 513684 w 1414653"/>
                <a:gd name="connsiteY10" fmla="*/ 423975 h 1319239"/>
                <a:gd name="connsiteX11" fmla="*/ 432245 w 1414653"/>
                <a:gd name="connsiteY11" fmla="*/ 459217 h 1319239"/>
                <a:gd name="connsiteX12" fmla="*/ 440723 w 1414653"/>
                <a:gd name="connsiteY12" fmla="*/ 518844 h 1319239"/>
                <a:gd name="connsiteX13" fmla="*/ 460154 w 1414653"/>
                <a:gd name="connsiteY13" fmla="*/ 532179 h 1319239"/>
                <a:gd name="connsiteX14" fmla="*/ 506350 w 1414653"/>
                <a:gd name="connsiteY14" fmla="*/ 522749 h 1319239"/>
                <a:gd name="connsiteX15" fmla="*/ 516732 w 1414653"/>
                <a:gd name="connsiteY15" fmla="*/ 527988 h 1319239"/>
                <a:gd name="connsiteX16" fmla="*/ 530448 w 1414653"/>
                <a:gd name="connsiteY16" fmla="*/ 557801 h 1319239"/>
                <a:gd name="connsiteX17" fmla="*/ 542736 w 1414653"/>
                <a:gd name="connsiteY17" fmla="*/ 562468 h 1319239"/>
                <a:gd name="connsiteX18" fmla="*/ 644939 w 1414653"/>
                <a:gd name="connsiteY18" fmla="*/ 498174 h 1319239"/>
                <a:gd name="connsiteX19" fmla="*/ 631604 w 1414653"/>
                <a:gd name="connsiteY19" fmla="*/ 357109 h 1319239"/>
                <a:gd name="connsiteX20" fmla="*/ 601981 w 1414653"/>
                <a:gd name="connsiteY20" fmla="*/ 328248 h 1319239"/>
                <a:gd name="connsiteX21" fmla="*/ 602838 w 1414653"/>
                <a:gd name="connsiteY21" fmla="*/ 316342 h 1319239"/>
                <a:gd name="connsiteX22" fmla="*/ 616364 w 1414653"/>
                <a:gd name="connsiteY22" fmla="*/ 302150 h 1319239"/>
                <a:gd name="connsiteX23" fmla="*/ 629794 w 1414653"/>
                <a:gd name="connsiteY23" fmla="*/ 302055 h 1319239"/>
                <a:gd name="connsiteX24" fmla="*/ 1001174 w 1414653"/>
                <a:gd name="connsiteY24" fmla="*/ 738871 h 1319239"/>
                <a:gd name="connsiteX25" fmla="*/ 1148335 w 1414653"/>
                <a:gd name="connsiteY25" fmla="*/ 943087 h 1319239"/>
                <a:gd name="connsiteX26" fmla="*/ 1148811 w 1414653"/>
                <a:gd name="connsiteY26" fmla="*/ 953374 h 1319239"/>
                <a:gd name="connsiteX27" fmla="*/ 1096043 w 1414653"/>
                <a:gd name="connsiteY27" fmla="*/ 1021097 h 1319239"/>
                <a:gd name="connsiteX28" fmla="*/ 1013366 w 1414653"/>
                <a:gd name="connsiteY28" fmla="*/ 1063674 h 1319239"/>
                <a:gd name="connsiteX29" fmla="*/ 917259 w 1414653"/>
                <a:gd name="connsiteY29" fmla="*/ 1087962 h 1319239"/>
                <a:gd name="connsiteX30" fmla="*/ 891827 w 1414653"/>
                <a:gd name="connsiteY30" fmla="*/ 1245506 h 1319239"/>
                <a:gd name="connsiteX31" fmla="*/ 891541 w 1414653"/>
                <a:gd name="connsiteY31" fmla="*/ 1246649 h 1319239"/>
                <a:gd name="connsiteX32" fmla="*/ 878873 w 1414653"/>
                <a:gd name="connsiteY32" fmla="*/ 1289035 h 1319239"/>
                <a:gd name="connsiteX33" fmla="*/ 881540 w 1414653"/>
                <a:gd name="connsiteY33" fmla="*/ 1298655 h 1319239"/>
                <a:gd name="connsiteX34" fmla="*/ 901924 w 1414653"/>
                <a:gd name="connsiteY34" fmla="*/ 1316848 h 1319239"/>
                <a:gd name="connsiteX35" fmla="*/ 916973 w 1414653"/>
                <a:gd name="connsiteY35" fmla="*/ 1312943 h 1319239"/>
                <a:gd name="connsiteX36" fmla="*/ 957359 w 1414653"/>
                <a:gd name="connsiteY36" fmla="*/ 1189118 h 1319239"/>
                <a:gd name="connsiteX37" fmla="*/ 966884 w 1414653"/>
                <a:gd name="connsiteY37" fmla="*/ 1213597 h 1319239"/>
                <a:gd name="connsiteX38" fmla="*/ 967550 w 1414653"/>
                <a:gd name="connsiteY38" fmla="*/ 1215312 h 1319239"/>
                <a:gd name="connsiteX39" fmla="*/ 974409 w 1414653"/>
                <a:gd name="connsiteY39" fmla="*/ 1229694 h 1319239"/>
                <a:gd name="connsiteX40" fmla="*/ 989839 w 1414653"/>
                <a:gd name="connsiteY40" fmla="*/ 1231885 h 1319239"/>
                <a:gd name="connsiteX41" fmla="*/ 1035178 w 1414653"/>
                <a:gd name="connsiteY41" fmla="*/ 1180450 h 1319239"/>
                <a:gd name="connsiteX42" fmla="*/ 1104044 w 1414653"/>
                <a:gd name="connsiteY42" fmla="*/ 1104250 h 1319239"/>
                <a:gd name="connsiteX43" fmla="*/ 1104901 w 1414653"/>
                <a:gd name="connsiteY43" fmla="*/ 1103393 h 1319239"/>
                <a:gd name="connsiteX44" fmla="*/ 1160718 w 1414653"/>
                <a:gd name="connsiteY44" fmla="*/ 1055959 h 1319239"/>
                <a:gd name="connsiteX45" fmla="*/ 1162718 w 1414653"/>
                <a:gd name="connsiteY45" fmla="*/ 1054625 h 1319239"/>
                <a:gd name="connsiteX46" fmla="*/ 1231774 w 1414653"/>
                <a:gd name="connsiteY46" fmla="*/ 1021287 h 1319239"/>
                <a:gd name="connsiteX47" fmla="*/ 1232631 w 1414653"/>
                <a:gd name="connsiteY47" fmla="*/ 1020906 h 1319239"/>
                <a:gd name="connsiteX48" fmla="*/ 1309307 w 1414653"/>
                <a:gd name="connsiteY48" fmla="*/ 992617 h 1319239"/>
                <a:gd name="connsiteX49" fmla="*/ 1313308 w 1414653"/>
                <a:gd name="connsiteY49" fmla="*/ 992046 h 1319239"/>
                <a:gd name="connsiteX50" fmla="*/ 1367315 w 1414653"/>
                <a:gd name="connsiteY50" fmla="*/ 996618 h 1319239"/>
                <a:gd name="connsiteX51" fmla="*/ 1369505 w 1414653"/>
                <a:gd name="connsiteY51" fmla="*/ 996522 h 1319239"/>
                <a:gd name="connsiteX52" fmla="*/ 1414654 w 1414653"/>
                <a:gd name="connsiteY52" fmla="*/ 967471 h 1319239"/>
                <a:gd name="connsiteX53" fmla="*/ 1374554 w 1414653"/>
                <a:gd name="connsiteY53" fmla="*/ 882318 h 1319239"/>
                <a:gd name="connsiteX54" fmla="*/ 1293115 w 1414653"/>
                <a:gd name="connsiteY54" fmla="*/ 799641 h 1319239"/>
                <a:gd name="connsiteX55" fmla="*/ 1194722 w 1414653"/>
                <a:gd name="connsiteY55" fmla="*/ 633334 h 1319239"/>
                <a:gd name="connsiteX56" fmla="*/ 1194436 w 1414653"/>
                <a:gd name="connsiteY56" fmla="*/ 632953 h 1319239"/>
                <a:gd name="connsiteX57" fmla="*/ 1122808 w 1414653"/>
                <a:gd name="connsiteY57" fmla="*/ 506652 h 1319239"/>
                <a:gd name="connsiteX58" fmla="*/ 1155669 w 1414653"/>
                <a:gd name="connsiteY58" fmla="*/ 445882 h 1319239"/>
                <a:gd name="connsiteX59" fmla="*/ 1276827 w 1414653"/>
                <a:gd name="connsiteY59" fmla="*/ 587709 h 1319239"/>
                <a:gd name="connsiteX60" fmla="*/ 1291591 w 1414653"/>
                <a:gd name="connsiteY60" fmla="*/ 588852 h 1319239"/>
                <a:gd name="connsiteX61" fmla="*/ 1302259 w 1414653"/>
                <a:gd name="connsiteY61" fmla="*/ 577137 h 1319239"/>
                <a:gd name="connsiteX62" fmla="*/ 1303688 w 1414653"/>
                <a:gd name="connsiteY62" fmla="*/ 566754 h 1319239"/>
                <a:gd name="connsiteX63" fmla="*/ 1165004 w 1414653"/>
                <a:gd name="connsiteY63" fmla="*/ 389494 h 1319239"/>
                <a:gd name="connsiteX64" fmla="*/ 1160051 w 1414653"/>
                <a:gd name="connsiteY64" fmla="*/ 377207 h 1319239"/>
                <a:gd name="connsiteX65" fmla="*/ 1176434 w 1414653"/>
                <a:gd name="connsiteY65" fmla="*/ 289101 h 1319239"/>
                <a:gd name="connsiteX66" fmla="*/ 1110807 w 1414653"/>
                <a:gd name="connsiteY66" fmla="*/ 130986 h 1319239"/>
                <a:gd name="connsiteX67" fmla="*/ 1050609 w 1414653"/>
                <a:gd name="connsiteY67" fmla="*/ 5446 h 1319239"/>
                <a:gd name="connsiteX68" fmla="*/ 1037845 w 1414653"/>
                <a:gd name="connsiteY68" fmla="*/ 1065 h 1319239"/>
                <a:gd name="connsiteX69" fmla="*/ 975456 w 1414653"/>
                <a:gd name="connsiteY69" fmla="*/ 33354 h 1319239"/>
                <a:gd name="connsiteX70" fmla="*/ 971361 w 1414653"/>
                <a:gd name="connsiteY70" fmla="*/ 37545 h 1319239"/>
                <a:gd name="connsiteX71" fmla="*/ 955263 w 1414653"/>
                <a:gd name="connsiteY71" fmla="*/ 70311 h 1319239"/>
                <a:gd name="connsiteX72" fmla="*/ 951644 w 1414653"/>
                <a:gd name="connsiteY72" fmla="*/ 74217 h 1319239"/>
                <a:gd name="connsiteX73" fmla="*/ 932784 w 1414653"/>
                <a:gd name="connsiteY73" fmla="*/ 85361 h 1319239"/>
                <a:gd name="connsiteX74" fmla="*/ 928784 w 1414653"/>
                <a:gd name="connsiteY74" fmla="*/ 86599 h 1319239"/>
                <a:gd name="connsiteX75" fmla="*/ 904209 w 1414653"/>
                <a:gd name="connsiteY75" fmla="*/ 88409 h 1319239"/>
                <a:gd name="connsiteX76" fmla="*/ 870491 w 1414653"/>
                <a:gd name="connsiteY76" fmla="*/ 91457 h 1319239"/>
                <a:gd name="connsiteX77" fmla="*/ 867919 w 1414653"/>
                <a:gd name="connsiteY77" fmla="*/ 91362 h 1319239"/>
                <a:gd name="connsiteX78" fmla="*/ 851536 w 1414653"/>
                <a:gd name="connsiteY78" fmla="*/ 88314 h 1319239"/>
                <a:gd name="connsiteX79" fmla="*/ 841439 w 1414653"/>
                <a:gd name="connsiteY79" fmla="*/ 93267 h 1319239"/>
                <a:gd name="connsiteX80" fmla="*/ 827533 w 1414653"/>
                <a:gd name="connsiteY80" fmla="*/ 120603 h 1319239"/>
                <a:gd name="connsiteX81" fmla="*/ 826962 w 1414653"/>
                <a:gd name="connsiteY81" fmla="*/ 121556 h 1319239"/>
                <a:gd name="connsiteX82" fmla="*/ 811912 w 1414653"/>
                <a:gd name="connsiteY82" fmla="*/ 143940 h 1319239"/>
                <a:gd name="connsiteX83" fmla="*/ 809055 w 1414653"/>
                <a:gd name="connsiteY83" fmla="*/ 146702 h 1319239"/>
                <a:gd name="connsiteX84" fmla="*/ 803149 w 1414653"/>
                <a:gd name="connsiteY84" fmla="*/ 150321 h 1319239"/>
                <a:gd name="connsiteX85" fmla="*/ 798101 w 1414653"/>
                <a:gd name="connsiteY85" fmla="*/ 151655 h 1319239"/>
                <a:gd name="connsiteX86" fmla="*/ 798101 w 1414653"/>
                <a:gd name="connsiteY86" fmla="*/ 151655 h 1319239"/>
                <a:gd name="connsiteX87" fmla="*/ 774860 w 1414653"/>
                <a:gd name="connsiteY87" fmla="*/ 169276 h 1319239"/>
                <a:gd name="connsiteX88" fmla="*/ 770859 w 1414653"/>
                <a:gd name="connsiteY88" fmla="*/ 184611 h 1319239"/>
                <a:gd name="connsiteX89" fmla="*/ 769526 w 1414653"/>
                <a:gd name="connsiteY89" fmla="*/ 187564 h 1319239"/>
                <a:gd name="connsiteX90" fmla="*/ 757429 w 1414653"/>
                <a:gd name="connsiteY90" fmla="*/ 205090 h 1319239"/>
                <a:gd name="connsiteX91" fmla="*/ 754381 w 1414653"/>
                <a:gd name="connsiteY91" fmla="*/ 207948 h 1319239"/>
                <a:gd name="connsiteX92" fmla="*/ 741713 w 1414653"/>
                <a:gd name="connsiteY92" fmla="*/ 215187 h 1319239"/>
                <a:gd name="connsiteX93" fmla="*/ 737998 w 1414653"/>
                <a:gd name="connsiteY93" fmla="*/ 216330 h 1319239"/>
                <a:gd name="connsiteX94" fmla="*/ 716186 w 1414653"/>
                <a:gd name="connsiteY94" fmla="*/ 218425 h 1319239"/>
                <a:gd name="connsiteX95" fmla="*/ 715615 w 1414653"/>
                <a:gd name="connsiteY95" fmla="*/ 218425 h 1319239"/>
                <a:gd name="connsiteX96" fmla="*/ 704661 w 1414653"/>
                <a:gd name="connsiteY96" fmla="*/ 218806 h 1319239"/>
                <a:gd name="connsiteX97" fmla="*/ 650082 w 1414653"/>
                <a:gd name="connsiteY97" fmla="*/ 223283 h 1319239"/>
                <a:gd name="connsiteX98" fmla="*/ 645415 w 1414653"/>
                <a:gd name="connsiteY98" fmla="*/ 224997 h 1319239"/>
                <a:gd name="connsiteX99" fmla="*/ 632652 w 1414653"/>
                <a:gd name="connsiteY99" fmla="*/ 234141 h 1319239"/>
                <a:gd name="connsiteX100" fmla="*/ 627889 w 1414653"/>
                <a:gd name="connsiteY100" fmla="*/ 235856 h 1319239"/>
                <a:gd name="connsiteX101" fmla="*/ 616935 w 1414653"/>
                <a:gd name="connsiteY101" fmla="*/ 236618 h 1319239"/>
                <a:gd name="connsiteX102" fmla="*/ 610744 w 1414653"/>
                <a:gd name="connsiteY102" fmla="*/ 234808 h 1319239"/>
                <a:gd name="connsiteX103" fmla="*/ 596742 w 1414653"/>
                <a:gd name="connsiteY103" fmla="*/ 224521 h 1319239"/>
                <a:gd name="connsiteX104" fmla="*/ 593599 w 1414653"/>
                <a:gd name="connsiteY104" fmla="*/ 222997 h 1319239"/>
                <a:gd name="connsiteX105" fmla="*/ 573882 w 1414653"/>
                <a:gd name="connsiteY105" fmla="*/ 217758 h 1319239"/>
                <a:gd name="connsiteX106" fmla="*/ 570548 w 1414653"/>
                <a:gd name="connsiteY106" fmla="*/ 217473 h 1319239"/>
                <a:gd name="connsiteX107" fmla="*/ 550737 w 1414653"/>
                <a:gd name="connsiteY107" fmla="*/ 219473 h 1319239"/>
                <a:gd name="connsiteX108" fmla="*/ 545688 w 1414653"/>
                <a:gd name="connsiteY108" fmla="*/ 221568 h 1319239"/>
                <a:gd name="connsiteX109" fmla="*/ 522257 w 1414653"/>
                <a:gd name="connsiteY109" fmla="*/ 241285 h 1319239"/>
                <a:gd name="connsiteX110" fmla="*/ 511970 w 1414653"/>
                <a:gd name="connsiteY110" fmla="*/ 242428 h 1319239"/>
                <a:gd name="connsiteX111" fmla="*/ 480347 w 1414653"/>
                <a:gd name="connsiteY111" fmla="*/ 226140 h 1319239"/>
                <a:gd name="connsiteX112" fmla="*/ 479299 w 1414653"/>
                <a:gd name="connsiteY112" fmla="*/ 225474 h 1319239"/>
                <a:gd name="connsiteX113" fmla="*/ 429960 w 1414653"/>
                <a:gd name="connsiteY113" fmla="*/ 192993 h 1319239"/>
                <a:gd name="connsiteX114" fmla="*/ 381858 w 1414653"/>
                <a:gd name="connsiteY114" fmla="*/ 194136 h 1319239"/>
                <a:gd name="connsiteX115" fmla="*/ 376429 w 1414653"/>
                <a:gd name="connsiteY115" fmla="*/ 192612 h 1319239"/>
                <a:gd name="connsiteX116" fmla="*/ 361094 w 1414653"/>
                <a:gd name="connsiteY116" fmla="*/ 182421 h 1319239"/>
                <a:gd name="connsiteX117" fmla="*/ 360046 w 1414653"/>
                <a:gd name="connsiteY117" fmla="*/ 181849 h 1319239"/>
                <a:gd name="connsiteX118" fmla="*/ 350426 w 1414653"/>
                <a:gd name="connsiteY118" fmla="*/ 176991 h 1319239"/>
                <a:gd name="connsiteX119" fmla="*/ 346235 w 1414653"/>
                <a:gd name="connsiteY119" fmla="*/ 176039 h 1319239"/>
                <a:gd name="connsiteX120" fmla="*/ 329756 w 1414653"/>
                <a:gd name="connsiteY120" fmla="*/ 176039 h 1319239"/>
                <a:gd name="connsiteX121" fmla="*/ 326042 w 1414653"/>
                <a:gd name="connsiteY121" fmla="*/ 175277 h 1319239"/>
                <a:gd name="connsiteX122" fmla="*/ 302229 w 1414653"/>
                <a:gd name="connsiteY122" fmla="*/ 166323 h 1319239"/>
                <a:gd name="connsiteX123" fmla="*/ 286418 w 1414653"/>
                <a:gd name="connsiteY123" fmla="*/ 162704 h 1319239"/>
                <a:gd name="connsiteX124" fmla="*/ 252413 w 1414653"/>
                <a:gd name="connsiteY124" fmla="*/ 162704 h 1319239"/>
                <a:gd name="connsiteX125" fmla="*/ 230220 w 1414653"/>
                <a:gd name="connsiteY125" fmla="*/ 166133 h 1319239"/>
                <a:gd name="connsiteX126" fmla="*/ 228220 w 1414653"/>
                <a:gd name="connsiteY126" fmla="*/ 166323 h 1319239"/>
                <a:gd name="connsiteX127" fmla="*/ 219076 w 1414653"/>
                <a:gd name="connsiteY127" fmla="*/ 166323 h 1319239"/>
                <a:gd name="connsiteX128" fmla="*/ 217647 w 1414653"/>
                <a:gd name="connsiteY128" fmla="*/ 166228 h 1319239"/>
                <a:gd name="connsiteX129" fmla="*/ 187929 w 1414653"/>
                <a:gd name="connsiteY129" fmla="*/ 161466 h 1319239"/>
                <a:gd name="connsiteX130" fmla="*/ 99537 w 1414653"/>
                <a:gd name="connsiteY130" fmla="*/ 152988 h 1319239"/>
                <a:gd name="connsiteX131" fmla="*/ 98775 w 1414653"/>
                <a:gd name="connsiteY131" fmla="*/ 152988 h 1319239"/>
                <a:gd name="connsiteX132" fmla="*/ 77344 w 1414653"/>
                <a:gd name="connsiteY132" fmla="*/ 152988 h 1319239"/>
                <a:gd name="connsiteX133" fmla="*/ 53151 w 1414653"/>
                <a:gd name="connsiteY133" fmla="*/ 152988 h 1319239"/>
                <a:gd name="connsiteX134" fmla="*/ 51627 w 1414653"/>
                <a:gd name="connsiteY134" fmla="*/ 153084 h 1319239"/>
                <a:gd name="connsiteX135" fmla="*/ 7811 w 1414653"/>
                <a:gd name="connsiteY135" fmla="*/ 160418 h 1319239"/>
                <a:gd name="connsiteX136" fmla="*/ 1239 w 1414653"/>
                <a:gd name="connsiteY136" fmla="*/ 174039 h 131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414653" h="1319239">
                  <a:moveTo>
                    <a:pt x="1239" y="174039"/>
                  </a:moveTo>
                  <a:lnTo>
                    <a:pt x="10097" y="189469"/>
                  </a:lnTo>
                  <a:cubicBezTo>
                    <a:pt x="12288" y="193374"/>
                    <a:pt x="16955" y="195184"/>
                    <a:pt x="21146" y="193851"/>
                  </a:cubicBezTo>
                  <a:cubicBezTo>
                    <a:pt x="32481" y="190136"/>
                    <a:pt x="54770" y="185088"/>
                    <a:pt x="68771" y="196518"/>
                  </a:cubicBezTo>
                  <a:cubicBezTo>
                    <a:pt x="88203" y="212329"/>
                    <a:pt x="169736" y="246333"/>
                    <a:pt x="202503" y="261002"/>
                  </a:cubicBezTo>
                  <a:cubicBezTo>
                    <a:pt x="235364" y="275575"/>
                    <a:pt x="268130" y="299959"/>
                    <a:pt x="270606" y="261002"/>
                  </a:cubicBezTo>
                  <a:cubicBezTo>
                    <a:pt x="273083" y="222045"/>
                    <a:pt x="282798" y="201756"/>
                    <a:pt x="304611" y="222235"/>
                  </a:cubicBezTo>
                  <a:cubicBezTo>
                    <a:pt x="326518" y="242714"/>
                    <a:pt x="343568" y="259764"/>
                    <a:pt x="359284" y="292625"/>
                  </a:cubicBezTo>
                  <a:cubicBezTo>
                    <a:pt x="375000" y="325486"/>
                    <a:pt x="389669" y="338821"/>
                    <a:pt x="420053" y="336440"/>
                  </a:cubicBezTo>
                  <a:cubicBezTo>
                    <a:pt x="450438" y="333963"/>
                    <a:pt x="503969" y="311484"/>
                    <a:pt x="506350" y="336726"/>
                  </a:cubicBezTo>
                  <a:cubicBezTo>
                    <a:pt x="508827" y="361967"/>
                    <a:pt x="535496" y="417879"/>
                    <a:pt x="513684" y="423975"/>
                  </a:cubicBezTo>
                  <a:cubicBezTo>
                    <a:pt x="491777" y="430071"/>
                    <a:pt x="432245" y="443406"/>
                    <a:pt x="432245" y="459217"/>
                  </a:cubicBezTo>
                  <a:cubicBezTo>
                    <a:pt x="432245" y="475029"/>
                    <a:pt x="440723" y="518844"/>
                    <a:pt x="440723" y="518844"/>
                  </a:cubicBezTo>
                  <a:cubicBezTo>
                    <a:pt x="440723" y="518844"/>
                    <a:pt x="435865" y="537036"/>
                    <a:pt x="460154" y="532179"/>
                  </a:cubicBezTo>
                  <a:cubicBezTo>
                    <a:pt x="477013" y="528845"/>
                    <a:pt x="496158" y="524844"/>
                    <a:pt x="506350" y="522749"/>
                  </a:cubicBezTo>
                  <a:cubicBezTo>
                    <a:pt x="510636" y="521892"/>
                    <a:pt x="514922" y="524082"/>
                    <a:pt x="516732" y="527988"/>
                  </a:cubicBezTo>
                  <a:lnTo>
                    <a:pt x="530448" y="557801"/>
                  </a:lnTo>
                  <a:cubicBezTo>
                    <a:pt x="532639" y="562468"/>
                    <a:pt x="538068" y="564564"/>
                    <a:pt x="542736" y="562468"/>
                  </a:cubicBezTo>
                  <a:cubicBezTo>
                    <a:pt x="567596" y="551133"/>
                    <a:pt x="638938" y="517224"/>
                    <a:pt x="644939" y="498174"/>
                  </a:cubicBezTo>
                  <a:cubicBezTo>
                    <a:pt x="652273" y="475029"/>
                    <a:pt x="668085" y="387494"/>
                    <a:pt x="631604" y="357109"/>
                  </a:cubicBezTo>
                  <a:cubicBezTo>
                    <a:pt x="614173" y="342631"/>
                    <a:pt x="605886" y="333582"/>
                    <a:pt x="601981" y="328248"/>
                  </a:cubicBezTo>
                  <a:cubicBezTo>
                    <a:pt x="599314" y="324629"/>
                    <a:pt x="599695" y="319581"/>
                    <a:pt x="602838" y="316342"/>
                  </a:cubicBezTo>
                  <a:lnTo>
                    <a:pt x="616364" y="302150"/>
                  </a:lnTo>
                  <a:cubicBezTo>
                    <a:pt x="620079" y="298245"/>
                    <a:pt x="626175" y="298245"/>
                    <a:pt x="629794" y="302055"/>
                  </a:cubicBezTo>
                  <a:cubicBezTo>
                    <a:pt x="668561" y="342536"/>
                    <a:pt x="865823" y="551038"/>
                    <a:pt x="1001174" y="738871"/>
                  </a:cubicBezTo>
                  <a:lnTo>
                    <a:pt x="1148335" y="943087"/>
                  </a:lnTo>
                  <a:cubicBezTo>
                    <a:pt x="1150526" y="946135"/>
                    <a:pt x="1150717" y="950136"/>
                    <a:pt x="1148811" y="953374"/>
                  </a:cubicBezTo>
                  <a:cubicBezTo>
                    <a:pt x="1139763" y="968424"/>
                    <a:pt x="1112997" y="1011096"/>
                    <a:pt x="1096043" y="1021097"/>
                  </a:cubicBezTo>
                  <a:cubicBezTo>
                    <a:pt x="1075373" y="1033289"/>
                    <a:pt x="1038893" y="1058816"/>
                    <a:pt x="1013366" y="1063674"/>
                  </a:cubicBezTo>
                  <a:cubicBezTo>
                    <a:pt x="987839" y="1068531"/>
                    <a:pt x="919735" y="1077009"/>
                    <a:pt x="917259" y="1087962"/>
                  </a:cubicBezTo>
                  <a:cubicBezTo>
                    <a:pt x="914877" y="1098535"/>
                    <a:pt x="893351" y="1235600"/>
                    <a:pt x="891827" y="1245506"/>
                  </a:cubicBezTo>
                  <a:cubicBezTo>
                    <a:pt x="891732" y="1245887"/>
                    <a:pt x="891636" y="1246268"/>
                    <a:pt x="891541" y="1246649"/>
                  </a:cubicBezTo>
                  <a:lnTo>
                    <a:pt x="878873" y="1289035"/>
                  </a:lnTo>
                  <a:cubicBezTo>
                    <a:pt x="877825" y="1292464"/>
                    <a:pt x="878873" y="1296274"/>
                    <a:pt x="881540" y="1298655"/>
                  </a:cubicBezTo>
                  <a:lnTo>
                    <a:pt x="901924" y="1316848"/>
                  </a:lnTo>
                  <a:cubicBezTo>
                    <a:pt x="906876" y="1321325"/>
                    <a:pt x="914782" y="1319229"/>
                    <a:pt x="916973" y="1312943"/>
                  </a:cubicBezTo>
                  <a:cubicBezTo>
                    <a:pt x="928212" y="1280082"/>
                    <a:pt x="956406" y="1197024"/>
                    <a:pt x="957359" y="1189118"/>
                  </a:cubicBezTo>
                  <a:cubicBezTo>
                    <a:pt x="958502" y="1180164"/>
                    <a:pt x="965550" y="1208168"/>
                    <a:pt x="966884" y="1213597"/>
                  </a:cubicBezTo>
                  <a:cubicBezTo>
                    <a:pt x="967074" y="1214264"/>
                    <a:pt x="967265" y="1214740"/>
                    <a:pt x="967550" y="1215312"/>
                  </a:cubicBezTo>
                  <a:lnTo>
                    <a:pt x="974409" y="1229694"/>
                  </a:lnTo>
                  <a:cubicBezTo>
                    <a:pt x="977266" y="1235695"/>
                    <a:pt x="985457" y="1236838"/>
                    <a:pt x="989839" y="1231885"/>
                  </a:cubicBezTo>
                  <a:lnTo>
                    <a:pt x="1035178" y="1180450"/>
                  </a:lnTo>
                  <a:lnTo>
                    <a:pt x="1104044" y="1104250"/>
                  </a:lnTo>
                  <a:cubicBezTo>
                    <a:pt x="1104330" y="1103964"/>
                    <a:pt x="1104615" y="1103679"/>
                    <a:pt x="1104901" y="1103393"/>
                  </a:cubicBezTo>
                  <a:lnTo>
                    <a:pt x="1160718" y="1055959"/>
                  </a:lnTo>
                  <a:cubicBezTo>
                    <a:pt x="1161289" y="1055482"/>
                    <a:pt x="1161956" y="1055006"/>
                    <a:pt x="1162718" y="1054625"/>
                  </a:cubicBezTo>
                  <a:lnTo>
                    <a:pt x="1231774" y="1021287"/>
                  </a:lnTo>
                  <a:cubicBezTo>
                    <a:pt x="1232060" y="1021192"/>
                    <a:pt x="1232346" y="1021002"/>
                    <a:pt x="1232631" y="1020906"/>
                  </a:cubicBezTo>
                  <a:lnTo>
                    <a:pt x="1309307" y="992617"/>
                  </a:lnTo>
                  <a:cubicBezTo>
                    <a:pt x="1310641" y="992141"/>
                    <a:pt x="1311975" y="991951"/>
                    <a:pt x="1313308" y="992046"/>
                  </a:cubicBezTo>
                  <a:lnTo>
                    <a:pt x="1367315" y="996618"/>
                  </a:lnTo>
                  <a:cubicBezTo>
                    <a:pt x="1368077" y="996713"/>
                    <a:pt x="1368743" y="996713"/>
                    <a:pt x="1369505" y="996522"/>
                  </a:cubicBezTo>
                  <a:cubicBezTo>
                    <a:pt x="1376459" y="995475"/>
                    <a:pt x="1414654" y="988521"/>
                    <a:pt x="1414654" y="967471"/>
                  </a:cubicBezTo>
                  <a:cubicBezTo>
                    <a:pt x="1414654" y="944326"/>
                    <a:pt x="1402462" y="894510"/>
                    <a:pt x="1374554" y="882318"/>
                  </a:cubicBezTo>
                  <a:cubicBezTo>
                    <a:pt x="1346550" y="870126"/>
                    <a:pt x="1305212" y="817834"/>
                    <a:pt x="1293115" y="799641"/>
                  </a:cubicBezTo>
                  <a:cubicBezTo>
                    <a:pt x="1281209" y="781829"/>
                    <a:pt x="1198532" y="639811"/>
                    <a:pt x="1194722" y="633334"/>
                  </a:cubicBezTo>
                  <a:cubicBezTo>
                    <a:pt x="1194627" y="633144"/>
                    <a:pt x="1194531" y="633048"/>
                    <a:pt x="1194436" y="632953"/>
                  </a:cubicBezTo>
                  <a:cubicBezTo>
                    <a:pt x="1191102" y="627905"/>
                    <a:pt x="1122808" y="525702"/>
                    <a:pt x="1122808" y="506652"/>
                  </a:cubicBezTo>
                  <a:cubicBezTo>
                    <a:pt x="1122808" y="487221"/>
                    <a:pt x="1115474" y="433690"/>
                    <a:pt x="1155669" y="445882"/>
                  </a:cubicBezTo>
                  <a:cubicBezTo>
                    <a:pt x="1189197" y="456074"/>
                    <a:pt x="1255777" y="555229"/>
                    <a:pt x="1276827" y="587709"/>
                  </a:cubicBezTo>
                  <a:cubicBezTo>
                    <a:pt x="1280161" y="592853"/>
                    <a:pt x="1287400" y="593425"/>
                    <a:pt x="1291591" y="588852"/>
                  </a:cubicBezTo>
                  <a:lnTo>
                    <a:pt x="1302259" y="577137"/>
                  </a:lnTo>
                  <a:cubicBezTo>
                    <a:pt x="1304831" y="574279"/>
                    <a:pt x="1305402" y="570184"/>
                    <a:pt x="1303688" y="566754"/>
                  </a:cubicBezTo>
                  <a:cubicBezTo>
                    <a:pt x="1289496" y="538656"/>
                    <a:pt x="1224345" y="414735"/>
                    <a:pt x="1165004" y="389494"/>
                  </a:cubicBezTo>
                  <a:cubicBezTo>
                    <a:pt x="1160146" y="387399"/>
                    <a:pt x="1157860" y="381969"/>
                    <a:pt x="1160051" y="377207"/>
                  </a:cubicBezTo>
                  <a:cubicBezTo>
                    <a:pt x="1169004" y="357204"/>
                    <a:pt x="1187768" y="309960"/>
                    <a:pt x="1176434" y="289101"/>
                  </a:cubicBezTo>
                  <a:cubicBezTo>
                    <a:pt x="1161861" y="262335"/>
                    <a:pt x="1121760" y="148035"/>
                    <a:pt x="1110807" y="130986"/>
                  </a:cubicBezTo>
                  <a:cubicBezTo>
                    <a:pt x="1101663" y="116793"/>
                    <a:pt x="1063182" y="33069"/>
                    <a:pt x="1050609" y="5446"/>
                  </a:cubicBezTo>
                  <a:cubicBezTo>
                    <a:pt x="1048418" y="588"/>
                    <a:pt x="1042607" y="-1412"/>
                    <a:pt x="1037845" y="1065"/>
                  </a:cubicBezTo>
                  <a:lnTo>
                    <a:pt x="975456" y="33354"/>
                  </a:lnTo>
                  <a:cubicBezTo>
                    <a:pt x="973646" y="34307"/>
                    <a:pt x="972218" y="35736"/>
                    <a:pt x="971361" y="37545"/>
                  </a:cubicBezTo>
                  <a:lnTo>
                    <a:pt x="955263" y="70311"/>
                  </a:lnTo>
                  <a:cubicBezTo>
                    <a:pt x="954501" y="71931"/>
                    <a:pt x="953168" y="73359"/>
                    <a:pt x="951644" y="74217"/>
                  </a:cubicBezTo>
                  <a:lnTo>
                    <a:pt x="932784" y="85361"/>
                  </a:lnTo>
                  <a:cubicBezTo>
                    <a:pt x="931546" y="86123"/>
                    <a:pt x="930212" y="86504"/>
                    <a:pt x="928784" y="86599"/>
                  </a:cubicBezTo>
                  <a:lnTo>
                    <a:pt x="904209" y="88409"/>
                  </a:lnTo>
                  <a:lnTo>
                    <a:pt x="870491" y="91457"/>
                  </a:lnTo>
                  <a:cubicBezTo>
                    <a:pt x="869634" y="91552"/>
                    <a:pt x="868776" y="91457"/>
                    <a:pt x="867919" y="91362"/>
                  </a:cubicBezTo>
                  <a:lnTo>
                    <a:pt x="851536" y="88314"/>
                  </a:lnTo>
                  <a:cubicBezTo>
                    <a:pt x="847440" y="87552"/>
                    <a:pt x="843345" y="89552"/>
                    <a:pt x="841439" y="93267"/>
                  </a:cubicBezTo>
                  <a:lnTo>
                    <a:pt x="827533" y="120603"/>
                  </a:lnTo>
                  <a:cubicBezTo>
                    <a:pt x="827343" y="120984"/>
                    <a:pt x="827152" y="121270"/>
                    <a:pt x="826962" y="121556"/>
                  </a:cubicBezTo>
                  <a:lnTo>
                    <a:pt x="811912" y="143940"/>
                  </a:lnTo>
                  <a:cubicBezTo>
                    <a:pt x="811150" y="145083"/>
                    <a:pt x="810198" y="146035"/>
                    <a:pt x="809055" y="146702"/>
                  </a:cubicBezTo>
                  <a:lnTo>
                    <a:pt x="803149" y="150321"/>
                  </a:lnTo>
                  <a:cubicBezTo>
                    <a:pt x="801625" y="151274"/>
                    <a:pt x="799911" y="151750"/>
                    <a:pt x="798101" y="151655"/>
                  </a:cubicBezTo>
                  <a:lnTo>
                    <a:pt x="798101" y="151655"/>
                  </a:lnTo>
                  <a:cubicBezTo>
                    <a:pt x="787242" y="151464"/>
                    <a:pt x="777622" y="158703"/>
                    <a:pt x="774860" y="169276"/>
                  </a:cubicBezTo>
                  <a:lnTo>
                    <a:pt x="770859" y="184611"/>
                  </a:lnTo>
                  <a:cubicBezTo>
                    <a:pt x="770573" y="185659"/>
                    <a:pt x="770097" y="186707"/>
                    <a:pt x="769526" y="187564"/>
                  </a:cubicBezTo>
                  <a:lnTo>
                    <a:pt x="757429" y="205090"/>
                  </a:lnTo>
                  <a:cubicBezTo>
                    <a:pt x="756667" y="206233"/>
                    <a:pt x="755619" y="207186"/>
                    <a:pt x="754381" y="207948"/>
                  </a:cubicBezTo>
                  <a:lnTo>
                    <a:pt x="741713" y="215187"/>
                  </a:lnTo>
                  <a:cubicBezTo>
                    <a:pt x="740570" y="215853"/>
                    <a:pt x="739332" y="216234"/>
                    <a:pt x="737998" y="216330"/>
                  </a:cubicBezTo>
                  <a:lnTo>
                    <a:pt x="716186" y="218425"/>
                  </a:lnTo>
                  <a:cubicBezTo>
                    <a:pt x="715995" y="218425"/>
                    <a:pt x="715805" y="218425"/>
                    <a:pt x="715615" y="218425"/>
                  </a:cubicBezTo>
                  <a:lnTo>
                    <a:pt x="704661" y="218806"/>
                  </a:lnTo>
                  <a:lnTo>
                    <a:pt x="650082" y="223283"/>
                  </a:lnTo>
                  <a:cubicBezTo>
                    <a:pt x="648368" y="223378"/>
                    <a:pt x="646748" y="224045"/>
                    <a:pt x="645415" y="224997"/>
                  </a:cubicBezTo>
                  <a:lnTo>
                    <a:pt x="632652" y="234141"/>
                  </a:lnTo>
                  <a:cubicBezTo>
                    <a:pt x="631223" y="235094"/>
                    <a:pt x="629604" y="235761"/>
                    <a:pt x="627889" y="235856"/>
                  </a:cubicBezTo>
                  <a:lnTo>
                    <a:pt x="616935" y="236618"/>
                  </a:lnTo>
                  <a:cubicBezTo>
                    <a:pt x="614745" y="236808"/>
                    <a:pt x="612554" y="236142"/>
                    <a:pt x="610744" y="234808"/>
                  </a:cubicBezTo>
                  <a:lnTo>
                    <a:pt x="596742" y="224521"/>
                  </a:lnTo>
                  <a:cubicBezTo>
                    <a:pt x="595790" y="223854"/>
                    <a:pt x="594742" y="223283"/>
                    <a:pt x="593599" y="222997"/>
                  </a:cubicBezTo>
                  <a:lnTo>
                    <a:pt x="573882" y="217758"/>
                  </a:lnTo>
                  <a:cubicBezTo>
                    <a:pt x="572835" y="217473"/>
                    <a:pt x="571692" y="217377"/>
                    <a:pt x="570548" y="217473"/>
                  </a:cubicBezTo>
                  <a:lnTo>
                    <a:pt x="550737" y="219473"/>
                  </a:lnTo>
                  <a:cubicBezTo>
                    <a:pt x="548831" y="219663"/>
                    <a:pt x="547117" y="220425"/>
                    <a:pt x="545688" y="221568"/>
                  </a:cubicBezTo>
                  <a:lnTo>
                    <a:pt x="522257" y="241285"/>
                  </a:lnTo>
                  <a:cubicBezTo>
                    <a:pt x="519399" y="243666"/>
                    <a:pt x="515303" y="244143"/>
                    <a:pt x="511970" y="242428"/>
                  </a:cubicBezTo>
                  <a:lnTo>
                    <a:pt x="480347" y="226140"/>
                  </a:lnTo>
                  <a:cubicBezTo>
                    <a:pt x="479966" y="225950"/>
                    <a:pt x="479680" y="225759"/>
                    <a:pt x="479299" y="225474"/>
                  </a:cubicBezTo>
                  <a:cubicBezTo>
                    <a:pt x="474346" y="221949"/>
                    <a:pt x="433388" y="192993"/>
                    <a:pt x="429960" y="192993"/>
                  </a:cubicBezTo>
                  <a:cubicBezTo>
                    <a:pt x="426912" y="192993"/>
                    <a:pt x="392241" y="193851"/>
                    <a:pt x="381858" y="194136"/>
                  </a:cubicBezTo>
                  <a:cubicBezTo>
                    <a:pt x="379953" y="194232"/>
                    <a:pt x="378048" y="193660"/>
                    <a:pt x="376429" y="192612"/>
                  </a:cubicBezTo>
                  <a:lnTo>
                    <a:pt x="361094" y="182421"/>
                  </a:lnTo>
                  <a:cubicBezTo>
                    <a:pt x="360808" y="182230"/>
                    <a:pt x="360427" y="182040"/>
                    <a:pt x="360046" y="181849"/>
                  </a:cubicBezTo>
                  <a:lnTo>
                    <a:pt x="350426" y="176991"/>
                  </a:lnTo>
                  <a:cubicBezTo>
                    <a:pt x="349092" y="176325"/>
                    <a:pt x="347663" y="176039"/>
                    <a:pt x="346235" y="176039"/>
                  </a:cubicBezTo>
                  <a:lnTo>
                    <a:pt x="329756" y="176039"/>
                  </a:lnTo>
                  <a:cubicBezTo>
                    <a:pt x="328423" y="176039"/>
                    <a:pt x="327280" y="175753"/>
                    <a:pt x="326042" y="175277"/>
                  </a:cubicBezTo>
                  <a:cubicBezTo>
                    <a:pt x="320803" y="172991"/>
                    <a:pt x="305277" y="166323"/>
                    <a:pt x="302229" y="166323"/>
                  </a:cubicBezTo>
                  <a:cubicBezTo>
                    <a:pt x="298610" y="166323"/>
                    <a:pt x="291276" y="162704"/>
                    <a:pt x="286418" y="162704"/>
                  </a:cubicBezTo>
                  <a:cubicBezTo>
                    <a:pt x="281560" y="162704"/>
                    <a:pt x="259653" y="162704"/>
                    <a:pt x="252413" y="162704"/>
                  </a:cubicBezTo>
                  <a:cubicBezTo>
                    <a:pt x="246222" y="162704"/>
                    <a:pt x="233745" y="165371"/>
                    <a:pt x="230220" y="166133"/>
                  </a:cubicBezTo>
                  <a:cubicBezTo>
                    <a:pt x="229553" y="166323"/>
                    <a:pt x="228887" y="166323"/>
                    <a:pt x="228220" y="166323"/>
                  </a:cubicBezTo>
                  <a:lnTo>
                    <a:pt x="219076" y="166323"/>
                  </a:lnTo>
                  <a:cubicBezTo>
                    <a:pt x="218600" y="166323"/>
                    <a:pt x="218123" y="166323"/>
                    <a:pt x="217647" y="166228"/>
                  </a:cubicBezTo>
                  <a:cubicBezTo>
                    <a:pt x="213837" y="165657"/>
                    <a:pt x="194502" y="162609"/>
                    <a:pt x="187929" y="161466"/>
                  </a:cubicBezTo>
                  <a:cubicBezTo>
                    <a:pt x="180881" y="160323"/>
                    <a:pt x="105633" y="153560"/>
                    <a:pt x="99537" y="152988"/>
                  </a:cubicBezTo>
                  <a:cubicBezTo>
                    <a:pt x="99252" y="152988"/>
                    <a:pt x="98966" y="152988"/>
                    <a:pt x="98775" y="152988"/>
                  </a:cubicBezTo>
                  <a:lnTo>
                    <a:pt x="77344" y="152988"/>
                  </a:lnTo>
                  <a:lnTo>
                    <a:pt x="53151" y="152988"/>
                  </a:lnTo>
                  <a:cubicBezTo>
                    <a:pt x="52674" y="152988"/>
                    <a:pt x="52103" y="152988"/>
                    <a:pt x="51627" y="153084"/>
                  </a:cubicBezTo>
                  <a:lnTo>
                    <a:pt x="7811" y="160418"/>
                  </a:lnTo>
                  <a:cubicBezTo>
                    <a:pt x="1430" y="161275"/>
                    <a:pt x="-1999" y="168419"/>
                    <a:pt x="1239" y="17403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8" name="Forme libre : forme 1497">
              <a:extLst>
                <a:ext uri="{FF2B5EF4-FFF2-40B4-BE49-F238E27FC236}">
                  <a16:creationId xmlns:a16="http://schemas.microsoft.com/office/drawing/2014/main" id="{2F29241C-1919-765B-76DB-65ECFE1E1D16}"/>
                </a:ext>
              </a:extLst>
            </p:cNvPr>
            <p:cNvSpPr/>
            <p:nvPr/>
          </p:nvSpPr>
          <p:spPr>
            <a:xfrm>
              <a:off x="16377785" y="4013778"/>
              <a:ext cx="450974" cy="730316"/>
            </a:xfrm>
            <a:custGeom>
              <a:avLst/>
              <a:gdLst>
                <a:gd name="connsiteX0" fmla="*/ 209169 w 442483"/>
                <a:gd name="connsiteY0" fmla="*/ 377 h 716566"/>
                <a:gd name="connsiteX1" fmla="*/ 155639 w 442483"/>
                <a:gd name="connsiteY1" fmla="*/ 72100 h 716566"/>
                <a:gd name="connsiteX2" fmla="*/ 77820 w 442483"/>
                <a:gd name="connsiteY2" fmla="*/ 42478 h 716566"/>
                <a:gd name="connsiteX3" fmla="*/ 0 w 442483"/>
                <a:gd name="connsiteY3" fmla="*/ 3139 h 716566"/>
                <a:gd name="connsiteX4" fmla="*/ 43815 w 442483"/>
                <a:gd name="connsiteY4" fmla="*/ 89055 h 716566"/>
                <a:gd name="connsiteX5" fmla="*/ 37338 w 442483"/>
                <a:gd name="connsiteY5" fmla="*/ 116773 h 716566"/>
                <a:gd name="connsiteX6" fmla="*/ 79534 w 442483"/>
                <a:gd name="connsiteY6" fmla="*/ 193544 h 716566"/>
                <a:gd name="connsiteX7" fmla="*/ 103061 w 442483"/>
                <a:gd name="connsiteY7" fmla="*/ 283936 h 716566"/>
                <a:gd name="connsiteX8" fmla="*/ 152495 w 442483"/>
                <a:gd name="connsiteY8" fmla="*/ 283936 h 716566"/>
                <a:gd name="connsiteX9" fmla="*/ 134684 w 442483"/>
                <a:gd name="connsiteY9" fmla="*/ 416429 h 716566"/>
                <a:gd name="connsiteX10" fmla="*/ 86011 w 442483"/>
                <a:gd name="connsiteY10" fmla="*/ 427002 h 716566"/>
                <a:gd name="connsiteX11" fmla="*/ 60103 w 442483"/>
                <a:gd name="connsiteY11" fmla="*/ 568829 h 716566"/>
                <a:gd name="connsiteX12" fmla="*/ 120872 w 442483"/>
                <a:gd name="connsiteY12" fmla="*/ 604453 h 716566"/>
                <a:gd name="connsiteX13" fmla="*/ 180023 w 442483"/>
                <a:gd name="connsiteY13" fmla="*/ 627122 h 716566"/>
                <a:gd name="connsiteX14" fmla="*/ 281369 w 442483"/>
                <a:gd name="connsiteY14" fmla="*/ 695988 h 716566"/>
                <a:gd name="connsiteX15" fmla="*/ 327565 w 442483"/>
                <a:gd name="connsiteY15" fmla="*/ 682176 h 716566"/>
                <a:gd name="connsiteX16" fmla="*/ 381095 w 442483"/>
                <a:gd name="connsiteY16" fmla="*/ 707323 h 716566"/>
                <a:gd name="connsiteX17" fmla="*/ 428911 w 442483"/>
                <a:gd name="connsiteY17" fmla="*/ 507107 h 716566"/>
                <a:gd name="connsiteX18" fmla="*/ 378619 w 442483"/>
                <a:gd name="connsiteY18" fmla="*/ 293938 h 716566"/>
                <a:gd name="connsiteX19" fmla="*/ 387572 w 442483"/>
                <a:gd name="connsiteY19" fmla="*/ 225834 h 716566"/>
                <a:gd name="connsiteX20" fmla="*/ 334042 w 442483"/>
                <a:gd name="connsiteY20" fmla="*/ 111534 h 716566"/>
                <a:gd name="connsiteX21" fmla="*/ 261938 w 442483"/>
                <a:gd name="connsiteY21" fmla="*/ 48288 h 716566"/>
                <a:gd name="connsiteX22" fmla="*/ 209169 w 442483"/>
                <a:gd name="connsiteY22" fmla="*/ 377 h 71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483" h="716566">
                  <a:moveTo>
                    <a:pt x="209169" y="377"/>
                  </a:moveTo>
                  <a:cubicBezTo>
                    <a:pt x="209169" y="377"/>
                    <a:pt x="201835" y="70481"/>
                    <a:pt x="155639" y="72100"/>
                  </a:cubicBezTo>
                  <a:cubicBezTo>
                    <a:pt x="109443" y="73720"/>
                    <a:pt x="90393" y="50098"/>
                    <a:pt x="77820" y="42478"/>
                  </a:cubicBezTo>
                  <a:cubicBezTo>
                    <a:pt x="62389" y="33143"/>
                    <a:pt x="51054" y="-12196"/>
                    <a:pt x="0" y="3139"/>
                  </a:cubicBezTo>
                  <a:cubicBezTo>
                    <a:pt x="0" y="3139"/>
                    <a:pt x="45434" y="78482"/>
                    <a:pt x="43815" y="89055"/>
                  </a:cubicBezTo>
                  <a:cubicBezTo>
                    <a:pt x="42196" y="99628"/>
                    <a:pt x="37338" y="116773"/>
                    <a:pt x="37338" y="116773"/>
                  </a:cubicBezTo>
                  <a:cubicBezTo>
                    <a:pt x="37338" y="116773"/>
                    <a:pt x="73819" y="172494"/>
                    <a:pt x="79534" y="193544"/>
                  </a:cubicBezTo>
                  <a:cubicBezTo>
                    <a:pt x="85249" y="214594"/>
                    <a:pt x="108681" y="263267"/>
                    <a:pt x="103061" y="283936"/>
                  </a:cubicBezTo>
                  <a:lnTo>
                    <a:pt x="152495" y="283936"/>
                  </a:lnTo>
                  <a:lnTo>
                    <a:pt x="134684" y="416429"/>
                  </a:lnTo>
                  <a:lnTo>
                    <a:pt x="86011" y="427002"/>
                  </a:lnTo>
                  <a:cubicBezTo>
                    <a:pt x="86011" y="427002"/>
                    <a:pt x="77058" y="538825"/>
                    <a:pt x="60103" y="568829"/>
                  </a:cubicBezTo>
                  <a:cubicBezTo>
                    <a:pt x="60103" y="568829"/>
                    <a:pt x="77915" y="607786"/>
                    <a:pt x="120872" y="604453"/>
                  </a:cubicBezTo>
                  <a:cubicBezTo>
                    <a:pt x="163830" y="601119"/>
                    <a:pt x="159830" y="601976"/>
                    <a:pt x="180023" y="627122"/>
                  </a:cubicBezTo>
                  <a:cubicBezTo>
                    <a:pt x="200311" y="652268"/>
                    <a:pt x="269177" y="695226"/>
                    <a:pt x="281369" y="695988"/>
                  </a:cubicBezTo>
                  <a:cubicBezTo>
                    <a:pt x="293561" y="696845"/>
                    <a:pt x="311372" y="676557"/>
                    <a:pt x="327565" y="682176"/>
                  </a:cubicBezTo>
                  <a:cubicBezTo>
                    <a:pt x="343758" y="687892"/>
                    <a:pt x="376238" y="736469"/>
                    <a:pt x="381095" y="707323"/>
                  </a:cubicBezTo>
                  <a:cubicBezTo>
                    <a:pt x="385953" y="678176"/>
                    <a:pt x="475965" y="597118"/>
                    <a:pt x="428911" y="507107"/>
                  </a:cubicBezTo>
                  <a:cubicBezTo>
                    <a:pt x="381858" y="417096"/>
                    <a:pt x="368141" y="419572"/>
                    <a:pt x="378619" y="293938"/>
                  </a:cubicBezTo>
                  <a:cubicBezTo>
                    <a:pt x="380524" y="270792"/>
                    <a:pt x="386620" y="240026"/>
                    <a:pt x="387572" y="225834"/>
                  </a:cubicBezTo>
                  <a:cubicBezTo>
                    <a:pt x="391668" y="162683"/>
                    <a:pt x="376428" y="158492"/>
                    <a:pt x="334042" y="111534"/>
                  </a:cubicBezTo>
                  <a:cubicBezTo>
                    <a:pt x="282130" y="54003"/>
                    <a:pt x="282130" y="82387"/>
                    <a:pt x="261938" y="48288"/>
                  </a:cubicBezTo>
                  <a:cubicBezTo>
                    <a:pt x="241649" y="14569"/>
                    <a:pt x="209169" y="377"/>
                    <a:pt x="209169" y="377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9" name="Forme libre : forme 1498">
              <a:extLst>
                <a:ext uri="{FF2B5EF4-FFF2-40B4-BE49-F238E27FC236}">
                  <a16:creationId xmlns:a16="http://schemas.microsoft.com/office/drawing/2014/main" id="{268D7213-309B-2170-237F-2FE5E73EF3D1}"/>
                </a:ext>
              </a:extLst>
            </p:cNvPr>
            <p:cNvSpPr/>
            <p:nvPr/>
          </p:nvSpPr>
          <p:spPr>
            <a:xfrm>
              <a:off x="16334683" y="4654099"/>
              <a:ext cx="520905" cy="966700"/>
            </a:xfrm>
            <a:custGeom>
              <a:avLst/>
              <a:gdLst>
                <a:gd name="connsiteX0" fmla="*/ 64199 w 511098"/>
                <a:gd name="connsiteY0" fmla="*/ 0 h 948499"/>
                <a:gd name="connsiteX1" fmla="*/ 69056 w 511098"/>
                <a:gd name="connsiteY1" fmla="*/ 86963 h 948499"/>
                <a:gd name="connsiteX2" fmla="*/ 159829 w 511098"/>
                <a:gd name="connsiteY2" fmla="*/ 319373 h 948499"/>
                <a:gd name="connsiteX3" fmla="*/ 138779 w 511098"/>
                <a:gd name="connsiteY3" fmla="*/ 344519 h 948499"/>
                <a:gd name="connsiteX4" fmla="*/ 165544 w 511098"/>
                <a:gd name="connsiteY4" fmla="*/ 492062 h 948499"/>
                <a:gd name="connsiteX5" fmla="*/ 189833 w 511098"/>
                <a:gd name="connsiteY5" fmla="*/ 513111 h 948499"/>
                <a:gd name="connsiteX6" fmla="*/ 263462 w 511098"/>
                <a:gd name="connsiteY6" fmla="*/ 552831 h 948499"/>
                <a:gd name="connsiteX7" fmla="*/ 317850 w 511098"/>
                <a:gd name="connsiteY7" fmla="*/ 622554 h 948499"/>
                <a:gd name="connsiteX8" fmla="*/ 368903 w 511098"/>
                <a:gd name="connsiteY8" fmla="*/ 674465 h 948499"/>
                <a:gd name="connsiteX9" fmla="*/ 411099 w 511098"/>
                <a:gd name="connsiteY9" fmla="*/ 717423 h 948499"/>
                <a:gd name="connsiteX10" fmla="*/ 452437 w 511098"/>
                <a:gd name="connsiteY10" fmla="*/ 749046 h 948499"/>
                <a:gd name="connsiteX11" fmla="*/ 501110 w 511098"/>
                <a:gd name="connsiteY11" fmla="*/ 741711 h 948499"/>
                <a:gd name="connsiteX12" fmla="*/ 493776 w 511098"/>
                <a:gd name="connsiteY12" fmla="*/ 796862 h 948499"/>
                <a:gd name="connsiteX13" fmla="*/ 337280 w 511098"/>
                <a:gd name="connsiteY13" fmla="*/ 866585 h 948499"/>
                <a:gd name="connsiteX14" fmla="*/ 318611 w 511098"/>
                <a:gd name="connsiteY14" fmla="*/ 923353 h 948499"/>
                <a:gd name="connsiteX15" fmla="*/ 244888 w 511098"/>
                <a:gd name="connsiteY15" fmla="*/ 948499 h 948499"/>
                <a:gd name="connsiteX16" fmla="*/ 111918 w 511098"/>
                <a:gd name="connsiteY16" fmla="*/ 725614 h 948499"/>
                <a:gd name="connsiteX17" fmla="*/ 98965 w 511098"/>
                <a:gd name="connsiteY17" fmla="*/ 538353 h 948499"/>
                <a:gd name="connsiteX18" fmla="*/ 75438 w 511098"/>
                <a:gd name="connsiteY18" fmla="*/ 360045 h 948499"/>
                <a:gd name="connsiteX19" fmla="*/ 42196 w 511098"/>
                <a:gd name="connsiteY19" fmla="*/ 248983 h 948499"/>
                <a:gd name="connsiteX20" fmla="*/ 0 w 511098"/>
                <a:gd name="connsiteY20" fmla="*/ 107156 h 948499"/>
                <a:gd name="connsiteX21" fmla="*/ 42196 w 511098"/>
                <a:gd name="connsiteY21" fmla="*/ 103917 h 948499"/>
                <a:gd name="connsiteX22" fmla="*/ 71342 w 511098"/>
                <a:gd name="connsiteY22" fmla="*/ 175260 h 948499"/>
                <a:gd name="connsiteX23" fmla="*/ 83534 w 511098"/>
                <a:gd name="connsiteY23" fmla="*/ 175260 h 948499"/>
                <a:gd name="connsiteX24" fmla="*/ 21908 w 511098"/>
                <a:gd name="connsiteY24" fmla="*/ 57721 h 948499"/>
                <a:gd name="connsiteX25" fmla="*/ 64199 w 511098"/>
                <a:gd name="connsiteY25" fmla="*/ 0 h 94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1098" h="948499">
                  <a:moveTo>
                    <a:pt x="64199" y="0"/>
                  </a:moveTo>
                  <a:cubicBezTo>
                    <a:pt x="64199" y="0"/>
                    <a:pt x="50387" y="32956"/>
                    <a:pt x="69056" y="86963"/>
                  </a:cubicBezTo>
                  <a:cubicBezTo>
                    <a:pt x="87725" y="141065"/>
                    <a:pt x="149352" y="251269"/>
                    <a:pt x="159829" y="319373"/>
                  </a:cubicBezTo>
                  <a:lnTo>
                    <a:pt x="138779" y="344519"/>
                  </a:lnTo>
                  <a:lnTo>
                    <a:pt x="165544" y="492062"/>
                  </a:lnTo>
                  <a:cubicBezTo>
                    <a:pt x="165544" y="492062"/>
                    <a:pt x="170402" y="513111"/>
                    <a:pt x="189833" y="513111"/>
                  </a:cubicBezTo>
                  <a:cubicBezTo>
                    <a:pt x="209264" y="513111"/>
                    <a:pt x="243078" y="511492"/>
                    <a:pt x="263462" y="552831"/>
                  </a:cubicBezTo>
                  <a:cubicBezTo>
                    <a:pt x="283845" y="594169"/>
                    <a:pt x="300037" y="614458"/>
                    <a:pt x="317850" y="622554"/>
                  </a:cubicBezTo>
                  <a:cubicBezTo>
                    <a:pt x="335661" y="630650"/>
                    <a:pt x="362426" y="651701"/>
                    <a:pt x="368903" y="674465"/>
                  </a:cubicBezTo>
                  <a:cubicBezTo>
                    <a:pt x="375380" y="697230"/>
                    <a:pt x="392430" y="711708"/>
                    <a:pt x="411099" y="717423"/>
                  </a:cubicBezTo>
                  <a:cubicBezTo>
                    <a:pt x="429768" y="723138"/>
                    <a:pt x="448342" y="742569"/>
                    <a:pt x="452437" y="749046"/>
                  </a:cubicBezTo>
                  <a:cubicBezTo>
                    <a:pt x="456533" y="755523"/>
                    <a:pt x="487299" y="772573"/>
                    <a:pt x="501110" y="741711"/>
                  </a:cubicBezTo>
                  <a:cubicBezTo>
                    <a:pt x="501110" y="741711"/>
                    <a:pt x="527876" y="784669"/>
                    <a:pt x="493776" y="796862"/>
                  </a:cubicBezTo>
                  <a:cubicBezTo>
                    <a:pt x="459772" y="809053"/>
                    <a:pt x="352711" y="858488"/>
                    <a:pt x="337280" y="866585"/>
                  </a:cubicBezTo>
                  <a:cubicBezTo>
                    <a:pt x="321850" y="874681"/>
                    <a:pt x="308134" y="903065"/>
                    <a:pt x="318611" y="923353"/>
                  </a:cubicBezTo>
                  <a:cubicBezTo>
                    <a:pt x="318611" y="923353"/>
                    <a:pt x="256222" y="946880"/>
                    <a:pt x="244888" y="948499"/>
                  </a:cubicBezTo>
                  <a:cubicBezTo>
                    <a:pt x="244888" y="948499"/>
                    <a:pt x="155734" y="841534"/>
                    <a:pt x="111918" y="725614"/>
                  </a:cubicBezTo>
                  <a:cubicBezTo>
                    <a:pt x="68104" y="609695"/>
                    <a:pt x="98965" y="538353"/>
                    <a:pt x="98965" y="538353"/>
                  </a:cubicBezTo>
                  <a:cubicBezTo>
                    <a:pt x="98965" y="538353"/>
                    <a:pt x="73818" y="449961"/>
                    <a:pt x="75438" y="360045"/>
                  </a:cubicBezTo>
                  <a:cubicBezTo>
                    <a:pt x="77057" y="270034"/>
                    <a:pt x="72199" y="265176"/>
                    <a:pt x="42196" y="248983"/>
                  </a:cubicBezTo>
                  <a:cubicBezTo>
                    <a:pt x="12192" y="232791"/>
                    <a:pt x="0" y="107156"/>
                    <a:pt x="0" y="107156"/>
                  </a:cubicBezTo>
                  <a:lnTo>
                    <a:pt x="42196" y="103917"/>
                  </a:lnTo>
                  <a:cubicBezTo>
                    <a:pt x="42196" y="103917"/>
                    <a:pt x="67342" y="149352"/>
                    <a:pt x="71342" y="175260"/>
                  </a:cubicBezTo>
                  <a:lnTo>
                    <a:pt x="83534" y="175260"/>
                  </a:lnTo>
                  <a:cubicBezTo>
                    <a:pt x="83534" y="175260"/>
                    <a:pt x="43720" y="93535"/>
                    <a:pt x="21908" y="57721"/>
                  </a:cubicBezTo>
                  <a:cubicBezTo>
                    <a:pt x="14383" y="44767"/>
                    <a:pt x="64199" y="0"/>
                    <a:pt x="64199" y="0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0" name="Forme libre : forme 1499">
              <a:extLst>
                <a:ext uri="{FF2B5EF4-FFF2-40B4-BE49-F238E27FC236}">
                  <a16:creationId xmlns:a16="http://schemas.microsoft.com/office/drawing/2014/main" id="{05C88612-5336-D4E8-C709-913DE7765F94}"/>
                </a:ext>
              </a:extLst>
            </p:cNvPr>
            <p:cNvSpPr/>
            <p:nvPr/>
          </p:nvSpPr>
          <p:spPr>
            <a:xfrm>
              <a:off x="16619121" y="4822477"/>
              <a:ext cx="161925" cy="52180"/>
            </a:xfrm>
            <a:custGeom>
              <a:avLst/>
              <a:gdLst>
                <a:gd name="connsiteX0" fmla="*/ 0 w 158876"/>
                <a:gd name="connsiteY0" fmla="*/ 51199 h 51198"/>
                <a:gd name="connsiteX1" fmla="*/ 51054 w 158876"/>
                <a:gd name="connsiteY1" fmla="*/ 40626 h 51198"/>
                <a:gd name="connsiteX2" fmla="*/ 114300 w 158876"/>
                <a:gd name="connsiteY2" fmla="*/ 40626 h 51198"/>
                <a:gd name="connsiteX3" fmla="*/ 158877 w 158876"/>
                <a:gd name="connsiteY3" fmla="*/ 51199 h 51198"/>
                <a:gd name="connsiteX4" fmla="*/ 150780 w 158876"/>
                <a:gd name="connsiteY4" fmla="*/ 15575 h 51198"/>
                <a:gd name="connsiteX5" fmla="*/ 74580 w 158876"/>
                <a:gd name="connsiteY5" fmla="*/ 1764 h 51198"/>
                <a:gd name="connsiteX6" fmla="*/ 24289 w 158876"/>
                <a:gd name="connsiteY6" fmla="*/ 7479 h 51198"/>
                <a:gd name="connsiteX7" fmla="*/ 0 w 158876"/>
                <a:gd name="connsiteY7" fmla="*/ 51199 h 5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876" h="51198">
                  <a:moveTo>
                    <a:pt x="0" y="51199"/>
                  </a:moveTo>
                  <a:cubicBezTo>
                    <a:pt x="0" y="51199"/>
                    <a:pt x="26765" y="51199"/>
                    <a:pt x="51054" y="40626"/>
                  </a:cubicBezTo>
                  <a:cubicBezTo>
                    <a:pt x="75342" y="30053"/>
                    <a:pt x="94012" y="34911"/>
                    <a:pt x="114300" y="40626"/>
                  </a:cubicBezTo>
                  <a:cubicBezTo>
                    <a:pt x="134588" y="46341"/>
                    <a:pt x="158877" y="51199"/>
                    <a:pt x="158877" y="51199"/>
                  </a:cubicBezTo>
                  <a:lnTo>
                    <a:pt x="150780" y="15575"/>
                  </a:lnTo>
                  <a:cubicBezTo>
                    <a:pt x="150780" y="15575"/>
                    <a:pt x="85915" y="3383"/>
                    <a:pt x="74580" y="1764"/>
                  </a:cubicBezTo>
                  <a:cubicBezTo>
                    <a:pt x="63246" y="145"/>
                    <a:pt x="38100" y="-3094"/>
                    <a:pt x="24289" y="7479"/>
                  </a:cubicBezTo>
                  <a:cubicBezTo>
                    <a:pt x="10477" y="17956"/>
                    <a:pt x="9715" y="30910"/>
                    <a:pt x="0" y="51199"/>
                  </a:cubicBez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1" name="Forme libre : forme 1500">
              <a:extLst>
                <a:ext uri="{FF2B5EF4-FFF2-40B4-BE49-F238E27FC236}">
                  <a16:creationId xmlns:a16="http://schemas.microsoft.com/office/drawing/2014/main" id="{EFE24B31-CC7A-B076-2F68-3F4E24F1AF6F}"/>
                </a:ext>
              </a:extLst>
            </p:cNvPr>
            <p:cNvSpPr/>
            <p:nvPr/>
          </p:nvSpPr>
          <p:spPr>
            <a:xfrm>
              <a:off x="16932196" y="5532749"/>
              <a:ext cx="283273" cy="279196"/>
            </a:xfrm>
            <a:custGeom>
              <a:avLst/>
              <a:gdLst>
                <a:gd name="connsiteX0" fmla="*/ 74580 w 277939"/>
                <a:gd name="connsiteY0" fmla="*/ 0 h 273939"/>
                <a:gd name="connsiteX1" fmla="*/ 24289 w 277939"/>
                <a:gd name="connsiteY1" fmla="*/ 42958 h 273939"/>
                <a:gd name="connsiteX2" fmla="*/ 0 w 277939"/>
                <a:gd name="connsiteY2" fmla="*/ 102108 h 273939"/>
                <a:gd name="connsiteX3" fmla="*/ 47815 w 277939"/>
                <a:gd name="connsiteY3" fmla="*/ 188881 h 273939"/>
                <a:gd name="connsiteX4" fmla="*/ 119919 w 277939"/>
                <a:gd name="connsiteY4" fmla="*/ 222885 h 273939"/>
                <a:gd name="connsiteX5" fmla="*/ 178308 w 277939"/>
                <a:gd name="connsiteY5" fmla="*/ 273939 h 273939"/>
                <a:gd name="connsiteX6" fmla="*/ 200787 w 277939"/>
                <a:gd name="connsiteY6" fmla="*/ 253651 h 273939"/>
                <a:gd name="connsiteX7" fmla="*/ 217741 w 277939"/>
                <a:gd name="connsiteY7" fmla="*/ 238316 h 273939"/>
                <a:gd name="connsiteX8" fmla="*/ 226980 w 277939"/>
                <a:gd name="connsiteY8" fmla="*/ 248031 h 273939"/>
                <a:gd name="connsiteX9" fmla="*/ 277939 w 277939"/>
                <a:gd name="connsiteY9" fmla="*/ 195167 h 273939"/>
                <a:gd name="connsiteX10" fmla="*/ 74580 w 277939"/>
                <a:gd name="connsiteY10" fmla="*/ 0 h 2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7939" h="273939">
                  <a:moveTo>
                    <a:pt x="74580" y="0"/>
                  </a:moveTo>
                  <a:cubicBezTo>
                    <a:pt x="74580" y="0"/>
                    <a:pt x="30766" y="25146"/>
                    <a:pt x="24289" y="42958"/>
                  </a:cubicBezTo>
                  <a:cubicBezTo>
                    <a:pt x="17812" y="60770"/>
                    <a:pt x="14573" y="91630"/>
                    <a:pt x="0" y="102108"/>
                  </a:cubicBezTo>
                  <a:cubicBezTo>
                    <a:pt x="0" y="102108"/>
                    <a:pt x="24289" y="162116"/>
                    <a:pt x="47815" y="188881"/>
                  </a:cubicBezTo>
                  <a:cubicBezTo>
                    <a:pt x="71342" y="215646"/>
                    <a:pt x="105346" y="218884"/>
                    <a:pt x="119919" y="222885"/>
                  </a:cubicBezTo>
                  <a:cubicBezTo>
                    <a:pt x="134493" y="226886"/>
                    <a:pt x="172593" y="262604"/>
                    <a:pt x="178308" y="273939"/>
                  </a:cubicBezTo>
                  <a:lnTo>
                    <a:pt x="200787" y="253651"/>
                  </a:lnTo>
                  <a:lnTo>
                    <a:pt x="217741" y="238316"/>
                  </a:lnTo>
                  <a:lnTo>
                    <a:pt x="226980" y="248031"/>
                  </a:lnTo>
                  <a:lnTo>
                    <a:pt x="277939" y="195167"/>
                  </a:lnTo>
                  <a:lnTo>
                    <a:pt x="74580" y="0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2" name="Forme libre : forme 1501">
              <a:extLst>
                <a:ext uri="{FF2B5EF4-FFF2-40B4-BE49-F238E27FC236}">
                  <a16:creationId xmlns:a16="http://schemas.microsoft.com/office/drawing/2014/main" id="{3060D4D6-8AE2-1DC2-CF7C-B8A9B0CA8A20}"/>
                </a:ext>
              </a:extLst>
            </p:cNvPr>
            <p:cNvSpPr/>
            <p:nvPr/>
          </p:nvSpPr>
          <p:spPr>
            <a:xfrm>
              <a:off x="16153148" y="5426933"/>
              <a:ext cx="770020" cy="887000"/>
            </a:xfrm>
            <a:custGeom>
              <a:avLst/>
              <a:gdLst>
                <a:gd name="connsiteX0" fmla="*/ 755523 w 755523"/>
                <a:gd name="connsiteY0" fmla="*/ 748666 h 870300"/>
                <a:gd name="connsiteX1" fmla="*/ 620935 w 755523"/>
                <a:gd name="connsiteY1" fmla="*/ 870301 h 870300"/>
                <a:gd name="connsiteX2" fmla="*/ 526066 w 755523"/>
                <a:gd name="connsiteY2" fmla="*/ 776289 h 870300"/>
                <a:gd name="connsiteX3" fmla="*/ 505778 w 755523"/>
                <a:gd name="connsiteY3" fmla="*/ 713043 h 870300"/>
                <a:gd name="connsiteX4" fmla="*/ 369570 w 755523"/>
                <a:gd name="connsiteY4" fmla="*/ 557404 h 870300"/>
                <a:gd name="connsiteX5" fmla="*/ 259366 w 755523"/>
                <a:gd name="connsiteY5" fmla="*/ 458535 h 870300"/>
                <a:gd name="connsiteX6" fmla="*/ 0 w 755523"/>
                <a:gd name="connsiteY6" fmla="*/ 28100 h 870300"/>
                <a:gd name="connsiteX7" fmla="*/ 69723 w 755523"/>
                <a:gd name="connsiteY7" fmla="*/ 3811 h 870300"/>
                <a:gd name="connsiteX8" fmla="*/ 178308 w 755523"/>
                <a:gd name="connsiteY8" fmla="*/ 23242 h 870300"/>
                <a:gd name="connsiteX9" fmla="*/ 262605 w 755523"/>
                <a:gd name="connsiteY9" fmla="*/ 3430 h 870300"/>
                <a:gd name="connsiteX10" fmla="*/ 323564 w 755523"/>
                <a:gd name="connsiteY10" fmla="*/ 40197 h 870300"/>
                <a:gd name="connsiteX11" fmla="*/ 755523 w 755523"/>
                <a:gd name="connsiteY11" fmla="*/ 748666 h 87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5523" h="870300">
                  <a:moveTo>
                    <a:pt x="755523" y="748666"/>
                  </a:moveTo>
                  <a:lnTo>
                    <a:pt x="620935" y="870301"/>
                  </a:lnTo>
                  <a:lnTo>
                    <a:pt x="526066" y="776289"/>
                  </a:lnTo>
                  <a:lnTo>
                    <a:pt x="505778" y="713043"/>
                  </a:lnTo>
                  <a:cubicBezTo>
                    <a:pt x="505778" y="713043"/>
                    <a:pt x="406051" y="609316"/>
                    <a:pt x="369570" y="557404"/>
                  </a:cubicBezTo>
                  <a:cubicBezTo>
                    <a:pt x="333089" y="505493"/>
                    <a:pt x="321755" y="482062"/>
                    <a:pt x="259366" y="458535"/>
                  </a:cubicBezTo>
                  <a:cubicBezTo>
                    <a:pt x="196977" y="435008"/>
                    <a:pt x="0" y="28100"/>
                    <a:pt x="0" y="28100"/>
                  </a:cubicBezTo>
                  <a:cubicBezTo>
                    <a:pt x="0" y="28100"/>
                    <a:pt x="29146" y="7050"/>
                    <a:pt x="69723" y="3811"/>
                  </a:cubicBezTo>
                  <a:cubicBezTo>
                    <a:pt x="110300" y="573"/>
                    <a:pt x="178308" y="23242"/>
                    <a:pt x="178308" y="23242"/>
                  </a:cubicBezTo>
                  <a:cubicBezTo>
                    <a:pt x="178308" y="23242"/>
                    <a:pt x="230982" y="-10667"/>
                    <a:pt x="262605" y="3430"/>
                  </a:cubicBezTo>
                  <a:cubicBezTo>
                    <a:pt x="294227" y="17527"/>
                    <a:pt x="323564" y="40197"/>
                    <a:pt x="323564" y="40197"/>
                  </a:cubicBezTo>
                  <a:lnTo>
                    <a:pt x="755523" y="748666"/>
                  </a:lnTo>
                  <a:close/>
                </a:path>
              </a:pathLst>
            </a:custGeom>
            <a:solidFill>
              <a:srgbClr val="95C1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3" name="Forme libre : forme 1502">
              <a:extLst>
                <a:ext uri="{FF2B5EF4-FFF2-40B4-BE49-F238E27FC236}">
                  <a16:creationId xmlns:a16="http://schemas.microsoft.com/office/drawing/2014/main" id="{89575E35-B9DB-7EB5-C194-106764C2A26C}"/>
                </a:ext>
              </a:extLst>
            </p:cNvPr>
            <p:cNvSpPr/>
            <p:nvPr/>
          </p:nvSpPr>
          <p:spPr>
            <a:xfrm>
              <a:off x="13602082" y="1653579"/>
              <a:ext cx="1603605" cy="2269816"/>
            </a:xfrm>
            <a:custGeom>
              <a:avLst/>
              <a:gdLst>
                <a:gd name="connsiteX0" fmla="*/ 14344 w 1573414"/>
                <a:gd name="connsiteY0" fmla="*/ 2227082 h 2227081"/>
                <a:gd name="connsiteX1" fmla="*/ 1199 w 1573414"/>
                <a:gd name="connsiteY1" fmla="*/ 2218509 h 2227081"/>
                <a:gd name="connsiteX2" fmla="*/ 8534 w 1573414"/>
                <a:gd name="connsiteY2" fmla="*/ 2199650 h 2227081"/>
                <a:gd name="connsiteX3" fmla="*/ 434015 w 1573414"/>
                <a:gd name="connsiteY3" fmla="*/ 1972479 h 2227081"/>
                <a:gd name="connsiteX4" fmla="*/ 722813 w 1573414"/>
                <a:gd name="connsiteY4" fmla="*/ 1654058 h 2227081"/>
                <a:gd name="connsiteX5" fmla="*/ 907503 w 1573414"/>
                <a:gd name="connsiteY5" fmla="*/ 1219146 h 2227081"/>
                <a:gd name="connsiteX6" fmla="*/ 987418 w 1573414"/>
                <a:gd name="connsiteY6" fmla="*/ 1102465 h 2227081"/>
                <a:gd name="connsiteX7" fmla="*/ 1217352 w 1573414"/>
                <a:gd name="connsiteY7" fmla="*/ 785092 h 2227081"/>
                <a:gd name="connsiteX8" fmla="*/ 1361751 w 1573414"/>
                <a:gd name="connsiteY8" fmla="*/ 468767 h 2227081"/>
                <a:gd name="connsiteX9" fmla="*/ 1429378 w 1573414"/>
                <a:gd name="connsiteY9" fmla="*/ 271504 h 2227081"/>
                <a:gd name="connsiteX10" fmla="*/ 1450143 w 1573414"/>
                <a:gd name="connsiteY10" fmla="*/ 252835 h 2227081"/>
                <a:gd name="connsiteX11" fmla="*/ 1544726 w 1573414"/>
                <a:gd name="connsiteY11" fmla="*/ 113008 h 2227081"/>
                <a:gd name="connsiteX12" fmla="*/ 1479956 w 1573414"/>
                <a:gd name="connsiteY12" fmla="*/ 26140 h 2227081"/>
                <a:gd name="connsiteX13" fmla="*/ 1476051 w 1573414"/>
                <a:gd name="connsiteY13" fmla="*/ 6328 h 2227081"/>
                <a:gd name="connsiteX14" fmla="*/ 1495862 w 1573414"/>
                <a:gd name="connsiteY14" fmla="*/ 2423 h 2227081"/>
                <a:gd name="connsiteX15" fmla="*/ 1573205 w 1573414"/>
                <a:gd name="connsiteY15" fmla="*/ 111198 h 2227081"/>
                <a:gd name="connsiteX16" fmla="*/ 1469002 w 1573414"/>
                <a:gd name="connsiteY16" fmla="*/ 274362 h 2227081"/>
                <a:gd name="connsiteX17" fmla="*/ 1449095 w 1573414"/>
                <a:gd name="connsiteY17" fmla="*/ 292173 h 2227081"/>
                <a:gd name="connsiteX18" fmla="*/ 1390326 w 1573414"/>
                <a:gd name="connsiteY18" fmla="*/ 469433 h 2227081"/>
                <a:gd name="connsiteX19" fmla="*/ 1238021 w 1573414"/>
                <a:gd name="connsiteY19" fmla="*/ 804809 h 2227081"/>
                <a:gd name="connsiteX20" fmla="*/ 1011135 w 1573414"/>
                <a:gd name="connsiteY20" fmla="*/ 1118372 h 2227081"/>
                <a:gd name="connsiteX21" fmla="*/ 930077 w 1573414"/>
                <a:gd name="connsiteY21" fmla="*/ 1236577 h 2227081"/>
                <a:gd name="connsiteX22" fmla="*/ 749960 w 1573414"/>
                <a:gd name="connsiteY22" fmla="*/ 1662535 h 2227081"/>
                <a:gd name="connsiteX23" fmla="*/ 450303 w 1573414"/>
                <a:gd name="connsiteY23" fmla="*/ 1995815 h 2227081"/>
                <a:gd name="connsiteX24" fmla="*/ 19773 w 1573414"/>
                <a:gd name="connsiteY24" fmla="*/ 2225844 h 2227081"/>
                <a:gd name="connsiteX25" fmla="*/ 14344 w 1573414"/>
                <a:gd name="connsiteY25" fmla="*/ 2227082 h 222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3414" h="2227081">
                  <a:moveTo>
                    <a:pt x="14344" y="2227082"/>
                  </a:moveTo>
                  <a:cubicBezTo>
                    <a:pt x="8819" y="2227082"/>
                    <a:pt x="3581" y="2223843"/>
                    <a:pt x="1199" y="2218509"/>
                  </a:cubicBezTo>
                  <a:cubicBezTo>
                    <a:pt x="-1944" y="2211270"/>
                    <a:pt x="1295" y="2202888"/>
                    <a:pt x="8534" y="2199650"/>
                  </a:cubicBezTo>
                  <a:cubicBezTo>
                    <a:pt x="11201" y="2198412"/>
                    <a:pt x="281425" y="2079825"/>
                    <a:pt x="434015" y="1972479"/>
                  </a:cubicBezTo>
                  <a:cubicBezTo>
                    <a:pt x="597464" y="1857512"/>
                    <a:pt x="691952" y="1753404"/>
                    <a:pt x="722813" y="1654058"/>
                  </a:cubicBezTo>
                  <a:cubicBezTo>
                    <a:pt x="753865" y="1554141"/>
                    <a:pt x="855878" y="1286202"/>
                    <a:pt x="907503" y="1219146"/>
                  </a:cubicBezTo>
                  <a:cubicBezTo>
                    <a:pt x="923219" y="1198668"/>
                    <a:pt x="952937" y="1154091"/>
                    <a:pt x="987418" y="1102465"/>
                  </a:cubicBezTo>
                  <a:cubicBezTo>
                    <a:pt x="1058665" y="995785"/>
                    <a:pt x="1156106" y="849576"/>
                    <a:pt x="1217352" y="785092"/>
                  </a:cubicBezTo>
                  <a:cubicBezTo>
                    <a:pt x="1304124" y="693652"/>
                    <a:pt x="1359464" y="572494"/>
                    <a:pt x="1361751" y="468767"/>
                  </a:cubicBezTo>
                  <a:cubicBezTo>
                    <a:pt x="1364132" y="363611"/>
                    <a:pt x="1373276" y="324939"/>
                    <a:pt x="1429378" y="271504"/>
                  </a:cubicBezTo>
                  <a:cubicBezTo>
                    <a:pt x="1435093" y="265979"/>
                    <a:pt x="1442237" y="259788"/>
                    <a:pt x="1450143" y="252835"/>
                  </a:cubicBezTo>
                  <a:cubicBezTo>
                    <a:pt x="1489195" y="218640"/>
                    <a:pt x="1548155" y="166920"/>
                    <a:pt x="1544726" y="113008"/>
                  </a:cubicBezTo>
                  <a:cubicBezTo>
                    <a:pt x="1542821" y="82909"/>
                    <a:pt x="1521008" y="53762"/>
                    <a:pt x="1479956" y="26140"/>
                  </a:cubicBezTo>
                  <a:cubicBezTo>
                    <a:pt x="1473383" y="21758"/>
                    <a:pt x="1471669" y="12900"/>
                    <a:pt x="1476051" y="6328"/>
                  </a:cubicBezTo>
                  <a:cubicBezTo>
                    <a:pt x="1480432" y="-244"/>
                    <a:pt x="1489290" y="-1959"/>
                    <a:pt x="1495862" y="2423"/>
                  </a:cubicBezTo>
                  <a:cubicBezTo>
                    <a:pt x="1544630" y="35189"/>
                    <a:pt x="1570729" y="71765"/>
                    <a:pt x="1573205" y="111198"/>
                  </a:cubicBezTo>
                  <a:cubicBezTo>
                    <a:pt x="1577587" y="179112"/>
                    <a:pt x="1512245" y="236452"/>
                    <a:pt x="1469002" y="274362"/>
                  </a:cubicBezTo>
                  <a:cubicBezTo>
                    <a:pt x="1461477" y="280934"/>
                    <a:pt x="1454619" y="286935"/>
                    <a:pt x="1449095" y="292173"/>
                  </a:cubicBezTo>
                  <a:cubicBezTo>
                    <a:pt x="1402041" y="337036"/>
                    <a:pt x="1392707" y="365135"/>
                    <a:pt x="1390326" y="469433"/>
                  </a:cubicBezTo>
                  <a:cubicBezTo>
                    <a:pt x="1387849" y="579924"/>
                    <a:pt x="1329461" y="708511"/>
                    <a:pt x="1238021" y="804809"/>
                  </a:cubicBezTo>
                  <a:cubicBezTo>
                    <a:pt x="1178489" y="867483"/>
                    <a:pt x="1081811" y="1012454"/>
                    <a:pt x="1011135" y="1118372"/>
                  </a:cubicBezTo>
                  <a:cubicBezTo>
                    <a:pt x="974940" y="1172569"/>
                    <a:pt x="946460" y="1215336"/>
                    <a:pt x="930077" y="1236577"/>
                  </a:cubicBezTo>
                  <a:cubicBezTo>
                    <a:pt x="883977" y="1296489"/>
                    <a:pt x="784345" y="1552235"/>
                    <a:pt x="749960" y="1662535"/>
                  </a:cubicBezTo>
                  <a:cubicBezTo>
                    <a:pt x="717098" y="1768072"/>
                    <a:pt x="619086" y="1877133"/>
                    <a:pt x="450303" y="1995815"/>
                  </a:cubicBezTo>
                  <a:cubicBezTo>
                    <a:pt x="295236" y="2104781"/>
                    <a:pt x="22535" y="2224606"/>
                    <a:pt x="19773" y="2225844"/>
                  </a:cubicBezTo>
                  <a:cubicBezTo>
                    <a:pt x="18154" y="2226701"/>
                    <a:pt x="16249" y="2227082"/>
                    <a:pt x="14344" y="2227082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4" name="Forme libre : forme 1503">
              <a:extLst>
                <a:ext uri="{FF2B5EF4-FFF2-40B4-BE49-F238E27FC236}">
                  <a16:creationId xmlns:a16="http://schemas.microsoft.com/office/drawing/2014/main" id="{5163ABB8-3ED8-D48A-9B6C-39A7649F4E56}"/>
                </a:ext>
              </a:extLst>
            </p:cNvPr>
            <p:cNvSpPr/>
            <p:nvPr/>
          </p:nvSpPr>
          <p:spPr>
            <a:xfrm>
              <a:off x="14971254" y="1913020"/>
              <a:ext cx="1751053" cy="373353"/>
            </a:xfrm>
            <a:custGeom>
              <a:avLst/>
              <a:gdLst>
                <a:gd name="connsiteX0" fmla="*/ 89412 w 1718085"/>
                <a:gd name="connsiteY0" fmla="*/ 366325 h 366324"/>
                <a:gd name="connsiteX1" fmla="*/ 3497 w 1718085"/>
                <a:gd name="connsiteY1" fmla="*/ 354609 h 366324"/>
                <a:gd name="connsiteX2" fmla="*/ 163 w 1718085"/>
                <a:gd name="connsiteY2" fmla="*/ 348798 h 366324"/>
                <a:gd name="connsiteX3" fmla="*/ 5973 w 1718085"/>
                <a:gd name="connsiteY3" fmla="*/ 345465 h 366324"/>
                <a:gd name="connsiteX4" fmla="*/ 144753 w 1718085"/>
                <a:gd name="connsiteY4" fmla="*/ 345941 h 366324"/>
                <a:gd name="connsiteX5" fmla="*/ 209999 w 1718085"/>
                <a:gd name="connsiteY5" fmla="*/ 299078 h 366324"/>
                <a:gd name="connsiteX6" fmla="*/ 302296 w 1718085"/>
                <a:gd name="connsiteY6" fmla="*/ 241547 h 366324"/>
                <a:gd name="connsiteX7" fmla="*/ 339920 w 1718085"/>
                <a:gd name="connsiteY7" fmla="*/ 216401 h 366324"/>
                <a:gd name="connsiteX8" fmla="*/ 458697 w 1718085"/>
                <a:gd name="connsiteY8" fmla="*/ 163728 h 366324"/>
                <a:gd name="connsiteX9" fmla="*/ 555661 w 1718085"/>
                <a:gd name="connsiteY9" fmla="*/ 162489 h 366324"/>
                <a:gd name="connsiteX10" fmla="*/ 639100 w 1718085"/>
                <a:gd name="connsiteY10" fmla="*/ 163251 h 366324"/>
                <a:gd name="connsiteX11" fmla="*/ 728349 w 1718085"/>
                <a:gd name="connsiteY11" fmla="*/ 152012 h 366324"/>
                <a:gd name="connsiteX12" fmla="*/ 817599 w 1718085"/>
                <a:gd name="connsiteY12" fmla="*/ 144583 h 366324"/>
                <a:gd name="connsiteX13" fmla="*/ 850079 w 1718085"/>
                <a:gd name="connsiteY13" fmla="*/ 162871 h 366324"/>
                <a:gd name="connsiteX14" fmla="*/ 900180 w 1718085"/>
                <a:gd name="connsiteY14" fmla="*/ 164775 h 366324"/>
                <a:gd name="connsiteX15" fmla="*/ 980952 w 1718085"/>
                <a:gd name="connsiteY15" fmla="*/ 164966 h 366324"/>
                <a:gd name="connsiteX16" fmla="*/ 983715 w 1718085"/>
                <a:gd name="connsiteY16" fmla="*/ 166871 h 366324"/>
                <a:gd name="connsiteX17" fmla="*/ 1011337 w 1718085"/>
                <a:gd name="connsiteY17" fmla="*/ 172205 h 366324"/>
                <a:gd name="connsiteX18" fmla="*/ 1050675 w 1718085"/>
                <a:gd name="connsiteY18" fmla="*/ 187540 h 366324"/>
                <a:gd name="connsiteX19" fmla="*/ 1088299 w 1718085"/>
                <a:gd name="connsiteY19" fmla="*/ 204495 h 366324"/>
                <a:gd name="connsiteX20" fmla="*/ 1113731 w 1718085"/>
                <a:gd name="connsiteY20" fmla="*/ 214020 h 366324"/>
                <a:gd name="connsiteX21" fmla="*/ 1159832 w 1718085"/>
                <a:gd name="connsiteY21" fmla="*/ 248691 h 366324"/>
                <a:gd name="connsiteX22" fmla="*/ 1186026 w 1718085"/>
                <a:gd name="connsiteY22" fmla="*/ 234117 h 366324"/>
                <a:gd name="connsiteX23" fmla="*/ 1247843 w 1718085"/>
                <a:gd name="connsiteY23" fmla="*/ 210114 h 366324"/>
                <a:gd name="connsiteX24" fmla="*/ 1248891 w 1718085"/>
                <a:gd name="connsiteY24" fmla="*/ 210496 h 366324"/>
                <a:gd name="connsiteX25" fmla="*/ 1249653 w 1718085"/>
                <a:gd name="connsiteY25" fmla="*/ 211353 h 366324"/>
                <a:gd name="connsiteX26" fmla="*/ 1277180 w 1718085"/>
                <a:gd name="connsiteY26" fmla="*/ 230117 h 366324"/>
                <a:gd name="connsiteX27" fmla="*/ 1293658 w 1718085"/>
                <a:gd name="connsiteY27" fmla="*/ 220973 h 366324"/>
                <a:gd name="connsiteX28" fmla="*/ 1322328 w 1718085"/>
                <a:gd name="connsiteY28" fmla="*/ 209829 h 366324"/>
                <a:gd name="connsiteX29" fmla="*/ 1356047 w 1718085"/>
                <a:gd name="connsiteY29" fmla="*/ 216782 h 366324"/>
                <a:gd name="connsiteX30" fmla="*/ 1367191 w 1718085"/>
                <a:gd name="connsiteY30" fmla="*/ 209162 h 366324"/>
                <a:gd name="connsiteX31" fmla="*/ 1387003 w 1718085"/>
                <a:gd name="connsiteY31" fmla="*/ 196970 h 366324"/>
                <a:gd name="connsiteX32" fmla="*/ 1420531 w 1718085"/>
                <a:gd name="connsiteY32" fmla="*/ 177920 h 366324"/>
                <a:gd name="connsiteX33" fmla="*/ 1434818 w 1718085"/>
                <a:gd name="connsiteY33" fmla="*/ 156489 h 366324"/>
                <a:gd name="connsiteX34" fmla="*/ 1444725 w 1718085"/>
                <a:gd name="connsiteY34" fmla="*/ 145154 h 366324"/>
                <a:gd name="connsiteX35" fmla="*/ 1449677 w 1718085"/>
                <a:gd name="connsiteY35" fmla="*/ 144392 h 366324"/>
                <a:gd name="connsiteX36" fmla="*/ 1462346 w 1718085"/>
                <a:gd name="connsiteY36" fmla="*/ 134486 h 366324"/>
                <a:gd name="connsiteX37" fmla="*/ 1480729 w 1718085"/>
                <a:gd name="connsiteY37" fmla="*/ 122008 h 366324"/>
                <a:gd name="connsiteX38" fmla="*/ 1482349 w 1718085"/>
                <a:gd name="connsiteY38" fmla="*/ 122389 h 366324"/>
                <a:gd name="connsiteX39" fmla="*/ 1494064 w 1718085"/>
                <a:gd name="connsiteY39" fmla="*/ 113245 h 366324"/>
                <a:gd name="connsiteX40" fmla="*/ 1521210 w 1718085"/>
                <a:gd name="connsiteY40" fmla="*/ 102387 h 366324"/>
                <a:gd name="connsiteX41" fmla="*/ 1539689 w 1718085"/>
                <a:gd name="connsiteY41" fmla="*/ 91909 h 366324"/>
                <a:gd name="connsiteX42" fmla="*/ 1568074 w 1718085"/>
                <a:gd name="connsiteY42" fmla="*/ 79717 h 366324"/>
                <a:gd name="connsiteX43" fmla="*/ 1577789 w 1718085"/>
                <a:gd name="connsiteY43" fmla="*/ 84384 h 366324"/>
                <a:gd name="connsiteX44" fmla="*/ 1594553 w 1718085"/>
                <a:gd name="connsiteY44" fmla="*/ 88575 h 366324"/>
                <a:gd name="connsiteX45" fmla="*/ 1627795 w 1718085"/>
                <a:gd name="connsiteY45" fmla="*/ 70573 h 366324"/>
                <a:gd name="connsiteX46" fmla="*/ 1642273 w 1718085"/>
                <a:gd name="connsiteY46" fmla="*/ 36950 h 366324"/>
                <a:gd name="connsiteX47" fmla="*/ 1711043 w 1718085"/>
                <a:gd name="connsiteY47" fmla="*/ 564 h 366324"/>
                <a:gd name="connsiteX48" fmla="*/ 1717521 w 1718085"/>
                <a:gd name="connsiteY48" fmla="*/ 2565 h 366324"/>
                <a:gd name="connsiteX49" fmla="*/ 1715520 w 1718085"/>
                <a:gd name="connsiteY49" fmla="*/ 9042 h 366324"/>
                <a:gd name="connsiteX50" fmla="*/ 1646464 w 1718085"/>
                <a:gd name="connsiteY50" fmla="*/ 45618 h 366324"/>
                <a:gd name="connsiteX51" fmla="*/ 1637130 w 1718085"/>
                <a:gd name="connsiteY51" fmla="*/ 72002 h 366324"/>
                <a:gd name="connsiteX52" fmla="*/ 1636939 w 1718085"/>
                <a:gd name="connsiteY52" fmla="*/ 72954 h 366324"/>
                <a:gd name="connsiteX53" fmla="*/ 1596839 w 1718085"/>
                <a:gd name="connsiteY53" fmla="*/ 97815 h 366324"/>
                <a:gd name="connsiteX54" fmla="*/ 1572931 w 1718085"/>
                <a:gd name="connsiteY54" fmla="*/ 92767 h 366324"/>
                <a:gd name="connsiteX55" fmla="*/ 1564930 w 1718085"/>
                <a:gd name="connsiteY55" fmla="*/ 88861 h 366324"/>
                <a:gd name="connsiteX56" fmla="*/ 1544927 w 1718085"/>
                <a:gd name="connsiteY56" fmla="*/ 99910 h 366324"/>
                <a:gd name="connsiteX57" fmla="*/ 1517781 w 1718085"/>
                <a:gd name="connsiteY57" fmla="*/ 111531 h 366324"/>
                <a:gd name="connsiteX58" fmla="*/ 1502732 w 1718085"/>
                <a:gd name="connsiteY58" fmla="*/ 116865 h 366324"/>
                <a:gd name="connsiteX59" fmla="*/ 1482063 w 1718085"/>
                <a:gd name="connsiteY59" fmla="*/ 132105 h 366324"/>
                <a:gd name="connsiteX60" fmla="*/ 1478158 w 1718085"/>
                <a:gd name="connsiteY60" fmla="*/ 131438 h 366324"/>
                <a:gd name="connsiteX61" fmla="*/ 1471204 w 1718085"/>
                <a:gd name="connsiteY61" fmla="*/ 137725 h 366324"/>
                <a:gd name="connsiteX62" fmla="*/ 1450535 w 1718085"/>
                <a:gd name="connsiteY62" fmla="*/ 154108 h 366324"/>
                <a:gd name="connsiteX63" fmla="*/ 1446630 w 1718085"/>
                <a:gd name="connsiteY63" fmla="*/ 154679 h 366324"/>
                <a:gd name="connsiteX64" fmla="*/ 1443487 w 1718085"/>
                <a:gd name="connsiteY64" fmla="*/ 160394 h 366324"/>
                <a:gd name="connsiteX65" fmla="*/ 1427008 w 1718085"/>
                <a:gd name="connsiteY65" fmla="*/ 185064 h 366324"/>
                <a:gd name="connsiteX66" fmla="*/ 1390051 w 1718085"/>
                <a:gd name="connsiteY66" fmla="*/ 206304 h 366324"/>
                <a:gd name="connsiteX67" fmla="*/ 1372620 w 1718085"/>
                <a:gd name="connsiteY67" fmla="*/ 217163 h 366324"/>
                <a:gd name="connsiteX68" fmla="*/ 1360143 w 1718085"/>
                <a:gd name="connsiteY68" fmla="*/ 225545 h 366324"/>
                <a:gd name="connsiteX69" fmla="*/ 1319280 w 1718085"/>
                <a:gd name="connsiteY69" fmla="*/ 219163 h 366324"/>
                <a:gd name="connsiteX70" fmla="*/ 1298992 w 1718085"/>
                <a:gd name="connsiteY70" fmla="*/ 229164 h 366324"/>
                <a:gd name="connsiteX71" fmla="*/ 1278513 w 1718085"/>
                <a:gd name="connsiteY71" fmla="*/ 239833 h 366324"/>
                <a:gd name="connsiteX72" fmla="*/ 1243557 w 1718085"/>
                <a:gd name="connsiteY72" fmla="*/ 219068 h 366324"/>
                <a:gd name="connsiteX73" fmla="*/ 1191074 w 1718085"/>
                <a:gd name="connsiteY73" fmla="*/ 242595 h 366324"/>
                <a:gd name="connsiteX74" fmla="*/ 1162308 w 1718085"/>
                <a:gd name="connsiteY74" fmla="*/ 258311 h 366324"/>
                <a:gd name="connsiteX75" fmla="*/ 1106206 w 1718085"/>
                <a:gd name="connsiteY75" fmla="*/ 220401 h 366324"/>
                <a:gd name="connsiteX76" fmla="*/ 1086775 w 1718085"/>
                <a:gd name="connsiteY76" fmla="*/ 214305 h 366324"/>
                <a:gd name="connsiteX77" fmla="*/ 1042770 w 1718085"/>
                <a:gd name="connsiteY77" fmla="*/ 193350 h 366324"/>
                <a:gd name="connsiteX78" fmla="*/ 1011432 w 1718085"/>
                <a:gd name="connsiteY78" fmla="*/ 182016 h 366324"/>
                <a:gd name="connsiteX79" fmla="*/ 978381 w 1718085"/>
                <a:gd name="connsiteY79" fmla="*/ 175062 h 366324"/>
                <a:gd name="connsiteX80" fmla="*/ 975523 w 1718085"/>
                <a:gd name="connsiteY80" fmla="*/ 173158 h 366324"/>
                <a:gd name="connsiteX81" fmla="*/ 906276 w 1718085"/>
                <a:gd name="connsiteY81" fmla="*/ 172300 h 366324"/>
                <a:gd name="connsiteX82" fmla="*/ 844650 w 1718085"/>
                <a:gd name="connsiteY82" fmla="*/ 171062 h 366324"/>
                <a:gd name="connsiteX83" fmla="*/ 813789 w 1718085"/>
                <a:gd name="connsiteY83" fmla="*/ 153631 h 366324"/>
                <a:gd name="connsiteX84" fmla="*/ 730540 w 1718085"/>
                <a:gd name="connsiteY84" fmla="*/ 161537 h 366324"/>
                <a:gd name="connsiteX85" fmla="*/ 637195 w 1718085"/>
                <a:gd name="connsiteY85" fmla="*/ 172967 h 366324"/>
                <a:gd name="connsiteX86" fmla="*/ 556232 w 1718085"/>
                <a:gd name="connsiteY86" fmla="*/ 172300 h 366324"/>
                <a:gd name="connsiteX87" fmla="*/ 457649 w 1718085"/>
                <a:gd name="connsiteY87" fmla="*/ 173538 h 366324"/>
                <a:gd name="connsiteX88" fmla="*/ 346016 w 1718085"/>
                <a:gd name="connsiteY88" fmla="*/ 223926 h 366324"/>
                <a:gd name="connsiteX89" fmla="*/ 302772 w 1718085"/>
                <a:gd name="connsiteY89" fmla="*/ 251358 h 366324"/>
                <a:gd name="connsiteX90" fmla="*/ 215523 w 1718085"/>
                <a:gd name="connsiteY90" fmla="*/ 306888 h 366324"/>
                <a:gd name="connsiteX91" fmla="*/ 149039 w 1718085"/>
                <a:gd name="connsiteY91" fmla="*/ 354513 h 366324"/>
                <a:gd name="connsiteX92" fmla="*/ 89412 w 1718085"/>
                <a:gd name="connsiteY92" fmla="*/ 366325 h 366324"/>
                <a:gd name="connsiteX93" fmla="*/ 1627986 w 1718085"/>
                <a:gd name="connsiteY93" fmla="*/ 70097 h 366324"/>
                <a:gd name="connsiteX94" fmla="*/ 1627986 w 1718085"/>
                <a:gd name="connsiteY94" fmla="*/ 70097 h 366324"/>
                <a:gd name="connsiteX95" fmla="*/ 1627986 w 1718085"/>
                <a:gd name="connsiteY95" fmla="*/ 70097 h 36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718085" h="366324">
                  <a:moveTo>
                    <a:pt x="89412" y="366325"/>
                  </a:moveTo>
                  <a:cubicBezTo>
                    <a:pt x="47693" y="366325"/>
                    <a:pt x="6164" y="355275"/>
                    <a:pt x="3497" y="354609"/>
                  </a:cubicBezTo>
                  <a:cubicBezTo>
                    <a:pt x="925" y="353942"/>
                    <a:pt x="-504" y="351275"/>
                    <a:pt x="163" y="348798"/>
                  </a:cubicBezTo>
                  <a:cubicBezTo>
                    <a:pt x="830" y="346227"/>
                    <a:pt x="3497" y="344798"/>
                    <a:pt x="5973" y="345465"/>
                  </a:cubicBezTo>
                  <a:cubicBezTo>
                    <a:pt x="6926" y="345750"/>
                    <a:pt x="100747" y="370611"/>
                    <a:pt x="144753" y="345941"/>
                  </a:cubicBezTo>
                  <a:cubicBezTo>
                    <a:pt x="162945" y="335654"/>
                    <a:pt x="186948" y="317080"/>
                    <a:pt x="209999" y="299078"/>
                  </a:cubicBezTo>
                  <a:cubicBezTo>
                    <a:pt x="247051" y="270313"/>
                    <a:pt x="282008" y="243071"/>
                    <a:pt x="302296" y="241547"/>
                  </a:cubicBezTo>
                  <a:cubicBezTo>
                    <a:pt x="312202" y="240785"/>
                    <a:pt x="325061" y="229546"/>
                    <a:pt x="339920" y="216401"/>
                  </a:cubicBezTo>
                  <a:cubicBezTo>
                    <a:pt x="367638" y="192112"/>
                    <a:pt x="405547" y="158870"/>
                    <a:pt x="458697" y="163728"/>
                  </a:cubicBezTo>
                  <a:cubicBezTo>
                    <a:pt x="497844" y="167252"/>
                    <a:pt x="528515" y="164775"/>
                    <a:pt x="555661" y="162489"/>
                  </a:cubicBezTo>
                  <a:cubicBezTo>
                    <a:pt x="584807" y="160108"/>
                    <a:pt x="610049" y="158013"/>
                    <a:pt x="639100" y="163251"/>
                  </a:cubicBezTo>
                  <a:cubicBezTo>
                    <a:pt x="665199" y="168014"/>
                    <a:pt x="697298" y="159822"/>
                    <a:pt x="728349" y="152012"/>
                  </a:cubicBezTo>
                  <a:cubicBezTo>
                    <a:pt x="762544" y="143344"/>
                    <a:pt x="794834" y="135153"/>
                    <a:pt x="817599" y="144583"/>
                  </a:cubicBezTo>
                  <a:cubicBezTo>
                    <a:pt x="830934" y="150107"/>
                    <a:pt x="841125" y="156870"/>
                    <a:pt x="850079" y="162871"/>
                  </a:cubicBezTo>
                  <a:cubicBezTo>
                    <a:pt x="869034" y="175539"/>
                    <a:pt x="879511" y="182492"/>
                    <a:pt x="900180" y="164775"/>
                  </a:cubicBezTo>
                  <a:cubicBezTo>
                    <a:pt x="935518" y="134486"/>
                    <a:pt x="959616" y="150679"/>
                    <a:pt x="980952" y="164966"/>
                  </a:cubicBezTo>
                  <a:lnTo>
                    <a:pt x="983715" y="166871"/>
                  </a:lnTo>
                  <a:cubicBezTo>
                    <a:pt x="992097" y="172396"/>
                    <a:pt x="1001431" y="172300"/>
                    <a:pt x="1011337" y="172205"/>
                  </a:cubicBezTo>
                  <a:cubicBezTo>
                    <a:pt x="1024577" y="172014"/>
                    <a:pt x="1039626" y="171824"/>
                    <a:pt x="1050675" y="187540"/>
                  </a:cubicBezTo>
                  <a:cubicBezTo>
                    <a:pt x="1059534" y="200113"/>
                    <a:pt x="1074774" y="202495"/>
                    <a:pt x="1088299" y="204495"/>
                  </a:cubicBezTo>
                  <a:cubicBezTo>
                    <a:pt x="1099158" y="206114"/>
                    <a:pt x="1108587" y="207543"/>
                    <a:pt x="1113731" y="214020"/>
                  </a:cubicBezTo>
                  <a:cubicBezTo>
                    <a:pt x="1141830" y="249072"/>
                    <a:pt x="1155260" y="249929"/>
                    <a:pt x="1159832" y="248691"/>
                  </a:cubicBezTo>
                  <a:cubicBezTo>
                    <a:pt x="1165261" y="247167"/>
                    <a:pt x="1175358" y="240880"/>
                    <a:pt x="1186026" y="234117"/>
                  </a:cubicBezTo>
                  <a:cubicBezTo>
                    <a:pt x="1208124" y="220306"/>
                    <a:pt x="1233174" y="204590"/>
                    <a:pt x="1247843" y="210114"/>
                  </a:cubicBezTo>
                  <a:lnTo>
                    <a:pt x="1248891" y="210496"/>
                  </a:lnTo>
                  <a:lnTo>
                    <a:pt x="1249653" y="211353"/>
                  </a:lnTo>
                  <a:cubicBezTo>
                    <a:pt x="1257178" y="219449"/>
                    <a:pt x="1270894" y="231070"/>
                    <a:pt x="1277180" y="230117"/>
                  </a:cubicBezTo>
                  <a:cubicBezTo>
                    <a:pt x="1280990" y="229546"/>
                    <a:pt x="1287753" y="224973"/>
                    <a:pt x="1293658" y="220973"/>
                  </a:cubicBezTo>
                  <a:cubicBezTo>
                    <a:pt x="1304136" y="213829"/>
                    <a:pt x="1314042" y="207162"/>
                    <a:pt x="1322328" y="209829"/>
                  </a:cubicBezTo>
                  <a:cubicBezTo>
                    <a:pt x="1347379" y="218020"/>
                    <a:pt x="1354237" y="217734"/>
                    <a:pt x="1356047" y="216782"/>
                  </a:cubicBezTo>
                  <a:cubicBezTo>
                    <a:pt x="1358333" y="215639"/>
                    <a:pt x="1362809" y="212400"/>
                    <a:pt x="1367191" y="209162"/>
                  </a:cubicBezTo>
                  <a:cubicBezTo>
                    <a:pt x="1376335" y="202495"/>
                    <a:pt x="1382622" y="198018"/>
                    <a:pt x="1387003" y="196970"/>
                  </a:cubicBezTo>
                  <a:cubicBezTo>
                    <a:pt x="1394337" y="195160"/>
                    <a:pt x="1405196" y="192493"/>
                    <a:pt x="1420531" y="177920"/>
                  </a:cubicBezTo>
                  <a:cubicBezTo>
                    <a:pt x="1429199" y="169633"/>
                    <a:pt x="1432437" y="162013"/>
                    <a:pt x="1434818" y="156489"/>
                  </a:cubicBezTo>
                  <a:cubicBezTo>
                    <a:pt x="1437010" y="151250"/>
                    <a:pt x="1439105" y="146392"/>
                    <a:pt x="1444725" y="145154"/>
                  </a:cubicBezTo>
                  <a:cubicBezTo>
                    <a:pt x="1446344" y="144773"/>
                    <a:pt x="1447963" y="144583"/>
                    <a:pt x="1449677" y="144392"/>
                  </a:cubicBezTo>
                  <a:cubicBezTo>
                    <a:pt x="1455488" y="143725"/>
                    <a:pt x="1459393" y="143344"/>
                    <a:pt x="1462346" y="134486"/>
                  </a:cubicBezTo>
                  <a:cubicBezTo>
                    <a:pt x="1467013" y="120579"/>
                    <a:pt x="1474252" y="120389"/>
                    <a:pt x="1480729" y="122008"/>
                  </a:cubicBezTo>
                  <a:cubicBezTo>
                    <a:pt x="1481300" y="122104"/>
                    <a:pt x="1482063" y="122294"/>
                    <a:pt x="1482349" y="122389"/>
                  </a:cubicBezTo>
                  <a:cubicBezTo>
                    <a:pt x="1485396" y="122389"/>
                    <a:pt x="1491016" y="121246"/>
                    <a:pt x="1494064" y="113245"/>
                  </a:cubicBezTo>
                  <a:cubicBezTo>
                    <a:pt x="1496731" y="106483"/>
                    <a:pt x="1503685" y="96005"/>
                    <a:pt x="1521210" y="102387"/>
                  </a:cubicBezTo>
                  <a:cubicBezTo>
                    <a:pt x="1523973" y="102577"/>
                    <a:pt x="1533783" y="95910"/>
                    <a:pt x="1539689" y="91909"/>
                  </a:cubicBezTo>
                  <a:cubicBezTo>
                    <a:pt x="1551119" y="84099"/>
                    <a:pt x="1560930" y="77336"/>
                    <a:pt x="1568074" y="79717"/>
                  </a:cubicBezTo>
                  <a:cubicBezTo>
                    <a:pt x="1571598" y="80955"/>
                    <a:pt x="1574741" y="82670"/>
                    <a:pt x="1577789" y="84384"/>
                  </a:cubicBezTo>
                  <a:cubicBezTo>
                    <a:pt x="1583599" y="87623"/>
                    <a:pt x="1588171" y="90195"/>
                    <a:pt x="1594553" y="88575"/>
                  </a:cubicBezTo>
                  <a:cubicBezTo>
                    <a:pt x="1605697" y="85623"/>
                    <a:pt x="1624747" y="74097"/>
                    <a:pt x="1627795" y="70573"/>
                  </a:cubicBezTo>
                  <a:cubicBezTo>
                    <a:pt x="1631129" y="50666"/>
                    <a:pt x="1635701" y="40284"/>
                    <a:pt x="1642273" y="36950"/>
                  </a:cubicBezTo>
                  <a:cubicBezTo>
                    <a:pt x="1650179" y="32950"/>
                    <a:pt x="1710472" y="850"/>
                    <a:pt x="1711043" y="564"/>
                  </a:cubicBezTo>
                  <a:cubicBezTo>
                    <a:pt x="1713330" y="-674"/>
                    <a:pt x="1716283" y="183"/>
                    <a:pt x="1717521" y="2565"/>
                  </a:cubicBezTo>
                  <a:cubicBezTo>
                    <a:pt x="1718759" y="4851"/>
                    <a:pt x="1717902" y="7804"/>
                    <a:pt x="1715520" y="9042"/>
                  </a:cubicBezTo>
                  <a:cubicBezTo>
                    <a:pt x="1713044" y="10375"/>
                    <a:pt x="1654560" y="41522"/>
                    <a:pt x="1646464" y="45618"/>
                  </a:cubicBezTo>
                  <a:cubicBezTo>
                    <a:pt x="1645226" y="46284"/>
                    <a:pt x="1640749" y="49999"/>
                    <a:pt x="1637130" y="72002"/>
                  </a:cubicBezTo>
                  <a:lnTo>
                    <a:pt x="1636939" y="72954"/>
                  </a:lnTo>
                  <a:cubicBezTo>
                    <a:pt x="1635510" y="81146"/>
                    <a:pt x="1606078" y="95338"/>
                    <a:pt x="1596839" y="97815"/>
                  </a:cubicBezTo>
                  <a:cubicBezTo>
                    <a:pt x="1586742" y="100482"/>
                    <a:pt x="1579408" y="96386"/>
                    <a:pt x="1572931" y="92767"/>
                  </a:cubicBezTo>
                  <a:cubicBezTo>
                    <a:pt x="1570169" y="91242"/>
                    <a:pt x="1567597" y="89718"/>
                    <a:pt x="1564930" y="88861"/>
                  </a:cubicBezTo>
                  <a:cubicBezTo>
                    <a:pt x="1561691" y="88099"/>
                    <a:pt x="1550833" y="95814"/>
                    <a:pt x="1544927" y="99910"/>
                  </a:cubicBezTo>
                  <a:cubicBezTo>
                    <a:pt x="1532260" y="108673"/>
                    <a:pt x="1524163" y="113817"/>
                    <a:pt x="1517781" y="111531"/>
                  </a:cubicBezTo>
                  <a:cubicBezTo>
                    <a:pt x="1507780" y="107911"/>
                    <a:pt x="1504637" y="111912"/>
                    <a:pt x="1502732" y="116865"/>
                  </a:cubicBezTo>
                  <a:cubicBezTo>
                    <a:pt x="1497302" y="130962"/>
                    <a:pt x="1485587" y="132105"/>
                    <a:pt x="1482063" y="132105"/>
                  </a:cubicBezTo>
                  <a:cubicBezTo>
                    <a:pt x="1480634" y="132105"/>
                    <a:pt x="1479301" y="131724"/>
                    <a:pt x="1478158" y="131438"/>
                  </a:cubicBezTo>
                  <a:cubicBezTo>
                    <a:pt x="1475110" y="130676"/>
                    <a:pt x="1473681" y="130295"/>
                    <a:pt x="1471204" y="137725"/>
                  </a:cubicBezTo>
                  <a:cubicBezTo>
                    <a:pt x="1466346" y="152393"/>
                    <a:pt x="1457203" y="153346"/>
                    <a:pt x="1450535" y="154108"/>
                  </a:cubicBezTo>
                  <a:cubicBezTo>
                    <a:pt x="1449201" y="154298"/>
                    <a:pt x="1447868" y="154393"/>
                    <a:pt x="1446630" y="154679"/>
                  </a:cubicBezTo>
                  <a:cubicBezTo>
                    <a:pt x="1445772" y="154870"/>
                    <a:pt x="1444629" y="157727"/>
                    <a:pt x="1443487" y="160394"/>
                  </a:cubicBezTo>
                  <a:cubicBezTo>
                    <a:pt x="1441010" y="166395"/>
                    <a:pt x="1437200" y="175348"/>
                    <a:pt x="1427008" y="185064"/>
                  </a:cubicBezTo>
                  <a:cubicBezTo>
                    <a:pt x="1409863" y="201447"/>
                    <a:pt x="1397004" y="204590"/>
                    <a:pt x="1390051" y="206304"/>
                  </a:cubicBezTo>
                  <a:cubicBezTo>
                    <a:pt x="1386241" y="207257"/>
                    <a:pt x="1378050" y="213258"/>
                    <a:pt x="1372620" y="217163"/>
                  </a:cubicBezTo>
                  <a:cubicBezTo>
                    <a:pt x="1367572" y="220878"/>
                    <a:pt x="1363095" y="224116"/>
                    <a:pt x="1360143" y="225545"/>
                  </a:cubicBezTo>
                  <a:cubicBezTo>
                    <a:pt x="1353190" y="229069"/>
                    <a:pt x="1338807" y="225450"/>
                    <a:pt x="1319280" y="219163"/>
                  </a:cubicBezTo>
                  <a:cubicBezTo>
                    <a:pt x="1315566" y="217925"/>
                    <a:pt x="1305564" y="224688"/>
                    <a:pt x="1298992" y="229164"/>
                  </a:cubicBezTo>
                  <a:cubicBezTo>
                    <a:pt x="1291563" y="234213"/>
                    <a:pt x="1284514" y="238975"/>
                    <a:pt x="1278513" y="239833"/>
                  </a:cubicBezTo>
                  <a:cubicBezTo>
                    <a:pt x="1266036" y="241547"/>
                    <a:pt x="1248700" y="224497"/>
                    <a:pt x="1243557" y="219068"/>
                  </a:cubicBezTo>
                  <a:cubicBezTo>
                    <a:pt x="1232698" y="216401"/>
                    <a:pt x="1208695" y="231450"/>
                    <a:pt x="1191074" y="242595"/>
                  </a:cubicBezTo>
                  <a:cubicBezTo>
                    <a:pt x="1179263" y="250024"/>
                    <a:pt x="1169071" y="256406"/>
                    <a:pt x="1162308" y="258311"/>
                  </a:cubicBezTo>
                  <a:cubicBezTo>
                    <a:pt x="1148116" y="262312"/>
                    <a:pt x="1129828" y="249834"/>
                    <a:pt x="1106206" y="220401"/>
                  </a:cubicBezTo>
                  <a:cubicBezTo>
                    <a:pt x="1103349" y="216877"/>
                    <a:pt x="1095348" y="215639"/>
                    <a:pt x="1086775" y="214305"/>
                  </a:cubicBezTo>
                  <a:cubicBezTo>
                    <a:pt x="1072107" y="212115"/>
                    <a:pt x="1053914" y="209352"/>
                    <a:pt x="1042770" y="193350"/>
                  </a:cubicBezTo>
                  <a:cubicBezTo>
                    <a:pt x="1034673" y="181730"/>
                    <a:pt x="1024386" y="181921"/>
                    <a:pt x="1011432" y="182016"/>
                  </a:cubicBezTo>
                  <a:cubicBezTo>
                    <a:pt x="1001050" y="182111"/>
                    <a:pt x="989239" y="182301"/>
                    <a:pt x="978381" y="175062"/>
                  </a:cubicBezTo>
                  <a:lnTo>
                    <a:pt x="975523" y="173158"/>
                  </a:lnTo>
                  <a:cubicBezTo>
                    <a:pt x="954378" y="158965"/>
                    <a:pt x="936090" y="146678"/>
                    <a:pt x="906276" y="172300"/>
                  </a:cubicBezTo>
                  <a:cubicBezTo>
                    <a:pt x="880082" y="194779"/>
                    <a:pt x="864462" y="184302"/>
                    <a:pt x="844650" y="171062"/>
                  </a:cubicBezTo>
                  <a:cubicBezTo>
                    <a:pt x="835982" y="165252"/>
                    <a:pt x="826266" y="158775"/>
                    <a:pt x="813789" y="153631"/>
                  </a:cubicBezTo>
                  <a:cubicBezTo>
                    <a:pt x="793977" y="145440"/>
                    <a:pt x="763116" y="153250"/>
                    <a:pt x="730540" y="161537"/>
                  </a:cubicBezTo>
                  <a:cubicBezTo>
                    <a:pt x="698441" y="169633"/>
                    <a:pt x="665294" y="178015"/>
                    <a:pt x="637195" y="172967"/>
                  </a:cubicBezTo>
                  <a:cubicBezTo>
                    <a:pt x="609382" y="167919"/>
                    <a:pt x="584807" y="169919"/>
                    <a:pt x="556232" y="172300"/>
                  </a:cubicBezTo>
                  <a:cubicBezTo>
                    <a:pt x="528705" y="174586"/>
                    <a:pt x="497559" y="177158"/>
                    <a:pt x="457649" y="173538"/>
                  </a:cubicBezTo>
                  <a:cubicBezTo>
                    <a:pt x="408595" y="169062"/>
                    <a:pt x="373924" y="199542"/>
                    <a:pt x="346016" y="223926"/>
                  </a:cubicBezTo>
                  <a:cubicBezTo>
                    <a:pt x="329157" y="238689"/>
                    <a:pt x="315822" y="250310"/>
                    <a:pt x="302772" y="251358"/>
                  </a:cubicBezTo>
                  <a:cubicBezTo>
                    <a:pt x="285246" y="252691"/>
                    <a:pt x="249813" y="280314"/>
                    <a:pt x="215523" y="306888"/>
                  </a:cubicBezTo>
                  <a:cubicBezTo>
                    <a:pt x="192092" y="325081"/>
                    <a:pt x="167898" y="343941"/>
                    <a:pt x="149039" y="354513"/>
                  </a:cubicBezTo>
                  <a:cubicBezTo>
                    <a:pt x="133132" y="363276"/>
                    <a:pt x="111225" y="366325"/>
                    <a:pt x="89412" y="366325"/>
                  </a:cubicBezTo>
                  <a:close/>
                  <a:moveTo>
                    <a:pt x="1627986" y="70097"/>
                  </a:moveTo>
                  <a:lnTo>
                    <a:pt x="1627986" y="70097"/>
                  </a:lnTo>
                  <a:lnTo>
                    <a:pt x="1627986" y="7009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5" name="Forme libre : forme 1504">
              <a:extLst>
                <a:ext uri="{FF2B5EF4-FFF2-40B4-BE49-F238E27FC236}">
                  <a16:creationId xmlns:a16="http://schemas.microsoft.com/office/drawing/2014/main" id="{2AFE2F0D-4AE5-9CB8-50A9-C2F3B1A2D106}"/>
                </a:ext>
              </a:extLst>
            </p:cNvPr>
            <p:cNvSpPr/>
            <p:nvPr/>
          </p:nvSpPr>
          <p:spPr>
            <a:xfrm>
              <a:off x="16195732" y="3565081"/>
              <a:ext cx="365335" cy="99116"/>
            </a:xfrm>
            <a:custGeom>
              <a:avLst/>
              <a:gdLst>
                <a:gd name="connsiteX0" fmla="*/ 4795 w 358457"/>
                <a:gd name="connsiteY0" fmla="*/ 97250 h 97250"/>
                <a:gd name="connsiteX1" fmla="*/ 1175 w 358457"/>
                <a:gd name="connsiteY1" fmla="*/ 95631 h 97250"/>
                <a:gd name="connsiteX2" fmla="*/ 1556 w 358457"/>
                <a:gd name="connsiteY2" fmla="*/ 88868 h 97250"/>
                <a:gd name="connsiteX3" fmla="*/ 74041 w 358457"/>
                <a:gd name="connsiteY3" fmla="*/ 24765 h 97250"/>
                <a:gd name="connsiteX4" fmla="*/ 122333 w 358457"/>
                <a:gd name="connsiteY4" fmla="*/ 8668 h 97250"/>
                <a:gd name="connsiteX5" fmla="*/ 228347 w 358457"/>
                <a:gd name="connsiteY5" fmla="*/ 8287 h 97250"/>
                <a:gd name="connsiteX6" fmla="*/ 252921 w 358457"/>
                <a:gd name="connsiteY6" fmla="*/ 7620 h 97250"/>
                <a:gd name="connsiteX7" fmla="*/ 253016 w 358457"/>
                <a:gd name="connsiteY7" fmla="*/ 7620 h 97250"/>
                <a:gd name="connsiteX8" fmla="*/ 284354 w 358457"/>
                <a:gd name="connsiteY8" fmla="*/ 191 h 97250"/>
                <a:gd name="connsiteX9" fmla="*/ 285592 w 358457"/>
                <a:gd name="connsiteY9" fmla="*/ 0 h 97250"/>
                <a:gd name="connsiteX10" fmla="*/ 353695 w 358457"/>
                <a:gd name="connsiteY10" fmla="*/ 0 h 97250"/>
                <a:gd name="connsiteX11" fmla="*/ 358458 w 358457"/>
                <a:gd name="connsiteY11" fmla="*/ 4763 h 97250"/>
                <a:gd name="connsiteX12" fmla="*/ 353695 w 358457"/>
                <a:gd name="connsiteY12" fmla="*/ 9525 h 97250"/>
                <a:gd name="connsiteX13" fmla="*/ 286259 w 358457"/>
                <a:gd name="connsiteY13" fmla="*/ 9525 h 97250"/>
                <a:gd name="connsiteX14" fmla="*/ 250159 w 358457"/>
                <a:gd name="connsiteY14" fmla="*/ 16669 h 97250"/>
                <a:gd name="connsiteX15" fmla="*/ 228918 w 358457"/>
                <a:gd name="connsiteY15" fmla="*/ 17717 h 97250"/>
                <a:gd name="connsiteX16" fmla="*/ 120523 w 358457"/>
                <a:gd name="connsiteY16" fmla="*/ 17907 h 97250"/>
                <a:gd name="connsiteX17" fmla="*/ 81662 w 358457"/>
                <a:gd name="connsiteY17" fmla="*/ 30480 h 97250"/>
                <a:gd name="connsiteX18" fmla="*/ 80804 w 358457"/>
                <a:gd name="connsiteY18" fmla="*/ 31433 h 97250"/>
                <a:gd name="connsiteX19" fmla="*/ 7843 w 358457"/>
                <a:gd name="connsiteY19" fmla="*/ 95917 h 97250"/>
                <a:gd name="connsiteX20" fmla="*/ 4795 w 358457"/>
                <a:gd name="connsiteY20" fmla="*/ 97250 h 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457" h="97250">
                  <a:moveTo>
                    <a:pt x="4795" y="97250"/>
                  </a:moveTo>
                  <a:cubicBezTo>
                    <a:pt x="3461" y="97250"/>
                    <a:pt x="2128" y="96679"/>
                    <a:pt x="1175" y="95631"/>
                  </a:cubicBezTo>
                  <a:cubicBezTo>
                    <a:pt x="-539" y="93631"/>
                    <a:pt x="-349" y="90678"/>
                    <a:pt x="1556" y="88868"/>
                  </a:cubicBezTo>
                  <a:lnTo>
                    <a:pt x="74041" y="24765"/>
                  </a:lnTo>
                  <a:cubicBezTo>
                    <a:pt x="76708" y="21050"/>
                    <a:pt x="91758" y="2572"/>
                    <a:pt x="122333" y="8668"/>
                  </a:cubicBezTo>
                  <a:cubicBezTo>
                    <a:pt x="143288" y="12859"/>
                    <a:pt x="198629" y="9906"/>
                    <a:pt x="228347" y="8287"/>
                  </a:cubicBezTo>
                  <a:cubicBezTo>
                    <a:pt x="248730" y="7239"/>
                    <a:pt x="251206" y="7144"/>
                    <a:pt x="252921" y="7620"/>
                  </a:cubicBezTo>
                  <a:cubicBezTo>
                    <a:pt x="252921" y="7620"/>
                    <a:pt x="252921" y="7620"/>
                    <a:pt x="253016" y="7620"/>
                  </a:cubicBezTo>
                  <a:cubicBezTo>
                    <a:pt x="255683" y="7620"/>
                    <a:pt x="271400" y="3810"/>
                    <a:pt x="284354" y="191"/>
                  </a:cubicBezTo>
                  <a:lnTo>
                    <a:pt x="285592" y="0"/>
                  </a:lnTo>
                  <a:lnTo>
                    <a:pt x="353695" y="0"/>
                  </a:lnTo>
                  <a:cubicBezTo>
                    <a:pt x="356363" y="0"/>
                    <a:pt x="358458" y="2096"/>
                    <a:pt x="358458" y="4763"/>
                  </a:cubicBezTo>
                  <a:cubicBezTo>
                    <a:pt x="358458" y="7429"/>
                    <a:pt x="356363" y="9525"/>
                    <a:pt x="353695" y="9525"/>
                  </a:cubicBezTo>
                  <a:lnTo>
                    <a:pt x="286259" y="9525"/>
                  </a:lnTo>
                  <a:cubicBezTo>
                    <a:pt x="255112" y="18193"/>
                    <a:pt x="251397" y="17050"/>
                    <a:pt x="250159" y="16669"/>
                  </a:cubicBezTo>
                  <a:cubicBezTo>
                    <a:pt x="248920" y="16764"/>
                    <a:pt x="239205" y="17145"/>
                    <a:pt x="228918" y="17717"/>
                  </a:cubicBezTo>
                  <a:cubicBezTo>
                    <a:pt x="196628" y="19431"/>
                    <a:pt x="142622" y="22384"/>
                    <a:pt x="120523" y="17907"/>
                  </a:cubicBezTo>
                  <a:cubicBezTo>
                    <a:pt x="93854" y="12573"/>
                    <a:pt x="82138" y="29718"/>
                    <a:pt x="81662" y="30480"/>
                  </a:cubicBezTo>
                  <a:lnTo>
                    <a:pt x="80804" y="31433"/>
                  </a:lnTo>
                  <a:lnTo>
                    <a:pt x="7843" y="95917"/>
                  </a:lnTo>
                  <a:cubicBezTo>
                    <a:pt x="7081" y="96869"/>
                    <a:pt x="5938" y="97250"/>
                    <a:pt x="4795" y="972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6" name="Forme libre : forme 1505">
              <a:extLst>
                <a:ext uri="{FF2B5EF4-FFF2-40B4-BE49-F238E27FC236}">
                  <a16:creationId xmlns:a16="http://schemas.microsoft.com/office/drawing/2014/main" id="{84AC93D4-BB05-7448-4586-BC45B006726B}"/>
                </a:ext>
              </a:extLst>
            </p:cNvPr>
            <p:cNvSpPr/>
            <p:nvPr/>
          </p:nvSpPr>
          <p:spPr>
            <a:xfrm>
              <a:off x="16599689" y="3578850"/>
              <a:ext cx="438612" cy="106412"/>
            </a:xfrm>
            <a:custGeom>
              <a:avLst/>
              <a:gdLst>
                <a:gd name="connsiteX0" fmla="*/ 425592 w 430354"/>
                <a:gd name="connsiteY0" fmla="*/ 104409 h 104408"/>
                <a:gd name="connsiteX1" fmla="*/ 381776 w 430354"/>
                <a:gd name="connsiteY1" fmla="*/ 104409 h 104408"/>
                <a:gd name="connsiteX2" fmla="*/ 325769 w 430354"/>
                <a:gd name="connsiteY2" fmla="*/ 90312 h 104408"/>
                <a:gd name="connsiteX3" fmla="*/ 279764 w 430354"/>
                <a:gd name="connsiteY3" fmla="*/ 73357 h 104408"/>
                <a:gd name="connsiteX4" fmla="*/ 258714 w 430354"/>
                <a:gd name="connsiteY4" fmla="*/ 65833 h 104408"/>
                <a:gd name="connsiteX5" fmla="*/ 196896 w 430354"/>
                <a:gd name="connsiteY5" fmla="*/ 54021 h 104408"/>
                <a:gd name="connsiteX6" fmla="*/ 185181 w 430354"/>
                <a:gd name="connsiteY6" fmla="*/ 52021 h 104408"/>
                <a:gd name="connsiteX7" fmla="*/ 122887 w 430354"/>
                <a:gd name="connsiteY7" fmla="*/ 43163 h 104408"/>
                <a:gd name="connsiteX8" fmla="*/ 97836 w 430354"/>
                <a:gd name="connsiteY8" fmla="*/ 39925 h 104408"/>
                <a:gd name="connsiteX9" fmla="*/ 2301 w 430354"/>
                <a:gd name="connsiteY9" fmla="*/ 8873 h 104408"/>
                <a:gd name="connsiteX10" fmla="*/ 682 w 430354"/>
                <a:gd name="connsiteY10" fmla="*/ 2301 h 104408"/>
                <a:gd name="connsiteX11" fmla="*/ 7253 w 430354"/>
                <a:gd name="connsiteY11" fmla="*/ 682 h 104408"/>
                <a:gd name="connsiteX12" fmla="*/ 98979 w 430354"/>
                <a:gd name="connsiteY12" fmla="*/ 30400 h 104408"/>
                <a:gd name="connsiteX13" fmla="*/ 124030 w 430354"/>
                <a:gd name="connsiteY13" fmla="*/ 33638 h 104408"/>
                <a:gd name="connsiteX14" fmla="*/ 186800 w 430354"/>
                <a:gd name="connsiteY14" fmla="*/ 42592 h 104408"/>
                <a:gd name="connsiteX15" fmla="*/ 198516 w 430354"/>
                <a:gd name="connsiteY15" fmla="*/ 44592 h 104408"/>
                <a:gd name="connsiteX16" fmla="*/ 264048 w 430354"/>
                <a:gd name="connsiteY16" fmla="*/ 57832 h 104408"/>
                <a:gd name="connsiteX17" fmla="*/ 282717 w 430354"/>
                <a:gd name="connsiteY17" fmla="*/ 64213 h 104408"/>
                <a:gd name="connsiteX18" fmla="*/ 330723 w 430354"/>
                <a:gd name="connsiteY18" fmla="*/ 82025 h 104408"/>
                <a:gd name="connsiteX19" fmla="*/ 381776 w 430354"/>
                <a:gd name="connsiteY19" fmla="*/ 94693 h 104408"/>
                <a:gd name="connsiteX20" fmla="*/ 425592 w 430354"/>
                <a:gd name="connsiteY20" fmla="*/ 94693 h 104408"/>
                <a:gd name="connsiteX21" fmla="*/ 430354 w 430354"/>
                <a:gd name="connsiteY21" fmla="*/ 99456 h 104408"/>
                <a:gd name="connsiteX22" fmla="*/ 425592 w 430354"/>
                <a:gd name="connsiteY22" fmla="*/ 104409 h 1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354" h="104408">
                  <a:moveTo>
                    <a:pt x="425592" y="104409"/>
                  </a:moveTo>
                  <a:lnTo>
                    <a:pt x="381776" y="104409"/>
                  </a:lnTo>
                  <a:cubicBezTo>
                    <a:pt x="372061" y="104409"/>
                    <a:pt x="339295" y="98503"/>
                    <a:pt x="325769" y="90312"/>
                  </a:cubicBezTo>
                  <a:cubicBezTo>
                    <a:pt x="318721" y="86026"/>
                    <a:pt x="295195" y="78406"/>
                    <a:pt x="279764" y="73357"/>
                  </a:cubicBezTo>
                  <a:cubicBezTo>
                    <a:pt x="265381" y="68690"/>
                    <a:pt x="260523" y="67071"/>
                    <a:pt x="258714" y="65833"/>
                  </a:cubicBezTo>
                  <a:cubicBezTo>
                    <a:pt x="254713" y="64023"/>
                    <a:pt x="215660" y="57260"/>
                    <a:pt x="196896" y="54021"/>
                  </a:cubicBezTo>
                  <a:lnTo>
                    <a:pt x="185181" y="52021"/>
                  </a:lnTo>
                  <a:cubicBezTo>
                    <a:pt x="168131" y="48973"/>
                    <a:pt x="157653" y="47640"/>
                    <a:pt x="122887" y="43163"/>
                  </a:cubicBezTo>
                  <a:lnTo>
                    <a:pt x="97836" y="39925"/>
                  </a:lnTo>
                  <a:cubicBezTo>
                    <a:pt x="41544" y="32590"/>
                    <a:pt x="3920" y="9826"/>
                    <a:pt x="2301" y="8873"/>
                  </a:cubicBezTo>
                  <a:cubicBezTo>
                    <a:pt x="15" y="7540"/>
                    <a:pt x="-652" y="4587"/>
                    <a:pt x="682" y="2301"/>
                  </a:cubicBezTo>
                  <a:cubicBezTo>
                    <a:pt x="2015" y="15"/>
                    <a:pt x="4967" y="-652"/>
                    <a:pt x="7253" y="682"/>
                  </a:cubicBezTo>
                  <a:cubicBezTo>
                    <a:pt x="7635" y="872"/>
                    <a:pt x="44877" y="23351"/>
                    <a:pt x="98979" y="30400"/>
                  </a:cubicBezTo>
                  <a:lnTo>
                    <a:pt x="124030" y="33638"/>
                  </a:lnTo>
                  <a:cubicBezTo>
                    <a:pt x="158987" y="38210"/>
                    <a:pt x="169560" y="39544"/>
                    <a:pt x="186800" y="42592"/>
                  </a:cubicBezTo>
                  <a:lnTo>
                    <a:pt x="198516" y="44592"/>
                  </a:lnTo>
                  <a:cubicBezTo>
                    <a:pt x="246236" y="52878"/>
                    <a:pt x="261000" y="55831"/>
                    <a:pt x="264048" y="57832"/>
                  </a:cubicBezTo>
                  <a:cubicBezTo>
                    <a:pt x="265381" y="58594"/>
                    <a:pt x="274620" y="61546"/>
                    <a:pt x="282717" y="64213"/>
                  </a:cubicBezTo>
                  <a:cubicBezTo>
                    <a:pt x="300528" y="70024"/>
                    <a:pt x="322722" y="77262"/>
                    <a:pt x="330723" y="82025"/>
                  </a:cubicBezTo>
                  <a:cubicBezTo>
                    <a:pt x="341677" y="88597"/>
                    <a:pt x="372442" y="94693"/>
                    <a:pt x="381776" y="94693"/>
                  </a:cubicBezTo>
                  <a:lnTo>
                    <a:pt x="425592" y="94693"/>
                  </a:lnTo>
                  <a:cubicBezTo>
                    <a:pt x="428258" y="94693"/>
                    <a:pt x="430354" y="96789"/>
                    <a:pt x="430354" y="99456"/>
                  </a:cubicBezTo>
                  <a:cubicBezTo>
                    <a:pt x="430354" y="102123"/>
                    <a:pt x="428163" y="104409"/>
                    <a:pt x="425592" y="10440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7" name="Forme libre : forme 1506">
              <a:extLst>
                <a:ext uri="{FF2B5EF4-FFF2-40B4-BE49-F238E27FC236}">
                  <a16:creationId xmlns:a16="http://schemas.microsoft.com/office/drawing/2014/main" id="{14B034E5-2ADB-7E7A-82E6-220ECC1F70EE}"/>
                </a:ext>
              </a:extLst>
            </p:cNvPr>
            <p:cNvSpPr/>
            <p:nvPr/>
          </p:nvSpPr>
          <p:spPr>
            <a:xfrm>
              <a:off x="16580735" y="3140029"/>
              <a:ext cx="451389" cy="325838"/>
            </a:xfrm>
            <a:custGeom>
              <a:avLst/>
              <a:gdLst>
                <a:gd name="connsiteX0" fmla="*/ 7659 w 442891"/>
                <a:gd name="connsiteY0" fmla="*/ 319704 h 319703"/>
                <a:gd name="connsiteX1" fmla="*/ 2991 w 442891"/>
                <a:gd name="connsiteY1" fmla="*/ 316084 h 319703"/>
                <a:gd name="connsiteX2" fmla="*/ 14802 w 442891"/>
                <a:gd name="connsiteY2" fmla="*/ 251409 h 319703"/>
                <a:gd name="connsiteX3" fmla="*/ 34614 w 442891"/>
                <a:gd name="connsiteY3" fmla="*/ 205499 h 319703"/>
                <a:gd name="connsiteX4" fmla="*/ 50997 w 442891"/>
                <a:gd name="connsiteY4" fmla="*/ 138634 h 319703"/>
                <a:gd name="connsiteX5" fmla="*/ 64523 w 442891"/>
                <a:gd name="connsiteY5" fmla="*/ 116440 h 319703"/>
                <a:gd name="connsiteX6" fmla="*/ 68142 w 442891"/>
                <a:gd name="connsiteY6" fmla="*/ 110535 h 319703"/>
                <a:gd name="connsiteX7" fmla="*/ 94336 w 442891"/>
                <a:gd name="connsiteY7" fmla="*/ 31572 h 319703"/>
                <a:gd name="connsiteX8" fmla="*/ 164345 w 442891"/>
                <a:gd name="connsiteY8" fmla="*/ 1569 h 319703"/>
                <a:gd name="connsiteX9" fmla="*/ 190157 w 442891"/>
                <a:gd name="connsiteY9" fmla="*/ 6331 h 319703"/>
                <a:gd name="connsiteX10" fmla="*/ 246927 w 442891"/>
                <a:gd name="connsiteY10" fmla="*/ 30525 h 319703"/>
                <a:gd name="connsiteX11" fmla="*/ 249308 w 442891"/>
                <a:gd name="connsiteY11" fmla="*/ 39097 h 319703"/>
                <a:gd name="connsiteX12" fmla="*/ 269120 w 442891"/>
                <a:gd name="connsiteY12" fmla="*/ 87865 h 319703"/>
                <a:gd name="connsiteX13" fmla="*/ 284646 w 442891"/>
                <a:gd name="connsiteY13" fmla="*/ 89675 h 319703"/>
                <a:gd name="connsiteX14" fmla="*/ 319126 w 442891"/>
                <a:gd name="connsiteY14" fmla="*/ 89675 h 319703"/>
                <a:gd name="connsiteX15" fmla="*/ 332938 w 442891"/>
                <a:gd name="connsiteY15" fmla="*/ 77007 h 319703"/>
                <a:gd name="connsiteX16" fmla="*/ 440951 w 442891"/>
                <a:gd name="connsiteY16" fmla="*/ 34049 h 319703"/>
                <a:gd name="connsiteX17" fmla="*/ 441998 w 442891"/>
                <a:gd name="connsiteY17" fmla="*/ 40717 h 319703"/>
                <a:gd name="connsiteX18" fmla="*/ 435331 w 442891"/>
                <a:gd name="connsiteY18" fmla="*/ 41764 h 319703"/>
                <a:gd name="connsiteX19" fmla="*/ 339605 w 442891"/>
                <a:gd name="connsiteY19" fmla="*/ 83769 h 319703"/>
                <a:gd name="connsiteX20" fmla="*/ 323698 w 442891"/>
                <a:gd name="connsiteY20" fmla="*/ 98057 h 319703"/>
                <a:gd name="connsiteX21" fmla="*/ 283121 w 442891"/>
                <a:gd name="connsiteY21" fmla="*/ 99105 h 319703"/>
                <a:gd name="connsiteX22" fmla="*/ 269120 w 442891"/>
                <a:gd name="connsiteY22" fmla="*/ 97390 h 319703"/>
                <a:gd name="connsiteX23" fmla="*/ 240069 w 442891"/>
                <a:gd name="connsiteY23" fmla="*/ 41574 h 319703"/>
                <a:gd name="connsiteX24" fmla="*/ 237782 w 442891"/>
                <a:gd name="connsiteY24" fmla="*/ 33192 h 319703"/>
                <a:gd name="connsiteX25" fmla="*/ 188634 w 442891"/>
                <a:gd name="connsiteY25" fmla="*/ 15856 h 319703"/>
                <a:gd name="connsiteX26" fmla="*/ 162344 w 442891"/>
                <a:gd name="connsiteY26" fmla="*/ 10998 h 319703"/>
                <a:gd name="connsiteX27" fmla="*/ 103480 w 442891"/>
                <a:gd name="connsiteY27" fmla="*/ 34430 h 319703"/>
                <a:gd name="connsiteX28" fmla="*/ 76143 w 442891"/>
                <a:gd name="connsiteY28" fmla="*/ 115964 h 319703"/>
                <a:gd name="connsiteX29" fmla="*/ 72810 w 442891"/>
                <a:gd name="connsiteY29" fmla="*/ 121393 h 319703"/>
                <a:gd name="connsiteX30" fmla="*/ 59189 w 442891"/>
                <a:gd name="connsiteY30" fmla="*/ 143777 h 319703"/>
                <a:gd name="connsiteX31" fmla="*/ 43949 w 442891"/>
                <a:gd name="connsiteY31" fmla="*/ 203308 h 319703"/>
                <a:gd name="connsiteX32" fmla="*/ 20041 w 442891"/>
                <a:gd name="connsiteY32" fmla="*/ 259506 h 319703"/>
                <a:gd name="connsiteX33" fmla="*/ 12326 w 442891"/>
                <a:gd name="connsiteY33" fmla="*/ 313989 h 319703"/>
                <a:gd name="connsiteX34" fmla="*/ 8802 w 442891"/>
                <a:gd name="connsiteY34" fmla="*/ 319704 h 319703"/>
                <a:gd name="connsiteX35" fmla="*/ 7659 w 442891"/>
                <a:gd name="connsiteY35" fmla="*/ 319704 h 31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891" h="319703">
                  <a:moveTo>
                    <a:pt x="7659" y="319704"/>
                  </a:moveTo>
                  <a:cubicBezTo>
                    <a:pt x="5468" y="319704"/>
                    <a:pt x="3563" y="318180"/>
                    <a:pt x="2991" y="316084"/>
                  </a:cubicBezTo>
                  <a:cubicBezTo>
                    <a:pt x="2515" y="314084"/>
                    <a:pt x="-8439" y="266459"/>
                    <a:pt x="14802" y="251409"/>
                  </a:cubicBezTo>
                  <a:cubicBezTo>
                    <a:pt x="34614" y="238646"/>
                    <a:pt x="37472" y="216929"/>
                    <a:pt x="34614" y="205499"/>
                  </a:cubicBezTo>
                  <a:cubicBezTo>
                    <a:pt x="30709" y="189783"/>
                    <a:pt x="38234" y="159112"/>
                    <a:pt x="50997" y="138634"/>
                  </a:cubicBezTo>
                  <a:cubicBezTo>
                    <a:pt x="58332" y="126918"/>
                    <a:pt x="62142" y="120441"/>
                    <a:pt x="64523" y="116440"/>
                  </a:cubicBezTo>
                  <a:cubicBezTo>
                    <a:pt x="66142" y="113678"/>
                    <a:pt x="67094" y="112059"/>
                    <a:pt x="68142" y="110535"/>
                  </a:cubicBezTo>
                  <a:cubicBezTo>
                    <a:pt x="70619" y="105963"/>
                    <a:pt x="90145" y="45384"/>
                    <a:pt x="94336" y="31572"/>
                  </a:cubicBezTo>
                  <a:cubicBezTo>
                    <a:pt x="98718" y="16904"/>
                    <a:pt x="129388" y="-6242"/>
                    <a:pt x="164345" y="1569"/>
                  </a:cubicBezTo>
                  <a:cubicBezTo>
                    <a:pt x="172632" y="3378"/>
                    <a:pt x="181490" y="4902"/>
                    <a:pt x="190157" y="6331"/>
                  </a:cubicBezTo>
                  <a:cubicBezTo>
                    <a:pt x="218256" y="10903"/>
                    <a:pt x="242450" y="14904"/>
                    <a:pt x="246927" y="30525"/>
                  </a:cubicBezTo>
                  <a:cubicBezTo>
                    <a:pt x="247593" y="32906"/>
                    <a:pt x="248356" y="35859"/>
                    <a:pt x="249308" y="39097"/>
                  </a:cubicBezTo>
                  <a:cubicBezTo>
                    <a:pt x="260071" y="79388"/>
                    <a:pt x="266072" y="87865"/>
                    <a:pt x="269120" y="87865"/>
                  </a:cubicBezTo>
                  <a:cubicBezTo>
                    <a:pt x="273311" y="87865"/>
                    <a:pt x="278550" y="88722"/>
                    <a:pt x="284646" y="89675"/>
                  </a:cubicBezTo>
                  <a:cubicBezTo>
                    <a:pt x="296552" y="91580"/>
                    <a:pt x="311316" y="93866"/>
                    <a:pt x="319126" y="89675"/>
                  </a:cubicBezTo>
                  <a:cubicBezTo>
                    <a:pt x="321507" y="88437"/>
                    <a:pt x="327032" y="82912"/>
                    <a:pt x="332938" y="77007"/>
                  </a:cubicBezTo>
                  <a:cubicBezTo>
                    <a:pt x="357607" y="52527"/>
                    <a:pt x="403518" y="6998"/>
                    <a:pt x="440951" y="34049"/>
                  </a:cubicBezTo>
                  <a:cubicBezTo>
                    <a:pt x="443047" y="35573"/>
                    <a:pt x="443523" y="38526"/>
                    <a:pt x="441998" y="40717"/>
                  </a:cubicBezTo>
                  <a:cubicBezTo>
                    <a:pt x="440475" y="42907"/>
                    <a:pt x="437522" y="43288"/>
                    <a:pt x="435331" y="41764"/>
                  </a:cubicBezTo>
                  <a:cubicBezTo>
                    <a:pt x="404470" y="19476"/>
                    <a:pt x="362274" y="61291"/>
                    <a:pt x="339605" y="83769"/>
                  </a:cubicBezTo>
                  <a:cubicBezTo>
                    <a:pt x="332080" y="91199"/>
                    <a:pt x="327222" y="96057"/>
                    <a:pt x="323698" y="98057"/>
                  </a:cubicBezTo>
                  <a:cubicBezTo>
                    <a:pt x="313030" y="103867"/>
                    <a:pt x="296457" y="101200"/>
                    <a:pt x="283121" y="99105"/>
                  </a:cubicBezTo>
                  <a:cubicBezTo>
                    <a:pt x="277692" y="98247"/>
                    <a:pt x="272549" y="97390"/>
                    <a:pt x="269120" y="97390"/>
                  </a:cubicBezTo>
                  <a:cubicBezTo>
                    <a:pt x="256071" y="97390"/>
                    <a:pt x="248260" y="72054"/>
                    <a:pt x="240069" y="41574"/>
                  </a:cubicBezTo>
                  <a:cubicBezTo>
                    <a:pt x="239211" y="38430"/>
                    <a:pt x="238449" y="35573"/>
                    <a:pt x="237782" y="33192"/>
                  </a:cubicBezTo>
                  <a:cubicBezTo>
                    <a:pt x="235020" y="23381"/>
                    <a:pt x="210351" y="19380"/>
                    <a:pt x="188634" y="15856"/>
                  </a:cubicBezTo>
                  <a:cubicBezTo>
                    <a:pt x="179871" y="14427"/>
                    <a:pt x="170822" y="12903"/>
                    <a:pt x="162344" y="10998"/>
                  </a:cubicBezTo>
                  <a:cubicBezTo>
                    <a:pt x="132627" y="4331"/>
                    <a:pt x="106528" y="24334"/>
                    <a:pt x="103480" y="34430"/>
                  </a:cubicBezTo>
                  <a:cubicBezTo>
                    <a:pt x="101575" y="40907"/>
                    <a:pt x="79287" y="111201"/>
                    <a:pt x="76143" y="115964"/>
                  </a:cubicBezTo>
                  <a:cubicBezTo>
                    <a:pt x="75191" y="117393"/>
                    <a:pt x="74334" y="118917"/>
                    <a:pt x="72810" y="121393"/>
                  </a:cubicBezTo>
                  <a:cubicBezTo>
                    <a:pt x="70429" y="125489"/>
                    <a:pt x="66618" y="131966"/>
                    <a:pt x="59189" y="143777"/>
                  </a:cubicBezTo>
                  <a:cubicBezTo>
                    <a:pt x="47759" y="162065"/>
                    <a:pt x="40615" y="189973"/>
                    <a:pt x="43949" y="203308"/>
                  </a:cubicBezTo>
                  <a:cubicBezTo>
                    <a:pt x="48331" y="220739"/>
                    <a:pt x="41472" y="245694"/>
                    <a:pt x="20041" y="259506"/>
                  </a:cubicBezTo>
                  <a:cubicBezTo>
                    <a:pt x="5468" y="268935"/>
                    <a:pt x="9564" y="302083"/>
                    <a:pt x="12326" y="313989"/>
                  </a:cubicBezTo>
                  <a:cubicBezTo>
                    <a:pt x="12897" y="316560"/>
                    <a:pt x="11373" y="319132"/>
                    <a:pt x="8802" y="319704"/>
                  </a:cubicBezTo>
                  <a:cubicBezTo>
                    <a:pt x="8325" y="319704"/>
                    <a:pt x="7945" y="319704"/>
                    <a:pt x="7659" y="3197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8" name="Forme libre : forme 1507">
              <a:extLst>
                <a:ext uri="{FF2B5EF4-FFF2-40B4-BE49-F238E27FC236}">
                  <a16:creationId xmlns:a16="http://schemas.microsoft.com/office/drawing/2014/main" id="{AC5BFB93-02AC-8504-7862-0AF91D5044A6}"/>
                </a:ext>
              </a:extLst>
            </p:cNvPr>
            <p:cNvSpPr/>
            <p:nvPr/>
          </p:nvSpPr>
          <p:spPr>
            <a:xfrm>
              <a:off x="16641925" y="2876693"/>
              <a:ext cx="486866" cy="294545"/>
            </a:xfrm>
            <a:custGeom>
              <a:avLst/>
              <a:gdLst>
                <a:gd name="connsiteX0" fmla="*/ 42872 w 477700"/>
                <a:gd name="connsiteY0" fmla="*/ 289000 h 288999"/>
                <a:gd name="connsiteX1" fmla="*/ 42586 w 477700"/>
                <a:gd name="connsiteY1" fmla="*/ 289000 h 288999"/>
                <a:gd name="connsiteX2" fmla="*/ 9 w 477700"/>
                <a:gd name="connsiteY2" fmla="*/ 262996 h 288999"/>
                <a:gd name="connsiteX3" fmla="*/ 9 w 477700"/>
                <a:gd name="connsiteY3" fmla="*/ 260805 h 288999"/>
                <a:gd name="connsiteX4" fmla="*/ 40586 w 477700"/>
                <a:gd name="connsiteY4" fmla="*/ 190987 h 288999"/>
                <a:gd name="connsiteX5" fmla="*/ 95640 w 477700"/>
                <a:gd name="connsiteY5" fmla="*/ 133742 h 288999"/>
                <a:gd name="connsiteX6" fmla="*/ 103546 w 477700"/>
                <a:gd name="connsiteY6" fmla="*/ 122502 h 288999"/>
                <a:gd name="connsiteX7" fmla="*/ 104689 w 477700"/>
                <a:gd name="connsiteY7" fmla="*/ 121359 h 288999"/>
                <a:gd name="connsiteX8" fmla="*/ 173840 w 477700"/>
                <a:gd name="connsiteY8" fmla="*/ 73639 h 288999"/>
                <a:gd name="connsiteX9" fmla="*/ 260232 w 477700"/>
                <a:gd name="connsiteY9" fmla="*/ 37825 h 288999"/>
                <a:gd name="connsiteX10" fmla="*/ 267567 w 477700"/>
                <a:gd name="connsiteY10" fmla="*/ 29348 h 288999"/>
                <a:gd name="connsiteX11" fmla="*/ 310239 w 477700"/>
                <a:gd name="connsiteY11" fmla="*/ 1916 h 288999"/>
                <a:gd name="connsiteX12" fmla="*/ 342528 w 477700"/>
                <a:gd name="connsiteY12" fmla="*/ 868 h 288999"/>
                <a:gd name="connsiteX13" fmla="*/ 372246 w 477700"/>
                <a:gd name="connsiteY13" fmla="*/ 2678 h 288999"/>
                <a:gd name="connsiteX14" fmla="*/ 472640 w 477700"/>
                <a:gd name="connsiteY14" fmla="*/ 11631 h 288999"/>
                <a:gd name="connsiteX15" fmla="*/ 477688 w 477700"/>
                <a:gd name="connsiteY15" fmla="*/ 16013 h 288999"/>
                <a:gd name="connsiteX16" fmla="*/ 473306 w 477700"/>
                <a:gd name="connsiteY16" fmla="*/ 21061 h 288999"/>
                <a:gd name="connsiteX17" fmla="*/ 366912 w 477700"/>
                <a:gd name="connsiteY17" fmla="*/ 10488 h 288999"/>
                <a:gd name="connsiteX18" fmla="*/ 343195 w 477700"/>
                <a:gd name="connsiteY18" fmla="*/ 10203 h 288999"/>
                <a:gd name="connsiteX19" fmla="*/ 309762 w 477700"/>
                <a:gd name="connsiteY19" fmla="*/ 11250 h 288999"/>
                <a:gd name="connsiteX20" fmla="*/ 275187 w 477700"/>
                <a:gd name="connsiteY20" fmla="*/ 34872 h 288999"/>
                <a:gd name="connsiteX21" fmla="*/ 264995 w 477700"/>
                <a:gd name="connsiteY21" fmla="*/ 45921 h 288999"/>
                <a:gd name="connsiteX22" fmla="*/ 173840 w 477700"/>
                <a:gd name="connsiteY22" fmla="*/ 83069 h 288999"/>
                <a:gd name="connsiteX23" fmla="*/ 111452 w 477700"/>
                <a:gd name="connsiteY23" fmla="*/ 127932 h 288999"/>
                <a:gd name="connsiteX24" fmla="*/ 110309 w 477700"/>
                <a:gd name="connsiteY24" fmla="*/ 129075 h 288999"/>
                <a:gd name="connsiteX25" fmla="*/ 103737 w 477700"/>
                <a:gd name="connsiteY25" fmla="*/ 138695 h 288999"/>
                <a:gd name="connsiteX26" fmla="*/ 45158 w 477700"/>
                <a:gd name="connsiteY26" fmla="*/ 199179 h 288999"/>
                <a:gd name="connsiteX27" fmla="*/ 9534 w 477700"/>
                <a:gd name="connsiteY27" fmla="*/ 260615 h 288999"/>
                <a:gd name="connsiteX28" fmla="*/ 9534 w 477700"/>
                <a:gd name="connsiteY28" fmla="*/ 262901 h 288999"/>
                <a:gd name="connsiteX29" fmla="*/ 43062 w 477700"/>
                <a:gd name="connsiteY29" fmla="*/ 279379 h 288999"/>
                <a:gd name="connsiteX30" fmla="*/ 47539 w 477700"/>
                <a:gd name="connsiteY30" fmla="*/ 284427 h 288999"/>
                <a:gd name="connsiteX31" fmla="*/ 42872 w 477700"/>
                <a:gd name="connsiteY31" fmla="*/ 289000 h 28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7700" h="288999">
                  <a:moveTo>
                    <a:pt x="42872" y="289000"/>
                  </a:moveTo>
                  <a:cubicBezTo>
                    <a:pt x="42776" y="289000"/>
                    <a:pt x="42681" y="289000"/>
                    <a:pt x="42586" y="289000"/>
                  </a:cubicBezTo>
                  <a:cubicBezTo>
                    <a:pt x="40871" y="288904"/>
                    <a:pt x="9" y="286523"/>
                    <a:pt x="9" y="262996"/>
                  </a:cubicBezTo>
                  <a:lnTo>
                    <a:pt x="9" y="260805"/>
                  </a:lnTo>
                  <a:cubicBezTo>
                    <a:pt x="-86" y="241946"/>
                    <a:pt x="-181" y="213371"/>
                    <a:pt x="40586" y="190987"/>
                  </a:cubicBezTo>
                  <a:cubicBezTo>
                    <a:pt x="69542" y="174985"/>
                    <a:pt x="85925" y="149172"/>
                    <a:pt x="95640" y="133742"/>
                  </a:cubicBezTo>
                  <a:cubicBezTo>
                    <a:pt x="98974" y="128503"/>
                    <a:pt x="101355" y="124598"/>
                    <a:pt x="103546" y="122502"/>
                  </a:cubicBezTo>
                  <a:lnTo>
                    <a:pt x="104689" y="121359"/>
                  </a:lnTo>
                  <a:cubicBezTo>
                    <a:pt x="136598" y="89260"/>
                    <a:pt x="159172" y="73639"/>
                    <a:pt x="173840" y="73639"/>
                  </a:cubicBezTo>
                  <a:cubicBezTo>
                    <a:pt x="191843" y="73639"/>
                    <a:pt x="246421" y="45731"/>
                    <a:pt x="260232" y="37825"/>
                  </a:cubicBezTo>
                  <a:cubicBezTo>
                    <a:pt x="261851" y="36873"/>
                    <a:pt x="264804" y="33063"/>
                    <a:pt x="267567" y="29348"/>
                  </a:cubicBezTo>
                  <a:cubicBezTo>
                    <a:pt x="276044" y="18013"/>
                    <a:pt x="288617" y="868"/>
                    <a:pt x="310239" y="1916"/>
                  </a:cubicBezTo>
                  <a:cubicBezTo>
                    <a:pt x="321573" y="2392"/>
                    <a:pt x="332717" y="1630"/>
                    <a:pt x="342528" y="868"/>
                  </a:cubicBezTo>
                  <a:cubicBezTo>
                    <a:pt x="356625" y="-180"/>
                    <a:pt x="366817" y="-942"/>
                    <a:pt x="372246" y="2678"/>
                  </a:cubicBezTo>
                  <a:cubicBezTo>
                    <a:pt x="377770" y="6393"/>
                    <a:pt x="421014" y="15346"/>
                    <a:pt x="472640" y="11631"/>
                  </a:cubicBezTo>
                  <a:cubicBezTo>
                    <a:pt x="475021" y="11441"/>
                    <a:pt x="477498" y="13441"/>
                    <a:pt x="477688" y="16013"/>
                  </a:cubicBezTo>
                  <a:cubicBezTo>
                    <a:pt x="477878" y="18680"/>
                    <a:pt x="475878" y="20871"/>
                    <a:pt x="473306" y="21061"/>
                  </a:cubicBezTo>
                  <a:cubicBezTo>
                    <a:pt x="422538" y="24681"/>
                    <a:pt x="375580" y="16299"/>
                    <a:pt x="366912" y="10488"/>
                  </a:cubicBezTo>
                  <a:cubicBezTo>
                    <a:pt x="364150" y="8679"/>
                    <a:pt x="353006" y="9536"/>
                    <a:pt x="343195" y="10203"/>
                  </a:cubicBezTo>
                  <a:cubicBezTo>
                    <a:pt x="333099" y="10965"/>
                    <a:pt x="321669" y="11822"/>
                    <a:pt x="309762" y="11250"/>
                  </a:cubicBezTo>
                  <a:cubicBezTo>
                    <a:pt x="293379" y="10584"/>
                    <a:pt x="282806" y="24585"/>
                    <a:pt x="275187" y="34872"/>
                  </a:cubicBezTo>
                  <a:cubicBezTo>
                    <a:pt x="271376" y="40016"/>
                    <a:pt x="268328" y="44017"/>
                    <a:pt x="264995" y="45921"/>
                  </a:cubicBezTo>
                  <a:cubicBezTo>
                    <a:pt x="264328" y="46302"/>
                    <a:pt x="197748" y="83069"/>
                    <a:pt x="173840" y="83069"/>
                  </a:cubicBezTo>
                  <a:cubicBezTo>
                    <a:pt x="167173" y="83069"/>
                    <a:pt x="150314" y="88879"/>
                    <a:pt x="111452" y="127932"/>
                  </a:cubicBezTo>
                  <a:lnTo>
                    <a:pt x="110309" y="129075"/>
                  </a:lnTo>
                  <a:cubicBezTo>
                    <a:pt x="108880" y="130503"/>
                    <a:pt x="106499" y="134313"/>
                    <a:pt x="103737" y="138695"/>
                  </a:cubicBezTo>
                  <a:cubicBezTo>
                    <a:pt x="94116" y="153840"/>
                    <a:pt x="76305" y="182034"/>
                    <a:pt x="45158" y="199179"/>
                  </a:cubicBezTo>
                  <a:cubicBezTo>
                    <a:pt x="9439" y="218895"/>
                    <a:pt x="9439" y="242041"/>
                    <a:pt x="9534" y="260615"/>
                  </a:cubicBezTo>
                  <a:lnTo>
                    <a:pt x="9534" y="262901"/>
                  </a:lnTo>
                  <a:cubicBezTo>
                    <a:pt x="9534" y="274902"/>
                    <a:pt x="34394" y="278903"/>
                    <a:pt x="43062" y="279379"/>
                  </a:cubicBezTo>
                  <a:cubicBezTo>
                    <a:pt x="45729" y="279570"/>
                    <a:pt x="47730" y="281760"/>
                    <a:pt x="47539" y="284427"/>
                  </a:cubicBezTo>
                  <a:cubicBezTo>
                    <a:pt x="47444" y="286999"/>
                    <a:pt x="45348" y="289000"/>
                    <a:pt x="42872" y="28900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9" name="Forme libre : forme 1508">
              <a:extLst>
                <a:ext uri="{FF2B5EF4-FFF2-40B4-BE49-F238E27FC236}">
                  <a16:creationId xmlns:a16="http://schemas.microsoft.com/office/drawing/2014/main" id="{F52A5A8A-D063-6B60-C3E5-ADC49873F7A0}"/>
                </a:ext>
              </a:extLst>
            </p:cNvPr>
            <p:cNvSpPr/>
            <p:nvPr/>
          </p:nvSpPr>
          <p:spPr>
            <a:xfrm>
              <a:off x="15186483" y="1537025"/>
              <a:ext cx="663883" cy="239303"/>
            </a:xfrm>
            <a:custGeom>
              <a:avLst/>
              <a:gdLst>
                <a:gd name="connsiteX0" fmla="*/ 4727 w 651384"/>
                <a:gd name="connsiteY0" fmla="*/ 234797 h 234797"/>
                <a:gd name="connsiteX1" fmla="*/ 250 w 651384"/>
                <a:gd name="connsiteY1" fmla="*/ 231559 h 234797"/>
                <a:gd name="connsiteX2" fmla="*/ 3298 w 651384"/>
                <a:gd name="connsiteY2" fmla="*/ 225558 h 234797"/>
                <a:gd name="connsiteX3" fmla="*/ 66544 w 651384"/>
                <a:gd name="connsiteY3" fmla="*/ 210699 h 234797"/>
                <a:gd name="connsiteX4" fmla="*/ 99215 w 651384"/>
                <a:gd name="connsiteY4" fmla="*/ 193268 h 234797"/>
                <a:gd name="connsiteX5" fmla="*/ 194084 w 651384"/>
                <a:gd name="connsiteY5" fmla="*/ 150691 h 234797"/>
                <a:gd name="connsiteX6" fmla="*/ 241613 w 651384"/>
                <a:gd name="connsiteY6" fmla="*/ 146405 h 234797"/>
                <a:gd name="connsiteX7" fmla="*/ 323719 w 651384"/>
                <a:gd name="connsiteY7" fmla="*/ 131737 h 234797"/>
                <a:gd name="connsiteX8" fmla="*/ 335816 w 651384"/>
                <a:gd name="connsiteY8" fmla="*/ 125260 h 234797"/>
                <a:gd name="connsiteX9" fmla="*/ 416683 w 651384"/>
                <a:gd name="connsiteY9" fmla="*/ 90684 h 234797"/>
                <a:gd name="connsiteX10" fmla="*/ 447163 w 651384"/>
                <a:gd name="connsiteY10" fmla="*/ 78682 h 234797"/>
                <a:gd name="connsiteX11" fmla="*/ 496121 w 651384"/>
                <a:gd name="connsiteY11" fmla="*/ 61537 h 234797"/>
                <a:gd name="connsiteX12" fmla="*/ 535364 w 651384"/>
                <a:gd name="connsiteY12" fmla="*/ 50488 h 234797"/>
                <a:gd name="connsiteX13" fmla="*/ 567083 w 651384"/>
                <a:gd name="connsiteY13" fmla="*/ 40487 h 234797"/>
                <a:gd name="connsiteX14" fmla="*/ 573179 w 651384"/>
                <a:gd name="connsiteY14" fmla="*/ 40106 h 234797"/>
                <a:gd name="connsiteX15" fmla="*/ 642330 w 651384"/>
                <a:gd name="connsiteY15" fmla="*/ 2673 h 234797"/>
                <a:gd name="connsiteX16" fmla="*/ 648712 w 651384"/>
                <a:gd name="connsiteY16" fmla="*/ 482 h 234797"/>
                <a:gd name="connsiteX17" fmla="*/ 650903 w 651384"/>
                <a:gd name="connsiteY17" fmla="*/ 6864 h 234797"/>
                <a:gd name="connsiteX18" fmla="*/ 573750 w 651384"/>
                <a:gd name="connsiteY18" fmla="*/ 49631 h 234797"/>
                <a:gd name="connsiteX19" fmla="*/ 567749 w 651384"/>
                <a:gd name="connsiteY19" fmla="*/ 50012 h 234797"/>
                <a:gd name="connsiteX20" fmla="*/ 538984 w 651384"/>
                <a:gd name="connsiteY20" fmla="*/ 59251 h 234797"/>
                <a:gd name="connsiteX21" fmla="*/ 496026 w 651384"/>
                <a:gd name="connsiteY21" fmla="*/ 71062 h 234797"/>
                <a:gd name="connsiteX22" fmla="*/ 451449 w 651384"/>
                <a:gd name="connsiteY22" fmla="*/ 87160 h 234797"/>
                <a:gd name="connsiteX23" fmla="*/ 416588 w 651384"/>
                <a:gd name="connsiteY23" fmla="*/ 100209 h 234797"/>
                <a:gd name="connsiteX24" fmla="*/ 340197 w 651384"/>
                <a:gd name="connsiteY24" fmla="*/ 133642 h 234797"/>
                <a:gd name="connsiteX25" fmla="*/ 328005 w 651384"/>
                <a:gd name="connsiteY25" fmla="*/ 140119 h 234797"/>
                <a:gd name="connsiteX26" fmla="*/ 242185 w 651384"/>
                <a:gd name="connsiteY26" fmla="*/ 155835 h 234797"/>
                <a:gd name="connsiteX27" fmla="*/ 195036 w 651384"/>
                <a:gd name="connsiteY27" fmla="*/ 160121 h 234797"/>
                <a:gd name="connsiteX28" fmla="*/ 104168 w 651384"/>
                <a:gd name="connsiteY28" fmla="*/ 201269 h 234797"/>
                <a:gd name="connsiteX29" fmla="*/ 66353 w 651384"/>
                <a:gd name="connsiteY29" fmla="*/ 220224 h 234797"/>
                <a:gd name="connsiteX30" fmla="*/ 6060 w 651384"/>
                <a:gd name="connsiteY30" fmla="*/ 234607 h 234797"/>
                <a:gd name="connsiteX31" fmla="*/ 4727 w 651384"/>
                <a:gd name="connsiteY31" fmla="*/ 234797 h 23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1384" h="234797">
                  <a:moveTo>
                    <a:pt x="4727" y="234797"/>
                  </a:moveTo>
                  <a:cubicBezTo>
                    <a:pt x="2727" y="234797"/>
                    <a:pt x="917" y="233559"/>
                    <a:pt x="250" y="231559"/>
                  </a:cubicBezTo>
                  <a:cubicBezTo>
                    <a:pt x="-607" y="229082"/>
                    <a:pt x="821" y="226320"/>
                    <a:pt x="3298" y="225558"/>
                  </a:cubicBezTo>
                  <a:cubicBezTo>
                    <a:pt x="5108" y="224986"/>
                    <a:pt x="48161" y="210699"/>
                    <a:pt x="66544" y="210699"/>
                  </a:cubicBezTo>
                  <a:cubicBezTo>
                    <a:pt x="72069" y="210699"/>
                    <a:pt x="85213" y="202222"/>
                    <a:pt x="99215" y="193268"/>
                  </a:cubicBezTo>
                  <a:cubicBezTo>
                    <a:pt x="124551" y="177076"/>
                    <a:pt x="159222" y="154787"/>
                    <a:pt x="194084" y="150691"/>
                  </a:cubicBezTo>
                  <a:cubicBezTo>
                    <a:pt x="210657" y="148691"/>
                    <a:pt x="226469" y="147548"/>
                    <a:pt x="241613" y="146405"/>
                  </a:cubicBezTo>
                  <a:cubicBezTo>
                    <a:pt x="275808" y="143833"/>
                    <a:pt x="305240" y="141547"/>
                    <a:pt x="323719" y="131737"/>
                  </a:cubicBezTo>
                  <a:lnTo>
                    <a:pt x="335816" y="125260"/>
                  </a:lnTo>
                  <a:cubicBezTo>
                    <a:pt x="364486" y="109829"/>
                    <a:pt x="400110" y="90684"/>
                    <a:pt x="416683" y="90684"/>
                  </a:cubicBezTo>
                  <a:cubicBezTo>
                    <a:pt x="423636" y="90684"/>
                    <a:pt x="435066" y="84874"/>
                    <a:pt x="447163" y="78682"/>
                  </a:cubicBezTo>
                  <a:cubicBezTo>
                    <a:pt x="462879" y="70681"/>
                    <a:pt x="480786" y="61537"/>
                    <a:pt x="496121" y="61537"/>
                  </a:cubicBezTo>
                  <a:cubicBezTo>
                    <a:pt x="509456" y="61537"/>
                    <a:pt x="522601" y="55918"/>
                    <a:pt x="535364" y="50488"/>
                  </a:cubicBezTo>
                  <a:cubicBezTo>
                    <a:pt x="546413" y="45726"/>
                    <a:pt x="556891" y="41344"/>
                    <a:pt x="567083" y="40487"/>
                  </a:cubicBezTo>
                  <a:cubicBezTo>
                    <a:pt x="568988" y="40297"/>
                    <a:pt x="571083" y="40201"/>
                    <a:pt x="573179" y="40106"/>
                  </a:cubicBezTo>
                  <a:cubicBezTo>
                    <a:pt x="594038" y="38868"/>
                    <a:pt x="625566" y="37058"/>
                    <a:pt x="642330" y="2673"/>
                  </a:cubicBezTo>
                  <a:cubicBezTo>
                    <a:pt x="643473" y="292"/>
                    <a:pt x="646331" y="-661"/>
                    <a:pt x="648712" y="482"/>
                  </a:cubicBezTo>
                  <a:cubicBezTo>
                    <a:pt x="651093" y="1625"/>
                    <a:pt x="652046" y="4483"/>
                    <a:pt x="650903" y="6864"/>
                  </a:cubicBezTo>
                  <a:cubicBezTo>
                    <a:pt x="631757" y="46297"/>
                    <a:pt x="595467" y="48393"/>
                    <a:pt x="573750" y="49631"/>
                  </a:cubicBezTo>
                  <a:cubicBezTo>
                    <a:pt x="571655" y="49726"/>
                    <a:pt x="569654" y="49917"/>
                    <a:pt x="567749" y="50012"/>
                  </a:cubicBezTo>
                  <a:cubicBezTo>
                    <a:pt x="559082" y="50679"/>
                    <a:pt x="549366" y="54870"/>
                    <a:pt x="538984" y="59251"/>
                  </a:cubicBezTo>
                  <a:cubicBezTo>
                    <a:pt x="525363" y="65062"/>
                    <a:pt x="511266" y="71062"/>
                    <a:pt x="496026" y="71062"/>
                  </a:cubicBezTo>
                  <a:cubicBezTo>
                    <a:pt x="482977" y="71062"/>
                    <a:pt x="466213" y="79635"/>
                    <a:pt x="451449" y="87160"/>
                  </a:cubicBezTo>
                  <a:cubicBezTo>
                    <a:pt x="437733" y="94208"/>
                    <a:pt x="425827" y="100209"/>
                    <a:pt x="416588" y="100209"/>
                  </a:cubicBezTo>
                  <a:cubicBezTo>
                    <a:pt x="402395" y="100209"/>
                    <a:pt x="364962" y="120307"/>
                    <a:pt x="340197" y="133642"/>
                  </a:cubicBezTo>
                  <a:lnTo>
                    <a:pt x="328005" y="140119"/>
                  </a:lnTo>
                  <a:cubicBezTo>
                    <a:pt x="307812" y="150787"/>
                    <a:pt x="277428" y="153168"/>
                    <a:pt x="242185" y="155835"/>
                  </a:cubicBezTo>
                  <a:cubicBezTo>
                    <a:pt x="227040" y="156978"/>
                    <a:pt x="211419" y="158216"/>
                    <a:pt x="195036" y="160121"/>
                  </a:cubicBezTo>
                  <a:cubicBezTo>
                    <a:pt x="162270" y="163931"/>
                    <a:pt x="128742" y="185553"/>
                    <a:pt x="104168" y="201269"/>
                  </a:cubicBezTo>
                  <a:cubicBezTo>
                    <a:pt x="87023" y="212223"/>
                    <a:pt x="74640" y="220224"/>
                    <a:pt x="66353" y="220224"/>
                  </a:cubicBezTo>
                  <a:cubicBezTo>
                    <a:pt x="49494" y="220224"/>
                    <a:pt x="6536" y="234416"/>
                    <a:pt x="6060" y="234607"/>
                  </a:cubicBezTo>
                  <a:cubicBezTo>
                    <a:pt x="5679" y="234702"/>
                    <a:pt x="5203" y="234797"/>
                    <a:pt x="4727" y="234797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0" name="Forme libre : forme 1509">
              <a:extLst>
                <a:ext uri="{FF2B5EF4-FFF2-40B4-BE49-F238E27FC236}">
                  <a16:creationId xmlns:a16="http://schemas.microsoft.com/office/drawing/2014/main" id="{7248AF94-A480-23E9-FB07-9BABA12D6B4F}"/>
                </a:ext>
              </a:extLst>
            </p:cNvPr>
            <p:cNvSpPr/>
            <p:nvPr/>
          </p:nvSpPr>
          <p:spPr>
            <a:xfrm>
              <a:off x="16359159" y="2127956"/>
              <a:ext cx="531635" cy="178706"/>
            </a:xfrm>
            <a:custGeom>
              <a:avLst/>
              <a:gdLst>
                <a:gd name="connsiteX0" fmla="*/ 447567 w 521625"/>
                <a:gd name="connsiteY0" fmla="*/ 175343 h 175342"/>
                <a:gd name="connsiteX1" fmla="*/ 422516 w 521625"/>
                <a:gd name="connsiteY1" fmla="*/ 172771 h 175342"/>
                <a:gd name="connsiteX2" fmla="*/ 397276 w 521625"/>
                <a:gd name="connsiteY2" fmla="*/ 170485 h 175342"/>
                <a:gd name="connsiteX3" fmla="*/ 371367 w 521625"/>
                <a:gd name="connsiteY3" fmla="*/ 168009 h 175342"/>
                <a:gd name="connsiteX4" fmla="*/ 353365 w 521625"/>
                <a:gd name="connsiteY4" fmla="*/ 168390 h 175342"/>
                <a:gd name="connsiteX5" fmla="*/ 349269 w 521625"/>
                <a:gd name="connsiteY5" fmla="*/ 170199 h 175342"/>
                <a:gd name="connsiteX6" fmla="*/ 317741 w 521625"/>
                <a:gd name="connsiteY6" fmla="*/ 165913 h 175342"/>
                <a:gd name="connsiteX7" fmla="*/ 294024 w 521625"/>
                <a:gd name="connsiteY7" fmla="*/ 162103 h 175342"/>
                <a:gd name="connsiteX8" fmla="*/ 282594 w 521625"/>
                <a:gd name="connsiteY8" fmla="*/ 161341 h 175342"/>
                <a:gd name="connsiteX9" fmla="*/ 281166 w 521625"/>
                <a:gd name="connsiteY9" fmla="*/ 160770 h 175342"/>
                <a:gd name="connsiteX10" fmla="*/ 230112 w 521625"/>
                <a:gd name="connsiteY10" fmla="*/ 149340 h 175342"/>
                <a:gd name="connsiteX11" fmla="*/ 202680 w 521625"/>
                <a:gd name="connsiteY11" fmla="*/ 141053 h 175342"/>
                <a:gd name="connsiteX12" fmla="*/ 176772 w 521625"/>
                <a:gd name="connsiteY12" fmla="*/ 116193 h 175342"/>
                <a:gd name="connsiteX13" fmla="*/ 144577 w 521625"/>
                <a:gd name="connsiteY13" fmla="*/ 102096 h 175342"/>
                <a:gd name="connsiteX14" fmla="*/ 127147 w 521625"/>
                <a:gd name="connsiteY14" fmla="*/ 85713 h 175342"/>
                <a:gd name="connsiteX15" fmla="*/ 120955 w 521625"/>
                <a:gd name="connsiteY15" fmla="*/ 81236 h 175342"/>
                <a:gd name="connsiteX16" fmla="*/ 106668 w 521625"/>
                <a:gd name="connsiteY16" fmla="*/ 74854 h 175342"/>
                <a:gd name="connsiteX17" fmla="*/ 84570 w 521625"/>
                <a:gd name="connsiteY17" fmla="*/ 62853 h 175342"/>
                <a:gd name="connsiteX18" fmla="*/ 76092 w 521625"/>
                <a:gd name="connsiteY18" fmla="*/ 58757 h 175342"/>
                <a:gd name="connsiteX19" fmla="*/ 51518 w 521625"/>
                <a:gd name="connsiteY19" fmla="*/ 38469 h 175342"/>
                <a:gd name="connsiteX20" fmla="*/ 3798 w 521625"/>
                <a:gd name="connsiteY20" fmla="*/ 9417 h 175342"/>
                <a:gd name="connsiteX21" fmla="*/ 83 w 521625"/>
                <a:gd name="connsiteY21" fmla="*/ 3798 h 175342"/>
                <a:gd name="connsiteX22" fmla="*/ 5703 w 521625"/>
                <a:gd name="connsiteY22" fmla="*/ 83 h 175342"/>
                <a:gd name="connsiteX23" fmla="*/ 59805 w 521625"/>
                <a:gd name="connsiteY23" fmla="*/ 33801 h 175342"/>
                <a:gd name="connsiteX24" fmla="*/ 78378 w 521625"/>
                <a:gd name="connsiteY24" fmla="*/ 49422 h 175342"/>
                <a:gd name="connsiteX25" fmla="*/ 91618 w 521625"/>
                <a:gd name="connsiteY25" fmla="*/ 56376 h 175342"/>
                <a:gd name="connsiteX26" fmla="*/ 109811 w 521625"/>
                <a:gd name="connsiteY26" fmla="*/ 65805 h 175342"/>
                <a:gd name="connsiteX27" fmla="*/ 126670 w 521625"/>
                <a:gd name="connsiteY27" fmla="*/ 73616 h 175342"/>
                <a:gd name="connsiteX28" fmla="*/ 132671 w 521625"/>
                <a:gd name="connsiteY28" fmla="*/ 77997 h 175342"/>
                <a:gd name="connsiteX29" fmla="*/ 153245 w 521625"/>
                <a:gd name="connsiteY29" fmla="*/ 98190 h 175342"/>
                <a:gd name="connsiteX30" fmla="*/ 176200 w 521625"/>
                <a:gd name="connsiteY30" fmla="*/ 106763 h 175342"/>
                <a:gd name="connsiteX31" fmla="*/ 211823 w 521625"/>
                <a:gd name="connsiteY31" fmla="*/ 138672 h 175342"/>
                <a:gd name="connsiteX32" fmla="*/ 227349 w 521625"/>
                <a:gd name="connsiteY32" fmla="*/ 140291 h 175342"/>
                <a:gd name="connsiteX33" fmla="*/ 284499 w 521625"/>
                <a:gd name="connsiteY33" fmla="*/ 152007 h 175342"/>
                <a:gd name="connsiteX34" fmla="*/ 285928 w 521625"/>
                <a:gd name="connsiteY34" fmla="*/ 152578 h 175342"/>
                <a:gd name="connsiteX35" fmla="*/ 293548 w 521625"/>
                <a:gd name="connsiteY35" fmla="*/ 152769 h 175342"/>
                <a:gd name="connsiteX36" fmla="*/ 322123 w 521625"/>
                <a:gd name="connsiteY36" fmla="*/ 157722 h 175342"/>
                <a:gd name="connsiteX37" fmla="*/ 345745 w 521625"/>
                <a:gd name="connsiteY37" fmla="*/ 161532 h 175342"/>
                <a:gd name="connsiteX38" fmla="*/ 349365 w 521625"/>
                <a:gd name="connsiteY38" fmla="*/ 159912 h 175342"/>
                <a:gd name="connsiteX39" fmla="*/ 373844 w 521625"/>
                <a:gd name="connsiteY39" fmla="*/ 158865 h 175342"/>
                <a:gd name="connsiteX40" fmla="*/ 397466 w 521625"/>
                <a:gd name="connsiteY40" fmla="*/ 161055 h 175342"/>
                <a:gd name="connsiteX41" fmla="*/ 424803 w 521625"/>
                <a:gd name="connsiteY41" fmla="*/ 163627 h 175342"/>
                <a:gd name="connsiteX42" fmla="*/ 515100 w 521625"/>
                <a:gd name="connsiteY42" fmla="*/ 151816 h 175342"/>
                <a:gd name="connsiteX43" fmla="*/ 521291 w 521625"/>
                <a:gd name="connsiteY43" fmla="*/ 154483 h 175342"/>
                <a:gd name="connsiteX44" fmla="*/ 518624 w 521625"/>
                <a:gd name="connsiteY44" fmla="*/ 160674 h 175342"/>
                <a:gd name="connsiteX45" fmla="*/ 447567 w 521625"/>
                <a:gd name="connsiteY45" fmla="*/ 175343 h 17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1625" h="175342">
                  <a:moveTo>
                    <a:pt x="447567" y="175343"/>
                  </a:moveTo>
                  <a:cubicBezTo>
                    <a:pt x="435090" y="175343"/>
                    <a:pt x="426517" y="173724"/>
                    <a:pt x="422516" y="172771"/>
                  </a:cubicBezTo>
                  <a:cubicBezTo>
                    <a:pt x="414516" y="170771"/>
                    <a:pt x="405753" y="170676"/>
                    <a:pt x="397276" y="170485"/>
                  </a:cubicBezTo>
                  <a:cubicBezTo>
                    <a:pt x="388607" y="170295"/>
                    <a:pt x="379559" y="170199"/>
                    <a:pt x="371367" y="168009"/>
                  </a:cubicBezTo>
                  <a:cubicBezTo>
                    <a:pt x="360414" y="165151"/>
                    <a:pt x="358033" y="166199"/>
                    <a:pt x="353365" y="168390"/>
                  </a:cubicBezTo>
                  <a:cubicBezTo>
                    <a:pt x="352127" y="168961"/>
                    <a:pt x="350793" y="169628"/>
                    <a:pt x="349269" y="170199"/>
                  </a:cubicBezTo>
                  <a:cubicBezTo>
                    <a:pt x="339840" y="174009"/>
                    <a:pt x="334315" y="174676"/>
                    <a:pt x="317741" y="165913"/>
                  </a:cubicBezTo>
                  <a:cubicBezTo>
                    <a:pt x="308979" y="161341"/>
                    <a:pt x="300692" y="161722"/>
                    <a:pt x="294024" y="162103"/>
                  </a:cubicBezTo>
                  <a:cubicBezTo>
                    <a:pt x="289643" y="162294"/>
                    <a:pt x="285833" y="162484"/>
                    <a:pt x="282594" y="161341"/>
                  </a:cubicBezTo>
                  <a:lnTo>
                    <a:pt x="281166" y="160770"/>
                  </a:lnTo>
                  <a:cubicBezTo>
                    <a:pt x="256496" y="151340"/>
                    <a:pt x="239351" y="147530"/>
                    <a:pt x="230112" y="149340"/>
                  </a:cubicBezTo>
                  <a:cubicBezTo>
                    <a:pt x="213919" y="152578"/>
                    <a:pt x="206299" y="154102"/>
                    <a:pt x="202680" y="141053"/>
                  </a:cubicBezTo>
                  <a:cubicBezTo>
                    <a:pt x="200584" y="133338"/>
                    <a:pt x="188297" y="115621"/>
                    <a:pt x="176772" y="116193"/>
                  </a:cubicBezTo>
                  <a:cubicBezTo>
                    <a:pt x="166008" y="116764"/>
                    <a:pt x="150959" y="116002"/>
                    <a:pt x="144577" y="102096"/>
                  </a:cubicBezTo>
                  <a:cubicBezTo>
                    <a:pt x="141910" y="96190"/>
                    <a:pt x="134767" y="91142"/>
                    <a:pt x="127147" y="85713"/>
                  </a:cubicBezTo>
                  <a:cubicBezTo>
                    <a:pt x="125051" y="84189"/>
                    <a:pt x="122956" y="82760"/>
                    <a:pt x="120955" y="81236"/>
                  </a:cubicBezTo>
                  <a:cubicBezTo>
                    <a:pt x="117336" y="78474"/>
                    <a:pt x="112192" y="76759"/>
                    <a:pt x="106668" y="74854"/>
                  </a:cubicBezTo>
                  <a:cubicBezTo>
                    <a:pt x="98666" y="72092"/>
                    <a:pt x="90475" y="69234"/>
                    <a:pt x="84570" y="62853"/>
                  </a:cubicBezTo>
                  <a:cubicBezTo>
                    <a:pt x="82188" y="60186"/>
                    <a:pt x="79616" y="59614"/>
                    <a:pt x="76092" y="58757"/>
                  </a:cubicBezTo>
                  <a:cubicBezTo>
                    <a:pt x="69139" y="57042"/>
                    <a:pt x="60566" y="54947"/>
                    <a:pt x="51518" y="38469"/>
                  </a:cubicBezTo>
                  <a:cubicBezTo>
                    <a:pt x="39802" y="17228"/>
                    <a:pt x="4179" y="9513"/>
                    <a:pt x="3798" y="9417"/>
                  </a:cubicBezTo>
                  <a:cubicBezTo>
                    <a:pt x="1226" y="8846"/>
                    <a:pt x="-393" y="6369"/>
                    <a:pt x="83" y="3798"/>
                  </a:cubicBezTo>
                  <a:cubicBezTo>
                    <a:pt x="654" y="1226"/>
                    <a:pt x="3131" y="-393"/>
                    <a:pt x="5703" y="83"/>
                  </a:cubicBezTo>
                  <a:cubicBezTo>
                    <a:pt x="7322" y="464"/>
                    <a:pt x="45898" y="8655"/>
                    <a:pt x="59805" y="33801"/>
                  </a:cubicBezTo>
                  <a:cubicBezTo>
                    <a:pt x="66853" y="46565"/>
                    <a:pt x="72473" y="47994"/>
                    <a:pt x="78378" y="49422"/>
                  </a:cubicBezTo>
                  <a:cubicBezTo>
                    <a:pt x="82569" y="50470"/>
                    <a:pt x="87237" y="51613"/>
                    <a:pt x="91618" y="56376"/>
                  </a:cubicBezTo>
                  <a:cubicBezTo>
                    <a:pt x="95809" y="60948"/>
                    <a:pt x="102667" y="63329"/>
                    <a:pt x="109811" y="65805"/>
                  </a:cubicBezTo>
                  <a:cubicBezTo>
                    <a:pt x="115717" y="67901"/>
                    <a:pt x="121812" y="69996"/>
                    <a:pt x="126670" y="73616"/>
                  </a:cubicBezTo>
                  <a:cubicBezTo>
                    <a:pt x="128670" y="75140"/>
                    <a:pt x="130671" y="76569"/>
                    <a:pt x="132671" y="77997"/>
                  </a:cubicBezTo>
                  <a:cubicBezTo>
                    <a:pt x="140957" y="83903"/>
                    <a:pt x="149530" y="89904"/>
                    <a:pt x="153245" y="98190"/>
                  </a:cubicBezTo>
                  <a:cubicBezTo>
                    <a:pt x="155436" y="102953"/>
                    <a:pt x="159627" y="107620"/>
                    <a:pt x="176200" y="106763"/>
                  </a:cubicBezTo>
                  <a:cubicBezTo>
                    <a:pt x="194488" y="105525"/>
                    <a:pt x="209347" y="129432"/>
                    <a:pt x="211823" y="138672"/>
                  </a:cubicBezTo>
                  <a:cubicBezTo>
                    <a:pt x="213062" y="143148"/>
                    <a:pt x="212966" y="143148"/>
                    <a:pt x="227349" y="140291"/>
                  </a:cubicBezTo>
                  <a:cubicBezTo>
                    <a:pt x="244685" y="136862"/>
                    <a:pt x="274593" y="148197"/>
                    <a:pt x="284499" y="152007"/>
                  </a:cubicBezTo>
                  <a:lnTo>
                    <a:pt x="285928" y="152578"/>
                  </a:lnTo>
                  <a:cubicBezTo>
                    <a:pt x="287262" y="153054"/>
                    <a:pt x="290309" y="152959"/>
                    <a:pt x="293548" y="152769"/>
                  </a:cubicBezTo>
                  <a:cubicBezTo>
                    <a:pt x="300978" y="152388"/>
                    <a:pt x="311169" y="151816"/>
                    <a:pt x="322123" y="157722"/>
                  </a:cubicBezTo>
                  <a:cubicBezTo>
                    <a:pt x="336411" y="165246"/>
                    <a:pt x="339173" y="164199"/>
                    <a:pt x="345745" y="161532"/>
                  </a:cubicBezTo>
                  <a:cubicBezTo>
                    <a:pt x="347079" y="160960"/>
                    <a:pt x="348317" y="160389"/>
                    <a:pt x="349365" y="159912"/>
                  </a:cubicBezTo>
                  <a:cubicBezTo>
                    <a:pt x="355651" y="156960"/>
                    <a:pt x="360223" y="155340"/>
                    <a:pt x="373844" y="158865"/>
                  </a:cubicBezTo>
                  <a:cubicBezTo>
                    <a:pt x="380988" y="160770"/>
                    <a:pt x="388989" y="160865"/>
                    <a:pt x="397466" y="161055"/>
                  </a:cubicBezTo>
                  <a:cubicBezTo>
                    <a:pt x="406419" y="161246"/>
                    <a:pt x="415754" y="161436"/>
                    <a:pt x="424803" y="163627"/>
                  </a:cubicBezTo>
                  <a:cubicBezTo>
                    <a:pt x="433566" y="165818"/>
                    <a:pt x="465950" y="171247"/>
                    <a:pt x="515100" y="151816"/>
                  </a:cubicBezTo>
                  <a:cubicBezTo>
                    <a:pt x="517576" y="150864"/>
                    <a:pt x="520338" y="152007"/>
                    <a:pt x="521291" y="154483"/>
                  </a:cubicBezTo>
                  <a:cubicBezTo>
                    <a:pt x="522243" y="156960"/>
                    <a:pt x="521101" y="159722"/>
                    <a:pt x="518624" y="160674"/>
                  </a:cubicBezTo>
                  <a:cubicBezTo>
                    <a:pt x="488811" y="172295"/>
                    <a:pt x="464522" y="175343"/>
                    <a:pt x="447567" y="1753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1" name="Forme libre : forme 1510">
              <a:extLst>
                <a:ext uri="{FF2B5EF4-FFF2-40B4-BE49-F238E27FC236}">
                  <a16:creationId xmlns:a16="http://schemas.microsoft.com/office/drawing/2014/main" id="{4E006503-9743-37FA-8101-5EF1BD85DCAD}"/>
                </a:ext>
              </a:extLst>
            </p:cNvPr>
            <p:cNvSpPr/>
            <p:nvPr/>
          </p:nvSpPr>
          <p:spPr>
            <a:xfrm>
              <a:off x="14360432" y="3985791"/>
              <a:ext cx="287088" cy="477745"/>
            </a:xfrm>
            <a:custGeom>
              <a:avLst/>
              <a:gdLst>
                <a:gd name="connsiteX0" fmla="*/ 4744 w 281683"/>
                <a:gd name="connsiteY0" fmla="*/ 468750 h 468750"/>
                <a:gd name="connsiteX1" fmla="*/ 3981 w 281683"/>
                <a:gd name="connsiteY1" fmla="*/ 468655 h 468750"/>
                <a:gd name="connsiteX2" fmla="*/ 76 w 281683"/>
                <a:gd name="connsiteY2" fmla="*/ 463225 h 468750"/>
                <a:gd name="connsiteX3" fmla="*/ 39986 w 281683"/>
                <a:gd name="connsiteY3" fmla="*/ 370166 h 468750"/>
                <a:gd name="connsiteX4" fmla="*/ 165430 w 281683"/>
                <a:gd name="connsiteY4" fmla="*/ 241483 h 468750"/>
                <a:gd name="connsiteX5" fmla="*/ 156572 w 281683"/>
                <a:gd name="connsiteY5" fmla="*/ 220243 h 468750"/>
                <a:gd name="connsiteX6" fmla="*/ 152667 w 281683"/>
                <a:gd name="connsiteY6" fmla="*/ 169665 h 468750"/>
                <a:gd name="connsiteX7" fmla="*/ 156477 w 281683"/>
                <a:gd name="connsiteY7" fmla="*/ 164712 h 468750"/>
                <a:gd name="connsiteX8" fmla="*/ 231534 w 281683"/>
                <a:gd name="connsiteY8" fmla="*/ 108705 h 468750"/>
                <a:gd name="connsiteX9" fmla="*/ 270205 w 281683"/>
                <a:gd name="connsiteY9" fmla="*/ 102323 h 468750"/>
                <a:gd name="connsiteX10" fmla="*/ 261538 w 281683"/>
                <a:gd name="connsiteY10" fmla="*/ 71272 h 468750"/>
                <a:gd name="connsiteX11" fmla="*/ 256394 w 281683"/>
                <a:gd name="connsiteY11" fmla="*/ 27457 h 468750"/>
                <a:gd name="connsiteX12" fmla="*/ 270396 w 281683"/>
                <a:gd name="connsiteY12" fmla="*/ 2787 h 468750"/>
                <a:gd name="connsiteX13" fmla="*/ 276682 w 281683"/>
                <a:gd name="connsiteY13" fmla="*/ 406 h 468750"/>
                <a:gd name="connsiteX14" fmla="*/ 279064 w 281683"/>
                <a:gd name="connsiteY14" fmla="*/ 6692 h 468750"/>
                <a:gd name="connsiteX15" fmla="*/ 264300 w 281683"/>
                <a:gd name="connsiteY15" fmla="*/ 32600 h 468750"/>
                <a:gd name="connsiteX16" fmla="*/ 268967 w 281683"/>
                <a:gd name="connsiteY16" fmla="*/ 65271 h 468750"/>
                <a:gd name="connsiteX17" fmla="*/ 278111 w 281683"/>
                <a:gd name="connsiteY17" fmla="*/ 107372 h 468750"/>
                <a:gd name="connsiteX18" fmla="*/ 229153 w 281683"/>
                <a:gd name="connsiteY18" fmla="*/ 117754 h 468750"/>
                <a:gd name="connsiteX19" fmla="*/ 164002 w 281683"/>
                <a:gd name="connsiteY19" fmla="*/ 170427 h 468750"/>
                <a:gd name="connsiteX20" fmla="*/ 160191 w 281683"/>
                <a:gd name="connsiteY20" fmla="*/ 175380 h 468750"/>
                <a:gd name="connsiteX21" fmla="*/ 164859 w 281683"/>
                <a:gd name="connsiteY21" fmla="*/ 215290 h 468750"/>
                <a:gd name="connsiteX22" fmla="*/ 175051 w 281683"/>
                <a:gd name="connsiteY22" fmla="*/ 241388 h 468750"/>
                <a:gd name="connsiteX23" fmla="*/ 45796 w 281683"/>
                <a:gd name="connsiteY23" fmla="*/ 377786 h 468750"/>
                <a:gd name="connsiteX24" fmla="*/ 9601 w 281683"/>
                <a:gd name="connsiteY24" fmla="*/ 464749 h 468750"/>
                <a:gd name="connsiteX25" fmla="*/ 4744 w 281683"/>
                <a:gd name="connsiteY25" fmla="*/ 468750 h 46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1683" h="468750">
                  <a:moveTo>
                    <a:pt x="4744" y="468750"/>
                  </a:moveTo>
                  <a:cubicBezTo>
                    <a:pt x="4458" y="468750"/>
                    <a:pt x="4267" y="468750"/>
                    <a:pt x="3981" y="468655"/>
                  </a:cubicBezTo>
                  <a:cubicBezTo>
                    <a:pt x="1410" y="468274"/>
                    <a:pt x="-400" y="465797"/>
                    <a:pt x="76" y="463225"/>
                  </a:cubicBezTo>
                  <a:cubicBezTo>
                    <a:pt x="553" y="460273"/>
                    <a:pt x="12364" y="390550"/>
                    <a:pt x="39986" y="370166"/>
                  </a:cubicBezTo>
                  <a:cubicBezTo>
                    <a:pt x="70561" y="347687"/>
                    <a:pt x="165430" y="258438"/>
                    <a:pt x="165430" y="241483"/>
                  </a:cubicBezTo>
                  <a:cubicBezTo>
                    <a:pt x="165430" y="235102"/>
                    <a:pt x="161144" y="227863"/>
                    <a:pt x="156572" y="220243"/>
                  </a:cubicBezTo>
                  <a:cubicBezTo>
                    <a:pt x="148190" y="206146"/>
                    <a:pt x="137808" y="188620"/>
                    <a:pt x="152667" y="169665"/>
                  </a:cubicBezTo>
                  <a:lnTo>
                    <a:pt x="156477" y="164712"/>
                  </a:lnTo>
                  <a:cubicBezTo>
                    <a:pt x="178194" y="136804"/>
                    <a:pt x="205149" y="101942"/>
                    <a:pt x="231534" y="108705"/>
                  </a:cubicBezTo>
                  <a:cubicBezTo>
                    <a:pt x="249250" y="113182"/>
                    <a:pt x="264776" y="110610"/>
                    <a:pt x="270205" y="102323"/>
                  </a:cubicBezTo>
                  <a:cubicBezTo>
                    <a:pt x="274777" y="95275"/>
                    <a:pt x="271729" y="84226"/>
                    <a:pt x="261538" y="71272"/>
                  </a:cubicBezTo>
                  <a:cubicBezTo>
                    <a:pt x="243821" y="48697"/>
                    <a:pt x="246202" y="42792"/>
                    <a:pt x="256394" y="27457"/>
                  </a:cubicBezTo>
                  <a:cubicBezTo>
                    <a:pt x="260299" y="21551"/>
                    <a:pt x="265252" y="14217"/>
                    <a:pt x="270396" y="2787"/>
                  </a:cubicBezTo>
                  <a:cubicBezTo>
                    <a:pt x="271539" y="406"/>
                    <a:pt x="274301" y="-642"/>
                    <a:pt x="276682" y="406"/>
                  </a:cubicBezTo>
                  <a:cubicBezTo>
                    <a:pt x="279064" y="1454"/>
                    <a:pt x="280111" y="4311"/>
                    <a:pt x="279064" y="6692"/>
                  </a:cubicBezTo>
                  <a:cubicBezTo>
                    <a:pt x="273539" y="18789"/>
                    <a:pt x="268205" y="26790"/>
                    <a:pt x="264300" y="32600"/>
                  </a:cubicBezTo>
                  <a:cubicBezTo>
                    <a:pt x="255823" y="45364"/>
                    <a:pt x="254680" y="46983"/>
                    <a:pt x="268967" y="65271"/>
                  </a:cubicBezTo>
                  <a:cubicBezTo>
                    <a:pt x="286398" y="87464"/>
                    <a:pt x="282112" y="101180"/>
                    <a:pt x="278111" y="107372"/>
                  </a:cubicBezTo>
                  <a:cubicBezTo>
                    <a:pt x="270396" y="119278"/>
                    <a:pt x="251155" y="123373"/>
                    <a:pt x="229153" y="117754"/>
                  </a:cubicBezTo>
                  <a:cubicBezTo>
                    <a:pt x="208864" y="112705"/>
                    <a:pt x="182956" y="146043"/>
                    <a:pt x="164002" y="170427"/>
                  </a:cubicBezTo>
                  <a:lnTo>
                    <a:pt x="160191" y="175380"/>
                  </a:lnTo>
                  <a:cubicBezTo>
                    <a:pt x="149428" y="189191"/>
                    <a:pt x="156572" y="201288"/>
                    <a:pt x="164859" y="215290"/>
                  </a:cubicBezTo>
                  <a:cubicBezTo>
                    <a:pt x="169812" y="223767"/>
                    <a:pt x="175051" y="232435"/>
                    <a:pt x="175051" y="241388"/>
                  </a:cubicBezTo>
                  <a:cubicBezTo>
                    <a:pt x="175051" y="265963"/>
                    <a:pt x="67989" y="361403"/>
                    <a:pt x="45796" y="377786"/>
                  </a:cubicBezTo>
                  <a:cubicBezTo>
                    <a:pt x="21222" y="395884"/>
                    <a:pt x="9792" y="463988"/>
                    <a:pt x="9601" y="464749"/>
                  </a:cubicBezTo>
                  <a:cubicBezTo>
                    <a:pt x="9030" y="467035"/>
                    <a:pt x="7030" y="468750"/>
                    <a:pt x="4744" y="468750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2" name="Forme libre : forme 1511">
              <a:extLst>
                <a:ext uri="{FF2B5EF4-FFF2-40B4-BE49-F238E27FC236}">
                  <a16:creationId xmlns:a16="http://schemas.microsoft.com/office/drawing/2014/main" id="{3FC7497D-48EB-9807-D049-D4FF657F1E8A}"/>
                </a:ext>
              </a:extLst>
            </p:cNvPr>
            <p:cNvSpPr/>
            <p:nvPr/>
          </p:nvSpPr>
          <p:spPr>
            <a:xfrm>
              <a:off x="16296735" y="5535835"/>
              <a:ext cx="65346" cy="221065"/>
            </a:xfrm>
            <a:custGeom>
              <a:avLst/>
              <a:gdLst>
                <a:gd name="connsiteX0" fmla="*/ 59330 w 64116"/>
                <a:gd name="connsiteY0" fmla="*/ 216904 h 216903"/>
                <a:gd name="connsiteX1" fmla="*/ 55711 w 64116"/>
                <a:gd name="connsiteY1" fmla="*/ 215284 h 216903"/>
                <a:gd name="connsiteX2" fmla="*/ 44852 w 64116"/>
                <a:gd name="connsiteY2" fmla="*/ 177470 h 216903"/>
                <a:gd name="connsiteX3" fmla="*/ 36280 w 64116"/>
                <a:gd name="connsiteY3" fmla="*/ 153753 h 216903"/>
                <a:gd name="connsiteX4" fmla="*/ 31994 w 64116"/>
                <a:gd name="connsiteY4" fmla="*/ 149847 h 216903"/>
                <a:gd name="connsiteX5" fmla="*/ 22278 w 64116"/>
                <a:gd name="connsiteY5" fmla="*/ 124987 h 216903"/>
                <a:gd name="connsiteX6" fmla="*/ 17897 w 64116"/>
                <a:gd name="connsiteY6" fmla="*/ 90793 h 216903"/>
                <a:gd name="connsiteX7" fmla="*/ 9134 w 64116"/>
                <a:gd name="connsiteY7" fmla="*/ 61932 h 216903"/>
                <a:gd name="connsiteX8" fmla="*/ 4657 w 64116"/>
                <a:gd name="connsiteY8" fmla="*/ 42406 h 216903"/>
                <a:gd name="connsiteX9" fmla="*/ 2085 w 64116"/>
                <a:gd name="connsiteY9" fmla="*/ 35547 h 216903"/>
                <a:gd name="connsiteX10" fmla="*/ 1895 w 64116"/>
                <a:gd name="connsiteY10" fmla="*/ 3734 h 216903"/>
                <a:gd name="connsiteX11" fmla="*/ 7610 w 64116"/>
                <a:gd name="connsiteY11" fmla="*/ 115 h 216903"/>
                <a:gd name="connsiteX12" fmla="*/ 11229 w 64116"/>
                <a:gd name="connsiteY12" fmla="*/ 5829 h 216903"/>
                <a:gd name="connsiteX13" fmla="*/ 11039 w 64116"/>
                <a:gd name="connsiteY13" fmla="*/ 32405 h 216903"/>
                <a:gd name="connsiteX14" fmla="*/ 13515 w 64116"/>
                <a:gd name="connsiteY14" fmla="*/ 38977 h 216903"/>
                <a:gd name="connsiteX15" fmla="*/ 18564 w 64116"/>
                <a:gd name="connsiteY15" fmla="*/ 62789 h 216903"/>
                <a:gd name="connsiteX16" fmla="*/ 25993 w 64116"/>
                <a:gd name="connsiteY16" fmla="*/ 85840 h 216903"/>
                <a:gd name="connsiteX17" fmla="*/ 31422 w 64116"/>
                <a:gd name="connsiteY17" fmla="*/ 127845 h 216903"/>
                <a:gd name="connsiteX18" fmla="*/ 38090 w 64116"/>
                <a:gd name="connsiteY18" fmla="*/ 142704 h 216903"/>
                <a:gd name="connsiteX19" fmla="*/ 43424 w 64116"/>
                <a:gd name="connsiteY19" fmla="*/ 147657 h 216903"/>
                <a:gd name="connsiteX20" fmla="*/ 54282 w 64116"/>
                <a:gd name="connsiteY20" fmla="*/ 178994 h 216903"/>
                <a:gd name="connsiteX21" fmla="*/ 62950 w 64116"/>
                <a:gd name="connsiteY21" fmla="*/ 209283 h 216903"/>
                <a:gd name="connsiteX22" fmla="*/ 62474 w 64116"/>
                <a:gd name="connsiteY22" fmla="*/ 216046 h 216903"/>
                <a:gd name="connsiteX23" fmla="*/ 59330 w 64116"/>
                <a:gd name="connsiteY23" fmla="*/ 216904 h 21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16" h="216903">
                  <a:moveTo>
                    <a:pt x="59330" y="216904"/>
                  </a:moveTo>
                  <a:cubicBezTo>
                    <a:pt x="57997" y="216904"/>
                    <a:pt x="56664" y="216332"/>
                    <a:pt x="55711" y="215284"/>
                  </a:cubicBezTo>
                  <a:cubicBezTo>
                    <a:pt x="50187" y="208807"/>
                    <a:pt x="43043" y="190424"/>
                    <a:pt x="44852" y="177470"/>
                  </a:cubicBezTo>
                  <a:cubicBezTo>
                    <a:pt x="46281" y="167564"/>
                    <a:pt x="40947" y="159087"/>
                    <a:pt x="36280" y="153753"/>
                  </a:cubicBezTo>
                  <a:cubicBezTo>
                    <a:pt x="35042" y="152324"/>
                    <a:pt x="33518" y="151086"/>
                    <a:pt x="31994" y="149847"/>
                  </a:cubicBezTo>
                  <a:cubicBezTo>
                    <a:pt x="26279" y="144990"/>
                    <a:pt x="18373" y="138418"/>
                    <a:pt x="22278" y="124987"/>
                  </a:cubicBezTo>
                  <a:cubicBezTo>
                    <a:pt x="25898" y="112796"/>
                    <a:pt x="21326" y="96222"/>
                    <a:pt x="17897" y="90793"/>
                  </a:cubicBezTo>
                  <a:cubicBezTo>
                    <a:pt x="11324" y="80315"/>
                    <a:pt x="8372" y="70599"/>
                    <a:pt x="9134" y="61932"/>
                  </a:cubicBezTo>
                  <a:cubicBezTo>
                    <a:pt x="9705" y="55360"/>
                    <a:pt x="7610" y="49930"/>
                    <a:pt x="4657" y="42406"/>
                  </a:cubicBezTo>
                  <a:cubicBezTo>
                    <a:pt x="3800" y="40310"/>
                    <a:pt x="2942" y="38024"/>
                    <a:pt x="2085" y="35547"/>
                  </a:cubicBezTo>
                  <a:cubicBezTo>
                    <a:pt x="-2392" y="23070"/>
                    <a:pt x="1704" y="4496"/>
                    <a:pt x="1895" y="3734"/>
                  </a:cubicBezTo>
                  <a:cubicBezTo>
                    <a:pt x="2466" y="1162"/>
                    <a:pt x="5038" y="-457"/>
                    <a:pt x="7610" y="115"/>
                  </a:cubicBezTo>
                  <a:cubicBezTo>
                    <a:pt x="10182" y="686"/>
                    <a:pt x="11801" y="3258"/>
                    <a:pt x="11229" y="5829"/>
                  </a:cubicBezTo>
                  <a:cubicBezTo>
                    <a:pt x="10182" y="10402"/>
                    <a:pt x="8181" y="24118"/>
                    <a:pt x="11039" y="32405"/>
                  </a:cubicBezTo>
                  <a:cubicBezTo>
                    <a:pt x="11896" y="34786"/>
                    <a:pt x="12753" y="36976"/>
                    <a:pt x="13515" y="38977"/>
                  </a:cubicBezTo>
                  <a:cubicBezTo>
                    <a:pt x="16658" y="47073"/>
                    <a:pt x="19325" y="54026"/>
                    <a:pt x="18564" y="62789"/>
                  </a:cubicBezTo>
                  <a:cubicBezTo>
                    <a:pt x="17992" y="69362"/>
                    <a:pt x="20564" y="77077"/>
                    <a:pt x="25993" y="85840"/>
                  </a:cubicBezTo>
                  <a:cubicBezTo>
                    <a:pt x="31041" y="93936"/>
                    <a:pt x="35708" y="113081"/>
                    <a:pt x="31422" y="127845"/>
                  </a:cubicBezTo>
                  <a:cubicBezTo>
                    <a:pt x="29327" y="134988"/>
                    <a:pt x="32280" y="137846"/>
                    <a:pt x="38090" y="142704"/>
                  </a:cubicBezTo>
                  <a:cubicBezTo>
                    <a:pt x="39995" y="144323"/>
                    <a:pt x="41900" y="145942"/>
                    <a:pt x="43424" y="147657"/>
                  </a:cubicBezTo>
                  <a:cubicBezTo>
                    <a:pt x="49424" y="154515"/>
                    <a:pt x="56187" y="165564"/>
                    <a:pt x="54282" y="178994"/>
                  </a:cubicBezTo>
                  <a:cubicBezTo>
                    <a:pt x="52853" y="189186"/>
                    <a:pt x="59045" y="204712"/>
                    <a:pt x="62950" y="209283"/>
                  </a:cubicBezTo>
                  <a:cubicBezTo>
                    <a:pt x="64664" y="211284"/>
                    <a:pt x="64474" y="214332"/>
                    <a:pt x="62474" y="216046"/>
                  </a:cubicBezTo>
                  <a:cubicBezTo>
                    <a:pt x="61521" y="216522"/>
                    <a:pt x="60378" y="216904"/>
                    <a:pt x="59330" y="21690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3" name="Forme libre : forme 1512">
              <a:extLst>
                <a:ext uri="{FF2B5EF4-FFF2-40B4-BE49-F238E27FC236}">
                  <a16:creationId xmlns:a16="http://schemas.microsoft.com/office/drawing/2014/main" id="{65596430-5E74-4DE0-F6FE-F44A1ADB88E5}"/>
                </a:ext>
              </a:extLst>
            </p:cNvPr>
            <p:cNvSpPr/>
            <p:nvPr/>
          </p:nvSpPr>
          <p:spPr>
            <a:xfrm>
              <a:off x="16458232" y="5886858"/>
              <a:ext cx="412138" cy="438531"/>
            </a:xfrm>
            <a:custGeom>
              <a:avLst/>
              <a:gdLst>
                <a:gd name="connsiteX0" fmla="*/ 399413 w 404378"/>
                <a:gd name="connsiteY0" fmla="*/ 430274 h 430274"/>
                <a:gd name="connsiteX1" fmla="*/ 395985 w 404378"/>
                <a:gd name="connsiteY1" fmla="*/ 428845 h 430274"/>
                <a:gd name="connsiteX2" fmla="*/ 352645 w 404378"/>
                <a:gd name="connsiteY2" fmla="*/ 386269 h 430274"/>
                <a:gd name="connsiteX3" fmla="*/ 330357 w 404378"/>
                <a:gd name="connsiteY3" fmla="*/ 382173 h 430274"/>
                <a:gd name="connsiteX4" fmla="*/ 312069 w 404378"/>
                <a:gd name="connsiteY4" fmla="*/ 380840 h 430274"/>
                <a:gd name="connsiteX5" fmla="*/ 295401 w 404378"/>
                <a:gd name="connsiteY5" fmla="*/ 369886 h 430274"/>
                <a:gd name="connsiteX6" fmla="*/ 305306 w 404378"/>
                <a:gd name="connsiteY6" fmla="*/ 344454 h 430274"/>
                <a:gd name="connsiteX7" fmla="*/ 305116 w 404378"/>
                <a:gd name="connsiteY7" fmla="*/ 322547 h 430274"/>
                <a:gd name="connsiteX8" fmla="*/ 276160 w 404378"/>
                <a:gd name="connsiteY8" fmla="*/ 323213 h 430274"/>
                <a:gd name="connsiteX9" fmla="*/ 244346 w 404378"/>
                <a:gd name="connsiteY9" fmla="*/ 323308 h 430274"/>
                <a:gd name="connsiteX10" fmla="*/ 243108 w 404378"/>
                <a:gd name="connsiteY10" fmla="*/ 292923 h 430274"/>
                <a:gd name="connsiteX11" fmla="*/ 248823 w 404378"/>
                <a:gd name="connsiteY11" fmla="*/ 273493 h 430274"/>
                <a:gd name="connsiteX12" fmla="*/ 233488 w 404378"/>
                <a:gd name="connsiteY12" fmla="*/ 256062 h 430274"/>
                <a:gd name="connsiteX13" fmla="*/ 224058 w 404378"/>
                <a:gd name="connsiteY13" fmla="*/ 252442 h 430274"/>
                <a:gd name="connsiteX14" fmla="*/ 206246 w 404378"/>
                <a:gd name="connsiteY14" fmla="*/ 233107 h 430274"/>
                <a:gd name="connsiteX15" fmla="*/ 196340 w 404378"/>
                <a:gd name="connsiteY15" fmla="*/ 217009 h 430274"/>
                <a:gd name="connsiteX16" fmla="*/ 145287 w 404378"/>
                <a:gd name="connsiteY16" fmla="*/ 136047 h 430274"/>
                <a:gd name="connsiteX17" fmla="*/ 103091 w 404378"/>
                <a:gd name="connsiteY17" fmla="*/ 120807 h 430274"/>
                <a:gd name="connsiteX18" fmla="*/ 94423 w 404378"/>
                <a:gd name="connsiteY18" fmla="*/ 120617 h 430274"/>
                <a:gd name="connsiteX19" fmla="*/ 70706 w 404378"/>
                <a:gd name="connsiteY19" fmla="*/ 76801 h 430274"/>
                <a:gd name="connsiteX20" fmla="*/ 68991 w 404378"/>
                <a:gd name="connsiteY20" fmla="*/ 67467 h 430274"/>
                <a:gd name="connsiteX21" fmla="*/ 54418 w 404378"/>
                <a:gd name="connsiteY21" fmla="*/ 54704 h 430274"/>
                <a:gd name="connsiteX22" fmla="*/ 33272 w 404378"/>
                <a:gd name="connsiteY22" fmla="*/ 38320 h 430274"/>
                <a:gd name="connsiteX23" fmla="*/ 2030 w 404378"/>
                <a:gd name="connsiteY23" fmla="*/ 8698 h 430274"/>
                <a:gd name="connsiteX24" fmla="*/ 887 w 404378"/>
                <a:gd name="connsiteY24" fmla="*/ 2030 h 430274"/>
                <a:gd name="connsiteX25" fmla="*/ 7555 w 404378"/>
                <a:gd name="connsiteY25" fmla="*/ 887 h 430274"/>
                <a:gd name="connsiteX26" fmla="*/ 41178 w 404378"/>
                <a:gd name="connsiteY26" fmla="*/ 32891 h 430274"/>
                <a:gd name="connsiteX27" fmla="*/ 58895 w 404378"/>
                <a:gd name="connsiteY27" fmla="*/ 46322 h 430274"/>
                <a:gd name="connsiteX28" fmla="*/ 78325 w 404378"/>
                <a:gd name="connsiteY28" fmla="*/ 65372 h 430274"/>
                <a:gd name="connsiteX29" fmla="*/ 80135 w 404378"/>
                <a:gd name="connsiteY29" fmla="*/ 75182 h 430274"/>
                <a:gd name="connsiteX30" fmla="*/ 94994 w 404378"/>
                <a:gd name="connsiteY30" fmla="*/ 111092 h 430274"/>
                <a:gd name="connsiteX31" fmla="*/ 103186 w 404378"/>
                <a:gd name="connsiteY31" fmla="*/ 111187 h 430274"/>
                <a:gd name="connsiteX32" fmla="*/ 154335 w 404378"/>
                <a:gd name="connsiteY32" fmla="*/ 132904 h 430274"/>
                <a:gd name="connsiteX33" fmla="*/ 203770 w 404378"/>
                <a:gd name="connsiteY33" fmla="*/ 210913 h 430274"/>
                <a:gd name="connsiteX34" fmla="*/ 214724 w 404378"/>
                <a:gd name="connsiteY34" fmla="*/ 228630 h 430274"/>
                <a:gd name="connsiteX35" fmla="*/ 227963 w 404378"/>
                <a:gd name="connsiteY35" fmla="*/ 243584 h 430274"/>
                <a:gd name="connsiteX36" fmla="*/ 236631 w 404378"/>
                <a:gd name="connsiteY36" fmla="*/ 246918 h 430274"/>
                <a:gd name="connsiteX37" fmla="*/ 258253 w 404378"/>
                <a:gd name="connsiteY37" fmla="*/ 274540 h 430274"/>
                <a:gd name="connsiteX38" fmla="*/ 251967 w 404378"/>
                <a:gd name="connsiteY38" fmla="*/ 296258 h 430274"/>
                <a:gd name="connsiteX39" fmla="*/ 249871 w 404378"/>
                <a:gd name="connsiteY39" fmla="*/ 315498 h 430274"/>
                <a:gd name="connsiteX40" fmla="*/ 274255 w 404378"/>
                <a:gd name="connsiteY40" fmla="*/ 313783 h 430274"/>
                <a:gd name="connsiteX41" fmla="*/ 312355 w 404378"/>
                <a:gd name="connsiteY41" fmla="*/ 316260 h 430274"/>
                <a:gd name="connsiteX42" fmla="*/ 312164 w 404378"/>
                <a:gd name="connsiteY42" fmla="*/ 351122 h 430274"/>
                <a:gd name="connsiteX43" fmla="*/ 304640 w 404378"/>
                <a:gd name="connsiteY43" fmla="*/ 366838 h 430274"/>
                <a:gd name="connsiteX44" fmla="*/ 313498 w 404378"/>
                <a:gd name="connsiteY44" fmla="*/ 371410 h 430274"/>
                <a:gd name="connsiteX45" fmla="*/ 331024 w 404378"/>
                <a:gd name="connsiteY45" fmla="*/ 372743 h 430274"/>
                <a:gd name="connsiteX46" fmla="*/ 358837 w 404378"/>
                <a:gd name="connsiteY46" fmla="*/ 378934 h 430274"/>
                <a:gd name="connsiteX47" fmla="*/ 403033 w 404378"/>
                <a:gd name="connsiteY47" fmla="*/ 422273 h 430274"/>
                <a:gd name="connsiteX48" fmla="*/ 402938 w 404378"/>
                <a:gd name="connsiteY48" fmla="*/ 429036 h 430274"/>
                <a:gd name="connsiteX49" fmla="*/ 399413 w 404378"/>
                <a:gd name="connsiteY49" fmla="*/ 430274 h 43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4378" h="430274">
                  <a:moveTo>
                    <a:pt x="399413" y="430274"/>
                  </a:moveTo>
                  <a:cubicBezTo>
                    <a:pt x="398175" y="430274"/>
                    <a:pt x="396937" y="429798"/>
                    <a:pt x="395985" y="428845"/>
                  </a:cubicBezTo>
                  <a:cubicBezTo>
                    <a:pt x="395603" y="428465"/>
                    <a:pt x="360456" y="392460"/>
                    <a:pt x="352645" y="386269"/>
                  </a:cubicBezTo>
                  <a:cubicBezTo>
                    <a:pt x="348550" y="382935"/>
                    <a:pt x="340073" y="382554"/>
                    <a:pt x="330357" y="382173"/>
                  </a:cubicBezTo>
                  <a:cubicBezTo>
                    <a:pt x="324833" y="381887"/>
                    <a:pt x="318546" y="381697"/>
                    <a:pt x="312069" y="380840"/>
                  </a:cubicBezTo>
                  <a:cubicBezTo>
                    <a:pt x="300925" y="379411"/>
                    <a:pt x="296829" y="374077"/>
                    <a:pt x="295401" y="369886"/>
                  </a:cubicBezTo>
                  <a:cubicBezTo>
                    <a:pt x="292924" y="362551"/>
                    <a:pt x="296639" y="353026"/>
                    <a:pt x="305306" y="344454"/>
                  </a:cubicBezTo>
                  <a:cubicBezTo>
                    <a:pt x="314451" y="335310"/>
                    <a:pt x="314355" y="333310"/>
                    <a:pt x="305116" y="322547"/>
                  </a:cubicBezTo>
                  <a:cubicBezTo>
                    <a:pt x="301306" y="318070"/>
                    <a:pt x="287304" y="320927"/>
                    <a:pt x="276160" y="323213"/>
                  </a:cubicBezTo>
                  <a:cubicBezTo>
                    <a:pt x="263396" y="325785"/>
                    <a:pt x="251204" y="328261"/>
                    <a:pt x="244346" y="323308"/>
                  </a:cubicBezTo>
                  <a:cubicBezTo>
                    <a:pt x="234250" y="316070"/>
                    <a:pt x="238727" y="304258"/>
                    <a:pt x="243108" y="292923"/>
                  </a:cubicBezTo>
                  <a:cubicBezTo>
                    <a:pt x="245489" y="286637"/>
                    <a:pt x="248061" y="280065"/>
                    <a:pt x="248823" y="273493"/>
                  </a:cubicBezTo>
                  <a:cubicBezTo>
                    <a:pt x="250252" y="262349"/>
                    <a:pt x="245394" y="260253"/>
                    <a:pt x="233488" y="256062"/>
                  </a:cubicBezTo>
                  <a:cubicBezTo>
                    <a:pt x="230440" y="255014"/>
                    <a:pt x="227201" y="253871"/>
                    <a:pt x="224058" y="252442"/>
                  </a:cubicBezTo>
                  <a:cubicBezTo>
                    <a:pt x="213676" y="247775"/>
                    <a:pt x="210247" y="241013"/>
                    <a:pt x="206246" y="233107"/>
                  </a:cubicBezTo>
                  <a:cubicBezTo>
                    <a:pt x="203865" y="228344"/>
                    <a:pt x="201198" y="223010"/>
                    <a:pt x="196340" y="217009"/>
                  </a:cubicBezTo>
                  <a:cubicBezTo>
                    <a:pt x="185672" y="203579"/>
                    <a:pt x="153287" y="160050"/>
                    <a:pt x="145287" y="136047"/>
                  </a:cubicBezTo>
                  <a:cubicBezTo>
                    <a:pt x="140238" y="120902"/>
                    <a:pt x="118807" y="120807"/>
                    <a:pt x="103091" y="120807"/>
                  </a:cubicBezTo>
                  <a:cubicBezTo>
                    <a:pt x="99852" y="120807"/>
                    <a:pt x="96899" y="120807"/>
                    <a:pt x="94423" y="120617"/>
                  </a:cubicBezTo>
                  <a:cubicBezTo>
                    <a:pt x="78040" y="119759"/>
                    <a:pt x="73754" y="94899"/>
                    <a:pt x="70706" y="76801"/>
                  </a:cubicBezTo>
                  <a:cubicBezTo>
                    <a:pt x="70134" y="73277"/>
                    <a:pt x="69563" y="70039"/>
                    <a:pt x="68991" y="67467"/>
                  </a:cubicBezTo>
                  <a:cubicBezTo>
                    <a:pt x="67753" y="62133"/>
                    <a:pt x="62704" y="59085"/>
                    <a:pt x="54418" y="54704"/>
                  </a:cubicBezTo>
                  <a:cubicBezTo>
                    <a:pt x="47084" y="50798"/>
                    <a:pt x="38797" y="46417"/>
                    <a:pt x="33272" y="38320"/>
                  </a:cubicBezTo>
                  <a:cubicBezTo>
                    <a:pt x="23367" y="23842"/>
                    <a:pt x="2221" y="8888"/>
                    <a:pt x="2030" y="8698"/>
                  </a:cubicBezTo>
                  <a:cubicBezTo>
                    <a:pt x="-160" y="7173"/>
                    <a:pt x="-637" y="4221"/>
                    <a:pt x="887" y="2030"/>
                  </a:cubicBezTo>
                  <a:cubicBezTo>
                    <a:pt x="2412" y="-160"/>
                    <a:pt x="5364" y="-637"/>
                    <a:pt x="7555" y="887"/>
                  </a:cubicBezTo>
                  <a:cubicBezTo>
                    <a:pt x="8508" y="1554"/>
                    <a:pt x="30224" y="16984"/>
                    <a:pt x="41178" y="32891"/>
                  </a:cubicBezTo>
                  <a:cubicBezTo>
                    <a:pt x="45464" y="39083"/>
                    <a:pt x="52322" y="42797"/>
                    <a:pt x="58895" y="46322"/>
                  </a:cubicBezTo>
                  <a:cubicBezTo>
                    <a:pt x="67372" y="50798"/>
                    <a:pt x="76135" y="55465"/>
                    <a:pt x="78325" y="65372"/>
                  </a:cubicBezTo>
                  <a:cubicBezTo>
                    <a:pt x="78897" y="68134"/>
                    <a:pt x="79468" y="71467"/>
                    <a:pt x="80135" y="75182"/>
                  </a:cubicBezTo>
                  <a:cubicBezTo>
                    <a:pt x="82421" y="88422"/>
                    <a:pt x="86231" y="110615"/>
                    <a:pt x="94994" y="111092"/>
                  </a:cubicBezTo>
                  <a:cubicBezTo>
                    <a:pt x="97375" y="111187"/>
                    <a:pt x="100138" y="111187"/>
                    <a:pt x="103186" y="111187"/>
                  </a:cubicBezTo>
                  <a:cubicBezTo>
                    <a:pt x="120712" y="111187"/>
                    <a:pt x="147192" y="111282"/>
                    <a:pt x="154335" y="132904"/>
                  </a:cubicBezTo>
                  <a:cubicBezTo>
                    <a:pt x="161288" y="153859"/>
                    <a:pt x="190720" y="194531"/>
                    <a:pt x="203770" y="210913"/>
                  </a:cubicBezTo>
                  <a:cubicBezTo>
                    <a:pt x="209199" y="217676"/>
                    <a:pt x="212247" y="223772"/>
                    <a:pt x="214724" y="228630"/>
                  </a:cubicBezTo>
                  <a:cubicBezTo>
                    <a:pt x="218438" y="235964"/>
                    <a:pt x="220629" y="240346"/>
                    <a:pt x="227963" y="243584"/>
                  </a:cubicBezTo>
                  <a:cubicBezTo>
                    <a:pt x="230916" y="244918"/>
                    <a:pt x="233869" y="245870"/>
                    <a:pt x="236631" y="246918"/>
                  </a:cubicBezTo>
                  <a:cubicBezTo>
                    <a:pt x="247870" y="250823"/>
                    <a:pt x="260729" y="255300"/>
                    <a:pt x="258253" y="274540"/>
                  </a:cubicBezTo>
                  <a:cubicBezTo>
                    <a:pt x="257301" y="282351"/>
                    <a:pt x="254443" y="289685"/>
                    <a:pt x="251967" y="296258"/>
                  </a:cubicBezTo>
                  <a:cubicBezTo>
                    <a:pt x="247585" y="307592"/>
                    <a:pt x="246061" y="312831"/>
                    <a:pt x="249871" y="315498"/>
                  </a:cubicBezTo>
                  <a:cubicBezTo>
                    <a:pt x="253395" y="318070"/>
                    <a:pt x="265016" y="315688"/>
                    <a:pt x="274255" y="313783"/>
                  </a:cubicBezTo>
                  <a:cubicBezTo>
                    <a:pt x="289304" y="310736"/>
                    <a:pt x="304830" y="307592"/>
                    <a:pt x="312355" y="316260"/>
                  </a:cubicBezTo>
                  <a:cubicBezTo>
                    <a:pt x="323690" y="329309"/>
                    <a:pt x="326166" y="337120"/>
                    <a:pt x="312164" y="351122"/>
                  </a:cubicBezTo>
                  <a:cubicBezTo>
                    <a:pt x="306449" y="356836"/>
                    <a:pt x="303401" y="363218"/>
                    <a:pt x="304640" y="366838"/>
                  </a:cubicBezTo>
                  <a:cubicBezTo>
                    <a:pt x="305687" y="369790"/>
                    <a:pt x="310069" y="371029"/>
                    <a:pt x="313498" y="371410"/>
                  </a:cubicBezTo>
                  <a:cubicBezTo>
                    <a:pt x="319594" y="372172"/>
                    <a:pt x="325404" y="372458"/>
                    <a:pt x="331024" y="372743"/>
                  </a:cubicBezTo>
                  <a:cubicBezTo>
                    <a:pt x="342454" y="373220"/>
                    <a:pt x="352265" y="373696"/>
                    <a:pt x="358837" y="378934"/>
                  </a:cubicBezTo>
                  <a:cubicBezTo>
                    <a:pt x="367124" y="385507"/>
                    <a:pt x="401604" y="420749"/>
                    <a:pt x="403033" y="422273"/>
                  </a:cubicBezTo>
                  <a:cubicBezTo>
                    <a:pt x="404843" y="424178"/>
                    <a:pt x="404843" y="427131"/>
                    <a:pt x="402938" y="429036"/>
                  </a:cubicBezTo>
                  <a:cubicBezTo>
                    <a:pt x="401795" y="429798"/>
                    <a:pt x="400556" y="430274"/>
                    <a:pt x="399413" y="430274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4" name="Forme libre : forme 1513">
              <a:extLst>
                <a:ext uri="{FF2B5EF4-FFF2-40B4-BE49-F238E27FC236}">
                  <a16:creationId xmlns:a16="http://schemas.microsoft.com/office/drawing/2014/main" id="{3557F079-9721-C81F-022C-6ED1A22F9EE1}"/>
                </a:ext>
              </a:extLst>
            </p:cNvPr>
            <p:cNvSpPr/>
            <p:nvPr/>
          </p:nvSpPr>
          <p:spPr>
            <a:xfrm>
              <a:off x="13382738" y="2352643"/>
              <a:ext cx="753228" cy="918097"/>
            </a:xfrm>
            <a:custGeom>
              <a:avLst/>
              <a:gdLst>
                <a:gd name="connsiteX0" fmla="*/ 724858 w 739047"/>
                <a:gd name="connsiteY0" fmla="*/ 900813 h 900812"/>
                <a:gd name="connsiteX1" fmla="*/ 714380 w 739047"/>
                <a:gd name="connsiteY1" fmla="*/ 896241 h 900812"/>
                <a:gd name="connsiteX2" fmla="*/ 677423 w 739047"/>
                <a:gd name="connsiteY2" fmla="*/ 858045 h 900812"/>
                <a:gd name="connsiteX3" fmla="*/ 547312 w 739047"/>
                <a:gd name="connsiteY3" fmla="*/ 707550 h 900812"/>
                <a:gd name="connsiteX4" fmla="*/ 523690 w 739047"/>
                <a:gd name="connsiteY4" fmla="*/ 668307 h 900812"/>
                <a:gd name="connsiteX5" fmla="*/ 453776 w 739047"/>
                <a:gd name="connsiteY5" fmla="*/ 569057 h 900812"/>
                <a:gd name="connsiteX6" fmla="*/ 391959 w 739047"/>
                <a:gd name="connsiteY6" fmla="*/ 466949 h 900812"/>
                <a:gd name="connsiteX7" fmla="*/ 385958 w 739047"/>
                <a:gd name="connsiteY7" fmla="*/ 452947 h 900812"/>
                <a:gd name="connsiteX8" fmla="*/ 294994 w 739047"/>
                <a:gd name="connsiteY8" fmla="*/ 348744 h 900812"/>
                <a:gd name="connsiteX9" fmla="*/ 248512 w 739047"/>
                <a:gd name="connsiteY9" fmla="*/ 258542 h 900812"/>
                <a:gd name="connsiteX10" fmla="*/ 228319 w 739047"/>
                <a:gd name="connsiteY10" fmla="*/ 191962 h 900812"/>
                <a:gd name="connsiteX11" fmla="*/ 5720 w 739047"/>
                <a:gd name="connsiteY11" fmla="*/ 25751 h 900812"/>
                <a:gd name="connsiteX12" fmla="*/ 2863 w 739047"/>
                <a:gd name="connsiteY12" fmla="*/ 5748 h 900812"/>
                <a:gd name="connsiteX13" fmla="*/ 22865 w 739047"/>
                <a:gd name="connsiteY13" fmla="*/ 2891 h 900812"/>
                <a:gd name="connsiteX14" fmla="*/ 251846 w 739047"/>
                <a:gd name="connsiteY14" fmla="*/ 173960 h 900812"/>
                <a:gd name="connsiteX15" fmla="*/ 253370 w 739047"/>
                <a:gd name="connsiteY15" fmla="*/ 177675 h 900812"/>
                <a:gd name="connsiteX16" fmla="*/ 277087 w 739047"/>
                <a:gd name="connsiteY16" fmla="*/ 258732 h 900812"/>
                <a:gd name="connsiteX17" fmla="*/ 315092 w 739047"/>
                <a:gd name="connsiteY17" fmla="*/ 328646 h 900812"/>
                <a:gd name="connsiteX18" fmla="*/ 412057 w 739047"/>
                <a:gd name="connsiteY18" fmla="*/ 441612 h 900812"/>
                <a:gd name="connsiteX19" fmla="*/ 418248 w 739047"/>
                <a:gd name="connsiteY19" fmla="*/ 456090 h 900812"/>
                <a:gd name="connsiteX20" fmla="*/ 473874 w 739047"/>
                <a:gd name="connsiteY20" fmla="*/ 549150 h 900812"/>
                <a:gd name="connsiteX21" fmla="*/ 548169 w 739047"/>
                <a:gd name="connsiteY21" fmla="*/ 653925 h 900812"/>
                <a:gd name="connsiteX22" fmla="*/ 571600 w 739047"/>
                <a:gd name="connsiteY22" fmla="*/ 692787 h 900812"/>
                <a:gd name="connsiteX23" fmla="*/ 697711 w 739047"/>
                <a:gd name="connsiteY23" fmla="*/ 838233 h 900812"/>
                <a:gd name="connsiteX24" fmla="*/ 735240 w 739047"/>
                <a:gd name="connsiteY24" fmla="*/ 877000 h 900812"/>
                <a:gd name="connsiteX25" fmla="*/ 734478 w 739047"/>
                <a:gd name="connsiteY25" fmla="*/ 897193 h 900812"/>
                <a:gd name="connsiteX26" fmla="*/ 724858 w 739047"/>
                <a:gd name="connsiteY26" fmla="*/ 900813 h 90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9047" h="900812">
                  <a:moveTo>
                    <a:pt x="724858" y="900813"/>
                  </a:moveTo>
                  <a:cubicBezTo>
                    <a:pt x="721048" y="900813"/>
                    <a:pt x="717142" y="899289"/>
                    <a:pt x="714380" y="896241"/>
                  </a:cubicBezTo>
                  <a:cubicBezTo>
                    <a:pt x="704474" y="885477"/>
                    <a:pt x="691901" y="872809"/>
                    <a:pt x="677423" y="858045"/>
                  </a:cubicBezTo>
                  <a:cubicBezTo>
                    <a:pt x="632846" y="812802"/>
                    <a:pt x="577411" y="756414"/>
                    <a:pt x="547312" y="707550"/>
                  </a:cubicBezTo>
                  <a:cubicBezTo>
                    <a:pt x="538644" y="693453"/>
                    <a:pt x="530929" y="680499"/>
                    <a:pt x="523690" y="668307"/>
                  </a:cubicBezTo>
                  <a:cubicBezTo>
                    <a:pt x="498448" y="626112"/>
                    <a:pt x="480256" y="595632"/>
                    <a:pt x="453776" y="569057"/>
                  </a:cubicBezTo>
                  <a:cubicBezTo>
                    <a:pt x="421486" y="536767"/>
                    <a:pt x="404437" y="496381"/>
                    <a:pt x="391959" y="466949"/>
                  </a:cubicBezTo>
                  <a:cubicBezTo>
                    <a:pt x="389863" y="461901"/>
                    <a:pt x="387863" y="457233"/>
                    <a:pt x="385958" y="452947"/>
                  </a:cubicBezTo>
                  <a:cubicBezTo>
                    <a:pt x="377290" y="433516"/>
                    <a:pt x="325570" y="378747"/>
                    <a:pt x="294994" y="348744"/>
                  </a:cubicBezTo>
                  <a:cubicBezTo>
                    <a:pt x="276421" y="330170"/>
                    <a:pt x="248512" y="284831"/>
                    <a:pt x="248512" y="258542"/>
                  </a:cubicBezTo>
                  <a:cubicBezTo>
                    <a:pt x="248512" y="247302"/>
                    <a:pt x="237178" y="214155"/>
                    <a:pt x="228319" y="191962"/>
                  </a:cubicBezTo>
                  <a:lnTo>
                    <a:pt x="5720" y="25751"/>
                  </a:lnTo>
                  <a:cubicBezTo>
                    <a:pt x="-566" y="20988"/>
                    <a:pt x="-1900" y="12035"/>
                    <a:pt x="2863" y="5748"/>
                  </a:cubicBezTo>
                  <a:cubicBezTo>
                    <a:pt x="7625" y="-633"/>
                    <a:pt x="16579" y="-1872"/>
                    <a:pt x="22865" y="2891"/>
                  </a:cubicBezTo>
                  <a:lnTo>
                    <a:pt x="251846" y="173960"/>
                  </a:lnTo>
                  <a:lnTo>
                    <a:pt x="253370" y="177675"/>
                  </a:lnTo>
                  <a:cubicBezTo>
                    <a:pt x="257371" y="187390"/>
                    <a:pt x="277087" y="237015"/>
                    <a:pt x="277087" y="258732"/>
                  </a:cubicBezTo>
                  <a:cubicBezTo>
                    <a:pt x="277087" y="273020"/>
                    <a:pt x="298042" y="311596"/>
                    <a:pt x="315092" y="328646"/>
                  </a:cubicBezTo>
                  <a:cubicBezTo>
                    <a:pt x="323474" y="336837"/>
                    <a:pt x="398436" y="410751"/>
                    <a:pt x="412057" y="441612"/>
                  </a:cubicBezTo>
                  <a:cubicBezTo>
                    <a:pt x="414057" y="446089"/>
                    <a:pt x="416057" y="450947"/>
                    <a:pt x="418248" y="456090"/>
                  </a:cubicBezTo>
                  <a:cubicBezTo>
                    <a:pt x="430440" y="484951"/>
                    <a:pt x="445585" y="520765"/>
                    <a:pt x="473874" y="549150"/>
                  </a:cubicBezTo>
                  <a:cubicBezTo>
                    <a:pt x="502925" y="578201"/>
                    <a:pt x="522832" y="611634"/>
                    <a:pt x="548169" y="653925"/>
                  </a:cubicBezTo>
                  <a:cubicBezTo>
                    <a:pt x="555313" y="665926"/>
                    <a:pt x="563028" y="678880"/>
                    <a:pt x="571600" y="692787"/>
                  </a:cubicBezTo>
                  <a:cubicBezTo>
                    <a:pt x="599985" y="738888"/>
                    <a:pt x="654182" y="793942"/>
                    <a:pt x="697711" y="838233"/>
                  </a:cubicBezTo>
                  <a:cubicBezTo>
                    <a:pt x="711808" y="852521"/>
                    <a:pt x="725048" y="865951"/>
                    <a:pt x="735240" y="877000"/>
                  </a:cubicBezTo>
                  <a:cubicBezTo>
                    <a:pt x="740574" y="882810"/>
                    <a:pt x="740288" y="891859"/>
                    <a:pt x="734478" y="897193"/>
                  </a:cubicBezTo>
                  <a:cubicBezTo>
                    <a:pt x="731811" y="899574"/>
                    <a:pt x="728287" y="900813"/>
                    <a:pt x="724858" y="90081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5" name="Forme libre : forme 1514">
              <a:extLst>
                <a:ext uri="{FF2B5EF4-FFF2-40B4-BE49-F238E27FC236}">
                  <a16:creationId xmlns:a16="http://schemas.microsoft.com/office/drawing/2014/main" id="{DC947DA1-5E7D-6B10-283E-15681370AF02}"/>
                </a:ext>
              </a:extLst>
            </p:cNvPr>
            <p:cNvSpPr/>
            <p:nvPr/>
          </p:nvSpPr>
          <p:spPr>
            <a:xfrm>
              <a:off x="13314595" y="2305400"/>
              <a:ext cx="121443" cy="102708"/>
            </a:xfrm>
            <a:custGeom>
              <a:avLst/>
              <a:gdLst>
                <a:gd name="connsiteX0" fmla="*/ 79438 w 119157"/>
                <a:gd name="connsiteY0" fmla="*/ 100775 h 100774"/>
                <a:gd name="connsiteX1" fmla="*/ 0 w 119157"/>
                <a:gd name="connsiteY1" fmla="*/ 0 h 100774"/>
                <a:gd name="connsiteX2" fmla="*/ 119158 w 119157"/>
                <a:gd name="connsiteY2" fmla="*/ 47530 h 10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157" h="100774">
                  <a:moveTo>
                    <a:pt x="79438" y="100775"/>
                  </a:moveTo>
                  <a:lnTo>
                    <a:pt x="0" y="0"/>
                  </a:lnTo>
                  <a:lnTo>
                    <a:pt x="119158" y="4753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6" name="Forme libre : forme 1515">
              <a:extLst>
                <a:ext uri="{FF2B5EF4-FFF2-40B4-BE49-F238E27FC236}">
                  <a16:creationId xmlns:a16="http://schemas.microsoft.com/office/drawing/2014/main" id="{56A06F17-A8F3-B147-BCB3-872613DC6E01}"/>
                </a:ext>
              </a:extLst>
            </p:cNvPr>
            <p:cNvSpPr/>
            <p:nvPr/>
          </p:nvSpPr>
          <p:spPr>
            <a:xfrm>
              <a:off x="13587772" y="2507613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7" name="Forme libre : forme 1516">
              <a:extLst>
                <a:ext uri="{FF2B5EF4-FFF2-40B4-BE49-F238E27FC236}">
                  <a16:creationId xmlns:a16="http://schemas.microsoft.com/office/drawing/2014/main" id="{132E67D3-A05B-A888-5CC8-78B3F9561E98}"/>
                </a:ext>
              </a:extLst>
            </p:cNvPr>
            <p:cNvSpPr/>
            <p:nvPr/>
          </p:nvSpPr>
          <p:spPr>
            <a:xfrm>
              <a:off x="13756299" y="276953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8" name="Forme libre : forme 1517">
              <a:extLst>
                <a:ext uri="{FF2B5EF4-FFF2-40B4-BE49-F238E27FC236}">
                  <a16:creationId xmlns:a16="http://schemas.microsoft.com/office/drawing/2014/main" id="{A898D6E7-BCF6-6149-19DD-0B19C941C618}"/>
                </a:ext>
              </a:extLst>
            </p:cNvPr>
            <p:cNvSpPr/>
            <p:nvPr/>
          </p:nvSpPr>
          <p:spPr>
            <a:xfrm>
              <a:off x="14089276" y="3223950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9" name="Forme libre : forme 1518">
              <a:extLst>
                <a:ext uri="{FF2B5EF4-FFF2-40B4-BE49-F238E27FC236}">
                  <a16:creationId xmlns:a16="http://schemas.microsoft.com/office/drawing/2014/main" id="{840FF07F-E959-4A5D-04A4-5097F239DC7F}"/>
                </a:ext>
              </a:extLst>
            </p:cNvPr>
            <p:cNvSpPr/>
            <p:nvPr/>
          </p:nvSpPr>
          <p:spPr>
            <a:xfrm>
              <a:off x="14351968" y="3139686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0" name="Forme libre : forme 1519">
              <a:extLst>
                <a:ext uri="{FF2B5EF4-FFF2-40B4-BE49-F238E27FC236}">
                  <a16:creationId xmlns:a16="http://schemas.microsoft.com/office/drawing/2014/main" id="{686F6074-CFD2-8FD2-AA86-C5BF02128CCA}"/>
                </a:ext>
              </a:extLst>
            </p:cNvPr>
            <p:cNvSpPr/>
            <p:nvPr/>
          </p:nvSpPr>
          <p:spPr>
            <a:xfrm>
              <a:off x="15130240" y="2962812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1" name="Forme libre : forme 1520">
              <a:extLst>
                <a:ext uri="{FF2B5EF4-FFF2-40B4-BE49-F238E27FC236}">
                  <a16:creationId xmlns:a16="http://schemas.microsoft.com/office/drawing/2014/main" id="{8392B922-9D04-85CF-0DB8-9EAACF69CEA8}"/>
                </a:ext>
              </a:extLst>
            </p:cNvPr>
            <p:cNvSpPr/>
            <p:nvPr/>
          </p:nvSpPr>
          <p:spPr>
            <a:xfrm>
              <a:off x="15267410" y="346101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2" name="Forme libre : forme 1521">
              <a:extLst>
                <a:ext uri="{FF2B5EF4-FFF2-40B4-BE49-F238E27FC236}">
                  <a16:creationId xmlns:a16="http://schemas.microsoft.com/office/drawing/2014/main" id="{616DBCA3-BB6A-DB0A-9555-2819E95DFDCB}"/>
                </a:ext>
              </a:extLst>
            </p:cNvPr>
            <p:cNvSpPr/>
            <p:nvPr/>
          </p:nvSpPr>
          <p:spPr>
            <a:xfrm>
              <a:off x="16244012" y="4711084"/>
              <a:ext cx="64458" cy="64458"/>
            </a:xfrm>
            <a:custGeom>
              <a:avLst/>
              <a:gdLst>
                <a:gd name="connsiteX0" fmla="*/ 63246 w 63245"/>
                <a:gd name="connsiteY0" fmla="*/ 31623 h 63245"/>
                <a:gd name="connsiteX1" fmla="*/ 31623 w 63245"/>
                <a:gd name="connsiteY1" fmla="*/ 63246 h 63245"/>
                <a:gd name="connsiteX2" fmla="*/ 0 w 63245"/>
                <a:gd name="connsiteY2" fmla="*/ 31623 h 63245"/>
                <a:gd name="connsiteX3" fmla="*/ 31623 w 63245"/>
                <a:gd name="connsiteY3" fmla="*/ 0 h 63245"/>
                <a:gd name="connsiteX4" fmla="*/ 63246 w 63245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5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3" name="Forme libre : forme 1522">
              <a:extLst>
                <a:ext uri="{FF2B5EF4-FFF2-40B4-BE49-F238E27FC236}">
                  <a16:creationId xmlns:a16="http://schemas.microsoft.com/office/drawing/2014/main" id="{80F50B03-A946-FB47-8B82-CEDC857B4C3C}"/>
                </a:ext>
              </a:extLst>
            </p:cNvPr>
            <p:cNvSpPr/>
            <p:nvPr/>
          </p:nvSpPr>
          <p:spPr>
            <a:xfrm>
              <a:off x="16328276" y="3646141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4" name="Forme libre : forme 1523">
              <a:extLst>
                <a:ext uri="{FF2B5EF4-FFF2-40B4-BE49-F238E27FC236}">
                  <a16:creationId xmlns:a16="http://schemas.microsoft.com/office/drawing/2014/main" id="{FE6ACF3E-F76D-44B5-F0B7-5FB32DFE2964}"/>
                </a:ext>
              </a:extLst>
            </p:cNvPr>
            <p:cNvSpPr/>
            <p:nvPr/>
          </p:nvSpPr>
          <p:spPr>
            <a:xfrm>
              <a:off x="16164020" y="3637986"/>
              <a:ext cx="44073" cy="44073"/>
            </a:xfrm>
            <a:custGeom>
              <a:avLst/>
              <a:gdLst>
                <a:gd name="connsiteX0" fmla="*/ 43243 w 43243"/>
                <a:gd name="connsiteY0" fmla="*/ 21622 h 43243"/>
                <a:gd name="connsiteX1" fmla="*/ 21622 w 43243"/>
                <a:gd name="connsiteY1" fmla="*/ 43243 h 43243"/>
                <a:gd name="connsiteX2" fmla="*/ 0 w 43243"/>
                <a:gd name="connsiteY2" fmla="*/ 21622 h 43243"/>
                <a:gd name="connsiteX3" fmla="*/ 21622 w 43243"/>
                <a:gd name="connsiteY3" fmla="*/ 0 h 43243"/>
                <a:gd name="connsiteX4" fmla="*/ 43243 w 43243"/>
                <a:gd name="connsiteY4" fmla="*/ 21622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43243" y="21622"/>
                  </a:moveTo>
                  <a:cubicBezTo>
                    <a:pt x="43243" y="33563"/>
                    <a:pt x="33563" y="43243"/>
                    <a:pt x="21622" y="43243"/>
                  </a:cubicBezTo>
                  <a:cubicBezTo>
                    <a:pt x="9680" y="43243"/>
                    <a:pt x="0" y="33563"/>
                    <a:pt x="0" y="21622"/>
                  </a:cubicBezTo>
                  <a:cubicBezTo>
                    <a:pt x="0" y="9680"/>
                    <a:pt x="9681" y="0"/>
                    <a:pt x="21622" y="0"/>
                  </a:cubicBezTo>
                  <a:cubicBezTo>
                    <a:pt x="33563" y="0"/>
                    <a:pt x="43243" y="9681"/>
                    <a:pt x="43243" y="21622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5" name="Forme libre : forme 1524">
              <a:extLst>
                <a:ext uri="{FF2B5EF4-FFF2-40B4-BE49-F238E27FC236}">
                  <a16:creationId xmlns:a16="http://schemas.microsoft.com/office/drawing/2014/main" id="{0A05E216-65E3-505D-2597-351C5F6EAA3C}"/>
                </a:ext>
              </a:extLst>
            </p:cNvPr>
            <p:cNvSpPr/>
            <p:nvPr/>
          </p:nvSpPr>
          <p:spPr>
            <a:xfrm>
              <a:off x="16524081" y="3597797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6" name="Forme libre : forme 1525">
              <a:extLst>
                <a:ext uri="{FF2B5EF4-FFF2-40B4-BE49-F238E27FC236}">
                  <a16:creationId xmlns:a16="http://schemas.microsoft.com/office/drawing/2014/main" id="{F6D21BC4-F275-EE60-3363-008B8F3CF28A}"/>
                </a:ext>
              </a:extLst>
            </p:cNvPr>
            <p:cNvSpPr/>
            <p:nvPr/>
          </p:nvSpPr>
          <p:spPr>
            <a:xfrm>
              <a:off x="16615722" y="3145414"/>
              <a:ext cx="64459" cy="64458"/>
            </a:xfrm>
            <a:custGeom>
              <a:avLst/>
              <a:gdLst>
                <a:gd name="connsiteX0" fmla="*/ 63246 w 63246"/>
                <a:gd name="connsiteY0" fmla="*/ 31623 h 63245"/>
                <a:gd name="connsiteX1" fmla="*/ 31623 w 63246"/>
                <a:gd name="connsiteY1" fmla="*/ 63246 h 63245"/>
                <a:gd name="connsiteX2" fmla="*/ 0 w 63246"/>
                <a:gd name="connsiteY2" fmla="*/ 31623 h 63245"/>
                <a:gd name="connsiteX3" fmla="*/ 31623 w 63246"/>
                <a:gd name="connsiteY3" fmla="*/ 0 h 63245"/>
                <a:gd name="connsiteX4" fmla="*/ 63246 w 63246"/>
                <a:gd name="connsiteY4" fmla="*/ 31623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46" h="63245">
                  <a:moveTo>
                    <a:pt x="63246" y="31623"/>
                  </a:moveTo>
                  <a:cubicBezTo>
                    <a:pt x="63246" y="49088"/>
                    <a:pt x="49088" y="63246"/>
                    <a:pt x="31623" y="63246"/>
                  </a:cubicBezTo>
                  <a:cubicBezTo>
                    <a:pt x="14158" y="63246"/>
                    <a:pt x="0" y="49088"/>
                    <a:pt x="0" y="31623"/>
                  </a:cubicBezTo>
                  <a:cubicBezTo>
                    <a:pt x="0" y="14158"/>
                    <a:pt x="14158" y="0"/>
                    <a:pt x="31623" y="0"/>
                  </a:cubicBezTo>
                  <a:cubicBezTo>
                    <a:pt x="49088" y="0"/>
                    <a:pt x="63246" y="14158"/>
                    <a:pt x="63246" y="3162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7" name="Forme libre : forme 1526">
              <a:extLst>
                <a:ext uri="{FF2B5EF4-FFF2-40B4-BE49-F238E27FC236}">
                  <a16:creationId xmlns:a16="http://schemas.microsoft.com/office/drawing/2014/main" id="{6A8B6CDC-F303-DB25-D895-2F09850CCFB6}"/>
                </a:ext>
              </a:extLst>
            </p:cNvPr>
            <p:cNvSpPr/>
            <p:nvPr/>
          </p:nvSpPr>
          <p:spPr>
            <a:xfrm>
              <a:off x="14935308" y="3922909"/>
              <a:ext cx="83486" cy="83486"/>
            </a:xfrm>
            <a:custGeom>
              <a:avLst/>
              <a:gdLst>
                <a:gd name="connsiteX0" fmla="*/ 81915 w 81915"/>
                <a:gd name="connsiteY0" fmla="*/ 40957 h 81915"/>
                <a:gd name="connsiteX1" fmla="*/ 40957 w 81915"/>
                <a:gd name="connsiteY1" fmla="*/ 81915 h 81915"/>
                <a:gd name="connsiteX2" fmla="*/ 0 w 81915"/>
                <a:gd name="connsiteY2" fmla="*/ 40957 h 81915"/>
                <a:gd name="connsiteX3" fmla="*/ 40957 w 81915"/>
                <a:gd name="connsiteY3" fmla="*/ 0 h 81915"/>
                <a:gd name="connsiteX4" fmla="*/ 81915 w 81915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5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8" name="Forme libre : forme 1527">
              <a:extLst>
                <a:ext uri="{FF2B5EF4-FFF2-40B4-BE49-F238E27FC236}">
                  <a16:creationId xmlns:a16="http://schemas.microsoft.com/office/drawing/2014/main" id="{A77BA254-70F8-FDC2-2CDF-C8D37FCCC1DD}"/>
                </a:ext>
              </a:extLst>
            </p:cNvPr>
            <p:cNvSpPr/>
            <p:nvPr/>
          </p:nvSpPr>
          <p:spPr>
            <a:xfrm>
              <a:off x="13630961" y="3155098"/>
              <a:ext cx="3413264" cy="3185725"/>
            </a:xfrm>
            <a:custGeom>
              <a:avLst/>
              <a:gdLst>
                <a:gd name="connsiteX0" fmla="*/ 3334617 w 3349002"/>
                <a:gd name="connsiteY0" fmla="*/ 3125748 h 3125747"/>
                <a:gd name="connsiteX1" fmla="*/ 3322616 w 3349002"/>
                <a:gd name="connsiteY1" fmla="*/ 3119175 h 3125747"/>
                <a:gd name="connsiteX2" fmla="*/ 2819600 w 3349002"/>
                <a:gd name="connsiteY2" fmla="*/ 2322314 h 3125747"/>
                <a:gd name="connsiteX3" fmla="*/ 2715778 w 3349002"/>
                <a:gd name="connsiteY3" fmla="*/ 2033802 h 3125747"/>
                <a:gd name="connsiteX4" fmla="*/ 2587381 w 3349002"/>
                <a:gd name="connsiteY4" fmla="*/ 1573935 h 3125747"/>
                <a:gd name="connsiteX5" fmla="*/ 2578713 w 3349002"/>
                <a:gd name="connsiteY5" fmla="*/ 1559647 h 3125747"/>
                <a:gd name="connsiteX6" fmla="*/ 1867196 w 3349002"/>
                <a:gd name="connsiteY6" fmla="*/ 579334 h 3125747"/>
                <a:gd name="connsiteX7" fmla="*/ 1761373 w 3349002"/>
                <a:gd name="connsiteY7" fmla="*/ 493895 h 3125747"/>
                <a:gd name="connsiteX8" fmla="*/ 1636119 w 3349002"/>
                <a:gd name="connsiteY8" fmla="*/ 369975 h 3125747"/>
                <a:gd name="connsiteX9" fmla="*/ 1584970 w 3349002"/>
                <a:gd name="connsiteY9" fmla="*/ 328636 h 3125747"/>
                <a:gd name="connsiteX10" fmla="*/ 770106 w 3349002"/>
                <a:gd name="connsiteY10" fmla="*/ 34695 h 3125747"/>
                <a:gd name="connsiteX11" fmla="*/ 746484 w 3349002"/>
                <a:gd name="connsiteY11" fmla="*/ 29265 h 3125747"/>
                <a:gd name="connsiteX12" fmla="*/ 696287 w 3349002"/>
                <a:gd name="connsiteY12" fmla="*/ 36886 h 3125747"/>
                <a:gd name="connsiteX13" fmla="*/ 19727 w 3349002"/>
                <a:gd name="connsiteY13" fmla="*/ 314254 h 3125747"/>
                <a:gd name="connsiteX14" fmla="*/ 1058 w 3349002"/>
                <a:gd name="connsiteY14" fmla="*/ 306443 h 3125747"/>
                <a:gd name="connsiteX15" fmla="*/ 8868 w 3349002"/>
                <a:gd name="connsiteY15" fmla="*/ 287774 h 3125747"/>
                <a:gd name="connsiteX16" fmla="*/ 685143 w 3349002"/>
                <a:gd name="connsiteY16" fmla="*/ 10406 h 3125747"/>
                <a:gd name="connsiteX17" fmla="*/ 749342 w 3349002"/>
                <a:gd name="connsiteY17" fmla="*/ 690 h 3125747"/>
                <a:gd name="connsiteX18" fmla="*/ 779726 w 3349002"/>
                <a:gd name="connsiteY18" fmla="*/ 7644 h 3125747"/>
                <a:gd name="connsiteX19" fmla="*/ 1594590 w 3349002"/>
                <a:gd name="connsiteY19" fmla="*/ 301585 h 3125747"/>
                <a:gd name="connsiteX20" fmla="*/ 1660408 w 3349002"/>
                <a:gd name="connsiteY20" fmla="*/ 354735 h 3125747"/>
                <a:gd name="connsiteX21" fmla="*/ 1769279 w 3349002"/>
                <a:gd name="connsiteY21" fmla="*/ 466272 h 3125747"/>
                <a:gd name="connsiteX22" fmla="*/ 1890246 w 3349002"/>
                <a:gd name="connsiteY22" fmla="*/ 562189 h 3125747"/>
                <a:gd name="connsiteX23" fmla="*/ 2601954 w 3349002"/>
                <a:gd name="connsiteY23" fmla="*/ 1542788 h 3125747"/>
                <a:gd name="connsiteX24" fmla="*/ 2613194 w 3349002"/>
                <a:gd name="connsiteY24" fmla="*/ 1561362 h 3125747"/>
                <a:gd name="connsiteX25" fmla="*/ 2744162 w 3349002"/>
                <a:gd name="connsiteY25" fmla="*/ 2029516 h 3125747"/>
                <a:gd name="connsiteX26" fmla="*/ 2844651 w 3349002"/>
                <a:gd name="connsiteY26" fmla="*/ 2308407 h 3125747"/>
                <a:gd name="connsiteX27" fmla="*/ 3346714 w 3349002"/>
                <a:gd name="connsiteY27" fmla="*/ 3103650 h 3125747"/>
                <a:gd name="connsiteX28" fmla="*/ 3342428 w 3349002"/>
                <a:gd name="connsiteY28" fmla="*/ 3123366 h 3125747"/>
                <a:gd name="connsiteX29" fmla="*/ 3334617 w 3349002"/>
                <a:gd name="connsiteY29" fmla="*/ 3125748 h 312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49002" h="3125747">
                  <a:moveTo>
                    <a:pt x="3334617" y="3125748"/>
                  </a:moveTo>
                  <a:cubicBezTo>
                    <a:pt x="3329950" y="3125748"/>
                    <a:pt x="3325283" y="3123462"/>
                    <a:pt x="3322616" y="3119175"/>
                  </a:cubicBezTo>
                  <a:cubicBezTo>
                    <a:pt x="3190123" y="2913340"/>
                    <a:pt x="2875989" y="2423565"/>
                    <a:pt x="2819600" y="2322314"/>
                  </a:cubicBezTo>
                  <a:cubicBezTo>
                    <a:pt x="2747877" y="2193631"/>
                    <a:pt x="2732256" y="2142577"/>
                    <a:pt x="2715778" y="2033802"/>
                  </a:cubicBezTo>
                  <a:cubicBezTo>
                    <a:pt x="2700348" y="1931789"/>
                    <a:pt x="2629672" y="1660898"/>
                    <a:pt x="2587381" y="1573935"/>
                  </a:cubicBezTo>
                  <a:cubicBezTo>
                    <a:pt x="2585095" y="1569172"/>
                    <a:pt x="2582237" y="1564505"/>
                    <a:pt x="2578713" y="1559647"/>
                  </a:cubicBezTo>
                  <a:lnTo>
                    <a:pt x="1867196" y="579334"/>
                  </a:lnTo>
                  <a:cubicBezTo>
                    <a:pt x="1866815" y="578858"/>
                    <a:pt x="1812808" y="508563"/>
                    <a:pt x="1761373" y="493895"/>
                  </a:cubicBezTo>
                  <a:cubicBezTo>
                    <a:pt x="1712510" y="479893"/>
                    <a:pt x="1666218" y="418743"/>
                    <a:pt x="1636119" y="369975"/>
                  </a:cubicBezTo>
                  <a:cubicBezTo>
                    <a:pt x="1624403" y="351020"/>
                    <a:pt x="1606211" y="336352"/>
                    <a:pt x="1584970" y="328636"/>
                  </a:cubicBezTo>
                  <a:lnTo>
                    <a:pt x="770106" y="34695"/>
                  </a:lnTo>
                  <a:cubicBezTo>
                    <a:pt x="762486" y="31932"/>
                    <a:pt x="754485" y="30123"/>
                    <a:pt x="746484" y="29265"/>
                  </a:cubicBezTo>
                  <a:cubicBezTo>
                    <a:pt x="729435" y="27456"/>
                    <a:pt x="712099" y="30123"/>
                    <a:pt x="696287" y="36886"/>
                  </a:cubicBezTo>
                  <a:lnTo>
                    <a:pt x="19727" y="314254"/>
                  </a:lnTo>
                  <a:cubicBezTo>
                    <a:pt x="12392" y="317206"/>
                    <a:pt x="4106" y="313777"/>
                    <a:pt x="1058" y="306443"/>
                  </a:cubicBezTo>
                  <a:cubicBezTo>
                    <a:pt x="-1895" y="299109"/>
                    <a:pt x="1534" y="290822"/>
                    <a:pt x="8868" y="287774"/>
                  </a:cubicBezTo>
                  <a:lnTo>
                    <a:pt x="685143" y="10406"/>
                  </a:lnTo>
                  <a:cubicBezTo>
                    <a:pt x="705146" y="1834"/>
                    <a:pt x="727434" y="-1596"/>
                    <a:pt x="749342" y="690"/>
                  </a:cubicBezTo>
                  <a:cubicBezTo>
                    <a:pt x="759724" y="1738"/>
                    <a:pt x="769916" y="4120"/>
                    <a:pt x="779726" y="7644"/>
                  </a:cubicBezTo>
                  <a:lnTo>
                    <a:pt x="1594590" y="301585"/>
                  </a:lnTo>
                  <a:cubicBezTo>
                    <a:pt x="1621927" y="311396"/>
                    <a:pt x="1645263" y="330351"/>
                    <a:pt x="1660408" y="354735"/>
                  </a:cubicBezTo>
                  <a:cubicBezTo>
                    <a:pt x="1699270" y="417695"/>
                    <a:pt x="1737941" y="457319"/>
                    <a:pt x="1769279" y="466272"/>
                  </a:cubicBezTo>
                  <a:cubicBezTo>
                    <a:pt x="1829858" y="483608"/>
                    <a:pt x="1887770" y="558951"/>
                    <a:pt x="1890246" y="562189"/>
                  </a:cubicBezTo>
                  <a:lnTo>
                    <a:pt x="2601954" y="1542788"/>
                  </a:lnTo>
                  <a:cubicBezTo>
                    <a:pt x="2606431" y="1548979"/>
                    <a:pt x="2610146" y="1555075"/>
                    <a:pt x="2613194" y="1561362"/>
                  </a:cubicBezTo>
                  <a:cubicBezTo>
                    <a:pt x="2656437" y="1650325"/>
                    <a:pt x="2728446" y="1925979"/>
                    <a:pt x="2744162" y="2029516"/>
                  </a:cubicBezTo>
                  <a:cubicBezTo>
                    <a:pt x="2760260" y="2136005"/>
                    <a:pt x="2774643" y="2182677"/>
                    <a:pt x="2844651" y="2308407"/>
                  </a:cubicBezTo>
                  <a:cubicBezTo>
                    <a:pt x="2900658" y="2408896"/>
                    <a:pt x="3214412" y="2898101"/>
                    <a:pt x="3346714" y="3103650"/>
                  </a:cubicBezTo>
                  <a:cubicBezTo>
                    <a:pt x="3351000" y="3110317"/>
                    <a:pt x="3349095" y="3119175"/>
                    <a:pt x="3342428" y="3123366"/>
                  </a:cubicBezTo>
                  <a:cubicBezTo>
                    <a:pt x="3339951" y="3125081"/>
                    <a:pt x="3337284" y="3125748"/>
                    <a:pt x="3334617" y="312574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9" name="Forme libre : forme 1528">
              <a:extLst>
                <a:ext uri="{FF2B5EF4-FFF2-40B4-BE49-F238E27FC236}">
                  <a16:creationId xmlns:a16="http://schemas.microsoft.com/office/drawing/2014/main" id="{C247C803-2886-68C4-A8C5-52DB0EB228A1}"/>
                </a:ext>
              </a:extLst>
            </p:cNvPr>
            <p:cNvSpPr/>
            <p:nvPr/>
          </p:nvSpPr>
          <p:spPr>
            <a:xfrm>
              <a:off x="16988792" y="6288499"/>
              <a:ext cx="96689" cy="124550"/>
            </a:xfrm>
            <a:custGeom>
              <a:avLst/>
              <a:gdLst>
                <a:gd name="connsiteX0" fmla="*/ 55912 w 94869"/>
                <a:gd name="connsiteY0" fmla="*/ 0 h 122205"/>
                <a:gd name="connsiteX1" fmla="*/ 94869 w 94869"/>
                <a:gd name="connsiteY1" fmla="*/ 122205 h 122205"/>
                <a:gd name="connsiteX2" fmla="*/ 0 w 94869"/>
                <a:gd name="connsiteY2" fmla="*/ 35814 h 12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69" h="122205">
                  <a:moveTo>
                    <a:pt x="55912" y="0"/>
                  </a:moveTo>
                  <a:lnTo>
                    <a:pt x="94869" y="122205"/>
                  </a:lnTo>
                  <a:lnTo>
                    <a:pt x="0" y="35814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0" name="Forme libre : forme 1529">
              <a:extLst>
                <a:ext uri="{FF2B5EF4-FFF2-40B4-BE49-F238E27FC236}">
                  <a16:creationId xmlns:a16="http://schemas.microsoft.com/office/drawing/2014/main" id="{022A694B-7BB1-EF8F-9AF2-0F53D27360AD}"/>
                </a:ext>
              </a:extLst>
            </p:cNvPr>
            <p:cNvSpPr/>
            <p:nvPr/>
          </p:nvSpPr>
          <p:spPr>
            <a:xfrm>
              <a:off x="13550008" y="3421892"/>
              <a:ext cx="129696" cy="79215"/>
            </a:xfrm>
            <a:custGeom>
              <a:avLst/>
              <a:gdLst>
                <a:gd name="connsiteX0" fmla="*/ 102013 w 127254"/>
                <a:gd name="connsiteY0" fmla="*/ 0 h 77724"/>
                <a:gd name="connsiteX1" fmla="*/ 0 w 127254"/>
                <a:gd name="connsiteY1" fmla="*/ 77724 h 77724"/>
                <a:gd name="connsiteX2" fmla="*/ 127254 w 127254"/>
                <a:gd name="connsiteY2" fmla="*/ 61436 h 7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254" h="77724">
                  <a:moveTo>
                    <a:pt x="102013" y="0"/>
                  </a:moveTo>
                  <a:lnTo>
                    <a:pt x="0" y="77724"/>
                  </a:lnTo>
                  <a:lnTo>
                    <a:pt x="127254" y="6143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1" name="Forme libre : forme 1530">
              <a:extLst>
                <a:ext uri="{FF2B5EF4-FFF2-40B4-BE49-F238E27FC236}">
                  <a16:creationId xmlns:a16="http://schemas.microsoft.com/office/drawing/2014/main" id="{5AA4FCCB-3410-8E11-2A39-C1BFB9900218}"/>
                </a:ext>
              </a:extLst>
            </p:cNvPr>
            <p:cNvSpPr/>
            <p:nvPr/>
          </p:nvSpPr>
          <p:spPr>
            <a:xfrm>
              <a:off x="14794904" y="890202"/>
              <a:ext cx="544507" cy="3727589"/>
            </a:xfrm>
            <a:custGeom>
              <a:avLst/>
              <a:gdLst>
                <a:gd name="connsiteX0" fmla="*/ 172717 w 534255"/>
                <a:gd name="connsiteY0" fmla="*/ 3657410 h 3657409"/>
                <a:gd name="connsiteX1" fmla="*/ 160049 w 534255"/>
                <a:gd name="connsiteY1" fmla="*/ 3649694 h 3657409"/>
                <a:gd name="connsiteX2" fmla="*/ 4601 w 534255"/>
                <a:gd name="connsiteY2" fmla="*/ 3307652 h 3657409"/>
                <a:gd name="connsiteX3" fmla="*/ 160811 w 534255"/>
                <a:gd name="connsiteY3" fmla="*/ 3011043 h 3657409"/>
                <a:gd name="connsiteX4" fmla="*/ 178527 w 534255"/>
                <a:gd name="connsiteY4" fmla="*/ 2997994 h 3657409"/>
                <a:gd name="connsiteX5" fmla="*/ 444751 w 534255"/>
                <a:gd name="connsiteY5" fmla="*/ 2773299 h 3657409"/>
                <a:gd name="connsiteX6" fmla="*/ 491900 w 534255"/>
                <a:gd name="connsiteY6" fmla="*/ 2579180 h 3657409"/>
                <a:gd name="connsiteX7" fmla="*/ 488566 w 534255"/>
                <a:gd name="connsiteY7" fmla="*/ 2572036 h 3657409"/>
                <a:gd name="connsiteX8" fmla="*/ 476564 w 534255"/>
                <a:gd name="connsiteY8" fmla="*/ 2539746 h 3657409"/>
                <a:gd name="connsiteX9" fmla="*/ 347025 w 534255"/>
                <a:gd name="connsiteY9" fmla="*/ 2069116 h 3657409"/>
                <a:gd name="connsiteX10" fmla="*/ 148619 w 534255"/>
                <a:gd name="connsiteY10" fmla="*/ 1388174 h 3657409"/>
                <a:gd name="connsiteX11" fmla="*/ 74991 w 534255"/>
                <a:gd name="connsiteY11" fmla="*/ 778574 h 3657409"/>
                <a:gd name="connsiteX12" fmla="*/ 75086 w 534255"/>
                <a:gd name="connsiteY12" fmla="*/ 777431 h 3657409"/>
                <a:gd name="connsiteX13" fmla="*/ 115091 w 534255"/>
                <a:gd name="connsiteY13" fmla="*/ 283274 h 3657409"/>
                <a:gd name="connsiteX14" fmla="*/ 216437 w 534255"/>
                <a:gd name="connsiteY14" fmla="*/ 54388 h 3657409"/>
                <a:gd name="connsiteX15" fmla="*/ 247964 w 534255"/>
                <a:gd name="connsiteY15" fmla="*/ 6668 h 3657409"/>
                <a:gd name="connsiteX16" fmla="*/ 267681 w 534255"/>
                <a:gd name="connsiteY16" fmla="*/ 2191 h 3657409"/>
                <a:gd name="connsiteX17" fmla="*/ 272158 w 534255"/>
                <a:gd name="connsiteY17" fmla="*/ 21908 h 3657409"/>
                <a:gd name="connsiteX18" fmla="*/ 240154 w 534255"/>
                <a:gd name="connsiteY18" fmla="*/ 70295 h 3657409"/>
                <a:gd name="connsiteX19" fmla="*/ 143666 w 534255"/>
                <a:gd name="connsiteY19" fmla="*/ 284226 h 3657409"/>
                <a:gd name="connsiteX20" fmla="*/ 103661 w 534255"/>
                <a:gd name="connsiteY20" fmla="*/ 779526 h 3657409"/>
                <a:gd name="connsiteX21" fmla="*/ 175670 w 534255"/>
                <a:gd name="connsiteY21" fmla="*/ 1378268 h 3657409"/>
                <a:gd name="connsiteX22" fmla="*/ 176051 w 534255"/>
                <a:gd name="connsiteY22" fmla="*/ 1379411 h 3657409"/>
                <a:gd name="connsiteX23" fmla="*/ 374647 w 534255"/>
                <a:gd name="connsiteY23" fmla="*/ 2061115 h 3657409"/>
                <a:gd name="connsiteX24" fmla="*/ 504282 w 534255"/>
                <a:gd name="connsiteY24" fmla="*/ 2532031 h 3657409"/>
                <a:gd name="connsiteX25" fmla="*/ 514379 w 534255"/>
                <a:gd name="connsiteY25" fmla="*/ 2559273 h 3657409"/>
                <a:gd name="connsiteX26" fmla="*/ 518189 w 534255"/>
                <a:gd name="connsiteY26" fmla="*/ 2567369 h 3657409"/>
                <a:gd name="connsiteX27" fmla="*/ 463420 w 534255"/>
                <a:gd name="connsiteY27" fmla="*/ 2794921 h 3657409"/>
                <a:gd name="connsiteX28" fmla="*/ 197196 w 534255"/>
                <a:gd name="connsiteY28" fmla="*/ 3019616 h 3657409"/>
                <a:gd name="connsiteX29" fmla="*/ 176717 w 534255"/>
                <a:gd name="connsiteY29" fmla="*/ 3034665 h 3657409"/>
                <a:gd name="connsiteX30" fmla="*/ 32795 w 534255"/>
                <a:gd name="connsiteY30" fmla="*/ 3301651 h 3657409"/>
                <a:gd name="connsiteX31" fmla="*/ 185671 w 534255"/>
                <a:gd name="connsiteY31" fmla="*/ 3636360 h 3657409"/>
                <a:gd name="connsiteX32" fmla="*/ 179480 w 534255"/>
                <a:gd name="connsiteY32" fmla="*/ 3655600 h 3657409"/>
                <a:gd name="connsiteX33" fmla="*/ 172717 w 534255"/>
                <a:gd name="connsiteY33" fmla="*/ 3657410 h 365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34255" h="3657409">
                  <a:moveTo>
                    <a:pt x="172717" y="3657410"/>
                  </a:moveTo>
                  <a:cubicBezTo>
                    <a:pt x="167574" y="3657410"/>
                    <a:pt x="162525" y="3654552"/>
                    <a:pt x="160049" y="3649694"/>
                  </a:cubicBezTo>
                  <a:cubicBezTo>
                    <a:pt x="95374" y="3524060"/>
                    <a:pt x="15935" y="3362706"/>
                    <a:pt x="4601" y="3307652"/>
                  </a:cubicBezTo>
                  <a:cubicBezTo>
                    <a:pt x="-17497" y="3200400"/>
                    <a:pt x="40891" y="3089529"/>
                    <a:pt x="160811" y="3011043"/>
                  </a:cubicBezTo>
                  <a:cubicBezTo>
                    <a:pt x="167669" y="3006567"/>
                    <a:pt x="173384" y="3002376"/>
                    <a:pt x="178527" y="2997994"/>
                  </a:cubicBezTo>
                  <a:lnTo>
                    <a:pt x="444751" y="2773299"/>
                  </a:lnTo>
                  <a:cubicBezTo>
                    <a:pt x="501901" y="2725103"/>
                    <a:pt x="521237" y="2645283"/>
                    <a:pt x="491900" y="2579180"/>
                  </a:cubicBezTo>
                  <a:cubicBezTo>
                    <a:pt x="490852" y="2576799"/>
                    <a:pt x="489709" y="2574417"/>
                    <a:pt x="488566" y="2572036"/>
                  </a:cubicBezTo>
                  <a:cubicBezTo>
                    <a:pt x="483803" y="2562320"/>
                    <a:pt x="479803" y="2551462"/>
                    <a:pt x="476564" y="2539746"/>
                  </a:cubicBezTo>
                  <a:lnTo>
                    <a:pt x="347025" y="2069116"/>
                  </a:lnTo>
                  <a:lnTo>
                    <a:pt x="148619" y="1388174"/>
                  </a:lnTo>
                  <a:cubicBezTo>
                    <a:pt x="142904" y="1373219"/>
                    <a:pt x="68609" y="1170908"/>
                    <a:pt x="74991" y="778574"/>
                  </a:cubicBezTo>
                  <a:lnTo>
                    <a:pt x="75086" y="777431"/>
                  </a:lnTo>
                  <a:cubicBezTo>
                    <a:pt x="75467" y="773811"/>
                    <a:pt x="110233" y="417481"/>
                    <a:pt x="115091" y="283274"/>
                  </a:cubicBezTo>
                  <a:cubicBezTo>
                    <a:pt x="118043" y="200216"/>
                    <a:pt x="170336" y="122682"/>
                    <a:pt x="216437" y="54388"/>
                  </a:cubicBezTo>
                  <a:cubicBezTo>
                    <a:pt x="227581" y="37814"/>
                    <a:pt x="238154" y="22193"/>
                    <a:pt x="247964" y="6668"/>
                  </a:cubicBezTo>
                  <a:cubicBezTo>
                    <a:pt x="252155" y="0"/>
                    <a:pt x="261014" y="-2000"/>
                    <a:pt x="267681" y="2191"/>
                  </a:cubicBezTo>
                  <a:cubicBezTo>
                    <a:pt x="274349" y="6382"/>
                    <a:pt x="276349" y="15240"/>
                    <a:pt x="272158" y="21908"/>
                  </a:cubicBezTo>
                  <a:cubicBezTo>
                    <a:pt x="262157" y="37814"/>
                    <a:pt x="251489" y="53626"/>
                    <a:pt x="240154" y="70295"/>
                  </a:cubicBezTo>
                  <a:cubicBezTo>
                    <a:pt x="194053" y="138684"/>
                    <a:pt x="146333" y="209360"/>
                    <a:pt x="143666" y="284226"/>
                  </a:cubicBezTo>
                  <a:cubicBezTo>
                    <a:pt x="138903" y="416719"/>
                    <a:pt x="105280" y="763048"/>
                    <a:pt x="103661" y="779526"/>
                  </a:cubicBezTo>
                  <a:cubicBezTo>
                    <a:pt x="97374" y="1172051"/>
                    <a:pt x="174812" y="1376267"/>
                    <a:pt x="175670" y="1378268"/>
                  </a:cubicBezTo>
                  <a:lnTo>
                    <a:pt x="176051" y="1379411"/>
                  </a:lnTo>
                  <a:lnTo>
                    <a:pt x="374647" y="2061115"/>
                  </a:lnTo>
                  <a:lnTo>
                    <a:pt x="504282" y="2532031"/>
                  </a:lnTo>
                  <a:cubicBezTo>
                    <a:pt x="507044" y="2542032"/>
                    <a:pt x="510474" y="2551176"/>
                    <a:pt x="514379" y="2559273"/>
                  </a:cubicBezTo>
                  <a:cubicBezTo>
                    <a:pt x="515712" y="2562035"/>
                    <a:pt x="516950" y="2564702"/>
                    <a:pt x="518189" y="2567369"/>
                  </a:cubicBezTo>
                  <a:cubicBezTo>
                    <a:pt x="552764" y="2644998"/>
                    <a:pt x="530190" y="2738533"/>
                    <a:pt x="463420" y="2794921"/>
                  </a:cubicBezTo>
                  <a:lnTo>
                    <a:pt x="197196" y="3019616"/>
                  </a:lnTo>
                  <a:cubicBezTo>
                    <a:pt x="191195" y="3024664"/>
                    <a:pt x="184528" y="3029617"/>
                    <a:pt x="176717" y="3034665"/>
                  </a:cubicBezTo>
                  <a:cubicBezTo>
                    <a:pt x="18507" y="3138202"/>
                    <a:pt x="23365" y="3255836"/>
                    <a:pt x="32795" y="3301651"/>
                  </a:cubicBezTo>
                  <a:cubicBezTo>
                    <a:pt x="41177" y="3342132"/>
                    <a:pt x="95469" y="3461004"/>
                    <a:pt x="185671" y="3636360"/>
                  </a:cubicBezTo>
                  <a:cubicBezTo>
                    <a:pt x="189291" y="3643408"/>
                    <a:pt x="186528" y="3651980"/>
                    <a:pt x="179480" y="3655600"/>
                  </a:cubicBezTo>
                  <a:cubicBezTo>
                    <a:pt x="177194" y="3656934"/>
                    <a:pt x="175003" y="3657410"/>
                    <a:pt x="172717" y="3657410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2" name="Forme libre : forme 1531">
              <a:extLst>
                <a:ext uri="{FF2B5EF4-FFF2-40B4-BE49-F238E27FC236}">
                  <a16:creationId xmlns:a16="http://schemas.microsoft.com/office/drawing/2014/main" id="{FA592DF3-A274-9973-4727-582253634E9E}"/>
                </a:ext>
              </a:extLst>
            </p:cNvPr>
            <p:cNvSpPr/>
            <p:nvPr/>
          </p:nvSpPr>
          <p:spPr>
            <a:xfrm>
              <a:off x="14930841" y="4566924"/>
              <a:ext cx="87855" cy="127754"/>
            </a:xfrm>
            <a:custGeom>
              <a:avLst/>
              <a:gdLst>
                <a:gd name="connsiteX0" fmla="*/ 59055 w 86201"/>
                <a:gd name="connsiteY0" fmla="*/ 0 h 125349"/>
                <a:gd name="connsiteX1" fmla="*/ 86201 w 86201"/>
                <a:gd name="connsiteY1" fmla="*/ 125349 h 125349"/>
                <a:gd name="connsiteX2" fmla="*/ 0 w 86201"/>
                <a:gd name="connsiteY2" fmla="*/ 30385 h 12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01" h="125349">
                  <a:moveTo>
                    <a:pt x="59055" y="0"/>
                  </a:moveTo>
                  <a:lnTo>
                    <a:pt x="86201" y="125349"/>
                  </a:lnTo>
                  <a:lnTo>
                    <a:pt x="0" y="30385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3" name="Forme libre : forme 1532">
              <a:extLst>
                <a:ext uri="{FF2B5EF4-FFF2-40B4-BE49-F238E27FC236}">
                  <a16:creationId xmlns:a16="http://schemas.microsoft.com/office/drawing/2014/main" id="{4C448DA2-F994-DE98-C4BA-8688E5168F4B}"/>
                </a:ext>
              </a:extLst>
            </p:cNvPr>
            <p:cNvSpPr/>
            <p:nvPr/>
          </p:nvSpPr>
          <p:spPr>
            <a:xfrm>
              <a:off x="15017629" y="811472"/>
              <a:ext cx="86205" cy="128239"/>
            </a:xfrm>
            <a:custGeom>
              <a:avLst/>
              <a:gdLst>
                <a:gd name="connsiteX0" fmla="*/ 59531 w 84582"/>
                <a:gd name="connsiteY0" fmla="*/ 125825 h 125825"/>
                <a:gd name="connsiteX1" fmla="*/ 84582 w 84582"/>
                <a:gd name="connsiteY1" fmla="*/ 0 h 125825"/>
                <a:gd name="connsiteX2" fmla="*/ 0 w 84582"/>
                <a:gd name="connsiteY2" fmla="*/ 96393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" h="125825">
                  <a:moveTo>
                    <a:pt x="59531" y="125825"/>
                  </a:moveTo>
                  <a:lnTo>
                    <a:pt x="84582" y="0"/>
                  </a:lnTo>
                  <a:lnTo>
                    <a:pt x="0" y="96393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4" name="Forme libre : forme 1533">
              <a:extLst>
                <a:ext uri="{FF2B5EF4-FFF2-40B4-BE49-F238E27FC236}">
                  <a16:creationId xmlns:a16="http://schemas.microsoft.com/office/drawing/2014/main" id="{394A01A0-AF9A-2F99-A0D0-83AACECC265B}"/>
                </a:ext>
              </a:extLst>
            </p:cNvPr>
            <p:cNvSpPr/>
            <p:nvPr/>
          </p:nvSpPr>
          <p:spPr>
            <a:xfrm>
              <a:off x="15843314" y="3531956"/>
              <a:ext cx="1428186" cy="637919"/>
            </a:xfrm>
            <a:custGeom>
              <a:avLst/>
              <a:gdLst>
                <a:gd name="connsiteX0" fmla="*/ 9487 w 1401297"/>
                <a:gd name="connsiteY0" fmla="*/ 625909 h 625909"/>
                <a:gd name="connsiteX1" fmla="*/ 724 w 1401297"/>
                <a:gd name="connsiteY1" fmla="*/ 620004 h 625909"/>
                <a:gd name="connsiteX2" fmla="*/ 5867 w 1401297"/>
                <a:gd name="connsiteY2" fmla="*/ 607526 h 625909"/>
                <a:gd name="connsiteX3" fmla="*/ 279616 w 1401297"/>
                <a:gd name="connsiteY3" fmla="*/ 494178 h 625909"/>
                <a:gd name="connsiteX4" fmla="*/ 364959 w 1401297"/>
                <a:gd name="connsiteY4" fmla="*/ 411025 h 625909"/>
                <a:gd name="connsiteX5" fmla="*/ 156933 w 1401297"/>
                <a:gd name="connsiteY5" fmla="*/ 105749 h 625909"/>
                <a:gd name="connsiteX6" fmla="*/ 135979 w 1401297"/>
                <a:gd name="connsiteY6" fmla="*/ 38788 h 625909"/>
                <a:gd name="connsiteX7" fmla="*/ 151790 w 1401297"/>
                <a:gd name="connsiteY7" fmla="*/ 3069 h 625909"/>
                <a:gd name="connsiteX8" fmla="*/ 198558 w 1401297"/>
                <a:gd name="connsiteY8" fmla="*/ 12785 h 625909"/>
                <a:gd name="connsiteX9" fmla="*/ 335908 w 1401297"/>
                <a:gd name="connsiteY9" fmla="*/ 112226 h 625909"/>
                <a:gd name="connsiteX10" fmla="*/ 342671 w 1401297"/>
                <a:gd name="connsiteY10" fmla="*/ 117465 h 625909"/>
                <a:gd name="connsiteX11" fmla="*/ 356482 w 1401297"/>
                <a:gd name="connsiteY11" fmla="*/ 127752 h 625909"/>
                <a:gd name="connsiteX12" fmla="*/ 420109 w 1401297"/>
                <a:gd name="connsiteY12" fmla="*/ 174329 h 625909"/>
                <a:gd name="connsiteX13" fmla="*/ 479355 w 1401297"/>
                <a:gd name="connsiteY13" fmla="*/ 149754 h 625909"/>
                <a:gd name="connsiteX14" fmla="*/ 536314 w 1401297"/>
                <a:gd name="connsiteY14" fmla="*/ 116798 h 625909"/>
                <a:gd name="connsiteX15" fmla="*/ 547363 w 1401297"/>
                <a:gd name="connsiteY15" fmla="*/ 113750 h 625909"/>
                <a:gd name="connsiteX16" fmla="*/ 575367 w 1401297"/>
                <a:gd name="connsiteY16" fmla="*/ 96700 h 625909"/>
                <a:gd name="connsiteX17" fmla="*/ 634803 w 1401297"/>
                <a:gd name="connsiteY17" fmla="*/ 70887 h 625909"/>
                <a:gd name="connsiteX18" fmla="*/ 695096 w 1401297"/>
                <a:gd name="connsiteY18" fmla="*/ 83079 h 625909"/>
                <a:gd name="connsiteX19" fmla="*/ 781202 w 1401297"/>
                <a:gd name="connsiteY19" fmla="*/ 98891 h 625909"/>
                <a:gd name="connsiteX20" fmla="*/ 881215 w 1401297"/>
                <a:gd name="connsiteY20" fmla="*/ 118703 h 625909"/>
                <a:gd name="connsiteX21" fmla="*/ 946080 w 1401297"/>
                <a:gd name="connsiteY21" fmla="*/ 134419 h 625909"/>
                <a:gd name="connsiteX22" fmla="*/ 1096385 w 1401297"/>
                <a:gd name="connsiteY22" fmla="*/ 173758 h 625909"/>
                <a:gd name="connsiteX23" fmla="*/ 1127626 w 1401297"/>
                <a:gd name="connsiteY23" fmla="*/ 179473 h 625909"/>
                <a:gd name="connsiteX24" fmla="*/ 1203922 w 1401297"/>
                <a:gd name="connsiteY24" fmla="*/ 213667 h 625909"/>
                <a:gd name="connsiteX25" fmla="*/ 1215828 w 1401297"/>
                <a:gd name="connsiteY25" fmla="*/ 233289 h 625909"/>
                <a:gd name="connsiteX26" fmla="*/ 1271930 w 1401297"/>
                <a:gd name="connsiteY26" fmla="*/ 276437 h 625909"/>
                <a:gd name="connsiteX27" fmla="*/ 1388040 w 1401297"/>
                <a:gd name="connsiteY27" fmla="*/ 237003 h 625909"/>
                <a:gd name="connsiteX28" fmla="*/ 1400518 w 1401297"/>
                <a:gd name="connsiteY28" fmla="*/ 241957 h 625909"/>
                <a:gd name="connsiteX29" fmla="*/ 1395565 w 1401297"/>
                <a:gd name="connsiteY29" fmla="*/ 254434 h 625909"/>
                <a:gd name="connsiteX30" fmla="*/ 1272978 w 1401297"/>
                <a:gd name="connsiteY30" fmla="*/ 295392 h 625909"/>
                <a:gd name="connsiteX31" fmla="*/ 1199350 w 1401297"/>
                <a:gd name="connsiteY31" fmla="*/ 242909 h 625909"/>
                <a:gd name="connsiteX32" fmla="*/ 1187824 w 1401297"/>
                <a:gd name="connsiteY32" fmla="*/ 224050 h 625909"/>
                <a:gd name="connsiteX33" fmla="*/ 1125340 w 1401297"/>
                <a:gd name="connsiteY33" fmla="*/ 198332 h 625909"/>
                <a:gd name="connsiteX34" fmla="*/ 1089526 w 1401297"/>
                <a:gd name="connsiteY34" fmla="*/ 191474 h 625909"/>
                <a:gd name="connsiteX35" fmla="*/ 942270 w 1401297"/>
                <a:gd name="connsiteY35" fmla="*/ 152993 h 625909"/>
                <a:gd name="connsiteX36" fmla="*/ 876357 w 1401297"/>
                <a:gd name="connsiteY36" fmla="*/ 137086 h 625909"/>
                <a:gd name="connsiteX37" fmla="*/ 781202 w 1401297"/>
                <a:gd name="connsiteY37" fmla="*/ 117941 h 625909"/>
                <a:gd name="connsiteX38" fmla="*/ 690715 w 1401297"/>
                <a:gd name="connsiteY38" fmla="*/ 101653 h 625909"/>
                <a:gd name="connsiteX39" fmla="*/ 633374 w 1401297"/>
                <a:gd name="connsiteY39" fmla="*/ 89937 h 625909"/>
                <a:gd name="connsiteX40" fmla="*/ 586797 w 1401297"/>
                <a:gd name="connsiteY40" fmla="*/ 112131 h 625909"/>
                <a:gd name="connsiteX41" fmla="*/ 552983 w 1401297"/>
                <a:gd name="connsiteY41" fmla="*/ 132133 h 625909"/>
                <a:gd name="connsiteX42" fmla="*/ 541267 w 1401297"/>
                <a:gd name="connsiteY42" fmla="*/ 135372 h 625909"/>
                <a:gd name="connsiteX43" fmla="*/ 492119 w 1401297"/>
                <a:gd name="connsiteY43" fmla="*/ 164137 h 625909"/>
                <a:gd name="connsiteX44" fmla="*/ 410299 w 1401297"/>
                <a:gd name="connsiteY44" fmla="*/ 190712 h 625909"/>
                <a:gd name="connsiteX45" fmla="*/ 345148 w 1401297"/>
                <a:gd name="connsiteY45" fmla="*/ 143087 h 625909"/>
                <a:gd name="connsiteX46" fmla="*/ 332194 w 1401297"/>
                <a:gd name="connsiteY46" fmla="*/ 133371 h 625909"/>
                <a:gd name="connsiteX47" fmla="*/ 324288 w 1401297"/>
                <a:gd name="connsiteY47" fmla="*/ 127276 h 625909"/>
                <a:gd name="connsiteX48" fmla="*/ 188557 w 1401297"/>
                <a:gd name="connsiteY48" fmla="*/ 28977 h 625909"/>
                <a:gd name="connsiteX49" fmla="*/ 161029 w 1401297"/>
                <a:gd name="connsiteY49" fmla="*/ 19929 h 625909"/>
                <a:gd name="connsiteX50" fmla="*/ 155219 w 1401297"/>
                <a:gd name="connsiteY50" fmla="*/ 39169 h 625909"/>
                <a:gd name="connsiteX51" fmla="*/ 172936 w 1401297"/>
                <a:gd name="connsiteY51" fmla="*/ 95081 h 625909"/>
                <a:gd name="connsiteX52" fmla="*/ 385438 w 1401297"/>
                <a:gd name="connsiteY52" fmla="*/ 407025 h 625909"/>
                <a:gd name="connsiteX53" fmla="*/ 384200 w 1401297"/>
                <a:gd name="connsiteY53" fmla="*/ 419217 h 625909"/>
                <a:gd name="connsiteX54" fmla="*/ 291808 w 1401297"/>
                <a:gd name="connsiteY54" fmla="*/ 509228 h 625909"/>
                <a:gd name="connsiteX55" fmla="*/ 288855 w 1401297"/>
                <a:gd name="connsiteY55" fmla="*/ 511228 h 625909"/>
                <a:gd name="connsiteX56" fmla="*/ 13392 w 1401297"/>
                <a:gd name="connsiteY56" fmla="*/ 625338 h 625909"/>
                <a:gd name="connsiteX57" fmla="*/ 9487 w 1401297"/>
                <a:gd name="connsiteY57" fmla="*/ 625909 h 62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01297" h="625909">
                  <a:moveTo>
                    <a:pt x="9487" y="625909"/>
                  </a:moveTo>
                  <a:cubicBezTo>
                    <a:pt x="5772" y="625909"/>
                    <a:pt x="2248" y="623719"/>
                    <a:pt x="724" y="620004"/>
                  </a:cubicBezTo>
                  <a:cubicBezTo>
                    <a:pt x="-1277" y="615146"/>
                    <a:pt x="1009" y="609526"/>
                    <a:pt x="5867" y="607526"/>
                  </a:cubicBezTo>
                  <a:lnTo>
                    <a:pt x="279616" y="494178"/>
                  </a:lnTo>
                  <a:lnTo>
                    <a:pt x="364959" y="411025"/>
                  </a:lnTo>
                  <a:lnTo>
                    <a:pt x="156933" y="105749"/>
                  </a:lnTo>
                  <a:cubicBezTo>
                    <a:pt x="142837" y="84985"/>
                    <a:pt x="135598" y="61839"/>
                    <a:pt x="135979" y="38788"/>
                  </a:cubicBezTo>
                  <a:cubicBezTo>
                    <a:pt x="136264" y="20595"/>
                    <a:pt x="141598" y="8594"/>
                    <a:pt x="151790" y="3069"/>
                  </a:cubicBezTo>
                  <a:cubicBezTo>
                    <a:pt x="163315" y="-3122"/>
                    <a:pt x="178555" y="21"/>
                    <a:pt x="198558" y="12785"/>
                  </a:cubicBezTo>
                  <a:cubicBezTo>
                    <a:pt x="257708" y="50409"/>
                    <a:pt x="316573" y="96986"/>
                    <a:pt x="335908" y="112226"/>
                  </a:cubicBezTo>
                  <a:cubicBezTo>
                    <a:pt x="339528" y="115084"/>
                    <a:pt x="341909" y="116988"/>
                    <a:pt x="342671" y="117465"/>
                  </a:cubicBezTo>
                  <a:cubicBezTo>
                    <a:pt x="343624" y="118132"/>
                    <a:pt x="348958" y="122132"/>
                    <a:pt x="356482" y="127752"/>
                  </a:cubicBezTo>
                  <a:cubicBezTo>
                    <a:pt x="374866" y="141658"/>
                    <a:pt x="409060" y="167471"/>
                    <a:pt x="420109" y="174329"/>
                  </a:cubicBezTo>
                  <a:cubicBezTo>
                    <a:pt x="424777" y="177186"/>
                    <a:pt x="438778" y="185854"/>
                    <a:pt x="479355" y="149754"/>
                  </a:cubicBezTo>
                  <a:cubicBezTo>
                    <a:pt x="506882" y="125275"/>
                    <a:pt x="517836" y="121560"/>
                    <a:pt x="536314" y="116798"/>
                  </a:cubicBezTo>
                  <a:cubicBezTo>
                    <a:pt x="539648" y="115941"/>
                    <a:pt x="543268" y="114988"/>
                    <a:pt x="547363" y="113750"/>
                  </a:cubicBezTo>
                  <a:cubicBezTo>
                    <a:pt x="555364" y="111369"/>
                    <a:pt x="565080" y="104225"/>
                    <a:pt x="575367" y="96700"/>
                  </a:cubicBezTo>
                  <a:cubicBezTo>
                    <a:pt x="592988" y="83746"/>
                    <a:pt x="612991" y="69173"/>
                    <a:pt x="634803" y="70887"/>
                  </a:cubicBezTo>
                  <a:cubicBezTo>
                    <a:pt x="648519" y="72031"/>
                    <a:pt x="671093" y="77365"/>
                    <a:pt x="695096" y="83079"/>
                  </a:cubicBezTo>
                  <a:cubicBezTo>
                    <a:pt x="726148" y="90509"/>
                    <a:pt x="761390" y="98891"/>
                    <a:pt x="781202" y="98891"/>
                  </a:cubicBezTo>
                  <a:cubicBezTo>
                    <a:pt x="805301" y="98891"/>
                    <a:pt x="842162" y="108511"/>
                    <a:pt x="881215" y="118703"/>
                  </a:cubicBezTo>
                  <a:cubicBezTo>
                    <a:pt x="903217" y="124418"/>
                    <a:pt x="925982" y="130419"/>
                    <a:pt x="946080" y="134419"/>
                  </a:cubicBezTo>
                  <a:cubicBezTo>
                    <a:pt x="1001420" y="145468"/>
                    <a:pt x="1067428" y="162804"/>
                    <a:pt x="1096385" y="173758"/>
                  </a:cubicBezTo>
                  <a:cubicBezTo>
                    <a:pt x="1104671" y="176901"/>
                    <a:pt x="1115815" y="178139"/>
                    <a:pt x="1127626" y="179473"/>
                  </a:cubicBezTo>
                  <a:cubicBezTo>
                    <a:pt x="1153629" y="182425"/>
                    <a:pt x="1185919" y="186045"/>
                    <a:pt x="1203922" y="213667"/>
                  </a:cubicBezTo>
                  <a:cubicBezTo>
                    <a:pt x="1208303" y="220335"/>
                    <a:pt x="1212113" y="227002"/>
                    <a:pt x="1215828" y="233289"/>
                  </a:cubicBezTo>
                  <a:cubicBezTo>
                    <a:pt x="1231639" y="260244"/>
                    <a:pt x="1242212" y="277866"/>
                    <a:pt x="1271930" y="276437"/>
                  </a:cubicBezTo>
                  <a:cubicBezTo>
                    <a:pt x="1290027" y="275389"/>
                    <a:pt x="1331271" y="261387"/>
                    <a:pt x="1388040" y="237003"/>
                  </a:cubicBezTo>
                  <a:cubicBezTo>
                    <a:pt x="1392898" y="235003"/>
                    <a:pt x="1398422" y="237194"/>
                    <a:pt x="1400518" y="241957"/>
                  </a:cubicBezTo>
                  <a:cubicBezTo>
                    <a:pt x="1402613" y="246814"/>
                    <a:pt x="1400327" y="252434"/>
                    <a:pt x="1395565" y="254434"/>
                  </a:cubicBezTo>
                  <a:cubicBezTo>
                    <a:pt x="1334986" y="280437"/>
                    <a:pt x="1293742" y="294249"/>
                    <a:pt x="1272978" y="295392"/>
                  </a:cubicBezTo>
                  <a:cubicBezTo>
                    <a:pt x="1231449" y="297678"/>
                    <a:pt x="1215828" y="271103"/>
                    <a:pt x="1199350" y="242909"/>
                  </a:cubicBezTo>
                  <a:cubicBezTo>
                    <a:pt x="1195730" y="236813"/>
                    <a:pt x="1192015" y="230431"/>
                    <a:pt x="1187824" y="224050"/>
                  </a:cubicBezTo>
                  <a:cubicBezTo>
                    <a:pt x="1174680" y="203952"/>
                    <a:pt x="1149629" y="201094"/>
                    <a:pt x="1125340" y="198332"/>
                  </a:cubicBezTo>
                  <a:cubicBezTo>
                    <a:pt x="1112291" y="196903"/>
                    <a:pt x="1100004" y="195475"/>
                    <a:pt x="1089526" y="191474"/>
                  </a:cubicBezTo>
                  <a:cubicBezTo>
                    <a:pt x="1061427" y="180806"/>
                    <a:pt x="996753" y="163947"/>
                    <a:pt x="942270" y="152993"/>
                  </a:cubicBezTo>
                  <a:cubicBezTo>
                    <a:pt x="921696" y="148897"/>
                    <a:pt x="898645" y="142896"/>
                    <a:pt x="876357" y="137086"/>
                  </a:cubicBezTo>
                  <a:cubicBezTo>
                    <a:pt x="840257" y="127657"/>
                    <a:pt x="802919" y="117941"/>
                    <a:pt x="781202" y="117941"/>
                  </a:cubicBezTo>
                  <a:cubicBezTo>
                    <a:pt x="759199" y="117941"/>
                    <a:pt x="724338" y="109654"/>
                    <a:pt x="690715" y="101653"/>
                  </a:cubicBezTo>
                  <a:cubicBezTo>
                    <a:pt x="667474" y="96129"/>
                    <a:pt x="645566" y="90890"/>
                    <a:pt x="633374" y="89937"/>
                  </a:cubicBezTo>
                  <a:cubicBezTo>
                    <a:pt x="618610" y="88699"/>
                    <a:pt x="602418" y="100606"/>
                    <a:pt x="586797" y="112131"/>
                  </a:cubicBezTo>
                  <a:cubicBezTo>
                    <a:pt x="575176" y="120703"/>
                    <a:pt x="564223" y="128800"/>
                    <a:pt x="552983" y="132133"/>
                  </a:cubicBezTo>
                  <a:cubicBezTo>
                    <a:pt x="548602" y="133467"/>
                    <a:pt x="544792" y="134419"/>
                    <a:pt x="541267" y="135372"/>
                  </a:cubicBezTo>
                  <a:cubicBezTo>
                    <a:pt x="525932" y="139372"/>
                    <a:pt x="517550" y="141563"/>
                    <a:pt x="492119" y="164137"/>
                  </a:cubicBezTo>
                  <a:cubicBezTo>
                    <a:pt x="470211" y="183663"/>
                    <a:pt x="437826" y="207571"/>
                    <a:pt x="410299" y="190712"/>
                  </a:cubicBezTo>
                  <a:cubicBezTo>
                    <a:pt x="398488" y="183378"/>
                    <a:pt x="365055" y="158136"/>
                    <a:pt x="345148" y="143087"/>
                  </a:cubicBezTo>
                  <a:cubicBezTo>
                    <a:pt x="338194" y="137848"/>
                    <a:pt x="333241" y="134134"/>
                    <a:pt x="332194" y="133371"/>
                  </a:cubicBezTo>
                  <a:cubicBezTo>
                    <a:pt x="331527" y="132991"/>
                    <a:pt x="328765" y="130800"/>
                    <a:pt x="324288" y="127276"/>
                  </a:cubicBezTo>
                  <a:cubicBezTo>
                    <a:pt x="305142" y="112131"/>
                    <a:pt x="246945" y="66030"/>
                    <a:pt x="188557" y="28977"/>
                  </a:cubicBezTo>
                  <a:cubicBezTo>
                    <a:pt x="169697" y="16976"/>
                    <a:pt x="162744" y="19071"/>
                    <a:pt x="161029" y="19929"/>
                  </a:cubicBezTo>
                  <a:cubicBezTo>
                    <a:pt x="157505" y="21834"/>
                    <a:pt x="155409" y="28977"/>
                    <a:pt x="155219" y="39169"/>
                  </a:cubicBezTo>
                  <a:cubicBezTo>
                    <a:pt x="154933" y="58315"/>
                    <a:pt x="161029" y="77650"/>
                    <a:pt x="172936" y="95081"/>
                  </a:cubicBezTo>
                  <a:lnTo>
                    <a:pt x="385438" y="407025"/>
                  </a:lnTo>
                  <a:cubicBezTo>
                    <a:pt x="388010" y="410835"/>
                    <a:pt x="387534" y="415978"/>
                    <a:pt x="384200" y="419217"/>
                  </a:cubicBezTo>
                  <a:lnTo>
                    <a:pt x="291808" y="509228"/>
                  </a:lnTo>
                  <a:cubicBezTo>
                    <a:pt x="290950" y="510085"/>
                    <a:pt x="289903" y="510752"/>
                    <a:pt x="288855" y="511228"/>
                  </a:cubicBezTo>
                  <a:lnTo>
                    <a:pt x="13392" y="625338"/>
                  </a:lnTo>
                  <a:cubicBezTo>
                    <a:pt x="11963" y="625719"/>
                    <a:pt x="10725" y="625909"/>
                    <a:pt x="9487" y="625909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5" name="Forme libre : forme 1534">
              <a:extLst>
                <a:ext uri="{FF2B5EF4-FFF2-40B4-BE49-F238E27FC236}">
                  <a16:creationId xmlns:a16="http://schemas.microsoft.com/office/drawing/2014/main" id="{8636A33E-F009-1C2A-31FC-5BCA6D99B248}"/>
                </a:ext>
              </a:extLst>
            </p:cNvPr>
            <p:cNvSpPr/>
            <p:nvPr/>
          </p:nvSpPr>
          <p:spPr>
            <a:xfrm>
              <a:off x="17238282" y="3754091"/>
              <a:ext cx="86010" cy="54945"/>
            </a:xfrm>
            <a:custGeom>
              <a:avLst/>
              <a:gdLst>
                <a:gd name="connsiteX0" fmla="*/ 18002 w 84391"/>
                <a:gd name="connsiteY0" fmla="*/ 53912 h 53911"/>
                <a:gd name="connsiteX1" fmla="*/ 84391 w 84391"/>
                <a:gd name="connsiteY1" fmla="*/ 0 h 53911"/>
                <a:gd name="connsiteX2" fmla="*/ 0 w 84391"/>
                <a:gd name="connsiteY2" fmla="*/ 13526 h 5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391" h="53911">
                  <a:moveTo>
                    <a:pt x="18002" y="53912"/>
                  </a:moveTo>
                  <a:lnTo>
                    <a:pt x="84391" y="0"/>
                  </a:lnTo>
                  <a:lnTo>
                    <a:pt x="0" y="1352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6" name="Forme libre : forme 1535">
              <a:extLst>
                <a:ext uri="{FF2B5EF4-FFF2-40B4-BE49-F238E27FC236}">
                  <a16:creationId xmlns:a16="http://schemas.microsoft.com/office/drawing/2014/main" id="{2553149D-9B01-9B50-0AB4-B7CA212BA0A2}"/>
                </a:ext>
              </a:extLst>
            </p:cNvPr>
            <p:cNvSpPr/>
            <p:nvPr/>
          </p:nvSpPr>
          <p:spPr>
            <a:xfrm>
              <a:off x="15275191" y="3635183"/>
              <a:ext cx="194530" cy="79978"/>
            </a:xfrm>
            <a:custGeom>
              <a:avLst/>
              <a:gdLst>
                <a:gd name="connsiteX0" fmla="*/ 14273 w 190867"/>
                <a:gd name="connsiteY0" fmla="*/ 78474 h 78473"/>
                <a:gd name="connsiteX1" fmla="*/ 3129 w 190867"/>
                <a:gd name="connsiteY1" fmla="*/ 73140 h 78473"/>
                <a:gd name="connsiteX2" fmla="*/ 5415 w 190867"/>
                <a:gd name="connsiteY2" fmla="*/ 53042 h 78473"/>
                <a:gd name="connsiteX3" fmla="*/ 180866 w 190867"/>
                <a:gd name="connsiteY3" fmla="*/ 5798 h 78473"/>
                <a:gd name="connsiteX4" fmla="*/ 190200 w 190867"/>
                <a:gd name="connsiteY4" fmla="*/ 23705 h 78473"/>
                <a:gd name="connsiteX5" fmla="*/ 172293 w 190867"/>
                <a:gd name="connsiteY5" fmla="*/ 33039 h 78473"/>
                <a:gd name="connsiteX6" fmla="*/ 23227 w 190867"/>
                <a:gd name="connsiteY6" fmla="*/ 75330 h 78473"/>
                <a:gd name="connsiteX7" fmla="*/ 14273 w 190867"/>
                <a:gd name="connsiteY7" fmla="*/ 78474 h 7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67" h="78473">
                  <a:moveTo>
                    <a:pt x="14273" y="78474"/>
                  </a:moveTo>
                  <a:cubicBezTo>
                    <a:pt x="10082" y="78474"/>
                    <a:pt x="5892" y="76664"/>
                    <a:pt x="3129" y="73140"/>
                  </a:cubicBezTo>
                  <a:cubicBezTo>
                    <a:pt x="-1824" y="66948"/>
                    <a:pt x="-776" y="57995"/>
                    <a:pt x="5415" y="53042"/>
                  </a:cubicBezTo>
                  <a:cubicBezTo>
                    <a:pt x="9225" y="49994"/>
                    <a:pt x="98474" y="-20301"/>
                    <a:pt x="180866" y="5798"/>
                  </a:cubicBezTo>
                  <a:cubicBezTo>
                    <a:pt x="188390" y="8179"/>
                    <a:pt x="192581" y="16180"/>
                    <a:pt x="190200" y="23705"/>
                  </a:cubicBezTo>
                  <a:cubicBezTo>
                    <a:pt x="187819" y="31230"/>
                    <a:pt x="179818" y="35421"/>
                    <a:pt x="172293" y="33039"/>
                  </a:cubicBezTo>
                  <a:cubicBezTo>
                    <a:pt x="104475" y="11608"/>
                    <a:pt x="24084" y="74759"/>
                    <a:pt x="23227" y="75330"/>
                  </a:cubicBezTo>
                  <a:cubicBezTo>
                    <a:pt x="20560" y="77521"/>
                    <a:pt x="17417" y="78474"/>
                    <a:pt x="14273" y="78474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7" name="Forme libre : forme 1536">
              <a:extLst>
                <a:ext uri="{FF2B5EF4-FFF2-40B4-BE49-F238E27FC236}">
                  <a16:creationId xmlns:a16="http://schemas.microsoft.com/office/drawing/2014/main" id="{E11E3E90-B48B-4E7C-0789-27CFE373C417}"/>
                </a:ext>
              </a:extLst>
            </p:cNvPr>
            <p:cNvSpPr/>
            <p:nvPr/>
          </p:nvSpPr>
          <p:spPr>
            <a:xfrm>
              <a:off x="15626404" y="4359200"/>
              <a:ext cx="387733" cy="318877"/>
            </a:xfrm>
            <a:custGeom>
              <a:avLst/>
              <a:gdLst>
                <a:gd name="connsiteX0" fmla="*/ 50101 w 380433"/>
                <a:gd name="connsiteY0" fmla="*/ 312873 h 312873"/>
                <a:gd name="connsiteX1" fmla="*/ 41243 w 380433"/>
                <a:gd name="connsiteY1" fmla="*/ 306967 h 312873"/>
                <a:gd name="connsiteX2" fmla="*/ 0 w 380433"/>
                <a:gd name="connsiteY2" fmla="*/ 206765 h 312873"/>
                <a:gd name="connsiteX3" fmla="*/ 9239 w 380433"/>
                <a:gd name="connsiteY3" fmla="*/ 203336 h 312873"/>
                <a:gd name="connsiteX4" fmla="*/ 363379 w 380433"/>
                <a:gd name="connsiteY4" fmla="*/ 3691 h 312873"/>
                <a:gd name="connsiteX5" fmla="*/ 376714 w 380433"/>
                <a:gd name="connsiteY5" fmla="*/ 1977 h 312873"/>
                <a:gd name="connsiteX6" fmla="*/ 378428 w 380433"/>
                <a:gd name="connsiteY6" fmla="*/ 15312 h 312873"/>
                <a:gd name="connsiteX7" fmla="*/ 25051 w 380433"/>
                <a:gd name="connsiteY7" fmla="*/ 217718 h 312873"/>
                <a:gd name="connsiteX8" fmla="*/ 58769 w 380433"/>
                <a:gd name="connsiteY8" fmla="*/ 299633 h 312873"/>
                <a:gd name="connsiteX9" fmla="*/ 53626 w 380433"/>
                <a:gd name="connsiteY9" fmla="*/ 312111 h 312873"/>
                <a:gd name="connsiteX10" fmla="*/ 50101 w 380433"/>
                <a:gd name="connsiteY10" fmla="*/ 312873 h 31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0433" h="312873">
                  <a:moveTo>
                    <a:pt x="50101" y="312873"/>
                  </a:moveTo>
                  <a:cubicBezTo>
                    <a:pt x="46387" y="312873"/>
                    <a:pt x="42767" y="310682"/>
                    <a:pt x="41243" y="306967"/>
                  </a:cubicBezTo>
                  <a:lnTo>
                    <a:pt x="0" y="206765"/>
                  </a:lnTo>
                  <a:lnTo>
                    <a:pt x="9239" y="203336"/>
                  </a:lnTo>
                  <a:cubicBezTo>
                    <a:pt x="285559" y="101323"/>
                    <a:pt x="362617" y="4644"/>
                    <a:pt x="363379" y="3691"/>
                  </a:cubicBezTo>
                  <a:cubicBezTo>
                    <a:pt x="366617" y="-404"/>
                    <a:pt x="372523" y="-1261"/>
                    <a:pt x="376714" y="1977"/>
                  </a:cubicBezTo>
                  <a:cubicBezTo>
                    <a:pt x="380905" y="5216"/>
                    <a:pt x="381667" y="11121"/>
                    <a:pt x="378428" y="15312"/>
                  </a:cubicBezTo>
                  <a:cubicBezTo>
                    <a:pt x="375285" y="19408"/>
                    <a:pt x="300133" y="114753"/>
                    <a:pt x="25051" y="217718"/>
                  </a:cubicBezTo>
                  <a:lnTo>
                    <a:pt x="58769" y="299633"/>
                  </a:lnTo>
                  <a:cubicBezTo>
                    <a:pt x="60769" y="304491"/>
                    <a:pt x="58483" y="310016"/>
                    <a:pt x="53626" y="312111"/>
                  </a:cubicBezTo>
                  <a:cubicBezTo>
                    <a:pt x="52483" y="312683"/>
                    <a:pt x="51244" y="312873"/>
                    <a:pt x="50101" y="312873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8" name="Forme libre : forme 1537">
              <a:extLst>
                <a:ext uri="{FF2B5EF4-FFF2-40B4-BE49-F238E27FC236}">
                  <a16:creationId xmlns:a16="http://schemas.microsoft.com/office/drawing/2014/main" id="{36FEB7E4-427F-DB31-856C-FF123F97AE06}"/>
                </a:ext>
              </a:extLst>
            </p:cNvPr>
            <p:cNvSpPr/>
            <p:nvPr/>
          </p:nvSpPr>
          <p:spPr>
            <a:xfrm>
              <a:off x="15650673" y="4645555"/>
              <a:ext cx="53004" cy="86399"/>
            </a:xfrm>
            <a:custGeom>
              <a:avLst/>
              <a:gdLst>
                <a:gd name="connsiteX0" fmla="*/ 0 w 52006"/>
                <a:gd name="connsiteY0" fmla="*/ 16859 h 84772"/>
                <a:gd name="connsiteX1" fmla="*/ 52006 w 52006"/>
                <a:gd name="connsiteY1" fmla="*/ 84772 h 84772"/>
                <a:gd name="connsiteX2" fmla="*/ 40957 w 52006"/>
                <a:gd name="connsiteY2" fmla="*/ 0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06" h="84772">
                  <a:moveTo>
                    <a:pt x="0" y="16859"/>
                  </a:moveTo>
                  <a:lnTo>
                    <a:pt x="52006" y="84772"/>
                  </a:lnTo>
                  <a:lnTo>
                    <a:pt x="40957" y="0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9" name="Forme libre : forme 1538">
              <a:extLst>
                <a:ext uri="{FF2B5EF4-FFF2-40B4-BE49-F238E27FC236}">
                  <a16:creationId xmlns:a16="http://schemas.microsoft.com/office/drawing/2014/main" id="{2B3B4E8E-E825-B26C-F483-BA733715E42A}"/>
                </a:ext>
              </a:extLst>
            </p:cNvPr>
            <p:cNvSpPr/>
            <p:nvPr/>
          </p:nvSpPr>
          <p:spPr>
            <a:xfrm>
              <a:off x="15761571" y="4511333"/>
              <a:ext cx="661343" cy="860558"/>
            </a:xfrm>
            <a:custGeom>
              <a:avLst/>
              <a:gdLst>
                <a:gd name="connsiteX0" fmla="*/ 296860 w 648892"/>
                <a:gd name="connsiteY0" fmla="*/ 844357 h 844356"/>
                <a:gd name="connsiteX1" fmla="*/ 278096 w 648892"/>
                <a:gd name="connsiteY1" fmla="*/ 839976 h 844356"/>
                <a:gd name="connsiteX2" fmla="*/ 260189 w 648892"/>
                <a:gd name="connsiteY2" fmla="*/ 748250 h 844356"/>
                <a:gd name="connsiteX3" fmla="*/ 260665 w 648892"/>
                <a:gd name="connsiteY3" fmla="*/ 733962 h 844356"/>
                <a:gd name="connsiteX4" fmla="*/ 216088 w 648892"/>
                <a:gd name="connsiteY4" fmla="*/ 289430 h 844356"/>
                <a:gd name="connsiteX5" fmla="*/ 3395 w 648892"/>
                <a:gd name="connsiteY5" fmla="*/ 16825 h 844356"/>
                <a:gd name="connsiteX6" fmla="*/ 2251 w 648892"/>
                <a:gd name="connsiteY6" fmla="*/ 3395 h 844356"/>
                <a:gd name="connsiteX7" fmla="*/ 15682 w 648892"/>
                <a:gd name="connsiteY7" fmla="*/ 2252 h 844356"/>
                <a:gd name="connsiteX8" fmla="*/ 234376 w 648892"/>
                <a:gd name="connsiteY8" fmla="*/ 284096 h 844356"/>
                <a:gd name="connsiteX9" fmla="*/ 279715 w 648892"/>
                <a:gd name="connsiteY9" fmla="*/ 734438 h 844356"/>
                <a:gd name="connsiteX10" fmla="*/ 279239 w 648892"/>
                <a:gd name="connsiteY10" fmla="*/ 748821 h 844356"/>
                <a:gd name="connsiteX11" fmla="*/ 286573 w 648892"/>
                <a:gd name="connsiteY11" fmla="*/ 822925 h 844356"/>
                <a:gd name="connsiteX12" fmla="*/ 395158 w 648892"/>
                <a:gd name="connsiteY12" fmla="*/ 789874 h 844356"/>
                <a:gd name="connsiteX13" fmla="*/ 635950 w 648892"/>
                <a:gd name="connsiteY13" fmla="*/ 692052 h 844356"/>
                <a:gd name="connsiteX14" fmla="*/ 648237 w 648892"/>
                <a:gd name="connsiteY14" fmla="*/ 697481 h 844356"/>
                <a:gd name="connsiteX15" fmla="*/ 642808 w 648892"/>
                <a:gd name="connsiteY15" fmla="*/ 709768 h 844356"/>
                <a:gd name="connsiteX16" fmla="*/ 402873 w 648892"/>
                <a:gd name="connsiteY16" fmla="*/ 807304 h 844356"/>
                <a:gd name="connsiteX17" fmla="*/ 296860 w 648892"/>
                <a:gd name="connsiteY17" fmla="*/ 844357 h 84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8892" h="844356">
                  <a:moveTo>
                    <a:pt x="296860" y="844357"/>
                  </a:moveTo>
                  <a:cubicBezTo>
                    <a:pt x="289716" y="844357"/>
                    <a:pt x="283811" y="842833"/>
                    <a:pt x="278096" y="839976"/>
                  </a:cubicBezTo>
                  <a:cubicBezTo>
                    <a:pt x="257426" y="829688"/>
                    <a:pt x="258760" y="791874"/>
                    <a:pt x="260189" y="748250"/>
                  </a:cubicBezTo>
                  <a:lnTo>
                    <a:pt x="260665" y="733962"/>
                  </a:lnTo>
                  <a:cubicBezTo>
                    <a:pt x="261713" y="696243"/>
                    <a:pt x="253045" y="417637"/>
                    <a:pt x="216088" y="289430"/>
                  </a:cubicBezTo>
                  <a:cubicBezTo>
                    <a:pt x="180845" y="167129"/>
                    <a:pt x="5204" y="18349"/>
                    <a:pt x="3395" y="16825"/>
                  </a:cubicBezTo>
                  <a:cubicBezTo>
                    <a:pt x="-606" y="13396"/>
                    <a:pt x="-1177" y="7395"/>
                    <a:pt x="2251" y="3395"/>
                  </a:cubicBezTo>
                  <a:cubicBezTo>
                    <a:pt x="5681" y="-606"/>
                    <a:pt x="11681" y="-1177"/>
                    <a:pt x="15682" y="2252"/>
                  </a:cubicBezTo>
                  <a:cubicBezTo>
                    <a:pt x="23111" y="8443"/>
                    <a:pt x="197514" y="156366"/>
                    <a:pt x="234376" y="284096"/>
                  </a:cubicBezTo>
                  <a:cubicBezTo>
                    <a:pt x="272000" y="414398"/>
                    <a:pt x="280763" y="696338"/>
                    <a:pt x="279715" y="734438"/>
                  </a:cubicBezTo>
                  <a:lnTo>
                    <a:pt x="279239" y="748821"/>
                  </a:lnTo>
                  <a:cubicBezTo>
                    <a:pt x="278286" y="776348"/>
                    <a:pt x="276857" y="818068"/>
                    <a:pt x="286573" y="822925"/>
                  </a:cubicBezTo>
                  <a:cubicBezTo>
                    <a:pt x="299527" y="829402"/>
                    <a:pt x="320863" y="822925"/>
                    <a:pt x="395158" y="789874"/>
                  </a:cubicBezTo>
                  <a:cubicBezTo>
                    <a:pt x="471072" y="756155"/>
                    <a:pt x="634330" y="692624"/>
                    <a:pt x="635950" y="692052"/>
                  </a:cubicBezTo>
                  <a:cubicBezTo>
                    <a:pt x="640808" y="690147"/>
                    <a:pt x="646332" y="692528"/>
                    <a:pt x="648237" y="697481"/>
                  </a:cubicBezTo>
                  <a:cubicBezTo>
                    <a:pt x="650142" y="702339"/>
                    <a:pt x="647761" y="707864"/>
                    <a:pt x="642808" y="709768"/>
                  </a:cubicBezTo>
                  <a:cubicBezTo>
                    <a:pt x="641189" y="710435"/>
                    <a:pt x="478406" y="773681"/>
                    <a:pt x="402873" y="807304"/>
                  </a:cubicBezTo>
                  <a:cubicBezTo>
                    <a:pt x="345056" y="833213"/>
                    <a:pt x="316386" y="844357"/>
                    <a:pt x="296860" y="844357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0" name="Forme libre : forme 1539">
              <a:extLst>
                <a:ext uri="{FF2B5EF4-FFF2-40B4-BE49-F238E27FC236}">
                  <a16:creationId xmlns:a16="http://schemas.microsoft.com/office/drawing/2014/main" id="{223039E7-B19D-5417-2E45-9B762F977AED}"/>
                </a:ext>
              </a:extLst>
            </p:cNvPr>
            <p:cNvSpPr/>
            <p:nvPr/>
          </p:nvSpPr>
          <p:spPr>
            <a:xfrm>
              <a:off x="16500623" y="2416857"/>
              <a:ext cx="561022" cy="1220644"/>
            </a:xfrm>
            <a:custGeom>
              <a:avLst/>
              <a:gdLst>
                <a:gd name="connsiteX0" fmla="*/ 54640 w 550459"/>
                <a:gd name="connsiteY0" fmla="*/ 1197568 h 1197663"/>
                <a:gd name="connsiteX1" fmla="*/ 45115 w 550459"/>
                <a:gd name="connsiteY1" fmla="*/ 1188233 h 1197663"/>
                <a:gd name="connsiteX2" fmla="*/ 54640 w 550459"/>
                <a:gd name="connsiteY2" fmla="*/ 1087554 h 1197663"/>
                <a:gd name="connsiteX3" fmla="*/ 49973 w 550459"/>
                <a:gd name="connsiteY3" fmla="*/ 1042977 h 1197663"/>
                <a:gd name="connsiteX4" fmla="*/ 36543 w 550459"/>
                <a:gd name="connsiteY4" fmla="*/ 1037072 h 1197663"/>
                <a:gd name="connsiteX5" fmla="*/ 1967 w 550459"/>
                <a:gd name="connsiteY5" fmla="*/ 1009640 h 1197663"/>
                <a:gd name="connsiteX6" fmla="*/ 14731 w 550459"/>
                <a:gd name="connsiteY6" fmla="*/ 954490 h 1197663"/>
                <a:gd name="connsiteX7" fmla="*/ 62642 w 550459"/>
                <a:gd name="connsiteY7" fmla="*/ 886481 h 1197663"/>
                <a:gd name="connsiteX8" fmla="*/ 121982 w 550459"/>
                <a:gd name="connsiteY8" fmla="*/ 786469 h 1197663"/>
                <a:gd name="connsiteX9" fmla="*/ 182942 w 550459"/>
                <a:gd name="connsiteY9" fmla="*/ 685313 h 1197663"/>
                <a:gd name="connsiteX10" fmla="*/ 199230 w 550459"/>
                <a:gd name="connsiteY10" fmla="*/ 667406 h 1197663"/>
                <a:gd name="connsiteX11" fmla="*/ 298575 w 550459"/>
                <a:gd name="connsiteY11" fmla="*/ 562155 h 1197663"/>
                <a:gd name="connsiteX12" fmla="*/ 304862 w 550459"/>
                <a:gd name="connsiteY12" fmla="*/ 557869 h 1197663"/>
                <a:gd name="connsiteX13" fmla="*/ 446880 w 550459"/>
                <a:gd name="connsiteY13" fmla="*/ 493671 h 1197663"/>
                <a:gd name="connsiteX14" fmla="*/ 484408 w 550459"/>
                <a:gd name="connsiteY14" fmla="*/ 492051 h 1197663"/>
                <a:gd name="connsiteX15" fmla="*/ 530986 w 550459"/>
                <a:gd name="connsiteY15" fmla="*/ 485288 h 1197663"/>
                <a:gd name="connsiteX16" fmla="*/ 527461 w 550459"/>
                <a:gd name="connsiteY16" fmla="*/ 469667 h 1197663"/>
                <a:gd name="connsiteX17" fmla="*/ 482885 w 550459"/>
                <a:gd name="connsiteY17" fmla="*/ 383752 h 1197663"/>
                <a:gd name="connsiteX18" fmla="*/ 410304 w 550459"/>
                <a:gd name="connsiteY18" fmla="*/ 239924 h 1197663"/>
                <a:gd name="connsiteX19" fmla="*/ 418495 w 550459"/>
                <a:gd name="connsiteY19" fmla="*/ 164772 h 1197663"/>
                <a:gd name="connsiteX20" fmla="*/ 438403 w 550459"/>
                <a:gd name="connsiteY20" fmla="*/ 123529 h 1197663"/>
                <a:gd name="connsiteX21" fmla="*/ 466978 w 550459"/>
                <a:gd name="connsiteY21" fmla="*/ 56663 h 1197663"/>
                <a:gd name="connsiteX22" fmla="*/ 513365 w 550459"/>
                <a:gd name="connsiteY22" fmla="*/ 3323 h 1197663"/>
                <a:gd name="connsiteX23" fmla="*/ 526795 w 550459"/>
                <a:gd name="connsiteY23" fmla="*/ 2371 h 1197663"/>
                <a:gd name="connsiteX24" fmla="*/ 527747 w 550459"/>
                <a:gd name="connsiteY24" fmla="*/ 15801 h 1197663"/>
                <a:gd name="connsiteX25" fmla="*/ 481075 w 550459"/>
                <a:gd name="connsiteY25" fmla="*/ 69522 h 1197663"/>
                <a:gd name="connsiteX26" fmla="*/ 456976 w 550459"/>
                <a:gd name="connsiteY26" fmla="*/ 119433 h 1197663"/>
                <a:gd name="connsiteX27" fmla="*/ 432307 w 550459"/>
                <a:gd name="connsiteY27" fmla="*/ 177821 h 1197663"/>
                <a:gd name="connsiteX28" fmla="*/ 428306 w 550459"/>
                <a:gd name="connsiteY28" fmla="*/ 233924 h 1197663"/>
                <a:gd name="connsiteX29" fmla="*/ 499649 w 550459"/>
                <a:gd name="connsiteY29" fmla="*/ 374894 h 1197663"/>
                <a:gd name="connsiteX30" fmla="*/ 544511 w 550459"/>
                <a:gd name="connsiteY30" fmla="*/ 461381 h 1197663"/>
                <a:gd name="connsiteX31" fmla="*/ 547083 w 550459"/>
                <a:gd name="connsiteY31" fmla="*/ 495290 h 1197663"/>
                <a:gd name="connsiteX32" fmla="*/ 484694 w 550459"/>
                <a:gd name="connsiteY32" fmla="*/ 511196 h 1197663"/>
                <a:gd name="connsiteX33" fmla="*/ 448404 w 550459"/>
                <a:gd name="connsiteY33" fmla="*/ 512721 h 1197663"/>
                <a:gd name="connsiteX34" fmla="*/ 315435 w 550459"/>
                <a:gd name="connsiteY34" fmla="*/ 573680 h 1197663"/>
                <a:gd name="connsiteX35" fmla="*/ 308958 w 550459"/>
                <a:gd name="connsiteY35" fmla="*/ 578062 h 1197663"/>
                <a:gd name="connsiteX36" fmla="*/ 213708 w 550459"/>
                <a:gd name="connsiteY36" fmla="*/ 679598 h 1197663"/>
                <a:gd name="connsiteX37" fmla="*/ 196563 w 550459"/>
                <a:gd name="connsiteY37" fmla="*/ 698553 h 1197663"/>
                <a:gd name="connsiteX38" fmla="*/ 140175 w 550459"/>
                <a:gd name="connsiteY38" fmla="*/ 791517 h 1197663"/>
                <a:gd name="connsiteX39" fmla="*/ 77405 w 550459"/>
                <a:gd name="connsiteY39" fmla="*/ 898292 h 1197663"/>
                <a:gd name="connsiteX40" fmla="*/ 31018 w 550459"/>
                <a:gd name="connsiteY40" fmla="*/ 964015 h 1197663"/>
                <a:gd name="connsiteX41" fmla="*/ 19684 w 550459"/>
                <a:gd name="connsiteY41" fmla="*/ 1003448 h 1197663"/>
                <a:gd name="connsiteX42" fmla="*/ 43306 w 550459"/>
                <a:gd name="connsiteY42" fmla="*/ 1019450 h 1197663"/>
                <a:gd name="connsiteX43" fmla="*/ 58831 w 550459"/>
                <a:gd name="connsiteY43" fmla="*/ 1026404 h 1197663"/>
                <a:gd name="connsiteX44" fmla="*/ 71309 w 550459"/>
                <a:gd name="connsiteY44" fmla="*/ 1096127 h 1197663"/>
                <a:gd name="connsiteX45" fmla="*/ 63785 w 550459"/>
                <a:gd name="connsiteY45" fmla="*/ 1187948 h 1197663"/>
                <a:gd name="connsiteX46" fmla="*/ 54450 w 550459"/>
                <a:gd name="connsiteY46" fmla="*/ 1197663 h 1197663"/>
                <a:gd name="connsiteX47" fmla="*/ 54640 w 550459"/>
                <a:gd name="connsiteY47" fmla="*/ 1197568 h 119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0459" h="1197663">
                  <a:moveTo>
                    <a:pt x="54640" y="1197568"/>
                  </a:moveTo>
                  <a:cubicBezTo>
                    <a:pt x="49497" y="1197568"/>
                    <a:pt x="45211" y="1193377"/>
                    <a:pt x="45115" y="1188233"/>
                  </a:cubicBezTo>
                  <a:cubicBezTo>
                    <a:pt x="45020" y="1180137"/>
                    <a:pt x="44163" y="1108509"/>
                    <a:pt x="54640" y="1087554"/>
                  </a:cubicBezTo>
                  <a:cubicBezTo>
                    <a:pt x="69214" y="1058408"/>
                    <a:pt x="59784" y="1048406"/>
                    <a:pt x="49973" y="1042977"/>
                  </a:cubicBezTo>
                  <a:cubicBezTo>
                    <a:pt x="46068" y="1040882"/>
                    <a:pt x="41496" y="1038977"/>
                    <a:pt x="36543" y="1037072"/>
                  </a:cubicBezTo>
                  <a:cubicBezTo>
                    <a:pt x="22922" y="1031642"/>
                    <a:pt x="7587" y="1025546"/>
                    <a:pt x="1967" y="1009640"/>
                  </a:cubicBezTo>
                  <a:cubicBezTo>
                    <a:pt x="-2890" y="995829"/>
                    <a:pt x="1205" y="978303"/>
                    <a:pt x="14731" y="954490"/>
                  </a:cubicBezTo>
                  <a:cubicBezTo>
                    <a:pt x="28828" y="929725"/>
                    <a:pt x="46068" y="907722"/>
                    <a:pt x="62642" y="886481"/>
                  </a:cubicBezTo>
                  <a:cubicBezTo>
                    <a:pt x="88073" y="853906"/>
                    <a:pt x="112172" y="823236"/>
                    <a:pt x="121982" y="786469"/>
                  </a:cubicBezTo>
                  <a:cubicBezTo>
                    <a:pt x="135889" y="734843"/>
                    <a:pt x="161987" y="707412"/>
                    <a:pt x="182942" y="685313"/>
                  </a:cubicBezTo>
                  <a:cubicBezTo>
                    <a:pt x="188848" y="679122"/>
                    <a:pt x="194372" y="673312"/>
                    <a:pt x="199230" y="667406"/>
                  </a:cubicBezTo>
                  <a:cubicBezTo>
                    <a:pt x="206564" y="658548"/>
                    <a:pt x="271620" y="580157"/>
                    <a:pt x="298575" y="562155"/>
                  </a:cubicBezTo>
                  <a:lnTo>
                    <a:pt x="304862" y="557869"/>
                  </a:lnTo>
                  <a:cubicBezTo>
                    <a:pt x="331056" y="540057"/>
                    <a:pt x="392397" y="498338"/>
                    <a:pt x="446880" y="493671"/>
                  </a:cubicBezTo>
                  <a:cubicBezTo>
                    <a:pt x="459929" y="492528"/>
                    <a:pt x="472978" y="492337"/>
                    <a:pt x="484408" y="492051"/>
                  </a:cubicBezTo>
                  <a:cubicBezTo>
                    <a:pt x="503458" y="491670"/>
                    <a:pt x="527271" y="491289"/>
                    <a:pt x="530986" y="485288"/>
                  </a:cubicBezTo>
                  <a:cubicBezTo>
                    <a:pt x="531557" y="484431"/>
                    <a:pt x="532891" y="480716"/>
                    <a:pt x="527461" y="469667"/>
                  </a:cubicBezTo>
                  <a:cubicBezTo>
                    <a:pt x="519270" y="452808"/>
                    <a:pt x="501553" y="419280"/>
                    <a:pt x="482885" y="383752"/>
                  </a:cubicBezTo>
                  <a:cubicBezTo>
                    <a:pt x="449928" y="321268"/>
                    <a:pt x="415828" y="256593"/>
                    <a:pt x="410304" y="239924"/>
                  </a:cubicBezTo>
                  <a:cubicBezTo>
                    <a:pt x="402017" y="215064"/>
                    <a:pt x="395826" y="188871"/>
                    <a:pt x="418495" y="164772"/>
                  </a:cubicBezTo>
                  <a:cubicBezTo>
                    <a:pt x="437165" y="144865"/>
                    <a:pt x="441260" y="136388"/>
                    <a:pt x="438403" y="123529"/>
                  </a:cubicBezTo>
                  <a:cubicBezTo>
                    <a:pt x="432307" y="95906"/>
                    <a:pt x="463453" y="60664"/>
                    <a:pt x="466978" y="56663"/>
                  </a:cubicBezTo>
                  <a:cubicBezTo>
                    <a:pt x="471645" y="51520"/>
                    <a:pt x="487742" y="33041"/>
                    <a:pt x="513365" y="3323"/>
                  </a:cubicBezTo>
                  <a:cubicBezTo>
                    <a:pt x="516794" y="-677"/>
                    <a:pt x="522794" y="-1153"/>
                    <a:pt x="526795" y="2371"/>
                  </a:cubicBezTo>
                  <a:cubicBezTo>
                    <a:pt x="530795" y="5800"/>
                    <a:pt x="531176" y="11801"/>
                    <a:pt x="527747" y="15801"/>
                  </a:cubicBezTo>
                  <a:cubicBezTo>
                    <a:pt x="501649" y="46091"/>
                    <a:pt x="485933" y="64188"/>
                    <a:pt x="481075" y="69522"/>
                  </a:cubicBezTo>
                  <a:cubicBezTo>
                    <a:pt x="467359" y="84572"/>
                    <a:pt x="454310" y="107241"/>
                    <a:pt x="456976" y="119433"/>
                  </a:cubicBezTo>
                  <a:cubicBezTo>
                    <a:pt x="462310" y="143531"/>
                    <a:pt x="449547" y="159533"/>
                    <a:pt x="432307" y="177821"/>
                  </a:cubicBezTo>
                  <a:cubicBezTo>
                    <a:pt x="418115" y="192966"/>
                    <a:pt x="419829" y="208587"/>
                    <a:pt x="428306" y="233924"/>
                  </a:cubicBezTo>
                  <a:cubicBezTo>
                    <a:pt x="433354" y="249068"/>
                    <a:pt x="470121" y="318791"/>
                    <a:pt x="499649" y="374894"/>
                  </a:cubicBezTo>
                  <a:cubicBezTo>
                    <a:pt x="518413" y="410517"/>
                    <a:pt x="536224" y="444236"/>
                    <a:pt x="544511" y="461381"/>
                  </a:cubicBezTo>
                  <a:cubicBezTo>
                    <a:pt x="551465" y="475668"/>
                    <a:pt x="552322" y="486813"/>
                    <a:pt x="547083" y="495290"/>
                  </a:cubicBezTo>
                  <a:cubicBezTo>
                    <a:pt x="537939" y="510244"/>
                    <a:pt x="514412" y="510625"/>
                    <a:pt x="484694" y="511196"/>
                  </a:cubicBezTo>
                  <a:cubicBezTo>
                    <a:pt x="472978" y="511387"/>
                    <a:pt x="460786" y="511673"/>
                    <a:pt x="448404" y="512721"/>
                  </a:cubicBezTo>
                  <a:cubicBezTo>
                    <a:pt x="398874" y="517007"/>
                    <a:pt x="340390" y="556726"/>
                    <a:pt x="315435" y="573680"/>
                  </a:cubicBezTo>
                  <a:lnTo>
                    <a:pt x="308958" y="578062"/>
                  </a:lnTo>
                  <a:cubicBezTo>
                    <a:pt x="291527" y="589682"/>
                    <a:pt x="247426" y="638831"/>
                    <a:pt x="213708" y="679598"/>
                  </a:cubicBezTo>
                  <a:cubicBezTo>
                    <a:pt x="208374" y="685980"/>
                    <a:pt x="202659" y="692076"/>
                    <a:pt x="196563" y="698553"/>
                  </a:cubicBezTo>
                  <a:cubicBezTo>
                    <a:pt x="176084" y="720175"/>
                    <a:pt x="152843" y="744559"/>
                    <a:pt x="140175" y="791517"/>
                  </a:cubicBezTo>
                  <a:cubicBezTo>
                    <a:pt x="129317" y="831998"/>
                    <a:pt x="104075" y="864193"/>
                    <a:pt x="77405" y="898292"/>
                  </a:cubicBezTo>
                  <a:cubicBezTo>
                    <a:pt x="61213" y="919057"/>
                    <a:pt x="44448" y="940393"/>
                    <a:pt x="31018" y="964015"/>
                  </a:cubicBezTo>
                  <a:cubicBezTo>
                    <a:pt x="20827" y="981922"/>
                    <a:pt x="16922" y="995543"/>
                    <a:pt x="19684" y="1003448"/>
                  </a:cubicBezTo>
                  <a:cubicBezTo>
                    <a:pt x="22350" y="1011164"/>
                    <a:pt x="32542" y="1015164"/>
                    <a:pt x="43306" y="1019450"/>
                  </a:cubicBezTo>
                  <a:cubicBezTo>
                    <a:pt x="48544" y="1021546"/>
                    <a:pt x="53878" y="1023641"/>
                    <a:pt x="58831" y="1026404"/>
                  </a:cubicBezTo>
                  <a:cubicBezTo>
                    <a:pt x="72738" y="1034024"/>
                    <a:pt x="92740" y="1053264"/>
                    <a:pt x="71309" y="1096127"/>
                  </a:cubicBezTo>
                  <a:cubicBezTo>
                    <a:pt x="65023" y="1108795"/>
                    <a:pt x="63308" y="1159182"/>
                    <a:pt x="63785" y="1187948"/>
                  </a:cubicBezTo>
                  <a:cubicBezTo>
                    <a:pt x="63880" y="1193187"/>
                    <a:pt x="59689" y="1197568"/>
                    <a:pt x="54450" y="1197663"/>
                  </a:cubicBezTo>
                  <a:cubicBezTo>
                    <a:pt x="54736" y="1197568"/>
                    <a:pt x="54640" y="1197568"/>
                    <a:pt x="54640" y="1197568"/>
                  </a:cubicBez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1" name="Forme libre : forme 1540">
              <a:extLst>
                <a:ext uri="{FF2B5EF4-FFF2-40B4-BE49-F238E27FC236}">
                  <a16:creationId xmlns:a16="http://schemas.microsoft.com/office/drawing/2014/main" id="{48574D00-E8DD-7DE6-A823-B8EB0A2302EC}"/>
                </a:ext>
              </a:extLst>
            </p:cNvPr>
            <p:cNvSpPr/>
            <p:nvPr/>
          </p:nvSpPr>
          <p:spPr>
            <a:xfrm>
              <a:off x="17003937" y="2374521"/>
              <a:ext cx="72226" cy="78438"/>
            </a:xfrm>
            <a:custGeom>
              <a:avLst/>
              <a:gdLst>
                <a:gd name="connsiteX0" fmla="*/ 33528 w 70866"/>
                <a:gd name="connsiteY0" fmla="*/ 76962 h 76961"/>
                <a:gd name="connsiteX1" fmla="*/ 70866 w 70866"/>
                <a:gd name="connsiteY1" fmla="*/ 0 h 76961"/>
                <a:gd name="connsiteX2" fmla="*/ 0 w 70866"/>
                <a:gd name="connsiteY2" fmla="*/ 48006 h 7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66" h="76961">
                  <a:moveTo>
                    <a:pt x="33528" y="76962"/>
                  </a:moveTo>
                  <a:lnTo>
                    <a:pt x="70866" y="0"/>
                  </a:lnTo>
                  <a:lnTo>
                    <a:pt x="0" y="48006"/>
                  </a:lnTo>
                  <a:close/>
                </a:path>
              </a:pathLst>
            </a:custGeom>
            <a:solidFill>
              <a:srgbClr val="FFD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2" name="Forme libre : forme 1541">
              <a:extLst>
                <a:ext uri="{FF2B5EF4-FFF2-40B4-BE49-F238E27FC236}">
                  <a16:creationId xmlns:a16="http://schemas.microsoft.com/office/drawing/2014/main" id="{23B97133-9F97-2754-DCA8-CB55731DE108}"/>
                </a:ext>
              </a:extLst>
            </p:cNvPr>
            <p:cNvSpPr/>
            <p:nvPr/>
          </p:nvSpPr>
          <p:spPr>
            <a:xfrm>
              <a:off x="15449237" y="1505967"/>
              <a:ext cx="1689831" cy="1831176"/>
            </a:xfrm>
            <a:custGeom>
              <a:avLst/>
              <a:gdLst>
                <a:gd name="connsiteX0" fmla="*/ 1626584 w 1658016"/>
                <a:gd name="connsiteY0" fmla="*/ 1796701 h 1796700"/>
                <a:gd name="connsiteX1" fmla="*/ 1160907 w 1658016"/>
                <a:gd name="connsiteY1" fmla="*/ 1126427 h 1796700"/>
                <a:gd name="connsiteX2" fmla="*/ 1149191 w 1658016"/>
                <a:gd name="connsiteY2" fmla="*/ 1110806 h 1796700"/>
                <a:gd name="connsiteX3" fmla="*/ 491299 w 1658016"/>
                <a:gd name="connsiteY3" fmla="*/ 454247 h 1796700"/>
                <a:gd name="connsiteX4" fmla="*/ 0 w 1658016"/>
                <a:gd name="connsiteY4" fmla="*/ 26098 h 1796700"/>
                <a:gd name="connsiteX5" fmla="*/ 27717 w 1658016"/>
                <a:gd name="connsiteY5" fmla="*/ 0 h 1796700"/>
                <a:gd name="connsiteX6" fmla="*/ 513588 w 1658016"/>
                <a:gd name="connsiteY6" fmla="*/ 423386 h 1796700"/>
                <a:gd name="connsiteX7" fmla="*/ 1179576 w 1658016"/>
                <a:gd name="connsiteY7" fmla="*/ 1087850 h 1796700"/>
                <a:gd name="connsiteX8" fmla="*/ 1191292 w 1658016"/>
                <a:gd name="connsiteY8" fmla="*/ 1103376 h 1796700"/>
                <a:gd name="connsiteX9" fmla="*/ 1658017 w 1658016"/>
                <a:gd name="connsiteY9" fmla="*/ 1775079 h 1796700"/>
                <a:gd name="connsiteX10" fmla="*/ 1626584 w 1658016"/>
                <a:gd name="connsiteY10" fmla="*/ 1796701 h 179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8016" h="1796700">
                  <a:moveTo>
                    <a:pt x="1626584" y="1796701"/>
                  </a:moveTo>
                  <a:cubicBezTo>
                    <a:pt x="1509141" y="1625156"/>
                    <a:pt x="1228820" y="1216247"/>
                    <a:pt x="1160907" y="1126427"/>
                  </a:cubicBezTo>
                  <a:lnTo>
                    <a:pt x="1149191" y="1110806"/>
                  </a:lnTo>
                  <a:cubicBezTo>
                    <a:pt x="1052227" y="981932"/>
                    <a:pt x="850392" y="713708"/>
                    <a:pt x="491299" y="454247"/>
                  </a:cubicBezTo>
                  <a:cubicBezTo>
                    <a:pt x="262414" y="288893"/>
                    <a:pt x="97822" y="130111"/>
                    <a:pt x="0" y="26098"/>
                  </a:cubicBezTo>
                  <a:lnTo>
                    <a:pt x="27717" y="0"/>
                  </a:lnTo>
                  <a:cubicBezTo>
                    <a:pt x="124396" y="102870"/>
                    <a:pt x="287179" y="259747"/>
                    <a:pt x="513588" y="423386"/>
                  </a:cubicBezTo>
                  <a:cubicBezTo>
                    <a:pt x="877348" y="686181"/>
                    <a:pt x="1081468" y="957548"/>
                    <a:pt x="1179576" y="1087850"/>
                  </a:cubicBezTo>
                  <a:lnTo>
                    <a:pt x="1191292" y="1103376"/>
                  </a:lnTo>
                  <a:cubicBezTo>
                    <a:pt x="1257109" y="1190625"/>
                    <a:pt x="1511998" y="1561624"/>
                    <a:pt x="1658017" y="1775079"/>
                  </a:cubicBezTo>
                  <a:lnTo>
                    <a:pt x="1626584" y="179670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3" name="Forme libre : forme 1542">
              <a:extLst>
                <a:ext uri="{FF2B5EF4-FFF2-40B4-BE49-F238E27FC236}">
                  <a16:creationId xmlns:a16="http://schemas.microsoft.com/office/drawing/2014/main" id="{71F97C4E-F9A0-FA8E-69CB-C6E159E9F7B0}"/>
                </a:ext>
              </a:extLst>
            </p:cNvPr>
            <p:cNvSpPr/>
            <p:nvPr/>
          </p:nvSpPr>
          <p:spPr>
            <a:xfrm>
              <a:off x="15372449" y="1416170"/>
              <a:ext cx="145713" cy="155712"/>
            </a:xfrm>
            <a:custGeom>
              <a:avLst/>
              <a:gdLst>
                <a:gd name="connsiteX0" fmla="*/ 76867 w 142970"/>
                <a:gd name="connsiteY0" fmla="*/ 152781 h 152780"/>
                <a:gd name="connsiteX1" fmla="*/ 0 w 142970"/>
                <a:gd name="connsiteY1" fmla="*/ 0 h 152780"/>
                <a:gd name="connsiteX2" fmla="*/ 142970 w 142970"/>
                <a:gd name="connsiteY2" fmla="*/ 93821 h 15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970" h="152780">
                  <a:moveTo>
                    <a:pt x="76867" y="152781"/>
                  </a:moveTo>
                  <a:lnTo>
                    <a:pt x="0" y="0"/>
                  </a:lnTo>
                  <a:lnTo>
                    <a:pt x="142970" y="93821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4" name="Forme libre : forme 1543">
              <a:extLst>
                <a:ext uri="{FF2B5EF4-FFF2-40B4-BE49-F238E27FC236}">
                  <a16:creationId xmlns:a16="http://schemas.microsoft.com/office/drawing/2014/main" id="{2075AD68-A3E1-2770-86C4-9CFCAD8A4097}"/>
                </a:ext>
              </a:extLst>
            </p:cNvPr>
            <p:cNvSpPr/>
            <p:nvPr/>
          </p:nvSpPr>
          <p:spPr>
            <a:xfrm>
              <a:off x="17068299" y="3275305"/>
              <a:ext cx="132414" cy="164449"/>
            </a:xfrm>
            <a:custGeom>
              <a:avLst/>
              <a:gdLst>
                <a:gd name="connsiteX0" fmla="*/ 0 w 129921"/>
                <a:gd name="connsiteY0" fmla="*/ 50101 h 161353"/>
                <a:gd name="connsiteX1" fmla="*/ 129921 w 129921"/>
                <a:gd name="connsiteY1" fmla="*/ 161353 h 161353"/>
                <a:gd name="connsiteX2" fmla="*/ 73057 w 129921"/>
                <a:gd name="connsiteY2" fmla="*/ 0 h 1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921" h="161353">
                  <a:moveTo>
                    <a:pt x="0" y="50101"/>
                  </a:moveTo>
                  <a:lnTo>
                    <a:pt x="129921" y="161353"/>
                  </a:lnTo>
                  <a:lnTo>
                    <a:pt x="73057" y="0"/>
                  </a:lnTo>
                  <a:close/>
                </a:path>
              </a:pathLst>
            </a:custGeom>
            <a:solidFill>
              <a:srgbClr val="2D2E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5" name="Forme libre : forme 1544">
              <a:extLst>
                <a:ext uri="{FF2B5EF4-FFF2-40B4-BE49-F238E27FC236}">
                  <a16:creationId xmlns:a16="http://schemas.microsoft.com/office/drawing/2014/main" id="{BCF40485-3834-EDA8-D49E-045373DFAA4E}"/>
                </a:ext>
              </a:extLst>
            </p:cNvPr>
            <p:cNvSpPr/>
            <p:nvPr/>
          </p:nvSpPr>
          <p:spPr>
            <a:xfrm>
              <a:off x="13450504" y="1710314"/>
              <a:ext cx="28055" cy="61158"/>
            </a:xfrm>
            <a:custGeom>
              <a:avLst/>
              <a:gdLst>
                <a:gd name="connsiteX0" fmla="*/ 95 w 27527"/>
                <a:gd name="connsiteY0" fmla="*/ 0 h 60007"/>
                <a:gd name="connsiteX1" fmla="*/ 13525 w 27527"/>
                <a:gd name="connsiteY1" fmla="*/ 0 h 60007"/>
                <a:gd name="connsiteX2" fmla="*/ 23432 w 27527"/>
                <a:gd name="connsiteY2" fmla="*/ 3239 h 60007"/>
                <a:gd name="connsiteX3" fmla="*/ 26479 w 27527"/>
                <a:gd name="connsiteY3" fmla="*/ 13240 h 60007"/>
                <a:gd name="connsiteX4" fmla="*/ 26479 w 27527"/>
                <a:gd name="connsiteY4" fmla="*/ 16097 h 60007"/>
                <a:gd name="connsiteX5" fmla="*/ 24860 w 27527"/>
                <a:gd name="connsiteY5" fmla="*/ 23908 h 60007"/>
                <a:gd name="connsiteX6" fmla="*/ 19431 w 27527"/>
                <a:gd name="connsiteY6" fmla="*/ 28004 h 60007"/>
                <a:gd name="connsiteX7" fmla="*/ 27527 w 27527"/>
                <a:gd name="connsiteY7" fmla="*/ 40862 h 60007"/>
                <a:gd name="connsiteX8" fmla="*/ 27527 w 27527"/>
                <a:gd name="connsiteY8" fmla="*/ 45911 h 60007"/>
                <a:gd name="connsiteX9" fmla="*/ 13811 w 27527"/>
                <a:gd name="connsiteY9" fmla="*/ 60008 h 60007"/>
                <a:gd name="connsiteX10" fmla="*/ 0 w 27527"/>
                <a:gd name="connsiteY10" fmla="*/ 60008 h 60007"/>
                <a:gd name="connsiteX11" fmla="*/ 0 w 27527"/>
                <a:gd name="connsiteY11" fmla="*/ 0 h 60007"/>
                <a:gd name="connsiteX12" fmla="*/ 6763 w 27527"/>
                <a:gd name="connsiteY12" fmla="*/ 25432 h 60007"/>
                <a:gd name="connsiteX13" fmla="*/ 11906 w 27527"/>
                <a:gd name="connsiteY13" fmla="*/ 25432 h 60007"/>
                <a:gd name="connsiteX14" fmla="*/ 18002 w 27527"/>
                <a:gd name="connsiteY14" fmla="*/ 23717 h 60007"/>
                <a:gd name="connsiteX15" fmla="*/ 19907 w 27527"/>
                <a:gd name="connsiteY15" fmla="*/ 17431 h 60007"/>
                <a:gd name="connsiteX16" fmla="*/ 19907 w 27527"/>
                <a:gd name="connsiteY16" fmla="*/ 13907 h 60007"/>
                <a:gd name="connsiteX17" fmla="*/ 18383 w 27527"/>
                <a:gd name="connsiteY17" fmla="*/ 7906 h 60007"/>
                <a:gd name="connsiteX18" fmla="*/ 13335 w 27527"/>
                <a:gd name="connsiteY18" fmla="*/ 6001 h 60007"/>
                <a:gd name="connsiteX19" fmla="*/ 6763 w 27527"/>
                <a:gd name="connsiteY19" fmla="*/ 6001 h 60007"/>
                <a:gd name="connsiteX20" fmla="*/ 6763 w 27527"/>
                <a:gd name="connsiteY20" fmla="*/ 25432 h 60007"/>
                <a:gd name="connsiteX21" fmla="*/ 6763 w 27527"/>
                <a:gd name="connsiteY21" fmla="*/ 53912 h 60007"/>
                <a:gd name="connsiteX22" fmla="*/ 13907 w 27527"/>
                <a:gd name="connsiteY22" fmla="*/ 53912 h 60007"/>
                <a:gd name="connsiteX23" fmla="*/ 21050 w 27527"/>
                <a:gd name="connsiteY23" fmla="*/ 45815 h 60007"/>
                <a:gd name="connsiteX24" fmla="*/ 21050 w 27527"/>
                <a:gd name="connsiteY24" fmla="*/ 40481 h 60007"/>
                <a:gd name="connsiteX25" fmla="*/ 19050 w 27527"/>
                <a:gd name="connsiteY25" fmla="*/ 33623 h 60007"/>
                <a:gd name="connsiteX26" fmla="*/ 12573 w 27527"/>
                <a:gd name="connsiteY26" fmla="*/ 31623 h 60007"/>
                <a:gd name="connsiteX27" fmla="*/ 6763 w 27527"/>
                <a:gd name="connsiteY27" fmla="*/ 31623 h 60007"/>
                <a:gd name="connsiteX28" fmla="*/ 6763 w 27527"/>
                <a:gd name="connsiteY28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527" h="60007">
                  <a:moveTo>
                    <a:pt x="95" y="0"/>
                  </a:moveTo>
                  <a:lnTo>
                    <a:pt x="13525" y="0"/>
                  </a:lnTo>
                  <a:cubicBezTo>
                    <a:pt x="18098" y="0"/>
                    <a:pt x="21431" y="1048"/>
                    <a:pt x="23432" y="3239"/>
                  </a:cubicBezTo>
                  <a:cubicBezTo>
                    <a:pt x="25527" y="5429"/>
                    <a:pt x="26479" y="8763"/>
                    <a:pt x="26479" y="13240"/>
                  </a:cubicBezTo>
                  <a:lnTo>
                    <a:pt x="26479" y="16097"/>
                  </a:lnTo>
                  <a:cubicBezTo>
                    <a:pt x="26479" y="19431"/>
                    <a:pt x="25908" y="22003"/>
                    <a:pt x="24860" y="23908"/>
                  </a:cubicBezTo>
                  <a:cubicBezTo>
                    <a:pt x="23813" y="25813"/>
                    <a:pt x="22003" y="27146"/>
                    <a:pt x="19431" y="28004"/>
                  </a:cubicBezTo>
                  <a:cubicBezTo>
                    <a:pt x="24765" y="29528"/>
                    <a:pt x="27527" y="33814"/>
                    <a:pt x="27527" y="40862"/>
                  </a:cubicBezTo>
                  <a:lnTo>
                    <a:pt x="27527" y="45911"/>
                  </a:lnTo>
                  <a:cubicBezTo>
                    <a:pt x="27527" y="55245"/>
                    <a:pt x="22955" y="60008"/>
                    <a:pt x="13811" y="60008"/>
                  </a:cubicBez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5432"/>
                  </a:moveTo>
                  <a:lnTo>
                    <a:pt x="11906" y="25432"/>
                  </a:lnTo>
                  <a:cubicBezTo>
                    <a:pt x="14669" y="25432"/>
                    <a:pt x="16764" y="24860"/>
                    <a:pt x="18002" y="23717"/>
                  </a:cubicBezTo>
                  <a:cubicBezTo>
                    <a:pt x="19241" y="22574"/>
                    <a:pt x="19907" y="20479"/>
                    <a:pt x="19907" y="17431"/>
                  </a:cubicBezTo>
                  <a:lnTo>
                    <a:pt x="19907" y="13907"/>
                  </a:lnTo>
                  <a:cubicBezTo>
                    <a:pt x="19907" y="11240"/>
                    <a:pt x="19431" y="9239"/>
                    <a:pt x="18383" y="7906"/>
                  </a:cubicBezTo>
                  <a:cubicBezTo>
                    <a:pt x="17336" y="6572"/>
                    <a:pt x="15621" y="6001"/>
                    <a:pt x="13335" y="6001"/>
                  </a:cubicBezTo>
                  <a:lnTo>
                    <a:pt x="6763" y="6001"/>
                  </a:lnTo>
                  <a:lnTo>
                    <a:pt x="6763" y="25432"/>
                  </a:lnTo>
                  <a:close/>
                  <a:moveTo>
                    <a:pt x="6763" y="53912"/>
                  </a:moveTo>
                  <a:lnTo>
                    <a:pt x="13907" y="53912"/>
                  </a:lnTo>
                  <a:cubicBezTo>
                    <a:pt x="18669" y="53912"/>
                    <a:pt x="21050" y="51245"/>
                    <a:pt x="21050" y="45815"/>
                  </a:cubicBezTo>
                  <a:lnTo>
                    <a:pt x="21050" y="40481"/>
                  </a:lnTo>
                  <a:cubicBezTo>
                    <a:pt x="21050" y="37243"/>
                    <a:pt x="20383" y="34957"/>
                    <a:pt x="19050" y="33623"/>
                  </a:cubicBezTo>
                  <a:cubicBezTo>
                    <a:pt x="17717" y="32290"/>
                    <a:pt x="15621" y="31623"/>
                    <a:pt x="12573" y="31623"/>
                  </a:cubicBezTo>
                  <a:lnTo>
                    <a:pt x="6763" y="31623"/>
                  </a:lnTo>
                  <a:lnTo>
                    <a:pt x="6763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6" name="Forme libre : forme 1545">
              <a:extLst>
                <a:ext uri="{FF2B5EF4-FFF2-40B4-BE49-F238E27FC236}">
                  <a16:creationId xmlns:a16="http://schemas.microsoft.com/office/drawing/2014/main" id="{F965C2C7-849D-48DF-085E-ECCC27708F7A}"/>
                </a:ext>
              </a:extLst>
            </p:cNvPr>
            <p:cNvSpPr/>
            <p:nvPr/>
          </p:nvSpPr>
          <p:spPr>
            <a:xfrm>
              <a:off x="13485645" y="1710314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763 w 28098"/>
                <a:gd name="connsiteY18" fmla="*/ 28289 h 60007"/>
                <a:gd name="connsiteX19" fmla="*/ 11716 w 28098"/>
                <a:gd name="connsiteY19" fmla="*/ 28289 h 60007"/>
                <a:gd name="connsiteX20" fmla="*/ 18098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3 w 28098"/>
                <a:gd name="connsiteY24" fmla="*/ 6191 h 60007"/>
                <a:gd name="connsiteX25" fmla="*/ 6763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4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3" y="28289"/>
                  </a:moveTo>
                  <a:lnTo>
                    <a:pt x="11716" y="28289"/>
                  </a:lnTo>
                  <a:cubicBezTo>
                    <a:pt x="14573" y="28289"/>
                    <a:pt x="16669" y="27718"/>
                    <a:pt x="18098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3" y="6191"/>
                  </a:lnTo>
                  <a:lnTo>
                    <a:pt x="6763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7" name="Forme libre : forme 1546">
              <a:extLst>
                <a:ext uri="{FF2B5EF4-FFF2-40B4-BE49-F238E27FC236}">
                  <a16:creationId xmlns:a16="http://schemas.microsoft.com/office/drawing/2014/main" id="{07D153BC-2E5D-CB35-F44B-169EB918353A}"/>
                </a:ext>
              </a:extLst>
            </p:cNvPr>
            <p:cNvSpPr/>
            <p:nvPr/>
          </p:nvSpPr>
          <p:spPr>
            <a:xfrm>
              <a:off x="13520983" y="1710314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8" name="Forme libre : forme 1547">
              <a:extLst>
                <a:ext uri="{FF2B5EF4-FFF2-40B4-BE49-F238E27FC236}">
                  <a16:creationId xmlns:a16="http://schemas.microsoft.com/office/drawing/2014/main" id="{581AF07A-4F22-30F9-FDD9-234112391B71}"/>
                </a:ext>
              </a:extLst>
            </p:cNvPr>
            <p:cNvSpPr/>
            <p:nvPr/>
          </p:nvSpPr>
          <p:spPr>
            <a:xfrm>
              <a:off x="13534670" y="170973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5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5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3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9" name="Forme libre : forme 1548">
              <a:extLst>
                <a:ext uri="{FF2B5EF4-FFF2-40B4-BE49-F238E27FC236}">
                  <a16:creationId xmlns:a16="http://schemas.microsoft.com/office/drawing/2014/main" id="{C619EB50-F568-83FB-1562-D2D8DA5EB462}"/>
                </a:ext>
              </a:extLst>
            </p:cNvPr>
            <p:cNvSpPr/>
            <p:nvPr/>
          </p:nvSpPr>
          <p:spPr>
            <a:xfrm>
              <a:off x="13568550" y="170973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0" name="Forme libre : forme 1549">
              <a:extLst>
                <a:ext uri="{FF2B5EF4-FFF2-40B4-BE49-F238E27FC236}">
                  <a16:creationId xmlns:a16="http://schemas.microsoft.com/office/drawing/2014/main" id="{91A86513-6014-2AEF-2472-0A30C01C774C}"/>
                </a:ext>
              </a:extLst>
            </p:cNvPr>
            <p:cNvSpPr/>
            <p:nvPr/>
          </p:nvSpPr>
          <p:spPr>
            <a:xfrm>
              <a:off x="13603790" y="1710217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1" name="Forme libre : forme 1550">
              <a:extLst>
                <a:ext uri="{FF2B5EF4-FFF2-40B4-BE49-F238E27FC236}">
                  <a16:creationId xmlns:a16="http://schemas.microsoft.com/office/drawing/2014/main" id="{A1FDCACF-51D0-9C0F-F58C-4297E8B0B9DB}"/>
                </a:ext>
              </a:extLst>
            </p:cNvPr>
            <p:cNvSpPr/>
            <p:nvPr/>
          </p:nvSpPr>
          <p:spPr>
            <a:xfrm>
              <a:off x="13467201" y="180680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8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9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4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8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333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2" name="Forme libre : forme 1551">
              <a:extLst>
                <a:ext uri="{FF2B5EF4-FFF2-40B4-BE49-F238E27FC236}">
                  <a16:creationId xmlns:a16="http://schemas.microsoft.com/office/drawing/2014/main" id="{444D3176-EFA6-A6DD-6281-096BC4142E35}"/>
                </a:ext>
              </a:extLst>
            </p:cNvPr>
            <p:cNvSpPr/>
            <p:nvPr/>
          </p:nvSpPr>
          <p:spPr>
            <a:xfrm>
              <a:off x="13499819" y="1807392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3" name="Forme libre : forme 1552">
              <a:extLst>
                <a:ext uri="{FF2B5EF4-FFF2-40B4-BE49-F238E27FC236}">
                  <a16:creationId xmlns:a16="http://schemas.microsoft.com/office/drawing/2014/main" id="{0647E32A-F45F-4B21-586D-5271ACB338F3}"/>
                </a:ext>
              </a:extLst>
            </p:cNvPr>
            <p:cNvSpPr/>
            <p:nvPr/>
          </p:nvSpPr>
          <p:spPr>
            <a:xfrm>
              <a:off x="13539330" y="1807392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4" name="Forme libre : forme 1553">
              <a:extLst>
                <a:ext uri="{FF2B5EF4-FFF2-40B4-BE49-F238E27FC236}">
                  <a16:creationId xmlns:a16="http://schemas.microsoft.com/office/drawing/2014/main" id="{2F2D33AE-3057-B116-8EDB-23C3C3D3497B}"/>
                </a:ext>
              </a:extLst>
            </p:cNvPr>
            <p:cNvSpPr/>
            <p:nvPr/>
          </p:nvSpPr>
          <p:spPr>
            <a:xfrm>
              <a:off x="13553891" y="1807295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5" name="Forme libre : forme 1554">
              <a:extLst>
                <a:ext uri="{FF2B5EF4-FFF2-40B4-BE49-F238E27FC236}">
                  <a16:creationId xmlns:a16="http://schemas.microsoft.com/office/drawing/2014/main" id="{6929A86C-6484-5EA9-850A-9981DFB4BD1D}"/>
                </a:ext>
              </a:extLst>
            </p:cNvPr>
            <p:cNvSpPr/>
            <p:nvPr/>
          </p:nvSpPr>
          <p:spPr>
            <a:xfrm>
              <a:off x="13588161" y="1807392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5 w 28765"/>
                <a:gd name="connsiteY5" fmla="*/ 0 h 60007"/>
                <a:gd name="connsiteX6" fmla="*/ 28765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5" y="0"/>
                  </a:lnTo>
                  <a:lnTo>
                    <a:pt x="28765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6" name="Forme libre : forme 1555">
              <a:extLst>
                <a:ext uri="{FF2B5EF4-FFF2-40B4-BE49-F238E27FC236}">
                  <a16:creationId xmlns:a16="http://schemas.microsoft.com/office/drawing/2014/main" id="{69E83A1E-9D0E-D31B-62EC-C70C35E2C4C6}"/>
                </a:ext>
              </a:extLst>
            </p:cNvPr>
            <p:cNvSpPr/>
            <p:nvPr/>
          </p:nvSpPr>
          <p:spPr>
            <a:xfrm>
              <a:off x="13416526" y="1904470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7 w 6667"/>
                <a:gd name="connsiteY1" fmla="*/ 0 h 60007"/>
                <a:gd name="connsiteX2" fmla="*/ 6667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7" y="0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7" name="Forme libre : forme 1556">
              <a:extLst>
                <a:ext uri="{FF2B5EF4-FFF2-40B4-BE49-F238E27FC236}">
                  <a16:creationId xmlns:a16="http://schemas.microsoft.com/office/drawing/2014/main" id="{6DFFF2FB-7C9B-BEE7-5789-8C1331A5B14F}"/>
                </a:ext>
              </a:extLst>
            </p:cNvPr>
            <p:cNvSpPr/>
            <p:nvPr/>
          </p:nvSpPr>
          <p:spPr>
            <a:xfrm>
              <a:off x="13431088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8" name="Forme libre : forme 1557">
              <a:extLst>
                <a:ext uri="{FF2B5EF4-FFF2-40B4-BE49-F238E27FC236}">
                  <a16:creationId xmlns:a16="http://schemas.microsoft.com/office/drawing/2014/main" id="{E4D3F7E2-7537-04E7-AF10-3C8BFB3E6C18}"/>
                </a:ext>
              </a:extLst>
            </p:cNvPr>
            <p:cNvSpPr/>
            <p:nvPr/>
          </p:nvSpPr>
          <p:spPr>
            <a:xfrm>
              <a:off x="13467686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9" name="Forme libre : forme 1558">
              <a:extLst>
                <a:ext uri="{FF2B5EF4-FFF2-40B4-BE49-F238E27FC236}">
                  <a16:creationId xmlns:a16="http://schemas.microsoft.com/office/drawing/2014/main" id="{7EA90F74-7D31-D3E5-7C23-671E81E43B9A}"/>
                </a:ext>
              </a:extLst>
            </p:cNvPr>
            <p:cNvSpPr/>
            <p:nvPr/>
          </p:nvSpPr>
          <p:spPr>
            <a:xfrm>
              <a:off x="13503896" y="1903887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669 h 61150"/>
                <a:gd name="connsiteX12" fmla="*/ 6572 w 27527"/>
                <a:gd name="connsiteY12" fmla="*/ 46387 h 61150"/>
                <a:gd name="connsiteX13" fmla="*/ 13716 w 27527"/>
                <a:gd name="connsiteY13" fmla="*/ 55054 h 61150"/>
                <a:gd name="connsiteX14" fmla="*/ 20860 w 27527"/>
                <a:gd name="connsiteY14" fmla="*/ 46387 h 61150"/>
                <a:gd name="connsiteX15" fmla="*/ 20860 w 27527"/>
                <a:gd name="connsiteY15" fmla="*/ 14669 h 61150"/>
                <a:gd name="connsiteX16" fmla="*/ 13716 w 27527"/>
                <a:gd name="connsiteY16" fmla="*/ 6001 h 61150"/>
                <a:gd name="connsiteX17" fmla="*/ 6572 w 27527"/>
                <a:gd name="connsiteY17" fmla="*/ 14669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3" y="0"/>
                    <a:pt x="21622" y="1333"/>
                    <a:pt x="24003" y="4000"/>
                  </a:cubicBezTo>
                  <a:cubicBezTo>
                    <a:pt x="26384" y="6668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3" y="61150"/>
                    <a:pt x="13716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143" y="54483"/>
                    <a:pt x="0" y="50768"/>
                    <a:pt x="0" y="46101"/>
                  </a:cubicBezTo>
                  <a:close/>
                  <a:moveTo>
                    <a:pt x="6572" y="14669"/>
                  </a:moveTo>
                  <a:lnTo>
                    <a:pt x="6572" y="46387"/>
                  </a:lnTo>
                  <a:cubicBezTo>
                    <a:pt x="6572" y="52197"/>
                    <a:pt x="8954" y="55054"/>
                    <a:pt x="13716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14669"/>
                  </a:lnTo>
                  <a:cubicBezTo>
                    <a:pt x="20860" y="8858"/>
                    <a:pt x="18479" y="6001"/>
                    <a:pt x="13716" y="6001"/>
                  </a:cubicBezTo>
                  <a:cubicBezTo>
                    <a:pt x="8954" y="6001"/>
                    <a:pt x="6572" y="8954"/>
                    <a:pt x="6572" y="14669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0" name="Forme libre : forme 1559">
              <a:extLst>
                <a:ext uri="{FF2B5EF4-FFF2-40B4-BE49-F238E27FC236}">
                  <a16:creationId xmlns:a16="http://schemas.microsoft.com/office/drawing/2014/main" id="{AF36001A-E665-52D4-5879-3DF03BE5D05F}"/>
                </a:ext>
              </a:extLst>
            </p:cNvPr>
            <p:cNvSpPr/>
            <p:nvPr/>
          </p:nvSpPr>
          <p:spPr>
            <a:xfrm>
              <a:off x="13538650" y="1903887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5 w 27146"/>
                <a:gd name="connsiteY4" fmla="*/ 20479 h 61150"/>
                <a:gd name="connsiteX5" fmla="*/ 20765 w 27146"/>
                <a:gd name="connsiteY5" fmla="*/ 14764 h 61150"/>
                <a:gd name="connsiteX6" fmla="*/ 13716 w 27146"/>
                <a:gd name="connsiteY6" fmla="*/ 6096 h 61150"/>
                <a:gd name="connsiteX7" fmla="*/ 6667 w 27146"/>
                <a:gd name="connsiteY7" fmla="*/ 14764 h 61150"/>
                <a:gd name="connsiteX8" fmla="*/ 6667 w 27146"/>
                <a:gd name="connsiteY8" fmla="*/ 46482 h 61150"/>
                <a:gd name="connsiteX9" fmla="*/ 13716 w 27146"/>
                <a:gd name="connsiteY9" fmla="*/ 55150 h 61150"/>
                <a:gd name="connsiteX10" fmla="*/ 20765 w 27146"/>
                <a:gd name="connsiteY10" fmla="*/ 46482 h 61150"/>
                <a:gd name="connsiteX11" fmla="*/ 20765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3" y="6668"/>
                    <a:pt x="27146" y="10382"/>
                    <a:pt x="27146" y="15050"/>
                  </a:cubicBezTo>
                  <a:lnTo>
                    <a:pt x="27146" y="20479"/>
                  </a:lnTo>
                  <a:lnTo>
                    <a:pt x="20765" y="20479"/>
                  </a:lnTo>
                  <a:lnTo>
                    <a:pt x="20765" y="14764"/>
                  </a:lnTo>
                  <a:cubicBezTo>
                    <a:pt x="20765" y="8954"/>
                    <a:pt x="18383" y="6096"/>
                    <a:pt x="13716" y="6096"/>
                  </a:cubicBezTo>
                  <a:cubicBezTo>
                    <a:pt x="9049" y="6096"/>
                    <a:pt x="6667" y="8954"/>
                    <a:pt x="6667" y="14764"/>
                  </a:cubicBezTo>
                  <a:lnTo>
                    <a:pt x="6667" y="46482"/>
                  </a:lnTo>
                  <a:cubicBezTo>
                    <a:pt x="6667" y="52292"/>
                    <a:pt x="9049" y="55150"/>
                    <a:pt x="13716" y="55150"/>
                  </a:cubicBezTo>
                  <a:cubicBezTo>
                    <a:pt x="18383" y="55150"/>
                    <a:pt x="20765" y="52292"/>
                    <a:pt x="20765" y="46482"/>
                  </a:cubicBezTo>
                  <a:lnTo>
                    <a:pt x="20765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7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8"/>
                    <a:pt x="3429" y="4000"/>
                  </a:cubicBezTo>
                  <a:cubicBezTo>
                    <a:pt x="5715" y="1333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1" name="Forme libre : forme 1560">
              <a:extLst>
                <a:ext uri="{FF2B5EF4-FFF2-40B4-BE49-F238E27FC236}">
                  <a16:creationId xmlns:a16="http://schemas.microsoft.com/office/drawing/2014/main" id="{7A7C1284-9D73-2A1E-329F-24BC57906697}"/>
                </a:ext>
              </a:extLst>
            </p:cNvPr>
            <p:cNvSpPr/>
            <p:nvPr/>
          </p:nvSpPr>
          <p:spPr>
            <a:xfrm>
              <a:off x="13573307" y="1904470"/>
              <a:ext cx="25142" cy="61158"/>
            </a:xfrm>
            <a:custGeom>
              <a:avLst/>
              <a:gdLst>
                <a:gd name="connsiteX0" fmla="*/ 6667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7 w 24669"/>
                <a:gd name="connsiteY3" fmla="*/ 32576 h 60007"/>
                <a:gd name="connsiteX4" fmla="*/ 6667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7 w 24669"/>
                <a:gd name="connsiteY11" fmla="*/ 6096 h 60007"/>
                <a:gd name="connsiteX12" fmla="*/ 6667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7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7" y="32576"/>
                  </a:lnTo>
                  <a:lnTo>
                    <a:pt x="6667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7" y="6096"/>
                  </a:lnTo>
                  <a:lnTo>
                    <a:pt x="6667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2" name="Forme libre : forme 1561">
              <a:extLst>
                <a:ext uri="{FF2B5EF4-FFF2-40B4-BE49-F238E27FC236}">
                  <a16:creationId xmlns:a16="http://schemas.microsoft.com/office/drawing/2014/main" id="{1FFD773E-E92D-4C1E-2548-8E982CF9AEAF}"/>
                </a:ext>
              </a:extLst>
            </p:cNvPr>
            <p:cNvSpPr/>
            <p:nvPr/>
          </p:nvSpPr>
          <p:spPr>
            <a:xfrm>
              <a:off x="13605537" y="1904373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89 w 28289"/>
                <a:gd name="connsiteY7" fmla="*/ 0 h 60007"/>
                <a:gd name="connsiteX8" fmla="*/ 28289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3" name="Forme libre : forme 1562">
              <a:extLst>
                <a:ext uri="{FF2B5EF4-FFF2-40B4-BE49-F238E27FC236}">
                  <a16:creationId xmlns:a16="http://schemas.microsoft.com/office/drawing/2014/main" id="{30C141AB-4D74-857E-F3A6-E2383A0D31B4}"/>
                </a:ext>
              </a:extLst>
            </p:cNvPr>
            <p:cNvSpPr/>
            <p:nvPr/>
          </p:nvSpPr>
          <p:spPr>
            <a:xfrm>
              <a:off x="13639805" y="190447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4" name="Forme libre : forme 1563">
              <a:extLst>
                <a:ext uri="{FF2B5EF4-FFF2-40B4-BE49-F238E27FC236}">
                  <a16:creationId xmlns:a16="http://schemas.microsoft.com/office/drawing/2014/main" id="{18A827F9-03AC-CDE8-085F-EAA531D5A8DA}"/>
                </a:ext>
              </a:extLst>
            </p:cNvPr>
            <p:cNvSpPr/>
            <p:nvPr/>
          </p:nvSpPr>
          <p:spPr>
            <a:xfrm>
              <a:off x="15031705" y="1390055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3 w 27241"/>
                <a:gd name="connsiteY7" fmla="*/ 14668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8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810" y="1333"/>
                    <a:pt x="9239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5" name="Forme libre : forme 1564">
              <a:extLst>
                <a:ext uri="{FF2B5EF4-FFF2-40B4-BE49-F238E27FC236}">
                  <a16:creationId xmlns:a16="http://schemas.microsoft.com/office/drawing/2014/main" id="{A8F0CF33-49FF-F7D6-9230-7CD877D9F18D}"/>
                </a:ext>
              </a:extLst>
            </p:cNvPr>
            <p:cNvSpPr/>
            <p:nvPr/>
          </p:nvSpPr>
          <p:spPr>
            <a:xfrm>
              <a:off x="15066750" y="1390638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6" name="Forme libre : forme 1565">
              <a:extLst>
                <a:ext uri="{FF2B5EF4-FFF2-40B4-BE49-F238E27FC236}">
                  <a16:creationId xmlns:a16="http://schemas.microsoft.com/office/drawing/2014/main" id="{1BD3ACCC-881E-4AE9-2A89-7F05C262B5DC}"/>
                </a:ext>
              </a:extLst>
            </p:cNvPr>
            <p:cNvSpPr/>
            <p:nvPr/>
          </p:nvSpPr>
          <p:spPr>
            <a:xfrm>
              <a:off x="15102086" y="1390638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7" name="Forme libre : forme 1566">
              <a:extLst>
                <a:ext uri="{FF2B5EF4-FFF2-40B4-BE49-F238E27FC236}">
                  <a16:creationId xmlns:a16="http://schemas.microsoft.com/office/drawing/2014/main" id="{F0F22E0D-229C-9BF0-CCC4-434EE698B6AA}"/>
                </a:ext>
              </a:extLst>
            </p:cNvPr>
            <p:cNvSpPr/>
            <p:nvPr/>
          </p:nvSpPr>
          <p:spPr>
            <a:xfrm>
              <a:off x="15133443" y="1390055"/>
              <a:ext cx="27569" cy="62420"/>
            </a:xfrm>
            <a:custGeom>
              <a:avLst/>
              <a:gdLst>
                <a:gd name="connsiteX0" fmla="*/ 3619 w 27050"/>
                <a:gd name="connsiteY0" fmla="*/ 3905 h 61245"/>
                <a:gd name="connsiteX1" fmla="*/ 13525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5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6 w 27050"/>
                <a:gd name="connsiteY20" fmla="*/ 42767 h 61245"/>
                <a:gd name="connsiteX21" fmla="*/ 6286 w 27050"/>
                <a:gd name="connsiteY21" fmla="*/ 46577 h 61245"/>
                <a:gd name="connsiteX22" fmla="*/ 13335 w 27050"/>
                <a:gd name="connsiteY22" fmla="*/ 55150 h 61245"/>
                <a:gd name="connsiteX23" fmla="*/ 20383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1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19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19" y="3905"/>
                  </a:moveTo>
                  <a:cubicBezTo>
                    <a:pt x="5810" y="1238"/>
                    <a:pt x="9144" y="0"/>
                    <a:pt x="13525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4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4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5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6" y="42767"/>
                  </a:lnTo>
                  <a:lnTo>
                    <a:pt x="6286" y="46577"/>
                  </a:lnTo>
                  <a:cubicBezTo>
                    <a:pt x="6286" y="52292"/>
                    <a:pt x="8667" y="55150"/>
                    <a:pt x="13335" y="55150"/>
                  </a:cubicBezTo>
                  <a:cubicBezTo>
                    <a:pt x="18002" y="55150"/>
                    <a:pt x="20383" y="52292"/>
                    <a:pt x="20383" y="46577"/>
                  </a:cubicBezTo>
                  <a:cubicBezTo>
                    <a:pt x="20383" y="44767"/>
                    <a:pt x="20002" y="43053"/>
                    <a:pt x="19240" y="41529"/>
                  </a:cubicBezTo>
                  <a:cubicBezTo>
                    <a:pt x="18478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1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3" y="6572"/>
                    <a:pt x="3619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8" name="Forme libre : forme 1567">
              <a:extLst>
                <a:ext uri="{FF2B5EF4-FFF2-40B4-BE49-F238E27FC236}">
                  <a16:creationId xmlns:a16="http://schemas.microsoft.com/office/drawing/2014/main" id="{D004F836-A830-28DC-370C-C15F60EE3CF2}"/>
                </a:ext>
              </a:extLst>
            </p:cNvPr>
            <p:cNvSpPr/>
            <p:nvPr/>
          </p:nvSpPr>
          <p:spPr>
            <a:xfrm>
              <a:off x="15165090" y="1390638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9" name="Forme libre : forme 1568">
              <a:extLst>
                <a:ext uri="{FF2B5EF4-FFF2-40B4-BE49-F238E27FC236}">
                  <a16:creationId xmlns:a16="http://schemas.microsoft.com/office/drawing/2014/main" id="{11496BCF-B4EA-6A06-E5AB-4D46A3802CDB}"/>
                </a:ext>
              </a:extLst>
            </p:cNvPr>
            <p:cNvSpPr/>
            <p:nvPr/>
          </p:nvSpPr>
          <p:spPr>
            <a:xfrm>
              <a:off x="15012483" y="1487133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8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8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50"/>
                  </a:cubicBezTo>
                  <a:cubicBezTo>
                    <a:pt x="286" y="10192"/>
                    <a:pt x="1334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0" name="Forme libre : forme 1569">
              <a:extLst>
                <a:ext uri="{FF2B5EF4-FFF2-40B4-BE49-F238E27FC236}">
                  <a16:creationId xmlns:a16="http://schemas.microsoft.com/office/drawing/2014/main" id="{F3D6F10E-1A41-182C-79BC-E3BE841833E6}"/>
                </a:ext>
              </a:extLst>
            </p:cNvPr>
            <p:cNvSpPr/>
            <p:nvPr/>
          </p:nvSpPr>
          <p:spPr>
            <a:xfrm>
              <a:off x="15046655" y="148761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69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3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69"/>
                    <a:pt x="13335" y="60769"/>
                  </a:cubicBezTo>
                  <a:cubicBezTo>
                    <a:pt x="8858" y="60769"/>
                    <a:pt x="5524" y="59436"/>
                    <a:pt x="3334" y="56674"/>
                  </a:cubicBezTo>
                  <a:cubicBezTo>
                    <a:pt x="1143" y="53911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1" name="Forme libre : forme 1570">
              <a:extLst>
                <a:ext uri="{FF2B5EF4-FFF2-40B4-BE49-F238E27FC236}">
                  <a16:creationId xmlns:a16="http://schemas.microsoft.com/office/drawing/2014/main" id="{E58C2BCB-27F8-F3C8-7C60-332BB689AEE5}"/>
                </a:ext>
              </a:extLst>
            </p:cNvPr>
            <p:cNvSpPr/>
            <p:nvPr/>
          </p:nvSpPr>
          <p:spPr>
            <a:xfrm>
              <a:off x="15081506" y="1487716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8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3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8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3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2" name="Forme libre : forme 1571">
              <a:extLst>
                <a:ext uri="{FF2B5EF4-FFF2-40B4-BE49-F238E27FC236}">
                  <a16:creationId xmlns:a16="http://schemas.microsoft.com/office/drawing/2014/main" id="{B606E034-9019-DF04-D64B-BC8AC6E133FF}"/>
                </a:ext>
              </a:extLst>
            </p:cNvPr>
            <p:cNvSpPr/>
            <p:nvPr/>
          </p:nvSpPr>
          <p:spPr>
            <a:xfrm>
              <a:off x="15129463" y="1487716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3" name="Forme libre : forme 1572">
              <a:extLst>
                <a:ext uri="{FF2B5EF4-FFF2-40B4-BE49-F238E27FC236}">
                  <a16:creationId xmlns:a16="http://schemas.microsoft.com/office/drawing/2014/main" id="{048FEAFE-D252-F27E-4F47-CB537962DA55}"/>
                </a:ext>
              </a:extLst>
            </p:cNvPr>
            <p:cNvSpPr/>
            <p:nvPr/>
          </p:nvSpPr>
          <p:spPr>
            <a:xfrm>
              <a:off x="15168973" y="1487716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4" name="Forme libre : forme 1573">
              <a:extLst>
                <a:ext uri="{FF2B5EF4-FFF2-40B4-BE49-F238E27FC236}">
                  <a16:creationId xmlns:a16="http://schemas.microsoft.com/office/drawing/2014/main" id="{180A7217-22E2-9229-2A31-E1E5BC285138}"/>
                </a:ext>
              </a:extLst>
            </p:cNvPr>
            <p:cNvSpPr/>
            <p:nvPr/>
          </p:nvSpPr>
          <p:spPr>
            <a:xfrm>
              <a:off x="15182176" y="1487716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5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5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5" name="Forme libre : forme 1574">
              <a:extLst>
                <a:ext uri="{FF2B5EF4-FFF2-40B4-BE49-F238E27FC236}">
                  <a16:creationId xmlns:a16="http://schemas.microsoft.com/office/drawing/2014/main" id="{4AA3C6E7-A0EF-F2C2-CBA3-F47DA11A03CA}"/>
                </a:ext>
              </a:extLst>
            </p:cNvPr>
            <p:cNvSpPr/>
            <p:nvPr/>
          </p:nvSpPr>
          <p:spPr>
            <a:xfrm>
              <a:off x="16149458" y="1725071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2 w 27241"/>
                <a:gd name="connsiteY2" fmla="*/ 15050 h 61055"/>
                <a:gd name="connsiteX3" fmla="*/ 27242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9 h 61055"/>
                <a:gd name="connsiteX6" fmla="*/ 13811 w 27241"/>
                <a:gd name="connsiteY6" fmla="*/ 6001 h 61055"/>
                <a:gd name="connsiteX7" fmla="*/ 6763 w 27241"/>
                <a:gd name="connsiteY7" fmla="*/ 14669 h 61055"/>
                <a:gd name="connsiteX8" fmla="*/ 6763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9 w 27241"/>
                <a:gd name="connsiteY12" fmla="*/ 34385 h 61055"/>
                <a:gd name="connsiteX13" fmla="*/ 14669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6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8" y="0"/>
                    <a:pt x="21527" y="1333"/>
                    <a:pt x="23813" y="4000"/>
                  </a:cubicBezTo>
                  <a:cubicBezTo>
                    <a:pt x="26099" y="6667"/>
                    <a:pt x="27242" y="10382"/>
                    <a:pt x="27242" y="15050"/>
                  </a:cubicBezTo>
                  <a:lnTo>
                    <a:pt x="27242" y="20193"/>
                  </a:lnTo>
                  <a:lnTo>
                    <a:pt x="20860" y="20193"/>
                  </a:lnTo>
                  <a:lnTo>
                    <a:pt x="20860" y="14669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3" y="8858"/>
                    <a:pt x="6763" y="14669"/>
                  </a:cubicBezTo>
                  <a:lnTo>
                    <a:pt x="6763" y="46387"/>
                  </a:lnTo>
                  <a:cubicBezTo>
                    <a:pt x="6763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9" y="34385"/>
                  </a:lnTo>
                  <a:lnTo>
                    <a:pt x="14669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8" y="61055"/>
                    <a:pt x="13526" y="61055"/>
                  </a:cubicBezTo>
                  <a:cubicBezTo>
                    <a:pt x="9049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238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6" name="Forme libre : forme 1575">
              <a:extLst>
                <a:ext uri="{FF2B5EF4-FFF2-40B4-BE49-F238E27FC236}">
                  <a16:creationId xmlns:a16="http://schemas.microsoft.com/office/drawing/2014/main" id="{CCB1A63D-5E61-28C2-64EE-957806EB2931}"/>
                </a:ext>
              </a:extLst>
            </p:cNvPr>
            <p:cNvSpPr/>
            <p:nvPr/>
          </p:nvSpPr>
          <p:spPr>
            <a:xfrm>
              <a:off x="16184504" y="172565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7" name="Forme libre : forme 1576">
              <a:extLst>
                <a:ext uri="{FF2B5EF4-FFF2-40B4-BE49-F238E27FC236}">
                  <a16:creationId xmlns:a16="http://schemas.microsoft.com/office/drawing/2014/main" id="{520BF877-10A8-DACB-A5F9-5C3F9A327F59}"/>
                </a:ext>
              </a:extLst>
            </p:cNvPr>
            <p:cNvSpPr/>
            <p:nvPr/>
          </p:nvSpPr>
          <p:spPr>
            <a:xfrm>
              <a:off x="16219840" y="1725653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5 h 60007"/>
                <a:gd name="connsiteX3" fmla="*/ 6668 w 24670"/>
                <a:gd name="connsiteY3" fmla="*/ 32575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8" name="Forme libre : forme 1577">
              <a:extLst>
                <a:ext uri="{FF2B5EF4-FFF2-40B4-BE49-F238E27FC236}">
                  <a16:creationId xmlns:a16="http://schemas.microsoft.com/office/drawing/2014/main" id="{6E547315-50BD-CD0F-31C2-554CF204786D}"/>
                </a:ext>
              </a:extLst>
            </p:cNvPr>
            <p:cNvSpPr/>
            <p:nvPr/>
          </p:nvSpPr>
          <p:spPr>
            <a:xfrm>
              <a:off x="16251099" y="1725071"/>
              <a:ext cx="27570" cy="62420"/>
            </a:xfrm>
            <a:custGeom>
              <a:avLst/>
              <a:gdLst>
                <a:gd name="connsiteX0" fmla="*/ 3620 w 27051"/>
                <a:gd name="connsiteY0" fmla="*/ 3905 h 61245"/>
                <a:gd name="connsiteX1" fmla="*/ 13526 w 27051"/>
                <a:gd name="connsiteY1" fmla="*/ 0 h 61245"/>
                <a:gd name="connsiteX2" fmla="*/ 23527 w 27051"/>
                <a:gd name="connsiteY2" fmla="*/ 4000 h 61245"/>
                <a:gd name="connsiteX3" fmla="*/ 26956 w 27051"/>
                <a:gd name="connsiteY3" fmla="*/ 15050 h 61245"/>
                <a:gd name="connsiteX4" fmla="*/ 26956 w 27051"/>
                <a:gd name="connsiteY4" fmla="*/ 16669 h 61245"/>
                <a:gd name="connsiteX5" fmla="*/ 20574 w 27051"/>
                <a:gd name="connsiteY5" fmla="*/ 16669 h 61245"/>
                <a:gd name="connsiteX6" fmla="*/ 20574 w 27051"/>
                <a:gd name="connsiteY6" fmla="*/ 14669 h 61245"/>
                <a:gd name="connsiteX7" fmla="*/ 13716 w 27051"/>
                <a:gd name="connsiteY7" fmla="*/ 6096 h 61245"/>
                <a:gd name="connsiteX8" fmla="*/ 6858 w 27051"/>
                <a:gd name="connsiteY8" fmla="*/ 14573 h 61245"/>
                <a:gd name="connsiteX9" fmla="*/ 8382 w 27051"/>
                <a:gd name="connsiteY9" fmla="*/ 20479 h 61245"/>
                <a:gd name="connsiteX10" fmla="*/ 12097 w 27051"/>
                <a:gd name="connsiteY10" fmla="*/ 25051 h 61245"/>
                <a:gd name="connsiteX11" fmla="*/ 16954 w 27051"/>
                <a:gd name="connsiteY11" fmla="*/ 29146 h 61245"/>
                <a:gd name="connsiteX12" fmla="*/ 21812 w 27051"/>
                <a:gd name="connsiteY12" fmla="*/ 33528 h 61245"/>
                <a:gd name="connsiteX13" fmla="*/ 25527 w 27051"/>
                <a:gd name="connsiteY13" fmla="*/ 38957 h 61245"/>
                <a:gd name="connsiteX14" fmla="*/ 27051 w 27051"/>
                <a:gd name="connsiteY14" fmla="*/ 46196 h 61245"/>
                <a:gd name="connsiteX15" fmla="*/ 23622 w 27051"/>
                <a:gd name="connsiteY15" fmla="*/ 57245 h 61245"/>
                <a:gd name="connsiteX16" fmla="*/ 13526 w 27051"/>
                <a:gd name="connsiteY16" fmla="*/ 61246 h 61245"/>
                <a:gd name="connsiteX17" fmla="*/ 3429 w 27051"/>
                <a:gd name="connsiteY17" fmla="*/ 57245 h 61245"/>
                <a:gd name="connsiteX18" fmla="*/ 0 w 27051"/>
                <a:gd name="connsiteY18" fmla="*/ 46196 h 61245"/>
                <a:gd name="connsiteX19" fmla="*/ 0 w 27051"/>
                <a:gd name="connsiteY19" fmla="*/ 42767 h 61245"/>
                <a:gd name="connsiteX20" fmla="*/ 6287 w 27051"/>
                <a:gd name="connsiteY20" fmla="*/ 42767 h 61245"/>
                <a:gd name="connsiteX21" fmla="*/ 6287 w 27051"/>
                <a:gd name="connsiteY21" fmla="*/ 46577 h 61245"/>
                <a:gd name="connsiteX22" fmla="*/ 13335 w 27051"/>
                <a:gd name="connsiteY22" fmla="*/ 55150 h 61245"/>
                <a:gd name="connsiteX23" fmla="*/ 20384 w 27051"/>
                <a:gd name="connsiteY23" fmla="*/ 46577 h 61245"/>
                <a:gd name="connsiteX24" fmla="*/ 19241 w 27051"/>
                <a:gd name="connsiteY24" fmla="*/ 41529 h 61245"/>
                <a:gd name="connsiteX25" fmla="*/ 16383 w 27051"/>
                <a:gd name="connsiteY25" fmla="*/ 37433 h 61245"/>
                <a:gd name="connsiteX26" fmla="*/ 12478 w 27051"/>
                <a:gd name="connsiteY26" fmla="*/ 33909 h 61245"/>
                <a:gd name="connsiteX27" fmla="*/ 8192 w 27051"/>
                <a:gd name="connsiteY27" fmla="*/ 30290 h 61245"/>
                <a:gd name="connsiteX28" fmla="*/ 4286 w 27051"/>
                <a:gd name="connsiteY28" fmla="*/ 26384 h 61245"/>
                <a:gd name="connsiteX29" fmla="*/ 1429 w 27051"/>
                <a:gd name="connsiteY29" fmla="*/ 21431 h 61245"/>
                <a:gd name="connsiteX30" fmla="*/ 286 w 27051"/>
                <a:gd name="connsiteY30" fmla="*/ 15050 h 61245"/>
                <a:gd name="connsiteX31" fmla="*/ 3620 w 27051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1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9" name="Forme libre : forme 1578">
              <a:extLst>
                <a:ext uri="{FF2B5EF4-FFF2-40B4-BE49-F238E27FC236}">
                  <a16:creationId xmlns:a16="http://schemas.microsoft.com/office/drawing/2014/main" id="{507E006F-DDE1-3B2A-C650-3B3C79C50758}"/>
                </a:ext>
              </a:extLst>
            </p:cNvPr>
            <p:cNvSpPr/>
            <p:nvPr/>
          </p:nvSpPr>
          <p:spPr>
            <a:xfrm>
              <a:off x="16282843" y="1725653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7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7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0" name="Forme libre : forme 1579">
              <a:extLst>
                <a:ext uri="{FF2B5EF4-FFF2-40B4-BE49-F238E27FC236}">
                  <a16:creationId xmlns:a16="http://schemas.microsoft.com/office/drawing/2014/main" id="{2F2FDCA1-46CB-AF9A-E227-340D231D1FC9}"/>
                </a:ext>
              </a:extLst>
            </p:cNvPr>
            <p:cNvSpPr/>
            <p:nvPr/>
          </p:nvSpPr>
          <p:spPr>
            <a:xfrm>
              <a:off x="16130140" y="1822149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50 h 61245"/>
                <a:gd name="connsiteX4" fmla="*/ 26956 w 27050"/>
                <a:gd name="connsiteY4" fmla="*/ 16669 h 61245"/>
                <a:gd name="connsiteX5" fmla="*/ 20574 w 27050"/>
                <a:gd name="connsiteY5" fmla="*/ 16669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6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0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90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50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50"/>
                  </a:cubicBezTo>
                  <a:lnTo>
                    <a:pt x="26956" y="16669"/>
                  </a:lnTo>
                  <a:lnTo>
                    <a:pt x="20574" y="16669"/>
                  </a:lnTo>
                  <a:lnTo>
                    <a:pt x="20574" y="14669"/>
                  </a:lnTo>
                  <a:cubicBezTo>
                    <a:pt x="20574" y="8954"/>
                    <a:pt x="18288" y="6096"/>
                    <a:pt x="13716" y="6096"/>
                  </a:cubicBezTo>
                  <a:cubicBezTo>
                    <a:pt x="9144" y="6096"/>
                    <a:pt x="6858" y="8954"/>
                    <a:pt x="6858" y="14573"/>
                  </a:cubicBezTo>
                  <a:cubicBezTo>
                    <a:pt x="6858" y="16669"/>
                    <a:pt x="7334" y="18669"/>
                    <a:pt x="8382" y="20479"/>
                  </a:cubicBezTo>
                  <a:cubicBezTo>
                    <a:pt x="9335" y="22288"/>
                    <a:pt x="10668" y="23813"/>
                    <a:pt x="12097" y="25051"/>
                  </a:cubicBezTo>
                  <a:cubicBezTo>
                    <a:pt x="13621" y="26289"/>
                    <a:pt x="15240" y="27623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5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6"/>
                    <a:pt x="13526" y="61246"/>
                  </a:cubicBezTo>
                  <a:cubicBezTo>
                    <a:pt x="9049" y="61246"/>
                    <a:pt x="5715" y="59912"/>
                    <a:pt x="3429" y="57245"/>
                  </a:cubicBezTo>
                  <a:cubicBezTo>
                    <a:pt x="1143" y="54578"/>
                    <a:pt x="0" y="50959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0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6" y="35052"/>
                    <a:pt x="12478" y="33909"/>
                  </a:cubicBezTo>
                  <a:cubicBezTo>
                    <a:pt x="11049" y="32766"/>
                    <a:pt x="9620" y="31528"/>
                    <a:pt x="8192" y="30290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6"/>
                    <a:pt x="286" y="15050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1" name="Forme libre : forme 1580">
              <a:extLst>
                <a:ext uri="{FF2B5EF4-FFF2-40B4-BE49-F238E27FC236}">
                  <a16:creationId xmlns:a16="http://schemas.microsoft.com/office/drawing/2014/main" id="{AD1647D9-97C9-B67E-2E79-A1F14EF4CD57}"/>
                </a:ext>
              </a:extLst>
            </p:cNvPr>
            <p:cNvSpPr/>
            <p:nvPr/>
          </p:nvSpPr>
          <p:spPr>
            <a:xfrm>
              <a:off x="16164408" y="1822634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1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1"/>
                  </a:lnTo>
                  <a:cubicBezTo>
                    <a:pt x="6477" y="51721"/>
                    <a:pt x="8858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1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2" name="Forme libre : forme 1581">
              <a:extLst>
                <a:ext uri="{FF2B5EF4-FFF2-40B4-BE49-F238E27FC236}">
                  <a16:creationId xmlns:a16="http://schemas.microsoft.com/office/drawing/2014/main" id="{48481BE3-1B29-9057-192D-AB0FC7D2D92D}"/>
                </a:ext>
              </a:extLst>
            </p:cNvPr>
            <p:cNvSpPr/>
            <p:nvPr/>
          </p:nvSpPr>
          <p:spPr>
            <a:xfrm>
              <a:off x="16199260" y="1822731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2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6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3" name="Forme libre : forme 1582">
              <a:extLst>
                <a:ext uri="{FF2B5EF4-FFF2-40B4-BE49-F238E27FC236}">
                  <a16:creationId xmlns:a16="http://schemas.microsoft.com/office/drawing/2014/main" id="{D73CD7F9-F350-22E5-B695-EF9747B4322F}"/>
                </a:ext>
              </a:extLst>
            </p:cNvPr>
            <p:cNvSpPr/>
            <p:nvPr/>
          </p:nvSpPr>
          <p:spPr>
            <a:xfrm>
              <a:off x="16247216" y="1822731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9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5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9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5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4" name="Forme libre : forme 1583">
              <a:extLst>
                <a:ext uri="{FF2B5EF4-FFF2-40B4-BE49-F238E27FC236}">
                  <a16:creationId xmlns:a16="http://schemas.microsoft.com/office/drawing/2014/main" id="{19FAC543-A96F-22AE-56E0-EB2E05290E10}"/>
                </a:ext>
              </a:extLst>
            </p:cNvPr>
            <p:cNvSpPr/>
            <p:nvPr/>
          </p:nvSpPr>
          <p:spPr>
            <a:xfrm>
              <a:off x="16286727" y="1822731"/>
              <a:ext cx="6795" cy="61158"/>
            </a:xfrm>
            <a:custGeom>
              <a:avLst/>
              <a:gdLst>
                <a:gd name="connsiteX0" fmla="*/ 0 w 6667"/>
                <a:gd name="connsiteY0" fmla="*/ 0 h 60007"/>
                <a:gd name="connsiteX1" fmla="*/ 6668 w 6667"/>
                <a:gd name="connsiteY1" fmla="*/ 0 h 60007"/>
                <a:gd name="connsiteX2" fmla="*/ 6668 w 6667"/>
                <a:gd name="connsiteY2" fmla="*/ 60008 h 60007"/>
                <a:gd name="connsiteX3" fmla="*/ 0 w 6667"/>
                <a:gd name="connsiteY3" fmla="*/ 60008 h 60007"/>
                <a:gd name="connsiteX4" fmla="*/ 0 w 6667"/>
                <a:gd name="connsiteY4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60007">
                  <a:moveTo>
                    <a:pt x="0" y="0"/>
                  </a:moveTo>
                  <a:lnTo>
                    <a:pt x="6668" y="0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5" name="Forme libre : forme 1584">
              <a:extLst>
                <a:ext uri="{FF2B5EF4-FFF2-40B4-BE49-F238E27FC236}">
                  <a16:creationId xmlns:a16="http://schemas.microsoft.com/office/drawing/2014/main" id="{3F07CE0E-4B86-5E9B-5CBE-E787AB420C36}"/>
                </a:ext>
              </a:extLst>
            </p:cNvPr>
            <p:cNvSpPr/>
            <p:nvPr/>
          </p:nvSpPr>
          <p:spPr>
            <a:xfrm>
              <a:off x="16299929" y="1822731"/>
              <a:ext cx="33977" cy="61158"/>
            </a:xfrm>
            <a:custGeom>
              <a:avLst/>
              <a:gdLst>
                <a:gd name="connsiteX0" fmla="*/ 26289 w 33337"/>
                <a:gd name="connsiteY0" fmla="*/ 60008 h 60007"/>
                <a:gd name="connsiteX1" fmla="*/ 16383 w 33337"/>
                <a:gd name="connsiteY1" fmla="*/ 34100 h 60007"/>
                <a:gd name="connsiteX2" fmla="*/ 6382 w 33337"/>
                <a:gd name="connsiteY2" fmla="*/ 60008 h 60007"/>
                <a:gd name="connsiteX3" fmla="*/ 0 w 33337"/>
                <a:gd name="connsiteY3" fmla="*/ 60008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6 w 33337"/>
                <a:gd name="connsiteY6" fmla="*/ 0 h 60007"/>
                <a:gd name="connsiteX7" fmla="*/ 16954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8 h 60007"/>
                <a:gd name="connsiteX12" fmla="*/ 26289 w 33337"/>
                <a:gd name="connsiteY12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8"/>
                  </a:moveTo>
                  <a:lnTo>
                    <a:pt x="16383" y="34100"/>
                  </a:lnTo>
                  <a:lnTo>
                    <a:pt x="6382" y="60008"/>
                  </a:lnTo>
                  <a:lnTo>
                    <a:pt x="0" y="60008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6" y="0"/>
                  </a:lnTo>
                  <a:lnTo>
                    <a:pt x="16954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8"/>
                  </a:lnTo>
                  <a:lnTo>
                    <a:pt x="26289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6" name="Forme libre : forme 1585">
              <a:extLst>
                <a:ext uri="{FF2B5EF4-FFF2-40B4-BE49-F238E27FC236}">
                  <a16:creationId xmlns:a16="http://schemas.microsoft.com/office/drawing/2014/main" id="{27E3A674-902A-28F5-98FA-62899A46B50A}"/>
                </a:ext>
              </a:extLst>
            </p:cNvPr>
            <p:cNvSpPr/>
            <p:nvPr/>
          </p:nvSpPr>
          <p:spPr>
            <a:xfrm>
              <a:off x="17040146" y="1952426"/>
              <a:ext cx="27084" cy="61158"/>
            </a:xfrm>
            <a:custGeom>
              <a:avLst/>
              <a:gdLst>
                <a:gd name="connsiteX0" fmla="*/ 0 w 26574"/>
                <a:gd name="connsiteY0" fmla="*/ 0 h 60007"/>
                <a:gd name="connsiteX1" fmla="*/ 13145 w 26574"/>
                <a:gd name="connsiteY1" fmla="*/ 0 h 60007"/>
                <a:gd name="connsiteX2" fmla="*/ 26575 w 26574"/>
                <a:gd name="connsiteY2" fmla="*/ 14669 h 60007"/>
                <a:gd name="connsiteX3" fmla="*/ 26575 w 26574"/>
                <a:gd name="connsiteY3" fmla="*/ 21908 h 60007"/>
                <a:gd name="connsiteX4" fmla="*/ 12573 w 26574"/>
                <a:gd name="connsiteY4" fmla="*/ 36386 h 60007"/>
                <a:gd name="connsiteX5" fmla="*/ 6668 w 26574"/>
                <a:gd name="connsiteY5" fmla="*/ 36386 h 60007"/>
                <a:gd name="connsiteX6" fmla="*/ 6668 w 26574"/>
                <a:gd name="connsiteY6" fmla="*/ 60008 h 60007"/>
                <a:gd name="connsiteX7" fmla="*/ 0 w 26574"/>
                <a:gd name="connsiteY7" fmla="*/ 60008 h 60007"/>
                <a:gd name="connsiteX8" fmla="*/ 0 w 26574"/>
                <a:gd name="connsiteY8" fmla="*/ 0 h 60007"/>
                <a:gd name="connsiteX9" fmla="*/ 6762 w 26574"/>
                <a:gd name="connsiteY9" fmla="*/ 30290 h 60007"/>
                <a:gd name="connsiteX10" fmla="*/ 12668 w 26574"/>
                <a:gd name="connsiteY10" fmla="*/ 30290 h 60007"/>
                <a:gd name="connsiteX11" fmla="*/ 18192 w 26574"/>
                <a:gd name="connsiteY11" fmla="*/ 28385 h 60007"/>
                <a:gd name="connsiteX12" fmla="*/ 20002 w 26574"/>
                <a:gd name="connsiteY12" fmla="*/ 22193 h 60007"/>
                <a:gd name="connsiteX13" fmla="*/ 20002 w 26574"/>
                <a:gd name="connsiteY13" fmla="*/ 14192 h 60007"/>
                <a:gd name="connsiteX14" fmla="*/ 18383 w 26574"/>
                <a:gd name="connsiteY14" fmla="*/ 8001 h 60007"/>
                <a:gd name="connsiteX15" fmla="*/ 13145 w 26574"/>
                <a:gd name="connsiteY15" fmla="*/ 6001 h 60007"/>
                <a:gd name="connsiteX16" fmla="*/ 6762 w 26574"/>
                <a:gd name="connsiteY16" fmla="*/ 6001 h 60007"/>
                <a:gd name="connsiteX17" fmla="*/ 6762 w 26574"/>
                <a:gd name="connsiteY17" fmla="*/ 30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574" h="60007">
                  <a:moveTo>
                    <a:pt x="0" y="0"/>
                  </a:moveTo>
                  <a:lnTo>
                    <a:pt x="13145" y="0"/>
                  </a:lnTo>
                  <a:cubicBezTo>
                    <a:pt x="22098" y="0"/>
                    <a:pt x="26575" y="4858"/>
                    <a:pt x="26575" y="14669"/>
                  </a:cubicBezTo>
                  <a:lnTo>
                    <a:pt x="26575" y="21908"/>
                  </a:lnTo>
                  <a:cubicBezTo>
                    <a:pt x="26575" y="31528"/>
                    <a:pt x="21907" y="36386"/>
                    <a:pt x="12573" y="36386"/>
                  </a:cubicBezTo>
                  <a:lnTo>
                    <a:pt x="6668" y="36386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762" y="30290"/>
                  </a:moveTo>
                  <a:lnTo>
                    <a:pt x="12668" y="30290"/>
                  </a:lnTo>
                  <a:cubicBezTo>
                    <a:pt x="15144" y="30290"/>
                    <a:pt x="17050" y="29623"/>
                    <a:pt x="18192" y="28385"/>
                  </a:cubicBezTo>
                  <a:cubicBezTo>
                    <a:pt x="19335" y="27146"/>
                    <a:pt x="20002" y="25051"/>
                    <a:pt x="20002" y="22193"/>
                  </a:cubicBezTo>
                  <a:lnTo>
                    <a:pt x="20002" y="14192"/>
                  </a:lnTo>
                  <a:cubicBezTo>
                    <a:pt x="20002" y="11430"/>
                    <a:pt x="19431" y="9335"/>
                    <a:pt x="18383" y="8001"/>
                  </a:cubicBezTo>
                  <a:cubicBezTo>
                    <a:pt x="17336" y="6668"/>
                    <a:pt x="15526" y="6001"/>
                    <a:pt x="13145" y="6001"/>
                  </a:cubicBezTo>
                  <a:lnTo>
                    <a:pt x="6762" y="6001"/>
                  </a:lnTo>
                  <a:lnTo>
                    <a:pt x="6762" y="30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7" name="Forme libre : forme 1586">
              <a:extLst>
                <a:ext uri="{FF2B5EF4-FFF2-40B4-BE49-F238E27FC236}">
                  <a16:creationId xmlns:a16="http://schemas.microsoft.com/office/drawing/2014/main" id="{40E59FAC-8A9D-3561-80EB-AD9BE8A096A8}"/>
                </a:ext>
              </a:extLst>
            </p:cNvPr>
            <p:cNvSpPr/>
            <p:nvPr/>
          </p:nvSpPr>
          <p:spPr>
            <a:xfrm>
              <a:off x="17073347" y="1952329"/>
              <a:ext cx="27279" cy="61935"/>
            </a:xfrm>
            <a:custGeom>
              <a:avLst/>
              <a:gdLst>
                <a:gd name="connsiteX0" fmla="*/ 6477 w 26765"/>
                <a:gd name="connsiteY0" fmla="*/ 95 h 60769"/>
                <a:gd name="connsiteX1" fmla="*/ 6477 w 26765"/>
                <a:gd name="connsiteY1" fmla="*/ 45910 h 60769"/>
                <a:gd name="connsiteX2" fmla="*/ 13525 w 26765"/>
                <a:gd name="connsiteY2" fmla="*/ 54578 h 60769"/>
                <a:gd name="connsiteX3" fmla="*/ 20479 w 26765"/>
                <a:gd name="connsiteY3" fmla="*/ 45910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7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7" y="95"/>
                  </a:moveTo>
                  <a:lnTo>
                    <a:pt x="6477" y="45910"/>
                  </a:lnTo>
                  <a:cubicBezTo>
                    <a:pt x="6477" y="51721"/>
                    <a:pt x="8858" y="54578"/>
                    <a:pt x="13525" y="54578"/>
                  </a:cubicBezTo>
                  <a:cubicBezTo>
                    <a:pt x="18192" y="54578"/>
                    <a:pt x="20479" y="51721"/>
                    <a:pt x="20479" y="45910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8" y="60770"/>
                    <a:pt x="5525" y="59436"/>
                    <a:pt x="3334" y="56674"/>
                  </a:cubicBezTo>
                  <a:cubicBezTo>
                    <a:pt x="1143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8" name="Forme libre : forme 1587">
              <a:extLst>
                <a:ext uri="{FF2B5EF4-FFF2-40B4-BE49-F238E27FC236}">
                  <a16:creationId xmlns:a16="http://schemas.microsoft.com/office/drawing/2014/main" id="{E24014B2-983E-E89A-2D4B-4BD101DF31AD}"/>
                </a:ext>
              </a:extLst>
            </p:cNvPr>
            <p:cNvSpPr/>
            <p:nvPr/>
          </p:nvSpPr>
          <p:spPr>
            <a:xfrm>
              <a:off x="17107518" y="1951747"/>
              <a:ext cx="27764" cy="62227"/>
            </a:xfrm>
            <a:custGeom>
              <a:avLst/>
              <a:gdLst>
                <a:gd name="connsiteX0" fmla="*/ 13621 w 27241"/>
                <a:gd name="connsiteY0" fmla="*/ 0 h 61055"/>
                <a:gd name="connsiteX1" fmla="*/ 23813 w 27241"/>
                <a:gd name="connsiteY1" fmla="*/ 4000 h 61055"/>
                <a:gd name="connsiteX2" fmla="*/ 27241 w 27241"/>
                <a:gd name="connsiteY2" fmla="*/ 15050 h 61055"/>
                <a:gd name="connsiteX3" fmla="*/ 27241 w 27241"/>
                <a:gd name="connsiteY3" fmla="*/ 20193 h 61055"/>
                <a:gd name="connsiteX4" fmla="*/ 20860 w 27241"/>
                <a:gd name="connsiteY4" fmla="*/ 20193 h 61055"/>
                <a:gd name="connsiteX5" fmla="*/ 20860 w 27241"/>
                <a:gd name="connsiteY5" fmla="*/ 14668 h 61055"/>
                <a:gd name="connsiteX6" fmla="*/ 13811 w 27241"/>
                <a:gd name="connsiteY6" fmla="*/ 6001 h 61055"/>
                <a:gd name="connsiteX7" fmla="*/ 6762 w 27241"/>
                <a:gd name="connsiteY7" fmla="*/ 14668 h 61055"/>
                <a:gd name="connsiteX8" fmla="*/ 6762 w 27241"/>
                <a:gd name="connsiteY8" fmla="*/ 46387 h 61055"/>
                <a:gd name="connsiteX9" fmla="*/ 13811 w 27241"/>
                <a:gd name="connsiteY9" fmla="*/ 55054 h 61055"/>
                <a:gd name="connsiteX10" fmla="*/ 20860 w 27241"/>
                <a:gd name="connsiteY10" fmla="*/ 46387 h 61055"/>
                <a:gd name="connsiteX11" fmla="*/ 20860 w 27241"/>
                <a:gd name="connsiteY11" fmla="*/ 34385 h 61055"/>
                <a:gd name="connsiteX12" fmla="*/ 14668 w 27241"/>
                <a:gd name="connsiteY12" fmla="*/ 34385 h 61055"/>
                <a:gd name="connsiteX13" fmla="*/ 14668 w 27241"/>
                <a:gd name="connsiteY13" fmla="*/ 28384 h 61055"/>
                <a:gd name="connsiteX14" fmla="*/ 27146 w 27241"/>
                <a:gd name="connsiteY14" fmla="*/ 28384 h 61055"/>
                <a:gd name="connsiteX15" fmla="*/ 27146 w 27241"/>
                <a:gd name="connsiteY15" fmla="*/ 46006 h 61055"/>
                <a:gd name="connsiteX16" fmla="*/ 23717 w 27241"/>
                <a:gd name="connsiteY16" fmla="*/ 57055 h 61055"/>
                <a:gd name="connsiteX17" fmla="*/ 13525 w 27241"/>
                <a:gd name="connsiteY17" fmla="*/ 61055 h 61055"/>
                <a:gd name="connsiteX18" fmla="*/ 3429 w 27241"/>
                <a:gd name="connsiteY18" fmla="*/ 57055 h 61055"/>
                <a:gd name="connsiteX19" fmla="*/ 0 w 27241"/>
                <a:gd name="connsiteY19" fmla="*/ 46006 h 61055"/>
                <a:gd name="connsiteX20" fmla="*/ 0 w 27241"/>
                <a:gd name="connsiteY20" fmla="*/ 14954 h 61055"/>
                <a:gd name="connsiteX21" fmla="*/ 3429 w 27241"/>
                <a:gd name="connsiteY21" fmla="*/ 3905 h 61055"/>
                <a:gd name="connsiteX22" fmla="*/ 13621 w 27241"/>
                <a:gd name="connsiteY22" fmla="*/ 0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41" h="61055">
                  <a:moveTo>
                    <a:pt x="13621" y="0"/>
                  </a:moveTo>
                  <a:cubicBezTo>
                    <a:pt x="18097" y="0"/>
                    <a:pt x="21527" y="1333"/>
                    <a:pt x="23813" y="4000"/>
                  </a:cubicBezTo>
                  <a:cubicBezTo>
                    <a:pt x="26098" y="6667"/>
                    <a:pt x="27241" y="10382"/>
                    <a:pt x="27241" y="15050"/>
                  </a:cubicBezTo>
                  <a:lnTo>
                    <a:pt x="27241" y="20193"/>
                  </a:lnTo>
                  <a:lnTo>
                    <a:pt x="20860" y="20193"/>
                  </a:lnTo>
                  <a:lnTo>
                    <a:pt x="20860" y="14668"/>
                  </a:lnTo>
                  <a:cubicBezTo>
                    <a:pt x="20860" y="8858"/>
                    <a:pt x="18479" y="6001"/>
                    <a:pt x="13811" y="6001"/>
                  </a:cubicBezTo>
                  <a:cubicBezTo>
                    <a:pt x="9144" y="6001"/>
                    <a:pt x="6762" y="8858"/>
                    <a:pt x="6762" y="14668"/>
                  </a:cubicBezTo>
                  <a:lnTo>
                    <a:pt x="6762" y="46387"/>
                  </a:lnTo>
                  <a:cubicBezTo>
                    <a:pt x="6762" y="52197"/>
                    <a:pt x="9144" y="55054"/>
                    <a:pt x="13811" y="55054"/>
                  </a:cubicBezTo>
                  <a:cubicBezTo>
                    <a:pt x="18479" y="55054"/>
                    <a:pt x="20860" y="52197"/>
                    <a:pt x="20860" y="46387"/>
                  </a:cubicBezTo>
                  <a:lnTo>
                    <a:pt x="20860" y="34385"/>
                  </a:lnTo>
                  <a:lnTo>
                    <a:pt x="14668" y="34385"/>
                  </a:lnTo>
                  <a:lnTo>
                    <a:pt x="14668" y="28384"/>
                  </a:lnTo>
                  <a:lnTo>
                    <a:pt x="27146" y="28384"/>
                  </a:lnTo>
                  <a:lnTo>
                    <a:pt x="27146" y="46006"/>
                  </a:lnTo>
                  <a:cubicBezTo>
                    <a:pt x="27146" y="50673"/>
                    <a:pt x="26003" y="54388"/>
                    <a:pt x="23717" y="57055"/>
                  </a:cubicBezTo>
                  <a:cubicBezTo>
                    <a:pt x="21431" y="59722"/>
                    <a:pt x="18097" y="61055"/>
                    <a:pt x="13525" y="61055"/>
                  </a:cubicBezTo>
                  <a:cubicBezTo>
                    <a:pt x="9048" y="61055"/>
                    <a:pt x="5715" y="59722"/>
                    <a:pt x="3429" y="57055"/>
                  </a:cubicBezTo>
                  <a:cubicBezTo>
                    <a:pt x="1143" y="54388"/>
                    <a:pt x="0" y="50673"/>
                    <a:pt x="0" y="46006"/>
                  </a:cubicBezTo>
                  <a:lnTo>
                    <a:pt x="0" y="14954"/>
                  </a:lnTo>
                  <a:cubicBezTo>
                    <a:pt x="0" y="10287"/>
                    <a:pt x="1143" y="6572"/>
                    <a:pt x="3429" y="3905"/>
                  </a:cubicBezTo>
                  <a:cubicBezTo>
                    <a:pt x="5715" y="1333"/>
                    <a:pt x="9144" y="0"/>
                    <a:pt x="13621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9" name="Forme libre : forme 1588">
              <a:extLst>
                <a:ext uri="{FF2B5EF4-FFF2-40B4-BE49-F238E27FC236}">
                  <a16:creationId xmlns:a16="http://schemas.microsoft.com/office/drawing/2014/main" id="{B06F7F45-E7A0-4FD5-6350-B9FEA73A442B}"/>
                </a:ext>
              </a:extLst>
            </p:cNvPr>
            <p:cNvSpPr/>
            <p:nvPr/>
          </p:nvSpPr>
          <p:spPr>
            <a:xfrm>
              <a:off x="17142368" y="1952329"/>
              <a:ext cx="28832" cy="61158"/>
            </a:xfrm>
            <a:custGeom>
              <a:avLst/>
              <a:gdLst>
                <a:gd name="connsiteX0" fmla="*/ 6001 w 28289"/>
                <a:gd name="connsiteY0" fmla="*/ 11525 h 60007"/>
                <a:gd name="connsiteX1" fmla="*/ 6001 w 28289"/>
                <a:gd name="connsiteY1" fmla="*/ 60008 h 60007"/>
                <a:gd name="connsiteX2" fmla="*/ 0 w 28289"/>
                <a:gd name="connsiteY2" fmla="*/ 60008 h 60007"/>
                <a:gd name="connsiteX3" fmla="*/ 0 w 28289"/>
                <a:gd name="connsiteY3" fmla="*/ 0 h 60007"/>
                <a:gd name="connsiteX4" fmla="*/ 8477 w 28289"/>
                <a:gd name="connsiteY4" fmla="*/ 0 h 60007"/>
                <a:gd name="connsiteX5" fmla="*/ 22384 w 28289"/>
                <a:gd name="connsiteY5" fmla="*/ 43339 h 60007"/>
                <a:gd name="connsiteX6" fmla="*/ 22384 w 28289"/>
                <a:gd name="connsiteY6" fmla="*/ 0 h 60007"/>
                <a:gd name="connsiteX7" fmla="*/ 28290 w 28289"/>
                <a:gd name="connsiteY7" fmla="*/ 0 h 60007"/>
                <a:gd name="connsiteX8" fmla="*/ 28290 w 28289"/>
                <a:gd name="connsiteY8" fmla="*/ 60008 h 60007"/>
                <a:gd name="connsiteX9" fmla="*/ 21336 w 28289"/>
                <a:gd name="connsiteY9" fmla="*/ 60008 h 60007"/>
                <a:gd name="connsiteX10" fmla="*/ 6001 w 28289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9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90" y="0"/>
                  </a:lnTo>
                  <a:lnTo>
                    <a:pt x="28290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0" name="Forme libre : forme 1589">
              <a:extLst>
                <a:ext uri="{FF2B5EF4-FFF2-40B4-BE49-F238E27FC236}">
                  <a16:creationId xmlns:a16="http://schemas.microsoft.com/office/drawing/2014/main" id="{3AEFF17B-7A07-91F6-0A54-EE1DCE3E506D}"/>
                </a:ext>
              </a:extLst>
            </p:cNvPr>
            <p:cNvSpPr/>
            <p:nvPr/>
          </p:nvSpPr>
          <p:spPr>
            <a:xfrm>
              <a:off x="17177026" y="1952426"/>
              <a:ext cx="32715" cy="61158"/>
            </a:xfrm>
            <a:custGeom>
              <a:avLst/>
              <a:gdLst>
                <a:gd name="connsiteX0" fmla="*/ 12668 w 32099"/>
                <a:gd name="connsiteY0" fmla="*/ 60008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3 w 32099"/>
                <a:gd name="connsiteY3" fmla="*/ 0 h 60007"/>
                <a:gd name="connsiteX4" fmla="*/ 16288 w 32099"/>
                <a:gd name="connsiteY4" fmla="*/ 29528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8 h 60007"/>
                <a:gd name="connsiteX9" fmla="*/ 12668 w 32099"/>
                <a:gd name="connsiteY9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8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3" y="0"/>
                  </a:lnTo>
                  <a:lnTo>
                    <a:pt x="16288" y="29528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8"/>
                  </a:lnTo>
                  <a:lnTo>
                    <a:pt x="12668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1" name="Forme libre : forme 1590">
              <a:extLst>
                <a:ext uri="{FF2B5EF4-FFF2-40B4-BE49-F238E27FC236}">
                  <a16:creationId xmlns:a16="http://schemas.microsoft.com/office/drawing/2014/main" id="{5A51658A-B5A8-0A46-E770-2EAD0676C75B}"/>
                </a:ext>
              </a:extLst>
            </p:cNvPr>
            <p:cNvSpPr/>
            <p:nvPr/>
          </p:nvSpPr>
          <p:spPr>
            <a:xfrm>
              <a:off x="16988889" y="2048825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0 h 61150"/>
                <a:gd name="connsiteX2" fmla="*/ 27147 w 27146"/>
                <a:gd name="connsiteY2" fmla="*/ 15050 h 61150"/>
                <a:gd name="connsiteX3" fmla="*/ 27147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7 w 27146"/>
                <a:gd name="connsiteY12" fmla="*/ 38671 h 61150"/>
                <a:gd name="connsiteX13" fmla="*/ 27147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0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0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3"/>
                    <a:pt x="23717" y="4000"/>
                  </a:cubicBezTo>
                  <a:cubicBezTo>
                    <a:pt x="26004" y="6667"/>
                    <a:pt x="27147" y="10382"/>
                    <a:pt x="27147" y="15050"/>
                  </a:cubicBezTo>
                  <a:lnTo>
                    <a:pt x="27147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7" y="38671"/>
                  </a:lnTo>
                  <a:lnTo>
                    <a:pt x="27147" y="46101"/>
                  </a:lnTo>
                  <a:cubicBezTo>
                    <a:pt x="27147" y="50768"/>
                    <a:pt x="26004" y="54483"/>
                    <a:pt x="23717" y="57150"/>
                  </a:cubicBezTo>
                  <a:cubicBezTo>
                    <a:pt x="21431" y="59817"/>
                    <a:pt x="18098" y="61150"/>
                    <a:pt x="13525" y="61150"/>
                  </a:cubicBezTo>
                  <a:cubicBezTo>
                    <a:pt x="9049" y="61150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2" name="Forme libre : forme 1591">
              <a:extLst>
                <a:ext uri="{FF2B5EF4-FFF2-40B4-BE49-F238E27FC236}">
                  <a16:creationId xmlns:a16="http://schemas.microsoft.com/office/drawing/2014/main" id="{D0F7FAD2-4BF2-0813-677A-62AB389976B0}"/>
                </a:ext>
              </a:extLst>
            </p:cNvPr>
            <p:cNvSpPr/>
            <p:nvPr/>
          </p:nvSpPr>
          <p:spPr>
            <a:xfrm>
              <a:off x="17023545" y="2049407"/>
              <a:ext cx="28637" cy="61158"/>
            </a:xfrm>
            <a:custGeom>
              <a:avLst/>
              <a:gdLst>
                <a:gd name="connsiteX0" fmla="*/ 21431 w 28098"/>
                <a:gd name="connsiteY0" fmla="*/ 33052 h 60007"/>
                <a:gd name="connsiteX1" fmla="*/ 6668 w 28098"/>
                <a:gd name="connsiteY1" fmla="*/ 33052 h 60007"/>
                <a:gd name="connsiteX2" fmla="*/ 6668 w 28098"/>
                <a:gd name="connsiteY2" fmla="*/ 60008 h 60007"/>
                <a:gd name="connsiteX3" fmla="*/ 0 w 28098"/>
                <a:gd name="connsiteY3" fmla="*/ 60008 h 60007"/>
                <a:gd name="connsiteX4" fmla="*/ 0 w 28098"/>
                <a:gd name="connsiteY4" fmla="*/ 0 h 60007"/>
                <a:gd name="connsiteX5" fmla="*/ 6668 w 28098"/>
                <a:gd name="connsiteY5" fmla="*/ 0 h 60007"/>
                <a:gd name="connsiteX6" fmla="*/ 6668 w 28098"/>
                <a:gd name="connsiteY6" fmla="*/ 26956 h 60007"/>
                <a:gd name="connsiteX7" fmla="*/ 21431 w 28098"/>
                <a:gd name="connsiteY7" fmla="*/ 26956 h 60007"/>
                <a:gd name="connsiteX8" fmla="*/ 21431 w 28098"/>
                <a:gd name="connsiteY8" fmla="*/ 0 h 60007"/>
                <a:gd name="connsiteX9" fmla="*/ 28099 w 28098"/>
                <a:gd name="connsiteY9" fmla="*/ 0 h 60007"/>
                <a:gd name="connsiteX10" fmla="*/ 28099 w 28098"/>
                <a:gd name="connsiteY10" fmla="*/ 60008 h 60007"/>
                <a:gd name="connsiteX11" fmla="*/ 21431 w 28098"/>
                <a:gd name="connsiteY11" fmla="*/ 60008 h 60007"/>
                <a:gd name="connsiteX12" fmla="*/ 21431 w 28098"/>
                <a:gd name="connsiteY12" fmla="*/ 3305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98" h="60007">
                  <a:moveTo>
                    <a:pt x="21431" y="33052"/>
                  </a:moveTo>
                  <a:lnTo>
                    <a:pt x="6668" y="33052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26956"/>
                  </a:lnTo>
                  <a:lnTo>
                    <a:pt x="21431" y="26956"/>
                  </a:lnTo>
                  <a:lnTo>
                    <a:pt x="21431" y="0"/>
                  </a:lnTo>
                  <a:lnTo>
                    <a:pt x="28099" y="0"/>
                  </a:lnTo>
                  <a:lnTo>
                    <a:pt x="28099" y="60008"/>
                  </a:lnTo>
                  <a:lnTo>
                    <a:pt x="21431" y="60008"/>
                  </a:lnTo>
                  <a:lnTo>
                    <a:pt x="21431" y="3305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3" name="Forme libre : forme 1592">
              <a:extLst>
                <a:ext uri="{FF2B5EF4-FFF2-40B4-BE49-F238E27FC236}">
                  <a16:creationId xmlns:a16="http://schemas.microsoft.com/office/drawing/2014/main" id="{5F04EE54-38DB-DBF2-A759-B1DE5A6F3A9B}"/>
                </a:ext>
              </a:extLst>
            </p:cNvPr>
            <p:cNvSpPr/>
            <p:nvPr/>
          </p:nvSpPr>
          <p:spPr>
            <a:xfrm>
              <a:off x="17058396" y="204950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8 h 60007"/>
                <a:gd name="connsiteX3" fmla="*/ 0 w 32766"/>
                <a:gd name="connsiteY3" fmla="*/ 60008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8 h 60007"/>
                <a:gd name="connsiteX7" fmla="*/ 26098 w 32766"/>
                <a:gd name="connsiteY7" fmla="*/ 60008 h 60007"/>
                <a:gd name="connsiteX8" fmla="*/ 23622 w 32766"/>
                <a:gd name="connsiteY8" fmla="*/ 47911 h 60007"/>
                <a:gd name="connsiteX9" fmla="*/ 15907 w 32766"/>
                <a:gd name="connsiteY9" fmla="*/ 7525 h 60007"/>
                <a:gd name="connsiteX10" fmla="*/ 9334 w 32766"/>
                <a:gd name="connsiteY10" fmla="*/ 42196 h 60007"/>
                <a:gd name="connsiteX11" fmla="*/ 22670 w 32766"/>
                <a:gd name="connsiteY11" fmla="*/ 42196 h 60007"/>
                <a:gd name="connsiteX12" fmla="*/ 15907 w 32766"/>
                <a:gd name="connsiteY12" fmla="*/ 7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8"/>
                  </a:lnTo>
                  <a:lnTo>
                    <a:pt x="0" y="60008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8"/>
                  </a:lnTo>
                  <a:lnTo>
                    <a:pt x="26098" y="60008"/>
                  </a:lnTo>
                  <a:lnTo>
                    <a:pt x="23622" y="47911"/>
                  </a:lnTo>
                  <a:close/>
                  <a:moveTo>
                    <a:pt x="15907" y="7525"/>
                  </a:moveTo>
                  <a:lnTo>
                    <a:pt x="9334" y="42196"/>
                  </a:lnTo>
                  <a:lnTo>
                    <a:pt x="22670" y="42196"/>
                  </a:lnTo>
                  <a:lnTo>
                    <a:pt x="15907" y="7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4" name="Forme libre : forme 1593">
              <a:extLst>
                <a:ext uri="{FF2B5EF4-FFF2-40B4-BE49-F238E27FC236}">
                  <a16:creationId xmlns:a16="http://schemas.microsoft.com/office/drawing/2014/main" id="{62616D0E-677E-C821-C864-F0330B512AA5}"/>
                </a:ext>
              </a:extLst>
            </p:cNvPr>
            <p:cNvSpPr/>
            <p:nvPr/>
          </p:nvSpPr>
          <p:spPr>
            <a:xfrm>
              <a:off x="17092083" y="2049503"/>
              <a:ext cx="29317" cy="61158"/>
            </a:xfrm>
            <a:custGeom>
              <a:avLst/>
              <a:gdLst>
                <a:gd name="connsiteX0" fmla="*/ 17622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2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5" name="Forme libre : forme 1594">
              <a:extLst>
                <a:ext uri="{FF2B5EF4-FFF2-40B4-BE49-F238E27FC236}">
                  <a16:creationId xmlns:a16="http://schemas.microsoft.com/office/drawing/2014/main" id="{B19B335B-FDDF-F660-8693-13591454BFC9}"/>
                </a:ext>
              </a:extLst>
            </p:cNvPr>
            <p:cNvSpPr/>
            <p:nvPr/>
          </p:nvSpPr>
          <p:spPr>
            <a:xfrm>
              <a:off x="17126837" y="2049503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5 h 60007"/>
                <a:gd name="connsiteX3" fmla="*/ 6668 w 24669"/>
                <a:gd name="connsiteY3" fmla="*/ 32575 h 60007"/>
                <a:gd name="connsiteX4" fmla="*/ 6668 w 24669"/>
                <a:gd name="connsiteY4" fmla="*/ 53912 h 60007"/>
                <a:gd name="connsiteX5" fmla="*/ 24669 w 24669"/>
                <a:gd name="connsiteY5" fmla="*/ 53912 h 60007"/>
                <a:gd name="connsiteX6" fmla="*/ 24669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69 w 24669"/>
                <a:gd name="connsiteY9" fmla="*/ 0 h 60007"/>
                <a:gd name="connsiteX10" fmla="*/ 24669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5"/>
                  </a:lnTo>
                  <a:lnTo>
                    <a:pt x="6668" y="32575"/>
                  </a:lnTo>
                  <a:lnTo>
                    <a:pt x="6668" y="53912"/>
                  </a:lnTo>
                  <a:lnTo>
                    <a:pt x="24669" y="53912"/>
                  </a:lnTo>
                  <a:lnTo>
                    <a:pt x="24669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69" y="0"/>
                  </a:lnTo>
                  <a:lnTo>
                    <a:pt x="24669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6" name="Forme libre : forme 1595">
              <a:extLst>
                <a:ext uri="{FF2B5EF4-FFF2-40B4-BE49-F238E27FC236}">
                  <a16:creationId xmlns:a16="http://schemas.microsoft.com/office/drawing/2014/main" id="{8F6BEB06-967A-32E0-CB82-6F38315EB4BC}"/>
                </a:ext>
              </a:extLst>
            </p:cNvPr>
            <p:cNvSpPr/>
            <p:nvPr/>
          </p:nvSpPr>
          <p:spPr>
            <a:xfrm>
              <a:off x="17159067" y="2049407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8 h 60007"/>
                <a:gd name="connsiteX2" fmla="*/ 0 w 28288"/>
                <a:gd name="connsiteY2" fmla="*/ 60008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8 h 60007"/>
                <a:gd name="connsiteX9" fmla="*/ 21336 w 28288"/>
                <a:gd name="connsiteY9" fmla="*/ 60008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8"/>
                  </a:lnTo>
                  <a:lnTo>
                    <a:pt x="21336" y="60008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7" name="Forme libre : forme 1596">
              <a:extLst>
                <a:ext uri="{FF2B5EF4-FFF2-40B4-BE49-F238E27FC236}">
                  <a16:creationId xmlns:a16="http://schemas.microsoft.com/office/drawing/2014/main" id="{C17DA3FF-7241-60A0-853E-957F1CB1D484}"/>
                </a:ext>
              </a:extLst>
            </p:cNvPr>
            <p:cNvSpPr/>
            <p:nvPr/>
          </p:nvSpPr>
          <p:spPr>
            <a:xfrm>
              <a:off x="17195276" y="2048825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0 h 61150"/>
                <a:gd name="connsiteX3" fmla="*/ 13716 w 27527"/>
                <a:gd name="connsiteY3" fmla="*/ 0 h 61150"/>
                <a:gd name="connsiteX4" fmla="*/ 24003 w 27527"/>
                <a:gd name="connsiteY4" fmla="*/ 4000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0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572 w 27527"/>
                <a:gd name="connsiteY11" fmla="*/ 14764 h 61150"/>
                <a:gd name="connsiteX12" fmla="*/ 6572 w 27527"/>
                <a:gd name="connsiteY12" fmla="*/ 46482 h 61150"/>
                <a:gd name="connsiteX13" fmla="*/ 13716 w 27527"/>
                <a:gd name="connsiteY13" fmla="*/ 55150 h 61150"/>
                <a:gd name="connsiteX14" fmla="*/ 20860 w 27527"/>
                <a:gd name="connsiteY14" fmla="*/ 46482 h 61150"/>
                <a:gd name="connsiteX15" fmla="*/ 20860 w 27527"/>
                <a:gd name="connsiteY15" fmla="*/ 14764 h 61150"/>
                <a:gd name="connsiteX16" fmla="*/ 13716 w 27527"/>
                <a:gd name="connsiteY16" fmla="*/ 6096 h 61150"/>
                <a:gd name="connsiteX17" fmla="*/ 6572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6" y="0"/>
                  </a:cubicBezTo>
                  <a:cubicBezTo>
                    <a:pt x="18192" y="0"/>
                    <a:pt x="21622" y="1333"/>
                    <a:pt x="24003" y="4000"/>
                  </a:cubicBezTo>
                  <a:cubicBezTo>
                    <a:pt x="26384" y="6667"/>
                    <a:pt x="27527" y="10382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0"/>
                    <a:pt x="13716" y="61150"/>
                  </a:cubicBezTo>
                  <a:cubicBezTo>
                    <a:pt x="9240" y="61150"/>
                    <a:pt x="5810" y="59817"/>
                    <a:pt x="3524" y="57150"/>
                  </a:cubicBezTo>
                  <a:cubicBezTo>
                    <a:pt x="1143" y="54483"/>
                    <a:pt x="0" y="50863"/>
                    <a:pt x="0" y="46101"/>
                  </a:cubicBezTo>
                  <a:close/>
                  <a:moveTo>
                    <a:pt x="6572" y="14764"/>
                  </a:moveTo>
                  <a:lnTo>
                    <a:pt x="6572" y="46482"/>
                  </a:lnTo>
                  <a:cubicBezTo>
                    <a:pt x="6572" y="52292"/>
                    <a:pt x="8954" y="55150"/>
                    <a:pt x="13716" y="55150"/>
                  </a:cubicBezTo>
                  <a:cubicBezTo>
                    <a:pt x="18479" y="55150"/>
                    <a:pt x="20860" y="52292"/>
                    <a:pt x="20860" y="46482"/>
                  </a:cubicBezTo>
                  <a:lnTo>
                    <a:pt x="20860" y="14764"/>
                  </a:lnTo>
                  <a:cubicBezTo>
                    <a:pt x="20860" y="8954"/>
                    <a:pt x="18479" y="6096"/>
                    <a:pt x="13716" y="6096"/>
                  </a:cubicBezTo>
                  <a:cubicBezTo>
                    <a:pt x="8954" y="6096"/>
                    <a:pt x="6572" y="9049"/>
                    <a:pt x="6572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8" name="Forme libre : forme 1597">
              <a:extLst>
                <a:ext uri="{FF2B5EF4-FFF2-40B4-BE49-F238E27FC236}">
                  <a16:creationId xmlns:a16="http://schemas.microsoft.com/office/drawing/2014/main" id="{21DF7658-D802-5904-5684-9E7306203525}"/>
                </a:ext>
              </a:extLst>
            </p:cNvPr>
            <p:cNvSpPr/>
            <p:nvPr/>
          </p:nvSpPr>
          <p:spPr>
            <a:xfrm>
              <a:off x="17230612" y="204950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5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762 w 27812"/>
                <a:gd name="connsiteY9" fmla="*/ 53912 h 60102"/>
                <a:gd name="connsiteX10" fmla="*/ 14097 w 27812"/>
                <a:gd name="connsiteY10" fmla="*/ 53912 h 60102"/>
                <a:gd name="connsiteX11" fmla="*/ 21241 w 27812"/>
                <a:gd name="connsiteY11" fmla="*/ 45434 h 60102"/>
                <a:gd name="connsiteX12" fmla="*/ 21241 w 27812"/>
                <a:gd name="connsiteY12" fmla="*/ 14573 h 60102"/>
                <a:gd name="connsiteX13" fmla="*/ 14001 w 27812"/>
                <a:gd name="connsiteY13" fmla="*/ 6096 h 60102"/>
                <a:gd name="connsiteX14" fmla="*/ 6762 w 27812"/>
                <a:gd name="connsiteY14" fmla="*/ 6096 h 60102"/>
                <a:gd name="connsiteX15" fmla="*/ 6762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3"/>
                    <a:pt x="24384" y="3905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531"/>
                    <a:pt x="24384" y="56198"/>
                  </a:cubicBezTo>
                  <a:cubicBezTo>
                    <a:pt x="22098" y="58769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762" y="53912"/>
                  </a:moveTo>
                  <a:lnTo>
                    <a:pt x="14097" y="53912"/>
                  </a:lnTo>
                  <a:cubicBezTo>
                    <a:pt x="18859" y="53912"/>
                    <a:pt x="21241" y="51054"/>
                    <a:pt x="21241" y="45434"/>
                  </a:cubicBezTo>
                  <a:lnTo>
                    <a:pt x="21241" y="14573"/>
                  </a:lnTo>
                  <a:cubicBezTo>
                    <a:pt x="21241" y="8954"/>
                    <a:pt x="18859" y="6096"/>
                    <a:pt x="14001" y="6096"/>
                  </a:cubicBezTo>
                  <a:lnTo>
                    <a:pt x="6762" y="6096"/>
                  </a:lnTo>
                  <a:lnTo>
                    <a:pt x="676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9" name="Forme libre : forme 1598">
              <a:extLst>
                <a:ext uri="{FF2B5EF4-FFF2-40B4-BE49-F238E27FC236}">
                  <a16:creationId xmlns:a16="http://schemas.microsoft.com/office/drawing/2014/main" id="{0E677147-324F-980F-BEF4-E98EAEFC083C}"/>
                </a:ext>
              </a:extLst>
            </p:cNvPr>
            <p:cNvSpPr/>
            <p:nvPr/>
          </p:nvSpPr>
          <p:spPr>
            <a:xfrm>
              <a:off x="17085870" y="4418977"/>
              <a:ext cx="38831" cy="61158"/>
            </a:xfrm>
            <a:custGeom>
              <a:avLst/>
              <a:gdLst>
                <a:gd name="connsiteX0" fmla="*/ 31623 w 38100"/>
                <a:gd name="connsiteY0" fmla="*/ 11716 h 60007"/>
                <a:gd name="connsiteX1" fmla="*/ 22098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623" y="11716"/>
                  </a:moveTo>
                  <a:lnTo>
                    <a:pt x="22098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0" name="Forme libre : forme 1599">
              <a:extLst>
                <a:ext uri="{FF2B5EF4-FFF2-40B4-BE49-F238E27FC236}">
                  <a16:creationId xmlns:a16="http://schemas.microsoft.com/office/drawing/2014/main" id="{83E431E3-2EB7-D35F-2AF4-4F03F6090E0F}"/>
                </a:ext>
              </a:extLst>
            </p:cNvPr>
            <p:cNvSpPr/>
            <p:nvPr/>
          </p:nvSpPr>
          <p:spPr>
            <a:xfrm>
              <a:off x="17131885" y="4418394"/>
              <a:ext cx="28054" cy="62323"/>
            </a:xfrm>
            <a:custGeom>
              <a:avLst/>
              <a:gdLst>
                <a:gd name="connsiteX0" fmla="*/ 0 w 27526"/>
                <a:gd name="connsiteY0" fmla="*/ 46101 h 61150"/>
                <a:gd name="connsiteX1" fmla="*/ 0 w 27526"/>
                <a:gd name="connsiteY1" fmla="*/ 15049 h 61150"/>
                <a:gd name="connsiteX2" fmla="*/ 3429 w 27526"/>
                <a:gd name="connsiteY2" fmla="*/ 4000 h 61150"/>
                <a:gd name="connsiteX3" fmla="*/ 13715 w 27526"/>
                <a:gd name="connsiteY3" fmla="*/ 0 h 61150"/>
                <a:gd name="connsiteX4" fmla="*/ 24003 w 27526"/>
                <a:gd name="connsiteY4" fmla="*/ 4000 h 61150"/>
                <a:gd name="connsiteX5" fmla="*/ 27527 w 27526"/>
                <a:gd name="connsiteY5" fmla="*/ 15049 h 61150"/>
                <a:gd name="connsiteX6" fmla="*/ 27527 w 27526"/>
                <a:gd name="connsiteY6" fmla="*/ 46101 h 61150"/>
                <a:gd name="connsiteX7" fmla="*/ 24003 w 27526"/>
                <a:gd name="connsiteY7" fmla="*/ 57150 h 61150"/>
                <a:gd name="connsiteX8" fmla="*/ 13715 w 27526"/>
                <a:gd name="connsiteY8" fmla="*/ 61150 h 61150"/>
                <a:gd name="connsiteX9" fmla="*/ 3524 w 27526"/>
                <a:gd name="connsiteY9" fmla="*/ 57150 h 61150"/>
                <a:gd name="connsiteX10" fmla="*/ 0 w 27526"/>
                <a:gd name="connsiteY10" fmla="*/ 46101 h 61150"/>
                <a:gd name="connsiteX11" fmla="*/ 6572 w 27526"/>
                <a:gd name="connsiteY11" fmla="*/ 14668 h 61150"/>
                <a:gd name="connsiteX12" fmla="*/ 6572 w 27526"/>
                <a:gd name="connsiteY12" fmla="*/ 46387 h 61150"/>
                <a:gd name="connsiteX13" fmla="*/ 13715 w 27526"/>
                <a:gd name="connsiteY13" fmla="*/ 55054 h 61150"/>
                <a:gd name="connsiteX14" fmla="*/ 20859 w 27526"/>
                <a:gd name="connsiteY14" fmla="*/ 46387 h 61150"/>
                <a:gd name="connsiteX15" fmla="*/ 20859 w 27526"/>
                <a:gd name="connsiteY15" fmla="*/ 14668 h 61150"/>
                <a:gd name="connsiteX16" fmla="*/ 13715 w 27526"/>
                <a:gd name="connsiteY16" fmla="*/ 6001 h 61150"/>
                <a:gd name="connsiteX17" fmla="*/ 6572 w 27526"/>
                <a:gd name="connsiteY17" fmla="*/ 14668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6" h="61150">
                  <a:moveTo>
                    <a:pt x="0" y="46101"/>
                  </a:moveTo>
                  <a:lnTo>
                    <a:pt x="0" y="15049"/>
                  </a:lnTo>
                  <a:cubicBezTo>
                    <a:pt x="0" y="10382"/>
                    <a:pt x="1143" y="6667"/>
                    <a:pt x="3429" y="4000"/>
                  </a:cubicBezTo>
                  <a:cubicBezTo>
                    <a:pt x="5715" y="1333"/>
                    <a:pt x="9144" y="0"/>
                    <a:pt x="13715" y="0"/>
                  </a:cubicBezTo>
                  <a:cubicBezTo>
                    <a:pt x="18192" y="0"/>
                    <a:pt x="21621" y="1333"/>
                    <a:pt x="24003" y="4000"/>
                  </a:cubicBezTo>
                  <a:cubicBezTo>
                    <a:pt x="26384" y="6667"/>
                    <a:pt x="27527" y="10382"/>
                    <a:pt x="27527" y="15049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1" y="59817"/>
                    <a:pt x="18192" y="61150"/>
                    <a:pt x="13715" y="61150"/>
                  </a:cubicBezTo>
                  <a:cubicBezTo>
                    <a:pt x="9239" y="61150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572" y="14668"/>
                  </a:moveTo>
                  <a:lnTo>
                    <a:pt x="6572" y="46387"/>
                  </a:lnTo>
                  <a:cubicBezTo>
                    <a:pt x="6572" y="52197"/>
                    <a:pt x="8953" y="55054"/>
                    <a:pt x="13715" y="55054"/>
                  </a:cubicBezTo>
                  <a:cubicBezTo>
                    <a:pt x="18478" y="55054"/>
                    <a:pt x="20859" y="52197"/>
                    <a:pt x="20859" y="46387"/>
                  </a:cubicBezTo>
                  <a:lnTo>
                    <a:pt x="20859" y="14668"/>
                  </a:lnTo>
                  <a:cubicBezTo>
                    <a:pt x="20859" y="8858"/>
                    <a:pt x="18478" y="6001"/>
                    <a:pt x="13715" y="6001"/>
                  </a:cubicBezTo>
                  <a:cubicBezTo>
                    <a:pt x="8953" y="6001"/>
                    <a:pt x="6572" y="8953"/>
                    <a:pt x="6572" y="14668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1" name="Forme libre : forme 1600">
              <a:extLst>
                <a:ext uri="{FF2B5EF4-FFF2-40B4-BE49-F238E27FC236}">
                  <a16:creationId xmlns:a16="http://schemas.microsoft.com/office/drawing/2014/main" id="{39A8A122-8BA9-B163-11A8-6A9E0A5F0C23}"/>
                </a:ext>
              </a:extLst>
            </p:cNvPr>
            <p:cNvSpPr/>
            <p:nvPr/>
          </p:nvSpPr>
          <p:spPr>
            <a:xfrm>
              <a:off x="17167124" y="4418879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8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5 w 26765"/>
                <a:gd name="connsiteY5" fmla="*/ 95 h 60769"/>
                <a:gd name="connsiteX6" fmla="*/ 26765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29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8"/>
                    <a:pt x="13526" y="54578"/>
                  </a:cubicBezTo>
                  <a:cubicBezTo>
                    <a:pt x="18193" y="54578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5" y="95"/>
                  </a:lnTo>
                  <a:lnTo>
                    <a:pt x="26765" y="45625"/>
                  </a:lnTo>
                  <a:cubicBezTo>
                    <a:pt x="26765" y="50387"/>
                    <a:pt x="25622" y="54102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29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2" name="Forme libre : forme 1601">
              <a:extLst>
                <a:ext uri="{FF2B5EF4-FFF2-40B4-BE49-F238E27FC236}">
                  <a16:creationId xmlns:a16="http://schemas.microsoft.com/office/drawing/2014/main" id="{9E866257-078F-AC3D-D567-5694A7B14DB0}"/>
                </a:ext>
              </a:extLst>
            </p:cNvPr>
            <p:cNvSpPr/>
            <p:nvPr/>
          </p:nvSpPr>
          <p:spPr>
            <a:xfrm>
              <a:off x="17200519" y="4418977"/>
              <a:ext cx="33977" cy="61158"/>
            </a:xfrm>
            <a:custGeom>
              <a:avLst/>
              <a:gdLst>
                <a:gd name="connsiteX0" fmla="*/ 26289 w 33337"/>
                <a:gd name="connsiteY0" fmla="*/ 60007 h 60007"/>
                <a:gd name="connsiteX1" fmla="*/ 16383 w 33337"/>
                <a:gd name="connsiteY1" fmla="*/ 34099 h 60007"/>
                <a:gd name="connsiteX2" fmla="*/ 6382 w 33337"/>
                <a:gd name="connsiteY2" fmla="*/ 60007 h 60007"/>
                <a:gd name="connsiteX3" fmla="*/ 0 w 33337"/>
                <a:gd name="connsiteY3" fmla="*/ 60007 h 60007"/>
                <a:gd name="connsiteX4" fmla="*/ 12097 w 33337"/>
                <a:gd name="connsiteY4" fmla="*/ 29051 h 60007"/>
                <a:gd name="connsiteX5" fmla="*/ 762 w 33337"/>
                <a:gd name="connsiteY5" fmla="*/ 0 h 60007"/>
                <a:gd name="connsiteX6" fmla="*/ 7715 w 33337"/>
                <a:gd name="connsiteY6" fmla="*/ 0 h 60007"/>
                <a:gd name="connsiteX7" fmla="*/ 16955 w 33337"/>
                <a:gd name="connsiteY7" fmla="*/ 24003 h 60007"/>
                <a:gd name="connsiteX8" fmla="*/ 26289 w 33337"/>
                <a:gd name="connsiteY8" fmla="*/ 0 h 60007"/>
                <a:gd name="connsiteX9" fmla="*/ 32576 w 33337"/>
                <a:gd name="connsiteY9" fmla="*/ 0 h 60007"/>
                <a:gd name="connsiteX10" fmla="*/ 21336 w 33337"/>
                <a:gd name="connsiteY10" fmla="*/ 29051 h 60007"/>
                <a:gd name="connsiteX11" fmla="*/ 33338 w 33337"/>
                <a:gd name="connsiteY11" fmla="*/ 60007 h 60007"/>
                <a:gd name="connsiteX12" fmla="*/ 26289 w 33337"/>
                <a:gd name="connsiteY12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37" h="60007">
                  <a:moveTo>
                    <a:pt x="26289" y="60007"/>
                  </a:moveTo>
                  <a:lnTo>
                    <a:pt x="16383" y="34099"/>
                  </a:lnTo>
                  <a:lnTo>
                    <a:pt x="6382" y="60007"/>
                  </a:lnTo>
                  <a:lnTo>
                    <a:pt x="0" y="60007"/>
                  </a:lnTo>
                  <a:lnTo>
                    <a:pt x="12097" y="29051"/>
                  </a:lnTo>
                  <a:lnTo>
                    <a:pt x="762" y="0"/>
                  </a:lnTo>
                  <a:lnTo>
                    <a:pt x="7715" y="0"/>
                  </a:lnTo>
                  <a:lnTo>
                    <a:pt x="16955" y="24003"/>
                  </a:lnTo>
                  <a:lnTo>
                    <a:pt x="26289" y="0"/>
                  </a:lnTo>
                  <a:lnTo>
                    <a:pt x="32576" y="0"/>
                  </a:lnTo>
                  <a:lnTo>
                    <a:pt x="21336" y="29051"/>
                  </a:lnTo>
                  <a:lnTo>
                    <a:pt x="33338" y="60007"/>
                  </a:lnTo>
                  <a:lnTo>
                    <a:pt x="26289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3" name="Forme libre : forme 1602">
              <a:extLst>
                <a:ext uri="{FF2B5EF4-FFF2-40B4-BE49-F238E27FC236}">
                  <a16:creationId xmlns:a16="http://schemas.microsoft.com/office/drawing/2014/main" id="{6C5C8595-8971-50A7-08E5-9477DE84CEC6}"/>
                </a:ext>
              </a:extLst>
            </p:cNvPr>
            <p:cNvSpPr/>
            <p:nvPr/>
          </p:nvSpPr>
          <p:spPr>
            <a:xfrm>
              <a:off x="17238768" y="4418977"/>
              <a:ext cx="32715" cy="61158"/>
            </a:xfrm>
            <a:custGeom>
              <a:avLst/>
              <a:gdLst>
                <a:gd name="connsiteX0" fmla="*/ 12668 w 32099"/>
                <a:gd name="connsiteY0" fmla="*/ 60007 h 60007"/>
                <a:gd name="connsiteX1" fmla="*/ 12668 w 32099"/>
                <a:gd name="connsiteY1" fmla="*/ 38481 h 60007"/>
                <a:gd name="connsiteX2" fmla="*/ 0 w 32099"/>
                <a:gd name="connsiteY2" fmla="*/ 0 h 60007"/>
                <a:gd name="connsiteX3" fmla="*/ 6954 w 32099"/>
                <a:gd name="connsiteY3" fmla="*/ 0 h 60007"/>
                <a:gd name="connsiteX4" fmla="*/ 16288 w 32099"/>
                <a:gd name="connsiteY4" fmla="*/ 29527 h 60007"/>
                <a:gd name="connsiteX5" fmla="*/ 25718 w 32099"/>
                <a:gd name="connsiteY5" fmla="*/ 0 h 60007"/>
                <a:gd name="connsiteX6" fmla="*/ 32099 w 32099"/>
                <a:gd name="connsiteY6" fmla="*/ 0 h 60007"/>
                <a:gd name="connsiteX7" fmla="*/ 19336 w 32099"/>
                <a:gd name="connsiteY7" fmla="*/ 38481 h 60007"/>
                <a:gd name="connsiteX8" fmla="*/ 19336 w 32099"/>
                <a:gd name="connsiteY8" fmla="*/ 60007 h 60007"/>
                <a:gd name="connsiteX9" fmla="*/ 12668 w 32099"/>
                <a:gd name="connsiteY9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9" h="60007">
                  <a:moveTo>
                    <a:pt x="12668" y="60007"/>
                  </a:moveTo>
                  <a:lnTo>
                    <a:pt x="12668" y="38481"/>
                  </a:lnTo>
                  <a:lnTo>
                    <a:pt x="0" y="0"/>
                  </a:lnTo>
                  <a:lnTo>
                    <a:pt x="6954" y="0"/>
                  </a:lnTo>
                  <a:lnTo>
                    <a:pt x="16288" y="29527"/>
                  </a:lnTo>
                  <a:lnTo>
                    <a:pt x="25718" y="0"/>
                  </a:lnTo>
                  <a:lnTo>
                    <a:pt x="32099" y="0"/>
                  </a:lnTo>
                  <a:lnTo>
                    <a:pt x="19336" y="38481"/>
                  </a:lnTo>
                  <a:lnTo>
                    <a:pt x="19336" y="60007"/>
                  </a:lnTo>
                  <a:lnTo>
                    <a:pt x="12668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4" name="Forme libre : forme 1603">
              <a:extLst>
                <a:ext uri="{FF2B5EF4-FFF2-40B4-BE49-F238E27FC236}">
                  <a16:creationId xmlns:a16="http://schemas.microsoft.com/office/drawing/2014/main" id="{8AEB15F1-9607-68E8-1AA4-CD0AF3D9A28C}"/>
                </a:ext>
              </a:extLst>
            </p:cNvPr>
            <p:cNvSpPr/>
            <p:nvPr/>
          </p:nvSpPr>
          <p:spPr>
            <a:xfrm>
              <a:off x="17317886" y="5474405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1 w 27812"/>
                <a:gd name="connsiteY10" fmla="*/ 53912 h 60102"/>
                <a:gd name="connsiteX11" fmla="*/ 21145 w 27812"/>
                <a:gd name="connsiteY11" fmla="*/ 45434 h 60102"/>
                <a:gd name="connsiteX12" fmla="*/ 21145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1" y="53912"/>
                  </a:lnTo>
                  <a:cubicBezTo>
                    <a:pt x="18764" y="53912"/>
                    <a:pt x="21145" y="51054"/>
                    <a:pt x="21145" y="45434"/>
                  </a:cubicBezTo>
                  <a:lnTo>
                    <a:pt x="21145" y="14574"/>
                  </a:lnTo>
                  <a:cubicBezTo>
                    <a:pt x="21145" y="8954"/>
                    <a:pt x="18764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5" name="Forme libre : forme 1604">
              <a:extLst>
                <a:ext uri="{FF2B5EF4-FFF2-40B4-BE49-F238E27FC236}">
                  <a16:creationId xmlns:a16="http://schemas.microsoft.com/office/drawing/2014/main" id="{910364C6-B7B5-528A-5BAC-1045344D0F33}"/>
                </a:ext>
              </a:extLst>
            </p:cNvPr>
            <p:cNvSpPr/>
            <p:nvPr/>
          </p:nvSpPr>
          <p:spPr>
            <a:xfrm>
              <a:off x="17353319" y="5474405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0 w 28098"/>
                <a:gd name="connsiteY6" fmla="*/ 43434 h 60007"/>
                <a:gd name="connsiteX7" fmla="*/ 26860 w 28098"/>
                <a:gd name="connsiteY7" fmla="*/ 52769 h 60007"/>
                <a:gd name="connsiteX8" fmla="*/ 28098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7 w 28098"/>
                <a:gd name="connsiteY14" fmla="*/ 34386 h 60007"/>
                <a:gd name="connsiteX15" fmla="*/ 6667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39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0" y="36576"/>
                    <a:pt x="26860" y="43434"/>
                  </a:cubicBezTo>
                  <a:lnTo>
                    <a:pt x="26860" y="52769"/>
                  </a:lnTo>
                  <a:cubicBezTo>
                    <a:pt x="26860" y="56102"/>
                    <a:pt x="27241" y="58484"/>
                    <a:pt x="28098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2" y="34386"/>
                    <a:pt x="11430" y="34386"/>
                  </a:cubicBezTo>
                  <a:lnTo>
                    <a:pt x="6667" y="34386"/>
                  </a:lnTo>
                  <a:lnTo>
                    <a:pt x="6667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6" y="6191"/>
                    <a:pt x="13239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6" name="Forme libre : forme 1605">
              <a:extLst>
                <a:ext uri="{FF2B5EF4-FFF2-40B4-BE49-F238E27FC236}">
                  <a16:creationId xmlns:a16="http://schemas.microsoft.com/office/drawing/2014/main" id="{4D255650-7118-5F1B-FACF-F9E580380EAD}"/>
                </a:ext>
              </a:extLst>
            </p:cNvPr>
            <p:cNvSpPr/>
            <p:nvPr/>
          </p:nvSpPr>
          <p:spPr>
            <a:xfrm>
              <a:off x="17388558" y="5474308"/>
              <a:ext cx="27279" cy="61935"/>
            </a:xfrm>
            <a:custGeom>
              <a:avLst/>
              <a:gdLst>
                <a:gd name="connsiteX0" fmla="*/ 6478 w 26765"/>
                <a:gd name="connsiteY0" fmla="*/ 95 h 60769"/>
                <a:gd name="connsiteX1" fmla="*/ 6478 w 26765"/>
                <a:gd name="connsiteY1" fmla="*/ 45911 h 60769"/>
                <a:gd name="connsiteX2" fmla="*/ 13526 w 26765"/>
                <a:gd name="connsiteY2" fmla="*/ 54579 h 60769"/>
                <a:gd name="connsiteX3" fmla="*/ 20479 w 26765"/>
                <a:gd name="connsiteY3" fmla="*/ 45911 h 60769"/>
                <a:gd name="connsiteX4" fmla="*/ 20479 w 26765"/>
                <a:gd name="connsiteY4" fmla="*/ 95 h 60769"/>
                <a:gd name="connsiteX5" fmla="*/ 26766 w 26765"/>
                <a:gd name="connsiteY5" fmla="*/ 95 h 60769"/>
                <a:gd name="connsiteX6" fmla="*/ 26766 w 26765"/>
                <a:gd name="connsiteY6" fmla="*/ 45625 h 60769"/>
                <a:gd name="connsiteX7" fmla="*/ 23432 w 26765"/>
                <a:gd name="connsiteY7" fmla="*/ 56769 h 60769"/>
                <a:gd name="connsiteX8" fmla="*/ 13335 w 26765"/>
                <a:gd name="connsiteY8" fmla="*/ 60770 h 60769"/>
                <a:gd name="connsiteX9" fmla="*/ 3334 w 26765"/>
                <a:gd name="connsiteY9" fmla="*/ 56674 h 60769"/>
                <a:gd name="connsiteX10" fmla="*/ 0 w 26765"/>
                <a:gd name="connsiteY10" fmla="*/ 45530 h 60769"/>
                <a:gd name="connsiteX11" fmla="*/ 0 w 26765"/>
                <a:gd name="connsiteY11" fmla="*/ 0 h 60769"/>
                <a:gd name="connsiteX12" fmla="*/ 6478 w 26765"/>
                <a:gd name="connsiteY12" fmla="*/ 0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5" h="60769">
                  <a:moveTo>
                    <a:pt x="6478" y="95"/>
                  </a:moveTo>
                  <a:lnTo>
                    <a:pt x="6478" y="45911"/>
                  </a:lnTo>
                  <a:cubicBezTo>
                    <a:pt x="6478" y="51721"/>
                    <a:pt x="8859" y="54579"/>
                    <a:pt x="13526" y="54579"/>
                  </a:cubicBezTo>
                  <a:cubicBezTo>
                    <a:pt x="18193" y="54579"/>
                    <a:pt x="20479" y="51721"/>
                    <a:pt x="20479" y="45911"/>
                  </a:cubicBezTo>
                  <a:lnTo>
                    <a:pt x="20479" y="95"/>
                  </a:lnTo>
                  <a:lnTo>
                    <a:pt x="26766" y="95"/>
                  </a:lnTo>
                  <a:lnTo>
                    <a:pt x="26766" y="45625"/>
                  </a:lnTo>
                  <a:cubicBezTo>
                    <a:pt x="26766" y="50388"/>
                    <a:pt x="25622" y="54103"/>
                    <a:pt x="23432" y="56769"/>
                  </a:cubicBezTo>
                  <a:cubicBezTo>
                    <a:pt x="21241" y="59436"/>
                    <a:pt x="17812" y="60770"/>
                    <a:pt x="13335" y="60770"/>
                  </a:cubicBezTo>
                  <a:cubicBezTo>
                    <a:pt x="8859" y="60770"/>
                    <a:pt x="5525" y="59436"/>
                    <a:pt x="3334" y="56674"/>
                  </a:cubicBezTo>
                  <a:cubicBezTo>
                    <a:pt x="1144" y="53912"/>
                    <a:pt x="0" y="50292"/>
                    <a:pt x="0" y="45530"/>
                  </a:cubicBezTo>
                  <a:lnTo>
                    <a:pt x="0" y="0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7" name="Forme libre : forme 1606">
              <a:extLst>
                <a:ext uri="{FF2B5EF4-FFF2-40B4-BE49-F238E27FC236}">
                  <a16:creationId xmlns:a16="http://schemas.microsoft.com/office/drawing/2014/main" id="{A338F1E0-BC68-2DB1-E9C2-21009EF66877}"/>
                </a:ext>
              </a:extLst>
            </p:cNvPr>
            <p:cNvSpPr/>
            <p:nvPr/>
          </p:nvSpPr>
          <p:spPr>
            <a:xfrm>
              <a:off x="17423215" y="5474503"/>
              <a:ext cx="38831" cy="61158"/>
            </a:xfrm>
            <a:custGeom>
              <a:avLst/>
              <a:gdLst>
                <a:gd name="connsiteX0" fmla="*/ 31718 w 38100"/>
                <a:gd name="connsiteY0" fmla="*/ 11716 h 60007"/>
                <a:gd name="connsiteX1" fmla="*/ 22193 w 38100"/>
                <a:gd name="connsiteY1" fmla="*/ 59912 h 60007"/>
                <a:gd name="connsiteX2" fmla="*/ 15716 w 38100"/>
                <a:gd name="connsiteY2" fmla="*/ 59912 h 60007"/>
                <a:gd name="connsiteX3" fmla="*/ 5811 w 38100"/>
                <a:gd name="connsiteY3" fmla="*/ 12192 h 60007"/>
                <a:gd name="connsiteX4" fmla="*/ 5811 w 38100"/>
                <a:gd name="connsiteY4" fmla="*/ 60007 h 60007"/>
                <a:gd name="connsiteX5" fmla="*/ 0 w 38100"/>
                <a:gd name="connsiteY5" fmla="*/ 60007 h 60007"/>
                <a:gd name="connsiteX6" fmla="*/ 0 w 38100"/>
                <a:gd name="connsiteY6" fmla="*/ 0 h 60007"/>
                <a:gd name="connsiteX7" fmla="*/ 9335 w 38100"/>
                <a:gd name="connsiteY7" fmla="*/ 0 h 60007"/>
                <a:gd name="connsiteX8" fmla="*/ 19241 w 38100"/>
                <a:gd name="connsiteY8" fmla="*/ 47911 h 60007"/>
                <a:gd name="connsiteX9" fmla="*/ 28766 w 38100"/>
                <a:gd name="connsiteY9" fmla="*/ 0 h 60007"/>
                <a:gd name="connsiteX10" fmla="*/ 38100 w 38100"/>
                <a:gd name="connsiteY10" fmla="*/ 0 h 60007"/>
                <a:gd name="connsiteX11" fmla="*/ 38100 w 38100"/>
                <a:gd name="connsiteY11" fmla="*/ 60007 h 60007"/>
                <a:gd name="connsiteX12" fmla="*/ 31718 w 38100"/>
                <a:gd name="connsiteY12" fmla="*/ 60007 h 60007"/>
                <a:gd name="connsiteX13" fmla="*/ 31718 w 38100"/>
                <a:gd name="connsiteY13" fmla="*/ 1171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60007">
                  <a:moveTo>
                    <a:pt x="31718" y="11716"/>
                  </a:moveTo>
                  <a:lnTo>
                    <a:pt x="22193" y="59912"/>
                  </a:lnTo>
                  <a:lnTo>
                    <a:pt x="15716" y="59912"/>
                  </a:lnTo>
                  <a:lnTo>
                    <a:pt x="5811" y="12192"/>
                  </a:lnTo>
                  <a:lnTo>
                    <a:pt x="581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9335" y="0"/>
                  </a:lnTo>
                  <a:lnTo>
                    <a:pt x="19241" y="47911"/>
                  </a:lnTo>
                  <a:lnTo>
                    <a:pt x="28766" y="0"/>
                  </a:lnTo>
                  <a:lnTo>
                    <a:pt x="38100" y="0"/>
                  </a:lnTo>
                  <a:lnTo>
                    <a:pt x="38100" y="60007"/>
                  </a:lnTo>
                  <a:lnTo>
                    <a:pt x="31718" y="60007"/>
                  </a:lnTo>
                  <a:lnTo>
                    <a:pt x="31718" y="1171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8" name="Forme libre : forme 1607">
              <a:extLst>
                <a:ext uri="{FF2B5EF4-FFF2-40B4-BE49-F238E27FC236}">
                  <a16:creationId xmlns:a16="http://schemas.microsoft.com/office/drawing/2014/main" id="{D6EEACA5-8915-7658-C5D4-49721F552269}"/>
                </a:ext>
              </a:extLst>
            </p:cNvPr>
            <p:cNvSpPr/>
            <p:nvPr/>
          </p:nvSpPr>
          <p:spPr>
            <a:xfrm>
              <a:off x="17469909" y="5474405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7 h 60007"/>
                <a:gd name="connsiteX7" fmla="*/ 0 w 24670"/>
                <a:gd name="connsiteY7" fmla="*/ 60007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9" name="Forme libre : forme 1608">
              <a:extLst>
                <a:ext uri="{FF2B5EF4-FFF2-40B4-BE49-F238E27FC236}">
                  <a16:creationId xmlns:a16="http://schemas.microsoft.com/office/drawing/2014/main" id="{BFA863FD-7D18-8467-44D8-5AC5161D7E67}"/>
                </a:ext>
              </a:extLst>
            </p:cNvPr>
            <p:cNvSpPr/>
            <p:nvPr/>
          </p:nvSpPr>
          <p:spPr>
            <a:xfrm>
              <a:off x="17499809" y="5474405"/>
              <a:ext cx="29220" cy="61158"/>
            </a:xfrm>
            <a:custGeom>
              <a:avLst/>
              <a:gdLst>
                <a:gd name="connsiteX0" fmla="*/ 17622 w 28670"/>
                <a:gd name="connsiteY0" fmla="*/ 60007 h 60007"/>
                <a:gd name="connsiteX1" fmla="*/ 11049 w 28670"/>
                <a:gd name="connsiteY1" fmla="*/ 60007 h 60007"/>
                <a:gd name="connsiteX2" fmla="*/ 11049 w 28670"/>
                <a:gd name="connsiteY2" fmla="*/ 6096 h 60007"/>
                <a:gd name="connsiteX3" fmla="*/ 0 w 28670"/>
                <a:gd name="connsiteY3" fmla="*/ 6096 h 60007"/>
                <a:gd name="connsiteX4" fmla="*/ 0 w 28670"/>
                <a:gd name="connsiteY4" fmla="*/ 0 h 60007"/>
                <a:gd name="connsiteX5" fmla="*/ 28670 w 28670"/>
                <a:gd name="connsiteY5" fmla="*/ 0 h 60007"/>
                <a:gd name="connsiteX6" fmla="*/ 28670 w 28670"/>
                <a:gd name="connsiteY6" fmla="*/ 6096 h 60007"/>
                <a:gd name="connsiteX7" fmla="*/ 17622 w 28670"/>
                <a:gd name="connsiteY7" fmla="*/ 6096 h 60007"/>
                <a:gd name="connsiteX8" fmla="*/ 17622 w 28670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" h="60007">
                  <a:moveTo>
                    <a:pt x="17622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670" y="0"/>
                  </a:lnTo>
                  <a:lnTo>
                    <a:pt x="28670" y="6096"/>
                  </a:lnTo>
                  <a:lnTo>
                    <a:pt x="17622" y="6096"/>
                  </a:lnTo>
                  <a:lnTo>
                    <a:pt x="17622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0" name="Forme libre : forme 1609">
              <a:extLst>
                <a:ext uri="{FF2B5EF4-FFF2-40B4-BE49-F238E27FC236}">
                  <a16:creationId xmlns:a16="http://schemas.microsoft.com/office/drawing/2014/main" id="{826C5383-11A4-E377-AF78-359C24B111AA}"/>
                </a:ext>
              </a:extLst>
            </p:cNvPr>
            <p:cNvSpPr/>
            <p:nvPr/>
          </p:nvSpPr>
          <p:spPr>
            <a:xfrm>
              <a:off x="17532136" y="5474405"/>
              <a:ext cx="29317" cy="61158"/>
            </a:xfrm>
            <a:custGeom>
              <a:avLst/>
              <a:gdLst>
                <a:gd name="connsiteX0" fmla="*/ 17621 w 28765"/>
                <a:gd name="connsiteY0" fmla="*/ 60007 h 60007"/>
                <a:gd name="connsiteX1" fmla="*/ 11049 w 28765"/>
                <a:gd name="connsiteY1" fmla="*/ 60007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6 w 28765"/>
                <a:gd name="connsiteY7" fmla="*/ 6096 h 60007"/>
                <a:gd name="connsiteX8" fmla="*/ 17716 w 28765"/>
                <a:gd name="connsiteY8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7"/>
                  </a:moveTo>
                  <a:lnTo>
                    <a:pt x="11049" y="60007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6" y="6096"/>
                  </a:lnTo>
                  <a:lnTo>
                    <a:pt x="17716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1" name="Forme libre : forme 1610">
              <a:extLst>
                <a:ext uri="{FF2B5EF4-FFF2-40B4-BE49-F238E27FC236}">
                  <a16:creationId xmlns:a16="http://schemas.microsoft.com/office/drawing/2014/main" id="{046B52F6-2BF8-2451-602F-C994E96668D6}"/>
                </a:ext>
              </a:extLst>
            </p:cNvPr>
            <p:cNvSpPr/>
            <p:nvPr/>
          </p:nvSpPr>
          <p:spPr>
            <a:xfrm>
              <a:off x="17561842" y="5474405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2" name="Forme libre : forme 1611">
              <a:extLst>
                <a:ext uri="{FF2B5EF4-FFF2-40B4-BE49-F238E27FC236}">
                  <a16:creationId xmlns:a16="http://schemas.microsoft.com/office/drawing/2014/main" id="{933516A0-0BBD-0E64-92DF-36DF9D39D150}"/>
                </a:ext>
              </a:extLst>
            </p:cNvPr>
            <p:cNvSpPr/>
            <p:nvPr/>
          </p:nvSpPr>
          <p:spPr>
            <a:xfrm>
              <a:off x="17600382" y="5474405"/>
              <a:ext cx="27958" cy="61158"/>
            </a:xfrm>
            <a:custGeom>
              <a:avLst/>
              <a:gdLst>
                <a:gd name="connsiteX0" fmla="*/ 27242 w 27432"/>
                <a:gd name="connsiteY0" fmla="*/ 53912 h 60007"/>
                <a:gd name="connsiteX1" fmla="*/ 27242 w 27432"/>
                <a:gd name="connsiteY1" fmla="*/ 60007 h 60007"/>
                <a:gd name="connsiteX2" fmla="*/ 0 w 27432"/>
                <a:gd name="connsiteY2" fmla="*/ 60007 h 60007"/>
                <a:gd name="connsiteX3" fmla="*/ 0 w 27432"/>
                <a:gd name="connsiteY3" fmla="*/ 54007 h 60007"/>
                <a:gd name="connsiteX4" fmla="*/ 20574 w 27432"/>
                <a:gd name="connsiteY4" fmla="*/ 6096 h 60007"/>
                <a:gd name="connsiteX5" fmla="*/ 953 w 27432"/>
                <a:gd name="connsiteY5" fmla="*/ 6096 h 60007"/>
                <a:gd name="connsiteX6" fmla="*/ 953 w 27432"/>
                <a:gd name="connsiteY6" fmla="*/ 0 h 60007"/>
                <a:gd name="connsiteX7" fmla="*/ 27432 w 27432"/>
                <a:gd name="connsiteY7" fmla="*/ 0 h 60007"/>
                <a:gd name="connsiteX8" fmla="*/ 27432 w 27432"/>
                <a:gd name="connsiteY8" fmla="*/ 6001 h 60007"/>
                <a:gd name="connsiteX9" fmla="*/ 6763 w 27432"/>
                <a:gd name="connsiteY9" fmla="*/ 53912 h 60007"/>
                <a:gd name="connsiteX10" fmla="*/ 27242 w 27432"/>
                <a:gd name="connsiteY10" fmla="*/ 53912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32" h="60007">
                  <a:moveTo>
                    <a:pt x="27242" y="53912"/>
                  </a:moveTo>
                  <a:lnTo>
                    <a:pt x="27242" y="60007"/>
                  </a:lnTo>
                  <a:lnTo>
                    <a:pt x="0" y="60007"/>
                  </a:lnTo>
                  <a:lnTo>
                    <a:pt x="0" y="54007"/>
                  </a:lnTo>
                  <a:lnTo>
                    <a:pt x="20574" y="6096"/>
                  </a:lnTo>
                  <a:lnTo>
                    <a:pt x="953" y="6096"/>
                  </a:lnTo>
                  <a:lnTo>
                    <a:pt x="953" y="0"/>
                  </a:lnTo>
                  <a:lnTo>
                    <a:pt x="27432" y="0"/>
                  </a:lnTo>
                  <a:lnTo>
                    <a:pt x="27432" y="6001"/>
                  </a:lnTo>
                  <a:lnTo>
                    <a:pt x="6763" y="53912"/>
                  </a:lnTo>
                  <a:lnTo>
                    <a:pt x="27242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3" name="Forme libre : forme 1612">
              <a:extLst>
                <a:ext uri="{FF2B5EF4-FFF2-40B4-BE49-F238E27FC236}">
                  <a16:creationId xmlns:a16="http://schemas.microsoft.com/office/drawing/2014/main" id="{C6FE6D39-5C2C-F578-107F-C54C2E196229}"/>
                </a:ext>
              </a:extLst>
            </p:cNvPr>
            <p:cNvSpPr/>
            <p:nvPr/>
          </p:nvSpPr>
          <p:spPr>
            <a:xfrm>
              <a:off x="17319633" y="5570901"/>
              <a:ext cx="27667" cy="62323"/>
            </a:xfrm>
            <a:custGeom>
              <a:avLst/>
              <a:gdLst>
                <a:gd name="connsiteX0" fmla="*/ 13525 w 27146"/>
                <a:gd name="connsiteY0" fmla="*/ 0 h 61150"/>
                <a:gd name="connsiteX1" fmla="*/ 23717 w 27146"/>
                <a:gd name="connsiteY1" fmla="*/ 4001 h 61150"/>
                <a:gd name="connsiteX2" fmla="*/ 27146 w 27146"/>
                <a:gd name="connsiteY2" fmla="*/ 15050 h 61150"/>
                <a:gd name="connsiteX3" fmla="*/ 27146 w 27146"/>
                <a:gd name="connsiteY3" fmla="*/ 20479 h 61150"/>
                <a:gd name="connsiteX4" fmla="*/ 20764 w 27146"/>
                <a:gd name="connsiteY4" fmla="*/ 20479 h 61150"/>
                <a:gd name="connsiteX5" fmla="*/ 20764 w 27146"/>
                <a:gd name="connsiteY5" fmla="*/ 14764 h 61150"/>
                <a:gd name="connsiteX6" fmla="*/ 13716 w 27146"/>
                <a:gd name="connsiteY6" fmla="*/ 6096 h 61150"/>
                <a:gd name="connsiteX7" fmla="*/ 6668 w 27146"/>
                <a:gd name="connsiteY7" fmla="*/ 14764 h 61150"/>
                <a:gd name="connsiteX8" fmla="*/ 6668 w 27146"/>
                <a:gd name="connsiteY8" fmla="*/ 46482 h 61150"/>
                <a:gd name="connsiteX9" fmla="*/ 13716 w 27146"/>
                <a:gd name="connsiteY9" fmla="*/ 55150 h 61150"/>
                <a:gd name="connsiteX10" fmla="*/ 20764 w 27146"/>
                <a:gd name="connsiteY10" fmla="*/ 46482 h 61150"/>
                <a:gd name="connsiteX11" fmla="*/ 20764 w 27146"/>
                <a:gd name="connsiteY11" fmla="*/ 38671 h 61150"/>
                <a:gd name="connsiteX12" fmla="*/ 27146 w 27146"/>
                <a:gd name="connsiteY12" fmla="*/ 38671 h 61150"/>
                <a:gd name="connsiteX13" fmla="*/ 27146 w 27146"/>
                <a:gd name="connsiteY13" fmla="*/ 46101 h 61150"/>
                <a:gd name="connsiteX14" fmla="*/ 23717 w 27146"/>
                <a:gd name="connsiteY14" fmla="*/ 57150 h 61150"/>
                <a:gd name="connsiteX15" fmla="*/ 13525 w 27146"/>
                <a:gd name="connsiteY15" fmla="*/ 61151 h 61150"/>
                <a:gd name="connsiteX16" fmla="*/ 3429 w 27146"/>
                <a:gd name="connsiteY16" fmla="*/ 57150 h 61150"/>
                <a:gd name="connsiteX17" fmla="*/ 0 w 27146"/>
                <a:gd name="connsiteY17" fmla="*/ 46101 h 61150"/>
                <a:gd name="connsiteX18" fmla="*/ 0 w 27146"/>
                <a:gd name="connsiteY18" fmla="*/ 15050 h 61150"/>
                <a:gd name="connsiteX19" fmla="*/ 3429 w 27146"/>
                <a:gd name="connsiteY19" fmla="*/ 4001 h 61150"/>
                <a:gd name="connsiteX20" fmla="*/ 13525 w 27146"/>
                <a:gd name="connsiteY20" fmla="*/ 0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146" h="61150">
                  <a:moveTo>
                    <a:pt x="13525" y="0"/>
                  </a:moveTo>
                  <a:cubicBezTo>
                    <a:pt x="18002" y="0"/>
                    <a:pt x="21431" y="1334"/>
                    <a:pt x="23717" y="4001"/>
                  </a:cubicBezTo>
                  <a:cubicBezTo>
                    <a:pt x="26003" y="6668"/>
                    <a:pt x="27146" y="10383"/>
                    <a:pt x="27146" y="15050"/>
                  </a:cubicBezTo>
                  <a:lnTo>
                    <a:pt x="27146" y="20479"/>
                  </a:lnTo>
                  <a:lnTo>
                    <a:pt x="20764" y="20479"/>
                  </a:lnTo>
                  <a:lnTo>
                    <a:pt x="20764" y="14764"/>
                  </a:lnTo>
                  <a:cubicBezTo>
                    <a:pt x="20764" y="8954"/>
                    <a:pt x="18383" y="6096"/>
                    <a:pt x="13716" y="6096"/>
                  </a:cubicBezTo>
                  <a:cubicBezTo>
                    <a:pt x="9049" y="6096"/>
                    <a:pt x="6668" y="8954"/>
                    <a:pt x="6668" y="14764"/>
                  </a:cubicBezTo>
                  <a:lnTo>
                    <a:pt x="6668" y="46482"/>
                  </a:lnTo>
                  <a:cubicBezTo>
                    <a:pt x="6668" y="52292"/>
                    <a:pt x="9049" y="55150"/>
                    <a:pt x="13716" y="55150"/>
                  </a:cubicBezTo>
                  <a:cubicBezTo>
                    <a:pt x="18383" y="55150"/>
                    <a:pt x="20764" y="52292"/>
                    <a:pt x="20764" y="46482"/>
                  </a:cubicBezTo>
                  <a:lnTo>
                    <a:pt x="20764" y="38671"/>
                  </a:lnTo>
                  <a:lnTo>
                    <a:pt x="27146" y="38671"/>
                  </a:lnTo>
                  <a:lnTo>
                    <a:pt x="27146" y="46101"/>
                  </a:lnTo>
                  <a:cubicBezTo>
                    <a:pt x="27146" y="50768"/>
                    <a:pt x="26003" y="54483"/>
                    <a:pt x="23717" y="57150"/>
                  </a:cubicBezTo>
                  <a:cubicBezTo>
                    <a:pt x="21431" y="59817"/>
                    <a:pt x="18098" y="61151"/>
                    <a:pt x="13525" y="61151"/>
                  </a:cubicBezTo>
                  <a:cubicBezTo>
                    <a:pt x="9049" y="61151"/>
                    <a:pt x="5715" y="59817"/>
                    <a:pt x="3429" y="57150"/>
                  </a:cubicBezTo>
                  <a:cubicBezTo>
                    <a:pt x="1143" y="54483"/>
                    <a:pt x="0" y="50768"/>
                    <a:pt x="0" y="46101"/>
                  </a:cubicBez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049" y="0"/>
                    <a:pt x="13525" y="0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4" name="Forme libre : forme 1613">
              <a:extLst>
                <a:ext uri="{FF2B5EF4-FFF2-40B4-BE49-F238E27FC236}">
                  <a16:creationId xmlns:a16="http://schemas.microsoft.com/office/drawing/2014/main" id="{6BEFB486-C8BA-6970-2F04-946C79B49246}"/>
                </a:ext>
              </a:extLst>
            </p:cNvPr>
            <p:cNvSpPr/>
            <p:nvPr/>
          </p:nvSpPr>
          <p:spPr>
            <a:xfrm>
              <a:off x="17354289" y="5571483"/>
              <a:ext cx="24269" cy="61158"/>
            </a:xfrm>
            <a:custGeom>
              <a:avLst/>
              <a:gdLst>
                <a:gd name="connsiteX0" fmla="*/ 23813 w 23812"/>
                <a:gd name="connsiteY0" fmla="*/ 60007 h 60007"/>
                <a:gd name="connsiteX1" fmla="*/ 0 w 23812"/>
                <a:gd name="connsiteY1" fmla="*/ 60007 h 60007"/>
                <a:gd name="connsiteX2" fmla="*/ 0 w 23812"/>
                <a:gd name="connsiteY2" fmla="*/ 0 h 60007"/>
                <a:gd name="connsiteX3" fmla="*/ 6668 w 23812"/>
                <a:gd name="connsiteY3" fmla="*/ 0 h 60007"/>
                <a:gd name="connsiteX4" fmla="*/ 6668 w 23812"/>
                <a:gd name="connsiteY4" fmla="*/ 53912 h 60007"/>
                <a:gd name="connsiteX5" fmla="*/ 23813 w 23812"/>
                <a:gd name="connsiteY5" fmla="*/ 53912 h 60007"/>
                <a:gd name="connsiteX6" fmla="*/ 23813 w 23812"/>
                <a:gd name="connsiteY6" fmla="*/ 60007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60007">
                  <a:moveTo>
                    <a:pt x="23813" y="60007"/>
                  </a:moveTo>
                  <a:lnTo>
                    <a:pt x="0" y="60007"/>
                  </a:lnTo>
                  <a:lnTo>
                    <a:pt x="0" y="0"/>
                  </a:lnTo>
                  <a:lnTo>
                    <a:pt x="6668" y="0"/>
                  </a:lnTo>
                  <a:lnTo>
                    <a:pt x="6668" y="53912"/>
                  </a:lnTo>
                  <a:lnTo>
                    <a:pt x="23813" y="53912"/>
                  </a:lnTo>
                  <a:lnTo>
                    <a:pt x="23813" y="60007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5" name="Forme libre : forme 1614">
              <a:extLst>
                <a:ext uri="{FF2B5EF4-FFF2-40B4-BE49-F238E27FC236}">
                  <a16:creationId xmlns:a16="http://schemas.microsoft.com/office/drawing/2014/main" id="{EE540F95-400B-ABBF-21EF-EB2A4CA6E41E}"/>
                </a:ext>
              </a:extLst>
            </p:cNvPr>
            <p:cNvSpPr/>
            <p:nvPr/>
          </p:nvSpPr>
          <p:spPr>
            <a:xfrm>
              <a:off x="17382928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8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4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8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4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6" name="Forme libre : forme 1615">
              <a:extLst>
                <a:ext uri="{FF2B5EF4-FFF2-40B4-BE49-F238E27FC236}">
                  <a16:creationId xmlns:a16="http://schemas.microsoft.com/office/drawing/2014/main" id="{ED7E838A-2D1C-313F-BEF4-558BB334F8E0}"/>
                </a:ext>
              </a:extLst>
            </p:cNvPr>
            <p:cNvSpPr/>
            <p:nvPr/>
          </p:nvSpPr>
          <p:spPr>
            <a:xfrm>
              <a:off x="17422342" y="5571483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6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5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7 h 60007"/>
                <a:gd name="connsiteX9" fmla="*/ 21336 w 28098"/>
                <a:gd name="connsiteY9" fmla="*/ 60007 h 60007"/>
                <a:gd name="connsiteX10" fmla="*/ 20193 w 28098"/>
                <a:gd name="connsiteY10" fmla="*/ 52674 h 60007"/>
                <a:gd name="connsiteX11" fmla="*/ 20193 w 28098"/>
                <a:gd name="connsiteY11" fmla="*/ 43244 h 60007"/>
                <a:gd name="connsiteX12" fmla="*/ 18002 w 28098"/>
                <a:gd name="connsiteY12" fmla="*/ 36386 h 60007"/>
                <a:gd name="connsiteX13" fmla="*/ 11430 w 28098"/>
                <a:gd name="connsiteY13" fmla="*/ 34386 h 60007"/>
                <a:gd name="connsiteX14" fmla="*/ 6668 w 28098"/>
                <a:gd name="connsiteY14" fmla="*/ 34386 h 60007"/>
                <a:gd name="connsiteX15" fmla="*/ 6668 w 28098"/>
                <a:gd name="connsiteY15" fmla="*/ 60007 h 60007"/>
                <a:gd name="connsiteX16" fmla="*/ 0 w 28098"/>
                <a:gd name="connsiteY16" fmla="*/ 60007 h 60007"/>
                <a:gd name="connsiteX17" fmla="*/ 0 w 28098"/>
                <a:gd name="connsiteY17" fmla="*/ 0 h 60007"/>
                <a:gd name="connsiteX18" fmla="*/ 6762 w 28098"/>
                <a:gd name="connsiteY18" fmla="*/ 28290 h 60007"/>
                <a:gd name="connsiteX19" fmla="*/ 11716 w 28098"/>
                <a:gd name="connsiteY19" fmla="*/ 28290 h 60007"/>
                <a:gd name="connsiteX20" fmla="*/ 18097 w 28098"/>
                <a:gd name="connsiteY20" fmla="*/ 26480 h 60007"/>
                <a:gd name="connsiteX21" fmla="*/ 20193 w 28098"/>
                <a:gd name="connsiteY21" fmla="*/ 20098 h 60007"/>
                <a:gd name="connsiteX22" fmla="*/ 20193 w 28098"/>
                <a:gd name="connsiteY22" fmla="*/ 14383 h 60007"/>
                <a:gd name="connsiteX23" fmla="*/ 13240 w 28098"/>
                <a:gd name="connsiteY23" fmla="*/ 6191 h 60007"/>
                <a:gd name="connsiteX24" fmla="*/ 6762 w 28098"/>
                <a:gd name="connsiteY24" fmla="*/ 6191 h 60007"/>
                <a:gd name="connsiteX25" fmla="*/ 6762 w 28098"/>
                <a:gd name="connsiteY25" fmla="*/ 2829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6" y="3429"/>
                  </a:cubicBezTo>
                  <a:cubicBezTo>
                    <a:pt x="25622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5" y="30956"/>
                  </a:cubicBezTo>
                  <a:cubicBezTo>
                    <a:pt x="24384" y="32481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4"/>
                    <a:pt x="28099" y="60007"/>
                  </a:cubicBezTo>
                  <a:lnTo>
                    <a:pt x="21336" y="60007"/>
                  </a:lnTo>
                  <a:cubicBezTo>
                    <a:pt x="20574" y="58388"/>
                    <a:pt x="20193" y="55912"/>
                    <a:pt x="20193" y="52674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6"/>
                  </a:cubicBezTo>
                  <a:cubicBezTo>
                    <a:pt x="16573" y="35052"/>
                    <a:pt x="14383" y="34386"/>
                    <a:pt x="11430" y="34386"/>
                  </a:cubicBezTo>
                  <a:lnTo>
                    <a:pt x="6668" y="34386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close/>
                  <a:moveTo>
                    <a:pt x="6762" y="28290"/>
                  </a:moveTo>
                  <a:lnTo>
                    <a:pt x="11716" y="28290"/>
                  </a:lnTo>
                  <a:cubicBezTo>
                    <a:pt x="14573" y="28290"/>
                    <a:pt x="16669" y="27718"/>
                    <a:pt x="18097" y="26480"/>
                  </a:cubicBezTo>
                  <a:cubicBezTo>
                    <a:pt x="19526" y="25241"/>
                    <a:pt x="20193" y="23146"/>
                    <a:pt x="20193" y="20098"/>
                  </a:cubicBezTo>
                  <a:lnTo>
                    <a:pt x="20193" y="14383"/>
                  </a:lnTo>
                  <a:cubicBezTo>
                    <a:pt x="20193" y="8858"/>
                    <a:pt x="17907" y="6191"/>
                    <a:pt x="13240" y="6191"/>
                  </a:cubicBezTo>
                  <a:lnTo>
                    <a:pt x="6762" y="6191"/>
                  </a:lnTo>
                  <a:lnTo>
                    <a:pt x="6762" y="2829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7" name="Forme libre : forme 1616">
              <a:extLst>
                <a:ext uri="{FF2B5EF4-FFF2-40B4-BE49-F238E27FC236}">
                  <a16:creationId xmlns:a16="http://schemas.microsoft.com/office/drawing/2014/main" id="{E214DFEE-B0DA-4CED-D48E-890B48B8160F}"/>
                </a:ext>
              </a:extLst>
            </p:cNvPr>
            <p:cNvSpPr/>
            <p:nvPr/>
          </p:nvSpPr>
          <p:spPr>
            <a:xfrm>
              <a:off x="17455930" y="5571483"/>
              <a:ext cx="33395" cy="61158"/>
            </a:xfrm>
            <a:custGeom>
              <a:avLst/>
              <a:gdLst>
                <a:gd name="connsiteX0" fmla="*/ 23622 w 32766"/>
                <a:gd name="connsiteY0" fmla="*/ 47911 h 60007"/>
                <a:gd name="connsiteX1" fmla="*/ 8477 w 32766"/>
                <a:gd name="connsiteY1" fmla="*/ 47911 h 60007"/>
                <a:gd name="connsiteX2" fmla="*/ 6191 w 32766"/>
                <a:gd name="connsiteY2" fmla="*/ 60007 h 60007"/>
                <a:gd name="connsiteX3" fmla="*/ 0 w 32766"/>
                <a:gd name="connsiteY3" fmla="*/ 60007 h 60007"/>
                <a:gd name="connsiteX4" fmla="*/ 11525 w 32766"/>
                <a:gd name="connsiteY4" fmla="*/ 0 h 60007"/>
                <a:gd name="connsiteX5" fmla="*/ 21241 w 32766"/>
                <a:gd name="connsiteY5" fmla="*/ 0 h 60007"/>
                <a:gd name="connsiteX6" fmla="*/ 32766 w 32766"/>
                <a:gd name="connsiteY6" fmla="*/ 60007 h 60007"/>
                <a:gd name="connsiteX7" fmla="*/ 26099 w 32766"/>
                <a:gd name="connsiteY7" fmla="*/ 60007 h 60007"/>
                <a:gd name="connsiteX8" fmla="*/ 23622 w 32766"/>
                <a:gd name="connsiteY8" fmla="*/ 47911 h 60007"/>
                <a:gd name="connsiteX9" fmla="*/ 15907 w 32766"/>
                <a:gd name="connsiteY9" fmla="*/ 7620 h 60007"/>
                <a:gd name="connsiteX10" fmla="*/ 9335 w 32766"/>
                <a:gd name="connsiteY10" fmla="*/ 42291 h 60007"/>
                <a:gd name="connsiteX11" fmla="*/ 22670 w 32766"/>
                <a:gd name="connsiteY11" fmla="*/ 42291 h 60007"/>
                <a:gd name="connsiteX12" fmla="*/ 15907 w 32766"/>
                <a:gd name="connsiteY12" fmla="*/ 762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6" h="60007">
                  <a:moveTo>
                    <a:pt x="23622" y="47911"/>
                  </a:moveTo>
                  <a:lnTo>
                    <a:pt x="8477" y="47911"/>
                  </a:lnTo>
                  <a:lnTo>
                    <a:pt x="6191" y="60007"/>
                  </a:lnTo>
                  <a:lnTo>
                    <a:pt x="0" y="60007"/>
                  </a:lnTo>
                  <a:lnTo>
                    <a:pt x="11525" y="0"/>
                  </a:lnTo>
                  <a:lnTo>
                    <a:pt x="21241" y="0"/>
                  </a:lnTo>
                  <a:lnTo>
                    <a:pt x="32766" y="60007"/>
                  </a:lnTo>
                  <a:lnTo>
                    <a:pt x="26099" y="60007"/>
                  </a:lnTo>
                  <a:lnTo>
                    <a:pt x="23622" y="47911"/>
                  </a:lnTo>
                  <a:close/>
                  <a:moveTo>
                    <a:pt x="15907" y="7620"/>
                  </a:moveTo>
                  <a:lnTo>
                    <a:pt x="9335" y="42291"/>
                  </a:lnTo>
                  <a:lnTo>
                    <a:pt x="22670" y="42291"/>
                  </a:lnTo>
                  <a:lnTo>
                    <a:pt x="15907" y="762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8" name="Forme libre : forme 1617">
              <a:extLst>
                <a:ext uri="{FF2B5EF4-FFF2-40B4-BE49-F238E27FC236}">
                  <a16:creationId xmlns:a16="http://schemas.microsoft.com/office/drawing/2014/main" id="{829897A2-A17A-23A3-CFBF-77CD303C0754}"/>
                </a:ext>
              </a:extLst>
            </p:cNvPr>
            <p:cNvSpPr/>
            <p:nvPr/>
          </p:nvSpPr>
          <p:spPr>
            <a:xfrm>
              <a:off x="17495441" y="5571580"/>
              <a:ext cx="24269" cy="61158"/>
            </a:xfrm>
            <a:custGeom>
              <a:avLst/>
              <a:gdLst>
                <a:gd name="connsiteX0" fmla="*/ 6668 w 23812"/>
                <a:gd name="connsiteY0" fmla="*/ 27908 h 60007"/>
                <a:gd name="connsiteX1" fmla="*/ 20479 w 23812"/>
                <a:gd name="connsiteY1" fmla="*/ 27908 h 60007"/>
                <a:gd name="connsiteX2" fmla="*/ 20479 w 23812"/>
                <a:gd name="connsiteY2" fmla="*/ 34004 h 60007"/>
                <a:gd name="connsiteX3" fmla="*/ 6668 w 23812"/>
                <a:gd name="connsiteY3" fmla="*/ 34004 h 60007"/>
                <a:gd name="connsiteX4" fmla="*/ 6668 w 23812"/>
                <a:gd name="connsiteY4" fmla="*/ 60007 h 60007"/>
                <a:gd name="connsiteX5" fmla="*/ 0 w 23812"/>
                <a:gd name="connsiteY5" fmla="*/ 60007 h 60007"/>
                <a:gd name="connsiteX6" fmla="*/ 0 w 23812"/>
                <a:gd name="connsiteY6" fmla="*/ 0 h 60007"/>
                <a:gd name="connsiteX7" fmla="*/ 23813 w 23812"/>
                <a:gd name="connsiteY7" fmla="*/ 0 h 60007"/>
                <a:gd name="connsiteX8" fmla="*/ 23813 w 23812"/>
                <a:gd name="connsiteY8" fmla="*/ 6096 h 60007"/>
                <a:gd name="connsiteX9" fmla="*/ 6668 w 23812"/>
                <a:gd name="connsiteY9" fmla="*/ 6096 h 60007"/>
                <a:gd name="connsiteX10" fmla="*/ 6668 w 23812"/>
                <a:gd name="connsiteY10" fmla="*/ 279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" h="60007">
                  <a:moveTo>
                    <a:pt x="6668" y="27908"/>
                  </a:moveTo>
                  <a:lnTo>
                    <a:pt x="20479" y="27908"/>
                  </a:lnTo>
                  <a:lnTo>
                    <a:pt x="20479" y="34004"/>
                  </a:lnTo>
                  <a:lnTo>
                    <a:pt x="6668" y="34004"/>
                  </a:lnTo>
                  <a:lnTo>
                    <a:pt x="6668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23813" y="0"/>
                  </a:lnTo>
                  <a:lnTo>
                    <a:pt x="23813" y="6096"/>
                  </a:lnTo>
                  <a:lnTo>
                    <a:pt x="6668" y="6096"/>
                  </a:lnTo>
                  <a:lnTo>
                    <a:pt x="6668" y="279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9" name="Forme libre : forme 1618">
              <a:extLst>
                <a:ext uri="{FF2B5EF4-FFF2-40B4-BE49-F238E27FC236}">
                  <a16:creationId xmlns:a16="http://schemas.microsoft.com/office/drawing/2014/main" id="{9F347CA7-5B20-277A-C1C2-5758B9C7464C}"/>
                </a:ext>
              </a:extLst>
            </p:cNvPr>
            <p:cNvSpPr/>
            <p:nvPr/>
          </p:nvSpPr>
          <p:spPr>
            <a:xfrm>
              <a:off x="17525438" y="5570901"/>
              <a:ext cx="28055" cy="62323"/>
            </a:xfrm>
            <a:custGeom>
              <a:avLst/>
              <a:gdLst>
                <a:gd name="connsiteX0" fmla="*/ 0 w 27527"/>
                <a:gd name="connsiteY0" fmla="*/ 46101 h 61150"/>
                <a:gd name="connsiteX1" fmla="*/ 0 w 27527"/>
                <a:gd name="connsiteY1" fmla="*/ 15050 h 61150"/>
                <a:gd name="connsiteX2" fmla="*/ 3429 w 27527"/>
                <a:gd name="connsiteY2" fmla="*/ 4001 h 61150"/>
                <a:gd name="connsiteX3" fmla="*/ 13716 w 27527"/>
                <a:gd name="connsiteY3" fmla="*/ 0 h 61150"/>
                <a:gd name="connsiteX4" fmla="*/ 24003 w 27527"/>
                <a:gd name="connsiteY4" fmla="*/ 4001 h 61150"/>
                <a:gd name="connsiteX5" fmla="*/ 27527 w 27527"/>
                <a:gd name="connsiteY5" fmla="*/ 15050 h 61150"/>
                <a:gd name="connsiteX6" fmla="*/ 27527 w 27527"/>
                <a:gd name="connsiteY6" fmla="*/ 46101 h 61150"/>
                <a:gd name="connsiteX7" fmla="*/ 24003 w 27527"/>
                <a:gd name="connsiteY7" fmla="*/ 57150 h 61150"/>
                <a:gd name="connsiteX8" fmla="*/ 13716 w 27527"/>
                <a:gd name="connsiteY8" fmla="*/ 61151 h 61150"/>
                <a:gd name="connsiteX9" fmla="*/ 3524 w 27527"/>
                <a:gd name="connsiteY9" fmla="*/ 57150 h 61150"/>
                <a:gd name="connsiteX10" fmla="*/ 0 w 27527"/>
                <a:gd name="connsiteY10" fmla="*/ 46101 h 61150"/>
                <a:gd name="connsiteX11" fmla="*/ 6668 w 27527"/>
                <a:gd name="connsiteY11" fmla="*/ 14764 h 61150"/>
                <a:gd name="connsiteX12" fmla="*/ 6668 w 27527"/>
                <a:gd name="connsiteY12" fmla="*/ 46482 h 61150"/>
                <a:gd name="connsiteX13" fmla="*/ 13811 w 27527"/>
                <a:gd name="connsiteY13" fmla="*/ 55150 h 61150"/>
                <a:gd name="connsiteX14" fmla="*/ 20955 w 27527"/>
                <a:gd name="connsiteY14" fmla="*/ 46482 h 61150"/>
                <a:gd name="connsiteX15" fmla="*/ 20955 w 27527"/>
                <a:gd name="connsiteY15" fmla="*/ 14764 h 61150"/>
                <a:gd name="connsiteX16" fmla="*/ 13811 w 27527"/>
                <a:gd name="connsiteY16" fmla="*/ 6096 h 61150"/>
                <a:gd name="connsiteX17" fmla="*/ 6668 w 27527"/>
                <a:gd name="connsiteY17" fmla="*/ 14764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7" h="61150">
                  <a:moveTo>
                    <a:pt x="0" y="46101"/>
                  </a:moveTo>
                  <a:lnTo>
                    <a:pt x="0" y="15050"/>
                  </a:lnTo>
                  <a:cubicBezTo>
                    <a:pt x="0" y="10383"/>
                    <a:pt x="1143" y="6668"/>
                    <a:pt x="3429" y="4001"/>
                  </a:cubicBezTo>
                  <a:cubicBezTo>
                    <a:pt x="5715" y="1334"/>
                    <a:pt x="9144" y="0"/>
                    <a:pt x="13716" y="0"/>
                  </a:cubicBezTo>
                  <a:cubicBezTo>
                    <a:pt x="18288" y="0"/>
                    <a:pt x="21622" y="1334"/>
                    <a:pt x="24003" y="4001"/>
                  </a:cubicBezTo>
                  <a:cubicBezTo>
                    <a:pt x="26384" y="6668"/>
                    <a:pt x="27527" y="10383"/>
                    <a:pt x="27527" y="15050"/>
                  </a:cubicBezTo>
                  <a:lnTo>
                    <a:pt x="27527" y="46101"/>
                  </a:lnTo>
                  <a:cubicBezTo>
                    <a:pt x="27527" y="50768"/>
                    <a:pt x="26384" y="54483"/>
                    <a:pt x="24003" y="57150"/>
                  </a:cubicBezTo>
                  <a:cubicBezTo>
                    <a:pt x="21622" y="59817"/>
                    <a:pt x="18192" y="61151"/>
                    <a:pt x="13716" y="61151"/>
                  </a:cubicBezTo>
                  <a:cubicBezTo>
                    <a:pt x="9239" y="61151"/>
                    <a:pt x="5810" y="59817"/>
                    <a:pt x="3524" y="57150"/>
                  </a:cubicBezTo>
                  <a:cubicBezTo>
                    <a:pt x="1238" y="54483"/>
                    <a:pt x="0" y="50768"/>
                    <a:pt x="0" y="46101"/>
                  </a:cubicBezTo>
                  <a:close/>
                  <a:moveTo>
                    <a:pt x="6668" y="14764"/>
                  </a:moveTo>
                  <a:lnTo>
                    <a:pt x="6668" y="46482"/>
                  </a:lnTo>
                  <a:cubicBezTo>
                    <a:pt x="6668" y="52292"/>
                    <a:pt x="9049" y="55150"/>
                    <a:pt x="13811" y="55150"/>
                  </a:cubicBezTo>
                  <a:cubicBezTo>
                    <a:pt x="18574" y="55150"/>
                    <a:pt x="20955" y="52292"/>
                    <a:pt x="20955" y="46482"/>
                  </a:cubicBezTo>
                  <a:lnTo>
                    <a:pt x="20955" y="14764"/>
                  </a:lnTo>
                  <a:cubicBezTo>
                    <a:pt x="20955" y="8954"/>
                    <a:pt x="18574" y="6096"/>
                    <a:pt x="13811" y="6096"/>
                  </a:cubicBezTo>
                  <a:cubicBezTo>
                    <a:pt x="9049" y="6096"/>
                    <a:pt x="6668" y="8954"/>
                    <a:pt x="6668" y="14764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0" name="Forme libre : forme 1619">
              <a:extLst>
                <a:ext uri="{FF2B5EF4-FFF2-40B4-BE49-F238E27FC236}">
                  <a16:creationId xmlns:a16="http://schemas.microsoft.com/office/drawing/2014/main" id="{1C7227E5-4580-1369-9E16-3F1353AB16A1}"/>
                </a:ext>
              </a:extLst>
            </p:cNvPr>
            <p:cNvSpPr/>
            <p:nvPr/>
          </p:nvSpPr>
          <p:spPr>
            <a:xfrm>
              <a:off x="17560774" y="5571483"/>
              <a:ext cx="28831" cy="61158"/>
            </a:xfrm>
            <a:custGeom>
              <a:avLst/>
              <a:gdLst>
                <a:gd name="connsiteX0" fmla="*/ 6001 w 28288"/>
                <a:gd name="connsiteY0" fmla="*/ 11525 h 60007"/>
                <a:gd name="connsiteX1" fmla="*/ 6001 w 28288"/>
                <a:gd name="connsiteY1" fmla="*/ 60007 h 60007"/>
                <a:gd name="connsiteX2" fmla="*/ 0 w 28288"/>
                <a:gd name="connsiteY2" fmla="*/ 60007 h 60007"/>
                <a:gd name="connsiteX3" fmla="*/ 0 w 28288"/>
                <a:gd name="connsiteY3" fmla="*/ 0 h 60007"/>
                <a:gd name="connsiteX4" fmla="*/ 8477 w 28288"/>
                <a:gd name="connsiteY4" fmla="*/ 0 h 60007"/>
                <a:gd name="connsiteX5" fmla="*/ 22384 w 28288"/>
                <a:gd name="connsiteY5" fmla="*/ 43339 h 60007"/>
                <a:gd name="connsiteX6" fmla="*/ 22384 w 28288"/>
                <a:gd name="connsiteY6" fmla="*/ 0 h 60007"/>
                <a:gd name="connsiteX7" fmla="*/ 28289 w 28288"/>
                <a:gd name="connsiteY7" fmla="*/ 0 h 60007"/>
                <a:gd name="connsiteX8" fmla="*/ 28289 w 28288"/>
                <a:gd name="connsiteY8" fmla="*/ 60007 h 60007"/>
                <a:gd name="connsiteX9" fmla="*/ 21336 w 28288"/>
                <a:gd name="connsiteY9" fmla="*/ 60007 h 60007"/>
                <a:gd name="connsiteX10" fmla="*/ 6001 w 28288"/>
                <a:gd name="connsiteY10" fmla="*/ 1152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88" h="60007">
                  <a:moveTo>
                    <a:pt x="6001" y="11525"/>
                  </a:moveTo>
                  <a:lnTo>
                    <a:pt x="6001" y="60007"/>
                  </a:lnTo>
                  <a:lnTo>
                    <a:pt x="0" y="60007"/>
                  </a:lnTo>
                  <a:lnTo>
                    <a:pt x="0" y="0"/>
                  </a:lnTo>
                  <a:lnTo>
                    <a:pt x="8477" y="0"/>
                  </a:lnTo>
                  <a:lnTo>
                    <a:pt x="22384" y="43339"/>
                  </a:lnTo>
                  <a:lnTo>
                    <a:pt x="22384" y="0"/>
                  </a:lnTo>
                  <a:lnTo>
                    <a:pt x="28289" y="0"/>
                  </a:lnTo>
                  <a:lnTo>
                    <a:pt x="28289" y="60007"/>
                  </a:lnTo>
                  <a:lnTo>
                    <a:pt x="21336" y="60007"/>
                  </a:lnTo>
                  <a:lnTo>
                    <a:pt x="6001" y="1152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1" name="Forme libre : forme 1620">
              <a:extLst>
                <a:ext uri="{FF2B5EF4-FFF2-40B4-BE49-F238E27FC236}">
                  <a16:creationId xmlns:a16="http://schemas.microsoft.com/office/drawing/2014/main" id="{08B2CBCB-A465-2581-BE2E-05C37B15FFCA}"/>
                </a:ext>
              </a:extLst>
            </p:cNvPr>
            <p:cNvSpPr/>
            <p:nvPr/>
          </p:nvSpPr>
          <p:spPr>
            <a:xfrm>
              <a:off x="17597469" y="5571483"/>
              <a:ext cx="28346" cy="61255"/>
            </a:xfrm>
            <a:custGeom>
              <a:avLst/>
              <a:gdLst>
                <a:gd name="connsiteX0" fmla="*/ 0 w 27812"/>
                <a:gd name="connsiteY0" fmla="*/ 0 h 60102"/>
                <a:gd name="connsiteX1" fmla="*/ 14097 w 27812"/>
                <a:gd name="connsiteY1" fmla="*/ 0 h 60102"/>
                <a:gd name="connsiteX2" fmla="*/ 24384 w 27812"/>
                <a:gd name="connsiteY2" fmla="*/ 3906 h 60102"/>
                <a:gd name="connsiteX3" fmla="*/ 27813 w 27812"/>
                <a:gd name="connsiteY3" fmla="*/ 14954 h 60102"/>
                <a:gd name="connsiteX4" fmla="*/ 27813 w 27812"/>
                <a:gd name="connsiteY4" fmla="*/ 45244 h 60102"/>
                <a:gd name="connsiteX5" fmla="*/ 24384 w 27812"/>
                <a:gd name="connsiteY5" fmla="*/ 56198 h 60102"/>
                <a:gd name="connsiteX6" fmla="*/ 14097 w 27812"/>
                <a:gd name="connsiteY6" fmla="*/ 60103 h 60102"/>
                <a:gd name="connsiteX7" fmla="*/ 0 w 27812"/>
                <a:gd name="connsiteY7" fmla="*/ 60103 h 60102"/>
                <a:gd name="connsiteX8" fmla="*/ 0 w 27812"/>
                <a:gd name="connsiteY8" fmla="*/ 0 h 60102"/>
                <a:gd name="connsiteX9" fmla="*/ 6668 w 27812"/>
                <a:gd name="connsiteY9" fmla="*/ 53912 h 60102"/>
                <a:gd name="connsiteX10" fmla="*/ 14002 w 27812"/>
                <a:gd name="connsiteY10" fmla="*/ 53912 h 60102"/>
                <a:gd name="connsiteX11" fmla="*/ 21146 w 27812"/>
                <a:gd name="connsiteY11" fmla="*/ 45434 h 60102"/>
                <a:gd name="connsiteX12" fmla="*/ 21146 w 27812"/>
                <a:gd name="connsiteY12" fmla="*/ 14574 h 60102"/>
                <a:gd name="connsiteX13" fmla="*/ 13907 w 27812"/>
                <a:gd name="connsiteY13" fmla="*/ 6096 h 60102"/>
                <a:gd name="connsiteX14" fmla="*/ 6668 w 27812"/>
                <a:gd name="connsiteY14" fmla="*/ 6096 h 60102"/>
                <a:gd name="connsiteX15" fmla="*/ 6668 w 27812"/>
                <a:gd name="connsiteY15" fmla="*/ 53912 h 6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812" h="60102">
                  <a:moveTo>
                    <a:pt x="0" y="0"/>
                  </a:moveTo>
                  <a:lnTo>
                    <a:pt x="14097" y="0"/>
                  </a:lnTo>
                  <a:cubicBezTo>
                    <a:pt x="18669" y="0"/>
                    <a:pt x="22098" y="1334"/>
                    <a:pt x="24384" y="3906"/>
                  </a:cubicBezTo>
                  <a:cubicBezTo>
                    <a:pt x="26670" y="6477"/>
                    <a:pt x="27813" y="10192"/>
                    <a:pt x="27813" y="14954"/>
                  </a:cubicBezTo>
                  <a:lnTo>
                    <a:pt x="27813" y="45244"/>
                  </a:lnTo>
                  <a:cubicBezTo>
                    <a:pt x="27813" y="49911"/>
                    <a:pt x="26670" y="53626"/>
                    <a:pt x="24384" y="56198"/>
                  </a:cubicBezTo>
                  <a:cubicBezTo>
                    <a:pt x="22098" y="58770"/>
                    <a:pt x="18669" y="60103"/>
                    <a:pt x="14097" y="60103"/>
                  </a:cubicBezTo>
                  <a:lnTo>
                    <a:pt x="0" y="60103"/>
                  </a:lnTo>
                  <a:lnTo>
                    <a:pt x="0" y="0"/>
                  </a:lnTo>
                  <a:close/>
                  <a:moveTo>
                    <a:pt x="6668" y="53912"/>
                  </a:moveTo>
                  <a:lnTo>
                    <a:pt x="14002" y="53912"/>
                  </a:lnTo>
                  <a:cubicBezTo>
                    <a:pt x="18765" y="53912"/>
                    <a:pt x="21146" y="51054"/>
                    <a:pt x="21146" y="45434"/>
                  </a:cubicBezTo>
                  <a:lnTo>
                    <a:pt x="21146" y="14574"/>
                  </a:lnTo>
                  <a:cubicBezTo>
                    <a:pt x="21146" y="8954"/>
                    <a:pt x="18765" y="6096"/>
                    <a:pt x="13907" y="6096"/>
                  </a:cubicBezTo>
                  <a:lnTo>
                    <a:pt x="6668" y="6096"/>
                  </a:lnTo>
                  <a:lnTo>
                    <a:pt x="6668" y="53912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2" name="Forme libre : forme 1621">
              <a:extLst>
                <a:ext uri="{FF2B5EF4-FFF2-40B4-BE49-F238E27FC236}">
                  <a16:creationId xmlns:a16="http://schemas.microsoft.com/office/drawing/2014/main" id="{5E6FA8DA-0389-2CEE-E64C-2BACA8BF6D01}"/>
                </a:ext>
              </a:extLst>
            </p:cNvPr>
            <p:cNvSpPr/>
            <p:nvPr/>
          </p:nvSpPr>
          <p:spPr>
            <a:xfrm>
              <a:off x="17228089" y="3286857"/>
              <a:ext cx="21551" cy="54364"/>
            </a:xfrm>
            <a:custGeom>
              <a:avLst/>
              <a:gdLst>
                <a:gd name="connsiteX0" fmla="*/ 21145 w 21145"/>
                <a:gd name="connsiteY0" fmla="*/ 53340 h 53340"/>
                <a:gd name="connsiteX1" fmla="*/ 0 w 21145"/>
                <a:gd name="connsiteY1" fmla="*/ 53340 h 53340"/>
                <a:gd name="connsiteX2" fmla="*/ 0 w 21145"/>
                <a:gd name="connsiteY2" fmla="*/ 0 h 53340"/>
                <a:gd name="connsiteX3" fmla="*/ 5905 w 21145"/>
                <a:gd name="connsiteY3" fmla="*/ 0 h 53340"/>
                <a:gd name="connsiteX4" fmla="*/ 5905 w 21145"/>
                <a:gd name="connsiteY4" fmla="*/ 47911 h 53340"/>
                <a:gd name="connsiteX5" fmla="*/ 21145 w 21145"/>
                <a:gd name="connsiteY5" fmla="*/ 47911 h 53340"/>
                <a:gd name="connsiteX6" fmla="*/ 21145 w 21145"/>
                <a:gd name="connsiteY6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45" h="53340">
                  <a:moveTo>
                    <a:pt x="21145" y="53340"/>
                  </a:moveTo>
                  <a:lnTo>
                    <a:pt x="0" y="53340"/>
                  </a:lnTo>
                  <a:lnTo>
                    <a:pt x="0" y="0"/>
                  </a:lnTo>
                  <a:lnTo>
                    <a:pt x="5905" y="0"/>
                  </a:lnTo>
                  <a:lnTo>
                    <a:pt x="5905" y="47911"/>
                  </a:lnTo>
                  <a:lnTo>
                    <a:pt x="21145" y="47911"/>
                  </a:lnTo>
                  <a:lnTo>
                    <a:pt x="21145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3" name="Forme libre : forme 1622">
              <a:extLst>
                <a:ext uri="{FF2B5EF4-FFF2-40B4-BE49-F238E27FC236}">
                  <a16:creationId xmlns:a16="http://schemas.microsoft.com/office/drawing/2014/main" id="{9AD99D61-E6DE-DE73-8DD8-9AE866C3E467}"/>
                </a:ext>
              </a:extLst>
            </p:cNvPr>
            <p:cNvSpPr/>
            <p:nvPr/>
          </p:nvSpPr>
          <p:spPr>
            <a:xfrm>
              <a:off x="17248281" y="3286857"/>
              <a:ext cx="29026" cy="54364"/>
            </a:xfrm>
            <a:custGeom>
              <a:avLst/>
              <a:gdLst>
                <a:gd name="connsiteX0" fmla="*/ 11239 w 28479"/>
                <a:gd name="connsiteY0" fmla="*/ 53340 h 53340"/>
                <a:gd name="connsiteX1" fmla="*/ 11239 w 28479"/>
                <a:gd name="connsiteY1" fmla="*/ 34195 h 53340"/>
                <a:gd name="connsiteX2" fmla="*/ 0 w 28479"/>
                <a:gd name="connsiteY2" fmla="*/ 0 h 53340"/>
                <a:gd name="connsiteX3" fmla="*/ 6191 w 28479"/>
                <a:gd name="connsiteY3" fmla="*/ 0 h 53340"/>
                <a:gd name="connsiteX4" fmla="*/ 14478 w 28479"/>
                <a:gd name="connsiteY4" fmla="*/ 26194 h 53340"/>
                <a:gd name="connsiteX5" fmla="*/ 22860 w 28479"/>
                <a:gd name="connsiteY5" fmla="*/ 0 h 53340"/>
                <a:gd name="connsiteX6" fmla="*/ 28480 w 28479"/>
                <a:gd name="connsiteY6" fmla="*/ 0 h 53340"/>
                <a:gd name="connsiteX7" fmla="*/ 17145 w 28479"/>
                <a:gd name="connsiteY7" fmla="*/ 34195 h 53340"/>
                <a:gd name="connsiteX8" fmla="*/ 17145 w 28479"/>
                <a:gd name="connsiteY8" fmla="*/ 53340 h 53340"/>
                <a:gd name="connsiteX9" fmla="*/ 11239 w 28479"/>
                <a:gd name="connsiteY9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40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4" name="Forme libre : forme 1623">
              <a:extLst>
                <a:ext uri="{FF2B5EF4-FFF2-40B4-BE49-F238E27FC236}">
                  <a16:creationId xmlns:a16="http://schemas.microsoft.com/office/drawing/2014/main" id="{D3BFF9E8-419A-1C66-C95B-BE1A4A629F31}"/>
                </a:ext>
              </a:extLst>
            </p:cNvPr>
            <p:cNvSpPr/>
            <p:nvPr/>
          </p:nvSpPr>
          <p:spPr>
            <a:xfrm>
              <a:off x="17280803" y="3286274"/>
              <a:ext cx="24949" cy="55528"/>
            </a:xfrm>
            <a:custGeom>
              <a:avLst/>
              <a:gdLst>
                <a:gd name="connsiteX0" fmla="*/ 0 w 24479"/>
                <a:gd name="connsiteY0" fmla="*/ 41053 h 54483"/>
                <a:gd name="connsiteX1" fmla="*/ 0 w 24479"/>
                <a:gd name="connsiteY1" fmla="*/ 13430 h 54483"/>
                <a:gd name="connsiteX2" fmla="*/ 3048 w 24479"/>
                <a:gd name="connsiteY2" fmla="*/ 3620 h 54483"/>
                <a:gd name="connsiteX3" fmla="*/ 12192 w 24479"/>
                <a:gd name="connsiteY3" fmla="*/ 0 h 54483"/>
                <a:gd name="connsiteX4" fmla="*/ 21336 w 24479"/>
                <a:gd name="connsiteY4" fmla="*/ 3620 h 54483"/>
                <a:gd name="connsiteX5" fmla="*/ 24479 w 24479"/>
                <a:gd name="connsiteY5" fmla="*/ 13430 h 54483"/>
                <a:gd name="connsiteX6" fmla="*/ 24479 w 24479"/>
                <a:gd name="connsiteY6" fmla="*/ 41053 h 54483"/>
                <a:gd name="connsiteX7" fmla="*/ 21336 w 24479"/>
                <a:gd name="connsiteY7" fmla="*/ 50863 h 54483"/>
                <a:gd name="connsiteX8" fmla="*/ 12192 w 24479"/>
                <a:gd name="connsiteY8" fmla="*/ 54483 h 54483"/>
                <a:gd name="connsiteX9" fmla="*/ 3143 w 24479"/>
                <a:gd name="connsiteY9" fmla="*/ 50863 h 54483"/>
                <a:gd name="connsiteX10" fmla="*/ 0 w 24479"/>
                <a:gd name="connsiteY10" fmla="*/ 41053 h 54483"/>
                <a:gd name="connsiteX11" fmla="*/ 5905 w 24479"/>
                <a:gd name="connsiteY11" fmla="*/ 13145 h 54483"/>
                <a:gd name="connsiteX12" fmla="*/ 5905 w 24479"/>
                <a:gd name="connsiteY12" fmla="*/ 41338 h 54483"/>
                <a:gd name="connsiteX13" fmla="*/ 12192 w 24479"/>
                <a:gd name="connsiteY13" fmla="*/ 49054 h 54483"/>
                <a:gd name="connsiteX14" fmla="*/ 18479 w 24479"/>
                <a:gd name="connsiteY14" fmla="*/ 41338 h 54483"/>
                <a:gd name="connsiteX15" fmla="*/ 18479 w 24479"/>
                <a:gd name="connsiteY15" fmla="*/ 13145 h 54483"/>
                <a:gd name="connsiteX16" fmla="*/ 12192 w 24479"/>
                <a:gd name="connsiteY16" fmla="*/ 5429 h 54483"/>
                <a:gd name="connsiteX17" fmla="*/ 5905 w 24479"/>
                <a:gd name="connsiteY17" fmla="*/ 13145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79" h="54483">
                  <a:moveTo>
                    <a:pt x="0" y="41053"/>
                  </a:move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143" y="1238"/>
                    <a:pt x="8096" y="0"/>
                    <a:pt x="12192" y="0"/>
                  </a:cubicBezTo>
                  <a:cubicBezTo>
                    <a:pt x="16193" y="0"/>
                    <a:pt x="19241" y="1238"/>
                    <a:pt x="21336" y="3620"/>
                  </a:cubicBezTo>
                  <a:cubicBezTo>
                    <a:pt x="23432" y="6001"/>
                    <a:pt x="24479" y="9239"/>
                    <a:pt x="24479" y="13430"/>
                  </a:cubicBezTo>
                  <a:lnTo>
                    <a:pt x="24479" y="41053"/>
                  </a:lnTo>
                  <a:cubicBezTo>
                    <a:pt x="24479" y="45244"/>
                    <a:pt x="23432" y="48482"/>
                    <a:pt x="21336" y="50863"/>
                  </a:cubicBezTo>
                  <a:cubicBezTo>
                    <a:pt x="19241" y="53245"/>
                    <a:pt x="16193" y="54483"/>
                    <a:pt x="12192" y="54483"/>
                  </a:cubicBezTo>
                  <a:cubicBezTo>
                    <a:pt x="8191" y="54483"/>
                    <a:pt x="5239" y="53245"/>
                    <a:pt x="3143" y="50863"/>
                  </a:cubicBezTo>
                  <a:cubicBezTo>
                    <a:pt x="1048" y="48482"/>
                    <a:pt x="0" y="45244"/>
                    <a:pt x="0" y="41053"/>
                  </a:cubicBezTo>
                  <a:close/>
                  <a:moveTo>
                    <a:pt x="5905" y="13145"/>
                  </a:move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5" name="Forme libre : forme 1624">
              <a:extLst>
                <a:ext uri="{FF2B5EF4-FFF2-40B4-BE49-F238E27FC236}">
                  <a16:creationId xmlns:a16="http://schemas.microsoft.com/office/drawing/2014/main" id="{FCE2E141-F7CE-413D-F14A-624DB3FE8E17}"/>
                </a:ext>
              </a:extLst>
            </p:cNvPr>
            <p:cNvSpPr/>
            <p:nvPr/>
          </p:nvSpPr>
          <p:spPr>
            <a:xfrm>
              <a:off x="17312159" y="3286857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8 w 25146"/>
                <a:gd name="connsiteY5" fmla="*/ 38576 h 53340"/>
                <a:gd name="connsiteX6" fmla="*/ 19908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8" y="38576"/>
                  </a:lnTo>
                  <a:lnTo>
                    <a:pt x="19908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6" name="Forme libre : forme 1625">
              <a:extLst>
                <a:ext uri="{FF2B5EF4-FFF2-40B4-BE49-F238E27FC236}">
                  <a16:creationId xmlns:a16="http://schemas.microsoft.com/office/drawing/2014/main" id="{3827908D-EDBE-397C-C00B-982A1B5AFEF8}"/>
                </a:ext>
              </a:extLst>
            </p:cNvPr>
            <p:cNvSpPr/>
            <p:nvPr/>
          </p:nvSpPr>
          <p:spPr>
            <a:xfrm>
              <a:off x="17214595" y="3365587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8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8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7" name="Forme libre : forme 1626">
              <a:extLst>
                <a:ext uri="{FF2B5EF4-FFF2-40B4-BE49-F238E27FC236}">
                  <a16:creationId xmlns:a16="http://schemas.microsoft.com/office/drawing/2014/main" id="{F89EECE5-7727-7997-D958-222862DED7F5}"/>
                </a:ext>
              </a:extLst>
            </p:cNvPr>
            <p:cNvSpPr/>
            <p:nvPr/>
          </p:nvSpPr>
          <p:spPr>
            <a:xfrm>
              <a:off x="17235661" y="3365489"/>
              <a:ext cx="17377" cy="34074"/>
            </a:xfrm>
            <a:custGeom>
              <a:avLst/>
              <a:gdLst>
                <a:gd name="connsiteX0" fmla="*/ 17050 w 17050"/>
                <a:gd name="connsiteY0" fmla="*/ 26670 h 33432"/>
                <a:gd name="connsiteX1" fmla="*/ 14383 w 17050"/>
                <a:gd name="connsiteY1" fmla="*/ 26670 h 33432"/>
                <a:gd name="connsiteX2" fmla="*/ 14383 w 17050"/>
                <a:gd name="connsiteY2" fmla="*/ 33433 h 33432"/>
                <a:gd name="connsiteX3" fmla="*/ 10763 w 17050"/>
                <a:gd name="connsiteY3" fmla="*/ 33433 h 33432"/>
                <a:gd name="connsiteX4" fmla="*/ 10763 w 17050"/>
                <a:gd name="connsiteY4" fmla="*/ 26670 h 33432"/>
                <a:gd name="connsiteX5" fmla="*/ 0 w 17050"/>
                <a:gd name="connsiteY5" fmla="*/ 26670 h 33432"/>
                <a:gd name="connsiteX6" fmla="*/ 0 w 17050"/>
                <a:gd name="connsiteY6" fmla="*/ 23241 h 33432"/>
                <a:gd name="connsiteX7" fmla="*/ 10287 w 17050"/>
                <a:gd name="connsiteY7" fmla="*/ 0 h 33432"/>
                <a:gd name="connsiteX8" fmla="*/ 14288 w 17050"/>
                <a:gd name="connsiteY8" fmla="*/ 0 h 33432"/>
                <a:gd name="connsiteX9" fmla="*/ 14288 w 17050"/>
                <a:gd name="connsiteY9" fmla="*/ 23241 h 33432"/>
                <a:gd name="connsiteX10" fmla="*/ 16955 w 17050"/>
                <a:gd name="connsiteY10" fmla="*/ 23241 h 33432"/>
                <a:gd name="connsiteX11" fmla="*/ 16955 w 17050"/>
                <a:gd name="connsiteY11" fmla="*/ 26670 h 33432"/>
                <a:gd name="connsiteX12" fmla="*/ 10763 w 17050"/>
                <a:gd name="connsiteY12" fmla="*/ 6953 h 33432"/>
                <a:gd name="connsiteX13" fmla="*/ 3429 w 17050"/>
                <a:gd name="connsiteY13" fmla="*/ 23241 h 33432"/>
                <a:gd name="connsiteX14" fmla="*/ 10763 w 17050"/>
                <a:gd name="connsiteY14" fmla="*/ 23241 h 33432"/>
                <a:gd name="connsiteX15" fmla="*/ 10763 w 17050"/>
                <a:gd name="connsiteY15" fmla="*/ 695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50" h="33432">
                  <a:moveTo>
                    <a:pt x="17050" y="26670"/>
                  </a:moveTo>
                  <a:lnTo>
                    <a:pt x="14383" y="26670"/>
                  </a:lnTo>
                  <a:lnTo>
                    <a:pt x="14383" y="33433"/>
                  </a:lnTo>
                  <a:lnTo>
                    <a:pt x="10763" y="33433"/>
                  </a:lnTo>
                  <a:lnTo>
                    <a:pt x="10763" y="26670"/>
                  </a:lnTo>
                  <a:lnTo>
                    <a:pt x="0" y="26670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288" y="0"/>
                  </a:lnTo>
                  <a:lnTo>
                    <a:pt x="14288" y="23241"/>
                  </a:lnTo>
                  <a:lnTo>
                    <a:pt x="16955" y="23241"/>
                  </a:lnTo>
                  <a:lnTo>
                    <a:pt x="16955" y="26670"/>
                  </a:lnTo>
                  <a:close/>
                  <a:moveTo>
                    <a:pt x="10763" y="6953"/>
                  </a:moveTo>
                  <a:lnTo>
                    <a:pt x="3429" y="23241"/>
                  </a:lnTo>
                  <a:lnTo>
                    <a:pt x="10763" y="23241"/>
                  </a:lnTo>
                  <a:lnTo>
                    <a:pt x="10763" y="6953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8" name="Forme libre : forme 1627">
              <a:extLst>
                <a:ext uri="{FF2B5EF4-FFF2-40B4-BE49-F238E27FC236}">
                  <a16:creationId xmlns:a16="http://schemas.microsoft.com/office/drawing/2014/main" id="{463CA477-EACD-9CFF-30B9-6B6C8E8E9D01}"/>
                </a:ext>
              </a:extLst>
            </p:cNvPr>
            <p:cNvSpPr/>
            <p:nvPr/>
          </p:nvSpPr>
          <p:spPr>
            <a:xfrm>
              <a:off x="17258669" y="3365489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4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4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9" name="Forme libre : forme 1628">
              <a:extLst>
                <a:ext uri="{FF2B5EF4-FFF2-40B4-BE49-F238E27FC236}">
                  <a16:creationId xmlns:a16="http://schemas.microsoft.com/office/drawing/2014/main" id="{1CD8693D-C611-3B1E-5755-BDD36659AA07}"/>
                </a:ext>
              </a:extLst>
            </p:cNvPr>
            <p:cNvSpPr/>
            <p:nvPr/>
          </p:nvSpPr>
          <p:spPr>
            <a:xfrm>
              <a:off x="17281288" y="3365587"/>
              <a:ext cx="13979" cy="33977"/>
            </a:xfrm>
            <a:custGeom>
              <a:avLst/>
              <a:gdLst>
                <a:gd name="connsiteX0" fmla="*/ 3715 w 13716"/>
                <a:gd name="connsiteY0" fmla="*/ 14669 h 33337"/>
                <a:gd name="connsiteX1" fmla="*/ 11811 w 13716"/>
                <a:gd name="connsiteY1" fmla="*/ 14669 h 33337"/>
                <a:gd name="connsiteX2" fmla="*/ 11811 w 13716"/>
                <a:gd name="connsiteY2" fmla="*/ 18002 h 33337"/>
                <a:gd name="connsiteX3" fmla="*/ 3715 w 13716"/>
                <a:gd name="connsiteY3" fmla="*/ 18002 h 33337"/>
                <a:gd name="connsiteX4" fmla="*/ 3715 w 13716"/>
                <a:gd name="connsiteY4" fmla="*/ 29908 h 33337"/>
                <a:gd name="connsiteX5" fmla="*/ 13716 w 13716"/>
                <a:gd name="connsiteY5" fmla="*/ 29908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669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669"/>
                  </a:moveTo>
                  <a:lnTo>
                    <a:pt x="11811" y="14669"/>
                  </a:lnTo>
                  <a:lnTo>
                    <a:pt x="11811" y="18002"/>
                  </a:lnTo>
                  <a:lnTo>
                    <a:pt x="3715" y="18002"/>
                  </a:lnTo>
                  <a:lnTo>
                    <a:pt x="3715" y="29908"/>
                  </a:lnTo>
                  <a:lnTo>
                    <a:pt x="13716" y="29908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66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0" name="Forme libre : forme 1629">
              <a:extLst>
                <a:ext uri="{FF2B5EF4-FFF2-40B4-BE49-F238E27FC236}">
                  <a16:creationId xmlns:a16="http://schemas.microsoft.com/office/drawing/2014/main" id="{B3966359-4176-7676-87AA-BCEB01E032D3}"/>
                </a:ext>
              </a:extLst>
            </p:cNvPr>
            <p:cNvSpPr/>
            <p:nvPr/>
          </p:nvSpPr>
          <p:spPr>
            <a:xfrm>
              <a:off x="17298957" y="3365489"/>
              <a:ext cx="15338" cy="33977"/>
            </a:xfrm>
            <a:custGeom>
              <a:avLst/>
              <a:gdLst>
                <a:gd name="connsiteX0" fmla="*/ 2857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8 h 33337"/>
                <a:gd name="connsiteX6" fmla="*/ 6477 w 15049"/>
                <a:gd name="connsiteY6" fmla="*/ 33338 h 33337"/>
                <a:gd name="connsiteX7" fmla="*/ 2857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857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8"/>
                  </a:lnTo>
                  <a:lnTo>
                    <a:pt x="6477" y="33338"/>
                  </a:lnTo>
                  <a:lnTo>
                    <a:pt x="285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1" name="Forme libre : forme 1630">
              <a:extLst>
                <a:ext uri="{FF2B5EF4-FFF2-40B4-BE49-F238E27FC236}">
                  <a16:creationId xmlns:a16="http://schemas.microsoft.com/office/drawing/2014/main" id="{C8E190E1-6AE4-5C6F-314E-E6AEEEAF0BAE}"/>
                </a:ext>
              </a:extLst>
            </p:cNvPr>
            <p:cNvSpPr/>
            <p:nvPr/>
          </p:nvSpPr>
          <p:spPr>
            <a:xfrm>
              <a:off x="17320702" y="3365489"/>
              <a:ext cx="8445" cy="33977"/>
            </a:xfrm>
            <a:custGeom>
              <a:avLst/>
              <a:gdLst>
                <a:gd name="connsiteX0" fmla="*/ 4667 w 8286"/>
                <a:gd name="connsiteY0" fmla="*/ 33338 h 33337"/>
                <a:gd name="connsiteX1" fmla="*/ 4667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667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667" y="33338"/>
                  </a:moveTo>
                  <a:lnTo>
                    <a:pt x="4667" y="6001"/>
                  </a:lnTo>
                  <a:cubicBezTo>
                    <a:pt x="3239" y="6858"/>
                    <a:pt x="1714" y="7334"/>
                    <a:pt x="0" y="7429"/>
                  </a:cubicBezTo>
                  <a:lnTo>
                    <a:pt x="0" y="4382"/>
                  </a:lnTo>
                  <a:cubicBezTo>
                    <a:pt x="1620" y="4286"/>
                    <a:pt x="2858" y="3905"/>
                    <a:pt x="3715" y="3143"/>
                  </a:cubicBezTo>
                  <a:cubicBezTo>
                    <a:pt x="4572" y="2381"/>
                    <a:pt x="5239" y="1334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667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2" name="Forme libre : forme 1631">
              <a:extLst>
                <a:ext uri="{FF2B5EF4-FFF2-40B4-BE49-F238E27FC236}">
                  <a16:creationId xmlns:a16="http://schemas.microsoft.com/office/drawing/2014/main" id="{AD98F2D1-3A0B-82B7-EACB-4DFF1499F350}"/>
                </a:ext>
              </a:extLst>
            </p:cNvPr>
            <p:cNvSpPr/>
            <p:nvPr/>
          </p:nvSpPr>
          <p:spPr>
            <a:xfrm>
              <a:off x="17335263" y="3365102"/>
              <a:ext cx="15436" cy="34268"/>
            </a:xfrm>
            <a:custGeom>
              <a:avLst/>
              <a:gdLst>
                <a:gd name="connsiteX0" fmla="*/ 2000 w 15145"/>
                <a:gd name="connsiteY0" fmla="*/ 2286 h 33623"/>
                <a:gd name="connsiteX1" fmla="*/ 7620 w 15145"/>
                <a:gd name="connsiteY1" fmla="*/ 0 h 33623"/>
                <a:gd name="connsiteX2" fmla="*/ 13240 w 15145"/>
                <a:gd name="connsiteY2" fmla="*/ 2286 h 33623"/>
                <a:gd name="connsiteX3" fmla="*/ 15145 w 15145"/>
                <a:gd name="connsiteY3" fmla="*/ 8477 h 33623"/>
                <a:gd name="connsiteX4" fmla="*/ 14002 w 15145"/>
                <a:gd name="connsiteY4" fmla="*/ 13716 h 33623"/>
                <a:gd name="connsiteX5" fmla="*/ 11145 w 15145"/>
                <a:gd name="connsiteY5" fmla="*/ 18097 h 33623"/>
                <a:gd name="connsiteX6" fmla="*/ 7811 w 15145"/>
                <a:gd name="connsiteY6" fmla="*/ 21717 h 33623"/>
                <a:gd name="connsiteX7" fmla="*/ 4953 w 15145"/>
                <a:gd name="connsiteY7" fmla="*/ 25527 h 33623"/>
                <a:gd name="connsiteX8" fmla="*/ 3715 w 15145"/>
                <a:gd name="connsiteY8" fmla="*/ 29718 h 33623"/>
                <a:gd name="connsiteX9" fmla="*/ 3715 w 15145"/>
                <a:gd name="connsiteY9" fmla="*/ 30194 h 33623"/>
                <a:gd name="connsiteX10" fmla="*/ 14669 w 15145"/>
                <a:gd name="connsiteY10" fmla="*/ 30194 h 33623"/>
                <a:gd name="connsiteX11" fmla="*/ 14669 w 15145"/>
                <a:gd name="connsiteY11" fmla="*/ 33623 h 33623"/>
                <a:gd name="connsiteX12" fmla="*/ 0 w 15145"/>
                <a:gd name="connsiteY12" fmla="*/ 33623 h 33623"/>
                <a:gd name="connsiteX13" fmla="*/ 0 w 15145"/>
                <a:gd name="connsiteY13" fmla="*/ 30766 h 33623"/>
                <a:gd name="connsiteX14" fmla="*/ 1143 w 15145"/>
                <a:gd name="connsiteY14" fmla="*/ 25241 h 33623"/>
                <a:gd name="connsiteX15" fmla="*/ 4001 w 15145"/>
                <a:gd name="connsiteY15" fmla="*/ 20859 h 33623"/>
                <a:gd name="connsiteX16" fmla="*/ 7334 w 15145"/>
                <a:gd name="connsiteY16" fmla="*/ 17240 h 33623"/>
                <a:gd name="connsiteX17" fmla="*/ 10192 w 15145"/>
                <a:gd name="connsiteY17" fmla="*/ 13240 h 33623"/>
                <a:gd name="connsiteX18" fmla="*/ 11335 w 15145"/>
                <a:gd name="connsiteY18" fmla="*/ 8382 h 33623"/>
                <a:gd name="connsiteX19" fmla="*/ 7430 w 15145"/>
                <a:gd name="connsiteY19" fmla="*/ 3143 h 33623"/>
                <a:gd name="connsiteX20" fmla="*/ 3524 w 15145"/>
                <a:gd name="connsiteY20" fmla="*/ 8096 h 33623"/>
                <a:gd name="connsiteX21" fmla="*/ 3524 w 15145"/>
                <a:gd name="connsiteY21" fmla="*/ 11049 h 33623"/>
                <a:gd name="connsiteX22" fmla="*/ 0 w 15145"/>
                <a:gd name="connsiteY22" fmla="*/ 11049 h 33623"/>
                <a:gd name="connsiteX23" fmla="*/ 0 w 15145"/>
                <a:gd name="connsiteY23" fmla="*/ 8287 h 33623"/>
                <a:gd name="connsiteX24" fmla="*/ 2000 w 15145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145" h="33623">
                  <a:moveTo>
                    <a:pt x="2000" y="2286"/>
                  </a:moveTo>
                  <a:cubicBezTo>
                    <a:pt x="3239" y="762"/>
                    <a:pt x="5144" y="0"/>
                    <a:pt x="7620" y="0"/>
                  </a:cubicBezTo>
                  <a:cubicBezTo>
                    <a:pt x="10096" y="0"/>
                    <a:pt x="12002" y="762"/>
                    <a:pt x="13240" y="2286"/>
                  </a:cubicBezTo>
                  <a:cubicBezTo>
                    <a:pt x="14478" y="3810"/>
                    <a:pt x="15145" y="5810"/>
                    <a:pt x="15145" y="8477"/>
                  </a:cubicBezTo>
                  <a:cubicBezTo>
                    <a:pt x="15145" y="10287"/>
                    <a:pt x="14764" y="12097"/>
                    <a:pt x="14002" y="13716"/>
                  </a:cubicBezTo>
                  <a:cubicBezTo>
                    <a:pt x="13240" y="15430"/>
                    <a:pt x="12288" y="16859"/>
                    <a:pt x="11145" y="18097"/>
                  </a:cubicBezTo>
                  <a:cubicBezTo>
                    <a:pt x="10002" y="19336"/>
                    <a:pt x="8954" y="20574"/>
                    <a:pt x="7811" y="21717"/>
                  </a:cubicBezTo>
                  <a:cubicBezTo>
                    <a:pt x="6668" y="22860"/>
                    <a:pt x="5811" y="24193"/>
                    <a:pt x="4953" y="25527"/>
                  </a:cubicBezTo>
                  <a:cubicBezTo>
                    <a:pt x="4191" y="26860"/>
                    <a:pt x="3715" y="28289"/>
                    <a:pt x="3715" y="29718"/>
                  </a:cubicBezTo>
                  <a:lnTo>
                    <a:pt x="3715" y="30194"/>
                  </a:lnTo>
                  <a:lnTo>
                    <a:pt x="14669" y="30194"/>
                  </a:lnTo>
                  <a:lnTo>
                    <a:pt x="14669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5"/>
                    <a:pt x="381" y="26956"/>
                    <a:pt x="1143" y="25241"/>
                  </a:cubicBezTo>
                  <a:cubicBezTo>
                    <a:pt x="1905" y="23526"/>
                    <a:pt x="2858" y="22098"/>
                    <a:pt x="4001" y="20859"/>
                  </a:cubicBezTo>
                  <a:cubicBezTo>
                    <a:pt x="5049" y="19621"/>
                    <a:pt x="6191" y="18478"/>
                    <a:pt x="7334" y="17240"/>
                  </a:cubicBezTo>
                  <a:cubicBezTo>
                    <a:pt x="8477" y="16097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2" y="3143"/>
                    <a:pt x="7430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0" y="11049"/>
                  </a:lnTo>
                  <a:lnTo>
                    <a:pt x="0" y="8287"/>
                  </a:lnTo>
                  <a:cubicBezTo>
                    <a:pt x="191" y="5905"/>
                    <a:pt x="762" y="3810"/>
                    <a:pt x="2000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3" name="Forme libre : forme 1632">
              <a:extLst>
                <a:ext uri="{FF2B5EF4-FFF2-40B4-BE49-F238E27FC236}">
                  <a16:creationId xmlns:a16="http://schemas.microsoft.com/office/drawing/2014/main" id="{CFD7B10F-A902-D270-DCA0-3123D0E04D0A}"/>
                </a:ext>
              </a:extLst>
            </p:cNvPr>
            <p:cNvSpPr/>
            <p:nvPr/>
          </p:nvSpPr>
          <p:spPr>
            <a:xfrm>
              <a:off x="17167124" y="3863790"/>
              <a:ext cx="16212" cy="40772"/>
            </a:xfrm>
            <a:custGeom>
              <a:avLst/>
              <a:gdLst>
                <a:gd name="connsiteX0" fmla="*/ 15907 w 15907"/>
                <a:gd name="connsiteY0" fmla="*/ 40005 h 40004"/>
                <a:gd name="connsiteX1" fmla="*/ 0 w 15907"/>
                <a:gd name="connsiteY1" fmla="*/ 40005 h 40004"/>
                <a:gd name="connsiteX2" fmla="*/ 0 w 15907"/>
                <a:gd name="connsiteY2" fmla="*/ 0 h 40004"/>
                <a:gd name="connsiteX3" fmla="*/ 4477 w 15907"/>
                <a:gd name="connsiteY3" fmla="*/ 0 h 40004"/>
                <a:gd name="connsiteX4" fmla="*/ 4477 w 15907"/>
                <a:gd name="connsiteY4" fmla="*/ 35909 h 40004"/>
                <a:gd name="connsiteX5" fmla="*/ 15907 w 15907"/>
                <a:gd name="connsiteY5" fmla="*/ 35909 h 40004"/>
                <a:gd name="connsiteX6" fmla="*/ 15907 w 15907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7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4" name="Forme libre : forme 1633">
              <a:extLst>
                <a:ext uri="{FF2B5EF4-FFF2-40B4-BE49-F238E27FC236}">
                  <a16:creationId xmlns:a16="http://schemas.microsoft.com/office/drawing/2014/main" id="{BD7C8CBC-1FB1-2AB7-30FA-4B208F3BF314}"/>
                </a:ext>
              </a:extLst>
            </p:cNvPr>
            <p:cNvSpPr/>
            <p:nvPr/>
          </p:nvSpPr>
          <p:spPr>
            <a:xfrm>
              <a:off x="17187316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5" name="Forme libre : forme 1634">
              <a:extLst>
                <a:ext uri="{FF2B5EF4-FFF2-40B4-BE49-F238E27FC236}">
                  <a16:creationId xmlns:a16="http://schemas.microsoft.com/office/drawing/2014/main" id="{1B81BC86-41D8-3DC7-F07C-10325DE219FA}"/>
                </a:ext>
              </a:extLst>
            </p:cNvPr>
            <p:cNvSpPr/>
            <p:nvPr/>
          </p:nvSpPr>
          <p:spPr>
            <a:xfrm>
              <a:off x="17218479" y="3863790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3 h 39909"/>
                <a:gd name="connsiteX13" fmla="*/ 7620 w 18668"/>
                <a:gd name="connsiteY13" fmla="*/ 22860 h 39909"/>
                <a:gd name="connsiteX14" fmla="*/ 4476 w 18668"/>
                <a:gd name="connsiteY14" fmla="*/ 22860 h 39909"/>
                <a:gd name="connsiteX15" fmla="*/ 4476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6 w 18668"/>
                <a:gd name="connsiteY18" fmla="*/ 18859 h 39909"/>
                <a:gd name="connsiteX19" fmla="*/ 7811 w 18668"/>
                <a:gd name="connsiteY19" fmla="*/ 18859 h 39909"/>
                <a:gd name="connsiteX20" fmla="*/ 12096 w 18668"/>
                <a:gd name="connsiteY20" fmla="*/ 17621 h 39909"/>
                <a:gd name="connsiteX21" fmla="*/ 13525 w 18668"/>
                <a:gd name="connsiteY21" fmla="*/ 13335 h 39909"/>
                <a:gd name="connsiteX22" fmla="*/ 13525 w 18668"/>
                <a:gd name="connsiteY22" fmla="*/ 9525 h 39909"/>
                <a:gd name="connsiteX23" fmla="*/ 8858 w 18668"/>
                <a:gd name="connsiteY23" fmla="*/ 4000 h 39909"/>
                <a:gd name="connsiteX24" fmla="*/ 4476 w 18668"/>
                <a:gd name="connsiteY24" fmla="*/ 4000 h 39909"/>
                <a:gd name="connsiteX25" fmla="*/ 4476 w 18668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2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6" y="22860"/>
                  </a:lnTo>
                  <a:lnTo>
                    <a:pt x="4476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18859"/>
                  </a:moveTo>
                  <a:lnTo>
                    <a:pt x="7811" y="18859"/>
                  </a:lnTo>
                  <a:cubicBezTo>
                    <a:pt x="9715" y="18859"/>
                    <a:pt x="11144" y="18479"/>
                    <a:pt x="12096" y="17621"/>
                  </a:cubicBezTo>
                  <a:cubicBezTo>
                    <a:pt x="13049" y="16859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6" y="4000"/>
                  </a:lnTo>
                  <a:lnTo>
                    <a:pt x="4476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6" name="Forme libre : forme 1635">
              <a:extLst>
                <a:ext uri="{FF2B5EF4-FFF2-40B4-BE49-F238E27FC236}">
                  <a16:creationId xmlns:a16="http://schemas.microsoft.com/office/drawing/2014/main" id="{49DAE4CB-96D9-6BF7-B3D7-23CFFA28AB7E}"/>
                </a:ext>
              </a:extLst>
            </p:cNvPr>
            <p:cNvSpPr/>
            <p:nvPr/>
          </p:nvSpPr>
          <p:spPr>
            <a:xfrm>
              <a:off x="17241971" y="3863790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7" name="Forme libre : forme 1636">
              <a:extLst>
                <a:ext uri="{FF2B5EF4-FFF2-40B4-BE49-F238E27FC236}">
                  <a16:creationId xmlns:a16="http://schemas.microsoft.com/office/drawing/2014/main" id="{95B445EF-4643-6A7F-E0B6-323385D1399F}"/>
                </a:ext>
              </a:extLst>
            </p:cNvPr>
            <p:cNvSpPr/>
            <p:nvPr/>
          </p:nvSpPr>
          <p:spPr>
            <a:xfrm>
              <a:off x="17262357" y="3863790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7 w 21526"/>
                <a:gd name="connsiteY4" fmla="*/ 0 h 40004"/>
                <a:gd name="connsiteX5" fmla="*/ 14002 w 21526"/>
                <a:gd name="connsiteY5" fmla="*/ 40005 h 40004"/>
                <a:gd name="connsiteX6" fmla="*/ 7430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7" y="0"/>
                  </a:lnTo>
                  <a:lnTo>
                    <a:pt x="14002" y="40005"/>
                  </a:lnTo>
                  <a:lnTo>
                    <a:pt x="743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8" name="Forme libre : forme 1637">
              <a:extLst>
                <a:ext uri="{FF2B5EF4-FFF2-40B4-BE49-F238E27FC236}">
                  <a16:creationId xmlns:a16="http://schemas.microsoft.com/office/drawing/2014/main" id="{50E59FE7-4E5C-CAF2-39A2-D034F977DC9E}"/>
                </a:ext>
              </a:extLst>
            </p:cNvPr>
            <p:cNvSpPr/>
            <p:nvPr/>
          </p:nvSpPr>
          <p:spPr>
            <a:xfrm>
              <a:off x="17285947" y="3863790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4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4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9" name="Forme libre : forme 1638">
              <a:extLst>
                <a:ext uri="{FF2B5EF4-FFF2-40B4-BE49-F238E27FC236}">
                  <a16:creationId xmlns:a16="http://schemas.microsoft.com/office/drawing/2014/main" id="{16A81502-F83F-70FB-70EB-C8F0ECA91F6B}"/>
                </a:ext>
              </a:extLst>
            </p:cNvPr>
            <p:cNvSpPr/>
            <p:nvPr/>
          </p:nvSpPr>
          <p:spPr>
            <a:xfrm>
              <a:off x="17312158" y="386379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2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3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5 h 39909"/>
                <a:gd name="connsiteX12" fmla="*/ 12002 w 18669"/>
                <a:gd name="connsiteY12" fmla="*/ 24193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9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6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3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5"/>
                  </a:lnTo>
                  <a:cubicBezTo>
                    <a:pt x="13431" y="26575"/>
                    <a:pt x="12954" y="25051"/>
                    <a:pt x="12002" y="24193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0"/>
                    <a:pt x="8859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0" name="Forme libre : forme 1639">
              <a:extLst>
                <a:ext uri="{FF2B5EF4-FFF2-40B4-BE49-F238E27FC236}">
                  <a16:creationId xmlns:a16="http://schemas.microsoft.com/office/drawing/2014/main" id="{59561A34-D53F-3333-43B4-2D9804C6389F}"/>
                </a:ext>
              </a:extLst>
            </p:cNvPr>
            <p:cNvSpPr/>
            <p:nvPr/>
          </p:nvSpPr>
          <p:spPr>
            <a:xfrm>
              <a:off x="17335748" y="3863790"/>
              <a:ext cx="18832" cy="40675"/>
            </a:xfrm>
            <a:custGeom>
              <a:avLst/>
              <a:gdLst>
                <a:gd name="connsiteX0" fmla="*/ 0 w 18477"/>
                <a:gd name="connsiteY0" fmla="*/ 0 h 39909"/>
                <a:gd name="connsiteX1" fmla="*/ 9334 w 18477"/>
                <a:gd name="connsiteY1" fmla="*/ 0 h 39909"/>
                <a:gd name="connsiteX2" fmla="*/ 16192 w 18477"/>
                <a:gd name="connsiteY2" fmla="*/ 2572 h 39909"/>
                <a:gd name="connsiteX3" fmla="*/ 18478 w 18477"/>
                <a:gd name="connsiteY3" fmla="*/ 9906 h 39909"/>
                <a:gd name="connsiteX4" fmla="*/ 18478 w 18477"/>
                <a:gd name="connsiteY4" fmla="*/ 30099 h 39909"/>
                <a:gd name="connsiteX5" fmla="*/ 16192 w 18477"/>
                <a:gd name="connsiteY5" fmla="*/ 37338 h 39909"/>
                <a:gd name="connsiteX6" fmla="*/ 9334 w 18477"/>
                <a:gd name="connsiteY6" fmla="*/ 39910 h 39909"/>
                <a:gd name="connsiteX7" fmla="*/ 0 w 18477"/>
                <a:gd name="connsiteY7" fmla="*/ 39910 h 39909"/>
                <a:gd name="connsiteX8" fmla="*/ 0 w 18477"/>
                <a:gd name="connsiteY8" fmla="*/ 0 h 39909"/>
                <a:gd name="connsiteX9" fmla="*/ 4476 w 18477"/>
                <a:gd name="connsiteY9" fmla="*/ 35909 h 39909"/>
                <a:gd name="connsiteX10" fmla="*/ 9334 w 18477"/>
                <a:gd name="connsiteY10" fmla="*/ 35909 h 39909"/>
                <a:gd name="connsiteX11" fmla="*/ 14097 w 18477"/>
                <a:gd name="connsiteY11" fmla="*/ 30289 h 39909"/>
                <a:gd name="connsiteX12" fmla="*/ 14097 w 18477"/>
                <a:gd name="connsiteY12" fmla="*/ 9715 h 39909"/>
                <a:gd name="connsiteX13" fmla="*/ 9334 w 18477"/>
                <a:gd name="connsiteY13" fmla="*/ 4096 h 39909"/>
                <a:gd name="connsiteX14" fmla="*/ 4572 w 18477"/>
                <a:gd name="connsiteY14" fmla="*/ 4096 h 39909"/>
                <a:gd name="connsiteX15" fmla="*/ 4572 w 18477"/>
                <a:gd name="connsiteY15" fmla="*/ 3590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7" h="39909">
                  <a:moveTo>
                    <a:pt x="0" y="0"/>
                  </a:moveTo>
                  <a:lnTo>
                    <a:pt x="9334" y="0"/>
                  </a:lnTo>
                  <a:cubicBezTo>
                    <a:pt x="12382" y="0"/>
                    <a:pt x="14668" y="857"/>
                    <a:pt x="16192" y="2572"/>
                  </a:cubicBezTo>
                  <a:cubicBezTo>
                    <a:pt x="17716" y="4286"/>
                    <a:pt x="18478" y="6763"/>
                    <a:pt x="18478" y="9906"/>
                  </a:cubicBezTo>
                  <a:lnTo>
                    <a:pt x="18478" y="30099"/>
                  </a:lnTo>
                  <a:cubicBezTo>
                    <a:pt x="18478" y="33242"/>
                    <a:pt x="17716" y="35623"/>
                    <a:pt x="16192" y="37338"/>
                  </a:cubicBezTo>
                  <a:cubicBezTo>
                    <a:pt x="14668" y="39052"/>
                    <a:pt x="12382" y="39910"/>
                    <a:pt x="9334" y="39910"/>
                  </a:cubicBez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6" y="35909"/>
                  </a:moveTo>
                  <a:lnTo>
                    <a:pt x="9334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4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1" name="Forme libre : forme 1640">
              <a:extLst>
                <a:ext uri="{FF2B5EF4-FFF2-40B4-BE49-F238E27FC236}">
                  <a16:creationId xmlns:a16="http://schemas.microsoft.com/office/drawing/2014/main" id="{1BFACD03-B6A4-DCC8-4548-67F8EC20F996}"/>
                </a:ext>
              </a:extLst>
            </p:cNvPr>
            <p:cNvSpPr/>
            <p:nvPr/>
          </p:nvSpPr>
          <p:spPr>
            <a:xfrm>
              <a:off x="17170230" y="3914270"/>
              <a:ext cx="19512" cy="40773"/>
            </a:xfrm>
            <a:custGeom>
              <a:avLst/>
              <a:gdLst>
                <a:gd name="connsiteX0" fmla="*/ 11716 w 19145"/>
                <a:gd name="connsiteY0" fmla="*/ 40005 h 40005"/>
                <a:gd name="connsiteX1" fmla="*/ 7334 w 19145"/>
                <a:gd name="connsiteY1" fmla="*/ 40005 h 40005"/>
                <a:gd name="connsiteX2" fmla="*/ 7334 w 19145"/>
                <a:gd name="connsiteY2" fmla="*/ 4096 h 40005"/>
                <a:gd name="connsiteX3" fmla="*/ 0 w 19145"/>
                <a:gd name="connsiteY3" fmla="*/ 4096 h 40005"/>
                <a:gd name="connsiteX4" fmla="*/ 0 w 19145"/>
                <a:gd name="connsiteY4" fmla="*/ 0 h 40005"/>
                <a:gd name="connsiteX5" fmla="*/ 19145 w 19145"/>
                <a:gd name="connsiteY5" fmla="*/ 0 h 40005"/>
                <a:gd name="connsiteX6" fmla="*/ 19145 w 19145"/>
                <a:gd name="connsiteY6" fmla="*/ 4096 h 40005"/>
                <a:gd name="connsiteX7" fmla="*/ 11811 w 19145"/>
                <a:gd name="connsiteY7" fmla="*/ 4096 h 40005"/>
                <a:gd name="connsiteX8" fmla="*/ 11811 w 19145"/>
                <a:gd name="connsiteY8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5" h="40005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2" name="Forme libre : forme 1641">
              <a:extLst>
                <a:ext uri="{FF2B5EF4-FFF2-40B4-BE49-F238E27FC236}">
                  <a16:creationId xmlns:a16="http://schemas.microsoft.com/office/drawing/2014/main" id="{6D15D689-9BF8-3DAD-CE22-D0DDDBEE8C34}"/>
                </a:ext>
              </a:extLst>
            </p:cNvPr>
            <p:cNvSpPr/>
            <p:nvPr/>
          </p:nvSpPr>
          <p:spPr>
            <a:xfrm>
              <a:off x="17193335" y="3914270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1 w 18669"/>
                <a:gd name="connsiteY10" fmla="*/ 35052 h 39909"/>
                <a:gd name="connsiteX11" fmla="*/ 13431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60 h 39909"/>
                <a:gd name="connsiteX19" fmla="*/ 7811 w 18669"/>
                <a:gd name="connsiteY19" fmla="*/ 18860 h 39909"/>
                <a:gd name="connsiteX20" fmla="*/ 12097 w 18669"/>
                <a:gd name="connsiteY20" fmla="*/ 17621 h 39909"/>
                <a:gd name="connsiteX21" fmla="*/ 13526 w 18669"/>
                <a:gd name="connsiteY21" fmla="*/ 13335 h 39909"/>
                <a:gd name="connsiteX22" fmla="*/ 13526 w 18669"/>
                <a:gd name="connsiteY22" fmla="*/ 9525 h 39909"/>
                <a:gd name="connsiteX23" fmla="*/ 8858 w 18669"/>
                <a:gd name="connsiteY23" fmla="*/ 4001 h 39909"/>
                <a:gd name="connsiteX24" fmla="*/ 4477 w 18669"/>
                <a:gd name="connsiteY24" fmla="*/ 4001 h 39909"/>
                <a:gd name="connsiteX25" fmla="*/ 4477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1" y="37147"/>
                    <a:pt x="13431" y="35052"/>
                  </a:cubicBezTo>
                  <a:lnTo>
                    <a:pt x="13431" y="28766"/>
                  </a:lnTo>
                  <a:cubicBezTo>
                    <a:pt x="13431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60"/>
                  </a:moveTo>
                  <a:lnTo>
                    <a:pt x="7811" y="18860"/>
                  </a:lnTo>
                  <a:cubicBezTo>
                    <a:pt x="9716" y="18860"/>
                    <a:pt x="11145" y="18479"/>
                    <a:pt x="12097" y="17621"/>
                  </a:cubicBezTo>
                  <a:cubicBezTo>
                    <a:pt x="13049" y="16859"/>
                    <a:pt x="13526" y="15430"/>
                    <a:pt x="13526" y="13335"/>
                  </a:cubicBezTo>
                  <a:lnTo>
                    <a:pt x="13526" y="9525"/>
                  </a:lnTo>
                  <a:cubicBezTo>
                    <a:pt x="13526" y="5905"/>
                    <a:pt x="12002" y="4001"/>
                    <a:pt x="8858" y="4001"/>
                  </a:cubicBezTo>
                  <a:lnTo>
                    <a:pt x="4477" y="4001"/>
                  </a:lnTo>
                  <a:lnTo>
                    <a:pt x="4477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3" name="Forme libre : forme 1642">
              <a:extLst>
                <a:ext uri="{FF2B5EF4-FFF2-40B4-BE49-F238E27FC236}">
                  <a16:creationId xmlns:a16="http://schemas.microsoft.com/office/drawing/2014/main" id="{393C31FE-3E5D-8895-20A2-13AA547DA648}"/>
                </a:ext>
              </a:extLst>
            </p:cNvPr>
            <p:cNvSpPr/>
            <p:nvPr/>
          </p:nvSpPr>
          <p:spPr>
            <a:xfrm>
              <a:off x="17216924" y="3914270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4" name="Forme libre : forme 1643">
              <a:extLst>
                <a:ext uri="{FF2B5EF4-FFF2-40B4-BE49-F238E27FC236}">
                  <a16:creationId xmlns:a16="http://schemas.microsoft.com/office/drawing/2014/main" id="{164D9F63-0045-B387-3D7F-F30D545FBD43}"/>
                </a:ext>
              </a:extLst>
            </p:cNvPr>
            <p:cNvSpPr/>
            <p:nvPr/>
          </p:nvSpPr>
          <p:spPr>
            <a:xfrm>
              <a:off x="17237311" y="3914270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7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7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5" name="Forme libre : forme 1644">
              <a:extLst>
                <a:ext uri="{FF2B5EF4-FFF2-40B4-BE49-F238E27FC236}">
                  <a16:creationId xmlns:a16="http://schemas.microsoft.com/office/drawing/2014/main" id="{98287E17-7AAA-B56C-6F2B-A7A116F2D618}"/>
                </a:ext>
              </a:extLst>
            </p:cNvPr>
            <p:cNvSpPr/>
            <p:nvPr/>
          </p:nvSpPr>
          <p:spPr>
            <a:xfrm>
              <a:off x="17263425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6" name="Forme libre : forme 1645">
              <a:extLst>
                <a:ext uri="{FF2B5EF4-FFF2-40B4-BE49-F238E27FC236}">
                  <a16:creationId xmlns:a16="http://schemas.microsoft.com/office/drawing/2014/main" id="{FEED9AFF-0F7E-E964-D735-E221152B3687}"/>
                </a:ext>
              </a:extLst>
            </p:cNvPr>
            <p:cNvSpPr/>
            <p:nvPr/>
          </p:nvSpPr>
          <p:spPr>
            <a:xfrm>
              <a:off x="17272841" y="391388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6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8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09"/>
                    <a:pt x="12002" y="40767"/>
                    <a:pt x="9049" y="40767"/>
                  </a:cubicBezTo>
                  <a:cubicBezTo>
                    <a:pt x="6096" y="40767"/>
                    <a:pt x="3810" y="39909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857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7" name="Forme libre : forme 1646">
              <a:extLst>
                <a:ext uri="{FF2B5EF4-FFF2-40B4-BE49-F238E27FC236}">
                  <a16:creationId xmlns:a16="http://schemas.microsoft.com/office/drawing/2014/main" id="{3A0AA7DA-CEA2-53ED-162D-74B29BDB285D}"/>
                </a:ext>
              </a:extLst>
            </p:cNvPr>
            <p:cNvSpPr/>
            <p:nvPr/>
          </p:nvSpPr>
          <p:spPr>
            <a:xfrm>
              <a:off x="17296043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20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8" name="Forme libre : forme 1647">
              <a:extLst>
                <a:ext uri="{FF2B5EF4-FFF2-40B4-BE49-F238E27FC236}">
                  <a16:creationId xmlns:a16="http://schemas.microsoft.com/office/drawing/2014/main" id="{3C232FBA-1162-DB8B-F30D-BD6F1D996F16}"/>
                </a:ext>
              </a:extLst>
            </p:cNvPr>
            <p:cNvSpPr/>
            <p:nvPr/>
          </p:nvSpPr>
          <p:spPr>
            <a:xfrm>
              <a:off x="17320506" y="3914270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6 w 4476"/>
                <a:gd name="connsiteY1" fmla="*/ 0 h 40005"/>
                <a:gd name="connsiteX2" fmla="*/ 4476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6" y="0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9" name="Forme libre : forme 1648">
              <a:extLst>
                <a:ext uri="{FF2B5EF4-FFF2-40B4-BE49-F238E27FC236}">
                  <a16:creationId xmlns:a16="http://schemas.microsoft.com/office/drawing/2014/main" id="{9EF6CA8F-6F89-0398-B2CF-1A5229740C5F}"/>
                </a:ext>
              </a:extLst>
            </p:cNvPr>
            <p:cNvSpPr/>
            <p:nvPr/>
          </p:nvSpPr>
          <p:spPr>
            <a:xfrm>
              <a:off x="17330214" y="3914270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0" name="Forme libre : forme 1649">
              <a:extLst>
                <a:ext uri="{FF2B5EF4-FFF2-40B4-BE49-F238E27FC236}">
                  <a16:creationId xmlns:a16="http://schemas.microsoft.com/office/drawing/2014/main" id="{2DA5CF20-4FBF-AAFD-15CF-F6AFAE61F07C}"/>
                </a:ext>
              </a:extLst>
            </p:cNvPr>
            <p:cNvSpPr/>
            <p:nvPr/>
          </p:nvSpPr>
          <p:spPr>
            <a:xfrm>
              <a:off x="17105092" y="3964751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6 w 17716"/>
                <a:gd name="connsiteY5" fmla="*/ 24194 h 40004"/>
                <a:gd name="connsiteX6" fmla="*/ 4476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6 w 17716"/>
                <a:gd name="connsiteY9" fmla="*/ 20193 h 40004"/>
                <a:gd name="connsiteX10" fmla="*/ 8382 w 17716"/>
                <a:gd name="connsiteY10" fmla="*/ 20193 h 40004"/>
                <a:gd name="connsiteX11" fmla="*/ 12096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6 w 17716"/>
                <a:gd name="connsiteY16" fmla="*/ 4096 h 40004"/>
                <a:gd name="connsiteX17" fmla="*/ 4476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6" y="24194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6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6" y="18955"/>
                  </a:cubicBezTo>
                  <a:cubicBezTo>
                    <a:pt x="12859" y="18097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620" y="4572"/>
                    <a:pt x="10382" y="4096"/>
                    <a:pt x="8763" y="4096"/>
                  </a:cubicBezTo>
                  <a:lnTo>
                    <a:pt x="4476" y="4096"/>
                  </a:lnTo>
                  <a:lnTo>
                    <a:pt x="4476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1" name="Forme libre : forme 1650">
              <a:extLst>
                <a:ext uri="{FF2B5EF4-FFF2-40B4-BE49-F238E27FC236}">
                  <a16:creationId xmlns:a16="http://schemas.microsoft.com/office/drawing/2014/main" id="{D856F463-DDD7-7329-CC61-45792403A8F6}"/>
                </a:ext>
              </a:extLst>
            </p:cNvPr>
            <p:cNvSpPr/>
            <p:nvPr/>
          </p:nvSpPr>
          <p:spPr>
            <a:xfrm>
              <a:off x="17127225" y="396475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2" name="Forme libre : forme 1651">
              <a:extLst>
                <a:ext uri="{FF2B5EF4-FFF2-40B4-BE49-F238E27FC236}">
                  <a16:creationId xmlns:a16="http://schemas.microsoft.com/office/drawing/2014/main" id="{881A83CD-0BBA-D6F8-3168-FCE84E7F459A}"/>
                </a:ext>
              </a:extLst>
            </p:cNvPr>
            <p:cNvSpPr/>
            <p:nvPr/>
          </p:nvSpPr>
          <p:spPr>
            <a:xfrm>
              <a:off x="17150135" y="3964265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1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7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6 w 18097"/>
                <a:gd name="connsiteY12" fmla="*/ 22955 h 40767"/>
                <a:gd name="connsiteX13" fmla="*/ 9716 w 18097"/>
                <a:gd name="connsiteY13" fmla="*/ 18955 h 40767"/>
                <a:gd name="connsiteX14" fmla="*/ 18098 w 18097"/>
                <a:gd name="connsiteY14" fmla="*/ 18955 h 40767"/>
                <a:gd name="connsiteX15" fmla="*/ 18098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7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2" y="0"/>
                    <a:pt x="14193" y="858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1"/>
                    <a:pt x="9144" y="4001"/>
                  </a:cubicBezTo>
                  <a:cubicBezTo>
                    <a:pt x="6001" y="4001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6"/>
                    <a:pt x="15812" y="38100"/>
                  </a:cubicBezTo>
                  <a:cubicBezTo>
                    <a:pt x="14288" y="39910"/>
                    <a:pt x="12097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1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715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3" name="Forme libre : forme 1652">
              <a:extLst>
                <a:ext uri="{FF2B5EF4-FFF2-40B4-BE49-F238E27FC236}">
                  <a16:creationId xmlns:a16="http://schemas.microsoft.com/office/drawing/2014/main" id="{50FE0EBB-190C-8051-7FD3-DBE4ACAC9623}"/>
                </a:ext>
              </a:extLst>
            </p:cNvPr>
            <p:cNvSpPr/>
            <p:nvPr/>
          </p:nvSpPr>
          <p:spPr>
            <a:xfrm>
              <a:off x="17173240" y="3964751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4" name="Forme libre : forme 1653">
              <a:extLst>
                <a:ext uri="{FF2B5EF4-FFF2-40B4-BE49-F238E27FC236}">
                  <a16:creationId xmlns:a16="http://schemas.microsoft.com/office/drawing/2014/main" id="{F696BB97-816C-7A20-943F-842AE50330E1}"/>
                </a:ext>
              </a:extLst>
            </p:cNvPr>
            <p:cNvSpPr/>
            <p:nvPr/>
          </p:nvSpPr>
          <p:spPr>
            <a:xfrm>
              <a:off x="17196344" y="3964751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5" name="Forme libre : forme 1654">
              <a:extLst>
                <a:ext uri="{FF2B5EF4-FFF2-40B4-BE49-F238E27FC236}">
                  <a16:creationId xmlns:a16="http://schemas.microsoft.com/office/drawing/2014/main" id="{3083E0FE-DF1F-1727-9481-4FD061356A0F}"/>
                </a:ext>
              </a:extLst>
            </p:cNvPr>
            <p:cNvSpPr/>
            <p:nvPr/>
          </p:nvSpPr>
          <p:spPr>
            <a:xfrm>
              <a:off x="17220711" y="3983098"/>
              <a:ext cx="11163" cy="4077"/>
            </a:xfrm>
            <a:custGeom>
              <a:avLst/>
              <a:gdLst>
                <a:gd name="connsiteX0" fmla="*/ 0 w 10953"/>
                <a:gd name="connsiteY0" fmla="*/ 4001 h 4000"/>
                <a:gd name="connsiteX1" fmla="*/ 0 w 10953"/>
                <a:gd name="connsiteY1" fmla="*/ 0 h 4000"/>
                <a:gd name="connsiteX2" fmla="*/ 10954 w 10953"/>
                <a:gd name="connsiteY2" fmla="*/ 0 h 4000"/>
                <a:gd name="connsiteX3" fmla="*/ 10954 w 10953"/>
                <a:gd name="connsiteY3" fmla="*/ 4001 h 4000"/>
                <a:gd name="connsiteX4" fmla="*/ 0 w 10953"/>
                <a:gd name="connsiteY4" fmla="*/ 4001 h 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" h="4000">
                  <a:moveTo>
                    <a:pt x="0" y="4001"/>
                  </a:moveTo>
                  <a:lnTo>
                    <a:pt x="0" y="0"/>
                  </a:lnTo>
                  <a:lnTo>
                    <a:pt x="10954" y="0"/>
                  </a:lnTo>
                  <a:lnTo>
                    <a:pt x="10954" y="4001"/>
                  </a:lnTo>
                  <a:lnTo>
                    <a:pt x="0" y="4001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6" name="Forme libre : forme 1655">
              <a:extLst>
                <a:ext uri="{FF2B5EF4-FFF2-40B4-BE49-F238E27FC236}">
                  <a16:creationId xmlns:a16="http://schemas.microsoft.com/office/drawing/2014/main" id="{140B9510-FB63-77E8-0B8E-08720631ADD9}"/>
                </a:ext>
              </a:extLst>
            </p:cNvPr>
            <p:cNvSpPr/>
            <p:nvPr/>
          </p:nvSpPr>
          <p:spPr>
            <a:xfrm>
              <a:off x="17236535" y="3964265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40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40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8 h 40671"/>
                <a:gd name="connsiteX12" fmla="*/ 18098 w 18097"/>
                <a:gd name="connsiteY12" fmla="*/ 25718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8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1"/>
                    <a:pt x="9240" y="4001"/>
                  </a:cubicBezTo>
                  <a:cubicBezTo>
                    <a:pt x="6096" y="4001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40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8"/>
                  </a:lnTo>
                  <a:lnTo>
                    <a:pt x="18098" y="25718"/>
                  </a:lnTo>
                  <a:lnTo>
                    <a:pt x="18098" y="30671"/>
                  </a:lnTo>
                  <a:cubicBezTo>
                    <a:pt x="18098" y="33814"/>
                    <a:pt x="17336" y="36291"/>
                    <a:pt x="15811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7" name="Forme libre : forme 1656">
              <a:extLst>
                <a:ext uri="{FF2B5EF4-FFF2-40B4-BE49-F238E27FC236}">
                  <a16:creationId xmlns:a16="http://schemas.microsoft.com/office/drawing/2014/main" id="{FCC0F452-6039-F822-B3AA-BA72F0840782}"/>
                </a:ext>
              </a:extLst>
            </p:cNvPr>
            <p:cNvSpPr/>
            <p:nvPr/>
          </p:nvSpPr>
          <p:spPr>
            <a:xfrm>
              <a:off x="17259640" y="3964751"/>
              <a:ext cx="19123" cy="40772"/>
            </a:xfrm>
            <a:custGeom>
              <a:avLst/>
              <a:gdLst>
                <a:gd name="connsiteX0" fmla="*/ 14288 w 18763"/>
                <a:gd name="connsiteY0" fmla="*/ 22003 h 40004"/>
                <a:gd name="connsiteX1" fmla="*/ 4476 w 18763"/>
                <a:gd name="connsiteY1" fmla="*/ 22003 h 40004"/>
                <a:gd name="connsiteX2" fmla="*/ 4476 w 18763"/>
                <a:gd name="connsiteY2" fmla="*/ 40005 h 40004"/>
                <a:gd name="connsiteX3" fmla="*/ 0 w 18763"/>
                <a:gd name="connsiteY3" fmla="*/ 40005 h 40004"/>
                <a:gd name="connsiteX4" fmla="*/ 0 w 18763"/>
                <a:gd name="connsiteY4" fmla="*/ 0 h 40004"/>
                <a:gd name="connsiteX5" fmla="*/ 4476 w 18763"/>
                <a:gd name="connsiteY5" fmla="*/ 0 h 40004"/>
                <a:gd name="connsiteX6" fmla="*/ 4476 w 18763"/>
                <a:gd name="connsiteY6" fmla="*/ 18002 h 40004"/>
                <a:gd name="connsiteX7" fmla="*/ 14288 w 18763"/>
                <a:gd name="connsiteY7" fmla="*/ 18002 h 40004"/>
                <a:gd name="connsiteX8" fmla="*/ 14288 w 18763"/>
                <a:gd name="connsiteY8" fmla="*/ 0 h 40004"/>
                <a:gd name="connsiteX9" fmla="*/ 18764 w 18763"/>
                <a:gd name="connsiteY9" fmla="*/ 0 h 40004"/>
                <a:gd name="connsiteX10" fmla="*/ 18764 w 18763"/>
                <a:gd name="connsiteY10" fmla="*/ 40005 h 40004"/>
                <a:gd name="connsiteX11" fmla="*/ 14288 w 18763"/>
                <a:gd name="connsiteY11" fmla="*/ 40005 h 40004"/>
                <a:gd name="connsiteX12" fmla="*/ 14288 w 18763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3" h="40004">
                  <a:moveTo>
                    <a:pt x="14288" y="22003"/>
                  </a:moveTo>
                  <a:lnTo>
                    <a:pt x="4476" y="22003"/>
                  </a:lnTo>
                  <a:lnTo>
                    <a:pt x="4476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8" name="Forme libre : forme 1657">
              <a:extLst>
                <a:ext uri="{FF2B5EF4-FFF2-40B4-BE49-F238E27FC236}">
                  <a16:creationId xmlns:a16="http://schemas.microsoft.com/office/drawing/2014/main" id="{A7A8F44E-603A-D592-EDFA-1851D4F895FA}"/>
                </a:ext>
              </a:extLst>
            </p:cNvPr>
            <p:cNvSpPr/>
            <p:nvPr/>
          </p:nvSpPr>
          <p:spPr>
            <a:xfrm>
              <a:off x="17282938" y="3964751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4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4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9" name="Forme libre : forme 1658">
              <a:extLst>
                <a:ext uri="{FF2B5EF4-FFF2-40B4-BE49-F238E27FC236}">
                  <a16:creationId xmlns:a16="http://schemas.microsoft.com/office/drawing/2014/main" id="{405BD040-9FFC-7490-870D-F3B71ACB9C86}"/>
                </a:ext>
              </a:extLst>
            </p:cNvPr>
            <p:cNvSpPr/>
            <p:nvPr/>
          </p:nvSpPr>
          <p:spPr>
            <a:xfrm>
              <a:off x="17305362" y="3964751"/>
              <a:ext cx="19511" cy="40772"/>
            </a:xfrm>
            <a:custGeom>
              <a:avLst/>
              <a:gdLst>
                <a:gd name="connsiteX0" fmla="*/ 11716 w 19144"/>
                <a:gd name="connsiteY0" fmla="*/ 40005 h 40004"/>
                <a:gd name="connsiteX1" fmla="*/ 7334 w 19144"/>
                <a:gd name="connsiteY1" fmla="*/ 40005 h 40004"/>
                <a:gd name="connsiteX2" fmla="*/ 7334 w 19144"/>
                <a:gd name="connsiteY2" fmla="*/ 4096 h 40004"/>
                <a:gd name="connsiteX3" fmla="*/ 0 w 19144"/>
                <a:gd name="connsiteY3" fmla="*/ 4096 h 40004"/>
                <a:gd name="connsiteX4" fmla="*/ 0 w 19144"/>
                <a:gd name="connsiteY4" fmla="*/ 0 h 40004"/>
                <a:gd name="connsiteX5" fmla="*/ 19145 w 19144"/>
                <a:gd name="connsiteY5" fmla="*/ 0 h 40004"/>
                <a:gd name="connsiteX6" fmla="*/ 19145 w 19144"/>
                <a:gd name="connsiteY6" fmla="*/ 4096 h 40004"/>
                <a:gd name="connsiteX7" fmla="*/ 11811 w 19144"/>
                <a:gd name="connsiteY7" fmla="*/ 4096 h 40004"/>
                <a:gd name="connsiteX8" fmla="*/ 11811 w 19144"/>
                <a:gd name="connsiteY8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4" h="40004">
                  <a:moveTo>
                    <a:pt x="11716" y="40005"/>
                  </a:moveTo>
                  <a:lnTo>
                    <a:pt x="7334" y="40005"/>
                  </a:lnTo>
                  <a:lnTo>
                    <a:pt x="7334" y="4096"/>
                  </a:lnTo>
                  <a:lnTo>
                    <a:pt x="0" y="4096"/>
                  </a:lnTo>
                  <a:lnTo>
                    <a:pt x="0" y="0"/>
                  </a:lnTo>
                  <a:lnTo>
                    <a:pt x="19145" y="0"/>
                  </a:lnTo>
                  <a:lnTo>
                    <a:pt x="19145" y="4096"/>
                  </a:lnTo>
                  <a:lnTo>
                    <a:pt x="11811" y="4096"/>
                  </a:lnTo>
                  <a:lnTo>
                    <a:pt x="11811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0" name="Forme libre : forme 1659">
              <a:extLst>
                <a:ext uri="{FF2B5EF4-FFF2-40B4-BE49-F238E27FC236}">
                  <a16:creationId xmlns:a16="http://schemas.microsoft.com/office/drawing/2014/main" id="{84EC3DE8-4FD9-8757-0AC7-902325C53DB4}"/>
                </a:ext>
              </a:extLst>
            </p:cNvPr>
            <p:cNvSpPr/>
            <p:nvPr/>
          </p:nvSpPr>
          <p:spPr>
            <a:xfrm>
              <a:off x="17328467" y="3964751"/>
              <a:ext cx="16794" cy="40772"/>
            </a:xfrm>
            <a:custGeom>
              <a:avLst/>
              <a:gdLst>
                <a:gd name="connsiteX0" fmla="*/ 4476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1" name="Forme libre : forme 1660">
              <a:extLst>
                <a:ext uri="{FF2B5EF4-FFF2-40B4-BE49-F238E27FC236}">
                  <a16:creationId xmlns:a16="http://schemas.microsoft.com/office/drawing/2014/main" id="{072D3E47-6B56-8AFD-D01C-F6633EDC96EB}"/>
                </a:ext>
              </a:extLst>
            </p:cNvPr>
            <p:cNvSpPr/>
            <p:nvPr/>
          </p:nvSpPr>
          <p:spPr>
            <a:xfrm>
              <a:off x="17350018" y="3964751"/>
              <a:ext cx="19123" cy="40772"/>
            </a:xfrm>
            <a:custGeom>
              <a:avLst/>
              <a:gdLst>
                <a:gd name="connsiteX0" fmla="*/ 4000 w 18763"/>
                <a:gd name="connsiteY0" fmla="*/ 7620 h 40004"/>
                <a:gd name="connsiteX1" fmla="*/ 4000 w 18763"/>
                <a:gd name="connsiteY1" fmla="*/ 40005 h 40004"/>
                <a:gd name="connsiteX2" fmla="*/ 0 w 18763"/>
                <a:gd name="connsiteY2" fmla="*/ 40005 h 40004"/>
                <a:gd name="connsiteX3" fmla="*/ 0 w 18763"/>
                <a:gd name="connsiteY3" fmla="*/ 0 h 40004"/>
                <a:gd name="connsiteX4" fmla="*/ 5620 w 18763"/>
                <a:gd name="connsiteY4" fmla="*/ 0 h 40004"/>
                <a:gd name="connsiteX5" fmla="*/ 14859 w 18763"/>
                <a:gd name="connsiteY5" fmla="*/ 28956 h 40004"/>
                <a:gd name="connsiteX6" fmla="*/ 14859 w 18763"/>
                <a:gd name="connsiteY6" fmla="*/ 0 h 40004"/>
                <a:gd name="connsiteX7" fmla="*/ 18764 w 18763"/>
                <a:gd name="connsiteY7" fmla="*/ 0 h 40004"/>
                <a:gd name="connsiteX8" fmla="*/ 18764 w 18763"/>
                <a:gd name="connsiteY8" fmla="*/ 40005 h 40004"/>
                <a:gd name="connsiteX9" fmla="*/ 14097 w 18763"/>
                <a:gd name="connsiteY9" fmla="*/ 40005 h 40004"/>
                <a:gd name="connsiteX10" fmla="*/ 4000 w 18763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2" name="Forme libre : forme 1661">
              <a:extLst>
                <a:ext uri="{FF2B5EF4-FFF2-40B4-BE49-F238E27FC236}">
                  <a16:creationId xmlns:a16="http://schemas.microsoft.com/office/drawing/2014/main" id="{F5DB36E9-7140-3288-9E9A-F076FD6705ED}"/>
                </a:ext>
              </a:extLst>
            </p:cNvPr>
            <p:cNvSpPr/>
            <p:nvPr/>
          </p:nvSpPr>
          <p:spPr>
            <a:xfrm>
              <a:off x="17374093" y="396436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2 w 18383"/>
                <a:gd name="connsiteY11" fmla="*/ 9811 h 40671"/>
                <a:gd name="connsiteX12" fmla="*/ 4382 w 18383"/>
                <a:gd name="connsiteY12" fmla="*/ 30956 h 40671"/>
                <a:gd name="connsiteX13" fmla="*/ 9144 w 18383"/>
                <a:gd name="connsiteY13" fmla="*/ 36767 h 40671"/>
                <a:gd name="connsiteX14" fmla="*/ 13907 w 18383"/>
                <a:gd name="connsiteY14" fmla="*/ 30956 h 40671"/>
                <a:gd name="connsiteX15" fmla="*/ 13907 w 18383"/>
                <a:gd name="connsiteY15" fmla="*/ 9811 h 40671"/>
                <a:gd name="connsiteX16" fmla="*/ 9144 w 18383"/>
                <a:gd name="connsiteY16" fmla="*/ 4001 h 40671"/>
                <a:gd name="connsiteX17" fmla="*/ 4382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2" y="9811"/>
                  </a:moveTo>
                  <a:lnTo>
                    <a:pt x="4382" y="30956"/>
                  </a:lnTo>
                  <a:cubicBezTo>
                    <a:pt x="4382" y="34766"/>
                    <a:pt x="6001" y="36767"/>
                    <a:pt x="9144" y="36767"/>
                  </a:cubicBezTo>
                  <a:cubicBezTo>
                    <a:pt x="12288" y="36767"/>
                    <a:pt x="13907" y="34862"/>
                    <a:pt x="13907" y="30956"/>
                  </a:cubicBezTo>
                  <a:lnTo>
                    <a:pt x="13907" y="9811"/>
                  </a:lnTo>
                  <a:cubicBezTo>
                    <a:pt x="13907" y="6001"/>
                    <a:pt x="12288" y="4001"/>
                    <a:pt x="9144" y="4001"/>
                  </a:cubicBezTo>
                  <a:cubicBezTo>
                    <a:pt x="6001" y="4001"/>
                    <a:pt x="4382" y="5905"/>
                    <a:pt x="4382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3" name="Forme libre : forme 1662">
              <a:extLst>
                <a:ext uri="{FF2B5EF4-FFF2-40B4-BE49-F238E27FC236}">
                  <a16:creationId xmlns:a16="http://schemas.microsoft.com/office/drawing/2014/main" id="{792E40D2-7E0C-C240-24E0-D2B61F279BED}"/>
                </a:ext>
              </a:extLst>
            </p:cNvPr>
            <p:cNvSpPr/>
            <p:nvPr/>
          </p:nvSpPr>
          <p:spPr>
            <a:xfrm>
              <a:off x="17397683" y="3964751"/>
              <a:ext cx="18833" cy="40772"/>
            </a:xfrm>
            <a:custGeom>
              <a:avLst/>
              <a:gdLst>
                <a:gd name="connsiteX0" fmla="*/ 0 w 18478"/>
                <a:gd name="connsiteY0" fmla="*/ 0 h 40004"/>
                <a:gd name="connsiteX1" fmla="*/ 9335 w 18478"/>
                <a:gd name="connsiteY1" fmla="*/ 0 h 40004"/>
                <a:gd name="connsiteX2" fmla="*/ 16193 w 18478"/>
                <a:gd name="connsiteY2" fmla="*/ 2572 h 40004"/>
                <a:gd name="connsiteX3" fmla="*/ 18479 w 18478"/>
                <a:gd name="connsiteY3" fmla="*/ 9906 h 40004"/>
                <a:gd name="connsiteX4" fmla="*/ 18479 w 18478"/>
                <a:gd name="connsiteY4" fmla="*/ 30099 h 40004"/>
                <a:gd name="connsiteX5" fmla="*/ 16193 w 18478"/>
                <a:gd name="connsiteY5" fmla="*/ 37433 h 40004"/>
                <a:gd name="connsiteX6" fmla="*/ 9335 w 18478"/>
                <a:gd name="connsiteY6" fmla="*/ 40005 h 40004"/>
                <a:gd name="connsiteX7" fmla="*/ 0 w 18478"/>
                <a:gd name="connsiteY7" fmla="*/ 40005 h 40004"/>
                <a:gd name="connsiteX8" fmla="*/ 0 w 18478"/>
                <a:gd name="connsiteY8" fmla="*/ 0 h 40004"/>
                <a:gd name="connsiteX9" fmla="*/ 4477 w 18478"/>
                <a:gd name="connsiteY9" fmla="*/ 35909 h 40004"/>
                <a:gd name="connsiteX10" fmla="*/ 9335 w 18478"/>
                <a:gd name="connsiteY10" fmla="*/ 35909 h 40004"/>
                <a:gd name="connsiteX11" fmla="*/ 14097 w 18478"/>
                <a:gd name="connsiteY11" fmla="*/ 30289 h 40004"/>
                <a:gd name="connsiteX12" fmla="*/ 14097 w 18478"/>
                <a:gd name="connsiteY12" fmla="*/ 9715 h 40004"/>
                <a:gd name="connsiteX13" fmla="*/ 9335 w 18478"/>
                <a:gd name="connsiteY13" fmla="*/ 4096 h 40004"/>
                <a:gd name="connsiteX14" fmla="*/ 4572 w 18478"/>
                <a:gd name="connsiteY14" fmla="*/ 4096 h 40004"/>
                <a:gd name="connsiteX15" fmla="*/ 4572 w 18478"/>
                <a:gd name="connsiteY15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78" h="40004">
                  <a:moveTo>
                    <a:pt x="0" y="0"/>
                  </a:moveTo>
                  <a:lnTo>
                    <a:pt x="9335" y="0"/>
                  </a:lnTo>
                  <a:cubicBezTo>
                    <a:pt x="12383" y="0"/>
                    <a:pt x="14669" y="857"/>
                    <a:pt x="16193" y="2572"/>
                  </a:cubicBezTo>
                  <a:cubicBezTo>
                    <a:pt x="17717" y="4286"/>
                    <a:pt x="18479" y="6763"/>
                    <a:pt x="18479" y="9906"/>
                  </a:cubicBezTo>
                  <a:lnTo>
                    <a:pt x="18479" y="30099"/>
                  </a:lnTo>
                  <a:cubicBezTo>
                    <a:pt x="18479" y="33242"/>
                    <a:pt x="17717" y="35623"/>
                    <a:pt x="16193" y="37433"/>
                  </a:cubicBezTo>
                  <a:cubicBezTo>
                    <a:pt x="14669" y="39148"/>
                    <a:pt x="12383" y="40005"/>
                    <a:pt x="9335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35909"/>
                  </a:moveTo>
                  <a:lnTo>
                    <a:pt x="9335" y="35909"/>
                  </a:lnTo>
                  <a:cubicBezTo>
                    <a:pt x="12478" y="35909"/>
                    <a:pt x="14097" y="34004"/>
                    <a:pt x="14097" y="30289"/>
                  </a:cubicBezTo>
                  <a:lnTo>
                    <a:pt x="14097" y="9715"/>
                  </a:lnTo>
                  <a:cubicBezTo>
                    <a:pt x="14097" y="5905"/>
                    <a:pt x="12478" y="4096"/>
                    <a:pt x="9335" y="4096"/>
                  </a:cubicBezTo>
                  <a:lnTo>
                    <a:pt x="4572" y="4096"/>
                  </a:lnTo>
                  <a:lnTo>
                    <a:pt x="4572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4" name="Forme libre : forme 1663">
              <a:extLst>
                <a:ext uri="{FF2B5EF4-FFF2-40B4-BE49-F238E27FC236}">
                  <a16:creationId xmlns:a16="http://schemas.microsoft.com/office/drawing/2014/main" id="{718D152F-72F4-7F7E-1CFB-3E5341E10560}"/>
                </a:ext>
              </a:extLst>
            </p:cNvPr>
            <p:cNvSpPr/>
            <p:nvPr/>
          </p:nvSpPr>
          <p:spPr>
            <a:xfrm>
              <a:off x="17214595" y="4014843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811 h 40671"/>
                <a:gd name="connsiteX12" fmla="*/ 4477 w 18383"/>
                <a:gd name="connsiteY12" fmla="*/ 30956 h 40671"/>
                <a:gd name="connsiteX13" fmla="*/ 9240 w 18383"/>
                <a:gd name="connsiteY13" fmla="*/ 36766 h 40671"/>
                <a:gd name="connsiteX14" fmla="*/ 14002 w 18383"/>
                <a:gd name="connsiteY14" fmla="*/ 30956 h 40671"/>
                <a:gd name="connsiteX15" fmla="*/ 14002 w 18383"/>
                <a:gd name="connsiteY15" fmla="*/ 9811 h 40671"/>
                <a:gd name="connsiteX16" fmla="*/ 9240 w 18383"/>
                <a:gd name="connsiteY16" fmla="*/ 4000 h 40671"/>
                <a:gd name="connsiteX17" fmla="*/ 4477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2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6" y="39814"/>
                    <a:pt x="2381" y="38005"/>
                  </a:cubicBezTo>
                  <a:cubicBezTo>
                    <a:pt x="858" y="36290"/>
                    <a:pt x="0" y="33814"/>
                    <a:pt x="0" y="30671"/>
                  </a:cubicBezTo>
                  <a:close/>
                  <a:moveTo>
                    <a:pt x="4477" y="9811"/>
                  </a:moveTo>
                  <a:lnTo>
                    <a:pt x="4477" y="30956"/>
                  </a:lnTo>
                  <a:cubicBezTo>
                    <a:pt x="4477" y="34766"/>
                    <a:pt x="6096" y="36766"/>
                    <a:pt x="9240" y="36766"/>
                  </a:cubicBezTo>
                  <a:cubicBezTo>
                    <a:pt x="12382" y="36766"/>
                    <a:pt x="14002" y="34862"/>
                    <a:pt x="14002" y="30956"/>
                  </a:cubicBezTo>
                  <a:lnTo>
                    <a:pt x="14002" y="9811"/>
                  </a:lnTo>
                  <a:cubicBezTo>
                    <a:pt x="14002" y="6001"/>
                    <a:pt x="12382" y="4000"/>
                    <a:pt x="9240" y="4000"/>
                  </a:cubicBezTo>
                  <a:cubicBezTo>
                    <a:pt x="6096" y="4000"/>
                    <a:pt x="4477" y="5905"/>
                    <a:pt x="4477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5" name="Forme libre : forme 1664">
              <a:extLst>
                <a:ext uri="{FF2B5EF4-FFF2-40B4-BE49-F238E27FC236}">
                  <a16:creationId xmlns:a16="http://schemas.microsoft.com/office/drawing/2014/main" id="{717F1C87-78FD-5895-E34B-CD0503FD032D}"/>
                </a:ext>
              </a:extLst>
            </p:cNvPr>
            <p:cNvSpPr/>
            <p:nvPr/>
          </p:nvSpPr>
          <p:spPr>
            <a:xfrm>
              <a:off x="17238185" y="4015231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1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5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6" name="Forme libre : forme 1665">
              <a:extLst>
                <a:ext uri="{FF2B5EF4-FFF2-40B4-BE49-F238E27FC236}">
                  <a16:creationId xmlns:a16="http://schemas.microsoft.com/office/drawing/2014/main" id="{3B115B06-20B8-ADE6-F3DE-782AD7A99158}"/>
                </a:ext>
              </a:extLst>
            </p:cNvPr>
            <p:cNvSpPr/>
            <p:nvPr/>
          </p:nvSpPr>
          <p:spPr>
            <a:xfrm>
              <a:off x="17260416" y="4015231"/>
              <a:ext cx="22716" cy="40773"/>
            </a:xfrm>
            <a:custGeom>
              <a:avLst/>
              <a:gdLst>
                <a:gd name="connsiteX0" fmla="*/ 17526 w 22288"/>
                <a:gd name="connsiteY0" fmla="*/ 40005 h 40005"/>
                <a:gd name="connsiteX1" fmla="*/ 10858 w 22288"/>
                <a:gd name="connsiteY1" fmla="*/ 22765 h 40005"/>
                <a:gd name="connsiteX2" fmla="*/ 4191 w 22288"/>
                <a:gd name="connsiteY2" fmla="*/ 40005 h 40005"/>
                <a:gd name="connsiteX3" fmla="*/ 0 w 22288"/>
                <a:gd name="connsiteY3" fmla="*/ 40005 h 40005"/>
                <a:gd name="connsiteX4" fmla="*/ 8096 w 22288"/>
                <a:gd name="connsiteY4" fmla="*/ 19336 h 40005"/>
                <a:gd name="connsiteX5" fmla="*/ 571 w 22288"/>
                <a:gd name="connsiteY5" fmla="*/ 0 h 40005"/>
                <a:gd name="connsiteX6" fmla="*/ 5239 w 22288"/>
                <a:gd name="connsiteY6" fmla="*/ 0 h 40005"/>
                <a:gd name="connsiteX7" fmla="*/ 11430 w 22288"/>
                <a:gd name="connsiteY7" fmla="*/ 16002 h 40005"/>
                <a:gd name="connsiteX8" fmla="*/ 17621 w 22288"/>
                <a:gd name="connsiteY8" fmla="*/ 0 h 40005"/>
                <a:gd name="connsiteX9" fmla="*/ 21812 w 22288"/>
                <a:gd name="connsiteY9" fmla="*/ 0 h 40005"/>
                <a:gd name="connsiteX10" fmla="*/ 14288 w 22288"/>
                <a:gd name="connsiteY10" fmla="*/ 19336 h 40005"/>
                <a:gd name="connsiteX11" fmla="*/ 22288 w 22288"/>
                <a:gd name="connsiteY11" fmla="*/ 40005 h 40005"/>
                <a:gd name="connsiteX12" fmla="*/ 17526 w 22288"/>
                <a:gd name="connsiteY12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88" h="40005">
                  <a:moveTo>
                    <a:pt x="17526" y="40005"/>
                  </a:moveTo>
                  <a:lnTo>
                    <a:pt x="10858" y="22765"/>
                  </a:lnTo>
                  <a:lnTo>
                    <a:pt x="4191" y="40005"/>
                  </a:lnTo>
                  <a:lnTo>
                    <a:pt x="0" y="40005"/>
                  </a:lnTo>
                  <a:lnTo>
                    <a:pt x="8096" y="19336"/>
                  </a:lnTo>
                  <a:lnTo>
                    <a:pt x="571" y="0"/>
                  </a:lnTo>
                  <a:lnTo>
                    <a:pt x="5239" y="0"/>
                  </a:lnTo>
                  <a:lnTo>
                    <a:pt x="11430" y="16002"/>
                  </a:lnTo>
                  <a:lnTo>
                    <a:pt x="17621" y="0"/>
                  </a:lnTo>
                  <a:lnTo>
                    <a:pt x="21812" y="0"/>
                  </a:lnTo>
                  <a:lnTo>
                    <a:pt x="14288" y="19336"/>
                  </a:lnTo>
                  <a:lnTo>
                    <a:pt x="22288" y="40005"/>
                  </a:lnTo>
                  <a:lnTo>
                    <a:pt x="17526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7" name="Forme libre : forme 1666">
              <a:extLst>
                <a:ext uri="{FF2B5EF4-FFF2-40B4-BE49-F238E27FC236}">
                  <a16:creationId xmlns:a16="http://schemas.microsoft.com/office/drawing/2014/main" id="{1D7E18E5-22A1-5284-453F-B55395FF5E54}"/>
                </a:ext>
              </a:extLst>
            </p:cNvPr>
            <p:cNvSpPr/>
            <p:nvPr/>
          </p:nvSpPr>
          <p:spPr>
            <a:xfrm>
              <a:off x="17285850" y="4015231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9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8" name="Forme libre : forme 1667">
              <a:extLst>
                <a:ext uri="{FF2B5EF4-FFF2-40B4-BE49-F238E27FC236}">
                  <a16:creationId xmlns:a16="http://schemas.microsoft.com/office/drawing/2014/main" id="{A1B8D9FF-C94E-F892-FC15-6B6F0ECCA203}"/>
                </a:ext>
              </a:extLst>
            </p:cNvPr>
            <p:cNvSpPr/>
            <p:nvPr/>
          </p:nvSpPr>
          <p:spPr>
            <a:xfrm>
              <a:off x="17111402" y="2333261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8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8" y="36767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2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9" name="Forme libre : forme 1668">
              <a:extLst>
                <a:ext uri="{FF2B5EF4-FFF2-40B4-BE49-F238E27FC236}">
                  <a16:creationId xmlns:a16="http://schemas.microsoft.com/office/drawing/2014/main" id="{B151E6CD-6EC6-2753-D1C8-2AB1253B9A5E}"/>
                </a:ext>
              </a:extLst>
            </p:cNvPr>
            <p:cNvSpPr/>
            <p:nvPr/>
          </p:nvSpPr>
          <p:spPr>
            <a:xfrm>
              <a:off x="17134603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0" name="Forme libre : forme 1669">
              <a:extLst>
                <a:ext uri="{FF2B5EF4-FFF2-40B4-BE49-F238E27FC236}">
                  <a16:creationId xmlns:a16="http://schemas.microsoft.com/office/drawing/2014/main" id="{07CD6C68-C7AD-BB5B-A785-A0D02EBA4AEA}"/>
                </a:ext>
              </a:extLst>
            </p:cNvPr>
            <p:cNvSpPr/>
            <p:nvPr/>
          </p:nvSpPr>
          <p:spPr>
            <a:xfrm>
              <a:off x="17156154" y="2333746"/>
              <a:ext cx="19123" cy="40773"/>
            </a:xfrm>
            <a:custGeom>
              <a:avLst/>
              <a:gdLst>
                <a:gd name="connsiteX0" fmla="*/ 4000 w 18763"/>
                <a:gd name="connsiteY0" fmla="*/ 7620 h 40005"/>
                <a:gd name="connsiteX1" fmla="*/ 4000 w 18763"/>
                <a:gd name="connsiteY1" fmla="*/ 40005 h 40005"/>
                <a:gd name="connsiteX2" fmla="*/ 0 w 18763"/>
                <a:gd name="connsiteY2" fmla="*/ 40005 h 40005"/>
                <a:gd name="connsiteX3" fmla="*/ 0 w 18763"/>
                <a:gd name="connsiteY3" fmla="*/ 0 h 40005"/>
                <a:gd name="connsiteX4" fmla="*/ 5619 w 18763"/>
                <a:gd name="connsiteY4" fmla="*/ 0 h 40005"/>
                <a:gd name="connsiteX5" fmla="*/ 14859 w 18763"/>
                <a:gd name="connsiteY5" fmla="*/ 28956 h 40005"/>
                <a:gd name="connsiteX6" fmla="*/ 14859 w 18763"/>
                <a:gd name="connsiteY6" fmla="*/ 0 h 40005"/>
                <a:gd name="connsiteX7" fmla="*/ 18764 w 18763"/>
                <a:gd name="connsiteY7" fmla="*/ 0 h 40005"/>
                <a:gd name="connsiteX8" fmla="*/ 18764 w 18763"/>
                <a:gd name="connsiteY8" fmla="*/ 40005 h 40005"/>
                <a:gd name="connsiteX9" fmla="*/ 14097 w 18763"/>
                <a:gd name="connsiteY9" fmla="*/ 40005 h 40005"/>
                <a:gd name="connsiteX10" fmla="*/ 4000 w 18763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3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19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1" name="Forme libre : forme 1670">
              <a:extLst>
                <a:ext uri="{FF2B5EF4-FFF2-40B4-BE49-F238E27FC236}">
                  <a16:creationId xmlns:a16="http://schemas.microsoft.com/office/drawing/2014/main" id="{D922FBFC-BE49-C96C-C0ED-9C6B9109B367}"/>
                </a:ext>
              </a:extLst>
            </p:cNvPr>
            <p:cNvSpPr/>
            <p:nvPr/>
          </p:nvSpPr>
          <p:spPr>
            <a:xfrm>
              <a:off x="17180618" y="2333746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9 w 16478"/>
                <a:gd name="connsiteY5" fmla="*/ 35909 h 40005"/>
                <a:gd name="connsiteX6" fmla="*/ 16479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9 w 16478"/>
                <a:gd name="connsiteY9" fmla="*/ 0 h 40005"/>
                <a:gd name="connsiteX10" fmla="*/ 16479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2" name="Forme libre : forme 1671">
              <a:extLst>
                <a:ext uri="{FF2B5EF4-FFF2-40B4-BE49-F238E27FC236}">
                  <a16:creationId xmlns:a16="http://schemas.microsoft.com/office/drawing/2014/main" id="{34300AFA-6F7F-7408-EDF9-7BC07961E326}"/>
                </a:ext>
              </a:extLst>
            </p:cNvPr>
            <p:cNvSpPr/>
            <p:nvPr/>
          </p:nvSpPr>
          <p:spPr>
            <a:xfrm>
              <a:off x="17201005" y="2333746"/>
              <a:ext cx="21939" cy="40773"/>
            </a:xfrm>
            <a:custGeom>
              <a:avLst/>
              <a:gdLst>
                <a:gd name="connsiteX0" fmla="*/ 0 w 21526"/>
                <a:gd name="connsiteY0" fmla="*/ 0 h 40005"/>
                <a:gd name="connsiteX1" fmla="*/ 4476 w 21526"/>
                <a:gd name="connsiteY1" fmla="*/ 0 h 40005"/>
                <a:gd name="connsiteX2" fmla="*/ 10953 w 21526"/>
                <a:gd name="connsiteY2" fmla="*/ 34766 h 40005"/>
                <a:gd name="connsiteX3" fmla="*/ 17430 w 21526"/>
                <a:gd name="connsiteY3" fmla="*/ 0 h 40005"/>
                <a:gd name="connsiteX4" fmla="*/ 21526 w 21526"/>
                <a:gd name="connsiteY4" fmla="*/ 0 h 40005"/>
                <a:gd name="connsiteX5" fmla="*/ 14001 w 21526"/>
                <a:gd name="connsiteY5" fmla="*/ 40005 h 40005"/>
                <a:gd name="connsiteX6" fmla="*/ 7429 w 21526"/>
                <a:gd name="connsiteY6" fmla="*/ 40005 h 40005"/>
                <a:gd name="connsiteX7" fmla="*/ 0 w 21526"/>
                <a:gd name="connsiteY7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5">
                  <a:moveTo>
                    <a:pt x="0" y="0"/>
                  </a:moveTo>
                  <a:lnTo>
                    <a:pt x="4476" y="0"/>
                  </a:lnTo>
                  <a:lnTo>
                    <a:pt x="10953" y="34766"/>
                  </a:lnTo>
                  <a:lnTo>
                    <a:pt x="17430" y="0"/>
                  </a:lnTo>
                  <a:lnTo>
                    <a:pt x="21526" y="0"/>
                  </a:lnTo>
                  <a:lnTo>
                    <a:pt x="14001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3" name="Forme libre : forme 1672">
              <a:extLst>
                <a:ext uri="{FF2B5EF4-FFF2-40B4-BE49-F238E27FC236}">
                  <a16:creationId xmlns:a16="http://schemas.microsoft.com/office/drawing/2014/main" id="{6BB29B17-8BDB-E731-18F1-608A007A1E43}"/>
                </a:ext>
              </a:extLst>
            </p:cNvPr>
            <p:cNvSpPr/>
            <p:nvPr/>
          </p:nvSpPr>
          <p:spPr>
            <a:xfrm>
              <a:off x="17227118" y="2333746"/>
              <a:ext cx="16794" cy="40773"/>
            </a:xfrm>
            <a:custGeom>
              <a:avLst/>
              <a:gdLst>
                <a:gd name="connsiteX0" fmla="*/ 4476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6 w 16478"/>
                <a:gd name="connsiteY3" fmla="*/ 21717 h 40005"/>
                <a:gd name="connsiteX4" fmla="*/ 4476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6 w 16478"/>
                <a:gd name="connsiteY11" fmla="*/ 4096 h 40005"/>
                <a:gd name="connsiteX12" fmla="*/ 4476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4" name="Forme libre : forme 1673">
              <a:extLst>
                <a:ext uri="{FF2B5EF4-FFF2-40B4-BE49-F238E27FC236}">
                  <a16:creationId xmlns:a16="http://schemas.microsoft.com/office/drawing/2014/main" id="{2FBFF54A-D0D2-1918-DD5C-C6A80C30CD2A}"/>
                </a:ext>
              </a:extLst>
            </p:cNvPr>
            <p:cNvSpPr/>
            <p:nvPr/>
          </p:nvSpPr>
          <p:spPr>
            <a:xfrm>
              <a:off x="17108199" y="238422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19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3 h 40004"/>
                <a:gd name="connsiteX11" fmla="*/ 15144 w 21716"/>
                <a:gd name="connsiteY11" fmla="*/ 28003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19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4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5" name="Forme libre : forme 1674">
              <a:extLst>
                <a:ext uri="{FF2B5EF4-FFF2-40B4-BE49-F238E27FC236}">
                  <a16:creationId xmlns:a16="http://schemas.microsoft.com/office/drawing/2014/main" id="{4B59DE8F-2969-5E88-7ABF-6B87E8493E51}"/>
                </a:ext>
              </a:extLst>
            </p:cNvPr>
            <p:cNvSpPr/>
            <p:nvPr/>
          </p:nvSpPr>
          <p:spPr>
            <a:xfrm>
              <a:off x="17134409" y="2384228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6" name="Forme libre : forme 1675">
              <a:extLst>
                <a:ext uri="{FF2B5EF4-FFF2-40B4-BE49-F238E27FC236}">
                  <a16:creationId xmlns:a16="http://schemas.microsoft.com/office/drawing/2014/main" id="{992F65F8-601F-BFA3-F55C-D60C012D9F13}"/>
                </a:ext>
              </a:extLst>
            </p:cNvPr>
            <p:cNvSpPr/>
            <p:nvPr/>
          </p:nvSpPr>
          <p:spPr>
            <a:xfrm>
              <a:off x="17158776" y="2384228"/>
              <a:ext cx="19124" cy="40772"/>
            </a:xfrm>
            <a:custGeom>
              <a:avLst/>
              <a:gdLst>
                <a:gd name="connsiteX0" fmla="*/ 4000 w 18764"/>
                <a:gd name="connsiteY0" fmla="*/ 7620 h 40004"/>
                <a:gd name="connsiteX1" fmla="*/ 4000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5 w 18764"/>
                <a:gd name="connsiteY7" fmla="*/ 0 h 40004"/>
                <a:gd name="connsiteX8" fmla="*/ 18765 w 18764"/>
                <a:gd name="connsiteY8" fmla="*/ 40005 h 40004"/>
                <a:gd name="connsiteX9" fmla="*/ 14097 w 18764"/>
                <a:gd name="connsiteY9" fmla="*/ 40005 h 40004"/>
                <a:gd name="connsiteX10" fmla="*/ 4000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5" y="0"/>
                  </a:lnTo>
                  <a:lnTo>
                    <a:pt x="18765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7" name="Forme libre : forme 1676">
              <a:extLst>
                <a:ext uri="{FF2B5EF4-FFF2-40B4-BE49-F238E27FC236}">
                  <a16:creationId xmlns:a16="http://schemas.microsoft.com/office/drawing/2014/main" id="{31407D5E-7DC0-E250-27A7-B49BE6AE3391}"/>
                </a:ext>
              </a:extLst>
            </p:cNvPr>
            <p:cNvSpPr/>
            <p:nvPr/>
          </p:nvSpPr>
          <p:spPr>
            <a:xfrm>
              <a:off x="17183239" y="2384228"/>
              <a:ext cx="16794" cy="40772"/>
            </a:xfrm>
            <a:custGeom>
              <a:avLst/>
              <a:gdLst>
                <a:gd name="connsiteX0" fmla="*/ 4476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6 w 16478"/>
                <a:gd name="connsiteY3" fmla="*/ 21717 h 40004"/>
                <a:gd name="connsiteX4" fmla="*/ 4476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6 w 16478"/>
                <a:gd name="connsiteY11" fmla="*/ 4096 h 40004"/>
                <a:gd name="connsiteX12" fmla="*/ 4476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6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6" y="21717"/>
                  </a:lnTo>
                  <a:lnTo>
                    <a:pt x="4476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6" y="4096"/>
                  </a:lnTo>
                  <a:lnTo>
                    <a:pt x="4476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8" name="Forme libre : forme 1677">
              <a:extLst>
                <a:ext uri="{FF2B5EF4-FFF2-40B4-BE49-F238E27FC236}">
                  <a16:creationId xmlns:a16="http://schemas.microsoft.com/office/drawing/2014/main" id="{35BBDB46-5B60-FAAD-3552-19CF12E78F03}"/>
                </a:ext>
              </a:extLst>
            </p:cNvPr>
            <p:cNvSpPr/>
            <p:nvPr/>
          </p:nvSpPr>
          <p:spPr>
            <a:xfrm>
              <a:off x="17204402" y="2383742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2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7" y="34862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1"/>
                  </a:lnTo>
                  <a:cubicBezTo>
                    <a:pt x="18098" y="33814"/>
                    <a:pt x="17336" y="36290"/>
                    <a:pt x="15811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8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9" name="Forme libre : forme 1678">
              <a:extLst>
                <a:ext uri="{FF2B5EF4-FFF2-40B4-BE49-F238E27FC236}">
                  <a16:creationId xmlns:a16="http://schemas.microsoft.com/office/drawing/2014/main" id="{27034AB0-83B3-D5B9-FEC3-A0808FD85F5D}"/>
                </a:ext>
              </a:extLst>
            </p:cNvPr>
            <p:cNvSpPr/>
            <p:nvPr/>
          </p:nvSpPr>
          <p:spPr>
            <a:xfrm>
              <a:off x="17225467" y="2384228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9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9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0" name="Forme libre : forme 1679">
              <a:extLst>
                <a:ext uri="{FF2B5EF4-FFF2-40B4-BE49-F238E27FC236}">
                  <a16:creationId xmlns:a16="http://schemas.microsoft.com/office/drawing/2014/main" id="{74B2F99B-6276-A17B-5DE0-ECCF5A7DC1B2}"/>
                </a:ext>
              </a:extLst>
            </p:cNvPr>
            <p:cNvSpPr/>
            <p:nvPr/>
          </p:nvSpPr>
          <p:spPr>
            <a:xfrm>
              <a:off x="17074221" y="2434708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6 w 15906"/>
                <a:gd name="connsiteY3" fmla="*/ 0 h 40004"/>
                <a:gd name="connsiteX4" fmla="*/ 4476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6" y="0"/>
                  </a:lnTo>
                  <a:lnTo>
                    <a:pt x="4476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1" name="Forme libre : forme 1680">
              <a:extLst>
                <a:ext uri="{FF2B5EF4-FFF2-40B4-BE49-F238E27FC236}">
                  <a16:creationId xmlns:a16="http://schemas.microsoft.com/office/drawing/2014/main" id="{9C83E0B7-5FD7-3E5B-3666-640252193CC9}"/>
                </a:ext>
              </a:extLst>
            </p:cNvPr>
            <p:cNvSpPr/>
            <p:nvPr/>
          </p:nvSpPr>
          <p:spPr>
            <a:xfrm>
              <a:off x="17094413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2" name="Forme libre : forme 1681">
              <a:extLst>
                <a:ext uri="{FF2B5EF4-FFF2-40B4-BE49-F238E27FC236}">
                  <a16:creationId xmlns:a16="http://schemas.microsoft.com/office/drawing/2014/main" id="{5E9A9A4E-E931-F27D-197A-C35A7C911CF4}"/>
                </a:ext>
              </a:extLst>
            </p:cNvPr>
            <p:cNvSpPr/>
            <p:nvPr/>
          </p:nvSpPr>
          <p:spPr>
            <a:xfrm>
              <a:off x="17115382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0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39" y="28575"/>
                    <a:pt x="12763" y="27622"/>
                  </a:cubicBezTo>
                  <a:cubicBezTo>
                    <a:pt x="12287" y="26575"/>
                    <a:pt x="11620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0" y="11430"/>
                    <a:pt x="190" y="9906"/>
                  </a:cubicBezTo>
                  <a:cubicBezTo>
                    <a:pt x="95" y="6858"/>
                    <a:pt x="857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3" name="Forme libre : forme 1682">
              <a:extLst>
                <a:ext uri="{FF2B5EF4-FFF2-40B4-BE49-F238E27FC236}">
                  <a16:creationId xmlns:a16="http://schemas.microsoft.com/office/drawing/2014/main" id="{810545CA-9637-5E01-4EBF-3D907F70D523}"/>
                </a:ext>
              </a:extLst>
            </p:cNvPr>
            <p:cNvSpPr/>
            <p:nvPr/>
          </p:nvSpPr>
          <p:spPr>
            <a:xfrm>
              <a:off x="17147805" y="2434708"/>
              <a:ext cx="18736" cy="40772"/>
            </a:xfrm>
            <a:custGeom>
              <a:avLst/>
              <a:gdLst>
                <a:gd name="connsiteX0" fmla="*/ 0 w 18383"/>
                <a:gd name="connsiteY0" fmla="*/ 0 h 40004"/>
                <a:gd name="connsiteX1" fmla="*/ 8954 w 18383"/>
                <a:gd name="connsiteY1" fmla="*/ 0 h 40004"/>
                <a:gd name="connsiteX2" fmla="*/ 15621 w 18383"/>
                <a:gd name="connsiteY2" fmla="*/ 2191 h 40004"/>
                <a:gd name="connsiteX3" fmla="*/ 17717 w 18383"/>
                <a:gd name="connsiteY3" fmla="*/ 8858 h 40004"/>
                <a:gd name="connsiteX4" fmla="*/ 17717 w 18383"/>
                <a:gd name="connsiteY4" fmla="*/ 10763 h 40004"/>
                <a:gd name="connsiteX5" fmla="*/ 16669 w 18383"/>
                <a:gd name="connsiteY5" fmla="*/ 16002 h 40004"/>
                <a:gd name="connsiteX6" fmla="*/ 13049 w 18383"/>
                <a:gd name="connsiteY6" fmla="*/ 18764 h 40004"/>
                <a:gd name="connsiteX7" fmla="*/ 18383 w 18383"/>
                <a:gd name="connsiteY7" fmla="*/ 27337 h 40004"/>
                <a:gd name="connsiteX8" fmla="*/ 18383 w 18383"/>
                <a:gd name="connsiteY8" fmla="*/ 30671 h 40004"/>
                <a:gd name="connsiteX9" fmla="*/ 9240 w 18383"/>
                <a:gd name="connsiteY9" fmla="*/ 40005 h 40004"/>
                <a:gd name="connsiteX10" fmla="*/ 0 w 18383"/>
                <a:gd name="connsiteY10" fmla="*/ 40005 h 40004"/>
                <a:gd name="connsiteX11" fmla="*/ 0 w 18383"/>
                <a:gd name="connsiteY11" fmla="*/ 0 h 40004"/>
                <a:gd name="connsiteX12" fmla="*/ 4477 w 18383"/>
                <a:gd name="connsiteY12" fmla="*/ 16954 h 40004"/>
                <a:gd name="connsiteX13" fmla="*/ 7906 w 18383"/>
                <a:gd name="connsiteY13" fmla="*/ 16954 h 40004"/>
                <a:gd name="connsiteX14" fmla="*/ 12002 w 18383"/>
                <a:gd name="connsiteY14" fmla="*/ 15812 h 40004"/>
                <a:gd name="connsiteX15" fmla="*/ 13240 w 18383"/>
                <a:gd name="connsiteY15" fmla="*/ 11621 h 40004"/>
                <a:gd name="connsiteX16" fmla="*/ 13240 w 18383"/>
                <a:gd name="connsiteY16" fmla="*/ 9239 h 40004"/>
                <a:gd name="connsiteX17" fmla="*/ 12192 w 18383"/>
                <a:gd name="connsiteY17" fmla="*/ 5239 h 40004"/>
                <a:gd name="connsiteX18" fmla="*/ 8858 w 18383"/>
                <a:gd name="connsiteY18" fmla="*/ 4000 h 40004"/>
                <a:gd name="connsiteX19" fmla="*/ 4477 w 18383"/>
                <a:gd name="connsiteY19" fmla="*/ 4000 h 40004"/>
                <a:gd name="connsiteX20" fmla="*/ 4477 w 18383"/>
                <a:gd name="connsiteY20" fmla="*/ 16954 h 40004"/>
                <a:gd name="connsiteX21" fmla="*/ 4477 w 18383"/>
                <a:gd name="connsiteY21" fmla="*/ 35909 h 40004"/>
                <a:gd name="connsiteX22" fmla="*/ 9240 w 18383"/>
                <a:gd name="connsiteY22" fmla="*/ 35909 h 40004"/>
                <a:gd name="connsiteX23" fmla="*/ 14002 w 18383"/>
                <a:gd name="connsiteY23" fmla="*/ 30480 h 40004"/>
                <a:gd name="connsiteX24" fmla="*/ 14002 w 18383"/>
                <a:gd name="connsiteY24" fmla="*/ 26956 h 40004"/>
                <a:gd name="connsiteX25" fmla="*/ 12668 w 18383"/>
                <a:gd name="connsiteY25" fmla="*/ 22384 h 40004"/>
                <a:gd name="connsiteX26" fmla="*/ 8382 w 18383"/>
                <a:gd name="connsiteY26" fmla="*/ 21050 h 40004"/>
                <a:gd name="connsiteX27" fmla="*/ 4477 w 18383"/>
                <a:gd name="connsiteY27" fmla="*/ 21050 h 40004"/>
                <a:gd name="connsiteX28" fmla="*/ 4477 w 18383"/>
                <a:gd name="connsiteY28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4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5" y="3619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6" y="40005"/>
                    <a:pt x="9240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5" y="16573"/>
                    <a:pt x="12002" y="15812"/>
                  </a:cubicBezTo>
                  <a:cubicBezTo>
                    <a:pt x="12859" y="15050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3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40" y="35909"/>
                  </a:lnTo>
                  <a:cubicBezTo>
                    <a:pt x="12382" y="35909"/>
                    <a:pt x="14002" y="34100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6" y="23241"/>
                    <a:pt x="12668" y="22384"/>
                  </a:cubicBezTo>
                  <a:cubicBezTo>
                    <a:pt x="11811" y="21526"/>
                    <a:pt x="10383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4" name="Forme libre : forme 1683">
              <a:extLst>
                <a:ext uri="{FF2B5EF4-FFF2-40B4-BE49-F238E27FC236}">
                  <a16:creationId xmlns:a16="http://schemas.microsoft.com/office/drawing/2014/main" id="{9D8AA783-4243-D9BE-32D8-B91A4820555A}"/>
                </a:ext>
              </a:extLst>
            </p:cNvPr>
            <p:cNvSpPr/>
            <p:nvPr/>
          </p:nvSpPr>
          <p:spPr>
            <a:xfrm>
              <a:off x="17170133" y="2434708"/>
              <a:ext cx="22134" cy="40772"/>
            </a:xfrm>
            <a:custGeom>
              <a:avLst/>
              <a:gdLst>
                <a:gd name="connsiteX0" fmla="*/ 15716 w 21717"/>
                <a:gd name="connsiteY0" fmla="*/ 31909 h 40004"/>
                <a:gd name="connsiteX1" fmla="*/ 5620 w 21717"/>
                <a:gd name="connsiteY1" fmla="*/ 31909 h 40004"/>
                <a:gd name="connsiteX2" fmla="*/ 4096 w 21717"/>
                <a:gd name="connsiteY2" fmla="*/ 40005 h 40004"/>
                <a:gd name="connsiteX3" fmla="*/ 0 w 21717"/>
                <a:gd name="connsiteY3" fmla="*/ 40005 h 40004"/>
                <a:gd name="connsiteX4" fmla="*/ 7620 w 21717"/>
                <a:gd name="connsiteY4" fmla="*/ 0 h 40004"/>
                <a:gd name="connsiteX5" fmla="*/ 14097 w 21717"/>
                <a:gd name="connsiteY5" fmla="*/ 0 h 40004"/>
                <a:gd name="connsiteX6" fmla="*/ 21717 w 21717"/>
                <a:gd name="connsiteY6" fmla="*/ 40005 h 40004"/>
                <a:gd name="connsiteX7" fmla="*/ 17241 w 21717"/>
                <a:gd name="connsiteY7" fmla="*/ 40005 h 40004"/>
                <a:gd name="connsiteX8" fmla="*/ 15716 w 21717"/>
                <a:gd name="connsiteY8" fmla="*/ 31909 h 40004"/>
                <a:gd name="connsiteX9" fmla="*/ 10573 w 21717"/>
                <a:gd name="connsiteY9" fmla="*/ 4953 h 40004"/>
                <a:gd name="connsiteX10" fmla="*/ 6191 w 21717"/>
                <a:gd name="connsiteY10" fmla="*/ 28004 h 40004"/>
                <a:gd name="connsiteX11" fmla="*/ 15145 w 21717"/>
                <a:gd name="connsiteY11" fmla="*/ 28004 h 40004"/>
                <a:gd name="connsiteX12" fmla="*/ 10573 w 21717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5" name="Forme libre : forme 1684">
              <a:extLst>
                <a:ext uri="{FF2B5EF4-FFF2-40B4-BE49-F238E27FC236}">
                  <a16:creationId xmlns:a16="http://schemas.microsoft.com/office/drawing/2014/main" id="{79FD7A64-79DB-15D0-129F-6718A070A935}"/>
                </a:ext>
              </a:extLst>
            </p:cNvPr>
            <p:cNvSpPr/>
            <p:nvPr/>
          </p:nvSpPr>
          <p:spPr>
            <a:xfrm>
              <a:off x="17196344" y="2434610"/>
              <a:ext cx="18153" cy="41355"/>
            </a:xfrm>
            <a:custGeom>
              <a:avLst/>
              <a:gdLst>
                <a:gd name="connsiteX0" fmla="*/ 4286 w 17811"/>
                <a:gd name="connsiteY0" fmla="*/ 95 h 40576"/>
                <a:gd name="connsiteX1" fmla="*/ 4286 w 17811"/>
                <a:gd name="connsiteY1" fmla="*/ 30671 h 40576"/>
                <a:gd name="connsiteX2" fmla="*/ 8954 w 17811"/>
                <a:gd name="connsiteY2" fmla="*/ 36481 h 40576"/>
                <a:gd name="connsiteX3" fmla="*/ 13621 w 17811"/>
                <a:gd name="connsiteY3" fmla="*/ 30671 h 40576"/>
                <a:gd name="connsiteX4" fmla="*/ 13621 w 17811"/>
                <a:gd name="connsiteY4" fmla="*/ 95 h 40576"/>
                <a:gd name="connsiteX5" fmla="*/ 17812 w 17811"/>
                <a:gd name="connsiteY5" fmla="*/ 95 h 40576"/>
                <a:gd name="connsiteX6" fmla="*/ 17812 w 17811"/>
                <a:gd name="connsiteY6" fmla="*/ 30480 h 40576"/>
                <a:gd name="connsiteX7" fmla="*/ 15621 w 17811"/>
                <a:gd name="connsiteY7" fmla="*/ 37910 h 40576"/>
                <a:gd name="connsiteX8" fmla="*/ 8858 w 17811"/>
                <a:gd name="connsiteY8" fmla="*/ 40577 h 40576"/>
                <a:gd name="connsiteX9" fmla="*/ 2191 w 17811"/>
                <a:gd name="connsiteY9" fmla="*/ 37814 h 40576"/>
                <a:gd name="connsiteX10" fmla="*/ 0 w 17811"/>
                <a:gd name="connsiteY10" fmla="*/ 30385 h 40576"/>
                <a:gd name="connsiteX11" fmla="*/ 0 w 17811"/>
                <a:gd name="connsiteY11" fmla="*/ 0 h 40576"/>
                <a:gd name="connsiteX12" fmla="*/ 4286 w 17811"/>
                <a:gd name="connsiteY12" fmla="*/ 0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576">
                  <a:moveTo>
                    <a:pt x="4286" y="95"/>
                  </a:moveTo>
                  <a:lnTo>
                    <a:pt x="4286" y="30671"/>
                  </a:lnTo>
                  <a:cubicBezTo>
                    <a:pt x="4286" y="34481"/>
                    <a:pt x="5811" y="36481"/>
                    <a:pt x="8954" y="36481"/>
                  </a:cubicBezTo>
                  <a:cubicBezTo>
                    <a:pt x="12002" y="36481"/>
                    <a:pt x="13621" y="34576"/>
                    <a:pt x="13621" y="30671"/>
                  </a:cubicBezTo>
                  <a:lnTo>
                    <a:pt x="13621" y="95"/>
                  </a:lnTo>
                  <a:lnTo>
                    <a:pt x="17812" y="95"/>
                  </a:lnTo>
                  <a:lnTo>
                    <a:pt x="17812" y="30480"/>
                  </a:lnTo>
                  <a:cubicBezTo>
                    <a:pt x="17812" y="33623"/>
                    <a:pt x="17050" y="36100"/>
                    <a:pt x="15621" y="37910"/>
                  </a:cubicBezTo>
                  <a:cubicBezTo>
                    <a:pt x="14097" y="39719"/>
                    <a:pt x="11906" y="40577"/>
                    <a:pt x="8858" y="40577"/>
                  </a:cubicBezTo>
                  <a:cubicBezTo>
                    <a:pt x="5905" y="40577"/>
                    <a:pt x="3620" y="39719"/>
                    <a:pt x="2191" y="37814"/>
                  </a:cubicBezTo>
                  <a:cubicBezTo>
                    <a:pt x="667" y="36005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6" name="Forme libre : forme 1685">
              <a:extLst>
                <a:ext uri="{FF2B5EF4-FFF2-40B4-BE49-F238E27FC236}">
                  <a16:creationId xmlns:a16="http://schemas.microsoft.com/office/drawing/2014/main" id="{A601EB6C-E54A-476E-5611-26BE32E97E11}"/>
                </a:ext>
              </a:extLst>
            </p:cNvPr>
            <p:cNvSpPr/>
            <p:nvPr/>
          </p:nvSpPr>
          <p:spPr>
            <a:xfrm>
              <a:off x="17219157" y="2434222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6 w 18097"/>
                <a:gd name="connsiteY7" fmla="*/ 9811 h 40766"/>
                <a:gd name="connsiteX8" fmla="*/ 4476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1 w 18097"/>
                <a:gd name="connsiteY16" fmla="*/ 38100 h 40766"/>
                <a:gd name="connsiteX17" fmla="*/ 9048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6" y="5905"/>
                    <a:pt x="4476" y="9811"/>
                  </a:cubicBezTo>
                  <a:lnTo>
                    <a:pt x="4476" y="30956"/>
                  </a:lnTo>
                  <a:cubicBezTo>
                    <a:pt x="4476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6"/>
                    <a:pt x="15811" y="38100"/>
                  </a:cubicBezTo>
                  <a:cubicBezTo>
                    <a:pt x="14288" y="39910"/>
                    <a:pt x="12096" y="40767"/>
                    <a:pt x="9048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953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7" name="Forme libre : forme 1686">
              <a:extLst>
                <a:ext uri="{FF2B5EF4-FFF2-40B4-BE49-F238E27FC236}">
                  <a16:creationId xmlns:a16="http://schemas.microsoft.com/office/drawing/2014/main" id="{AB6C5982-3599-812C-4C5D-BE4926EF4714}"/>
                </a:ext>
              </a:extLst>
            </p:cNvPr>
            <p:cNvSpPr/>
            <p:nvPr/>
          </p:nvSpPr>
          <p:spPr>
            <a:xfrm>
              <a:off x="17242359" y="2434708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9 w 16478"/>
                <a:gd name="connsiteY5" fmla="*/ 35909 h 40004"/>
                <a:gd name="connsiteX6" fmla="*/ 16479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9 w 16478"/>
                <a:gd name="connsiteY9" fmla="*/ 0 h 40004"/>
                <a:gd name="connsiteX10" fmla="*/ 16479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9" y="35909"/>
                  </a:lnTo>
                  <a:lnTo>
                    <a:pt x="16479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9" y="0"/>
                  </a:lnTo>
                  <a:lnTo>
                    <a:pt x="16479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8" name="Forme libre : forme 1687">
              <a:extLst>
                <a:ext uri="{FF2B5EF4-FFF2-40B4-BE49-F238E27FC236}">
                  <a16:creationId xmlns:a16="http://schemas.microsoft.com/office/drawing/2014/main" id="{3E7C00A5-7C39-6740-04DD-53E32F19F412}"/>
                </a:ext>
              </a:extLst>
            </p:cNvPr>
            <p:cNvSpPr/>
            <p:nvPr/>
          </p:nvSpPr>
          <p:spPr>
            <a:xfrm>
              <a:off x="17263328" y="2434222"/>
              <a:ext cx="18444" cy="41548"/>
            </a:xfrm>
            <a:custGeom>
              <a:avLst/>
              <a:gdLst>
                <a:gd name="connsiteX0" fmla="*/ 2381 w 18097"/>
                <a:gd name="connsiteY0" fmla="*/ 2667 h 40766"/>
                <a:gd name="connsiteX1" fmla="*/ 9049 w 18097"/>
                <a:gd name="connsiteY1" fmla="*/ 0 h 40766"/>
                <a:gd name="connsiteX2" fmla="*/ 15716 w 18097"/>
                <a:gd name="connsiteY2" fmla="*/ 2667 h 40766"/>
                <a:gd name="connsiteX3" fmla="*/ 18002 w 18097"/>
                <a:gd name="connsiteY3" fmla="*/ 10001 h 40766"/>
                <a:gd name="connsiteX4" fmla="*/ 18002 w 18097"/>
                <a:gd name="connsiteY4" fmla="*/ 11049 h 40766"/>
                <a:gd name="connsiteX5" fmla="*/ 13811 w 18097"/>
                <a:gd name="connsiteY5" fmla="*/ 11049 h 40766"/>
                <a:gd name="connsiteX6" fmla="*/ 13811 w 18097"/>
                <a:gd name="connsiteY6" fmla="*/ 9716 h 40766"/>
                <a:gd name="connsiteX7" fmla="*/ 9239 w 18097"/>
                <a:gd name="connsiteY7" fmla="*/ 4000 h 40766"/>
                <a:gd name="connsiteX8" fmla="*/ 4667 w 18097"/>
                <a:gd name="connsiteY8" fmla="*/ 9620 h 40766"/>
                <a:gd name="connsiteX9" fmla="*/ 5715 w 18097"/>
                <a:gd name="connsiteY9" fmla="*/ 13525 h 40766"/>
                <a:gd name="connsiteX10" fmla="*/ 8191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1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7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381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381" y="2667"/>
                  </a:moveTo>
                  <a:cubicBezTo>
                    <a:pt x="3905" y="953"/>
                    <a:pt x="6096" y="0"/>
                    <a:pt x="9049" y="0"/>
                  </a:cubicBez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858"/>
                    <a:pt x="18002" y="10001"/>
                  </a:cubicBezTo>
                  <a:lnTo>
                    <a:pt x="18002" y="11049"/>
                  </a:lnTo>
                  <a:lnTo>
                    <a:pt x="13811" y="11049"/>
                  </a:lnTo>
                  <a:lnTo>
                    <a:pt x="13811" y="9716"/>
                  </a:lnTo>
                  <a:cubicBezTo>
                    <a:pt x="13811" y="5905"/>
                    <a:pt x="12287" y="4000"/>
                    <a:pt x="9239" y="4000"/>
                  </a:cubicBezTo>
                  <a:cubicBezTo>
                    <a:pt x="6191" y="4000"/>
                    <a:pt x="4667" y="5905"/>
                    <a:pt x="4667" y="9620"/>
                  </a:cubicBezTo>
                  <a:cubicBezTo>
                    <a:pt x="4667" y="11049"/>
                    <a:pt x="5048" y="12383"/>
                    <a:pt x="5715" y="13525"/>
                  </a:cubicBezTo>
                  <a:cubicBezTo>
                    <a:pt x="6382" y="14668"/>
                    <a:pt x="7239" y="15716"/>
                    <a:pt x="8191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716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1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2"/>
                  </a:cubicBezTo>
                  <a:cubicBezTo>
                    <a:pt x="12287" y="26575"/>
                    <a:pt x="11620" y="25717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6" y="19241"/>
                    <a:pt x="3620" y="18383"/>
                    <a:pt x="2857" y="17431"/>
                  </a:cubicBezTo>
                  <a:cubicBezTo>
                    <a:pt x="2095" y="16478"/>
                    <a:pt x="1428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381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9" name="Forme libre : forme 1688">
              <a:extLst>
                <a:ext uri="{FF2B5EF4-FFF2-40B4-BE49-F238E27FC236}">
                  <a16:creationId xmlns:a16="http://schemas.microsoft.com/office/drawing/2014/main" id="{74CB93CB-119F-BD89-E1A0-FD15C0589D3D}"/>
                </a:ext>
              </a:extLst>
            </p:cNvPr>
            <p:cNvSpPr/>
            <p:nvPr/>
          </p:nvSpPr>
          <p:spPr>
            <a:xfrm>
              <a:off x="14713776" y="1130178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5 w 18097"/>
                <a:gd name="connsiteY12" fmla="*/ 22955 h 40766"/>
                <a:gd name="connsiteX13" fmla="*/ 9715 w 18097"/>
                <a:gd name="connsiteY13" fmla="*/ 18955 h 40766"/>
                <a:gd name="connsiteX14" fmla="*/ 18097 w 18097"/>
                <a:gd name="connsiteY14" fmla="*/ 18955 h 40766"/>
                <a:gd name="connsiteX15" fmla="*/ 18097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7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2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6" y="36385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7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0" name="Forme libre : forme 1689">
              <a:extLst>
                <a:ext uri="{FF2B5EF4-FFF2-40B4-BE49-F238E27FC236}">
                  <a16:creationId xmlns:a16="http://schemas.microsoft.com/office/drawing/2014/main" id="{07E0F950-865B-2DDF-7C6A-68A5D4B64D03}"/>
                </a:ext>
              </a:extLst>
            </p:cNvPr>
            <p:cNvSpPr/>
            <p:nvPr/>
          </p:nvSpPr>
          <p:spPr>
            <a:xfrm>
              <a:off x="14736978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1" name="Forme libre : forme 1690">
              <a:extLst>
                <a:ext uri="{FF2B5EF4-FFF2-40B4-BE49-F238E27FC236}">
                  <a16:creationId xmlns:a16="http://schemas.microsoft.com/office/drawing/2014/main" id="{BD47A014-899E-AE99-ECBF-B6CC96882A7D}"/>
                </a:ext>
              </a:extLst>
            </p:cNvPr>
            <p:cNvSpPr/>
            <p:nvPr/>
          </p:nvSpPr>
          <p:spPr>
            <a:xfrm>
              <a:off x="14758528" y="1130663"/>
              <a:ext cx="19124" cy="40772"/>
            </a:xfrm>
            <a:custGeom>
              <a:avLst/>
              <a:gdLst>
                <a:gd name="connsiteX0" fmla="*/ 4001 w 18764"/>
                <a:gd name="connsiteY0" fmla="*/ 7620 h 40004"/>
                <a:gd name="connsiteX1" fmla="*/ 4001 w 18764"/>
                <a:gd name="connsiteY1" fmla="*/ 40005 h 40004"/>
                <a:gd name="connsiteX2" fmla="*/ 0 w 18764"/>
                <a:gd name="connsiteY2" fmla="*/ 40005 h 40004"/>
                <a:gd name="connsiteX3" fmla="*/ 0 w 18764"/>
                <a:gd name="connsiteY3" fmla="*/ 0 h 40004"/>
                <a:gd name="connsiteX4" fmla="*/ 5620 w 18764"/>
                <a:gd name="connsiteY4" fmla="*/ 0 h 40004"/>
                <a:gd name="connsiteX5" fmla="*/ 14859 w 18764"/>
                <a:gd name="connsiteY5" fmla="*/ 28956 h 40004"/>
                <a:gd name="connsiteX6" fmla="*/ 14859 w 18764"/>
                <a:gd name="connsiteY6" fmla="*/ 0 h 40004"/>
                <a:gd name="connsiteX7" fmla="*/ 18764 w 18764"/>
                <a:gd name="connsiteY7" fmla="*/ 0 h 40004"/>
                <a:gd name="connsiteX8" fmla="*/ 18764 w 18764"/>
                <a:gd name="connsiteY8" fmla="*/ 40005 h 40004"/>
                <a:gd name="connsiteX9" fmla="*/ 14097 w 18764"/>
                <a:gd name="connsiteY9" fmla="*/ 40005 h 40004"/>
                <a:gd name="connsiteX10" fmla="*/ 4001 w 18764"/>
                <a:gd name="connsiteY10" fmla="*/ 762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4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2" name="Forme libre : forme 1691">
              <a:extLst>
                <a:ext uri="{FF2B5EF4-FFF2-40B4-BE49-F238E27FC236}">
                  <a16:creationId xmlns:a16="http://schemas.microsoft.com/office/drawing/2014/main" id="{74FC322B-6D9D-48D9-B406-BF254F4A8016}"/>
                </a:ext>
              </a:extLst>
            </p:cNvPr>
            <p:cNvSpPr/>
            <p:nvPr/>
          </p:nvSpPr>
          <p:spPr>
            <a:xfrm>
              <a:off x="14782993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3" name="Forme libre : forme 1692">
              <a:extLst>
                <a:ext uri="{FF2B5EF4-FFF2-40B4-BE49-F238E27FC236}">
                  <a16:creationId xmlns:a16="http://schemas.microsoft.com/office/drawing/2014/main" id="{A2F0575C-AE02-7AA2-EDBF-8CF15B86E47D}"/>
                </a:ext>
              </a:extLst>
            </p:cNvPr>
            <p:cNvSpPr/>
            <p:nvPr/>
          </p:nvSpPr>
          <p:spPr>
            <a:xfrm>
              <a:off x="14803379" y="1130663"/>
              <a:ext cx="21939" cy="40772"/>
            </a:xfrm>
            <a:custGeom>
              <a:avLst/>
              <a:gdLst>
                <a:gd name="connsiteX0" fmla="*/ 0 w 21526"/>
                <a:gd name="connsiteY0" fmla="*/ 0 h 40004"/>
                <a:gd name="connsiteX1" fmla="*/ 4477 w 21526"/>
                <a:gd name="connsiteY1" fmla="*/ 0 h 40004"/>
                <a:gd name="connsiteX2" fmla="*/ 10954 w 21526"/>
                <a:gd name="connsiteY2" fmla="*/ 34766 h 40004"/>
                <a:gd name="connsiteX3" fmla="*/ 17431 w 21526"/>
                <a:gd name="connsiteY3" fmla="*/ 0 h 40004"/>
                <a:gd name="connsiteX4" fmla="*/ 21526 w 21526"/>
                <a:gd name="connsiteY4" fmla="*/ 0 h 40004"/>
                <a:gd name="connsiteX5" fmla="*/ 14002 w 21526"/>
                <a:gd name="connsiteY5" fmla="*/ 40005 h 40004"/>
                <a:gd name="connsiteX6" fmla="*/ 7429 w 21526"/>
                <a:gd name="connsiteY6" fmla="*/ 40005 h 40004"/>
                <a:gd name="connsiteX7" fmla="*/ 0 w 21526"/>
                <a:gd name="connsiteY7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6" h="40004">
                  <a:moveTo>
                    <a:pt x="0" y="0"/>
                  </a:moveTo>
                  <a:lnTo>
                    <a:pt x="4477" y="0"/>
                  </a:lnTo>
                  <a:lnTo>
                    <a:pt x="10954" y="34766"/>
                  </a:lnTo>
                  <a:lnTo>
                    <a:pt x="17431" y="0"/>
                  </a:lnTo>
                  <a:lnTo>
                    <a:pt x="21526" y="0"/>
                  </a:lnTo>
                  <a:lnTo>
                    <a:pt x="14002" y="40005"/>
                  </a:lnTo>
                  <a:lnTo>
                    <a:pt x="7429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4" name="Forme libre : forme 1693">
              <a:extLst>
                <a:ext uri="{FF2B5EF4-FFF2-40B4-BE49-F238E27FC236}">
                  <a16:creationId xmlns:a16="http://schemas.microsoft.com/office/drawing/2014/main" id="{EE6CF21B-0DB5-A6E5-C39B-ADA39F8B0AFC}"/>
                </a:ext>
              </a:extLst>
            </p:cNvPr>
            <p:cNvSpPr/>
            <p:nvPr/>
          </p:nvSpPr>
          <p:spPr>
            <a:xfrm>
              <a:off x="14829492" y="1130663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5" name="Forme libre : forme 1694">
              <a:extLst>
                <a:ext uri="{FF2B5EF4-FFF2-40B4-BE49-F238E27FC236}">
                  <a16:creationId xmlns:a16="http://schemas.microsoft.com/office/drawing/2014/main" id="{E1A099E0-3A3C-C0A8-D105-BEAAFFA088C5}"/>
                </a:ext>
              </a:extLst>
            </p:cNvPr>
            <p:cNvSpPr/>
            <p:nvPr/>
          </p:nvSpPr>
          <p:spPr>
            <a:xfrm>
              <a:off x="14710573" y="1181144"/>
              <a:ext cx="22134" cy="40773"/>
            </a:xfrm>
            <a:custGeom>
              <a:avLst/>
              <a:gdLst>
                <a:gd name="connsiteX0" fmla="*/ 15716 w 21717"/>
                <a:gd name="connsiteY0" fmla="*/ 31909 h 40005"/>
                <a:gd name="connsiteX1" fmla="*/ 5620 w 21717"/>
                <a:gd name="connsiteY1" fmla="*/ 31909 h 40005"/>
                <a:gd name="connsiteX2" fmla="*/ 4096 w 21717"/>
                <a:gd name="connsiteY2" fmla="*/ 40005 h 40005"/>
                <a:gd name="connsiteX3" fmla="*/ 0 w 21717"/>
                <a:gd name="connsiteY3" fmla="*/ 40005 h 40005"/>
                <a:gd name="connsiteX4" fmla="*/ 7620 w 21717"/>
                <a:gd name="connsiteY4" fmla="*/ 0 h 40005"/>
                <a:gd name="connsiteX5" fmla="*/ 14097 w 21717"/>
                <a:gd name="connsiteY5" fmla="*/ 0 h 40005"/>
                <a:gd name="connsiteX6" fmla="*/ 21717 w 21717"/>
                <a:gd name="connsiteY6" fmla="*/ 40005 h 40005"/>
                <a:gd name="connsiteX7" fmla="*/ 17241 w 21717"/>
                <a:gd name="connsiteY7" fmla="*/ 40005 h 40005"/>
                <a:gd name="connsiteX8" fmla="*/ 15716 w 21717"/>
                <a:gd name="connsiteY8" fmla="*/ 31909 h 40005"/>
                <a:gd name="connsiteX9" fmla="*/ 10573 w 21717"/>
                <a:gd name="connsiteY9" fmla="*/ 4953 h 40005"/>
                <a:gd name="connsiteX10" fmla="*/ 6191 w 21717"/>
                <a:gd name="connsiteY10" fmla="*/ 28004 h 40005"/>
                <a:gd name="connsiteX11" fmla="*/ 15145 w 21717"/>
                <a:gd name="connsiteY11" fmla="*/ 28004 h 40005"/>
                <a:gd name="connsiteX12" fmla="*/ 10573 w 21717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7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1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6" name="Forme libre : forme 1695">
              <a:extLst>
                <a:ext uri="{FF2B5EF4-FFF2-40B4-BE49-F238E27FC236}">
                  <a16:creationId xmlns:a16="http://schemas.microsoft.com/office/drawing/2014/main" id="{2E7842F3-52CF-9B2B-1FC2-7DE2DAC5EE58}"/>
                </a:ext>
              </a:extLst>
            </p:cNvPr>
            <p:cNvSpPr/>
            <p:nvPr/>
          </p:nvSpPr>
          <p:spPr>
            <a:xfrm>
              <a:off x="14736783" y="1181144"/>
              <a:ext cx="19124" cy="40773"/>
            </a:xfrm>
            <a:custGeom>
              <a:avLst/>
              <a:gdLst>
                <a:gd name="connsiteX0" fmla="*/ 4001 w 18764"/>
                <a:gd name="connsiteY0" fmla="*/ 7620 h 40005"/>
                <a:gd name="connsiteX1" fmla="*/ 4001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1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1" y="7620"/>
                  </a:moveTo>
                  <a:lnTo>
                    <a:pt x="4001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1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7" name="Forme libre : forme 1696">
              <a:extLst>
                <a:ext uri="{FF2B5EF4-FFF2-40B4-BE49-F238E27FC236}">
                  <a16:creationId xmlns:a16="http://schemas.microsoft.com/office/drawing/2014/main" id="{0AD5B3F5-FABA-16B7-DE40-395A8CDFE052}"/>
                </a:ext>
              </a:extLst>
            </p:cNvPr>
            <p:cNvSpPr/>
            <p:nvPr/>
          </p:nvSpPr>
          <p:spPr>
            <a:xfrm>
              <a:off x="14761150" y="11811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8" name="Forme libre : forme 1697">
              <a:extLst>
                <a:ext uri="{FF2B5EF4-FFF2-40B4-BE49-F238E27FC236}">
                  <a16:creationId xmlns:a16="http://schemas.microsoft.com/office/drawing/2014/main" id="{4197B8B7-7D1C-66F6-B28F-759C93B694A4}"/>
                </a:ext>
              </a:extLst>
            </p:cNvPr>
            <p:cNvSpPr/>
            <p:nvPr/>
          </p:nvSpPr>
          <p:spPr>
            <a:xfrm>
              <a:off x="14785613" y="1181144"/>
              <a:ext cx="16794" cy="40773"/>
            </a:xfrm>
            <a:custGeom>
              <a:avLst/>
              <a:gdLst>
                <a:gd name="connsiteX0" fmla="*/ 4477 w 16478"/>
                <a:gd name="connsiteY0" fmla="*/ 17717 h 40005"/>
                <a:gd name="connsiteX1" fmla="*/ 14288 w 16478"/>
                <a:gd name="connsiteY1" fmla="*/ 17717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7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9" name="Forme libre : forme 1698">
              <a:extLst>
                <a:ext uri="{FF2B5EF4-FFF2-40B4-BE49-F238E27FC236}">
                  <a16:creationId xmlns:a16="http://schemas.microsoft.com/office/drawing/2014/main" id="{DD979364-56E4-6DA8-AE31-1E2C958ADC92}"/>
                </a:ext>
              </a:extLst>
            </p:cNvPr>
            <p:cNvSpPr/>
            <p:nvPr/>
          </p:nvSpPr>
          <p:spPr>
            <a:xfrm>
              <a:off x="14806776" y="1180659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8 w 18097"/>
                <a:gd name="connsiteY2" fmla="*/ 10001 h 40671"/>
                <a:gd name="connsiteX3" fmla="*/ 18098 w 18097"/>
                <a:gd name="connsiteY3" fmla="*/ 13621 h 40671"/>
                <a:gd name="connsiteX4" fmla="*/ 13907 w 18097"/>
                <a:gd name="connsiteY4" fmla="*/ 13621 h 40671"/>
                <a:gd name="connsiteX5" fmla="*/ 13907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7 w 18097"/>
                <a:gd name="connsiteY10" fmla="*/ 30956 h 40671"/>
                <a:gd name="connsiteX11" fmla="*/ 13907 w 18097"/>
                <a:gd name="connsiteY11" fmla="*/ 25717 h 40671"/>
                <a:gd name="connsiteX12" fmla="*/ 18098 w 18097"/>
                <a:gd name="connsiteY12" fmla="*/ 25717 h 40671"/>
                <a:gd name="connsiteX13" fmla="*/ 18098 w 18097"/>
                <a:gd name="connsiteY13" fmla="*/ 30670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0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953"/>
                    <a:pt x="18098" y="10001"/>
                  </a:cubicBezTo>
                  <a:lnTo>
                    <a:pt x="18098" y="13621"/>
                  </a:lnTo>
                  <a:lnTo>
                    <a:pt x="13907" y="13621"/>
                  </a:lnTo>
                  <a:lnTo>
                    <a:pt x="13907" y="9811"/>
                  </a:lnTo>
                  <a:cubicBezTo>
                    <a:pt x="13907" y="6001"/>
                    <a:pt x="12383" y="4000"/>
                    <a:pt x="9239" y="4000"/>
                  </a:cubicBezTo>
                  <a:cubicBezTo>
                    <a:pt x="6096" y="4000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7" y="34861"/>
                    <a:pt x="13907" y="30956"/>
                  </a:cubicBezTo>
                  <a:lnTo>
                    <a:pt x="13907" y="25717"/>
                  </a:lnTo>
                  <a:lnTo>
                    <a:pt x="18098" y="25717"/>
                  </a:lnTo>
                  <a:lnTo>
                    <a:pt x="18098" y="30670"/>
                  </a:lnTo>
                  <a:cubicBezTo>
                    <a:pt x="18098" y="33814"/>
                    <a:pt x="17336" y="36290"/>
                    <a:pt x="15812" y="38005"/>
                  </a:cubicBezTo>
                  <a:cubicBezTo>
                    <a:pt x="14288" y="39815"/>
                    <a:pt x="12002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0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2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0" name="Forme libre : forme 1699">
              <a:extLst>
                <a:ext uri="{FF2B5EF4-FFF2-40B4-BE49-F238E27FC236}">
                  <a16:creationId xmlns:a16="http://schemas.microsoft.com/office/drawing/2014/main" id="{62829993-F5F3-70DD-D531-97738AF9A23F}"/>
                </a:ext>
              </a:extLst>
            </p:cNvPr>
            <p:cNvSpPr/>
            <p:nvPr/>
          </p:nvSpPr>
          <p:spPr>
            <a:xfrm>
              <a:off x="14827842" y="11811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2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2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1" name="Forme libre : forme 1700">
              <a:extLst>
                <a:ext uri="{FF2B5EF4-FFF2-40B4-BE49-F238E27FC236}">
                  <a16:creationId xmlns:a16="http://schemas.microsoft.com/office/drawing/2014/main" id="{2C59DD66-66D8-1C7C-0E68-FE23AF56B197}"/>
                </a:ext>
              </a:extLst>
            </p:cNvPr>
            <p:cNvSpPr/>
            <p:nvPr/>
          </p:nvSpPr>
          <p:spPr>
            <a:xfrm>
              <a:off x="14676595" y="12316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2" name="Forme libre : forme 1701">
              <a:extLst>
                <a:ext uri="{FF2B5EF4-FFF2-40B4-BE49-F238E27FC236}">
                  <a16:creationId xmlns:a16="http://schemas.microsoft.com/office/drawing/2014/main" id="{6914766C-7D75-17DE-3520-2D000FF01B78}"/>
                </a:ext>
              </a:extLst>
            </p:cNvPr>
            <p:cNvSpPr/>
            <p:nvPr/>
          </p:nvSpPr>
          <p:spPr>
            <a:xfrm>
              <a:off x="14696788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3" name="Forme libre : forme 1702">
              <a:extLst>
                <a:ext uri="{FF2B5EF4-FFF2-40B4-BE49-F238E27FC236}">
                  <a16:creationId xmlns:a16="http://schemas.microsoft.com/office/drawing/2014/main" id="{D3BF78D6-2098-C9CD-A9C2-42CDE125CA62}"/>
                </a:ext>
              </a:extLst>
            </p:cNvPr>
            <p:cNvSpPr/>
            <p:nvPr/>
          </p:nvSpPr>
          <p:spPr>
            <a:xfrm>
              <a:off x="14717659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7 w 18097"/>
                <a:gd name="connsiteY3" fmla="*/ 10001 h 40767"/>
                <a:gd name="connsiteX4" fmla="*/ 18097 w 18097"/>
                <a:gd name="connsiteY4" fmla="*/ 11049 h 40767"/>
                <a:gd name="connsiteX5" fmla="*/ 13906 w 18097"/>
                <a:gd name="connsiteY5" fmla="*/ 11049 h 40767"/>
                <a:gd name="connsiteX6" fmla="*/ 13906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7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3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0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5"/>
                  </a:lnTo>
                  <a:cubicBezTo>
                    <a:pt x="13906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0" y="11430"/>
                    <a:pt x="190" y="9906"/>
                  </a:cubicBezTo>
                  <a:cubicBezTo>
                    <a:pt x="190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4" name="Forme libre : forme 1703">
              <a:extLst>
                <a:ext uri="{FF2B5EF4-FFF2-40B4-BE49-F238E27FC236}">
                  <a16:creationId xmlns:a16="http://schemas.microsoft.com/office/drawing/2014/main" id="{0D6DEF69-882A-E378-7DFF-15584A94A0C3}"/>
                </a:ext>
              </a:extLst>
            </p:cNvPr>
            <p:cNvSpPr/>
            <p:nvPr/>
          </p:nvSpPr>
          <p:spPr>
            <a:xfrm>
              <a:off x="14750180" y="12316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0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2 w 18383"/>
                <a:gd name="connsiteY14" fmla="*/ 15811 h 40005"/>
                <a:gd name="connsiteX15" fmla="*/ 13240 w 18383"/>
                <a:gd name="connsiteY15" fmla="*/ 11620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0 h 40005"/>
                <a:gd name="connsiteX19" fmla="*/ 4477 w 18383"/>
                <a:gd name="connsiteY19" fmla="*/ 4000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6954" y="3619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0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2" y="15811"/>
                  </a:cubicBezTo>
                  <a:cubicBezTo>
                    <a:pt x="12859" y="15049"/>
                    <a:pt x="13240" y="13621"/>
                    <a:pt x="13240" y="11620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0"/>
                    <a:pt x="8858" y="4000"/>
                  </a:cubicBezTo>
                  <a:lnTo>
                    <a:pt x="4477" y="4000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5" name="Forme libre : forme 1704">
              <a:extLst>
                <a:ext uri="{FF2B5EF4-FFF2-40B4-BE49-F238E27FC236}">
                  <a16:creationId xmlns:a16="http://schemas.microsoft.com/office/drawing/2014/main" id="{48D944AF-6AC6-CF8E-6283-2691FCFCC8EE}"/>
                </a:ext>
              </a:extLst>
            </p:cNvPr>
            <p:cNvSpPr/>
            <p:nvPr/>
          </p:nvSpPr>
          <p:spPr>
            <a:xfrm>
              <a:off x="14772507" y="123162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3 h 40005"/>
                <a:gd name="connsiteX11" fmla="*/ 15145 w 21716"/>
                <a:gd name="connsiteY11" fmla="*/ 28003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3"/>
                  </a:lnTo>
                  <a:lnTo>
                    <a:pt x="15145" y="28003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6" name="Forme libre : forme 1705">
              <a:extLst>
                <a:ext uri="{FF2B5EF4-FFF2-40B4-BE49-F238E27FC236}">
                  <a16:creationId xmlns:a16="http://schemas.microsoft.com/office/drawing/2014/main" id="{2A014888-0DBE-6764-E21C-15330925995A}"/>
                </a:ext>
              </a:extLst>
            </p:cNvPr>
            <p:cNvSpPr/>
            <p:nvPr/>
          </p:nvSpPr>
          <p:spPr>
            <a:xfrm>
              <a:off x="14798719" y="1231624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5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7" name="Forme libre : forme 1706">
              <a:extLst>
                <a:ext uri="{FF2B5EF4-FFF2-40B4-BE49-F238E27FC236}">
                  <a16:creationId xmlns:a16="http://schemas.microsoft.com/office/drawing/2014/main" id="{0515FDDC-03A4-0AF3-D8FF-AA51762529FF}"/>
                </a:ext>
              </a:extLst>
            </p:cNvPr>
            <p:cNvSpPr/>
            <p:nvPr/>
          </p:nvSpPr>
          <p:spPr>
            <a:xfrm>
              <a:off x="14821532" y="1231139"/>
              <a:ext cx="18444" cy="41549"/>
            </a:xfrm>
            <a:custGeom>
              <a:avLst/>
              <a:gdLst>
                <a:gd name="connsiteX0" fmla="*/ 8954 w 18097"/>
                <a:gd name="connsiteY0" fmla="*/ 0 h 40767"/>
                <a:gd name="connsiteX1" fmla="*/ 15716 w 18097"/>
                <a:gd name="connsiteY1" fmla="*/ 2667 h 40767"/>
                <a:gd name="connsiteX2" fmla="*/ 18002 w 18097"/>
                <a:gd name="connsiteY2" fmla="*/ 10001 h 40767"/>
                <a:gd name="connsiteX3" fmla="*/ 18002 w 18097"/>
                <a:gd name="connsiteY3" fmla="*/ 13430 h 40767"/>
                <a:gd name="connsiteX4" fmla="*/ 13811 w 18097"/>
                <a:gd name="connsiteY4" fmla="*/ 13430 h 40767"/>
                <a:gd name="connsiteX5" fmla="*/ 13811 w 18097"/>
                <a:gd name="connsiteY5" fmla="*/ 9811 h 40767"/>
                <a:gd name="connsiteX6" fmla="*/ 9144 w 18097"/>
                <a:gd name="connsiteY6" fmla="*/ 4000 h 40767"/>
                <a:gd name="connsiteX7" fmla="*/ 4477 w 18097"/>
                <a:gd name="connsiteY7" fmla="*/ 9811 h 40767"/>
                <a:gd name="connsiteX8" fmla="*/ 4477 w 18097"/>
                <a:gd name="connsiteY8" fmla="*/ 30956 h 40767"/>
                <a:gd name="connsiteX9" fmla="*/ 9144 w 18097"/>
                <a:gd name="connsiteY9" fmla="*/ 36766 h 40767"/>
                <a:gd name="connsiteX10" fmla="*/ 13811 w 18097"/>
                <a:gd name="connsiteY10" fmla="*/ 30956 h 40767"/>
                <a:gd name="connsiteX11" fmla="*/ 13811 w 18097"/>
                <a:gd name="connsiteY11" fmla="*/ 22955 h 40767"/>
                <a:gd name="connsiteX12" fmla="*/ 9715 w 18097"/>
                <a:gd name="connsiteY12" fmla="*/ 22955 h 40767"/>
                <a:gd name="connsiteX13" fmla="*/ 9715 w 18097"/>
                <a:gd name="connsiteY13" fmla="*/ 18955 h 40767"/>
                <a:gd name="connsiteX14" fmla="*/ 18097 w 18097"/>
                <a:gd name="connsiteY14" fmla="*/ 18955 h 40767"/>
                <a:gd name="connsiteX15" fmla="*/ 18097 w 18097"/>
                <a:gd name="connsiteY15" fmla="*/ 30766 h 40767"/>
                <a:gd name="connsiteX16" fmla="*/ 15812 w 18097"/>
                <a:gd name="connsiteY16" fmla="*/ 38100 h 40767"/>
                <a:gd name="connsiteX17" fmla="*/ 9049 w 18097"/>
                <a:gd name="connsiteY17" fmla="*/ 40767 h 40767"/>
                <a:gd name="connsiteX18" fmla="*/ 2286 w 18097"/>
                <a:gd name="connsiteY18" fmla="*/ 38100 h 40767"/>
                <a:gd name="connsiteX19" fmla="*/ 0 w 18097"/>
                <a:gd name="connsiteY19" fmla="*/ 30766 h 40767"/>
                <a:gd name="connsiteX20" fmla="*/ 0 w 18097"/>
                <a:gd name="connsiteY20" fmla="*/ 10096 h 40767"/>
                <a:gd name="connsiteX21" fmla="*/ 2286 w 18097"/>
                <a:gd name="connsiteY21" fmla="*/ 2762 h 40767"/>
                <a:gd name="connsiteX22" fmla="*/ 8954 w 18097"/>
                <a:gd name="connsiteY22" fmla="*/ 0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7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6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6"/>
                    <a:pt x="9144" y="36766"/>
                  </a:cubicBezTo>
                  <a:cubicBezTo>
                    <a:pt x="12287" y="36766"/>
                    <a:pt x="13811" y="34861"/>
                    <a:pt x="13811" y="30956"/>
                  </a:cubicBezTo>
                  <a:lnTo>
                    <a:pt x="13811" y="22955"/>
                  </a:lnTo>
                  <a:lnTo>
                    <a:pt x="9715" y="22955"/>
                  </a:lnTo>
                  <a:lnTo>
                    <a:pt x="9715" y="18955"/>
                  </a:lnTo>
                  <a:lnTo>
                    <a:pt x="18097" y="18955"/>
                  </a:lnTo>
                  <a:lnTo>
                    <a:pt x="18097" y="30766"/>
                  </a:lnTo>
                  <a:cubicBezTo>
                    <a:pt x="18097" y="33909"/>
                    <a:pt x="17335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8" name="Forme libre : forme 1707">
              <a:extLst>
                <a:ext uri="{FF2B5EF4-FFF2-40B4-BE49-F238E27FC236}">
                  <a16:creationId xmlns:a16="http://schemas.microsoft.com/office/drawing/2014/main" id="{658A5D5F-15B8-6543-DA48-39C87A1B69D3}"/>
                </a:ext>
              </a:extLst>
            </p:cNvPr>
            <p:cNvSpPr/>
            <p:nvPr/>
          </p:nvSpPr>
          <p:spPr>
            <a:xfrm>
              <a:off x="14844733" y="12316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9" name="Forme libre : forme 1708">
              <a:extLst>
                <a:ext uri="{FF2B5EF4-FFF2-40B4-BE49-F238E27FC236}">
                  <a16:creationId xmlns:a16="http://schemas.microsoft.com/office/drawing/2014/main" id="{591204D3-766D-AE39-D3CE-CDFD814C8DEC}"/>
                </a:ext>
              </a:extLst>
            </p:cNvPr>
            <p:cNvSpPr/>
            <p:nvPr/>
          </p:nvSpPr>
          <p:spPr>
            <a:xfrm>
              <a:off x="14865605" y="1231139"/>
              <a:ext cx="18444" cy="41549"/>
            </a:xfrm>
            <a:custGeom>
              <a:avLst/>
              <a:gdLst>
                <a:gd name="connsiteX0" fmla="*/ 2477 w 18097"/>
                <a:gd name="connsiteY0" fmla="*/ 2667 h 40767"/>
                <a:gd name="connsiteX1" fmla="*/ 9144 w 18097"/>
                <a:gd name="connsiteY1" fmla="*/ 0 h 40767"/>
                <a:gd name="connsiteX2" fmla="*/ 15812 w 18097"/>
                <a:gd name="connsiteY2" fmla="*/ 2667 h 40767"/>
                <a:gd name="connsiteX3" fmla="*/ 18098 w 18097"/>
                <a:gd name="connsiteY3" fmla="*/ 10001 h 40767"/>
                <a:gd name="connsiteX4" fmla="*/ 18098 w 18097"/>
                <a:gd name="connsiteY4" fmla="*/ 11049 h 40767"/>
                <a:gd name="connsiteX5" fmla="*/ 13907 w 18097"/>
                <a:gd name="connsiteY5" fmla="*/ 11049 h 40767"/>
                <a:gd name="connsiteX6" fmla="*/ 13907 w 18097"/>
                <a:gd name="connsiteY6" fmla="*/ 9715 h 40767"/>
                <a:gd name="connsiteX7" fmla="*/ 9335 w 18097"/>
                <a:gd name="connsiteY7" fmla="*/ 4000 h 40767"/>
                <a:gd name="connsiteX8" fmla="*/ 4763 w 18097"/>
                <a:gd name="connsiteY8" fmla="*/ 9620 h 40767"/>
                <a:gd name="connsiteX9" fmla="*/ 5715 w 18097"/>
                <a:gd name="connsiteY9" fmla="*/ 13526 h 40767"/>
                <a:gd name="connsiteX10" fmla="*/ 8192 w 18097"/>
                <a:gd name="connsiteY10" fmla="*/ 16573 h 40767"/>
                <a:gd name="connsiteX11" fmla="*/ 11430 w 18097"/>
                <a:gd name="connsiteY11" fmla="*/ 19336 h 40767"/>
                <a:gd name="connsiteX12" fmla="*/ 14669 w 18097"/>
                <a:gd name="connsiteY12" fmla="*/ 22289 h 40767"/>
                <a:gd name="connsiteX13" fmla="*/ 17145 w 18097"/>
                <a:gd name="connsiteY13" fmla="*/ 25908 h 40767"/>
                <a:gd name="connsiteX14" fmla="*/ 18098 w 18097"/>
                <a:gd name="connsiteY14" fmla="*/ 30766 h 40767"/>
                <a:gd name="connsiteX15" fmla="*/ 15812 w 18097"/>
                <a:gd name="connsiteY15" fmla="*/ 38100 h 40767"/>
                <a:gd name="connsiteX16" fmla="*/ 9049 w 18097"/>
                <a:gd name="connsiteY16" fmla="*/ 40767 h 40767"/>
                <a:gd name="connsiteX17" fmla="*/ 2286 w 18097"/>
                <a:gd name="connsiteY17" fmla="*/ 38100 h 40767"/>
                <a:gd name="connsiteX18" fmla="*/ 0 w 18097"/>
                <a:gd name="connsiteY18" fmla="*/ 30766 h 40767"/>
                <a:gd name="connsiteX19" fmla="*/ 0 w 18097"/>
                <a:gd name="connsiteY19" fmla="*/ 28480 h 40767"/>
                <a:gd name="connsiteX20" fmla="*/ 4191 w 18097"/>
                <a:gd name="connsiteY20" fmla="*/ 28480 h 40767"/>
                <a:gd name="connsiteX21" fmla="*/ 4191 w 18097"/>
                <a:gd name="connsiteY21" fmla="*/ 30956 h 40767"/>
                <a:gd name="connsiteX22" fmla="*/ 8858 w 18097"/>
                <a:gd name="connsiteY22" fmla="*/ 36671 h 40767"/>
                <a:gd name="connsiteX23" fmla="*/ 13526 w 18097"/>
                <a:gd name="connsiteY23" fmla="*/ 30956 h 40767"/>
                <a:gd name="connsiteX24" fmla="*/ 12764 w 18097"/>
                <a:gd name="connsiteY24" fmla="*/ 27623 h 40767"/>
                <a:gd name="connsiteX25" fmla="*/ 10859 w 18097"/>
                <a:gd name="connsiteY25" fmla="*/ 24860 h 40767"/>
                <a:gd name="connsiteX26" fmla="*/ 8287 w 18097"/>
                <a:gd name="connsiteY26" fmla="*/ 22479 h 40767"/>
                <a:gd name="connsiteX27" fmla="*/ 5429 w 18097"/>
                <a:gd name="connsiteY27" fmla="*/ 20098 h 40767"/>
                <a:gd name="connsiteX28" fmla="*/ 2858 w 18097"/>
                <a:gd name="connsiteY28" fmla="*/ 17431 h 40767"/>
                <a:gd name="connsiteX29" fmla="*/ 953 w 18097"/>
                <a:gd name="connsiteY29" fmla="*/ 14097 h 40767"/>
                <a:gd name="connsiteX30" fmla="*/ 191 w 18097"/>
                <a:gd name="connsiteY30" fmla="*/ 9906 h 40767"/>
                <a:gd name="connsiteX31" fmla="*/ 2477 w 18097"/>
                <a:gd name="connsiteY31" fmla="*/ 2667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7">
                  <a:moveTo>
                    <a:pt x="2477" y="2667"/>
                  </a:moveTo>
                  <a:cubicBezTo>
                    <a:pt x="4001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6"/>
                    <a:pt x="12383" y="4000"/>
                    <a:pt x="9335" y="4000"/>
                  </a:cubicBezTo>
                  <a:cubicBezTo>
                    <a:pt x="6287" y="4000"/>
                    <a:pt x="4763" y="5906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9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4" y="27623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7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1"/>
                    <a:pt x="953" y="14097"/>
                  </a:cubicBezTo>
                  <a:cubicBezTo>
                    <a:pt x="476" y="12764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0" name="Forme libre : forme 1709">
              <a:extLst>
                <a:ext uri="{FF2B5EF4-FFF2-40B4-BE49-F238E27FC236}">
                  <a16:creationId xmlns:a16="http://schemas.microsoft.com/office/drawing/2014/main" id="{94789171-6F9B-0B81-A12E-63502EAB95AA}"/>
                </a:ext>
              </a:extLst>
            </p:cNvPr>
            <p:cNvSpPr/>
            <p:nvPr/>
          </p:nvSpPr>
          <p:spPr>
            <a:xfrm>
              <a:off x="13436039" y="2107168"/>
              <a:ext cx="18056" cy="40772"/>
            </a:xfrm>
            <a:custGeom>
              <a:avLst/>
              <a:gdLst>
                <a:gd name="connsiteX0" fmla="*/ 0 w 17716"/>
                <a:gd name="connsiteY0" fmla="*/ 0 h 40004"/>
                <a:gd name="connsiteX1" fmla="*/ 8763 w 17716"/>
                <a:gd name="connsiteY1" fmla="*/ 0 h 40004"/>
                <a:gd name="connsiteX2" fmla="*/ 17716 w 17716"/>
                <a:gd name="connsiteY2" fmla="*/ 9811 h 40004"/>
                <a:gd name="connsiteX3" fmla="*/ 17716 w 17716"/>
                <a:gd name="connsiteY3" fmla="*/ 14573 h 40004"/>
                <a:gd name="connsiteX4" fmla="*/ 8382 w 17716"/>
                <a:gd name="connsiteY4" fmla="*/ 24194 h 40004"/>
                <a:gd name="connsiteX5" fmla="*/ 4477 w 17716"/>
                <a:gd name="connsiteY5" fmla="*/ 24194 h 40004"/>
                <a:gd name="connsiteX6" fmla="*/ 4477 w 17716"/>
                <a:gd name="connsiteY6" fmla="*/ 40005 h 40004"/>
                <a:gd name="connsiteX7" fmla="*/ 0 w 17716"/>
                <a:gd name="connsiteY7" fmla="*/ 40005 h 40004"/>
                <a:gd name="connsiteX8" fmla="*/ 0 w 17716"/>
                <a:gd name="connsiteY8" fmla="*/ 0 h 40004"/>
                <a:gd name="connsiteX9" fmla="*/ 4477 w 17716"/>
                <a:gd name="connsiteY9" fmla="*/ 20193 h 40004"/>
                <a:gd name="connsiteX10" fmla="*/ 8382 w 17716"/>
                <a:gd name="connsiteY10" fmla="*/ 20193 h 40004"/>
                <a:gd name="connsiteX11" fmla="*/ 12097 w 17716"/>
                <a:gd name="connsiteY11" fmla="*/ 18955 h 40004"/>
                <a:gd name="connsiteX12" fmla="*/ 13335 w 17716"/>
                <a:gd name="connsiteY12" fmla="*/ 14859 h 40004"/>
                <a:gd name="connsiteX13" fmla="*/ 13335 w 17716"/>
                <a:gd name="connsiteY13" fmla="*/ 9525 h 40004"/>
                <a:gd name="connsiteX14" fmla="*/ 12287 w 17716"/>
                <a:gd name="connsiteY14" fmla="*/ 5429 h 40004"/>
                <a:gd name="connsiteX15" fmla="*/ 8763 w 17716"/>
                <a:gd name="connsiteY15" fmla="*/ 4096 h 40004"/>
                <a:gd name="connsiteX16" fmla="*/ 4477 w 17716"/>
                <a:gd name="connsiteY16" fmla="*/ 4096 h 40004"/>
                <a:gd name="connsiteX17" fmla="*/ 4477 w 17716"/>
                <a:gd name="connsiteY17" fmla="*/ 2019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4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6" y="3238"/>
                    <a:pt x="17716" y="9811"/>
                  </a:cubicBezTo>
                  <a:lnTo>
                    <a:pt x="17716" y="14573"/>
                  </a:lnTo>
                  <a:cubicBezTo>
                    <a:pt x="17716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20193"/>
                  </a:moveTo>
                  <a:lnTo>
                    <a:pt x="8382" y="20193"/>
                  </a:lnTo>
                  <a:cubicBezTo>
                    <a:pt x="10096" y="20193"/>
                    <a:pt x="11335" y="19812"/>
                    <a:pt x="12097" y="18955"/>
                  </a:cubicBezTo>
                  <a:cubicBezTo>
                    <a:pt x="12859" y="18098"/>
                    <a:pt x="13335" y="16764"/>
                    <a:pt x="13335" y="14859"/>
                  </a:cubicBezTo>
                  <a:lnTo>
                    <a:pt x="13335" y="9525"/>
                  </a:lnTo>
                  <a:cubicBezTo>
                    <a:pt x="13335" y="7620"/>
                    <a:pt x="12954" y="6287"/>
                    <a:pt x="12287" y="5429"/>
                  </a:cubicBezTo>
                  <a:cubicBezTo>
                    <a:pt x="11525" y="4572"/>
                    <a:pt x="10382" y="4096"/>
                    <a:pt x="8763" y="4096"/>
                  </a:cubicBezTo>
                  <a:lnTo>
                    <a:pt x="4477" y="4096"/>
                  </a:lnTo>
                  <a:lnTo>
                    <a:pt x="4477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1" name="Forme libre : forme 1710">
              <a:extLst>
                <a:ext uri="{FF2B5EF4-FFF2-40B4-BE49-F238E27FC236}">
                  <a16:creationId xmlns:a16="http://schemas.microsoft.com/office/drawing/2014/main" id="{72230DF0-8B67-782C-1937-017C523E6A21}"/>
                </a:ext>
              </a:extLst>
            </p:cNvPr>
            <p:cNvSpPr/>
            <p:nvPr/>
          </p:nvSpPr>
          <p:spPr>
            <a:xfrm>
              <a:off x="13456328" y="2107168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5048 h 40004"/>
                <a:gd name="connsiteX10" fmla="*/ 6191 w 21716"/>
                <a:gd name="connsiteY10" fmla="*/ 28099 h 40004"/>
                <a:gd name="connsiteX11" fmla="*/ 15145 w 21716"/>
                <a:gd name="connsiteY11" fmla="*/ 28099 h 40004"/>
                <a:gd name="connsiteX12" fmla="*/ 10573 w 21716"/>
                <a:gd name="connsiteY12" fmla="*/ 5048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5048"/>
                  </a:moveTo>
                  <a:lnTo>
                    <a:pt x="6191" y="28099"/>
                  </a:lnTo>
                  <a:lnTo>
                    <a:pt x="15145" y="28099"/>
                  </a:lnTo>
                  <a:lnTo>
                    <a:pt x="10573" y="5048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2" name="Forme libre : forme 1711">
              <a:extLst>
                <a:ext uri="{FF2B5EF4-FFF2-40B4-BE49-F238E27FC236}">
                  <a16:creationId xmlns:a16="http://schemas.microsoft.com/office/drawing/2014/main" id="{03C50FE2-F761-2FBD-E9A4-11A15122F8C5}"/>
                </a:ext>
              </a:extLst>
            </p:cNvPr>
            <p:cNvSpPr/>
            <p:nvPr/>
          </p:nvSpPr>
          <p:spPr>
            <a:xfrm>
              <a:off x="13482636" y="2107168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477 w 18669"/>
                <a:gd name="connsiteY18" fmla="*/ 18859 h 39909"/>
                <a:gd name="connsiteX19" fmla="*/ 7811 w 18669"/>
                <a:gd name="connsiteY19" fmla="*/ 18859 h 39909"/>
                <a:gd name="connsiteX20" fmla="*/ 12097 w 18669"/>
                <a:gd name="connsiteY20" fmla="*/ 17621 h 39909"/>
                <a:gd name="connsiteX21" fmla="*/ 13525 w 18669"/>
                <a:gd name="connsiteY21" fmla="*/ 13335 h 39909"/>
                <a:gd name="connsiteX22" fmla="*/ 13525 w 18669"/>
                <a:gd name="connsiteY22" fmla="*/ 9525 h 39909"/>
                <a:gd name="connsiteX23" fmla="*/ 8858 w 18669"/>
                <a:gd name="connsiteY23" fmla="*/ 4000 h 39909"/>
                <a:gd name="connsiteX24" fmla="*/ 4477 w 18669"/>
                <a:gd name="connsiteY24" fmla="*/ 4000 h 39909"/>
                <a:gd name="connsiteX25" fmla="*/ 4477 w 18669"/>
                <a:gd name="connsiteY25" fmla="*/ 18859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859"/>
                  </a:moveTo>
                  <a:lnTo>
                    <a:pt x="7811" y="18859"/>
                  </a:lnTo>
                  <a:cubicBezTo>
                    <a:pt x="9716" y="18859"/>
                    <a:pt x="11144" y="18479"/>
                    <a:pt x="12097" y="17621"/>
                  </a:cubicBezTo>
                  <a:cubicBezTo>
                    <a:pt x="13049" y="16764"/>
                    <a:pt x="13525" y="15430"/>
                    <a:pt x="13525" y="13335"/>
                  </a:cubicBezTo>
                  <a:lnTo>
                    <a:pt x="13525" y="9525"/>
                  </a:lnTo>
                  <a:cubicBezTo>
                    <a:pt x="13525" y="5905"/>
                    <a:pt x="12002" y="4000"/>
                    <a:pt x="8858" y="4000"/>
                  </a:cubicBezTo>
                  <a:lnTo>
                    <a:pt x="4477" y="4000"/>
                  </a:lnTo>
                  <a:lnTo>
                    <a:pt x="4477" y="1885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3" name="Forme libre : forme 1712">
              <a:extLst>
                <a:ext uri="{FF2B5EF4-FFF2-40B4-BE49-F238E27FC236}">
                  <a16:creationId xmlns:a16="http://schemas.microsoft.com/office/drawing/2014/main" id="{B5AC2704-2A32-7219-6A4F-CFD6F557664A}"/>
                </a:ext>
              </a:extLst>
            </p:cNvPr>
            <p:cNvSpPr/>
            <p:nvPr/>
          </p:nvSpPr>
          <p:spPr>
            <a:xfrm>
              <a:off x="13506129" y="2107168"/>
              <a:ext cx="4562" cy="40772"/>
            </a:xfrm>
            <a:custGeom>
              <a:avLst/>
              <a:gdLst>
                <a:gd name="connsiteX0" fmla="*/ 0 w 4476"/>
                <a:gd name="connsiteY0" fmla="*/ 0 h 40004"/>
                <a:gd name="connsiteX1" fmla="*/ 4477 w 4476"/>
                <a:gd name="connsiteY1" fmla="*/ 0 h 40004"/>
                <a:gd name="connsiteX2" fmla="*/ 4477 w 4476"/>
                <a:gd name="connsiteY2" fmla="*/ 40005 h 40004"/>
                <a:gd name="connsiteX3" fmla="*/ 0 w 4476"/>
                <a:gd name="connsiteY3" fmla="*/ 40005 h 40004"/>
                <a:gd name="connsiteX4" fmla="*/ 0 w 4476"/>
                <a:gd name="connsiteY4" fmla="*/ 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4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4" name="Forme libre : forme 1713">
              <a:extLst>
                <a:ext uri="{FF2B5EF4-FFF2-40B4-BE49-F238E27FC236}">
                  <a16:creationId xmlns:a16="http://schemas.microsoft.com/office/drawing/2014/main" id="{2DF25BE6-20B5-0020-4F9B-51FA983A4E8E}"/>
                </a:ext>
              </a:extLst>
            </p:cNvPr>
            <p:cNvSpPr/>
            <p:nvPr/>
          </p:nvSpPr>
          <p:spPr>
            <a:xfrm>
              <a:off x="13515254" y="2106780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4 w 18097"/>
                <a:gd name="connsiteY24" fmla="*/ 27622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2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4" y="27622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3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5" name="Forme libre : forme 1714">
              <a:extLst>
                <a:ext uri="{FF2B5EF4-FFF2-40B4-BE49-F238E27FC236}">
                  <a16:creationId xmlns:a16="http://schemas.microsoft.com/office/drawing/2014/main" id="{0F2FA42E-2458-CDA2-39A2-91E67510F66A}"/>
                </a:ext>
              </a:extLst>
            </p:cNvPr>
            <p:cNvSpPr/>
            <p:nvPr/>
          </p:nvSpPr>
          <p:spPr>
            <a:xfrm>
              <a:off x="13429049" y="2157649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3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381 w 18383"/>
                <a:gd name="connsiteY12" fmla="*/ 16954 h 40005"/>
                <a:gd name="connsiteX13" fmla="*/ 7810 w 18383"/>
                <a:gd name="connsiteY13" fmla="*/ 16954 h 40005"/>
                <a:gd name="connsiteX14" fmla="*/ 11906 w 18383"/>
                <a:gd name="connsiteY14" fmla="*/ 15812 h 40005"/>
                <a:gd name="connsiteX15" fmla="*/ 13144 w 18383"/>
                <a:gd name="connsiteY15" fmla="*/ 11621 h 40005"/>
                <a:gd name="connsiteX16" fmla="*/ 13144 w 18383"/>
                <a:gd name="connsiteY16" fmla="*/ 9239 h 40005"/>
                <a:gd name="connsiteX17" fmla="*/ 12097 w 18383"/>
                <a:gd name="connsiteY17" fmla="*/ 5239 h 40005"/>
                <a:gd name="connsiteX18" fmla="*/ 8763 w 18383"/>
                <a:gd name="connsiteY18" fmla="*/ 4000 h 40005"/>
                <a:gd name="connsiteX19" fmla="*/ 4381 w 18383"/>
                <a:gd name="connsiteY19" fmla="*/ 4000 h 40005"/>
                <a:gd name="connsiteX20" fmla="*/ 4381 w 18383"/>
                <a:gd name="connsiteY20" fmla="*/ 16954 h 40005"/>
                <a:gd name="connsiteX21" fmla="*/ 4381 w 18383"/>
                <a:gd name="connsiteY21" fmla="*/ 36004 h 40005"/>
                <a:gd name="connsiteX22" fmla="*/ 9144 w 18383"/>
                <a:gd name="connsiteY22" fmla="*/ 36004 h 40005"/>
                <a:gd name="connsiteX23" fmla="*/ 13906 w 18383"/>
                <a:gd name="connsiteY23" fmla="*/ 30575 h 40005"/>
                <a:gd name="connsiteX24" fmla="*/ 13906 w 18383"/>
                <a:gd name="connsiteY24" fmla="*/ 27051 h 40005"/>
                <a:gd name="connsiteX25" fmla="*/ 12573 w 18383"/>
                <a:gd name="connsiteY25" fmla="*/ 22479 h 40005"/>
                <a:gd name="connsiteX26" fmla="*/ 8287 w 18383"/>
                <a:gd name="connsiteY26" fmla="*/ 21146 h 40005"/>
                <a:gd name="connsiteX27" fmla="*/ 4381 w 18383"/>
                <a:gd name="connsiteY27" fmla="*/ 21146 h 40005"/>
                <a:gd name="connsiteX28" fmla="*/ 4381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3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7" y="5906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16954"/>
                  </a:moveTo>
                  <a:lnTo>
                    <a:pt x="7810" y="16954"/>
                  </a:lnTo>
                  <a:cubicBezTo>
                    <a:pt x="9715" y="16954"/>
                    <a:pt x="11049" y="16574"/>
                    <a:pt x="11906" y="15812"/>
                  </a:cubicBezTo>
                  <a:cubicBezTo>
                    <a:pt x="12763" y="15050"/>
                    <a:pt x="13144" y="13621"/>
                    <a:pt x="13144" y="11621"/>
                  </a:cubicBezTo>
                  <a:lnTo>
                    <a:pt x="13144" y="9239"/>
                  </a:lnTo>
                  <a:cubicBezTo>
                    <a:pt x="13144" y="7429"/>
                    <a:pt x="12763" y="6096"/>
                    <a:pt x="12097" y="5239"/>
                  </a:cubicBezTo>
                  <a:cubicBezTo>
                    <a:pt x="11430" y="4382"/>
                    <a:pt x="10287" y="4000"/>
                    <a:pt x="8763" y="4000"/>
                  </a:cubicBezTo>
                  <a:lnTo>
                    <a:pt x="4381" y="4000"/>
                  </a:lnTo>
                  <a:lnTo>
                    <a:pt x="4381" y="16954"/>
                  </a:lnTo>
                  <a:close/>
                  <a:moveTo>
                    <a:pt x="4381" y="36004"/>
                  </a:moveTo>
                  <a:lnTo>
                    <a:pt x="9144" y="36004"/>
                  </a:lnTo>
                  <a:cubicBezTo>
                    <a:pt x="12287" y="36004"/>
                    <a:pt x="13906" y="34195"/>
                    <a:pt x="13906" y="30575"/>
                  </a:cubicBezTo>
                  <a:lnTo>
                    <a:pt x="13906" y="27051"/>
                  </a:lnTo>
                  <a:cubicBezTo>
                    <a:pt x="13906" y="24860"/>
                    <a:pt x="13430" y="23336"/>
                    <a:pt x="12573" y="22479"/>
                  </a:cubicBezTo>
                  <a:cubicBezTo>
                    <a:pt x="11716" y="21622"/>
                    <a:pt x="10287" y="21146"/>
                    <a:pt x="8287" y="21146"/>
                  </a:cubicBezTo>
                  <a:lnTo>
                    <a:pt x="4381" y="21146"/>
                  </a:lnTo>
                  <a:lnTo>
                    <a:pt x="4381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6" name="Forme libre : forme 1715">
              <a:extLst>
                <a:ext uri="{FF2B5EF4-FFF2-40B4-BE49-F238E27FC236}">
                  <a16:creationId xmlns:a16="http://schemas.microsoft.com/office/drawing/2014/main" id="{EEEE973B-5EC6-06AE-9720-B7165DBCA360}"/>
                </a:ext>
              </a:extLst>
            </p:cNvPr>
            <p:cNvSpPr/>
            <p:nvPr/>
          </p:nvSpPr>
          <p:spPr>
            <a:xfrm>
              <a:off x="13452056" y="2157357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6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6 h 40671"/>
                <a:gd name="connsiteX16" fmla="*/ 9239 w 18383"/>
                <a:gd name="connsiteY16" fmla="*/ 3905 h 40671"/>
                <a:gd name="connsiteX17" fmla="*/ 4477 w 18383"/>
                <a:gd name="connsiteY17" fmla="*/ 9716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5"/>
                    <a:pt x="12192" y="40672"/>
                    <a:pt x="9144" y="40672"/>
                  </a:cubicBezTo>
                  <a:cubicBezTo>
                    <a:pt x="6191" y="40672"/>
                    <a:pt x="3905" y="39815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6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6"/>
                  </a:lnTo>
                  <a:cubicBezTo>
                    <a:pt x="14002" y="5906"/>
                    <a:pt x="12383" y="3905"/>
                    <a:pt x="9239" y="3905"/>
                  </a:cubicBezTo>
                  <a:cubicBezTo>
                    <a:pt x="6096" y="3905"/>
                    <a:pt x="4477" y="5906"/>
                    <a:pt x="4477" y="9716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7" name="Forme libre : forme 1716">
              <a:extLst>
                <a:ext uri="{FF2B5EF4-FFF2-40B4-BE49-F238E27FC236}">
                  <a16:creationId xmlns:a16="http://schemas.microsoft.com/office/drawing/2014/main" id="{F8D731A8-0CC5-B98F-BBC2-38B0E36F6398}"/>
                </a:ext>
              </a:extLst>
            </p:cNvPr>
            <p:cNvSpPr/>
            <p:nvPr/>
          </p:nvSpPr>
          <p:spPr>
            <a:xfrm>
              <a:off x="13475647" y="215764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6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6"/>
                    <a:pt x="8954" y="36386"/>
                  </a:cubicBezTo>
                  <a:cubicBezTo>
                    <a:pt x="12002" y="36386"/>
                    <a:pt x="13621" y="34481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8" name="Forme libre : forme 1717">
              <a:extLst>
                <a:ext uri="{FF2B5EF4-FFF2-40B4-BE49-F238E27FC236}">
                  <a16:creationId xmlns:a16="http://schemas.microsoft.com/office/drawing/2014/main" id="{D657F2C2-BC3C-CBC2-414C-C49F8D371321}"/>
                </a:ext>
              </a:extLst>
            </p:cNvPr>
            <p:cNvSpPr/>
            <p:nvPr/>
          </p:nvSpPr>
          <p:spPr>
            <a:xfrm>
              <a:off x="13498847" y="2157649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860 h 39909"/>
                <a:gd name="connsiteX19" fmla="*/ 7715 w 18669"/>
                <a:gd name="connsiteY19" fmla="*/ 18860 h 39909"/>
                <a:gd name="connsiteX20" fmla="*/ 12002 w 18669"/>
                <a:gd name="connsiteY20" fmla="*/ 17621 h 39909"/>
                <a:gd name="connsiteX21" fmla="*/ 13430 w 18669"/>
                <a:gd name="connsiteY21" fmla="*/ 13335 h 39909"/>
                <a:gd name="connsiteX22" fmla="*/ 13430 w 18669"/>
                <a:gd name="connsiteY22" fmla="*/ 9525 h 39909"/>
                <a:gd name="connsiteX23" fmla="*/ 8763 w 18669"/>
                <a:gd name="connsiteY23" fmla="*/ 4000 h 39909"/>
                <a:gd name="connsiteX24" fmla="*/ 4382 w 18669"/>
                <a:gd name="connsiteY24" fmla="*/ 4000 h 39909"/>
                <a:gd name="connsiteX25" fmla="*/ 4382 w 18669"/>
                <a:gd name="connsiteY25" fmla="*/ 18860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860"/>
                  </a:moveTo>
                  <a:lnTo>
                    <a:pt x="7715" y="18860"/>
                  </a:lnTo>
                  <a:cubicBezTo>
                    <a:pt x="9620" y="18860"/>
                    <a:pt x="11049" y="18479"/>
                    <a:pt x="12002" y="17621"/>
                  </a:cubicBezTo>
                  <a:cubicBezTo>
                    <a:pt x="12954" y="16764"/>
                    <a:pt x="13430" y="15431"/>
                    <a:pt x="13430" y="13335"/>
                  </a:cubicBezTo>
                  <a:lnTo>
                    <a:pt x="13430" y="9525"/>
                  </a:lnTo>
                  <a:cubicBezTo>
                    <a:pt x="13430" y="5906"/>
                    <a:pt x="11906" y="4000"/>
                    <a:pt x="8763" y="4000"/>
                  </a:cubicBezTo>
                  <a:lnTo>
                    <a:pt x="4382" y="4000"/>
                  </a:lnTo>
                  <a:lnTo>
                    <a:pt x="4382" y="1886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9" name="Forme libre : forme 1718">
              <a:extLst>
                <a:ext uri="{FF2B5EF4-FFF2-40B4-BE49-F238E27FC236}">
                  <a16:creationId xmlns:a16="http://schemas.microsoft.com/office/drawing/2014/main" id="{84EDB828-ADBD-F762-5FCF-E68AD1EFDDBA}"/>
                </a:ext>
              </a:extLst>
            </p:cNvPr>
            <p:cNvSpPr/>
            <p:nvPr/>
          </p:nvSpPr>
          <p:spPr>
            <a:xfrm>
              <a:off x="13521952" y="2157260"/>
              <a:ext cx="18444" cy="41548"/>
            </a:xfrm>
            <a:custGeom>
              <a:avLst/>
              <a:gdLst>
                <a:gd name="connsiteX0" fmla="*/ 8954 w 18097"/>
                <a:gd name="connsiteY0" fmla="*/ 0 h 40766"/>
                <a:gd name="connsiteX1" fmla="*/ 15716 w 18097"/>
                <a:gd name="connsiteY1" fmla="*/ 2667 h 40766"/>
                <a:gd name="connsiteX2" fmla="*/ 18002 w 18097"/>
                <a:gd name="connsiteY2" fmla="*/ 10001 h 40766"/>
                <a:gd name="connsiteX3" fmla="*/ 18002 w 18097"/>
                <a:gd name="connsiteY3" fmla="*/ 13430 h 40766"/>
                <a:gd name="connsiteX4" fmla="*/ 13811 w 18097"/>
                <a:gd name="connsiteY4" fmla="*/ 13430 h 40766"/>
                <a:gd name="connsiteX5" fmla="*/ 13811 w 18097"/>
                <a:gd name="connsiteY5" fmla="*/ 9811 h 40766"/>
                <a:gd name="connsiteX6" fmla="*/ 9144 w 18097"/>
                <a:gd name="connsiteY6" fmla="*/ 4000 h 40766"/>
                <a:gd name="connsiteX7" fmla="*/ 4477 w 18097"/>
                <a:gd name="connsiteY7" fmla="*/ 9811 h 40766"/>
                <a:gd name="connsiteX8" fmla="*/ 4477 w 18097"/>
                <a:gd name="connsiteY8" fmla="*/ 30956 h 40766"/>
                <a:gd name="connsiteX9" fmla="*/ 9144 w 18097"/>
                <a:gd name="connsiteY9" fmla="*/ 36767 h 40766"/>
                <a:gd name="connsiteX10" fmla="*/ 13811 w 18097"/>
                <a:gd name="connsiteY10" fmla="*/ 30956 h 40766"/>
                <a:gd name="connsiteX11" fmla="*/ 13811 w 18097"/>
                <a:gd name="connsiteY11" fmla="*/ 22955 h 40766"/>
                <a:gd name="connsiteX12" fmla="*/ 9716 w 18097"/>
                <a:gd name="connsiteY12" fmla="*/ 22955 h 40766"/>
                <a:gd name="connsiteX13" fmla="*/ 9716 w 18097"/>
                <a:gd name="connsiteY13" fmla="*/ 18955 h 40766"/>
                <a:gd name="connsiteX14" fmla="*/ 18098 w 18097"/>
                <a:gd name="connsiteY14" fmla="*/ 18955 h 40766"/>
                <a:gd name="connsiteX15" fmla="*/ 18098 w 18097"/>
                <a:gd name="connsiteY15" fmla="*/ 30766 h 40766"/>
                <a:gd name="connsiteX16" fmla="*/ 15812 w 18097"/>
                <a:gd name="connsiteY16" fmla="*/ 38100 h 40766"/>
                <a:gd name="connsiteX17" fmla="*/ 9049 w 18097"/>
                <a:gd name="connsiteY17" fmla="*/ 40767 h 40766"/>
                <a:gd name="connsiteX18" fmla="*/ 2286 w 18097"/>
                <a:gd name="connsiteY18" fmla="*/ 38100 h 40766"/>
                <a:gd name="connsiteX19" fmla="*/ 0 w 18097"/>
                <a:gd name="connsiteY19" fmla="*/ 30766 h 40766"/>
                <a:gd name="connsiteX20" fmla="*/ 0 w 18097"/>
                <a:gd name="connsiteY20" fmla="*/ 10096 h 40766"/>
                <a:gd name="connsiteX21" fmla="*/ 2286 w 18097"/>
                <a:gd name="connsiteY21" fmla="*/ 2762 h 40766"/>
                <a:gd name="connsiteX22" fmla="*/ 8954 w 18097"/>
                <a:gd name="connsiteY22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" h="40766">
                  <a:moveTo>
                    <a:pt x="8954" y="0"/>
                  </a:moveTo>
                  <a:cubicBezTo>
                    <a:pt x="12001" y="0"/>
                    <a:pt x="14192" y="857"/>
                    <a:pt x="15716" y="2667"/>
                  </a:cubicBezTo>
                  <a:cubicBezTo>
                    <a:pt x="17240" y="4477"/>
                    <a:pt x="18002" y="6953"/>
                    <a:pt x="18002" y="10001"/>
                  </a:cubicBezTo>
                  <a:lnTo>
                    <a:pt x="18002" y="13430"/>
                  </a:lnTo>
                  <a:lnTo>
                    <a:pt x="13811" y="13430"/>
                  </a:lnTo>
                  <a:lnTo>
                    <a:pt x="13811" y="9811"/>
                  </a:lnTo>
                  <a:cubicBezTo>
                    <a:pt x="13811" y="6001"/>
                    <a:pt x="12287" y="4000"/>
                    <a:pt x="9144" y="4000"/>
                  </a:cubicBezTo>
                  <a:cubicBezTo>
                    <a:pt x="6001" y="4000"/>
                    <a:pt x="4477" y="5905"/>
                    <a:pt x="4477" y="9811"/>
                  </a:cubicBezTo>
                  <a:lnTo>
                    <a:pt x="4477" y="30956"/>
                  </a:lnTo>
                  <a:cubicBezTo>
                    <a:pt x="4477" y="34766"/>
                    <a:pt x="6001" y="36767"/>
                    <a:pt x="9144" y="36767"/>
                  </a:cubicBezTo>
                  <a:cubicBezTo>
                    <a:pt x="12287" y="36767"/>
                    <a:pt x="13811" y="34862"/>
                    <a:pt x="13811" y="30956"/>
                  </a:cubicBezTo>
                  <a:lnTo>
                    <a:pt x="13811" y="22955"/>
                  </a:lnTo>
                  <a:lnTo>
                    <a:pt x="9716" y="22955"/>
                  </a:lnTo>
                  <a:lnTo>
                    <a:pt x="9716" y="18955"/>
                  </a:lnTo>
                  <a:lnTo>
                    <a:pt x="18098" y="18955"/>
                  </a:lnTo>
                  <a:lnTo>
                    <a:pt x="18098" y="30766"/>
                  </a:lnTo>
                  <a:cubicBezTo>
                    <a:pt x="18098" y="33909"/>
                    <a:pt x="17336" y="36385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814"/>
                    <a:pt x="0" y="30766"/>
                  </a:cubicBezTo>
                  <a:lnTo>
                    <a:pt x="0" y="10096"/>
                  </a:lnTo>
                  <a:cubicBezTo>
                    <a:pt x="0" y="6953"/>
                    <a:pt x="762" y="4477"/>
                    <a:pt x="2286" y="2762"/>
                  </a:cubicBezTo>
                  <a:cubicBezTo>
                    <a:pt x="3810" y="1048"/>
                    <a:pt x="6001" y="0"/>
                    <a:pt x="8954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0" name="Forme libre : forme 1719">
              <a:extLst>
                <a:ext uri="{FF2B5EF4-FFF2-40B4-BE49-F238E27FC236}">
                  <a16:creationId xmlns:a16="http://schemas.microsoft.com/office/drawing/2014/main" id="{63E9ED2A-9EC4-EDAF-CA1E-A1983B085741}"/>
                </a:ext>
              </a:extLst>
            </p:cNvPr>
            <p:cNvSpPr/>
            <p:nvPr/>
          </p:nvSpPr>
          <p:spPr>
            <a:xfrm>
              <a:off x="13409439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1" name="Forme libre : forme 1720">
              <a:extLst>
                <a:ext uri="{FF2B5EF4-FFF2-40B4-BE49-F238E27FC236}">
                  <a16:creationId xmlns:a16="http://schemas.microsoft.com/office/drawing/2014/main" id="{66AD07FB-37BC-0AB2-CF9F-D0A9FB01FC44}"/>
                </a:ext>
              </a:extLst>
            </p:cNvPr>
            <p:cNvSpPr/>
            <p:nvPr/>
          </p:nvSpPr>
          <p:spPr>
            <a:xfrm>
              <a:off x="13432446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2" name="Forme libre : forme 1721">
              <a:extLst>
                <a:ext uri="{FF2B5EF4-FFF2-40B4-BE49-F238E27FC236}">
                  <a16:creationId xmlns:a16="http://schemas.microsoft.com/office/drawing/2014/main" id="{07176D01-40DE-78F3-95CD-F8B0EC1DF19F}"/>
                </a:ext>
              </a:extLst>
            </p:cNvPr>
            <p:cNvSpPr/>
            <p:nvPr/>
          </p:nvSpPr>
          <p:spPr>
            <a:xfrm>
              <a:off x="13452542" y="2208129"/>
              <a:ext cx="21744" cy="40772"/>
            </a:xfrm>
            <a:custGeom>
              <a:avLst/>
              <a:gdLst>
                <a:gd name="connsiteX0" fmla="*/ 8477 w 21335"/>
                <a:gd name="connsiteY0" fmla="*/ 40005 h 40004"/>
                <a:gd name="connsiteX1" fmla="*/ 8477 w 21335"/>
                <a:gd name="connsiteY1" fmla="*/ 25622 h 40004"/>
                <a:gd name="connsiteX2" fmla="*/ 0 w 21335"/>
                <a:gd name="connsiteY2" fmla="*/ 0 h 40004"/>
                <a:gd name="connsiteX3" fmla="*/ 4667 w 21335"/>
                <a:gd name="connsiteY3" fmla="*/ 0 h 40004"/>
                <a:gd name="connsiteX4" fmla="*/ 10858 w 21335"/>
                <a:gd name="connsiteY4" fmla="*/ 19621 h 40004"/>
                <a:gd name="connsiteX5" fmla="*/ 17145 w 21335"/>
                <a:gd name="connsiteY5" fmla="*/ 0 h 40004"/>
                <a:gd name="connsiteX6" fmla="*/ 21336 w 21335"/>
                <a:gd name="connsiteY6" fmla="*/ 0 h 40004"/>
                <a:gd name="connsiteX7" fmla="*/ 12859 w 21335"/>
                <a:gd name="connsiteY7" fmla="*/ 25622 h 40004"/>
                <a:gd name="connsiteX8" fmla="*/ 12859 w 21335"/>
                <a:gd name="connsiteY8" fmla="*/ 40005 h 40004"/>
                <a:gd name="connsiteX9" fmla="*/ 8477 w 21335"/>
                <a:gd name="connsiteY9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4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3" name="Forme libre : forme 1722">
              <a:extLst>
                <a:ext uri="{FF2B5EF4-FFF2-40B4-BE49-F238E27FC236}">
                  <a16:creationId xmlns:a16="http://schemas.microsoft.com/office/drawing/2014/main" id="{AE79D3F6-CD3F-FB90-85D2-A6A2217ACC1A}"/>
                </a:ext>
              </a:extLst>
            </p:cNvPr>
            <p:cNvSpPr/>
            <p:nvPr/>
          </p:nvSpPr>
          <p:spPr>
            <a:xfrm>
              <a:off x="13477103" y="2207741"/>
              <a:ext cx="18444" cy="41548"/>
            </a:xfrm>
            <a:custGeom>
              <a:avLst/>
              <a:gdLst>
                <a:gd name="connsiteX0" fmla="*/ 2476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6 w 18097"/>
                <a:gd name="connsiteY5" fmla="*/ 11049 h 40766"/>
                <a:gd name="connsiteX6" fmla="*/ 13906 w 18097"/>
                <a:gd name="connsiteY6" fmla="*/ 9716 h 40766"/>
                <a:gd name="connsiteX7" fmla="*/ 9334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8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2 w 18097"/>
                <a:gd name="connsiteY29" fmla="*/ 14097 h 40766"/>
                <a:gd name="connsiteX30" fmla="*/ 191 w 18097"/>
                <a:gd name="connsiteY30" fmla="*/ 9906 h 40766"/>
                <a:gd name="connsiteX31" fmla="*/ 2476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6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5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6" y="11049"/>
                  </a:lnTo>
                  <a:lnTo>
                    <a:pt x="13906" y="9716"/>
                  </a:lnTo>
                  <a:cubicBezTo>
                    <a:pt x="13906" y="5905"/>
                    <a:pt x="12383" y="4000"/>
                    <a:pt x="9334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3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8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5" y="36290"/>
                    <a:pt x="15812" y="38100"/>
                  </a:cubicBezTo>
                  <a:cubicBezTo>
                    <a:pt x="14288" y="39910"/>
                    <a:pt x="12001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1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19" y="18383"/>
                    <a:pt x="2858" y="17431"/>
                  </a:cubicBezTo>
                  <a:cubicBezTo>
                    <a:pt x="2096" y="16478"/>
                    <a:pt x="1429" y="15430"/>
                    <a:pt x="952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191" y="6858"/>
                    <a:pt x="952" y="4382"/>
                    <a:pt x="2476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4" name="Forme libre : forme 1723">
              <a:extLst>
                <a:ext uri="{FF2B5EF4-FFF2-40B4-BE49-F238E27FC236}">
                  <a16:creationId xmlns:a16="http://schemas.microsoft.com/office/drawing/2014/main" id="{80477E45-FE61-55C5-79B7-737FD229D002}"/>
                </a:ext>
              </a:extLst>
            </p:cNvPr>
            <p:cNvSpPr/>
            <p:nvPr/>
          </p:nvSpPr>
          <p:spPr>
            <a:xfrm>
              <a:off x="13499334" y="2207741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8 w 18097"/>
                <a:gd name="connsiteY3" fmla="*/ 10001 h 40766"/>
                <a:gd name="connsiteX4" fmla="*/ 18098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6 h 40766"/>
                <a:gd name="connsiteX7" fmla="*/ 9335 w 18097"/>
                <a:gd name="connsiteY7" fmla="*/ 4000 h 40766"/>
                <a:gd name="connsiteX8" fmla="*/ 4763 w 18097"/>
                <a:gd name="connsiteY8" fmla="*/ 9620 h 40766"/>
                <a:gd name="connsiteX9" fmla="*/ 5715 w 18097"/>
                <a:gd name="connsiteY9" fmla="*/ 13525 h 40766"/>
                <a:gd name="connsiteX10" fmla="*/ 8192 w 18097"/>
                <a:gd name="connsiteY10" fmla="*/ 16574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8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5 w 18097"/>
                <a:gd name="connsiteY23" fmla="*/ 30956 h 40766"/>
                <a:gd name="connsiteX24" fmla="*/ 12763 w 18097"/>
                <a:gd name="connsiteY24" fmla="*/ 27623 h 40766"/>
                <a:gd name="connsiteX25" fmla="*/ 10858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0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8" y="6858"/>
                    <a:pt x="18098" y="10001"/>
                  </a:cubicBezTo>
                  <a:lnTo>
                    <a:pt x="18098" y="11049"/>
                  </a:lnTo>
                  <a:lnTo>
                    <a:pt x="13907" y="11049"/>
                  </a:lnTo>
                  <a:lnTo>
                    <a:pt x="13907" y="9716"/>
                  </a:lnTo>
                  <a:cubicBezTo>
                    <a:pt x="13907" y="5905"/>
                    <a:pt x="12383" y="4000"/>
                    <a:pt x="9335" y="4000"/>
                  </a:cubicBezTo>
                  <a:cubicBezTo>
                    <a:pt x="6287" y="4000"/>
                    <a:pt x="4763" y="5905"/>
                    <a:pt x="4763" y="9620"/>
                  </a:cubicBezTo>
                  <a:cubicBezTo>
                    <a:pt x="4763" y="11049"/>
                    <a:pt x="5144" y="12383"/>
                    <a:pt x="5715" y="13525"/>
                  </a:cubicBezTo>
                  <a:cubicBezTo>
                    <a:pt x="6382" y="14764"/>
                    <a:pt x="7239" y="15716"/>
                    <a:pt x="8192" y="16574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3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8" y="29051"/>
                    <a:pt x="18098" y="30766"/>
                  </a:cubicBezTo>
                  <a:cubicBezTo>
                    <a:pt x="18098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5" y="34766"/>
                    <a:pt x="13525" y="30956"/>
                  </a:cubicBezTo>
                  <a:cubicBezTo>
                    <a:pt x="13525" y="29718"/>
                    <a:pt x="13240" y="28575"/>
                    <a:pt x="12763" y="27623"/>
                  </a:cubicBezTo>
                  <a:cubicBezTo>
                    <a:pt x="12287" y="26575"/>
                    <a:pt x="11621" y="25717"/>
                    <a:pt x="10858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1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953" y="4382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5" name="Forme libre : forme 1724">
              <a:extLst>
                <a:ext uri="{FF2B5EF4-FFF2-40B4-BE49-F238E27FC236}">
                  <a16:creationId xmlns:a16="http://schemas.microsoft.com/office/drawing/2014/main" id="{60D29AA5-3A68-F845-0F2D-3A35625B39CA}"/>
                </a:ext>
              </a:extLst>
            </p:cNvPr>
            <p:cNvSpPr/>
            <p:nvPr/>
          </p:nvSpPr>
          <p:spPr>
            <a:xfrm>
              <a:off x="13522244" y="2208129"/>
              <a:ext cx="16794" cy="40772"/>
            </a:xfrm>
            <a:custGeom>
              <a:avLst/>
              <a:gdLst>
                <a:gd name="connsiteX0" fmla="*/ 4477 w 16478"/>
                <a:gd name="connsiteY0" fmla="*/ 17717 h 40004"/>
                <a:gd name="connsiteX1" fmla="*/ 14288 w 16478"/>
                <a:gd name="connsiteY1" fmla="*/ 17717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7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7"/>
                  </a:moveTo>
                  <a:lnTo>
                    <a:pt x="14288" y="17717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7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6" name="Forme libre : forme 1725">
              <a:extLst>
                <a:ext uri="{FF2B5EF4-FFF2-40B4-BE49-F238E27FC236}">
                  <a16:creationId xmlns:a16="http://schemas.microsoft.com/office/drawing/2014/main" id="{0119CF8B-51F5-BD6F-4EE6-92579001D4EC}"/>
                </a:ext>
              </a:extLst>
            </p:cNvPr>
            <p:cNvSpPr/>
            <p:nvPr/>
          </p:nvSpPr>
          <p:spPr>
            <a:xfrm>
              <a:off x="13543795" y="220812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7" name="Forme libre : forme 1726">
              <a:extLst>
                <a:ext uri="{FF2B5EF4-FFF2-40B4-BE49-F238E27FC236}">
                  <a16:creationId xmlns:a16="http://schemas.microsoft.com/office/drawing/2014/main" id="{346A53E1-4C63-6594-DE10-9569BEE21272}"/>
                </a:ext>
              </a:extLst>
            </p:cNvPr>
            <p:cNvSpPr/>
            <p:nvPr/>
          </p:nvSpPr>
          <p:spPr>
            <a:xfrm>
              <a:off x="13430699" y="2258221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1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0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1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1" y="2667"/>
                  </a:cubicBezTo>
                  <a:cubicBezTo>
                    <a:pt x="17335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3" y="4000"/>
                    <a:pt x="9239" y="4000"/>
                  </a:cubicBezTo>
                  <a:cubicBezTo>
                    <a:pt x="6096" y="4000"/>
                    <a:pt x="4572" y="5906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3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5" y="36290"/>
                    <a:pt x="15811" y="38005"/>
                  </a:cubicBezTo>
                  <a:cubicBezTo>
                    <a:pt x="14288" y="39815"/>
                    <a:pt x="12001" y="40672"/>
                    <a:pt x="9049" y="40672"/>
                  </a:cubicBezTo>
                  <a:cubicBezTo>
                    <a:pt x="6096" y="40672"/>
                    <a:pt x="3810" y="39815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2"/>
                    <a:pt x="2286" y="2667"/>
                  </a:cubicBezTo>
                  <a:cubicBezTo>
                    <a:pt x="3810" y="953"/>
                    <a:pt x="6096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8" name="Forme libre : forme 1727">
              <a:extLst>
                <a:ext uri="{FF2B5EF4-FFF2-40B4-BE49-F238E27FC236}">
                  <a16:creationId xmlns:a16="http://schemas.microsoft.com/office/drawing/2014/main" id="{8586E7EF-B874-BE2A-7478-6C549EDCE9CE}"/>
                </a:ext>
              </a:extLst>
            </p:cNvPr>
            <p:cNvSpPr/>
            <p:nvPr/>
          </p:nvSpPr>
          <p:spPr>
            <a:xfrm>
              <a:off x="13453803" y="2258609"/>
              <a:ext cx="18153" cy="41258"/>
            </a:xfrm>
            <a:custGeom>
              <a:avLst/>
              <a:gdLst>
                <a:gd name="connsiteX0" fmla="*/ 4286 w 17811"/>
                <a:gd name="connsiteY0" fmla="*/ 0 h 40481"/>
                <a:gd name="connsiteX1" fmla="*/ 4286 w 17811"/>
                <a:gd name="connsiteY1" fmla="*/ 30575 h 40481"/>
                <a:gd name="connsiteX2" fmla="*/ 8954 w 17811"/>
                <a:gd name="connsiteY2" fmla="*/ 36385 h 40481"/>
                <a:gd name="connsiteX3" fmla="*/ 13621 w 17811"/>
                <a:gd name="connsiteY3" fmla="*/ 30575 h 40481"/>
                <a:gd name="connsiteX4" fmla="*/ 13621 w 17811"/>
                <a:gd name="connsiteY4" fmla="*/ 0 h 40481"/>
                <a:gd name="connsiteX5" fmla="*/ 17812 w 17811"/>
                <a:gd name="connsiteY5" fmla="*/ 0 h 40481"/>
                <a:gd name="connsiteX6" fmla="*/ 17812 w 17811"/>
                <a:gd name="connsiteY6" fmla="*/ 30385 h 40481"/>
                <a:gd name="connsiteX7" fmla="*/ 15621 w 17811"/>
                <a:gd name="connsiteY7" fmla="*/ 37814 h 40481"/>
                <a:gd name="connsiteX8" fmla="*/ 8858 w 17811"/>
                <a:gd name="connsiteY8" fmla="*/ 40481 h 40481"/>
                <a:gd name="connsiteX9" fmla="*/ 2191 w 17811"/>
                <a:gd name="connsiteY9" fmla="*/ 37814 h 40481"/>
                <a:gd name="connsiteX10" fmla="*/ 0 w 17811"/>
                <a:gd name="connsiteY10" fmla="*/ 30385 h 40481"/>
                <a:gd name="connsiteX11" fmla="*/ 0 w 17811"/>
                <a:gd name="connsiteY11" fmla="*/ 0 h 40481"/>
                <a:gd name="connsiteX12" fmla="*/ 4286 w 17811"/>
                <a:gd name="connsiteY1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40481">
                  <a:moveTo>
                    <a:pt x="4286" y="0"/>
                  </a:moveTo>
                  <a:lnTo>
                    <a:pt x="4286" y="30575"/>
                  </a:lnTo>
                  <a:cubicBezTo>
                    <a:pt x="4286" y="34385"/>
                    <a:pt x="5810" y="36385"/>
                    <a:pt x="8954" y="36385"/>
                  </a:cubicBezTo>
                  <a:cubicBezTo>
                    <a:pt x="12002" y="36385"/>
                    <a:pt x="13621" y="34480"/>
                    <a:pt x="13621" y="30575"/>
                  </a:cubicBezTo>
                  <a:lnTo>
                    <a:pt x="13621" y="0"/>
                  </a:lnTo>
                  <a:lnTo>
                    <a:pt x="17812" y="0"/>
                  </a:lnTo>
                  <a:lnTo>
                    <a:pt x="17812" y="30385"/>
                  </a:lnTo>
                  <a:cubicBezTo>
                    <a:pt x="17812" y="33528"/>
                    <a:pt x="17050" y="36004"/>
                    <a:pt x="15621" y="37814"/>
                  </a:cubicBezTo>
                  <a:cubicBezTo>
                    <a:pt x="14097" y="39624"/>
                    <a:pt x="11906" y="40481"/>
                    <a:pt x="8858" y="40481"/>
                  </a:cubicBezTo>
                  <a:cubicBezTo>
                    <a:pt x="5906" y="40481"/>
                    <a:pt x="3620" y="39624"/>
                    <a:pt x="2191" y="37814"/>
                  </a:cubicBezTo>
                  <a:cubicBezTo>
                    <a:pt x="667" y="36004"/>
                    <a:pt x="0" y="33528"/>
                    <a:pt x="0" y="30385"/>
                  </a:cubicBezTo>
                  <a:lnTo>
                    <a:pt x="0" y="0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9" name="Forme libre : forme 1728">
              <a:extLst>
                <a:ext uri="{FF2B5EF4-FFF2-40B4-BE49-F238E27FC236}">
                  <a16:creationId xmlns:a16="http://schemas.microsoft.com/office/drawing/2014/main" id="{543E5594-5DC9-56BB-E745-E4E96CA0F68B}"/>
                </a:ext>
              </a:extLst>
            </p:cNvPr>
            <p:cNvSpPr/>
            <p:nvPr/>
          </p:nvSpPr>
          <p:spPr>
            <a:xfrm>
              <a:off x="13477005" y="2258609"/>
              <a:ext cx="16211" cy="40772"/>
            </a:xfrm>
            <a:custGeom>
              <a:avLst/>
              <a:gdLst>
                <a:gd name="connsiteX0" fmla="*/ 15907 w 15906"/>
                <a:gd name="connsiteY0" fmla="*/ 40005 h 40004"/>
                <a:gd name="connsiteX1" fmla="*/ 0 w 15906"/>
                <a:gd name="connsiteY1" fmla="*/ 40005 h 40004"/>
                <a:gd name="connsiteX2" fmla="*/ 0 w 15906"/>
                <a:gd name="connsiteY2" fmla="*/ 0 h 40004"/>
                <a:gd name="connsiteX3" fmla="*/ 4477 w 15906"/>
                <a:gd name="connsiteY3" fmla="*/ 0 h 40004"/>
                <a:gd name="connsiteX4" fmla="*/ 4477 w 15906"/>
                <a:gd name="connsiteY4" fmla="*/ 35909 h 40004"/>
                <a:gd name="connsiteX5" fmla="*/ 15907 w 15906"/>
                <a:gd name="connsiteY5" fmla="*/ 35909 h 40004"/>
                <a:gd name="connsiteX6" fmla="*/ 15907 w 15906"/>
                <a:gd name="connsiteY6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4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0" name="Forme libre : forme 1729">
              <a:extLst>
                <a:ext uri="{FF2B5EF4-FFF2-40B4-BE49-F238E27FC236}">
                  <a16:creationId xmlns:a16="http://schemas.microsoft.com/office/drawing/2014/main" id="{D77C98A7-1139-B29B-1A43-721EEBD94395}"/>
                </a:ext>
              </a:extLst>
            </p:cNvPr>
            <p:cNvSpPr/>
            <p:nvPr/>
          </p:nvSpPr>
          <p:spPr>
            <a:xfrm>
              <a:off x="13496809" y="2258318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477 w 18383"/>
                <a:gd name="connsiteY11" fmla="*/ 9715 h 40671"/>
                <a:gd name="connsiteX12" fmla="*/ 4477 w 18383"/>
                <a:gd name="connsiteY12" fmla="*/ 30861 h 40671"/>
                <a:gd name="connsiteX13" fmla="*/ 9239 w 18383"/>
                <a:gd name="connsiteY13" fmla="*/ 36671 h 40671"/>
                <a:gd name="connsiteX14" fmla="*/ 14002 w 18383"/>
                <a:gd name="connsiteY14" fmla="*/ 30861 h 40671"/>
                <a:gd name="connsiteX15" fmla="*/ 14002 w 18383"/>
                <a:gd name="connsiteY15" fmla="*/ 9715 h 40671"/>
                <a:gd name="connsiteX16" fmla="*/ 9239 w 18383"/>
                <a:gd name="connsiteY16" fmla="*/ 3905 h 40671"/>
                <a:gd name="connsiteX17" fmla="*/ 4477 w 18383"/>
                <a:gd name="connsiteY17" fmla="*/ 9715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857" y="36195"/>
                    <a:pt x="0" y="33814"/>
                    <a:pt x="0" y="30671"/>
                  </a:cubicBezTo>
                  <a:close/>
                  <a:moveTo>
                    <a:pt x="4477" y="9715"/>
                  </a:moveTo>
                  <a:lnTo>
                    <a:pt x="4477" y="30861"/>
                  </a:lnTo>
                  <a:cubicBezTo>
                    <a:pt x="4477" y="34671"/>
                    <a:pt x="6096" y="36671"/>
                    <a:pt x="9239" y="36671"/>
                  </a:cubicBezTo>
                  <a:cubicBezTo>
                    <a:pt x="12383" y="36671"/>
                    <a:pt x="14002" y="34766"/>
                    <a:pt x="14002" y="30861"/>
                  </a:cubicBezTo>
                  <a:lnTo>
                    <a:pt x="14002" y="9715"/>
                  </a:lnTo>
                  <a:cubicBezTo>
                    <a:pt x="14002" y="5905"/>
                    <a:pt x="12383" y="3905"/>
                    <a:pt x="9239" y="3905"/>
                  </a:cubicBezTo>
                  <a:cubicBezTo>
                    <a:pt x="6096" y="3905"/>
                    <a:pt x="4477" y="5905"/>
                    <a:pt x="4477" y="9715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1" name="Forme libre : forme 1730">
              <a:extLst>
                <a:ext uri="{FF2B5EF4-FFF2-40B4-BE49-F238E27FC236}">
                  <a16:creationId xmlns:a16="http://schemas.microsoft.com/office/drawing/2014/main" id="{EDB4D19A-551D-2D0E-03A1-1FF1E77E7722}"/>
                </a:ext>
              </a:extLst>
            </p:cNvPr>
            <p:cNvSpPr/>
            <p:nvPr/>
          </p:nvSpPr>
          <p:spPr>
            <a:xfrm>
              <a:off x="13519816" y="2258706"/>
              <a:ext cx="18638" cy="40772"/>
            </a:xfrm>
            <a:custGeom>
              <a:avLst/>
              <a:gdLst>
                <a:gd name="connsiteX0" fmla="*/ 18193 w 18287"/>
                <a:gd name="connsiteY0" fmla="*/ 35909 h 40004"/>
                <a:gd name="connsiteX1" fmla="*/ 18193 w 18287"/>
                <a:gd name="connsiteY1" fmla="*/ 40005 h 40004"/>
                <a:gd name="connsiteX2" fmla="*/ 0 w 18287"/>
                <a:gd name="connsiteY2" fmla="*/ 40005 h 40004"/>
                <a:gd name="connsiteX3" fmla="*/ 0 w 18287"/>
                <a:gd name="connsiteY3" fmla="*/ 36004 h 40004"/>
                <a:gd name="connsiteX4" fmla="*/ 13716 w 18287"/>
                <a:gd name="connsiteY4" fmla="*/ 4096 h 40004"/>
                <a:gd name="connsiteX5" fmla="*/ 667 w 18287"/>
                <a:gd name="connsiteY5" fmla="*/ 4096 h 40004"/>
                <a:gd name="connsiteX6" fmla="*/ 667 w 18287"/>
                <a:gd name="connsiteY6" fmla="*/ 0 h 40004"/>
                <a:gd name="connsiteX7" fmla="*/ 18288 w 18287"/>
                <a:gd name="connsiteY7" fmla="*/ 0 h 40004"/>
                <a:gd name="connsiteX8" fmla="*/ 18288 w 18287"/>
                <a:gd name="connsiteY8" fmla="*/ 4000 h 40004"/>
                <a:gd name="connsiteX9" fmla="*/ 4477 w 18287"/>
                <a:gd name="connsiteY9" fmla="*/ 35909 h 40004"/>
                <a:gd name="connsiteX10" fmla="*/ 18193 w 18287"/>
                <a:gd name="connsiteY10" fmla="*/ 35909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87" h="40004">
                  <a:moveTo>
                    <a:pt x="18193" y="35909"/>
                  </a:moveTo>
                  <a:lnTo>
                    <a:pt x="18193" y="40005"/>
                  </a:lnTo>
                  <a:lnTo>
                    <a:pt x="0" y="40005"/>
                  </a:lnTo>
                  <a:lnTo>
                    <a:pt x="0" y="36004"/>
                  </a:lnTo>
                  <a:lnTo>
                    <a:pt x="13716" y="4096"/>
                  </a:lnTo>
                  <a:lnTo>
                    <a:pt x="667" y="4096"/>
                  </a:lnTo>
                  <a:lnTo>
                    <a:pt x="667" y="0"/>
                  </a:lnTo>
                  <a:lnTo>
                    <a:pt x="18288" y="0"/>
                  </a:lnTo>
                  <a:lnTo>
                    <a:pt x="18288" y="4000"/>
                  </a:lnTo>
                  <a:lnTo>
                    <a:pt x="4477" y="35909"/>
                  </a:lnTo>
                  <a:lnTo>
                    <a:pt x="18193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2" name="Forme libre : forme 1731">
              <a:extLst>
                <a:ext uri="{FF2B5EF4-FFF2-40B4-BE49-F238E27FC236}">
                  <a16:creationId xmlns:a16="http://schemas.microsoft.com/office/drawing/2014/main" id="{D7C873FF-BF76-D027-7FBC-7C2B7A1C9D0C}"/>
                </a:ext>
              </a:extLst>
            </p:cNvPr>
            <p:cNvSpPr/>
            <p:nvPr/>
          </p:nvSpPr>
          <p:spPr>
            <a:xfrm>
              <a:off x="15059276" y="4509744"/>
              <a:ext cx="18056" cy="40773"/>
            </a:xfrm>
            <a:custGeom>
              <a:avLst/>
              <a:gdLst>
                <a:gd name="connsiteX0" fmla="*/ 0 w 17716"/>
                <a:gd name="connsiteY0" fmla="*/ 0 h 40005"/>
                <a:gd name="connsiteX1" fmla="*/ 8763 w 17716"/>
                <a:gd name="connsiteY1" fmla="*/ 0 h 40005"/>
                <a:gd name="connsiteX2" fmla="*/ 17717 w 17716"/>
                <a:gd name="connsiteY2" fmla="*/ 9811 h 40005"/>
                <a:gd name="connsiteX3" fmla="*/ 17717 w 17716"/>
                <a:gd name="connsiteY3" fmla="*/ 14573 h 40005"/>
                <a:gd name="connsiteX4" fmla="*/ 8382 w 17716"/>
                <a:gd name="connsiteY4" fmla="*/ 24194 h 40005"/>
                <a:gd name="connsiteX5" fmla="*/ 4477 w 17716"/>
                <a:gd name="connsiteY5" fmla="*/ 24194 h 40005"/>
                <a:gd name="connsiteX6" fmla="*/ 4477 w 17716"/>
                <a:gd name="connsiteY6" fmla="*/ 40005 h 40005"/>
                <a:gd name="connsiteX7" fmla="*/ 0 w 17716"/>
                <a:gd name="connsiteY7" fmla="*/ 40005 h 40005"/>
                <a:gd name="connsiteX8" fmla="*/ 0 w 17716"/>
                <a:gd name="connsiteY8" fmla="*/ 0 h 40005"/>
                <a:gd name="connsiteX9" fmla="*/ 4381 w 17716"/>
                <a:gd name="connsiteY9" fmla="*/ 20193 h 40005"/>
                <a:gd name="connsiteX10" fmla="*/ 8287 w 17716"/>
                <a:gd name="connsiteY10" fmla="*/ 20193 h 40005"/>
                <a:gd name="connsiteX11" fmla="*/ 12002 w 17716"/>
                <a:gd name="connsiteY11" fmla="*/ 18955 h 40005"/>
                <a:gd name="connsiteX12" fmla="*/ 13240 w 17716"/>
                <a:gd name="connsiteY12" fmla="*/ 14859 h 40005"/>
                <a:gd name="connsiteX13" fmla="*/ 13240 w 17716"/>
                <a:gd name="connsiteY13" fmla="*/ 9525 h 40005"/>
                <a:gd name="connsiteX14" fmla="*/ 12192 w 17716"/>
                <a:gd name="connsiteY14" fmla="*/ 5429 h 40005"/>
                <a:gd name="connsiteX15" fmla="*/ 8668 w 17716"/>
                <a:gd name="connsiteY15" fmla="*/ 4096 h 40005"/>
                <a:gd name="connsiteX16" fmla="*/ 4381 w 17716"/>
                <a:gd name="connsiteY16" fmla="*/ 4096 h 40005"/>
                <a:gd name="connsiteX17" fmla="*/ 4381 w 17716"/>
                <a:gd name="connsiteY17" fmla="*/ 2019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16" h="40005">
                  <a:moveTo>
                    <a:pt x="0" y="0"/>
                  </a:moveTo>
                  <a:lnTo>
                    <a:pt x="8763" y="0"/>
                  </a:lnTo>
                  <a:cubicBezTo>
                    <a:pt x="14764" y="0"/>
                    <a:pt x="17717" y="3239"/>
                    <a:pt x="17717" y="9811"/>
                  </a:cubicBezTo>
                  <a:lnTo>
                    <a:pt x="17717" y="14573"/>
                  </a:lnTo>
                  <a:cubicBezTo>
                    <a:pt x="17717" y="21050"/>
                    <a:pt x="14573" y="24194"/>
                    <a:pt x="8382" y="24194"/>
                  </a:cubicBezTo>
                  <a:lnTo>
                    <a:pt x="4477" y="24194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381" y="20193"/>
                  </a:moveTo>
                  <a:lnTo>
                    <a:pt x="8287" y="20193"/>
                  </a:lnTo>
                  <a:cubicBezTo>
                    <a:pt x="10001" y="20193"/>
                    <a:pt x="11239" y="19812"/>
                    <a:pt x="12002" y="18955"/>
                  </a:cubicBezTo>
                  <a:cubicBezTo>
                    <a:pt x="12763" y="18098"/>
                    <a:pt x="13240" y="16764"/>
                    <a:pt x="13240" y="14859"/>
                  </a:cubicBezTo>
                  <a:lnTo>
                    <a:pt x="13240" y="9525"/>
                  </a:lnTo>
                  <a:cubicBezTo>
                    <a:pt x="13240" y="7620"/>
                    <a:pt x="12859" y="6287"/>
                    <a:pt x="12192" y="5429"/>
                  </a:cubicBezTo>
                  <a:cubicBezTo>
                    <a:pt x="11430" y="4572"/>
                    <a:pt x="10287" y="4096"/>
                    <a:pt x="8668" y="4096"/>
                  </a:cubicBezTo>
                  <a:lnTo>
                    <a:pt x="4381" y="4096"/>
                  </a:lnTo>
                  <a:lnTo>
                    <a:pt x="4381" y="2019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3" name="Forme libre : forme 1732">
              <a:extLst>
                <a:ext uri="{FF2B5EF4-FFF2-40B4-BE49-F238E27FC236}">
                  <a16:creationId xmlns:a16="http://schemas.microsoft.com/office/drawing/2014/main" id="{952103B4-AE3B-8D57-C3F5-A59762F5894D}"/>
                </a:ext>
              </a:extLst>
            </p:cNvPr>
            <p:cNvSpPr/>
            <p:nvPr/>
          </p:nvSpPr>
          <p:spPr>
            <a:xfrm>
              <a:off x="15079565" y="4509744"/>
              <a:ext cx="22133" cy="40773"/>
            </a:xfrm>
            <a:custGeom>
              <a:avLst/>
              <a:gdLst>
                <a:gd name="connsiteX0" fmla="*/ 15716 w 21716"/>
                <a:gd name="connsiteY0" fmla="*/ 31909 h 40005"/>
                <a:gd name="connsiteX1" fmla="*/ 5620 w 21716"/>
                <a:gd name="connsiteY1" fmla="*/ 31909 h 40005"/>
                <a:gd name="connsiteX2" fmla="*/ 4096 w 21716"/>
                <a:gd name="connsiteY2" fmla="*/ 40005 h 40005"/>
                <a:gd name="connsiteX3" fmla="*/ 0 w 21716"/>
                <a:gd name="connsiteY3" fmla="*/ 40005 h 40005"/>
                <a:gd name="connsiteX4" fmla="*/ 7620 w 21716"/>
                <a:gd name="connsiteY4" fmla="*/ 0 h 40005"/>
                <a:gd name="connsiteX5" fmla="*/ 14097 w 21716"/>
                <a:gd name="connsiteY5" fmla="*/ 0 h 40005"/>
                <a:gd name="connsiteX6" fmla="*/ 21717 w 21716"/>
                <a:gd name="connsiteY6" fmla="*/ 40005 h 40005"/>
                <a:gd name="connsiteX7" fmla="*/ 17240 w 21716"/>
                <a:gd name="connsiteY7" fmla="*/ 40005 h 40005"/>
                <a:gd name="connsiteX8" fmla="*/ 15716 w 21716"/>
                <a:gd name="connsiteY8" fmla="*/ 31909 h 40005"/>
                <a:gd name="connsiteX9" fmla="*/ 10573 w 21716"/>
                <a:gd name="connsiteY9" fmla="*/ 4953 h 40005"/>
                <a:gd name="connsiteX10" fmla="*/ 6191 w 21716"/>
                <a:gd name="connsiteY10" fmla="*/ 28004 h 40005"/>
                <a:gd name="connsiteX11" fmla="*/ 15145 w 21716"/>
                <a:gd name="connsiteY11" fmla="*/ 28004 h 40005"/>
                <a:gd name="connsiteX12" fmla="*/ 10573 w 21716"/>
                <a:gd name="connsiteY12" fmla="*/ 4953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5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4" name="Forme libre : forme 1733">
              <a:extLst>
                <a:ext uri="{FF2B5EF4-FFF2-40B4-BE49-F238E27FC236}">
                  <a16:creationId xmlns:a16="http://schemas.microsoft.com/office/drawing/2014/main" id="{0CC02E52-5468-3C6B-82B7-DBA816FDC5F2}"/>
                </a:ext>
              </a:extLst>
            </p:cNvPr>
            <p:cNvSpPr/>
            <p:nvPr/>
          </p:nvSpPr>
          <p:spPr>
            <a:xfrm>
              <a:off x="15105873" y="4509744"/>
              <a:ext cx="19027" cy="40675"/>
            </a:xfrm>
            <a:custGeom>
              <a:avLst/>
              <a:gdLst>
                <a:gd name="connsiteX0" fmla="*/ 0 w 18669"/>
                <a:gd name="connsiteY0" fmla="*/ 0 h 39909"/>
                <a:gd name="connsiteX1" fmla="*/ 8954 w 18669"/>
                <a:gd name="connsiteY1" fmla="*/ 0 h 39909"/>
                <a:gd name="connsiteX2" fmla="*/ 15716 w 18669"/>
                <a:gd name="connsiteY2" fmla="*/ 2286 h 39909"/>
                <a:gd name="connsiteX3" fmla="*/ 17812 w 18669"/>
                <a:gd name="connsiteY3" fmla="*/ 9144 h 39909"/>
                <a:gd name="connsiteX4" fmla="*/ 17812 w 18669"/>
                <a:gd name="connsiteY4" fmla="*/ 12383 h 39909"/>
                <a:gd name="connsiteX5" fmla="*/ 12859 w 18669"/>
                <a:gd name="connsiteY5" fmla="*/ 20574 h 39909"/>
                <a:gd name="connsiteX6" fmla="*/ 17907 w 18669"/>
                <a:gd name="connsiteY6" fmla="*/ 28956 h 39909"/>
                <a:gd name="connsiteX7" fmla="*/ 17907 w 18669"/>
                <a:gd name="connsiteY7" fmla="*/ 35147 h 39909"/>
                <a:gd name="connsiteX8" fmla="*/ 18669 w 18669"/>
                <a:gd name="connsiteY8" fmla="*/ 39910 h 39909"/>
                <a:gd name="connsiteX9" fmla="*/ 14192 w 18669"/>
                <a:gd name="connsiteY9" fmla="*/ 39910 h 39909"/>
                <a:gd name="connsiteX10" fmla="*/ 13430 w 18669"/>
                <a:gd name="connsiteY10" fmla="*/ 35052 h 39909"/>
                <a:gd name="connsiteX11" fmla="*/ 13430 w 18669"/>
                <a:gd name="connsiteY11" fmla="*/ 28766 h 39909"/>
                <a:gd name="connsiteX12" fmla="*/ 12002 w 18669"/>
                <a:gd name="connsiteY12" fmla="*/ 24194 h 39909"/>
                <a:gd name="connsiteX13" fmla="*/ 7620 w 18669"/>
                <a:gd name="connsiteY13" fmla="*/ 22860 h 39909"/>
                <a:gd name="connsiteX14" fmla="*/ 4477 w 18669"/>
                <a:gd name="connsiteY14" fmla="*/ 22860 h 39909"/>
                <a:gd name="connsiteX15" fmla="*/ 4477 w 18669"/>
                <a:gd name="connsiteY15" fmla="*/ 39910 h 39909"/>
                <a:gd name="connsiteX16" fmla="*/ 0 w 18669"/>
                <a:gd name="connsiteY16" fmla="*/ 39910 h 39909"/>
                <a:gd name="connsiteX17" fmla="*/ 0 w 18669"/>
                <a:gd name="connsiteY17" fmla="*/ 0 h 39909"/>
                <a:gd name="connsiteX18" fmla="*/ 4382 w 18669"/>
                <a:gd name="connsiteY18" fmla="*/ 18764 h 39909"/>
                <a:gd name="connsiteX19" fmla="*/ 7716 w 18669"/>
                <a:gd name="connsiteY19" fmla="*/ 18764 h 39909"/>
                <a:gd name="connsiteX20" fmla="*/ 12002 w 18669"/>
                <a:gd name="connsiteY20" fmla="*/ 17526 h 39909"/>
                <a:gd name="connsiteX21" fmla="*/ 13430 w 18669"/>
                <a:gd name="connsiteY21" fmla="*/ 13240 h 39909"/>
                <a:gd name="connsiteX22" fmla="*/ 13430 w 18669"/>
                <a:gd name="connsiteY22" fmla="*/ 9430 h 39909"/>
                <a:gd name="connsiteX23" fmla="*/ 8763 w 18669"/>
                <a:gd name="connsiteY23" fmla="*/ 3905 h 39909"/>
                <a:gd name="connsiteX24" fmla="*/ 4382 w 18669"/>
                <a:gd name="connsiteY24" fmla="*/ 3905 h 39909"/>
                <a:gd name="connsiteX25" fmla="*/ 4382 w 18669"/>
                <a:gd name="connsiteY25" fmla="*/ 18764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9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3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8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8"/>
                    <a:pt x="13430" y="35052"/>
                  </a:cubicBezTo>
                  <a:lnTo>
                    <a:pt x="13430" y="28766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382" y="18764"/>
                  </a:moveTo>
                  <a:lnTo>
                    <a:pt x="7716" y="18764"/>
                  </a:lnTo>
                  <a:cubicBezTo>
                    <a:pt x="9620" y="18764"/>
                    <a:pt x="11049" y="18383"/>
                    <a:pt x="12002" y="17526"/>
                  </a:cubicBezTo>
                  <a:cubicBezTo>
                    <a:pt x="12954" y="16669"/>
                    <a:pt x="13430" y="15335"/>
                    <a:pt x="13430" y="13240"/>
                  </a:cubicBezTo>
                  <a:lnTo>
                    <a:pt x="13430" y="9430"/>
                  </a:lnTo>
                  <a:cubicBezTo>
                    <a:pt x="13430" y="5810"/>
                    <a:pt x="11906" y="3905"/>
                    <a:pt x="8763" y="3905"/>
                  </a:cubicBezTo>
                  <a:lnTo>
                    <a:pt x="4382" y="3905"/>
                  </a:lnTo>
                  <a:lnTo>
                    <a:pt x="4382" y="1876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5" name="Forme libre : forme 1734">
              <a:extLst>
                <a:ext uri="{FF2B5EF4-FFF2-40B4-BE49-F238E27FC236}">
                  <a16:creationId xmlns:a16="http://schemas.microsoft.com/office/drawing/2014/main" id="{E7605E42-CF2F-3EC4-6A1C-84989B2F129C}"/>
                </a:ext>
              </a:extLst>
            </p:cNvPr>
            <p:cNvSpPr/>
            <p:nvPr/>
          </p:nvSpPr>
          <p:spPr>
            <a:xfrm>
              <a:off x="15129367" y="4509744"/>
              <a:ext cx="4562" cy="40773"/>
            </a:xfrm>
            <a:custGeom>
              <a:avLst/>
              <a:gdLst>
                <a:gd name="connsiteX0" fmla="*/ 0 w 4476"/>
                <a:gd name="connsiteY0" fmla="*/ 0 h 40005"/>
                <a:gd name="connsiteX1" fmla="*/ 4477 w 4476"/>
                <a:gd name="connsiteY1" fmla="*/ 0 h 40005"/>
                <a:gd name="connsiteX2" fmla="*/ 4477 w 4476"/>
                <a:gd name="connsiteY2" fmla="*/ 40005 h 40005"/>
                <a:gd name="connsiteX3" fmla="*/ 0 w 4476"/>
                <a:gd name="connsiteY3" fmla="*/ 40005 h 40005"/>
                <a:gd name="connsiteX4" fmla="*/ 0 w 4476"/>
                <a:gd name="connsiteY4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" h="40005">
                  <a:moveTo>
                    <a:pt x="0" y="0"/>
                  </a:moveTo>
                  <a:lnTo>
                    <a:pt x="4477" y="0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6" name="Forme libre : forme 1735">
              <a:extLst>
                <a:ext uri="{FF2B5EF4-FFF2-40B4-BE49-F238E27FC236}">
                  <a16:creationId xmlns:a16="http://schemas.microsoft.com/office/drawing/2014/main" id="{46B0A2C8-A3C3-2482-7BB1-38A7BA043EDE}"/>
                </a:ext>
              </a:extLst>
            </p:cNvPr>
            <p:cNvSpPr/>
            <p:nvPr/>
          </p:nvSpPr>
          <p:spPr>
            <a:xfrm>
              <a:off x="15138395" y="4509259"/>
              <a:ext cx="18444" cy="41548"/>
            </a:xfrm>
            <a:custGeom>
              <a:avLst/>
              <a:gdLst>
                <a:gd name="connsiteX0" fmla="*/ 2477 w 18097"/>
                <a:gd name="connsiteY0" fmla="*/ 2667 h 40766"/>
                <a:gd name="connsiteX1" fmla="*/ 9144 w 18097"/>
                <a:gd name="connsiteY1" fmla="*/ 0 h 40766"/>
                <a:gd name="connsiteX2" fmla="*/ 15812 w 18097"/>
                <a:gd name="connsiteY2" fmla="*/ 2667 h 40766"/>
                <a:gd name="connsiteX3" fmla="*/ 18097 w 18097"/>
                <a:gd name="connsiteY3" fmla="*/ 10001 h 40766"/>
                <a:gd name="connsiteX4" fmla="*/ 18097 w 18097"/>
                <a:gd name="connsiteY4" fmla="*/ 11049 h 40766"/>
                <a:gd name="connsiteX5" fmla="*/ 13907 w 18097"/>
                <a:gd name="connsiteY5" fmla="*/ 11049 h 40766"/>
                <a:gd name="connsiteX6" fmla="*/ 13907 w 18097"/>
                <a:gd name="connsiteY6" fmla="*/ 9715 h 40766"/>
                <a:gd name="connsiteX7" fmla="*/ 9335 w 18097"/>
                <a:gd name="connsiteY7" fmla="*/ 4001 h 40766"/>
                <a:gd name="connsiteX8" fmla="*/ 4763 w 18097"/>
                <a:gd name="connsiteY8" fmla="*/ 9620 h 40766"/>
                <a:gd name="connsiteX9" fmla="*/ 5715 w 18097"/>
                <a:gd name="connsiteY9" fmla="*/ 13526 h 40766"/>
                <a:gd name="connsiteX10" fmla="*/ 8192 w 18097"/>
                <a:gd name="connsiteY10" fmla="*/ 16573 h 40766"/>
                <a:gd name="connsiteX11" fmla="*/ 11430 w 18097"/>
                <a:gd name="connsiteY11" fmla="*/ 19336 h 40766"/>
                <a:gd name="connsiteX12" fmla="*/ 14669 w 18097"/>
                <a:gd name="connsiteY12" fmla="*/ 22288 h 40766"/>
                <a:gd name="connsiteX13" fmla="*/ 17145 w 18097"/>
                <a:gd name="connsiteY13" fmla="*/ 25908 h 40766"/>
                <a:gd name="connsiteX14" fmla="*/ 18097 w 18097"/>
                <a:gd name="connsiteY14" fmla="*/ 30766 h 40766"/>
                <a:gd name="connsiteX15" fmla="*/ 15812 w 18097"/>
                <a:gd name="connsiteY15" fmla="*/ 38100 h 40766"/>
                <a:gd name="connsiteX16" fmla="*/ 9049 w 18097"/>
                <a:gd name="connsiteY16" fmla="*/ 40767 h 40766"/>
                <a:gd name="connsiteX17" fmla="*/ 2286 w 18097"/>
                <a:gd name="connsiteY17" fmla="*/ 38100 h 40766"/>
                <a:gd name="connsiteX18" fmla="*/ 0 w 18097"/>
                <a:gd name="connsiteY18" fmla="*/ 30766 h 40766"/>
                <a:gd name="connsiteX19" fmla="*/ 0 w 18097"/>
                <a:gd name="connsiteY19" fmla="*/ 28480 h 40766"/>
                <a:gd name="connsiteX20" fmla="*/ 4191 w 18097"/>
                <a:gd name="connsiteY20" fmla="*/ 28480 h 40766"/>
                <a:gd name="connsiteX21" fmla="*/ 4191 w 18097"/>
                <a:gd name="connsiteY21" fmla="*/ 30956 h 40766"/>
                <a:gd name="connsiteX22" fmla="*/ 8858 w 18097"/>
                <a:gd name="connsiteY22" fmla="*/ 36671 h 40766"/>
                <a:gd name="connsiteX23" fmla="*/ 13526 w 18097"/>
                <a:gd name="connsiteY23" fmla="*/ 30956 h 40766"/>
                <a:gd name="connsiteX24" fmla="*/ 12763 w 18097"/>
                <a:gd name="connsiteY24" fmla="*/ 27622 h 40766"/>
                <a:gd name="connsiteX25" fmla="*/ 10859 w 18097"/>
                <a:gd name="connsiteY25" fmla="*/ 24860 h 40766"/>
                <a:gd name="connsiteX26" fmla="*/ 8287 w 18097"/>
                <a:gd name="connsiteY26" fmla="*/ 22479 h 40766"/>
                <a:gd name="connsiteX27" fmla="*/ 5429 w 18097"/>
                <a:gd name="connsiteY27" fmla="*/ 20098 h 40766"/>
                <a:gd name="connsiteX28" fmla="*/ 2858 w 18097"/>
                <a:gd name="connsiteY28" fmla="*/ 17431 h 40766"/>
                <a:gd name="connsiteX29" fmla="*/ 953 w 18097"/>
                <a:gd name="connsiteY29" fmla="*/ 14097 h 40766"/>
                <a:gd name="connsiteX30" fmla="*/ 191 w 18097"/>
                <a:gd name="connsiteY30" fmla="*/ 9906 h 40766"/>
                <a:gd name="connsiteX31" fmla="*/ 2477 w 18097"/>
                <a:gd name="connsiteY31" fmla="*/ 2667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" h="40766">
                  <a:moveTo>
                    <a:pt x="2477" y="2667"/>
                  </a:moveTo>
                  <a:cubicBezTo>
                    <a:pt x="4001" y="953"/>
                    <a:pt x="6191" y="0"/>
                    <a:pt x="9144" y="0"/>
                  </a:cubicBez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858"/>
                    <a:pt x="18097" y="10001"/>
                  </a:cubicBezTo>
                  <a:lnTo>
                    <a:pt x="18097" y="11049"/>
                  </a:lnTo>
                  <a:lnTo>
                    <a:pt x="13907" y="11049"/>
                  </a:lnTo>
                  <a:lnTo>
                    <a:pt x="13907" y="9715"/>
                  </a:lnTo>
                  <a:cubicBezTo>
                    <a:pt x="13907" y="5905"/>
                    <a:pt x="12383" y="4001"/>
                    <a:pt x="9335" y="4001"/>
                  </a:cubicBezTo>
                  <a:cubicBezTo>
                    <a:pt x="6287" y="4001"/>
                    <a:pt x="4763" y="5905"/>
                    <a:pt x="4763" y="9620"/>
                  </a:cubicBezTo>
                  <a:cubicBezTo>
                    <a:pt x="4763" y="11049"/>
                    <a:pt x="5144" y="12382"/>
                    <a:pt x="5715" y="13526"/>
                  </a:cubicBezTo>
                  <a:cubicBezTo>
                    <a:pt x="6382" y="14764"/>
                    <a:pt x="7239" y="15716"/>
                    <a:pt x="8192" y="16573"/>
                  </a:cubicBezTo>
                  <a:cubicBezTo>
                    <a:pt x="9144" y="17431"/>
                    <a:pt x="10287" y="18288"/>
                    <a:pt x="11430" y="19336"/>
                  </a:cubicBezTo>
                  <a:cubicBezTo>
                    <a:pt x="12573" y="20384"/>
                    <a:pt x="13621" y="21336"/>
                    <a:pt x="14669" y="22288"/>
                  </a:cubicBezTo>
                  <a:cubicBezTo>
                    <a:pt x="15621" y="23241"/>
                    <a:pt x="16478" y="24479"/>
                    <a:pt x="17145" y="25908"/>
                  </a:cubicBezTo>
                  <a:cubicBezTo>
                    <a:pt x="17812" y="27432"/>
                    <a:pt x="18097" y="29051"/>
                    <a:pt x="18097" y="30766"/>
                  </a:cubicBezTo>
                  <a:cubicBezTo>
                    <a:pt x="18097" y="33909"/>
                    <a:pt x="17336" y="36290"/>
                    <a:pt x="15812" y="38100"/>
                  </a:cubicBezTo>
                  <a:cubicBezTo>
                    <a:pt x="14288" y="39910"/>
                    <a:pt x="12002" y="40767"/>
                    <a:pt x="9049" y="40767"/>
                  </a:cubicBezTo>
                  <a:cubicBezTo>
                    <a:pt x="6096" y="40767"/>
                    <a:pt x="3810" y="39910"/>
                    <a:pt x="2286" y="38100"/>
                  </a:cubicBezTo>
                  <a:cubicBezTo>
                    <a:pt x="762" y="36290"/>
                    <a:pt x="0" y="33909"/>
                    <a:pt x="0" y="30766"/>
                  </a:cubicBezTo>
                  <a:lnTo>
                    <a:pt x="0" y="28480"/>
                  </a:lnTo>
                  <a:lnTo>
                    <a:pt x="4191" y="28480"/>
                  </a:lnTo>
                  <a:lnTo>
                    <a:pt x="4191" y="30956"/>
                  </a:lnTo>
                  <a:cubicBezTo>
                    <a:pt x="4191" y="34766"/>
                    <a:pt x="5715" y="36671"/>
                    <a:pt x="8858" y="36671"/>
                  </a:cubicBezTo>
                  <a:cubicBezTo>
                    <a:pt x="12002" y="36671"/>
                    <a:pt x="13526" y="34766"/>
                    <a:pt x="13526" y="30956"/>
                  </a:cubicBezTo>
                  <a:cubicBezTo>
                    <a:pt x="13526" y="29718"/>
                    <a:pt x="13240" y="28575"/>
                    <a:pt x="12763" y="27622"/>
                  </a:cubicBezTo>
                  <a:cubicBezTo>
                    <a:pt x="12287" y="26575"/>
                    <a:pt x="11621" y="25718"/>
                    <a:pt x="10859" y="24860"/>
                  </a:cubicBezTo>
                  <a:cubicBezTo>
                    <a:pt x="10096" y="24003"/>
                    <a:pt x="9239" y="23241"/>
                    <a:pt x="8287" y="22479"/>
                  </a:cubicBezTo>
                  <a:cubicBezTo>
                    <a:pt x="7334" y="21717"/>
                    <a:pt x="6382" y="20955"/>
                    <a:pt x="5429" y="20098"/>
                  </a:cubicBezTo>
                  <a:cubicBezTo>
                    <a:pt x="4477" y="19240"/>
                    <a:pt x="3620" y="18383"/>
                    <a:pt x="2858" y="17431"/>
                  </a:cubicBezTo>
                  <a:cubicBezTo>
                    <a:pt x="2096" y="16478"/>
                    <a:pt x="1429" y="15430"/>
                    <a:pt x="953" y="14097"/>
                  </a:cubicBezTo>
                  <a:cubicBezTo>
                    <a:pt x="476" y="12763"/>
                    <a:pt x="191" y="11430"/>
                    <a:pt x="191" y="9906"/>
                  </a:cubicBezTo>
                  <a:cubicBezTo>
                    <a:pt x="286" y="6858"/>
                    <a:pt x="1048" y="4381"/>
                    <a:pt x="2477" y="2667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7" name="Forme libre : forme 1736">
              <a:extLst>
                <a:ext uri="{FF2B5EF4-FFF2-40B4-BE49-F238E27FC236}">
                  <a16:creationId xmlns:a16="http://schemas.microsoft.com/office/drawing/2014/main" id="{B9BC8DFC-794C-E2B3-3BE4-C0CBB21AE9C7}"/>
                </a:ext>
              </a:extLst>
            </p:cNvPr>
            <p:cNvSpPr/>
            <p:nvPr/>
          </p:nvSpPr>
          <p:spPr>
            <a:xfrm>
              <a:off x="15171013" y="450974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8" name="Forme libre : forme 1737">
              <a:extLst>
                <a:ext uri="{FF2B5EF4-FFF2-40B4-BE49-F238E27FC236}">
                  <a16:creationId xmlns:a16="http://schemas.microsoft.com/office/drawing/2014/main" id="{1C10D07A-0787-D559-507F-75B0455F08AC}"/>
                </a:ext>
              </a:extLst>
            </p:cNvPr>
            <p:cNvSpPr/>
            <p:nvPr/>
          </p:nvSpPr>
          <p:spPr>
            <a:xfrm>
              <a:off x="15186157" y="450974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9" name="Forme libre : forme 1738">
              <a:extLst>
                <a:ext uri="{FF2B5EF4-FFF2-40B4-BE49-F238E27FC236}">
                  <a16:creationId xmlns:a16="http://schemas.microsoft.com/office/drawing/2014/main" id="{BDF3C699-6569-CDD4-DBCA-CCF0B7F2F0C0}"/>
                </a:ext>
              </a:extLst>
            </p:cNvPr>
            <p:cNvSpPr/>
            <p:nvPr/>
          </p:nvSpPr>
          <p:spPr>
            <a:xfrm>
              <a:off x="15210621" y="4509356"/>
              <a:ext cx="18736" cy="41451"/>
            </a:xfrm>
            <a:custGeom>
              <a:avLst/>
              <a:gdLst>
                <a:gd name="connsiteX0" fmla="*/ 0 w 18383"/>
                <a:gd name="connsiteY0" fmla="*/ 30671 h 40671"/>
                <a:gd name="connsiteX1" fmla="*/ 0 w 18383"/>
                <a:gd name="connsiteY1" fmla="*/ 10001 h 40671"/>
                <a:gd name="connsiteX2" fmla="*/ 2286 w 18383"/>
                <a:gd name="connsiteY2" fmla="*/ 2667 h 40671"/>
                <a:gd name="connsiteX3" fmla="*/ 9144 w 18383"/>
                <a:gd name="connsiteY3" fmla="*/ 0 h 40671"/>
                <a:gd name="connsiteX4" fmla="*/ 16002 w 18383"/>
                <a:gd name="connsiteY4" fmla="*/ 2667 h 40671"/>
                <a:gd name="connsiteX5" fmla="*/ 18383 w 18383"/>
                <a:gd name="connsiteY5" fmla="*/ 10001 h 40671"/>
                <a:gd name="connsiteX6" fmla="*/ 18383 w 18383"/>
                <a:gd name="connsiteY6" fmla="*/ 30671 h 40671"/>
                <a:gd name="connsiteX7" fmla="*/ 16002 w 18383"/>
                <a:gd name="connsiteY7" fmla="*/ 38005 h 40671"/>
                <a:gd name="connsiteX8" fmla="*/ 9144 w 18383"/>
                <a:gd name="connsiteY8" fmla="*/ 40672 h 40671"/>
                <a:gd name="connsiteX9" fmla="*/ 2381 w 18383"/>
                <a:gd name="connsiteY9" fmla="*/ 38005 h 40671"/>
                <a:gd name="connsiteX10" fmla="*/ 0 w 18383"/>
                <a:gd name="connsiteY10" fmla="*/ 30671 h 40671"/>
                <a:gd name="connsiteX11" fmla="*/ 4381 w 18383"/>
                <a:gd name="connsiteY11" fmla="*/ 9811 h 40671"/>
                <a:gd name="connsiteX12" fmla="*/ 4381 w 18383"/>
                <a:gd name="connsiteY12" fmla="*/ 30956 h 40671"/>
                <a:gd name="connsiteX13" fmla="*/ 9144 w 18383"/>
                <a:gd name="connsiteY13" fmla="*/ 36766 h 40671"/>
                <a:gd name="connsiteX14" fmla="*/ 13906 w 18383"/>
                <a:gd name="connsiteY14" fmla="*/ 30956 h 40671"/>
                <a:gd name="connsiteX15" fmla="*/ 13906 w 18383"/>
                <a:gd name="connsiteY15" fmla="*/ 9811 h 40671"/>
                <a:gd name="connsiteX16" fmla="*/ 9144 w 18383"/>
                <a:gd name="connsiteY16" fmla="*/ 4000 h 40671"/>
                <a:gd name="connsiteX17" fmla="*/ 4381 w 18383"/>
                <a:gd name="connsiteY17" fmla="*/ 9811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83" h="40671">
                  <a:moveTo>
                    <a:pt x="0" y="30671"/>
                  </a:move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857"/>
                    <a:pt x="6096" y="0"/>
                    <a:pt x="9144" y="0"/>
                  </a:cubicBezTo>
                  <a:cubicBezTo>
                    <a:pt x="12192" y="0"/>
                    <a:pt x="14478" y="857"/>
                    <a:pt x="16002" y="2667"/>
                  </a:cubicBezTo>
                  <a:cubicBezTo>
                    <a:pt x="17526" y="4477"/>
                    <a:pt x="18383" y="6953"/>
                    <a:pt x="18383" y="10001"/>
                  </a:cubicBezTo>
                  <a:lnTo>
                    <a:pt x="18383" y="30671"/>
                  </a:lnTo>
                  <a:cubicBezTo>
                    <a:pt x="18383" y="33814"/>
                    <a:pt x="17621" y="36290"/>
                    <a:pt x="16002" y="38005"/>
                  </a:cubicBezTo>
                  <a:cubicBezTo>
                    <a:pt x="14478" y="39814"/>
                    <a:pt x="12192" y="40672"/>
                    <a:pt x="9144" y="40672"/>
                  </a:cubicBezTo>
                  <a:cubicBezTo>
                    <a:pt x="6191" y="40672"/>
                    <a:pt x="3905" y="39814"/>
                    <a:pt x="2381" y="38005"/>
                  </a:cubicBezTo>
                  <a:cubicBezTo>
                    <a:pt x="762" y="36290"/>
                    <a:pt x="0" y="33814"/>
                    <a:pt x="0" y="30671"/>
                  </a:cubicBezTo>
                  <a:close/>
                  <a:moveTo>
                    <a:pt x="4381" y="9811"/>
                  </a:moveTo>
                  <a:lnTo>
                    <a:pt x="4381" y="30956"/>
                  </a:lnTo>
                  <a:cubicBezTo>
                    <a:pt x="4381" y="34766"/>
                    <a:pt x="6001" y="36766"/>
                    <a:pt x="9144" y="36766"/>
                  </a:cubicBezTo>
                  <a:cubicBezTo>
                    <a:pt x="12287" y="36766"/>
                    <a:pt x="13906" y="34862"/>
                    <a:pt x="13906" y="30956"/>
                  </a:cubicBezTo>
                  <a:lnTo>
                    <a:pt x="13906" y="9811"/>
                  </a:lnTo>
                  <a:cubicBezTo>
                    <a:pt x="13906" y="6001"/>
                    <a:pt x="12287" y="4000"/>
                    <a:pt x="9144" y="4000"/>
                  </a:cubicBezTo>
                  <a:cubicBezTo>
                    <a:pt x="6001" y="4000"/>
                    <a:pt x="4381" y="5905"/>
                    <a:pt x="4381" y="9811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0" name="Forme libre : forme 1739">
              <a:extLst>
                <a:ext uri="{FF2B5EF4-FFF2-40B4-BE49-F238E27FC236}">
                  <a16:creationId xmlns:a16="http://schemas.microsoft.com/office/drawing/2014/main" id="{CDB2954D-1381-9953-FC90-34F20ADA1F32}"/>
                </a:ext>
              </a:extLst>
            </p:cNvPr>
            <p:cNvSpPr/>
            <p:nvPr/>
          </p:nvSpPr>
          <p:spPr>
            <a:xfrm>
              <a:off x="15234113" y="4509744"/>
              <a:ext cx="19124" cy="40773"/>
            </a:xfrm>
            <a:custGeom>
              <a:avLst/>
              <a:gdLst>
                <a:gd name="connsiteX0" fmla="*/ 4000 w 18764"/>
                <a:gd name="connsiteY0" fmla="*/ 7620 h 40005"/>
                <a:gd name="connsiteX1" fmla="*/ 4000 w 18764"/>
                <a:gd name="connsiteY1" fmla="*/ 40005 h 40005"/>
                <a:gd name="connsiteX2" fmla="*/ 0 w 18764"/>
                <a:gd name="connsiteY2" fmla="*/ 40005 h 40005"/>
                <a:gd name="connsiteX3" fmla="*/ 0 w 18764"/>
                <a:gd name="connsiteY3" fmla="*/ 0 h 40005"/>
                <a:gd name="connsiteX4" fmla="*/ 5620 w 18764"/>
                <a:gd name="connsiteY4" fmla="*/ 0 h 40005"/>
                <a:gd name="connsiteX5" fmla="*/ 14859 w 18764"/>
                <a:gd name="connsiteY5" fmla="*/ 28956 h 40005"/>
                <a:gd name="connsiteX6" fmla="*/ 14859 w 18764"/>
                <a:gd name="connsiteY6" fmla="*/ 0 h 40005"/>
                <a:gd name="connsiteX7" fmla="*/ 18764 w 18764"/>
                <a:gd name="connsiteY7" fmla="*/ 0 h 40005"/>
                <a:gd name="connsiteX8" fmla="*/ 18764 w 18764"/>
                <a:gd name="connsiteY8" fmla="*/ 40005 h 40005"/>
                <a:gd name="connsiteX9" fmla="*/ 14097 w 18764"/>
                <a:gd name="connsiteY9" fmla="*/ 40005 h 40005"/>
                <a:gd name="connsiteX10" fmla="*/ 4000 w 18764"/>
                <a:gd name="connsiteY10" fmla="*/ 762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64" h="40005">
                  <a:moveTo>
                    <a:pt x="4000" y="7620"/>
                  </a:moveTo>
                  <a:lnTo>
                    <a:pt x="4000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5620" y="0"/>
                  </a:lnTo>
                  <a:lnTo>
                    <a:pt x="14859" y="28956"/>
                  </a:lnTo>
                  <a:lnTo>
                    <a:pt x="14859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097" y="40005"/>
                  </a:lnTo>
                  <a:lnTo>
                    <a:pt x="4000" y="762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1" name="Forme libre : forme 1740">
              <a:extLst>
                <a:ext uri="{FF2B5EF4-FFF2-40B4-BE49-F238E27FC236}">
                  <a16:creationId xmlns:a16="http://schemas.microsoft.com/office/drawing/2014/main" id="{ABA79416-7679-5D21-5C49-80980B30AC36}"/>
                </a:ext>
              </a:extLst>
            </p:cNvPr>
            <p:cNvSpPr/>
            <p:nvPr/>
          </p:nvSpPr>
          <p:spPr>
            <a:xfrm>
              <a:off x="15093351" y="4560224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6 w 18383"/>
                <a:gd name="connsiteY3" fmla="*/ 8858 h 40005"/>
                <a:gd name="connsiteX4" fmla="*/ 17716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6954 h 40005"/>
                <a:gd name="connsiteX13" fmla="*/ 7906 w 18383"/>
                <a:gd name="connsiteY13" fmla="*/ 16954 h 40005"/>
                <a:gd name="connsiteX14" fmla="*/ 12001 w 18383"/>
                <a:gd name="connsiteY14" fmla="*/ 15812 h 40005"/>
                <a:gd name="connsiteX15" fmla="*/ 13240 w 18383"/>
                <a:gd name="connsiteY15" fmla="*/ 11621 h 40005"/>
                <a:gd name="connsiteX16" fmla="*/ 13240 w 18383"/>
                <a:gd name="connsiteY16" fmla="*/ 9239 h 40005"/>
                <a:gd name="connsiteX17" fmla="*/ 12192 w 18383"/>
                <a:gd name="connsiteY17" fmla="*/ 5239 h 40005"/>
                <a:gd name="connsiteX18" fmla="*/ 8858 w 18383"/>
                <a:gd name="connsiteY18" fmla="*/ 4001 h 40005"/>
                <a:gd name="connsiteX19" fmla="*/ 4477 w 18383"/>
                <a:gd name="connsiteY19" fmla="*/ 4001 h 40005"/>
                <a:gd name="connsiteX20" fmla="*/ 4477 w 18383"/>
                <a:gd name="connsiteY20" fmla="*/ 16954 h 40005"/>
                <a:gd name="connsiteX21" fmla="*/ 4477 w 18383"/>
                <a:gd name="connsiteY21" fmla="*/ 35909 h 40005"/>
                <a:gd name="connsiteX22" fmla="*/ 9239 w 18383"/>
                <a:gd name="connsiteY22" fmla="*/ 35909 h 40005"/>
                <a:gd name="connsiteX23" fmla="*/ 14002 w 18383"/>
                <a:gd name="connsiteY23" fmla="*/ 30480 h 40005"/>
                <a:gd name="connsiteX24" fmla="*/ 14002 w 18383"/>
                <a:gd name="connsiteY24" fmla="*/ 26956 h 40005"/>
                <a:gd name="connsiteX25" fmla="*/ 12668 w 18383"/>
                <a:gd name="connsiteY25" fmla="*/ 22384 h 40005"/>
                <a:gd name="connsiteX26" fmla="*/ 8382 w 18383"/>
                <a:gd name="connsiteY26" fmla="*/ 21050 h 40005"/>
                <a:gd name="connsiteX27" fmla="*/ 4477 w 18383"/>
                <a:gd name="connsiteY27" fmla="*/ 21050 h 40005"/>
                <a:gd name="connsiteX28" fmla="*/ 4477 w 18383"/>
                <a:gd name="connsiteY28" fmla="*/ 359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1" y="0"/>
                    <a:pt x="14192" y="762"/>
                    <a:pt x="15621" y="2191"/>
                  </a:cubicBezTo>
                  <a:cubicBezTo>
                    <a:pt x="16954" y="3620"/>
                    <a:pt x="17716" y="5905"/>
                    <a:pt x="17716" y="8858"/>
                  </a:cubicBezTo>
                  <a:lnTo>
                    <a:pt x="17716" y="10763"/>
                  </a:lnTo>
                  <a:cubicBezTo>
                    <a:pt x="17716" y="12954"/>
                    <a:pt x="17335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6954"/>
                  </a:moveTo>
                  <a:lnTo>
                    <a:pt x="7906" y="16954"/>
                  </a:lnTo>
                  <a:cubicBezTo>
                    <a:pt x="9811" y="16954"/>
                    <a:pt x="11144" y="16573"/>
                    <a:pt x="12001" y="15812"/>
                  </a:cubicBezTo>
                  <a:cubicBezTo>
                    <a:pt x="12859" y="15049"/>
                    <a:pt x="13240" y="13621"/>
                    <a:pt x="13240" y="11621"/>
                  </a:cubicBezTo>
                  <a:lnTo>
                    <a:pt x="13240" y="9239"/>
                  </a:lnTo>
                  <a:cubicBezTo>
                    <a:pt x="13240" y="7429"/>
                    <a:pt x="12859" y="6096"/>
                    <a:pt x="12192" y="5239"/>
                  </a:cubicBezTo>
                  <a:cubicBezTo>
                    <a:pt x="11525" y="4381"/>
                    <a:pt x="10382" y="4001"/>
                    <a:pt x="8858" y="4001"/>
                  </a:cubicBezTo>
                  <a:lnTo>
                    <a:pt x="4477" y="4001"/>
                  </a:lnTo>
                  <a:lnTo>
                    <a:pt x="4477" y="16954"/>
                  </a:lnTo>
                  <a:close/>
                  <a:moveTo>
                    <a:pt x="4477" y="35909"/>
                  </a:moveTo>
                  <a:lnTo>
                    <a:pt x="9239" y="35909"/>
                  </a:lnTo>
                  <a:cubicBezTo>
                    <a:pt x="12382" y="35909"/>
                    <a:pt x="14002" y="34099"/>
                    <a:pt x="14002" y="30480"/>
                  </a:cubicBezTo>
                  <a:lnTo>
                    <a:pt x="14002" y="26956"/>
                  </a:lnTo>
                  <a:cubicBezTo>
                    <a:pt x="14002" y="24765"/>
                    <a:pt x="13525" y="23241"/>
                    <a:pt x="12668" y="22384"/>
                  </a:cubicBezTo>
                  <a:cubicBezTo>
                    <a:pt x="11811" y="21527"/>
                    <a:pt x="10382" y="21050"/>
                    <a:pt x="8382" y="21050"/>
                  </a:cubicBezTo>
                  <a:lnTo>
                    <a:pt x="4477" y="21050"/>
                  </a:lnTo>
                  <a:lnTo>
                    <a:pt x="4477" y="35909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2" name="Forme libre : forme 1741">
              <a:extLst>
                <a:ext uri="{FF2B5EF4-FFF2-40B4-BE49-F238E27FC236}">
                  <a16:creationId xmlns:a16="http://schemas.microsoft.com/office/drawing/2014/main" id="{FC880238-8E77-C9D3-3DDA-140FB584C4C3}"/>
                </a:ext>
              </a:extLst>
            </p:cNvPr>
            <p:cNvSpPr/>
            <p:nvPr/>
          </p:nvSpPr>
          <p:spPr>
            <a:xfrm>
              <a:off x="15116746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3" name="Forme libre : forme 1742">
              <a:extLst>
                <a:ext uri="{FF2B5EF4-FFF2-40B4-BE49-F238E27FC236}">
                  <a16:creationId xmlns:a16="http://schemas.microsoft.com/office/drawing/2014/main" id="{00DE24A0-E4B1-B384-8903-A32153F5BE11}"/>
                </a:ext>
              </a:extLst>
            </p:cNvPr>
            <p:cNvSpPr/>
            <p:nvPr/>
          </p:nvSpPr>
          <p:spPr>
            <a:xfrm>
              <a:off x="15138298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4" name="Forme libre : forme 1743">
              <a:extLst>
                <a:ext uri="{FF2B5EF4-FFF2-40B4-BE49-F238E27FC236}">
                  <a16:creationId xmlns:a16="http://schemas.microsoft.com/office/drawing/2014/main" id="{B1A92DC8-ADCF-78B0-B2BD-671966EE2ABC}"/>
                </a:ext>
              </a:extLst>
            </p:cNvPr>
            <p:cNvSpPr/>
            <p:nvPr/>
          </p:nvSpPr>
          <p:spPr>
            <a:xfrm>
              <a:off x="15158490" y="4560224"/>
              <a:ext cx="16211" cy="40773"/>
            </a:xfrm>
            <a:custGeom>
              <a:avLst/>
              <a:gdLst>
                <a:gd name="connsiteX0" fmla="*/ 15907 w 15906"/>
                <a:gd name="connsiteY0" fmla="*/ 40005 h 40005"/>
                <a:gd name="connsiteX1" fmla="*/ 0 w 15906"/>
                <a:gd name="connsiteY1" fmla="*/ 40005 h 40005"/>
                <a:gd name="connsiteX2" fmla="*/ 0 w 15906"/>
                <a:gd name="connsiteY2" fmla="*/ 0 h 40005"/>
                <a:gd name="connsiteX3" fmla="*/ 4477 w 15906"/>
                <a:gd name="connsiteY3" fmla="*/ 0 h 40005"/>
                <a:gd name="connsiteX4" fmla="*/ 4477 w 15906"/>
                <a:gd name="connsiteY4" fmla="*/ 35909 h 40005"/>
                <a:gd name="connsiteX5" fmla="*/ 15907 w 15906"/>
                <a:gd name="connsiteY5" fmla="*/ 35909 h 40005"/>
                <a:gd name="connsiteX6" fmla="*/ 15907 w 15906"/>
                <a:gd name="connsiteY6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6" h="40005">
                  <a:moveTo>
                    <a:pt x="15907" y="40005"/>
                  </a:move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35909"/>
                  </a:lnTo>
                  <a:lnTo>
                    <a:pt x="15907" y="35909"/>
                  </a:lnTo>
                  <a:lnTo>
                    <a:pt x="1590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5" name="Forme libre : forme 1744">
              <a:extLst>
                <a:ext uri="{FF2B5EF4-FFF2-40B4-BE49-F238E27FC236}">
                  <a16:creationId xmlns:a16="http://schemas.microsoft.com/office/drawing/2014/main" id="{9AEB2692-89A7-5F58-17ED-8BC80EB2A062}"/>
                </a:ext>
              </a:extLst>
            </p:cNvPr>
            <p:cNvSpPr/>
            <p:nvPr/>
          </p:nvSpPr>
          <p:spPr>
            <a:xfrm>
              <a:off x="15178681" y="4560224"/>
              <a:ext cx="16794" cy="40773"/>
            </a:xfrm>
            <a:custGeom>
              <a:avLst/>
              <a:gdLst>
                <a:gd name="connsiteX0" fmla="*/ 4477 w 16478"/>
                <a:gd name="connsiteY0" fmla="*/ 17716 h 40005"/>
                <a:gd name="connsiteX1" fmla="*/ 14288 w 16478"/>
                <a:gd name="connsiteY1" fmla="*/ 17716 h 40005"/>
                <a:gd name="connsiteX2" fmla="*/ 14288 w 16478"/>
                <a:gd name="connsiteY2" fmla="*/ 21717 h 40005"/>
                <a:gd name="connsiteX3" fmla="*/ 4477 w 16478"/>
                <a:gd name="connsiteY3" fmla="*/ 21717 h 40005"/>
                <a:gd name="connsiteX4" fmla="*/ 4477 w 16478"/>
                <a:gd name="connsiteY4" fmla="*/ 35909 h 40005"/>
                <a:gd name="connsiteX5" fmla="*/ 16478 w 16478"/>
                <a:gd name="connsiteY5" fmla="*/ 35909 h 40005"/>
                <a:gd name="connsiteX6" fmla="*/ 16478 w 16478"/>
                <a:gd name="connsiteY6" fmla="*/ 40005 h 40005"/>
                <a:gd name="connsiteX7" fmla="*/ 0 w 16478"/>
                <a:gd name="connsiteY7" fmla="*/ 40005 h 40005"/>
                <a:gd name="connsiteX8" fmla="*/ 0 w 16478"/>
                <a:gd name="connsiteY8" fmla="*/ 0 h 40005"/>
                <a:gd name="connsiteX9" fmla="*/ 16478 w 16478"/>
                <a:gd name="connsiteY9" fmla="*/ 0 h 40005"/>
                <a:gd name="connsiteX10" fmla="*/ 16478 w 16478"/>
                <a:gd name="connsiteY10" fmla="*/ 4096 h 40005"/>
                <a:gd name="connsiteX11" fmla="*/ 4477 w 16478"/>
                <a:gd name="connsiteY11" fmla="*/ 4096 h 40005"/>
                <a:gd name="connsiteX12" fmla="*/ 4477 w 16478"/>
                <a:gd name="connsiteY12" fmla="*/ 1771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5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6" name="Forme libre : forme 1745">
              <a:extLst>
                <a:ext uri="{FF2B5EF4-FFF2-40B4-BE49-F238E27FC236}">
                  <a16:creationId xmlns:a16="http://schemas.microsoft.com/office/drawing/2014/main" id="{006A43AA-4F52-726C-1279-FE0F15E04AE2}"/>
                </a:ext>
              </a:extLst>
            </p:cNvPr>
            <p:cNvSpPr/>
            <p:nvPr/>
          </p:nvSpPr>
          <p:spPr>
            <a:xfrm>
              <a:off x="15198874" y="4560224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7" name="Forme libre : forme 1746">
              <a:extLst>
                <a:ext uri="{FF2B5EF4-FFF2-40B4-BE49-F238E27FC236}">
                  <a16:creationId xmlns:a16="http://schemas.microsoft.com/office/drawing/2014/main" id="{F6E6FB7A-9D2C-9CF1-31F9-C3AF42647E3A}"/>
                </a:ext>
              </a:extLst>
            </p:cNvPr>
            <p:cNvSpPr/>
            <p:nvPr/>
          </p:nvSpPr>
          <p:spPr>
            <a:xfrm>
              <a:off x="15060829" y="4610220"/>
              <a:ext cx="18444" cy="41451"/>
            </a:xfrm>
            <a:custGeom>
              <a:avLst/>
              <a:gdLst>
                <a:gd name="connsiteX0" fmla="*/ 9049 w 18097"/>
                <a:gd name="connsiteY0" fmla="*/ 0 h 40671"/>
                <a:gd name="connsiteX1" fmla="*/ 15812 w 18097"/>
                <a:gd name="connsiteY1" fmla="*/ 2667 h 40671"/>
                <a:gd name="connsiteX2" fmla="*/ 18097 w 18097"/>
                <a:gd name="connsiteY2" fmla="*/ 10001 h 40671"/>
                <a:gd name="connsiteX3" fmla="*/ 18097 w 18097"/>
                <a:gd name="connsiteY3" fmla="*/ 13621 h 40671"/>
                <a:gd name="connsiteX4" fmla="*/ 13906 w 18097"/>
                <a:gd name="connsiteY4" fmla="*/ 13621 h 40671"/>
                <a:gd name="connsiteX5" fmla="*/ 13906 w 18097"/>
                <a:gd name="connsiteY5" fmla="*/ 9811 h 40671"/>
                <a:gd name="connsiteX6" fmla="*/ 9239 w 18097"/>
                <a:gd name="connsiteY6" fmla="*/ 4001 h 40671"/>
                <a:gd name="connsiteX7" fmla="*/ 4572 w 18097"/>
                <a:gd name="connsiteY7" fmla="*/ 9811 h 40671"/>
                <a:gd name="connsiteX8" fmla="*/ 4572 w 18097"/>
                <a:gd name="connsiteY8" fmla="*/ 30956 h 40671"/>
                <a:gd name="connsiteX9" fmla="*/ 9239 w 18097"/>
                <a:gd name="connsiteY9" fmla="*/ 36767 h 40671"/>
                <a:gd name="connsiteX10" fmla="*/ 13906 w 18097"/>
                <a:gd name="connsiteY10" fmla="*/ 30956 h 40671"/>
                <a:gd name="connsiteX11" fmla="*/ 13906 w 18097"/>
                <a:gd name="connsiteY11" fmla="*/ 25718 h 40671"/>
                <a:gd name="connsiteX12" fmla="*/ 18097 w 18097"/>
                <a:gd name="connsiteY12" fmla="*/ 25718 h 40671"/>
                <a:gd name="connsiteX13" fmla="*/ 18097 w 18097"/>
                <a:gd name="connsiteY13" fmla="*/ 30671 h 40671"/>
                <a:gd name="connsiteX14" fmla="*/ 15812 w 18097"/>
                <a:gd name="connsiteY14" fmla="*/ 38005 h 40671"/>
                <a:gd name="connsiteX15" fmla="*/ 9049 w 18097"/>
                <a:gd name="connsiteY15" fmla="*/ 40672 h 40671"/>
                <a:gd name="connsiteX16" fmla="*/ 2286 w 18097"/>
                <a:gd name="connsiteY16" fmla="*/ 38005 h 40671"/>
                <a:gd name="connsiteX17" fmla="*/ 0 w 18097"/>
                <a:gd name="connsiteY17" fmla="*/ 30671 h 40671"/>
                <a:gd name="connsiteX18" fmla="*/ 0 w 18097"/>
                <a:gd name="connsiteY18" fmla="*/ 10001 h 40671"/>
                <a:gd name="connsiteX19" fmla="*/ 2286 w 18097"/>
                <a:gd name="connsiteY19" fmla="*/ 2667 h 40671"/>
                <a:gd name="connsiteX20" fmla="*/ 9049 w 18097"/>
                <a:gd name="connsiteY20" fmla="*/ 0 h 4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" h="40671">
                  <a:moveTo>
                    <a:pt x="9049" y="0"/>
                  </a:moveTo>
                  <a:cubicBezTo>
                    <a:pt x="12097" y="0"/>
                    <a:pt x="14288" y="857"/>
                    <a:pt x="15812" y="2667"/>
                  </a:cubicBezTo>
                  <a:cubicBezTo>
                    <a:pt x="17336" y="4477"/>
                    <a:pt x="18097" y="6953"/>
                    <a:pt x="18097" y="10001"/>
                  </a:cubicBezTo>
                  <a:lnTo>
                    <a:pt x="18097" y="13621"/>
                  </a:lnTo>
                  <a:lnTo>
                    <a:pt x="13906" y="13621"/>
                  </a:lnTo>
                  <a:lnTo>
                    <a:pt x="13906" y="9811"/>
                  </a:lnTo>
                  <a:cubicBezTo>
                    <a:pt x="13906" y="6001"/>
                    <a:pt x="12382" y="4001"/>
                    <a:pt x="9239" y="4001"/>
                  </a:cubicBezTo>
                  <a:cubicBezTo>
                    <a:pt x="6096" y="4001"/>
                    <a:pt x="4572" y="5905"/>
                    <a:pt x="4572" y="9811"/>
                  </a:cubicBezTo>
                  <a:lnTo>
                    <a:pt x="4572" y="30956"/>
                  </a:lnTo>
                  <a:cubicBezTo>
                    <a:pt x="4572" y="34766"/>
                    <a:pt x="6096" y="36767"/>
                    <a:pt x="9239" y="36767"/>
                  </a:cubicBezTo>
                  <a:cubicBezTo>
                    <a:pt x="12382" y="36767"/>
                    <a:pt x="13906" y="34862"/>
                    <a:pt x="13906" y="30956"/>
                  </a:cubicBezTo>
                  <a:lnTo>
                    <a:pt x="13906" y="25718"/>
                  </a:lnTo>
                  <a:lnTo>
                    <a:pt x="18097" y="25718"/>
                  </a:lnTo>
                  <a:lnTo>
                    <a:pt x="18097" y="30671"/>
                  </a:lnTo>
                  <a:cubicBezTo>
                    <a:pt x="18097" y="33814"/>
                    <a:pt x="17336" y="36290"/>
                    <a:pt x="15812" y="38005"/>
                  </a:cubicBezTo>
                  <a:cubicBezTo>
                    <a:pt x="14288" y="39814"/>
                    <a:pt x="12002" y="40672"/>
                    <a:pt x="9049" y="40672"/>
                  </a:cubicBezTo>
                  <a:cubicBezTo>
                    <a:pt x="6096" y="40672"/>
                    <a:pt x="3810" y="39814"/>
                    <a:pt x="2286" y="38005"/>
                  </a:cubicBezTo>
                  <a:cubicBezTo>
                    <a:pt x="762" y="36195"/>
                    <a:pt x="0" y="33719"/>
                    <a:pt x="0" y="30671"/>
                  </a:cubicBezTo>
                  <a:lnTo>
                    <a:pt x="0" y="10001"/>
                  </a:lnTo>
                  <a:cubicBezTo>
                    <a:pt x="0" y="6858"/>
                    <a:pt x="762" y="4381"/>
                    <a:pt x="2286" y="2667"/>
                  </a:cubicBezTo>
                  <a:cubicBezTo>
                    <a:pt x="3810" y="953"/>
                    <a:pt x="6001" y="0"/>
                    <a:pt x="9049" y="0"/>
                  </a:cubicBez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8" name="Forme libre : forme 1747">
              <a:extLst>
                <a:ext uri="{FF2B5EF4-FFF2-40B4-BE49-F238E27FC236}">
                  <a16:creationId xmlns:a16="http://schemas.microsoft.com/office/drawing/2014/main" id="{72FB4FEF-60CF-0AAE-663E-0FF921F4792E}"/>
                </a:ext>
              </a:extLst>
            </p:cNvPr>
            <p:cNvSpPr/>
            <p:nvPr/>
          </p:nvSpPr>
          <p:spPr>
            <a:xfrm>
              <a:off x="15083934" y="4610705"/>
              <a:ext cx="19124" cy="40772"/>
            </a:xfrm>
            <a:custGeom>
              <a:avLst/>
              <a:gdLst>
                <a:gd name="connsiteX0" fmla="*/ 14288 w 18764"/>
                <a:gd name="connsiteY0" fmla="*/ 22003 h 40004"/>
                <a:gd name="connsiteX1" fmla="*/ 4477 w 18764"/>
                <a:gd name="connsiteY1" fmla="*/ 22003 h 40004"/>
                <a:gd name="connsiteX2" fmla="*/ 4477 w 18764"/>
                <a:gd name="connsiteY2" fmla="*/ 40005 h 40004"/>
                <a:gd name="connsiteX3" fmla="*/ 0 w 18764"/>
                <a:gd name="connsiteY3" fmla="*/ 40005 h 40004"/>
                <a:gd name="connsiteX4" fmla="*/ 0 w 18764"/>
                <a:gd name="connsiteY4" fmla="*/ 0 h 40004"/>
                <a:gd name="connsiteX5" fmla="*/ 4477 w 18764"/>
                <a:gd name="connsiteY5" fmla="*/ 0 h 40004"/>
                <a:gd name="connsiteX6" fmla="*/ 4477 w 18764"/>
                <a:gd name="connsiteY6" fmla="*/ 18002 h 40004"/>
                <a:gd name="connsiteX7" fmla="*/ 14288 w 18764"/>
                <a:gd name="connsiteY7" fmla="*/ 18002 h 40004"/>
                <a:gd name="connsiteX8" fmla="*/ 14288 w 18764"/>
                <a:gd name="connsiteY8" fmla="*/ 0 h 40004"/>
                <a:gd name="connsiteX9" fmla="*/ 18764 w 18764"/>
                <a:gd name="connsiteY9" fmla="*/ 0 h 40004"/>
                <a:gd name="connsiteX10" fmla="*/ 18764 w 18764"/>
                <a:gd name="connsiteY10" fmla="*/ 40005 h 40004"/>
                <a:gd name="connsiteX11" fmla="*/ 14288 w 18764"/>
                <a:gd name="connsiteY11" fmla="*/ 40005 h 40004"/>
                <a:gd name="connsiteX12" fmla="*/ 14288 w 18764"/>
                <a:gd name="connsiteY12" fmla="*/ 2200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64" h="40004">
                  <a:moveTo>
                    <a:pt x="14288" y="22003"/>
                  </a:moveTo>
                  <a:lnTo>
                    <a:pt x="4477" y="22003"/>
                  </a:lnTo>
                  <a:lnTo>
                    <a:pt x="4477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18002"/>
                  </a:lnTo>
                  <a:lnTo>
                    <a:pt x="14288" y="18002"/>
                  </a:lnTo>
                  <a:lnTo>
                    <a:pt x="14288" y="0"/>
                  </a:lnTo>
                  <a:lnTo>
                    <a:pt x="18764" y="0"/>
                  </a:lnTo>
                  <a:lnTo>
                    <a:pt x="18764" y="40005"/>
                  </a:lnTo>
                  <a:lnTo>
                    <a:pt x="14288" y="40005"/>
                  </a:lnTo>
                  <a:lnTo>
                    <a:pt x="14288" y="2200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9" name="Forme libre : forme 1748">
              <a:extLst>
                <a:ext uri="{FF2B5EF4-FFF2-40B4-BE49-F238E27FC236}">
                  <a16:creationId xmlns:a16="http://schemas.microsoft.com/office/drawing/2014/main" id="{87E5E6EB-EBAA-227F-D636-AAEE837D06BE}"/>
                </a:ext>
              </a:extLst>
            </p:cNvPr>
            <p:cNvSpPr/>
            <p:nvPr/>
          </p:nvSpPr>
          <p:spPr>
            <a:xfrm>
              <a:off x="15107135" y="4610705"/>
              <a:ext cx="22133" cy="40772"/>
            </a:xfrm>
            <a:custGeom>
              <a:avLst/>
              <a:gdLst>
                <a:gd name="connsiteX0" fmla="*/ 15716 w 21716"/>
                <a:gd name="connsiteY0" fmla="*/ 31909 h 40004"/>
                <a:gd name="connsiteX1" fmla="*/ 5620 w 21716"/>
                <a:gd name="connsiteY1" fmla="*/ 31909 h 40004"/>
                <a:gd name="connsiteX2" fmla="*/ 4096 w 21716"/>
                <a:gd name="connsiteY2" fmla="*/ 40005 h 40004"/>
                <a:gd name="connsiteX3" fmla="*/ 0 w 21716"/>
                <a:gd name="connsiteY3" fmla="*/ 40005 h 40004"/>
                <a:gd name="connsiteX4" fmla="*/ 7620 w 21716"/>
                <a:gd name="connsiteY4" fmla="*/ 0 h 40004"/>
                <a:gd name="connsiteX5" fmla="*/ 14097 w 21716"/>
                <a:gd name="connsiteY5" fmla="*/ 0 h 40004"/>
                <a:gd name="connsiteX6" fmla="*/ 21717 w 21716"/>
                <a:gd name="connsiteY6" fmla="*/ 40005 h 40004"/>
                <a:gd name="connsiteX7" fmla="*/ 17240 w 21716"/>
                <a:gd name="connsiteY7" fmla="*/ 40005 h 40004"/>
                <a:gd name="connsiteX8" fmla="*/ 15716 w 21716"/>
                <a:gd name="connsiteY8" fmla="*/ 31909 h 40004"/>
                <a:gd name="connsiteX9" fmla="*/ 10573 w 21716"/>
                <a:gd name="connsiteY9" fmla="*/ 4953 h 40004"/>
                <a:gd name="connsiteX10" fmla="*/ 6191 w 21716"/>
                <a:gd name="connsiteY10" fmla="*/ 28004 h 40004"/>
                <a:gd name="connsiteX11" fmla="*/ 15145 w 21716"/>
                <a:gd name="connsiteY11" fmla="*/ 28004 h 40004"/>
                <a:gd name="connsiteX12" fmla="*/ 10573 w 21716"/>
                <a:gd name="connsiteY12" fmla="*/ 4953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" h="40004">
                  <a:moveTo>
                    <a:pt x="15716" y="31909"/>
                  </a:moveTo>
                  <a:lnTo>
                    <a:pt x="5620" y="31909"/>
                  </a:lnTo>
                  <a:lnTo>
                    <a:pt x="4096" y="40005"/>
                  </a:lnTo>
                  <a:lnTo>
                    <a:pt x="0" y="40005"/>
                  </a:lnTo>
                  <a:lnTo>
                    <a:pt x="7620" y="0"/>
                  </a:lnTo>
                  <a:lnTo>
                    <a:pt x="14097" y="0"/>
                  </a:lnTo>
                  <a:lnTo>
                    <a:pt x="21717" y="40005"/>
                  </a:lnTo>
                  <a:lnTo>
                    <a:pt x="17240" y="40005"/>
                  </a:lnTo>
                  <a:lnTo>
                    <a:pt x="15716" y="31909"/>
                  </a:lnTo>
                  <a:close/>
                  <a:moveTo>
                    <a:pt x="10573" y="4953"/>
                  </a:moveTo>
                  <a:lnTo>
                    <a:pt x="6191" y="28004"/>
                  </a:lnTo>
                  <a:lnTo>
                    <a:pt x="15145" y="28004"/>
                  </a:lnTo>
                  <a:lnTo>
                    <a:pt x="10573" y="4953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0" name="Forme libre : forme 1749">
              <a:extLst>
                <a:ext uri="{FF2B5EF4-FFF2-40B4-BE49-F238E27FC236}">
                  <a16:creationId xmlns:a16="http://schemas.microsoft.com/office/drawing/2014/main" id="{6DACE3A1-33AD-2FA2-347E-7648B0323FB2}"/>
                </a:ext>
              </a:extLst>
            </p:cNvPr>
            <p:cNvSpPr/>
            <p:nvPr/>
          </p:nvSpPr>
          <p:spPr>
            <a:xfrm>
              <a:off x="15133249" y="4610705"/>
              <a:ext cx="25822" cy="40772"/>
            </a:xfrm>
            <a:custGeom>
              <a:avLst/>
              <a:gdLst>
                <a:gd name="connsiteX0" fmla="*/ 21241 w 25336"/>
                <a:gd name="connsiteY0" fmla="*/ 7810 h 40004"/>
                <a:gd name="connsiteX1" fmla="*/ 14859 w 25336"/>
                <a:gd name="connsiteY1" fmla="*/ 39910 h 40004"/>
                <a:gd name="connsiteX2" fmla="*/ 10573 w 25336"/>
                <a:gd name="connsiteY2" fmla="*/ 39910 h 40004"/>
                <a:gd name="connsiteX3" fmla="*/ 3905 w 25336"/>
                <a:gd name="connsiteY3" fmla="*/ 8096 h 40004"/>
                <a:gd name="connsiteX4" fmla="*/ 3905 w 25336"/>
                <a:gd name="connsiteY4" fmla="*/ 40005 h 40004"/>
                <a:gd name="connsiteX5" fmla="*/ 0 w 25336"/>
                <a:gd name="connsiteY5" fmla="*/ 40005 h 40004"/>
                <a:gd name="connsiteX6" fmla="*/ 0 w 25336"/>
                <a:gd name="connsiteY6" fmla="*/ 0 h 40004"/>
                <a:gd name="connsiteX7" fmla="*/ 6191 w 25336"/>
                <a:gd name="connsiteY7" fmla="*/ 0 h 40004"/>
                <a:gd name="connsiteX8" fmla="*/ 12763 w 25336"/>
                <a:gd name="connsiteY8" fmla="*/ 31909 h 40004"/>
                <a:gd name="connsiteX9" fmla="*/ 19145 w 25336"/>
                <a:gd name="connsiteY9" fmla="*/ 0 h 40004"/>
                <a:gd name="connsiteX10" fmla="*/ 25337 w 25336"/>
                <a:gd name="connsiteY10" fmla="*/ 0 h 40004"/>
                <a:gd name="connsiteX11" fmla="*/ 25337 w 25336"/>
                <a:gd name="connsiteY11" fmla="*/ 40005 h 40004"/>
                <a:gd name="connsiteX12" fmla="*/ 21146 w 25336"/>
                <a:gd name="connsiteY12" fmla="*/ 40005 h 40004"/>
                <a:gd name="connsiteX13" fmla="*/ 21146 w 25336"/>
                <a:gd name="connsiteY13" fmla="*/ 7810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" h="40004">
                  <a:moveTo>
                    <a:pt x="21241" y="7810"/>
                  </a:moveTo>
                  <a:lnTo>
                    <a:pt x="14859" y="39910"/>
                  </a:lnTo>
                  <a:lnTo>
                    <a:pt x="10573" y="39910"/>
                  </a:lnTo>
                  <a:lnTo>
                    <a:pt x="3905" y="8096"/>
                  </a:lnTo>
                  <a:lnTo>
                    <a:pt x="3905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2763" y="31909"/>
                  </a:lnTo>
                  <a:lnTo>
                    <a:pt x="19145" y="0"/>
                  </a:lnTo>
                  <a:lnTo>
                    <a:pt x="25337" y="0"/>
                  </a:lnTo>
                  <a:lnTo>
                    <a:pt x="25337" y="40005"/>
                  </a:lnTo>
                  <a:lnTo>
                    <a:pt x="21146" y="40005"/>
                  </a:lnTo>
                  <a:lnTo>
                    <a:pt x="21146" y="7810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1" name="Forme libre : forme 1750">
              <a:extLst>
                <a:ext uri="{FF2B5EF4-FFF2-40B4-BE49-F238E27FC236}">
                  <a16:creationId xmlns:a16="http://schemas.microsoft.com/office/drawing/2014/main" id="{3FFFD117-26CE-2350-CBC8-E011A8130AFE}"/>
                </a:ext>
              </a:extLst>
            </p:cNvPr>
            <p:cNvSpPr/>
            <p:nvPr/>
          </p:nvSpPr>
          <p:spPr>
            <a:xfrm>
              <a:off x="15164508" y="4610608"/>
              <a:ext cx="18736" cy="40773"/>
            </a:xfrm>
            <a:custGeom>
              <a:avLst/>
              <a:gdLst>
                <a:gd name="connsiteX0" fmla="*/ 0 w 18383"/>
                <a:gd name="connsiteY0" fmla="*/ 0 h 40005"/>
                <a:gd name="connsiteX1" fmla="*/ 8954 w 18383"/>
                <a:gd name="connsiteY1" fmla="*/ 0 h 40005"/>
                <a:gd name="connsiteX2" fmla="*/ 15621 w 18383"/>
                <a:gd name="connsiteY2" fmla="*/ 2191 h 40005"/>
                <a:gd name="connsiteX3" fmla="*/ 17717 w 18383"/>
                <a:gd name="connsiteY3" fmla="*/ 8858 h 40005"/>
                <a:gd name="connsiteX4" fmla="*/ 17717 w 18383"/>
                <a:gd name="connsiteY4" fmla="*/ 10763 h 40005"/>
                <a:gd name="connsiteX5" fmla="*/ 16669 w 18383"/>
                <a:gd name="connsiteY5" fmla="*/ 16002 h 40005"/>
                <a:gd name="connsiteX6" fmla="*/ 13049 w 18383"/>
                <a:gd name="connsiteY6" fmla="*/ 18764 h 40005"/>
                <a:gd name="connsiteX7" fmla="*/ 18383 w 18383"/>
                <a:gd name="connsiteY7" fmla="*/ 27337 h 40005"/>
                <a:gd name="connsiteX8" fmla="*/ 18383 w 18383"/>
                <a:gd name="connsiteY8" fmla="*/ 30671 h 40005"/>
                <a:gd name="connsiteX9" fmla="*/ 9239 w 18383"/>
                <a:gd name="connsiteY9" fmla="*/ 40005 h 40005"/>
                <a:gd name="connsiteX10" fmla="*/ 0 w 18383"/>
                <a:gd name="connsiteY10" fmla="*/ 40005 h 40005"/>
                <a:gd name="connsiteX11" fmla="*/ 0 w 18383"/>
                <a:gd name="connsiteY11" fmla="*/ 0 h 40005"/>
                <a:gd name="connsiteX12" fmla="*/ 4477 w 18383"/>
                <a:gd name="connsiteY12" fmla="*/ 17050 h 40005"/>
                <a:gd name="connsiteX13" fmla="*/ 7906 w 18383"/>
                <a:gd name="connsiteY13" fmla="*/ 17050 h 40005"/>
                <a:gd name="connsiteX14" fmla="*/ 12002 w 18383"/>
                <a:gd name="connsiteY14" fmla="*/ 15907 h 40005"/>
                <a:gd name="connsiteX15" fmla="*/ 13240 w 18383"/>
                <a:gd name="connsiteY15" fmla="*/ 11716 h 40005"/>
                <a:gd name="connsiteX16" fmla="*/ 13240 w 18383"/>
                <a:gd name="connsiteY16" fmla="*/ 9335 h 40005"/>
                <a:gd name="connsiteX17" fmla="*/ 12192 w 18383"/>
                <a:gd name="connsiteY17" fmla="*/ 5334 h 40005"/>
                <a:gd name="connsiteX18" fmla="*/ 8858 w 18383"/>
                <a:gd name="connsiteY18" fmla="*/ 4096 h 40005"/>
                <a:gd name="connsiteX19" fmla="*/ 4477 w 18383"/>
                <a:gd name="connsiteY19" fmla="*/ 4096 h 40005"/>
                <a:gd name="connsiteX20" fmla="*/ 4477 w 18383"/>
                <a:gd name="connsiteY20" fmla="*/ 17050 h 40005"/>
                <a:gd name="connsiteX21" fmla="*/ 4477 w 18383"/>
                <a:gd name="connsiteY21" fmla="*/ 36004 h 40005"/>
                <a:gd name="connsiteX22" fmla="*/ 9239 w 18383"/>
                <a:gd name="connsiteY22" fmla="*/ 36004 h 40005"/>
                <a:gd name="connsiteX23" fmla="*/ 14002 w 18383"/>
                <a:gd name="connsiteY23" fmla="*/ 30575 h 40005"/>
                <a:gd name="connsiteX24" fmla="*/ 14002 w 18383"/>
                <a:gd name="connsiteY24" fmla="*/ 27051 h 40005"/>
                <a:gd name="connsiteX25" fmla="*/ 12668 w 18383"/>
                <a:gd name="connsiteY25" fmla="*/ 22479 h 40005"/>
                <a:gd name="connsiteX26" fmla="*/ 8382 w 18383"/>
                <a:gd name="connsiteY26" fmla="*/ 21146 h 40005"/>
                <a:gd name="connsiteX27" fmla="*/ 4477 w 18383"/>
                <a:gd name="connsiteY27" fmla="*/ 21146 h 40005"/>
                <a:gd name="connsiteX28" fmla="*/ 4477 w 18383"/>
                <a:gd name="connsiteY28" fmla="*/ 36004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83" h="40005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192" y="762"/>
                    <a:pt x="15621" y="2191"/>
                  </a:cubicBezTo>
                  <a:cubicBezTo>
                    <a:pt x="17050" y="3620"/>
                    <a:pt x="17717" y="5905"/>
                    <a:pt x="17717" y="8858"/>
                  </a:cubicBezTo>
                  <a:lnTo>
                    <a:pt x="17717" y="10763"/>
                  </a:lnTo>
                  <a:cubicBezTo>
                    <a:pt x="17717" y="12954"/>
                    <a:pt x="17336" y="14764"/>
                    <a:pt x="16669" y="16002"/>
                  </a:cubicBezTo>
                  <a:cubicBezTo>
                    <a:pt x="16002" y="17240"/>
                    <a:pt x="14764" y="18193"/>
                    <a:pt x="13049" y="18764"/>
                  </a:cubicBezTo>
                  <a:cubicBezTo>
                    <a:pt x="16669" y="19717"/>
                    <a:pt x="18383" y="22574"/>
                    <a:pt x="18383" y="27337"/>
                  </a:cubicBezTo>
                  <a:lnTo>
                    <a:pt x="18383" y="30671"/>
                  </a:lnTo>
                  <a:cubicBezTo>
                    <a:pt x="18383" y="36957"/>
                    <a:pt x="15335" y="40005"/>
                    <a:pt x="9239" y="40005"/>
                  </a:cubicBezTo>
                  <a:lnTo>
                    <a:pt x="0" y="40005"/>
                  </a:lnTo>
                  <a:lnTo>
                    <a:pt x="0" y="0"/>
                  </a:lnTo>
                  <a:close/>
                  <a:moveTo>
                    <a:pt x="4477" y="17050"/>
                  </a:moveTo>
                  <a:lnTo>
                    <a:pt x="7906" y="17050"/>
                  </a:lnTo>
                  <a:cubicBezTo>
                    <a:pt x="9811" y="17050"/>
                    <a:pt x="11144" y="16669"/>
                    <a:pt x="12002" y="15907"/>
                  </a:cubicBezTo>
                  <a:cubicBezTo>
                    <a:pt x="12859" y="15145"/>
                    <a:pt x="13240" y="13716"/>
                    <a:pt x="13240" y="11716"/>
                  </a:cubicBezTo>
                  <a:lnTo>
                    <a:pt x="13240" y="9335"/>
                  </a:lnTo>
                  <a:cubicBezTo>
                    <a:pt x="13240" y="7525"/>
                    <a:pt x="12859" y="6191"/>
                    <a:pt x="12192" y="5334"/>
                  </a:cubicBezTo>
                  <a:cubicBezTo>
                    <a:pt x="11525" y="4477"/>
                    <a:pt x="10382" y="4096"/>
                    <a:pt x="8858" y="4096"/>
                  </a:cubicBezTo>
                  <a:lnTo>
                    <a:pt x="4477" y="4096"/>
                  </a:lnTo>
                  <a:lnTo>
                    <a:pt x="4477" y="17050"/>
                  </a:lnTo>
                  <a:close/>
                  <a:moveTo>
                    <a:pt x="4477" y="36004"/>
                  </a:moveTo>
                  <a:lnTo>
                    <a:pt x="9239" y="36004"/>
                  </a:lnTo>
                  <a:cubicBezTo>
                    <a:pt x="12383" y="36004"/>
                    <a:pt x="14002" y="34195"/>
                    <a:pt x="14002" y="30575"/>
                  </a:cubicBezTo>
                  <a:lnTo>
                    <a:pt x="14002" y="27051"/>
                  </a:lnTo>
                  <a:cubicBezTo>
                    <a:pt x="14002" y="24860"/>
                    <a:pt x="13526" y="23336"/>
                    <a:pt x="12668" y="22479"/>
                  </a:cubicBezTo>
                  <a:cubicBezTo>
                    <a:pt x="11811" y="21622"/>
                    <a:pt x="10382" y="21146"/>
                    <a:pt x="8382" y="21146"/>
                  </a:cubicBezTo>
                  <a:lnTo>
                    <a:pt x="4477" y="21146"/>
                  </a:lnTo>
                  <a:lnTo>
                    <a:pt x="4477" y="36004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2" name="Forme libre : forme 1751">
              <a:extLst>
                <a:ext uri="{FF2B5EF4-FFF2-40B4-BE49-F238E27FC236}">
                  <a16:creationId xmlns:a16="http://schemas.microsoft.com/office/drawing/2014/main" id="{017D9462-6C75-E8EA-7A10-43DAE3465308}"/>
                </a:ext>
              </a:extLst>
            </p:cNvPr>
            <p:cNvSpPr/>
            <p:nvPr/>
          </p:nvSpPr>
          <p:spPr>
            <a:xfrm>
              <a:off x="15187904" y="4610705"/>
              <a:ext cx="16794" cy="40772"/>
            </a:xfrm>
            <a:custGeom>
              <a:avLst/>
              <a:gdLst>
                <a:gd name="connsiteX0" fmla="*/ 4477 w 16478"/>
                <a:gd name="connsiteY0" fmla="*/ 17716 h 40004"/>
                <a:gd name="connsiteX1" fmla="*/ 14288 w 16478"/>
                <a:gd name="connsiteY1" fmla="*/ 17716 h 40004"/>
                <a:gd name="connsiteX2" fmla="*/ 14288 w 16478"/>
                <a:gd name="connsiteY2" fmla="*/ 21717 h 40004"/>
                <a:gd name="connsiteX3" fmla="*/ 4477 w 16478"/>
                <a:gd name="connsiteY3" fmla="*/ 21717 h 40004"/>
                <a:gd name="connsiteX4" fmla="*/ 4477 w 16478"/>
                <a:gd name="connsiteY4" fmla="*/ 35909 h 40004"/>
                <a:gd name="connsiteX5" fmla="*/ 16478 w 16478"/>
                <a:gd name="connsiteY5" fmla="*/ 35909 h 40004"/>
                <a:gd name="connsiteX6" fmla="*/ 16478 w 16478"/>
                <a:gd name="connsiteY6" fmla="*/ 40005 h 40004"/>
                <a:gd name="connsiteX7" fmla="*/ 0 w 16478"/>
                <a:gd name="connsiteY7" fmla="*/ 40005 h 40004"/>
                <a:gd name="connsiteX8" fmla="*/ 0 w 16478"/>
                <a:gd name="connsiteY8" fmla="*/ 0 h 40004"/>
                <a:gd name="connsiteX9" fmla="*/ 16478 w 16478"/>
                <a:gd name="connsiteY9" fmla="*/ 0 h 40004"/>
                <a:gd name="connsiteX10" fmla="*/ 16478 w 16478"/>
                <a:gd name="connsiteY10" fmla="*/ 4096 h 40004"/>
                <a:gd name="connsiteX11" fmla="*/ 4477 w 16478"/>
                <a:gd name="connsiteY11" fmla="*/ 4096 h 40004"/>
                <a:gd name="connsiteX12" fmla="*/ 4477 w 16478"/>
                <a:gd name="connsiteY12" fmla="*/ 1771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78" h="40004">
                  <a:moveTo>
                    <a:pt x="4477" y="17716"/>
                  </a:moveTo>
                  <a:lnTo>
                    <a:pt x="14288" y="17716"/>
                  </a:lnTo>
                  <a:lnTo>
                    <a:pt x="14288" y="21717"/>
                  </a:lnTo>
                  <a:lnTo>
                    <a:pt x="4477" y="21717"/>
                  </a:lnTo>
                  <a:lnTo>
                    <a:pt x="4477" y="35909"/>
                  </a:lnTo>
                  <a:lnTo>
                    <a:pt x="16478" y="35909"/>
                  </a:lnTo>
                  <a:lnTo>
                    <a:pt x="16478" y="40005"/>
                  </a:lnTo>
                  <a:lnTo>
                    <a:pt x="0" y="40005"/>
                  </a:lnTo>
                  <a:lnTo>
                    <a:pt x="0" y="0"/>
                  </a:lnTo>
                  <a:lnTo>
                    <a:pt x="16478" y="0"/>
                  </a:lnTo>
                  <a:lnTo>
                    <a:pt x="16478" y="4096"/>
                  </a:lnTo>
                  <a:lnTo>
                    <a:pt x="4477" y="4096"/>
                  </a:lnTo>
                  <a:lnTo>
                    <a:pt x="4477" y="17716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3" name="Forme libre : forme 1752">
              <a:extLst>
                <a:ext uri="{FF2B5EF4-FFF2-40B4-BE49-F238E27FC236}">
                  <a16:creationId xmlns:a16="http://schemas.microsoft.com/office/drawing/2014/main" id="{F4D50C23-6271-155D-5F07-68ABF4E4D7A0}"/>
                </a:ext>
              </a:extLst>
            </p:cNvPr>
            <p:cNvSpPr/>
            <p:nvPr/>
          </p:nvSpPr>
          <p:spPr>
            <a:xfrm>
              <a:off x="15209456" y="4610608"/>
              <a:ext cx="19026" cy="40675"/>
            </a:xfrm>
            <a:custGeom>
              <a:avLst/>
              <a:gdLst>
                <a:gd name="connsiteX0" fmla="*/ 0 w 18668"/>
                <a:gd name="connsiteY0" fmla="*/ 0 h 39909"/>
                <a:gd name="connsiteX1" fmla="*/ 8954 w 18668"/>
                <a:gd name="connsiteY1" fmla="*/ 0 h 39909"/>
                <a:gd name="connsiteX2" fmla="*/ 15716 w 18668"/>
                <a:gd name="connsiteY2" fmla="*/ 2286 h 39909"/>
                <a:gd name="connsiteX3" fmla="*/ 17812 w 18668"/>
                <a:gd name="connsiteY3" fmla="*/ 9144 h 39909"/>
                <a:gd name="connsiteX4" fmla="*/ 17812 w 18668"/>
                <a:gd name="connsiteY4" fmla="*/ 12382 h 39909"/>
                <a:gd name="connsiteX5" fmla="*/ 12859 w 18668"/>
                <a:gd name="connsiteY5" fmla="*/ 20574 h 39909"/>
                <a:gd name="connsiteX6" fmla="*/ 17907 w 18668"/>
                <a:gd name="connsiteY6" fmla="*/ 28956 h 39909"/>
                <a:gd name="connsiteX7" fmla="*/ 17907 w 18668"/>
                <a:gd name="connsiteY7" fmla="*/ 35147 h 39909"/>
                <a:gd name="connsiteX8" fmla="*/ 18669 w 18668"/>
                <a:gd name="connsiteY8" fmla="*/ 39910 h 39909"/>
                <a:gd name="connsiteX9" fmla="*/ 14192 w 18668"/>
                <a:gd name="connsiteY9" fmla="*/ 39910 h 39909"/>
                <a:gd name="connsiteX10" fmla="*/ 13430 w 18668"/>
                <a:gd name="connsiteY10" fmla="*/ 35052 h 39909"/>
                <a:gd name="connsiteX11" fmla="*/ 13430 w 18668"/>
                <a:gd name="connsiteY11" fmla="*/ 28765 h 39909"/>
                <a:gd name="connsiteX12" fmla="*/ 12002 w 18668"/>
                <a:gd name="connsiteY12" fmla="*/ 24194 h 39909"/>
                <a:gd name="connsiteX13" fmla="*/ 7620 w 18668"/>
                <a:gd name="connsiteY13" fmla="*/ 22860 h 39909"/>
                <a:gd name="connsiteX14" fmla="*/ 4477 w 18668"/>
                <a:gd name="connsiteY14" fmla="*/ 22860 h 39909"/>
                <a:gd name="connsiteX15" fmla="*/ 4477 w 18668"/>
                <a:gd name="connsiteY15" fmla="*/ 39910 h 39909"/>
                <a:gd name="connsiteX16" fmla="*/ 0 w 18668"/>
                <a:gd name="connsiteY16" fmla="*/ 39910 h 39909"/>
                <a:gd name="connsiteX17" fmla="*/ 0 w 18668"/>
                <a:gd name="connsiteY17" fmla="*/ 0 h 39909"/>
                <a:gd name="connsiteX18" fmla="*/ 4477 w 18668"/>
                <a:gd name="connsiteY18" fmla="*/ 18955 h 39909"/>
                <a:gd name="connsiteX19" fmla="*/ 7811 w 18668"/>
                <a:gd name="connsiteY19" fmla="*/ 18955 h 39909"/>
                <a:gd name="connsiteX20" fmla="*/ 12097 w 18668"/>
                <a:gd name="connsiteY20" fmla="*/ 17716 h 39909"/>
                <a:gd name="connsiteX21" fmla="*/ 13526 w 18668"/>
                <a:gd name="connsiteY21" fmla="*/ 13430 h 39909"/>
                <a:gd name="connsiteX22" fmla="*/ 13526 w 18668"/>
                <a:gd name="connsiteY22" fmla="*/ 9620 h 39909"/>
                <a:gd name="connsiteX23" fmla="*/ 8858 w 18668"/>
                <a:gd name="connsiteY23" fmla="*/ 4096 h 39909"/>
                <a:gd name="connsiteX24" fmla="*/ 4477 w 18668"/>
                <a:gd name="connsiteY24" fmla="*/ 4096 h 39909"/>
                <a:gd name="connsiteX25" fmla="*/ 4477 w 18668"/>
                <a:gd name="connsiteY25" fmla="*/ 18955 h 3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68" h="39909">
                  <a:moveTo>
                    <a:pt x="0" y="0"/>
                  </a:moveTo>
                  <a:lnTo>
                    <a:pt x="8954" y="0"/>
                  </a:lnTo>
                  <a:cubicBezTo>
                    <a:pt x="12002" y="0"/>
                    <a:pt x="14288" y="762"/>
                    <a:pt x="15716" y="2286"/>
                  </a:cubicBezTo>
                  <a:cubicBezTo>
                    <a:pt x="17145" y="3810"/>
                    <a:pt x="17812" y="6096"/>
                    <a:pt x="17812" y="9144"/>
                  </a:cubicBezTo>
                  <a:lnTo>
                    <a:pt x="17812" y="12382"/>
                  </a:lnTo>
                  <a:cubicBezTo>
                    <a:pt x="17812" y="16764"/>
                    <a:pt x="16193" y="19526"/>
                    <a:pt x="12859" y="20574"/>
                  </a:cubicBezTo>
                  <a:cubicBezTo>
                    <a:pt x="16193" y="21527"/>
                    <a:pt x="17907" y="24384"/>
                    <a:pt x="17907" y="28956"/>
                  </a:cubicBezTo>
                  <a:lnTo>
                    <a:pt x="17907" y="35147"/>
                  </a:lnTo>
                  <a:cubicBezTo>
                    <a:pt x="17907" y="37338"/>
                    <a:pt x="18193" y="38957"/>
                    <a:pt x="18669" y="39910"/>
                  </a:cubicBezTo>
                  <a:lnTo>
                    <a:pt x="14192" y="39910"/>
                  </a:lnTo>
                  <a:cubicBezTo>
                    <a:pt x="13716" y="38767"/>
                    <a:pt x="13430" y="37147"/>
                    <a:pt x="13430" y="35052"/>
                  </a:cubicBezTo>
                  <a:lnTo>
                    <a:pt x="13430" y="28765"/>
                  </a:lnTo>
                  <a:cubicBezTo>
                    <a:pt x="13430" y="26575"/>
                    <a:pt x="12954" y="25051"/>
                    <a:pt x="12002" y="24194"/>
                  </a:cubicBezTo>
                  <a:cubicBezTo>
                    <a:pt x="11049" y="23336"/>
                    <a:pt x="9620" y="22860"/>
                    <a:pt x="7620" y="22860"/>
                  </a:cubicBezTo>
                  <a:lnTo>
                    <a:pt x="4477" y="22860"/>
                  </a:lnTo>
                  <a:lnTo>
                    <a:pt x="4477" y="39910"/>
                  </a:lnTo>
                  <a:lnTo>
                    <a:pt x="0" y="39910"/>
                  </a:lnTo>
                  <a:lnTo>
                    <a:pt x="0" y="0"/>
                  </a:lnTo>
                  <a:close/>
                  <a:moveTo>
                    <a:pt x="4477" y="18955"/>
                  </a:moveTo>
                  <a:lnTo>
                    <a:pt x="7811" y="18955"/>
                  </a:lnTo>
                  <a:cubicBezTo>
                    <a:pt x="9715" y="18955"/>
                    <a:pt x="11144" y="18574"/>
                    <a:pt x="12097" y="17716"/>
                  </a:cubicBezTo>
                  <a:cubicBezTo>
                    <a:pt x="13049" y="16859"/>
                    <a:pt x="13526" y="15526"/>
                    <a:pt x="13526" y="13430"/>
                  </a:cubicBezTo>
                  <a:lnTo>
                    <a:pt x="13526" y="9620"/>
                  </a:lnTo>
                  <a:cubicBezTo>
                    <a:pt x="13526" y="6001"/>
                    <a:pt x="12002" y="4096"/>
                    <a:pt x="8858" y="4096"/>
                  </a:cubicBezTo>
                  <a:lnTo>
                    <a:pt x="4477" y="4096"/>
                  </a:lnTo>
                  <a:lnTo>
                    <a:pt x="4477" y="1895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4" name="Forme libre : forme 1753">
              <a:extLst>
                <a:ext uri="{FF2B5EF4-FFF2-40B4-BE49-F238E27FC236}">
                  <a16:creationId xmlns:a16="http://schemas.microsoft.com/office/drawing/2014/main" id="{EC5BC739-AFA6-00FA-78C7-7C14D247FE28}"/>
                </a:ext>
              </a:extLst>
            </p:cNvPr>
            <p:cNvSpPr/>
            <p:nvPr/>
          </p:nvSpPr>
          <p:spPr>
            <a:xfrm>
              <a:off x="15231006" y="4610608"/>
              <a:ext cx="21744" cy="40773"/>
            </a:xfrm>
            <a:custGeom>
              <a:avLst/>
              <a:gdLst>
                <a:gd name="connsiteX0" fmla="*/ 8477 w 21335"/>
                <a:gd name="connsiteY0" fmla="*/ 40005 h 40005"/>
                <a:gd name="connsiteX1" fmla="*/ 8477 w 21335"/>
                <a:gd name="connsiteY1" fmla="*/ 25622 h 40005"/>
                <a:gd name="connsiteX2" fmla="*/ 0 w 21335"/>
                <a:gd name="connsiteY2" fmla="*/ 0 h 40005"/>
                <a:gd name="connsiteX3" fmla="*/ 4667 w 21335"/>
                <a:gd name="connsiteY3" fmla="*/ 0 h 40005"/>
                <a:gd name="connsiteX4" fmla="*/ 10858 w 21335"/>
                <a:gd name="connsiteY4" fmla="*/ 19621 h 40005"/>
                <a:gd name="connsiteX5" fmla="*/ 17145 w 21335"/>
                <a:gd name="connsiteY5" fmla="*/ 0 h 40005"/>
                <a:gd name="connsiteX6" fmla="*/ 21336 w 21335"/>
                <a:gd name="connsiteY6" fmla="*/ 0 h 40005"/>
                <a:gd name="connsiteX7" fmla="*/ 12859 w 21335"/>
                <a:gd name="connsiteY7" fmla="*/ 25622 h 40005"/>
                <a:gd name="connsiteX8" fmla="*/ 12859 w 21335"/>
                <a:gd name="connsiteY8" fmla="*/ 40005 h 40005"/>
                <a:gd name="connsiteX9" fmla="*/ 8477 w 21335"/>
                <a:gd name="connsiteY9" fmla="*/ 40005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35" h="40005">
                  <a:moveTo>
                    <a:pt x="8477" y="40005"/>
                  </a:moveTo>
                  <a:lnTo>
                    <a:pt x="8477" y="25622"/>
                  </a:lnTo>
                  <a:lnTo>
                    <a:pt x="0" y="0"/>
                  </a:lnTo>
                  <a:lnTo>
                    <a:pt x="4667" y="0"/>
                  </a:lnTo>
                  <a:lnTo>
                    <a:pt x="10858" y="19621"/>
                  </a:lnTo>
                  <a:lnTo>
                    <a:pt x="17145" y="0"/>
                  </a:lnTo>
                  <a:lnTo>
                    <a:pt x="21336" y="0"/>
                  </a:lnTo>
                  <a:lnTo>
                    <a:pt x="12859" y="25622"/>
                  </a:lnTo>
                  <a:lnTo>
                    <a:pt x="12859" y="40005"/>
                  </a:lnTo>
                  <a:lnTo>
                    <a:pt x="8477" y="40005"/>
                  </a:lnTo>
                  <a:close/>
                </a:path>
              </a:pathLst>
            </a:custGeom>
            <a:solidFill>
              <a:srgbClr val="F9B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5" name="Forme libre : forme 1754">
              <a:extLst>
                <a:ext uri="{FF2B5EF4-FFF2-40B4-BE49-F238E27FC236}">
                  <a16:creationId xmlns:a16="http://schemas.microsoft.com/office/drawing/2014/main" id="{C04C62C9-64B2-8794-5BDC-FB6C68C8B1C3}"/>
                </a:ext>
              </a:extLst>
            </p:cNvPr>
            <p:cNvSpPr/>
            <p:nvPr/>
          </p:nvSpPr>
          <p:spPr>
            <a:xfrm>
              <a:off x="15520104" y="1292492"/>
              <a:ext cx="29512" cy="54364"/>
            </a:xfrm>
            <a:custGeom>
              <a:avLst/>
              <a:gdLst>
                <a:gd name="connsiteX0" fmla="*/ 21146 w 28956"/>
                <a:gd name="connsiteY0" fmla="*/ 42577 h 53340"/>
                <a:gd name="connsiteX1" fmla="*/ 7620 w 28956"/>
                <a:gd name="connsiteY1" fmla="*/ 42577 h 53340"/>
                <a:gd name="connsiteX2" fmla="*/ 5524 w 28956"/>
                <a:gd name="connsiteY2" fmla="*/ 53340 h 53340"/>
                <a:gd name="connsiteX3" fmla="*/ 0 w 28956"/>
                <a:gd name="connsiteY3" fmla="*/ 53340 h 53340"/>
                <a:gd name="connsiteX4" fmla="*/ 10192 w 28956"/>
                <a:gd name="connsiteY4" fmla="*/ 0 h 53340"/>
                <a:gd name="connsiteX5" fmla="*/ 18764 w 28956"/>
                <a:gd name="connsiteY5" fmla="*/ 0 h 53340"/>
                <a:gd name="connsiteX6" fmla="*/ 28956 w 28956"/>
                <a:gd name="connsiteY6" fmla="*/ 53340 h 53340"/>
                <a:gd name="connsiteX7" fmla="*/ 23051 w 28956"/>
                <a:gd name="connsiteY7" fmla="*/ 53340 h 53340"/>
                <a:gd name="connsiteX8" fmla="*/ 21146 w 28956"/>
                <a:gd name="connsiteY8" fmla="*/ 42577 h 53340"/>
                <a:gd name="connsiteX9" fmla="*/ 14288 w 28956"/>
                <a:gd name="connsiteY9" fmla="*/ 6667 h 53340"/>
                <a:gd name="connsiteX10" fmla="*/ 8382 w 28956"/>
                <a:gd name="connsiteY10" fmla="*/ 37433 h 53340"/>
                <a:gd name="connsiteX11" fmla="*/ 20288 w 28956"/>
                <a:gd name="connsiteY11" fmla="*/ 37433 h 53340"/>
                <a:gd name="connsiteX12" fmla="*/ 14288 w 28956"/>
                <a:gd name="connsiteY12" fmla="*/ 6667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56" h="53340">
                  <a:moveTo>
                    <a:pt x="21146" y="42577"/>
                  </a:moveTo>
                  <a:lnTo>
                    <a:pt x="7620" y="42577"/>
                  </a:lnTo>
                  <a:lnTo>
                    <a:pt x="5524" y="53340"/>
                  </a:lnTo>
                  <a:lnTo>
                    <a:pt x="0" y="53340"/>
                  </a:lnTo>
                  <a:lnTo>
                    <a:pt x="10192" y="0"/>
                  </a:lnTo>
                  <a:lnTo>
                    <a:pt x="18764" y="0"/>
                  </a:lnTo>
                  <a:lnTo>
                    <a:pt x="28956" y="53340"/>
                  </a:lnTo>
                  <a:lnTo>
                    <a:pt x="23051" y="53340"/>
                  </a:lnTo>
                  <a:lnTo>
                    <a:pt x="21146" y="42577"/>
                  </a:lnTo>
                  <a:close/>
                  <a:moveTo>
                    <a:pt x="14288" y="6667"/>
                  </a:moveTo>
                  <a:lnTo>
                    <a:pt x="8382" y="37433"/>
                  </a:lnTo>
                  <a:lnTo>
                    <a:pt x="20288" y="37433"/>
                  </a:lnTo>
                  <a:lnTo>
                    <a:pt x="14288" y="6667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6" name="Forme libre : forme 1755">
              <a:extLst>
                <a:ext uri="{FF2B5EF4-FFF2-40B4-BE49-F238E27FC236}">
                  <a16:creationId xmlns:a16="http://schemas.microsoft.com/office/drawing/2014/main" id="{A2D139EC-926D-81E9-5C34-BCD3FDF517D4}"/>
                </a:ext>
              </a:extLst>
            </p:cNvPr>
            <p:cNvSpPr/>
            <p:nvPr/>
          </p:nvSpPr>
          <p:spPr>
            <a:xfrm>
              <a:off x="15555246" y="1292492"/>
              <a:ext cx="25629" cy="54364"/>
            </a:xfrm>
            <a:custGeom>
              <a:avLst/>
              <a:gdLst>
                <a:gd name="connsiteX0" fmla="*/ 5334 w 25146"/>
                <a:gd name="connsiteY0" fmla="*/ 10192 h 53340"/>
                <a:gd name="connsiteX1" fmla="*/ 5334 w 25146"/>
                <a:gd name="connsiteY1" fmla="*/ 53340 h 53340"/>
                <a:gd name="connsiteX2" fmla="*/ 0 w 25146"/>
                <a:gd name="connsiteY2" fmla="*/ 53340 h 53340"/>
                <a:gd name="connsiteX3" fmla="*/ 0 w 25146"/>
                <a:gd name="connsiteY3" fmla="*/ 0 h 53340"/>
                <a:gd name="connsiteX4" fmla="*/ 7525 w 25146"/>
                <a:gd name="connsiteY4" fmla="*/ 0 h 53340"/>
                <a:gd name="connsiteX5" fmla="*/ 19907 w 25146"/>
                <a:gd name="connsiteY5" fmla="*/ 38576 h 53340"/>
                <a:gd name="connsiteX6" fmla="*/ 19907 w 25146"/>
                <a:gd name="connsiteY6" fmla="*/ 0 h 53340"/>
                <a:gd name="connsiteX7" fmla="*/ 25146 w 25146"/>
                <a:gd name="connsiteY7" fmla="*/ 0 h 53340"/>
                <a:gd name="connsiteX8" fmla="*/ 25146 w 25146"/>
                <a:gd name="connsiteY8" fmla="*/ 53340 h 53340"/>
                <a:gd name="connsiteX9" fmla="*/ 18955 w 25146"/>
                <a:gd name="connsiteY9" fmla="*/ 53340 h 53340"/>
                <a:gd name="connsiteX10" fmla="*/ 5334 w 25146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7" name="Forme libre : forme 1756">
              <a:extLst>
                <a:ext uri="{FF2B5EF4-FFF2-40B4-BE49-F238E27FC236}">
                  <a16:creationId xmlns:a16="http://schemas.microsoft.com/office/drawing/2014/main" id="{CE631CB0-E6D5-E7F0-8C3B-A431736A42E2}"/>
                </a:ext>
              </a:extLst>
            </p:cNvPr>
            <p:cNvSpPr/>
            <p:nvPr/>
          </p:nvSpPr>
          <p:spPr>
            <a:xfrm>
              <a:off x="15587767" y="1292492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8" name="Forme libre : forme 1757">
              <a:extLst>
                <a:ext uri="{FF2B5EF4-FFF2-40B4-BE49-F238E27FC236}">
                  <a16:creationId xmlns:a16="http://schemas.microsoft.com/office/drawing/2014/main" id="{59A6325E-3031-8478-7C4D-E90E4F746059}"/>
                </a:ext>
              </a:extLst>
            </p:cNvPr>
            <p:cNvSpPr/>
            <p:nvPr/>
          </p:nvSpPr>
          <p:spPr>
            <a:xfrm>
              <a:off x="15620385" y="1292395"/>
              <a:ext cx="22327" cy="54363"/>
            </a:xfrm>
            <a:custGeom>
              <a:avLst/>
              <a:gdLst>
                <a:gd name="connsiteX0" fmla="*/ 5906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6 w 21907"/>
                <a:gd name="connsiteY3" fmla="*/ 28956 h 53339"/>
                <a:gd name="connsiteX4" fmla="*/ 5906 w 21907"/>
                <a:gd name="connsiteY4" fmla="*/ 47911 h 53339"/>
                <a:gd name="connsiteX5" fmla="*/ 21908 w 21907"/>
                <a:gd name="connsiteY5" fmla="*/ 47911 h 53339"/>
                <a:gd name="connsiteX6" fmla="*/ 21908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8 w 21907"/>
                <a:gd name="connsiteY9" fmla="*/ 0 h 53339"/>
                <a:gd name="connsiteX10" fmla="*/ 21908 w 21907"/>
                <a:gd name="connsiteY10" fmla="*/ 5429 h 53339"/>
                <a:gd name="connsiteX11" fmla="*/ 5906 w 21907"/>
                <a:gd name="connsiteY11" fmla="*/ 5429 h 53339"/>
                <a:gd name="connsiteX12" fmla="*/ 5906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6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6" y="28956"/>
                  </a:lnTo>
                  <a:lnTo>
                    <a:pt x="5906" y="47911"/>
                  </a:lnTo>
                  <a:lnTo>
                    <a:pt x="21908" y="47911"/>
                  </a:lnTo>
                  <a:lnTo>
                    <a:pt x="21908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8" y="0"/>
                  </a:lnTo>
                  <a:lnTo>
                    <a:pt x="21908" y="5429"/>
                  </a:lnTo>
                  <a:lnTo>
                    <a:pt x="5906" y="5429"/>
                  </a:lnTo>
                  <a:lnTo>
                    <a:pt x="5906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9" name="Forme libre : forme 1758">
              <a:extLst>
                <a:ext uri="{FF2B5EF4-FFF2-40B4-BE49-F238E27FC236}">
                  <a16:creationId xmlns:a16="http://schemas.microsoft.com/office/drawing/2014/main" id="{E1E06957-F882-F35A-E86A-8AFD4734C2BC}"/>
                </a:ext>
              </a:extLst>
            </p:cNvPr>
            <p:cNvSpPr/>
            <p:nvPr/>
          </p:nvSpPr>
          <p:spPr>
            <a:xfrm>
              <a:off x="15648635" y="1291910"/>
              <a:ext cx="24560" cy="55431"/>
            </a:xfrm>
            <a:custGeom>
              <a:avLst/>
              <a:gdLst>
                <a:gd name="connsiteX0" fmla="*/ 12002 w 24098"/>
                <a:gd name="connsiteY0" fmla="*/ 0 h 54387"/>
                <a:gd name="connsiteX1" fmla="*/ 21050 w 24098"/>
                <a:gd name="connsiteY1" fmla="*/ 3620 h 54387"/>
                <a:gd name="connsiteX2" fmla="*/ 24098 w 24098"/>
                <a:gd name="connsiteY2" fmla="*/ 13430 h 54387"/>
                <a:gd name="connsiteX3" fmla="*/ 24098 w 24098"/>
                <a:gd name="connsiteY3" fmla="*/ 18193 h 54387"/>
                <a:gd name="connsiteX4" fmla="*/ 18479 w 24098"/>
                <a:gd name="connsiteY4" fmla="*/ 18193 h 54387"/>
                <a:gd name="connsiteX5" fmla="*/ 18479 w 24098"/>
                <a:gd name="connsiteY5" fmla="*/ 13049 h 54387"/>
                <a:gd name="connsiteX6" fmla="*/ 12192 w 24098"/>
                <a:gd name="connsiteY6" fmla="*/ 5334 h 54387"/>
                <a:gd name="connsiteX7" fmla="*/ 5905 w 24098"/>
                <a:gd name="connsiteY7" fmla="*/ 13049 h 54387"/>
                <a:gd name="connsiteX8" fmla="*/ 5905 w 24098"/>
                <a:gd name="connsiteY8" fmla="*/ 41243 h 54387"/>
                <a:gd name="connsiteX9" fmla="*/ 12192 w 24098"/>
                <a:gd name="connsiteY9" fmla="*/ 48958 h 54387"/>
                <a:gd name="connsiteX10" fmla="*/ 18479 w 24098"/>
                <a:gd name="connsiteY10" fmla="*/ 41243 h 54387"/>
                <a:gd name="connsiteX11" fmla="*/ 18479 w 24098"/>
                <a:gd name="connsiteY11" fmla="*/ 34290 h 54387"/>
                <a:gd name="connsiteX12" fmla="*/ 24098 w 24098"/>
                <a:gd name="connsiteY12" fmla="*/ 34290 h 54387"/>
                <a:gd name="connsiteX13" fmla="*/ 24098 w 24098"/>
                <a:gd name="connsiteY13" fmla="*/ 40958 h 54387"/>
                <a:gd name="connsiteX14" fmla="*/ 21050 w 24098"/>
                <a:gd name="connsiteY14" fmla="*/ 50768 h 54387"/>
                <a:gd name="connsiteX15" fmla="*/ 12002 w 24098"/>
                <a:gd name="connsiteY15" fmla="*/ 54388 h 54387"/>
                <a:gd name="connsiteX16" fmla="*/ 3048 w 24098"/>
                <a:gd name="connsiteY16" fmla="*/ 50768 h 54387"/>
                <a:gd name="connsiteX17" fmla="*/ 0 w 24098"/>
                <a:gd name="connsiteY17" fmla="*/ 40958 h 54387"/>
                <a:gd name="connsiteX18" fmla="*/ 0 w 24098"/>
                <a:gd name="connsiteY18" fmla="*/ 13335 h 54387"/>
                <a:gd name="connsiteX19" fmla="*/ 3048 w 24098"/>
                <a:gd name="connsiteY19" fmla="*/ 3524 h 54387"/>
                <a:gd name="connsiteX20" fmla="*/ 12002 w 24098"/>
                <a:gd name="connsiteY20" fmla="*/ 0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098" h="54387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193"/>
                  </a:lnTo>
                  <a:lnTo>
                    <a:pt x="18479" y="18193"/>
                  </a:lnTo>
                  <a:lnTo>
                    <a:pt x="18479" y="13049"/>
                  </a:lnTo>
                  <a:cubicBezTo>
                    <a:pt x="18479" y="7906"/>
                    <a:pt x="16383" y="5334"/>
                    <a:pt x="12192" y="5334"/>
                  </a:cubicBezTo>
                  <a:cubicBezTo>
                    <a:pt x="8001" y="5334"/>
                    <a:pt x="5905" y="7906"/>
                    <a:pt x="5905" y="13049"/>
                  </a:cubicBezTo>
                  <a:lnTo>
                    <a:pt x="5905" y="41243"/>
                  </a:lnTo>
                  <a:cubicBezTo>
                    <a:pt x="5905" y="46387"/>
                    <a:pt x="8001" y="48958"/>
                    <a:pt x="12192" y="48958"/>
                  </a:cubicBezTo>
                  <a:cubicBezTo>
                    <a:pt x="16383" y="48958"/>
                    <a:pt x="18479" y="46387"/>
                    <a:pt x="18479" y="41243"/>
                  </a:cubicBezTo>
                  <a:lnTo>
                    <a:pt x="18479" y="34290"/>
                  </a:lnTo>
                  <a:lnTo>
                    <a:pt x="24098" y="34290"/>
                  </a:lnTo>
                  <a:lnTo>
                    <a:pt x="24098" y="40958"/>
                  </a:lnTo>
                  <a:cubicBezTo>
                    <a:pt x="24098" y="45149"/>
                    <a:pt x="23051" y="48387"/>
                    <a:pt x="21050" y="50768"/>
                  </a:cubicBezTo>
                  <a:cubicBezTo>
                    <a:pt x="19050" y="53150"/>
                    <a:pt x="16002" y="54388"/>
                    <a:pt x="12002" y="54388"/>
                  </a:cubicBezTo>
                  <a:cubicBezTo>
                    <a:pt x="8001" y="54388"/>
                    <a:pt x="5048" y="53150"/>
                    <a:pt x="3048" y="50768"/>
                  </a:cubicBezTo>
                  <a:cubicBezTo>
                    <a:pt x="1048" y="48387"/>
                    <a:pt x="0" y="45149"/>
                    <a:pt x="0" y="40958"/>
                  </a:cubicBezTo>
                  <a:lnTo>
                    <a:pt x="0" y="13335"/>
                  </a:lnTo>
                  <a:cubicBezTo>
                    <a:pt x="0" y="9144"/>
                    <a:pt x="1048" y="5905"/>
                    <a:pt x="3048" y="3524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0" name="Forme libre : forme 1759">
              <a:extLst>
                <a:ext uri="{FF2B5EF4-FFF2-40B4-BE49-F238E27FC236}">
                  <a16:creationId xmlns:a16="http://schemas.microsoft.com/office/drawing/2014/main" id="{70C2995E-1BF0-4A5F-4DD2-D38AD7B4C46C}"/>
                </a:ext>
              </a:extLst>
            </p:cNvPr>
            <p:cNvSpPr/>
            <p:nvPr/>
          </p:nvSpPr>
          <p:spPr>
            <a:xfrm>
              <a:off x="15676690" y="1292395"/>
              <a:ext cx="29026" cy="54363"/>
            </a:xfrm>
            <a:custGeom>
              <a:avLst/>
              <a:gdLst>
                <a:gd name="connsiteX0" fmla="*/ 11239 w 28479"/>
                <a:gd name="connsiteY0" fmla="*/ 53340 h 53339"/>
                <a:gd name="connsiteX1" fmla="*/ 11239 w 28479"/>
                <a:gd name="connsiteY1" fmla="*/ 34195 h 53339"/>
                <a:gd name="connsiteX2" fmla="*/ 0 w 28479"/>
                <a:gd name="connsiteY2" fmla="*/ 0 h 53339"/>
                <a:gd name="connsiteX3" fmla="*/ 6191 w 28479"/>
                <a:gd name="connsiteY3" fmla="*/ 0 h 53339"/>
                <a:gd name="connsiteX4" fmla="*/ 14478 w 28479"/>
                <a:gd name="connsiteY4" fmla="*/ 26194 h 53339"/>
                <a:gd name="connsiteX5" fmla="*/ 22860 w 28479"/>
                <a:gd name="connsiteY5" fmla="*/ 0 h 53339"/>
                <a:gd name="connsiteX6" fmla="*/ 28480 w 28479"/>
                <a:gd name="connsiteY6" fmla="*/ 0 h 53339"/>
                <a:gd name="connsiteX7" fmla="*/ 17145 w 28479"/>
                <a:gd name="connsiteY7" fmla="*/ 34195 h 53339"/>
                <a:gd name="connsiteX8" fmla="*/ 17145 w 28479"/>
                <a:gd name="connsiteY8" fmla="*/ 53340 h 53339"/>
                <a:gd name="connsiteX9" fmla="*/ 11239 w 28479"/>
                <a:gd name="connsiteY9" fmla="*/ 5334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79" h="53339">
                  <a:moveTo>
                    <a:pt x="11239" y="53340"/>
                  </a:moveTo>
                  <a:lnTo>
                    <a:pt x="11239" y="34195"/>
                  </a:lnTo>
                  <a:lnTo>
                    <a:pt x="0" y="0"/>
                  </a:lnTo>
                  <a:lnTo>
                    <a:pt x="6191" y="0"/>
                  </a:lnTo>
                  <a:lnTo>
                    <a:pt x="14478" y="26194"/>
                  </a:lnTo>
                  <a:lnTo>
                    <a:pt x="22860" y="0"/>
                  </a:lnTo>
                  <a:lnTo>
                    <a:pt x="28480" y="0"/>
                  </a:lnTo>
                  <a:lnTo>
                    <a:pt x="17145" y="34195"/>
                  </a:lnTo>
                  <a:lnTo>
                    <a:pt x="17145" y="53340"/>
                  </a:lnTo>
                  <a:lnTo>
                    <a:pt x="11239" y="5334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1" name="Forme libre : forme 1760">
              <a:extLst>
                <a:ext uri="{FF2B5EF4-FFF2-40B4-BE49-F238E27FC236}">
                  <a16:creationId xmlns:a16="http://schemas.microsoft.com/office/drawing/2014/main" id="{78E2BDDA-962F-EAEA-09D5-C9A07D04A8E3}"/>
                </a:ext>
              </a:extLst>
            </p:cNvPr>
            <p:cNvSpPr/>
            <p:nvPr/>
          </p:nvSpPr>
          <p:spPr>
            <a:xfrm>
              <a:off x="15524569" y="1369572"/>
              <a:ext cx="24560" cy="55529"/>
            </a:xfrm>
            <a:custGeom>
              <a:avLst/>
              <a:gdLst>
                <a:gd name="connsiteX0" fmla="*/ 12002 w 24098"/>
                <a:gd name="connsiteY0" fmla="*/ 0 h 54483"/>
                <a:gd name="connsiteX1" fmla="*/ 21050 w 24098"/>
                <a:gd name="connsiteY1" fmla="*/ 3620 h 54483"/>
                <a:gd name="connsiteX2" fmla="*/ 24098 w 24098"/>
                <a:gd name="connsiteY2" fmla="*/ 13430 h 54483"/>
                <a:gd name="connsiteX3" fmla="*/ 24098 w 24098"/>
                <a:gd name="connsiteY3" fmla="*/ 18002 h 54483"/>
                <a:gd name="connsiteX4" fmla="*/ 18479 w 24098"/>
                <a:gd name="connsiteY4" fmla="*/ 18002 h 54483"/>
                <a:gd name="connsiteX5" fmla="*/ 18479 w 24098"/>
                <a:gd name="connsiteY5" fmla="*/ 13145 h 54483"/>
                <a:gd name="connsiteX6" fmla="*/ 12192 w 24098"/>
                <a:gd name="connsiteY6" fmla="*/ 5429 h 54483"/>
                <a:gd name="connsiteX7" fmla="*/ 5905 w 24098"/>
                <a:gd name="connsiteY7" fmla="*/ 13145 h 54483"/>
                <a:gd name="connsiteX8" fmla="*/ 5905 w 24098"/>
                <a:gd name="connsiteY8" fmla="*/ 41338 h 54483"/>
                <a:gd name="connsiteX9" fmla="*/ 12192 w 24098"/>
                <a:gd name="connsiteY9" fmla="*/ 49054 h 54483"/>
                <a:gd name="connsiteX10" fmla="*/ 18479 w 24098"/>
                <a:gd name="connsiteY10" fmla="*/ 41338 h 54483"/>
                <a:gd name="connsiteX11" fmla="*/ 18479 w 24098"/>
                <a:gd name="connsiteY11" fmla="*/ 30671 h 54483"/>
                <a:gd name="connsiteX12" fmla="*/ 12954 w 24098"/>
                <a:gd name="connsiteY12" fmla="*/ 30671 h 54483"/>
                <a:gd name="connsiteX13" fmla="*/ 12954 w 24098"/>
                <a:gd name="connsiteY13" fmla="*/ 25337 h 54483"/>
                <a:gd name="connsiteX14" fmla="*/ 24098 w 24098"/>
                <a:gd name="connsiteY14" fmla="*/ 25337 h 54483"/>
                <a:gd name="connsiteX15" fmla="*/ 24098 w 24098"/>
                <a:gd name="connsiteY15" fmla="*/ 41053 h 54483"/>
                <a:gd name="connsiteX16" fmla="*/ 21050 w 24098"/>
                <a:gd name="connsiteY16" fmla="*/ 50863 h 54483"/>
                <a:gd name="connsiteX17" fmla="*/ 12002 w 24098"/>
                <a:gd name="connsiteY17" fmla="*/ 54483 h 54483"/>
                <a:gd name="connsiteX18" fmla="*/ 3048 w 24098"/>
                <a:gd name="connsiteY18" fmla="*/ 50863 h 54483"/>
                <a:gd name="connsiteX19" fmla="*/ 0 w 24098"/>
                <a:gd name="connsiteY19" fmla="*/ 41053 h 54483"/>
                <a:gd name="connsiteX20" fmla="*/ 0 w 24098"/>
                <a:gd name="connsiteY20" fmla="*/ 13430 h 54483"/>
                <a:gd name="connsiteX21" fmla="*/ 3048 w 24098"/>
                <a:gd name="connsiteY21" fmla="*/ 3620 h 54483"/>
                <a:gd name="connsiteX22" fmla="*/ 12002 w 24098"/>
                <a:gd name="connsiteY22" fmla="*/ 0 h 5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098" h="54483">
                  <a:moveTo>
                    <a:pt x="12002" y="0"/>
                  </a:moveTo>
                  <a:cubicBezTo>
                    <a:pt x="16002" y="0"/>
                    <a:pt x="19050" y="1238"/>
                    <a:pt x="21050" y="3620"/>
                  </a:cubicBezTo>
                  <a:cubicBezTo>
                    <a:pt x="23051" y="6001"/>
                    <a:pt x="24098" y="9239"/>
                    <a:pt x="24098" y="13430"/>
                  </a:cubicBezTo>
                  <a:lnTo>
                    <a:pt x="24098" y="18002"/>
                  </a:lnTo>
                  <a:lnTo>
                    <a:pt x="18479" y="18002"/>
                  </a:lnTo>
                  <a:lnTo>
                    <a:pt x="18479" y="13145"/>
                  </a:lnTo>
                  <a:cubicBezTo>
                    <a:pt x="18479" y="8001"/>
                    <a:pt x="16383" y="5429"/>
                    <a:pt x="12192" y="5429"/>
                  </a:cubicBezTo>
                  <a:cubicBezTo>
                    <a:pt x="8001" y="5429"/>
                    <a:pt x="5905" y="8001"/>
                    <a:pt x="5905" y="13145"/>
                  </a:cubicBezTo>
                  <a:lnTo>
                    <a:pt x="5905" y="41338"/>
                  </a:lnTo>
                  <a:cubicBezTo>
                    <a:pt x="5905" y="46482"/>
                    <a:pt x="8001" y="49054"/>
                    <a:pt x="12192" y="49054"/>
                  </a:cubicBezTo>
                  <a:cubicBezTo>
                    <a:pt x="16383" y="49054"/>
                    <a:pt x="18479" y="46482"/>
                    <a:pt x="18479" y="41338"/>
                  </a:cubicBezTo>
                  <a:lnTo>
                    <a:pt x="18479" y="30671"/>
                  </a:lnTo>
                  <a:lnTo>
                    <a:pt x="12954" y="30671"/>
                  </a:lnTo>
                  <a:lnTo>
                    <a:pt x="12954" y="25337"/>
                  </a:lnTo>
                  <a:lnTo>
                    <a:pt x="24098" y="25337"/>
                  </a:lnTo>
                  <a:lnTo>
                    <a:pt x="24098" y="41053"/>
                  </a:lnTo>
                  <a:cubicBezTo>
                    <a:pt x="24098" y="45244"/>
                    <a:pt x="23051" y="48482"/>
                    <a:pt x="21050" y="50863"/>
                  </a:cubicBezTo>
                  <a:cubicBezTo>
                    <a:pt x="19050" y="53245"/>
                    <a:pt x="16002" y="54483"/>
                    <a:pt x="12002" y="54483"/>
                  </a:cubicBezTo>
                  <a:cubicBezTo>
                    <a:pt x="8001" y="54483"/>
                    <a:pt x="5048" y="53245"/>
                    <a:pt x="3048" y="50863"/>
                  </a:cubicBezTo>
                  <a:cubicBezTo>
                    <a:pt x="1048" y="48482"/>
                    <a:pt x="0" y="45244"/>
                    <a:pt x="0" y="41053"/>
                  </a:cubicBezTo>
                  <a:lnTo>
                    <a:pt x="0" y="13430"/>
                  </a:lnTo>
                  <a:cubicBezTo>
                    <a:pt x="0" y="9239"/>
                    <a:pt x="1048" y="6001"/>
                    <a:pt x="3048" y="3620"/>
                  </a:cubicBezTo>
                  <a:cubicBezTo>
                    <a:pt x="5048" y="1143"/>
                    <a:pt x="8001" y="0"/>
                    <a:pt x="12002" y="0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2" name="Forme libre : forme 1761">
              <a:extLst>
                <a:ext uri="{FF2B5EF4-FFF2-40B4-BE49-F238E27FC236}">
                  <a16:creationId xmlns:a16="http://schemas.microsoft.com/office/drawing/2014/main" id="{717923B1-098E-3775-86EE-46407682F2FD}"/>
                </a:ext>
              </a:extLst>
            </p:cNvPr>
            <p:cNvSpPr/>
            <p:nvPr/>
          </p:nvSpPr>
          <p:spPr>
            <a:xfrm>
              <a:off x="15555634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3" name="Forme libre : forme 1762">
              <a:extLst>
                <a:ext uri="{FF2B5EF4-FFF2-40B4-BE49-F238E27FC236}">
                  <a16:creationId xmlns:a16="http://schemas.microsoft.com/office/drawing/2014/main" id="{CF157A84-221A-2FBB-8B10-1A76F806FFF0}"/>
                </a:ext>
              </a:extLst>
            </p:cNvPr>
            <p:cNvSpPr/>
            <p:nvPr/>
          </p:nvSpPr>
          <p:spPr>
            <a:xfrm>
              <a:off x="15584175" y="1370154"/>
              <a:ext cx="25628" cy="54364"/>
            </a:xfrm>
            <a:custGeom>
              <a:avLst/>
              <a:gdLst>
                <a:gd name="connsiteX0" fmla="*/ 5334 w 25145"/>
                <a:gd name="connsiteY0" fmla="*/ 10192 h 53340"/>
                <a:gd name="connsiteX1" fmla="*/ 5334 w 25145"/>
                <a:gd name="connsiteY1" fmla="*/ 53340 h 53340"/>
                <a:gd name="connsiteX2" fmla="*/ 0 w 25145"/>
                <a:gd name="connsiteY2" fmla="*/ 53340 h 53340"/>
                <a:gd name="connsiteX3" fmla="*/ 0 w 25145"/>
                <a:gd name="connsiteY3" fmla="*/ 0 h 53340"/>
                <a:gd name="connsiteX4" fmla="*/ 7525 w 25145"/>
                <a:gd name="connsiteY4" fmla="*/ 0 h 53340"/>
                <a:gd name="connsiteX5" fmla="*/ 19907 w 25145"/>
                <a:gd name="connsiteY5" fmla="*/ 38576 h 53340"/>
                <a:gd name="connsiteX6" fmla="*/ 19907 w 25145"/>
                <a:gd name="connsiteY6" fmla="*/ 0 h 53340"/>
                <a:gd name="connsiteX7" fmla="*/ 25146 w 25145"/>
                <a:gd name="connsiteY7" fmla="*/ 0 h 53340"/>
                <a:gd name="connsiteX8" fmla="*/ 25146 w 25145"/>
                <a:gd name="connsiteY8" fmla="*/ 53340 h 53340"/>
                <a:gd name="connsiteX9" fmla="*/ 18955 w 25145"/>
                <a:gd name="connsiteY9" fmla="*/ 53340 h 53340"/>
                <a:gd name="connsiteX10" fmla="*/ 5334 w 25145"/>
                <a:gd name="connsiteY10" fmla="*/ 10192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5" h="53340">
                  <a:moveTo>
                    <a:pt x="5334" y="10192"/>
                  </a:moveTo>
                  <a:lnTo>
                    <a:pt x="533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7525" y="0"/>
                  </a:lnTo>
                  <a:lnTo>
                    <a:pt x="19907" y="38576"/>
                  </a:lnTo>
                  <a:lnTo>
                    <a:pt x="19907" y="0"/>
                  </a:lnTo>
                  <a:lnTo>
                    <a:pt x="25146" y="0"/>
                  </a:lnTo>
                  <a:lnTo>
                    <a:pt x="25146" y="53340"/>
                  </a:lnTo>
                  <a:lnTo>
                    <a:pt x="18955" y="53340"/>
                  </a:lnTo>
                  <a:lnTo>
                    <a:pt x="5334" y="1019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4" name="Forme libre : forme 1763">
              <a:extLst>
                <a:ext uri="{FF2B5EF4-FFF2-40B4-BE49-F238E27FC236}">
                  <a16:creationId xmlns:a16="http://schemas.microsoft.com/office/drawing/2014/main" id="{6E194C1A-C2C9-D758-260F-82E60FBEA31A}"/>
                </a:ext>
              </a:extLst>
            </p:cNvPr>
            <p:cNvSpPr/>
            <p:nvPr/>
          </p:nvSpPr>
          <p:spPr>
            <a:xfrm>
              <a:off x="15616890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5" name="Forme libre : forme 1764">
              <a:extLst>
                <a:ext uri="{FF2B5EF4-FFF2-40B4-BE49-F238E27FC236}">
                  <a16:creationId xmlns:a16="http://schemas.microsoft.com/office/drawing/2014/main" id="{39400E39-7C1E-C04B-8B1B-494DE6428903}"/>
                </a:ext>
              </a:extLst>
            </p:cNvPr>
            <p:cNvSpPr/>
            <p:nvPr/>
          </p:nvSpPr>
          <p:spPr>
            <a:xfrm>
              <a:off x="15643975" y="1370058"/>
              <a:ext cx="29317" cy="54363"/>
            </a:xfrm>
            <a:custGeom>
              <a:avLst/>
              <a:gdLst>
                <a:gd name="connsiteX0" fmla="*/ 0 w 28765"/>
                <a:gd name="connsiteY0" fmla="*/ 0 h 53339"/>
                <a:gd name="connsiteX1" fmla="*/ 6001 w 28765"/>
                <a:gd name="connsiteY1" fmla="*/ 0 h 53339"/>
                <a:gd name="connsiteX2" fmla="*/ 14668 w 28765"/>
                <a:gd name="connsiteY2" fmla="*/ 46387 h 53339"/>
                <a:gd name="connsiteX3" fmla="*/ 23241 w 28765"/>
                <a:gd name="connsiteY3" fmla="*/ 0 h 53339"/>
                <a:gd name="connsiteX4" fmla="*/ 28765 w 28765"/>
                <a:gd name="connsiteY4" fmla="*/ 0 h 53339"/>
                <a:gd name="connsiteX5" fmla="*/ 18764 w 28765"/>
                <a:gd name="connsiteY5" fmla="*/ 53340 h 53339"/>
                <a:gd name="connsiteX6" fmla="*/ 10001 w 28765"/>
                <a:gd name="connsiteY6" fmla="*/ 53340 h 53339"/>
                <a:gd name="connsiteX7" fmla="*/ 0 w 28765"/>
                <a:gd name="connsiteY7" fmla="*/ 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" h="53339">
                  <a:moveTo>
                    <a:pt x="0" y="0"/>
                  </a:moveTo>
                  <a:lnTo>
                    <a:pt x="6001" y="0"/>
                  </a:lnTo>
                  <a:lnTo>
                    <a:pt x="14668" y="46387"/>
                  </a:lnTo>
                  <a:lnTo>
                    <a:pt x="23241" y="0"/>
                  </a:lnTo>
                  <a:lnTo>
                    <a:pt x="28765" y="0"/>
                  </a:lnTo>
                  <a:lnTo>
                    <a:pt x="18764" y="53340"/>
                  </a:lnTo>
                  <a:lnTo>
                    <a:pt x="10001" y="5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6" name="Forme libre : forme 1765">
              <a:extLst>
                <a:ext uri="{FF2B5EF4-FFF2-40B4-BE49-F238E27FC236}">
                  <a16:creationId xmlns:a16="http://schemas.microsoft.com/office/drawing/2014/main" id="{5A34FBDC-DA51-DDD2-4A25-7FCBBF5721E5}"/>
                </a:ext>
              </a:extLst>
            </p:cNvPr>
            <p:cNvSpPr/>
            <p:nvPr/>
          </p:nvSpPr>
          <p:spPr>
            <a:xfrm>
              <a:off x="15678827" y="1370058"/>
              <a:ext cx="22327" cy="54363"/>
            </a:xfrm>
            <a:custGeom>
              <a:avLst/>
              <a:gdLst>
                <a:gd name="connsiteX0" fmla="*/ 5905 w 21907"/>
                <a:gd name="connsiteY0" fmla="*/ 23622 h 53339"/>
                <a:gd name="connsiteX1" fmla="*/ 18955 w 21907"/>
                <a:gd name="connsiteY1" fmla="*/ 23622 h 53339"/>
                <a:gd name="connsiteX2" fmla="*/ 18955 w 21907"/>
                <a:gd name="connsiteY2" fmla="*/ 28956 h 53339"/>
                <a:gd name="connsiteX3" fmla="*/ 5905 w 21907"/>
                <a:gd name="connsiteY3" fmla="*/ 28956 h 53339"/>
                <a:gd name="connsiteX4" fmla="*/ 5905 w 21907"/>
                <a:gd name="connsiteY4" fmla="*/ 47911 h 53339"/>
                <a:gd name="connsiteX5" fmla="*/ 21907 w 21907"/>
                <a:gd name="connsiteY5" fmla="*/ 47911 h 53339"/>
                <a:gd name="connsiteX6" fmla="*/ 21907 w 21907"/>
                <a:gd name="connsiteY6" fmla="*/ 53340 h 53339"/>
                <a:gd name="connsiteX7" fmla="*/ 0 w 21907"/>
                <a:gd name="connsiteY7" fmla="*/ 53340 h 53339"/>
                <a:gd name="connsiteX8" fmla="*/ 0 w 21907"/>
                <a:gd name="connsiteY8" fmla="*/ 0 h 53339"/>
                <a:gd name="connsiteX9" fmla="*/ 21907 w 21907"/>
                <a:gd name="connsiteY9" fmla="*/ 0 h 53339"/>
                <a:gd name="connsiteX10" fmla="*/ 21907 w 21907"/>
                <a:gd name="connsiteY10" fmla="*/ 5429 h 53339"/>
                <a:gd name="connsiteX11" fmla="*/ 5905 w 21907"/>
                <a:gd name="connsiteY11" fmla="*/ 5429 h 53339"/>
                <a:gd name="connsiteX12" fmla="*/ 5905 w 21907"/>
                <a:gd name="connsiteY12" fmla="*/ 23622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07" h="53339">
                  <a:moveTo>
                    <a:pt x="5905" y="23622"/>
                  </a:moveTo>
                  <a:lnTo>
                    <a:pt x="18955" y="23622"/>
                  </a:lnTo>
                  <a:lnTo>
                    <a:pt x="18955" y="28956"/>
                  </a:lnTo>
                  <a:lnTo>
                    <a:pt x="5905" y="28956"/>
                  </a:lnTo>
                  <a:lnTo>
                    <a:pt x="5905" y="47911"/>
                  </a:lnTo>
                  <a:lnTo>
                    <a:pt x="21907" y="47911"/>
                  </a:lnTo>
                  <a:lnTo>
                    <a:pt x="21907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21907" y="0"/>
                  </a:lnTo>
                  <a:lnTo>
                    <a:pt x="21907" y="5429"/>
                  </a:lnTo>
                  <a:lnTo>
                    <a:pt x="5905" y="5429"/>
                  </a:lnTo>
                  <a:lnTo>
                    <a:pt x="5905" y="23622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7" name="Forme libre : forme 1766">
              <a:extLst>
                <a:ext uri="{FF2B5EF4-FFF2-40B4-BE49-F238E27FC236}">
                  <a16:creationId xmlns:a16="http://schemas.microsoft.com/office/drawing/2014/main" id="{35805B39-7047-2283-002B-9446F23A2264}"/>
                </a:ext>
              </a:extLst>
            </p:cNvPr>
            <p:cNvSpPr/>
            <p:nvPr/>
          </p:nvSpPr>
          <p:spPr>
            <a:xfrm>
              <a:off x="15544373" y="1448788"/>
              <a:ext cx="18444" cy="33977"/>
            </a:xfrm>
            <a:custGeom>
              <a:avLst/>
              <a:gdLst>
                <a:gd name="connsiteX0" fmla="*/ 13145 w 18097"/>
                <a:gd name="connsiteY0" fmla="*/ 26575 h 33337"/>
                <a:gd name="connsiteX1" fmla="*/ 4763 w 18097"/>
                <a:gd name="connsiteY1" fmla="*/ 26575 h 33337"/>
                <a:gd name="connsiteX2" fmla="*/ 3429 w 18097"/>
                <a:gd name="connsiteY2" fmla="*/ 33338 h 33337"/>
                <a:gd name="connsiteX3" fmla="*/ 0 w 18097"/>
                <a:gd name="connsiteY3" fmla="*/ 33338 h 33337"/>
                <a:gd name="connsiteX4" fmla="*/ 6382 w 18097"/>
                <a:gd name="connsiteY4" fmla="*/ 0 h 33337"/>
                <a:gd name="connsiteX5" fmla="*/ 11716 w 18097"/>
                <a:gd name="connsiteY5" fmla="*/ 0 h 33337"/>
                <a:gd name="connsiteX6" fmla="*/ 18097 w 18097"/>
                <a:gd name="connsiteY6" fmla="*/ 33338 h 33337"/>
                <a:gd name="connsiteX7" fmla="*/ 14383 w 18097"/>
                <a:gd name="connsiteY7" fmla="*/ 33338 h 33337"/>
                <a:gd name="connsiteX8" fmla="*/ 13145 w 18097"/>
                <a:gd name="connsiteY8" fmla="*/ 26575 h 33337"/>
                <a:gd name="connsiteX9" fmla="*/ 8858 w 18097"/>
                <a:gd name="connsiteY9" fmla="*/ 4096 h 33337"/>
                <a:gd name="connsiteX10" fmla="*/ 5239 w 18097"/>
                <a:gd name="connsiteY10" fmla="*/ 23336 h 33337"/>
                <a:gd name="connsiteX11" fmla="*/ 12668 w 18097"/>
                <a:gd name="connsiteY11" fmla="*/ 23336 h 33337"/>
                <a:gd name="connsiteX12" fmla="*/ 8858 w 18097"/>
                <a:gd name="connsiteY12" fmla="*/ 409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" h="33337">
                  <a:moveTo>
                    <a:pt x="13145" y="26575"/>
                  </a:moveTo>
                  <a:lnTo>
                    <a:pt x="4763" y="26575"/>
                  </a:lnTo>
                  <a:lnTo>
                    <a:pt x="3429" y="33338"/>
                  </a:lnTo>
                  <a:lnTo>
                    <a:pt x="0" y="33338"/>
                  </a:lnTo>
                  <a:lnTo>
                    <a:pt x="6382" y="0"/>
                  </a:lnTo>
                  <a:lnTo>
                    <a:pt x="11716" y="0"/>
                  </a:lnTo>
                  <a:lnTo>
                    <a:pt x="18097" y="33338"/>
                  </a:lnTo>
                  <a:lnTo>
                    <a:pt x="14383" y="33338"/>
                  </a:lnTo>
                  <a:lnTo>
                    <a:pt x="13145" y="26575"/>
                  </a:lnTo>
                  <a:close/>
                  <a:moveTo>
                    <a:pt x="8858" y="4096"/>
                  </a:moveTo>
                  <a:lnTo>
                    <a:pt x="5239" y="23336"/>
                  </a:lnTo>
                  <a:lnTo>
                    <a:pt x="12668" y="23336"/>
                  </a:lnTo>
                  <a:lnTo>
                    <a:pt x="8858" y="4096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8" name="Forme libre : forme 1767">
              <a:extLst>
                <a:ext uri="{FF2B5EF4-FFF2-40B4-BE49-F238E27FC236}">
                  <a16:creationId xmlns:a16="http://schemas.microsoft.com/office/drawing/2014/main" id="{A939C68F-D6DF-7B7C-A3FD-97102E0D3ED2}"/>
                </a:ext>
              </a:extLst>
            </p:cNvPr>
            <p:cNvSpPr/>
            <p:nvPr/>
          </p:nvSpPr>
          <p:spPr>
            <a:xfrm>
              <a:off x="15565440" y="1448788"/>
              <a:ext cx="17376" cy="33977"/>
            </a:xfrm>
            <a:custGeom>
              <a:avLst/>
              <a:gdLst>
                <a:gd name="connsiteX0" fmla="*/ 17050 w 17049"/>
                <a:gd name="connsiteY0" fmla="*/ 26575 h 33337"/>
                <a:gd name="connsiteX1" fmla="*/ 14383 w 17049"/>
                <a:gd name="connsiteY1" fmla="*/ 26575 h 33337"/>
                <a:gd name="connsiteX2" fmla="*/ 14383 w 17049"/>
                <a:gd name="connsiteY2" fmla="*/ 33338 h 33337"/>
                <a:gd name="connsiteX3" fmla="*/ 10763 w 17049"/>
                <a:gd name="connsiteY3" fmla="*/ 33338 h 33337"/>
                <a:gd name="connsiteX4" fmla="*/ 10763 w 17049"/>
                <a:gd name="connsiteY4" fmla="*/ 26575 h 33337"/>
                <a:gd name="connsiteX5" fmla="*/ 0 w 17049"/>
                <a:gd name="connsiteY5" fmla="*/ 26575 h 33337"/>
                <a:gd name="connsiteX6" fmla="*/ 0 w 17049"/>
                <a:gd name="connsiteY6" fmla="*/ 23241 h 33337"/>
                <a:gd name="connsiteX7" fmla="*/ 10287 w 17049"/>
                <a:gd name="connsiteY7" fmla="*/ 0 h 33337"/>
                <a:gd name="connsiteX8" fmla="*/ 14383 w 17049"/>
                <a:gd name="connsiteY8" fmla="*/ 0 h 33337"/>
                <a:gd name="connsiteX9" fmla="*/ 14383 w 17049"/>
                <a:gd name="connsiteY9" fmla="*/ 23241 h 33337"/>
                <a:gd name="connsiteX10" fmla="*/ 17050 w 17049"/>
                <a:gd name="connsiteY10" fmla="*/ 23241 h 33337"/>
                <a:gd name="connsiteX11" fmla="*/ 17050 w 17049"/>
                <a:gd name="connsiteY11" fmla="*/ 26575 h 33337"/>
                <a:gd name="connsiteX12" fmla="*/ 10858 w 17049"/>
                <a:gd name="connsiteY12" fmla="*/ 6858 h 33337"/>
                <a:gd name="connsiteX13" fmla="*/ 3524 w 17049"/>
                <a:gd name="connsiteY13" fmla="*/ 23146 h 33337"/>
                <a:gd name="connsiteX14" fmla="*/ 10858 w 17049"/>
                <a:gd name="connsiteY14" fmla="*/ 23146 h 33337"/>
                <a:gd name="connsiteX15" fmla="*/ 10858 w 17049"/>
                <a:gd name="connsiteY15" fmla="*/ 685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49" h="33337">
                  <a:moveTo>
                    <a:pt x="17050" y="26575"/>
                  </a:moveTo>
                  <a:lnTo>
                    <a:pt x="14383" y="26575"/>
                  </a:lnTo>
                  <a:lnTo>
                    <a:pt x="14383" y="33338"/>
                  </a:lnTo>
                  <a:lnTo>
                    <a:pt x="10763" y="33338"/>
                  </a:lnTo>
                  <a:lnTo>
                    <a:pt x="10763" y="26575"/>
                  </a:lnTo>
                  <a:lnTo>
                    <a:pt x="0" y="26575"/>
                  </a:lnTo>
                  <a:lnTo>
                    <a:pt x="0" y="23241"/>
                  </a:lnTo>
                  <a:lnTo>
                    <a:pt x="10287" y="0"/>
                  </a:lnTo>
                  <a:lnTo>
                    <a:pt x="14383" y="0"/>
                  </a:lnTo>
                  <a:lnTo>
                    <a:pt x="14383" y="23241"/>
                  </a:lnTo>
                  <a:lnTo>
                    <a:pt x="17050" y="23241"/>
                  </a:lnTo>
                  <a:lnTo>
                    <a:pt x="17050" y="26575"/>
                  </a:lnTo>
                  <a:close/>
                  <a:moveTo>
                    <a:pt x="10858" y="6858"/>
                  </a:moveTo>
                  <a:lnTo>
                    <a:pt x="3524" y="23146"/>
                  </a:lnTo>
                  <a:lnTo>
                    <a:pt x="10858" y="23146"/>
                  </a:lnTo>
                  <a:lnTo>
                    <a:pt x="10858" y="685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9" name="Forme libre : forme 1768">
              <a:extLst>
                <a:ext uri="{FF2B5EF4-FFF2-40B4-BE49-F238E27FC236}">
                  <a16:creationId xmlns:a16="http://schemas.microsoft.com/office/drawing/2014/main" id="{CBDA9687-F766-A8AE-5B41-CB92133A7FC3}"/>
                </a:ext>
              </a:extLst>
            </p:cNvPr>
            <p:cNvSpPr/>
            <p:nvPr/>
          </p:nvSpPr>
          <p:spPr>
            <a:xfrm>
              <a:off x="1558854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8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0" name="Forme libre : forme 1769">
              <a:extLst>
                <a:ext uri="{FF2B5EF4-FFF2-40B4-BE49-F238E27FC236}">
                  <a16:creationId xmlns:a16="http://schemas.microsoft.com/office/drawing/2014/main" id="{FCBAF0CA-5629-91B5-DBA6-07433E0EE914}"/>
                </a:ext>
              </a:extLst>
            </p:cNvPr>
            <p:cNvSpPr/>
            <p:nvPr/>
          </p:nvSpPr>
          <p:spPr>
            <a:xfrm>
              <a:off x="15611163" y="1448690"/>
              <a:ext cx="13979" cy="33977"/>
            </a:xfrm>
            <a:custGeom>
              <a:avLst/>
              <a:gdLst>
                <a:gd name="connsiteX0" fmla="*/ 3715 w 13716"/>
                <a:gd name="connsiteY0" fmla="*/ 14764 h 33337"/>
                <a:gd name="connsiteX1" fmla="*/ 11811 w 13716"/>
                <a:gd name="connsiteY1" fmla="*/ 14764 h 33337"/>
                <a:gd name="connsiteX2" fmla="*/ 11811 w 13716"/>
                <a:gd name="connsiteY2" fmla="*/ 18098 h 33337"/>
                <a:gd name="connsiteX3" fmla="*/ 3715 w 13716"/>
                <a:gd name="connsiteY3" fmla="*/ 18098 h 33337"/>
                <a:gd name="connsiteX4" fmla="*/ 3715 w 13716"/>
                <a:gd name="connsiteY4" fmla="*/ 30004 h 33337"/>
                <a:gd name="connsiteX5" fmla="*/ 13716 w 13716"/>
                <a:gd name="connsiteY5" fmla="*/ 30004 h 33337"/>
                <a:gd name="connsiteX6" fmla="*/ 13716 w 13716"/>
                <a:gd name="connsiteY6" fmla="*/ 33338 h 33337"/>
                <a:gd name="connsiteX7" fmla="*/ 0 w 13716"/>
                <a:gd name="connsiteY7" fmla="*/ 33338 h 33337"/>
                <a:gd name="connsiteX8" fmla="*/ 0 w 13716"/>
                <a:gd name="connsiteY8" fmla="*/ 0 h 33337"/>
                <a:gd name="connsiteX9" fmla="*/ 13716 w 13716"/>
                <a:gd name="connsiteY9" fmla="*/ 0 h 33337"/>
                <a:gd name="connsiteX10" fmla="*/ 13716 w 13716"/>
                <a:gd name="connsiteY10" fmla="*/ 3334 h 33337"/>
                <a:gd name="connsiteX11" fmla="*/ 3715 w 13716"/>
                <a:gd name="connsiteY11" fmla="*/ 3334 h 33337"/>
                <a:gd name="connsiteX12" fmla="*/ 3715 w 13716"/>
                <a:gd name="connsiteY12" fmla="*/ 14764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16" h="33337">
                  <a:moveTo>
                    <a:pt x="3715" y="14764"/>
                  </a:moveTo>
                  <a:lnTo>
                    <a:pt x="11811" y="14764"/>
                  </a:lnTo>
                  <a:lnTo>
                    <a:pt x="11811" y="18098"/>
                  </a:lnTo>
                  <a:lnTo>
                    <a:pt x="3715" y="18098"/>
                  </a:lnTo>
                  <a:lnTo>
                    <a:pt x="3715" y="30004"/>
                  </a:lnTo>
                  <a:lnTo>
                    <a:pt x="13716" y="30004"/>
                  </a:lnTo>
                  <a:lnTo>
                    <a:pt x="13716" y="33338"/>
                  </a:lnTo>
                  <a:lnTo>
                    <a:pt x="0" y="33338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3334"/>
                  </a:lnTo>
                  <a:lnTo>
                    <a:pt x="3715" y="3334"/>
                  </a:lnTo>
                  <a:lnTo>
                    <a:pt x="3715" y="1476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1" name="Forme libre : forme 1770">
              <a:extLst>
                <a:ext uri="{FF2B5EF4-FFF2-40B4-BE49-F238E27FC236}">
                  <a16:creationId xmlns:a16="http://schemas.microsoft.com/office/drawing/2014/main" id="{8DA012C3-585F-1684-0BBB-F572B3762754}"/>
                </a:ext>
              </a:extLst>
            </p:cNvPr>
            <p:cNvSpPr/>
            <p:nvPr/>
          </p:nvSpPr>
          <p:spPr>
            <a:xfrm>
              <a:off x="15628928" y="1448690"/>
              <a:ext cx="15338" cy="33977"/>
            </a:xfrm>
            <a:custGeom>
              <a:avLst/>
              <a:gdLst>
                <a:gd name="connsiteX0" fmla="*/ 2762 w 15049"/>
                <a:gd name="connsiteY0" fmla="*/ 33338 h 33337"/>
                <a:gd name="connsiteX1" fmla="*/ 11335 w 15049"/>
                <a:gd name="connsiteY1" fmla="*/ 3334 h 33337"/>
                <a:gd name="connsiteX2" fmla="*/ 0 w 15049"/>
                <a:gd name="connsiteY2" fmla="*/ 3334 h 33337"/>
                <a:gd name="connsiteX3" fmla="*/ 0 w 15049"/>
                <a:gd name="connsiteY3" fmla="*/ 0 h 33337"/>
                <a:gd name="connsiteX4" fmla="*/ 15050 w 15049"/>
                <a:gd name="connsiteY4" fmla="*/ 0 h 33337"/>
                <a:gd name="connsiteX5" fmla="*/ 15050 w 15049"/>
                <a:gd name="connsiteY5" fmla="*/ 3239 h 33337"/>
                <a:gd name="connsiteX6" fmla="*/ 6477 w 15049"/>
                <a:gd name="connsiteY6" fmla="*/ 33338 h 33337"/>
                <a:gd name="connsiteX7" fmla="*/ 2762 w 15049"/>
                <a:gd name="connsiteY7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" h="33337">
                  <a:moveTo>
                    <a:pt x="2762" y="33338"/>
                  </a:moveTo>
                  <a:lnTo>
                    <a:pt x="11335" y="3334"/>
                  </a:lnTo>
                  <a:lnTo>
                    <a:pt x="0" y="3334"/>
                  </a:lnTo>
                  <a:lnTo>
                    <a:pt x="0" y="0"/>
                  </a:lnTo>
                  <a:lnTo>
                    <a:pt x="15050" y="0"/>
                  </a:lnTo>
                  <a:lnTo>
                    <a:pt x="15050" y="3239"/>
                  </a:lnTo>
                  <a:lnTo>
                    <a:pt x="6477" y="33338"/>
                  </a:lnTo>
                  <a:lnTo>
                    <a:pt x="276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2" name="Forme libre : forme 1771">
              <a:extLst>
                <a:ext uri="{FF2B5EF4-FFF2-40B4-BE49-F238E27FC236}">
                  <a16:creationId xmlns:a16="http://schemas.microsoft.com/office/drawing/2014/main" id="{80D9F028-0ED7-D382-DE4F-117BCB15FAA8}"/>
                </a:ext>
              </a:extLst>
            </p:cNvPr>
            <p:cNvSpPr/>
            <p:nvPr/>
          </p:nvSpPr>
          <p:spPr>
            <a:xfrm>
              <a:off x="15650674" y="1448690"/>
              <a:ext cx="8445" cy="33977"/>
            </a:xfrm>
            <a:custGeom>
              <a:avLst/>
              <a:gdLst>
                <a:gd name="connsiteX0" fmla="*/ 4572 w 8286"/>
                <a:gd name="connsiteY0" fmla="*/ 33338 h 33337"/>
                <a:gd name="connsiteX1" fmla="*/ 4572 w 8286"/>
                <a:gd name="connsiteY1" fmla="*/ 6001 h 33337"/>
                <a:gd name="connsiteX2" fmla="*/ 0 w 8286"/>
                <a:gd name="connsiteY2" fmla="*/ 7429 h 33337"/>
                <a:gd name="connsiteX3" fmla="*/ 0 w 8286"/>
                <a:gd name="connsiteY3" fmla="*/ 4382 h 33337"/>
                <a:gd name="connsiteX4" fmla="*/ 3715 w 8286"/>
                <a:gd name="connsiteY4" fmla="*/ 3143 h 33337"/>
                <a:gd name="connsiteX5" fmla="*/ 5715 w 8286"/>
                <a:gd name="connsiteY5" fmla="*/ 0 h 33337"/>
                <a:gd name="connsiteX6" fmla="*/ 8287 w 8286"/>
                <a:gd name="connsiteY6" fmla="*/ 0 h 33337"/>
                <a:gd name="connsiteX7" fmla="*/ 8287 w 8286"/>
                <a:gd name="connsiteY7" fmla="*/ 33338 h 33337"/>
                <a:gd name="connsiteX8" fmla="*/ 4572 w 8286"/>
                <a:gd name="connsiteY8" fmla="*/ 33338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6" h="33337">
                  <a:moveTo>
                    <a:pt x="4572" y="33338"/>
                  </a:moveTo>
                  <a:lnTo>
                    <a:pt x="4572" y="6001"/>
                  </a:lnTo>
                  <a:cubicBezTo>
                    <a:pt x="3143" y="6858"/>
                    <a:pt x="1619" y="7334"/>
                    <a:pt x="0" y="7429"/>
                  </a:cubicBezTo>
                  <a:lnTo>
                    <a:pt x="0" y="4382"/>
                  </a:lnTo>
                  <a:cubicBezTo>
                    <a:pt x="1619" y="4286"/>
                    <a:pt x="2857" y="3905"/>
                    <a:pt x="3715" y="3143"/>
                  </a:cubicBezTo>
                  <a:cubicBezTo>
                    <a:pt x="4572" y="2381"/>
                    <a:pt x="5239" y="1333"/>
                    <a:pt x="5715" y="0"/>
                  </a:cubicBezTo>
                  <a:lnTo>
                    <a:pt x="8287" y="0"/>
                  </a:lnTo>
                  <a:lnTo>
                    <a:pt x="8287" y="33338"/>
                  </a:lnTo>
                  <a:lnTo>
                    <a:pt x="4572" y="3333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3" name="Forme libre : forme 1772">
              <a:extLst>
                <a:ext uri="{FF2B5EF4-FFF2-40B4-BE49-F238E27FC236}">
                  <a16:creationId xmlns:a16="http://schemas.microsoft.com/office/drawing/2014/main" id="{F7690C5A-F96A-1DF1-6938-859FA17BC49B}"/>
                </a:ext>
              </a:extLst>
            </p:cNvPr>
            <p:cNvSpPr/>
            <p:nvPr/>
          </p:nvSpPr>
          <p:spPr>
            <a:xfrm>
              <a:off x="15665236" y="1448399"/>
              <a:ext cx="15338" cy="34268"/>
            </a:xfrm>
            <a:custGeom>
              <a:avLst/>
              <a:gdLst>
                <a:gd name="connsiteX0" fmla="*/ 1905 w 15049"/>
                <a:gd name="connsiteY0" fmla="*/ 2286 h 33623"/>
                <a:gd name="connsiteX1" fmla="*/ 7525 w 15049"/>
                <a:gd name="connsiteY1" fmla="*/ 0 h 33623"/>
                <a:gd name="connsiteX2" fmla="*/ 13144 w 15049"/>
                <a:gd name="connsiteY2" fmla="*/ 2286 h 33623"/>
                <a:gd name="connsiteX3" fmla="*/ 15049 w 15049"/>
                <a:gd name="connsiteY3" fmla="*/ 8477 h 33623"/>
                <a:gd name="connsiteX4" fmla="*/ 13906 w 15049"/>
                <a:gd name="connsiteY4" fmla="*/ 13716 h 33623"/>
                <a:gd name="connsiteX5" fmla="*/ 11049 w 15049"/>
                <a:gd name="connsiteY5" fmla="*/ 18098 h 33623"/>
                <a:gd name="connsiteX6" fmla="*/ 7715 w 15049"/>
                <a:gd name="connsiteY6" fmla="*/ 21717 h 33623"/>
                <a:gd name="connsiteX7" fmla="*/ 4858 w 15049"/>
                <a:gd name="connsiteY7" fmla="*/ 25527 h 33623"/>
                <a:gd name="connsiteX8" fmla="*/ 3619 w 15049"/>
                <a:gd name="connsiteY8" fmla="*/ 29718 h 33623"/>
                <a:gd name="connsiteX9" fmla="*/ 3619 w 15049"/>
                <a:gd name="connsiteY9" fmla="*/ 30290 h 33623"/>
                <a:gd name="connsiteX10" fmla="*/ 14573 w 15049"/>
                <a:gd name="connsiteY10" fmla="*/ 30290 h 33623"/>
                <a:gd name="connsiteX11" fmla="*/ 14573 w 15049"/>
                <a:gd name="connsiteY11" fmla="*/ 33623 h 33623"/>
                <a:gd name="connsiteX12" fmla="*/ 0 w 15049"/>
                <a:gd name="connsiteY12" fmla="*/ 33623 h 33623"/>
                <a:gd name="connsiteX13" fmla="*/ 0 w 15049"/>
                <a:gd name="connsiteY13" fmla="*/ 30766 h 33623"/>
                <a:gd name="connsiteX14" fmla="*/ 1143 w 15049"/>
                <a:gd name="connsiteY14" fmla="*/ 25241 h 33623"/>
                <a:gd name="connsiteX15" fmla="*/ 4000 w 15049"/>
                <a:gd name="connsiteY15" fmla="*/ 20860 h 33623"/>
                <a:gd name="connsiteX16" fmla="*/ 7334 w 15049"/>
                <a:gd name="connsiteY16" fmla="*/ 17240 h 33623"/>
                <a:gd name="connsiteX17" fmla="*/ 10192 w 15049"/>
                <a:gd name="connsiteY17" fmla="*/ 13240 h 33623"/>
                <a:gd name="connsiteX18" fmla="*/ 11335 w 15049"/>
                <a:gd name="connsiteY18" fmla="*/ 8382 h 33623"/>
                <a:gd name="connsiteX19" fmla="*/ 7429 w 15049"/>
                <a:gd name="connsiteY19" fmla="*/ 3143 h 33623"/>
                <a:gd name="connsiteX20" fmla="*/ 3524 w 15049"/>
                <a:gd name="connsiteY20" fmla="*/ 8096 h 33623"/>
                <a:gd name="connsiteX21" fmla="*/ 3524 w 15049"/>
                <a:gd name="connsiteY21" fmla="*/ 11049 h 33623"/>
                <a:gd name="connsiteX22" fmla="*/ 95 w 15049"/>
                <a:gd name="connsiteY22" fmla="*/ 11049 h 33623"/>
                <a:gd name="connsiteX23" fmla="*/ 95 w 15049"/>
                <a:gd name="connsiteY23" fmla="*/ 8287 h 33623"/>
                <a:gd name="connsiteX24" fmla="*/ 1905 w 15049"/>
                <a:gd name="connsiteY24" fmla="*/ 2286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49" h="33623">
                  <a:moveTo>
                    <a:pt x="1905" y="2286"/>
                  </a:moveTo>
                  <a:cubicBezTo>
                    <a:pt x="3143" y="762"/>
                    <a:pt x="5048" y="0"/>
                    <a:pt x="7525" y="0"/>
                  </a:cubicBezTo>
                  <a:cubicBezTo>
                    <a:pt x="10001" y="0"/>
                    <a:pt x="11906" y="762"/>
                    <a:pt x="13144" y="2286"/>
                  </a:cubicBezTo>
                  <a:cubicBezTo>
                    <a:pt x="14383" y="3810"/>
                    <a:pt x="15049" y="5810"/>
                    <a:pt x="15049" y="8477"/>
                  </a:cubicBezTo>
                  <a:cubicBezTo>
                    <a:pt x="15049" y="10287"/>
                    <a:pt x="14668" y="12097"/>
                    <a:pt x="13906" y="13716"/>
                  </a:cubicBezTo>
                  <a:cubicBezTo>
                    <a:pt x="13144" y="15431"/>
                    <a:pt x="12192" y="16859"/>
                    <a:pt x="11049" y="18098"/>
                  </a:cubicBezTo>
                  <a:cubicBezTo>
                    <a:pt x="9906" y="19336"/>
                    <a:pt x="8858" y="20574"/>
                    <a:pt x="7715" y="21717"/>
                  </a:cubicBezTo>
                  <a:cubicBezTo>
                    <a:pt x="6667" y="22955"/>
                    <a:pt x="5715" y="24194"/>
                    <a:pt x="4858" y="25527"/>
                  </a:cubicBezTo>
                  <a:cubicBezTo>
                    <a:pt x="4096" y="26861"/>
                    <a:pt x="3619" y="28289"/>
                    <a:pt x="3619" y="29718"/>
                  </a:cubicBezTo>
                  <a:lnTo>
                    <a:pt x="3619" y="30290"/>
                  </a:lnTo>
                  <a:lnTo>
                    <a:pt x="14573" y="30290"/>
                  </a:lnTo>
                  <a:lnTo>
                    <a:pt x="14573" y="33623"/>
                  </a:lnTo>
                  <a:lnTo>
                    <a:pt x="0" y="33623"/>
                  </a:lnTo>
                  <a:lnTo>
                    <a:pt x="0" y="30766"/>
                  </a:lnTo>
                  <a:cubicBezTo>
                    <a:pt x="0" y="28766"/>
                    <a:pt x="381" y="26956"/>
                    <a:pt x="1143" y="25241"/>
                  </a:cubicBezTo>
                  <a:cubicBezTo>
                    <a:pt x="1905" y="23527"/>
                    <a:pt x="2857" y="22098"/>
                    <a:pt x="4000" y="20860"/>
                  </a:cubicBezTo>
                  <a:cubicBezTo>
                    <a:pt x="5048" y="19621"/>
                    <a:pt x="6191" y="18479"/>
                    <a:pt x="7334" y="17240"/>
                  </a:cubicBezTo>
                  <a:cubicBezTo>
                    <a:pt x="8477" y="16002"/>
                    <a:pt x="9430" y="14764"/>
                    <a:pt x="10192" y="13240"/>
                  </a:cubicBezTo>
                  <a:cubicBezTo>
                    <a:pt x="10954" y="11716"/>
                    <a:pt x="11335" y="10096"/>
                    <a:pt x="11335" y="8382"/>
                  </a:cubicBezTo>
                  <a:cubicBezTo>
                    <a:pt x="11335" y="4858"/>
                    <a:pt x="10001" y="3143"/>
                    <a:pt x="7429" y="3143"/>
                  </a:cubicBezTo>
                  <a:cubicBezTo>
                    <a:pt x="4858" y="3143"/>
                    <a:pt x="3524" y="4763"/>
                    <a:pt x="3524" y="8096"/>
                  </a:cubicBezTo>
                  <a:lnTo>
                    <a:pt x="3524" y="11049"/>
                  </a:lnTo>
                  <a:lnTo>
                    <a:pt x="95" y="11049"/>
                  </a:lnTo>
                  <a:lnTo>
                    <a:pt x="95" y="8287"/>
                  </a:lnTo>
                  <a:cubicBezTo>
                    <a:pt x="0" y="5810"/>
                    <a:pt x="667" y="3810"/>
                    <a:pt x="1905" y="228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4" name="Forme libre : forme 1773">
              <a:extLst>
                <a:ext uri="{FF2B5EF4-FFF2-40B4-BE49-F238E27FC236}">
                  <a16:creationId xmlns:a16="http://schemas.microsoft.com/office/drawing/2014/main" id="{F7688490-A98B-42F9-C663-8D8876CB5196}"/>
                </a:ext>
              </a:extLst>
            </p:cNvPr>
            <p:cNvSpPr/>
            <p:nvPr/>
          </p:nvSpPr>
          <p:spPr>
            <a:xfrm>
              <a:off x="15367982" y="4958050"/>
              <a:ext cx="29317" cy="61158"/>
            </a:xfrm>
            <a:custGeom>
              <a:avLst/>
              <a:gdLst>
                <a:gd name="connsiteX0" fmla="*/ 17621 w 28765"/>
                <a:gd name="connsiteY0" fmla="*/ 60008 h 60007"/>
                <a:gd name="connsiteX1" fmla="*/ 11049 w 28765"/>
                <a:gd name="connsiteY1" fmla="*/ 60008 h 60007"/>
                <a:gd name="connsiteX2" fmla="*/ 11049 w 28765"/>
                <a:gd name="connsiteY2" fmla="*/ 6096 h 60007"/>
                <a:gd name="connsiteX3" fmla="*/ 0 w 28765"/>
                <a:gd name="connsiteY3" fmla="*/ 6096 h 60007"/>
                <a:gd name="connsiteX4" fmla="*/ 0 w 28765"/>
                <a:gd name="connsiteY4" fmla="*/ 0 h 60007"/>
                <a:gd name="connsiteX5" fmla="*/ 28766 w 28765"/>
                <a:gd name="connsiteY5" fmla="*/ 0 h 60007"/>
                <a:gd name="connsiteX6" fmla="*/ 28766 w 28765"/>
                <a:gd name="connsiteY6" fmla="*/ 6096 h 60007"/>
                <a:gd name="connsiteX7" fmla="*/ 17717 w 28765"/>
                <a:gd name="connsiteY7" fmla="*/ 6096 h 60007"/>
                <a:gd name="connsiteX8" fmla="*/ 17717 w 28765"/>
                <a:gd name="connsiteY8" fmla="*/ 60008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65" h="60007">
                  <a:moveTo>
                    <a:pt x="17621" y="60008"/>
                  </a:moveTo>
                  <a:lnTo>
                    <a:pt x="11049" y="60008"/>
                  </a:lnTo>
                  <a:lnTo>
                    <a:pt x="11049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28766" y="0"/>
                  </a:lnTo>
                  <a:lnTo>
                    <a:pt x="28766" y="6096"/>
                  </a:lnTo>
                  <a:lnTo>
                    <a:pt x="17717" y="6096"/>
                  </a:lnTo>
                  <a:lnTo>
                    <a:pt x="17717" y="600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5" name="Forme libre : forme 1774">
              <a:extLst>
                <a:ext uri="{FF2B5EF4-FFF2-40B4-BE49-F238E27FC236}">
                  <a16:creationId xmlns:a16="http://schemas.microsoft.com/office/drawing/2014/main" id="{A0C328D9-E294-B2E8-1E8F-298CDD28E2E4}"/>
                </a:ext>
              </a:extLst>
            </p:cNvPr>
            <p:cNvSpPr/>
            <p:nvPr/>
          </p:nvSpPr>
          <p:spPr>
            <a:xfrm>
              <a:off x="15402736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5 w 28098"/>
                <a:gd name="connsiteY3" fmla="*/ 13716 h 60007"/>
                <a:gd name="connsiteX4" fmla="*/ 26765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7 w 28098"/>
                <a:gd name="connsiteY14" fmla="*/ 34385 h 60007"/>
                <a:gd name="connsiteX15" fmla="*/ 6667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7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7 w 28098"/>
                <a:gd name="connsiteY24" fmla="*/ 6191 h 60007"/>
                <a:gd name="connsiteX25" fmla="*/ 6667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7" y="5715"/>
                    <a:pt x="26765" y="9144"/>
                    <a:pt x="26765" y="13716"/>
                  </a:cubicBezTo>
                  <a:lnTo>
                    <a:pt x="26765" y="18574"/>
                  </a:lnTo>
                  <a:cubicBezTo>
                    <a:pt x="26765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1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3" y="35052"/>
                    <a:pt x="14383" y="34385"/>
                    <a:pt x="11430" y="34385"/>
                  </a:cubicBezTo>
                  <a:lnTo>
                    <a:pt x="6667" y="34385"/>
                  </a:lnTo>
                  <a:lnTo>
                    <a:pt x="6667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7" y="28289"/>
                  </a:moveTo>
                  <a:lnTo>
                    <a:pt x="11621" y="28289"/>
                  </a:lnTo>
                  <a:cubicBezTo>
                    <a:pt x="14478" y="28289"/>
                    <a:pt x="16573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7" y="6191"/>
                  </a:lnTo>
                  <a:lnTo>
                    <a:pt x="6667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6" name="Forme libre : forme 1775">
              <a:extLst>
                <a:ext uri="{FF2B5EF4-FFF2-40B4-BE49-F238E27FC236}">
                  <a16:creationId xmlns:a16="http://schemas.microsoft.com/office/drawing/2014/main" id="{5CE7D0A5-3A1D-F11A-0BE1-A47D775A89A6}"/>
                </a:ext>
              </a:extLst>
            </p:cNvPr>
            <p:cNvSpPr/>
            <p:nvPr/>
          </p:nvSpPr>
          <p:spPr>
            <a:xfrm>
              <a:off x="15438072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7" name="Forme libre : forme 1776">
              <a:extLst>
                <a:ext uri="{FF2B5EF4-FFF2-40B4-BE49-F238E27FC236}">
                  <a16:creationId xmlns:a16="http://schemas.microsoft.com/office/drawing/2014/main" id="{F3D56EC7-0B7C-DEE2-A563-913FCE015087}"/>
                </a:ext>
              </a:extLst>
            </p:cNvPr>
            <p:cNvSpPr/>
            <p:nvPr/>
          </p:nvSpPr>
          <p:spPr>
            <a:xfrm>
              <a:off x="15469331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8" name="Forme libre : forme 1777">
              <a:extLst>
                <a:ext uri="{FF2B5EF4-FFF2-40B4-BE49-F238E27FC236}">
                  <a16:creationId xmlns:a16="http://schemas.microsoft.com/office/drawing/2014/main" id="{B993710A-D76F-78AE-C487-A499A9F54DD0}"/>
                </a:ext>
              </a:extLst>
            </p:cNvPr>
            <p:cNvSpPr/>
            <p:nvPr/>
          </p:nvSpPr>
          <p:spPr>
            <a:xfrm>
              <a:off x="15502726" y="4957467"/>
              <a:ext cx="27569" cy="62420"/>
            </a:xfrm>
            <a:custGeom>
              <a:avLst/>
              <a:gdLst>
                <a:gd name="connsiteX0" fmla="*/ 3620 w 27050"/>
                <a:gd name="connsiteY0" fmla="*/ 3905 h 61245"/>
                <a:gd name="connsiteX1" fmla="*/ 13526 w 27050"/>
                <a:gd name="connsiteY1" fmla="*/ 0 h 61245"/>
                <a:gd name="connsiteX2" fmla="*/ 23527 w 27050"/>
                <a:gd name="connsiteY2" fmla="*/ 4000 h 61245"/>
                <a:gd name="connsiteX3" fmla="*/ 26956 w 27050"/>
                <a:gd name="connsiteY3" fmla="*/ 15049 h 61245"/>
                <a:gd name="connsiteX4" fmla="*/ 26956 w 27050"/>
                <a:gd name="connsiteY4" fmla="*/ 16668 h 61245"/>
                <a:gd name="connsiteX5" fmla="*/ 20574 w 27050"/>
                <a:gd name="connsiteY5" fmla="*/ 16668 h 61245"/>
                <a:gd name="connsiteX6" fmla="*/ 20574 w 27050"/>
                <a:gd name="connsiteY6" fmla="*/ 14669 h 61245"/>
                <a:gd name="connsiteX7" fmla="*/ 13716 w 27050"/>
                <a:gd name="connsiteY7" fmla="*/ 6096 h 61245"/>
                <a:gd name="connsiteX8" fmla="*/ 6858 w 27050"/>
                <a:gd name="connsiteY8" fmla="*/ 14573 h 61245"/>
                <a:gd name="connsiteX9" fmla="*/ 8382 w 27050"/>
                <a:gd name="connsiteY9" fmla="*/ 20479 h 61245"/>
                <a:gd name="connsiteX10" fmla="*/ 12097 w 27050"/>
                <a:gd name="connsiteY10" fmla="*/ 25051 h 61245"/>
                <a:gd name="connsiteX11" fmla="*/ 16954 w 27050"/>
                <a:gd name="connsiteY11" fmla="*/ 29146 h 61245"/>
                <a:gd name="connsiteX12" fmla="*/ 21812 w 27050"/>
                <a:gd name="connsiteY12" fmla="*/ 33528 h 61245"/>
                <a:gd name="connsiteX13" fmla="*/ 25527 w 27050"/>
                <a:gd name="connsiteY13" fmla="*/ 38957 h 61245"/>
                <a:gd name="connsiteX14" fmla="*/ 27051 w 27050"/>
                <a:gd name="connsiteY14" fmla="*/ 46196 h 61245"/>
                <a:gd name="connsiteX15" fmla="*/ 23622 w 27050"/>
                <a:gd name="connsiteY15" fmla="*/ 57245 h 61245"/>
                <a:gd name="connsiteX16" fmla="*/ 13526 w 27050"/>
                <a:gd name="connsiteY16" fmla="*/ 61245 h 61245"/>
                <a:gd name="connsiteX17" fmla="*/ 3429 w 27050"/>
                <a:gd name="connsiteY17" fmla="*/ 57245 h 61245"/>
                <a:gd name="connsiteX18" fmla="*/ 0 w 27050"/>
                <a:gd name="connsiteY18" fmla="*/ 46196 h 61245"/>
                <a:gd name="connsiteX19" fmla="*/ 0 w 27050"/>
                <a:gd name="connsiteY19" fmla="*/ 42767 h 61245"/>
                <a:gd name="connsiteX20" fmla="*/ 6287 w 27050"/>
                <a:gd name="connsiteY20" fmla="*/ 42767 h 61245"/>
                <a:gd name="connsiteX21" fmla="*/ 6287 w 27050"/>
                <a:gd name="connsiteY21" fmla="*/ 46577 h 61245"/>
                <a:gd name="connsiteX22" fmla="*/ 13335 w 27050"/>
                <a:gd name="connsiteY22" fmla="*/ 55150 h 61245"/>
                <a:gd name="connsiteX23" fmla="*/ 20384 w 27050"/>
                <a:gd name="connsiteY23" fmla="*/ 46577 h 61245"/>
                <a:gd name="connsiteX24" fmla="*/ 19241 w 27050"/>
                <a:gd name="connsiteY24" fmla="*/ 41529 h 61245"/>
                <a:gd name="connsiteX25" fmla="*/ 16383 w 27050"/>
                <a:gd name="connsiteY25" fmla="*/ 37433 h 61245"/>
                <a:gd name="connsiteX26" fmla="*/ 12478 w 27050"/>
                <a:gd name="connsiteY26" fmla="*/ 33909 h 61245"/>
                <a:gd name="connsiteX27" fmla="*/ 8192 w 27050"/>
                <a:gd name="connsiteY27" fmla="*/ 30289 h 61245"/>
                <a:gd name="connsiteX28" fmla="*/ 4286 w 27050"/>
                <a:gd name="connsiteY28" fmla="*/ 26384 h 61245"/>
                <a:gd name="connsiteX29" fmla="*/ 1429 w 27050"/>
                <a:gd name="connsiteY29" fmla="*/ 21431 h 61245"/>
                <a:gd name="connsiteX30" fmla="*/ 286 w 27050"/>
                <a:gd name="connsiteY30" fmla="*/ 15049 h 61245"/>
                <a:gd name="connsiteX31" fmla="*/ 3620 w 27050"/>
                <a:gd name="connsiteY31" fmla="*/ 3905 h 6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050" h="61245">
                  <a:moveTo>
                    <a:pt x="3620" y="3905"/>
                  </a:moveTo>
                  <a:cubicBezTo>
                    <a:pt x="5810" y="1238"/>
                    <a:pt x="9144" y="0"/>
                    <a:pt x="13526" y="0"/>
                  </a:cubicBezTo>
                  <a:cubicBezTo>
                    <a:pt x="17907" y="0"/>
                    <a:pt x="21241" y="1333"/>
                    <a:pt x="23527" y="4000"/>
                  </a:cubicBezTo>
                  <a:cubicBezTo>
                    <a:pt x="25813" y="6667"/>
                    <a:pt x="26956" y="10287"/>
                    <a:pt x="26956" y="15049"/>
                  </a:cubicBezTo>
                  <a:lnTo>
                    <a:pt x="26956" y="16668"/>
                  </a:lnTo>
                  <a:lnTo>
                    <a:pt x="20574" y="16668"/>
                  </a:lnTo>
                  <a:lnTo>
                    <a:pt x="20574" y="14669"/>
                  </a:lnTo>
                  <a:cubicBezTo>
                    <a:pt x="20574" y="8953"/>
                    <a:pt x="18288" y="6096"/>
                    <a:pt x="13716" y="6096"/>
                  </a:cubicBezTo>
                  <a:cubicBezTo>
                    <a:pt x="9144" y="6096"/>
                    <a:pt x="6858" y="8953"/>
                    <a:pt x="6858" y="14573"/>
                  </a:cubicBezTo>
                  <a:cubicBezTo>
                    <a:pt x="6858" y="16668"/>
                    <a:pt x="7334" y="18669"/>
                    <a:pt x="8382" y="20479"/>
                  </a:cubicBezTo>
                  <a:cubicBezTo>
                    <a:pt x="9335" y="22288"/>
                    <a:pt x="10668" y="23812"/>
                    <a:pt x="12097" y="25051"/>
                  </a:cubicBezTo>
                  <a:cubicBezTo>
                    <a:pt x="13621" y="26289"/>
                    <a:pt x="15240" y="27622"/>
                    <a:pt x="16954" y="29146"/>
                  </a:cubicBezTo>
                  <a:cubicBezTo>
                    <a:pt x="18669" y="30671"/>
                    <a:pt x="20288" y="32099"/>
                    <a:pt x="21812" y="33528"/>
                  </a:cubicBezTo>
                  <a:cubicBezTo>
                    <a:pt x="23336" y="34957"/>
                    <a:pt x="24575" y="36767"/>
                    <a:pt x="25527" y="38957"/>
                  </a:cubicBezTo>
                  <a:cubicBezTo>
                    <a:pt x="26479" y="41148"/>
                    <a:pt x="27051" y="43624"/>
                    <a:pt x="27051" y="46196"/>
                  </a:cubicBezTo>
                  <a:cubicBezTo>
                    <a:pt x="27051" y="50863"/>
                    <a:pt x="25908" y="54578"/>
                    <a:pt x="23622" y="57245"/>
                  </a:cubicBezTo>
                  <a:cubicBezTo>
                    <a:pt x="21336" y="59912"/>
                    <a:pt x="18002" y="61245"/>
                    <a:pt x="13526" y="61245"/>
                  </a:cubicBezTo>
                  <a:cubicBezTo>
                    <a:pt x="9049" y="61245"/>
                    <a:pt x="5715" y="59912"/>
                    <a:pt x="3429" y="57245"/>
                  </a:cubicBezTo>
                  <a:cubicBezTo>
                    <a:pt x="1143" y="54578"/>
                    <a:pt x="0" y="50863"/>
                    <a:pt x="0" y="46196"/>
                  </a:cubicBezTo>
                  <a:lnTo>
                    <a:pt x="0" y="42767"/>
                  </a:lnTo>
                  <a:lnTo>
                    <a:pt x="6287" y="42767"/>
                  </a:lnTo>
                  <a:lnTo>
                    <a:pt x="6287" y="46577"/>
                  </a:lnTo>
                  <a:cubicBezTo>
                    <a:pt x="6287" y="52292"/>
                    <a:pt x="8668" y="55150"/>
                    <a:pt x="13335" y="55150"/>
                  </a:cubicBezTo>
                  <a:cubicBezTo>
                    <a:pt x="18002" y="55150"/>
                    <a:pt x="20384" y="52292"/>
                    <a:pt x="20384" y="46577"/>
                  </a:cubicBezTo>
                  <a:cubicBezTo>
                    <a:pt x="20384" y="44767"/>
                    <a:pt x="20003" y="43053"/>
                    <a:pt x="19241" y="41529"/>
                  </a:cubicBezTo>
                  <a:cubicBezTo>
                    <a:pt x="18479" y="40005"/>
                    <a:pt x="17526" y="38576"/>
                    <a:pt x="16383" y="37433"/>
                  </a:cubicBezTo>
                  <a:cubicBezTo>
                    <a:pt x="15240" y="36290"/>
                    <a:pt x="13907" y="35052"/>
                    <a:pt x="12478" y="33909"/>
                  </a:cubicBezTo>
                  <a:cubicBezTo>
                    <a:pt x="11049" y="32766"/>
                    <a:pt x="9620" y="31527"/>
                    <a:pt x="8192" y="30289"/>
                  </a:cubicBezTo>
                  <a:cubicBezTo>
                    <a:pt x="6763" y="29051"/>
                    <a:pt x="5429" y="27718"/>
                    <a:pt x="4286" y="26384"/>
                  </a:cubicBezTo>
                  <a:cubicBezTo>
                    <a:pt x="3143" y="25051"/>
                    <a:pt x="2191" y="23336"/>
                    <a:pt x="1429" y="21431"/>
                  </a:cubicBezTo>
                  <a:cubicBezTo>
                    <a:pt x="667" y="19526"/>
                    <a:pt x="286" y="17335"/>
                    <a:pt x="286" y="15049"/>
                  </a:cubicBezTo>
                  <a:cubicBezTo>
                    <a:pt x="286" y="10192"/>
                    <a:pt x="1429" y="6572"/>
                    <a:pt x="3620" y="3905"/>
                  </a:cubicBez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9" name="Forme libre : forme 1778">
              <a:extLst>
                <a:ext uri="{FF2B5EF4-FFF2-40B4-BE49-F238E27FC236}">
                  <a16:creationId xmlns:a16="http://schemas.microsoft.com/office/drawing/2014/main" id="{41842739-CA77-6D06-3993-2A72EFB10580}"/>
                </a:ext>
              </a:extLst>
            </p:cNvPr>
            <p:cNvSpPr/>
            <p:nvPr/>
          </p:nvSpPr>
          <p:spPr>
            <a:xfrm>
              <a:off x="15537092" y="4958050"/>
              <a:ext cx="25142" cy="61158"/>
            </a:xfrm>
            <a:custGeom>
              <a:avLst/>
              <a:gdLst>
                <a:gd name="connsiteX0" fmla="*/ 6668 w 24669"/>
                <a:gd name="connsiteY0" fmla="*/ 26575 h 60007"/>
                <a:gd name="connsiteX1" fmla="*/ 21336 w 24669"/>
                <a:gd name="connsiteY1" fmla="*/ 26575 h 60007"/>
                <a:gd name="connsiteX2" fmla="*/ 21336 w 24669"/>
                <a:gd name="connsiteY2" fmla="*/ 32576 h 60007"/>
                <a:gd name="connsiteX3" fmla="*/ 6668 w 24669"/>
                <a:gd name="connsiteY3" fmla="*/ 32576 h 60007"/>
                <a:gd name="connsiteX4" fmla="*/ 6668 w 24669"/>
                <a:gd name="connsiteY4" fmla="*/ 53912 h 60007"/>
                <a:gd name="connsiteX5" fmla="*/ 24670 w 24669"/>
                <a:gd name="connsiteY5" fmla="*/ 53912 h 60007"/>
                <a:gd name="connsiteX6" fmla="*/ 24670 w 24669"/>
                <a:gd name="connsiteY6" fmla="*/ 60008 h 60007"/>
                <a:gd name="connsiteX7" fmla="*/ 0 w 24669"/>
                <a:gd name="connsiteY7" fmla="*/ 60008 h 60007"/>
                <a:gd name="connsiteX8" fmla="*/ 0 w 24669"/>
                <a:gd name="connsiteY8" fmla="*/ 0 h 60007"/>
                <a:gd name="connsiteX9" fmla="*/ 24670 w 24669"/>
                <a:gd name="connsiteY9" fmla="*/ 0 h 60007"/>
                <a:gd name="connsiteX10" fmla="*/ 24670 w 24669"/>
                <a:gd name="connsiteY10" fmla="*/ 6096 h 60007"/>
                <a:gd name="connsiteX11" fmla="*/ 6668 w 24669"/>
                <a:gd name="connsiteY11" fmla="*/ 6096 h 60007"/>
                <a:gd name="connsiteX12" fmla="*/ 6668 w 24669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69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0" name="Forme libre : forme 1779">
              <a:extLst>
                <a:ext uri="{FF2B5EF4-FFF2-40B4-BE49-F238E27FC236}">
                  <a16:creationId xmlns:a16="http://schemas.microsoft.com/office/drawing/2014/main" id="{B76AA4B2-2423-9E54-9C1C-6575C076BEE7}"/>
                </a:ext>
              </a:extLst>
            </p:cNvPr>
            <p:cNvSpPr/>
            <p:nvPr/>
          </p:nvSpPr>
          <p:spPr>
            <a:xfrm>
              <a:off x="15569418" y="4958050"/>
              <a:ext cx="28637" cy="61158"/>
            </a:xfrm>
            <a:custGeom>
              <a:avLst/>
              <a:gdLst>
                <a:gd name="connsiteX0" fmla="*/ 0 w 28098"/>
                <a:gd name="connsiteY0" fmla="*/ 0 h 60007"/>
                <a:gd name="connsiteX1" fmla="*/ 13335 w 28098"/>
                <a:gd name="connsiteY1" fmla="*/ 0 h 60007"/>
                <a:gd name="connsiteX2" fmla="*/ 23527 w 28098"/>
                <a:gd name="connsiteY2" fmla="*/ 3429 h 60007"/>
                <a:gd name="connsiteX3" fmla="*/ 26766 w 28098"/>
                <a:gd name="connsiteY3" fmla="*/ 13716 h 60007"/>
                <a:gd name="connsiteX4" fmla="*/ 26766 w 28098"/>
                <a:gd name="connsiteY4" fmla="*/ 18574 h 60007"/>
                <a:gd name="connsiteX5" fmla="*/ 19336 w 28098"/>
                <a:gd name="connsiteY5" fmla="*/ 30956 h 60007"/>
                <a:gd name="connsiteX6" fmla="*/ 26861 w 28098"/>
                <a:gd name="connsiteY6" fmla="*/ 43434 h 60007"/>
                <a:gd name="connsiteX7" fmla="*/ 26861 w 28098"/>
                <a:gd name="connsiteY7" fmla="*/ 52769 h 60007"/>
                <a:gd name="connsiteX8" fmla="*/ 28099 w 28098"/>
                <a:gd name="connsiteY8" fmla="*/ 60008 h 60007"/>
                <a:gd name="connsiteX9" fmla="*/ 21336 w 28098"/>
                <a:gd name="connsiteY9" fmla="*/ 60008 h 60007"/>
                <a:gd name="connsiteX10" fmla="*/ 20193 w 28098"/>
                <a:gd name="connsiteY10" fmla="*/ 52673 h 60007"/>
                <a:gd name="connsiteX11" fmla="*/ 20193 w 28098"/>
                <a:gd name="connsiteY11" fmla="*/ 43244 h 60007"/>
                <a:gd name="connsiteX12" fmla="*/ 18002 w 28098"/>
                <a:gd name="connsiteY12" fmla="*/ 36385 h 60007"/>
                <a:gd name="connsiteX13" fmla="*/ 11430 w 28098"/>
                <a:gd name="connsiteY13" fmla="*/ 34385 h 60007"/>
                <a:gd name="connsiteX14" fmla="*/ 6668 w 28098"/>
                <a:gd name="connsiteY14" fmla="*/ 34385 h 60007"/>
                <a:gd name="connsiteX15" fmla="*/ 6668 w 28098"/>
                <a:gd name="connsiteY15" fmla="*/ 60008 h 60007"/>
                <a:gd name="connsiteX16" fmla="*/ 0 w 28098"/>
                <a:gd name="connsiteY16" fmla="*/ 60008 h 60007"/>
                <a:gd name="connsiteX17" fmla="*/ 0 w 28098"/>
                <a:gd name="connsiteY17" fmla="*/ 0 h 60007"/>
                <a:gd name="connsiteX18" fmla="*/ 6668 w 28098"/>
                <a:gd name="connsiteY18" fmla="*/ 28289 h 60007"/>
                <a:gd name="connsiteX19" fmla="*/ 11621 w 28098"/>
                <a:gd name="connsiteY19" fmla="*/ 28289 h 60007"/>
                <a:gd name="connsiteX20" fmla="*/ 18002 w 28098"/>
                <a:gd name="connsiteY20" fmla="*/ 26479 h 60007"/>
                <a:gd name="connsiteX21" fmla="*/ 20098 w 28098"/>
                <a:gd name="connsiteY21" fmla="*/ 20098 h 60007"/>
                <a:gd name="connsiteX22" fmla="*/ 20098 w 28098"/>
                <a:gd name="connsiteY22" fmla="*/ 14383 h 60007"/>
                <a:gd name="connsiteX23" fmla="*/ 13145 w 28098"/>
                <a:gd name="connsiteY23" fmla="*/ 6191 h 60007"/>
                <a:gd name="connsiteX24" fmla="*/ 6668 w 28098"/>
                <a:gd name="connsiteY24" fmla="*/ 6191 h 60007"/>
                <a:gd name="connsiteX25" fmla="*/ 6668 w 28098"/>
                <a:gd name="connsiteY25" fmla="*/ 28289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098" h="60007">
                  <a:moveTo>
                    <a:pt x="0" y="0"/>
                  </a:moveTo>
                  <a:lnTo>
                    <a:pt x="13335" y="0"/>
                  </a:lnTo>
                  <a:cubicBezTo>
                    <a:pt x="18002" y="0"/>
                    <a:pt x="21336" y="1143"/>
                    <a:pt x="23527" y="3429"/>
                  </a:cubicBezTo>
                  <a:cubicBezTo>
                    <a:pt x="25718" y="5715"/>
                    <a:pt x="26766" y="9144"/>
                    <a:pt x="26766" y="13716"/>
                  </a:cubicBezTo>
                  <a:lnTo>
                    <a:pt x="26766" y="18574"/>
                  </a:lnTo>
                  <a:cubicBezTo>
                    <a:pt x="26766" y="25241"/>
                    <a:pt x="24289" y="29337"/>
                    <a:pt x="19336" y="30956"/>
                  </a:cubicBezTo>
                  <a:cubicBezTo>
                    <a:pt x="24384" y="32480"/>
                    <a:pt x="26861" y="36576"/>
                    <a:pt x="26861" y="43434"/>
                  </a:cubicBezTo>
                  <a:lnTo>
                    <a:pt x="26861" y="52769"/>
                  </a:lnTo>
                  <a:cubicBezTo>
                    <a:pt x="26861" y="56102"/>
                    <a:pt x="27242" y="58483"/>
                    <a:pt x="28099" y="60008"/>
                  </a:cubicBezTo>
                  <a:lnTo>
                    <a:pt x="21336" y="60008"/>
                  </a:lnTo>
                  <a:cubicBezTo>
                    <a:pt x="20574" y="58388"/>
                    <a:pt x="20193" y="55911"/>
                    <a:pt x="20193" y="52673"/>
                  </a:cubicBezTo>
                  <a:lnTo>
                    <a:pt x="20193" y="43244"/>
                  </a:lnTo>
                  <a:cubicBezTo>
                    <a:pt x="20193" y="40005"/>
                    <a:pt x="19431" y="37719"/>
                    <a:pt x="18002" y="36385"/>
                  </a:cubicBezTo>
                  <a:cubicBezTo>
                    <a:pt x="16574" y="35052"/>
                    <a:pt x="14383" y="34385"/>
                    <a:pt x="11430" y="34385"/>
                  </a:cubicBezTo>
                  <a:lnTo>
                    <a:pt x="6668" y="34385"/>
                  </a:lnTo>
                  <a:lnTo>
                    <a:pt x="6668" y="60008"/>
                  </a:lnTo>
                  <a:lnTo>
                    <a:pt x="0" y="60008"/>
                  </a:lnTo>
                  <a:lnTo>
                    <a:pt x="0" y="0"/>
                  </a:lnTo>
                  <a:close/>
                  <a:moveTo>
                    <a:pt x="6668" y="28289"/>
                  </a:moveTo>
                  <a:lnTo>
                    <a:pt x="11621" y="28289"/>
                  </a:lnTo>
                  <a:cubicBezTo>
                    <a:pt x="14478" y="28289"/>
                    <a:pt x="16574" y="27718"/>
                    <a:pt x="18002" y="26479"/>
                  </a:cubicBezTo>
                  <a:cubicBezTo>
                    <a:pt x="19431" y="25241"/>
                    <a:pt x="20098" y="23145"/>
                    <a:pt x="20098" y="20098"/>
                  </a:cubicBezTo>
                  <a:lnTo>
                    <a:pt x="20098" y="14383"/>
                  </a:lnTo>
                  <a:cubicBezTo>
                    <a:pt x="20098" y="8858"/>
                    <a:pt x="17812" y="6191"/>
                    <a:pt x="13145" y="6191"/>
                  </a:cubicBezTo>
                  <a:lnTo>
                    <a:pt x="6668" y="6191"/>
                  </a:lnTo>
                  <a:lnTo>
                    <a:pt x="6668" y="28289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1" name="Forme libre : forme 1780">
              <a:extLst>
                <a:ext uri="{FF2B5EF4-FFF2-40B4-BE49-F238E27FC236}">
                  <a16:creationId xmlns:a16="http://schemas.microsoft.com/office/drawing/2014/main" id="{973D4EAB-4892-6862-75B7-68C0FFA15D19}"/>
                </a:ext>
              </a:extLst>
            </p:cNvPr>
            <p:cNvSpPr/>
            <p:nvPr/>
          </p:nvSpPr>
          <p:spPr>
            <a:xfrm>
              <a:off x="15602813" y="4958050"/>
              <a:ext cx="33103" cy="61158"/>
            </a:xfrm>
            <a:custGeom>
              <a:avLst/>
              <a:gdLst>
                <a:gd name="connsiteX0" fmla="*/ 0 w 32480"/>
                <a:gd name="connsiteY0" fmla="*/ 0 h 60007"/>
                <a:gd name="connsiteX1" fmla="*/ 6763 w 32480"/>
                <a:gd name="connsiteY1" fmla="*/ 0 h 60007"/>
                <a:gd name="connsiteX2" fmla="*/ 16574 w 32480"/>
                <a:gd name="connsiteY2" fmla="*/ 52197 h 60007"/>
                <a:gd name="connsiteX3" fmla="*/ 26289 w 32480"/>
                <a:gd name="connsiteY3" fmla="*/ 0 h 60007"/>
                <a:gd name="connsiteX4" fmla="*/ 32480 w 32480"/>
                <a:gd name="connsiteY4" fmla="*/ 0 h 60007"/>
                <a:gd name="connsiteX5" fmla="*/ 21241 w 32480"/>
                <a:gd name="connsiteY5" fmla="*/ 60008 h 60007"/>
                <a:gd name="connsiteX6" fmla="*/ 11430 w 32480"/>
                <a:gd name="connsiteY6" fmla="*/ 60008 h 60007"/>
                <a:gd name="connsiteX7" fmla="*/ 0 w 32480"/>
                <a:gd name="connsiteY7" fmla="*/ 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80" h="60007">
                  <a:moveTo>
                    <a:pt x="0" y="0"/>
                  </a:moveTo>
                  <a:lnTo>
                    <a:pt x="6763" y="0"/>
                  </a:lnTo>
                  <a:lnTo>
                    <a:pt x="16574" y="52197"/>
                  </a:lnTo>
                  <a:lnTo>
                    <a:pt x="26289" y="0"/>
                  </a:lnTo>
                  <a:lnTo>
                    <a:pt x="32480" y="0"/>
                  </a:lnTo>
                  <a:lnTo>
                    <a:pt x="21241" y="60008"/>
                  </a:lnTo>
                  <a:lnTo>
                    <a:pt x="11430" y="60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2" name="Forme libre : forme 1781">
              <a:extLst>
                <a:ext uri="{FF2B5EF4-FFF2-40B4-BE49-F238E27FC236}">
                  <a16:creationId xmlns:a16="http://schemas.microsoft.com/office/drawing/2014/main" id="{378C18F6-125B-EA7A-DFF7-4BA0F44304F2}"/>
                </a:ext>
              </a:extLst>
            </p:cNvPr>
            <p:cNvSpPr/>
            <p:nvPr/>
          </p:nvSpPr>
          <p:spPr>
            <a:xfrm>
              <a:off x="15641935" y="4958050"/>
              <a:ext cx="25143" cy="61158"/>
            </a:xfrm>
            <a:custGeom>
              <a:avLst/>
              <a:gdLst>
                <a:gd name="connsiteX0" fmla="*/ 6668 w 24670"/>
                <a:gd name="connsiteY0" fmla="*/ 26575 h 60007"/>
                <a:gd name="connsiteX1" fmla="*/ 21336 w 24670"/>
                <a:gd name="connsiteY1" fmla="*/ 26575 h 60007"/>
                <a:gd name="connsiteX2" fmla="*/ 21336 w 24670"/>
                <a:gd name="connsiteY2" fmla="*/ 32576 h 60007"/>
                <a:gd name="connsiteX3" fmla="*/ 6668 w 24670"/>
                <a:gd name="connsiteY3" fmla="*/ 32576 h 60007"/>
                <a:gd name="connsiteX4" fmla="*/ 6668 w 24670"/>
                <a:gd name="connsiteY4" fmla="*/ 53912 h 60007"/>
                <a:gd name="connsiteX5" fmla="*/ 24670 w 24670"/>
                <a:gd name="connsiteY5" fmla="*/ 53912 h 60007"/>
                <a:gd name="connsiteX6" fmla="*/ 24670 w 24670"/>
                <a:gd name="connsiteY6" fmla="*/ 60008 h 60007"/>
                <a:gd name="connsiteX7" fmla="*/ 0 w 24670"/>
                <a:gd name="connsiteY7" fmla="*/ 60008 h 60007"/>
                <a:gd name="connsiteX8" fmla="*/ 0 w 24670"/>
                <a:gd name="connsiteY8" fmla="*/ 0 h 60007"/>
                <a:gd name="connsiteX9" fmla="*/ 24670 w 24670"/>
                <a:gd name="connsiteY9" fmla="*/ 0 h 60007"/>
                <a:gd name="connsiteX10" fmla="*/ 24670 w 24670"/>
                <a:gd name="connsiteY10" fmla="*/ 6096 h 60007"/>
                <a:gd name="connsiteX11" fmla="*/ 6668 w 24670"/>
                <a:gd name="connsiteY11" fmla="*/ 6096 h 60007"/>
                <a:gd name="connsiteX12" fmla="*/ 6668 w 24670"/>
                <a:gd name="connsiteY12" fmla="*/ 26575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70" h="60007">
                  <a:moveTo>
                    <a:pt x="6668" y="26575"/>
                  </a:moveTo>
                  <a:lnTo>
                    <a:pt x="21336" y="26575"/>
                  </a:lnTo>
                  <a:lnTo>
                    <a:pt x="21336" y="32576"/>
                  </a:lnTo>
                  <a:lnTo>
                    <a:pt x="6668" y="32576"/>
                  </a:lnTo>
                  <a:lnTo>
                    <a:pt x="6668" y="53912"/>
                  </a:lnTo>
                  <a:lnTo>
                    <a:pt x="24670" y="53912"/>
                  </a:lnTo>
                  <a:lnTo>
                    <a:pt x="24670" y="60008"/>
                  </a:lnTo>
                  <a:lnTo>
                    <a:pt x="0" y="60008"/>
                  </a:lnTo>
                  <a:lnTo>
                    <a:pt x="0" y="0"/>
                  </a:lnTo>
                  <a:lnTo>
                    <a:pt x="24670" y="0"/>
                  </a:lnTo>
                  <a:lnTo>
                    <a:pt x="24670" y="6096"/>
                  </a:lnTo>
                  <a:lnTo>
                    <a:pt x="6668" y="6096"/>
                  </a:lnTo>
                  <a:lnTo>
                    <a:pt x="6668" y="26575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3" name="Forme libre : forme 1782">
              <a:extLst>
                <a:ext uri="{FF2B5EF4-FFF2-40B4-BE49-F238E27FC236}">
                  <a16:creationId xmlns:a16="http://schemas.microsoft.com/office/drawing/2014/main" id="{24CAC039-4A03-62E5-3096-CAE976272897}"/>
                </a:ext>
              </a:extLst>
            </p:cNvPr>
            <p:cNvSpPr/>
            <p:nvPr/>
          </p:nvSpPr>
          <p:spPr>
            <a:xfrm>
              <a:off x="14732901" y="2679927"/>
              <a:ext cx="35238" cy="23492"/>
            </a:xfrm>
            <a:custGeom>
              <a:avLst/>
              <a:gdLst>
                <a:gd name="connsiteX0" fmla="*/ 34576 w 34575"/>
                <a:gd name="connsiteY0" fmla="*/ 12478 h 23050"/>
                <a:gd name="connsiteX1" fmla="*/ 26575 w 34575"/>
                <a:gd name="connsiteY1" fmla="*/ 23051 h 23050"/>
                <a:gd name="connsiteX2" fmla="*/ 0 w 34575"/>
                <a:gd name="connsiteY2" fmla="*/ 2953 h 23050"/>
                <a:gd name="connsiteX3" fmla="*/ 2286 w 34575"/>
                <a:gd name="connsiteY3" fmla="*/ 0 h 23050"/>
                <a:gd name="connsiteX4" fmla="*/ 26194 w 34575"/>
                <a:gd name="connsiteY4" fmla="*/ 18097 h 23050"/>
                <a:gd name="connsiteX5" fmla="*/ 31909 w 34575"/>
                <a:gd name="connsiteY5" fmla="*/ 10478 h 23050"/>
                <a:gd name="connsiteX6" fmla="*/ 34576 w 34575"/>
                <a:gd name="connsiteY6" fmla="*/ 12478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75" h="23050">
                  <a:moveTo>
                    <a:pt x="34576" y="12478"/>
                  </a:moveTo>
                  <a:lnTo>
                    <a:pt x="26575" y="23051"/>
                  </a:lnTo>
                  <a:lnTo>
                    <a:pt x="0" y="2953"/>
                  </a:lnTo>
                  <a:lnTo>
                    <a:pt x="2286" y="0"/>
                  </a:lnTo>
                  <a:lnTo>
                    <a:pt x="26194" y="18097"/>
                  </a:lnTo>
                  <a:lnTo>
                    <a:pt x="31909" y="10478"/>
                  </a:lnTo>
                  <a:lnTo>
                    <a:pt x="34576" y="1247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4" name="Forme libre : forme 1783">
              <a:extLst>
                <a:ext uri="{FF2B5EF4-FFF2-40B4-BE49-F238E27FC236}">
                  <a16:creationId xmlns:a16="http://schemas.microsoft.com/office/drawing/2014/main" id="{A865112F-7E97-91C0-4B4A-622557F99F7C}"/>
                </a:ext>
              </a:extLst>
            </p:cNvPr>
            <p:cNvSpPr/>
            <p:nvPr/>
          </p:nvSpPr>
          <p:spPr>
            <a:xfrm>
              <a:off x="14742997" y="2658181"/>
              <a:ext cx="35530" cy="31647"/>
            </a:xfrm>
            <a:custGeom>
              <a:avLst/>
              <a:gdLst>
                <a:gd name="connsiteX0" fmla="*/ 14097 w 34861"/>
                <a:gd name="connsiteY0" fmla="*/ 16954 h 31051"/>
                <a:gd name="connsiteX1" fmla="*/ 19050 w 34861"/>
                <a:gd name="connsiteY1" fmla="*/ 10478 h 31051"/>
                <a:gd name="connsiteX2" fmla="*/ 21717 w 34861"/>
                <a:gd name="connsiteY2" fmla="*/ 12478 h 31051"/>
                <a:gd name="connsiteX3" fmla="*/ 16764 w 34861"/>
                <a:gd name="connsiteY3" fmla="*/ 18955 h 31051"/>
                <a:gd name="connsiteX4" fmla="*/ 26194 w 34861"/>
                <a:gd name="connsiteY4" fmla="*/ 26098 h 31051"/>
                <a:gd name="connsiteX5" fmla="*/ 32194 w 34861"/>
                <a:gd name="connsiteY5" fmla="*/ 18097 h 31051"/>
                <a:gd name="connsiteX6" fmla="*/ 34861 w 34861"/>
                <a:gd name="connsiteY6" fmla="*/ 20098 h 31051"/>
                <a:gd name="connsiteX7" fmla="*/ 26575 w 34861"/>
                <a:gd name="connsiteY7" fmla="*/ 31051 h 31051"/>
                <a:gd name="connsiteX8" fmla="*/ 0 w 34861"/>
                <a:gd name="connsiteY8" fmla="*/ 10954 h 31051"/>
                <a:gd name="connsiteX9" fmla="*/ 8287 w 34861"/>
                <a:gd name="connsiteY9" fmla="*/ 0 h 31051"/>
                <a:gd name="connsiteX10" fmla="*/ 10954 w 34861"/>
                <a:gd name="connsiteY10" fmla="*/ 2000 h 31051"/>
                <a:gd name="connsiteX11" fmla="*/ 4953 w 34861"/>
                <a:gd name="connsiteY11" fmla="*/ 10001 h 31051"/>
                <a:gd name="connsiteX12" fmla="*/ 14097 w 34861"/>
                <a:gd name="connsiteY12" fmla="*/ 16954 h 3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051">
                  <a:moveTo>
                    <a:pt x="14097" y="16954"/>
                  </a:moveTo>
                  <a:lnTo>
                    <a:pt x="19050" y="10478"/>
                  </a:lnTo>
                  <a:lnTo>
                    <a:pt x="21717" y="12478"/>
                  </a:lnTo>
                  <a:lnTo>
                    <a:pt x="16764" y="18955"/>
                  </a:lnTo>
                  <a:lnTo>
                    <a:pt x="26194" y="26098"/>
                  </a:lnTo>
                  <a:lnTo>
                    <a:pt x="32194" y="18097"/>
                  </a:lnTo>
                  <a:lnTo>
                    <a:pt x="34861" y="20098"/>
                  </a:lnTo>
                  <a:lnTo>
                    <a:pt x="26575" y="31051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97" y="1695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5" name="Forme libre : forme 1784">
              <a:extLst>
                <a:ext uri="{FF2B5EF4-FFF2-40B4-BE49-F238E27FC236}">
                  <a16:creationId xmlns:a16="http://schemas.microsoft.com/office/drawing/2014/main" id="{0DB107B4-F108-634E-9E55-5F4B492995D4}"/>
                </a:ext>
              </a:extLst>
            </p:cNvPr>
            <p:cNvSpPr/>
            <p:nvPr/>
          </p:nvSpPr>
          <p:spPr>
            <a:xfrm>
              <a:off x="14761022" y="2639729"/>
              <a:ext cx="31125" cy="27489"/>
            </a:xfrm>
            <a:custGeom>
              <a:avLst/>
              <a:gdLst>
                <a:gd name="connsiteX0" fmla="*/ 125 w 30539"/>
                <a:gd name="connsiteY0" fmla="*/ 8771 h 26971"/>
                <a:gd name="connsiteX1" fmla="*/ 1744 w 30539"/>
                <a:gd name="connsiteY1" fmla="*/ 3056 h 26971"/>
                <a:gd name="connsiteX2" fmla="*/ 6888 w 30539"/>
                <a:gd name="connsiteY2" fmla="*/ 8 h 26971"/>
                <a:gd name="connsiteX3" fmla="*/ 12889 w 30539"/>
                <a:gd name="connsiteY3" fmla="*/ 2199 h 26971"/>
                <a:gd name="connsiteX4" fmla="*/ 13650 w 30539"/>
                <a:gd name="connsiteY4" fmla="*/ 2770 h 26971"/>
                <a:gd name="connsiteX5" fmla="*/ 11555 w 30539"/>
                <a:gd name="connsiteY5" fmla="*/ 5532 h 26971"/>
                <a:gd name="connsiteX6" fmla="*/ 10698 w 30539"/>
                <a:gd name="connsiteY6" fmla="*/ 4866 h 26971"/>
                <a:gd name="connsiteX7" fmla="*/ 4602 w 30539"/>
                <a:gd name="connsiteY7" fmla="*/ 5056 h 26971"/>
                <a:gd name="connsiteX8" fmla="*/ 6030 w 30539"/>
                <a:gd name="connsiteY8" fmla="*/ 10962 h 26971"/>
                <a:gd name="connsiteX9" fmla="*/ 9174 w 30539"/>
                <a:gd name="connsiteY9" fmla="*/ 12295 h 26971"/>
                <a:gd name="connsiteX10" fmla="*/ 12412 w 30539"/>
                <a:gd name="connsiteY10" fmla="*/ 12200 h 26971"/>
                <a:gd name="connsiteX11" fmla="*/ 15841 w 30539"/>
                <a:gd name="connsiteY11" fmla="*/ 11438 h 26971"/>
                <a:gd name="connsiteX12" fmla="*/ 19365 w 30539"/>
                <a:gd name="connsiteY12" fmla="*/ 10771 h 26971"/>
                <a:gd name="connsiteX13" fmla="*/ 22985 w 30539"/>
                <a:gd name="connsiteY13" fmla="*/ 10962 h 26971"/>
                <a:gd name="connsiteX14" fmla="*/ 26700 w 30539"/>
                <a:gd name="connsiteY14" fmla="*/ 12771 h 26971"/>
                <a:gd name="connsiteX15" fmla="*/ 30414 w 30539"/>
                <a:gd name="connsiteY15" fmla="*/ 18010 h 26971"/>
                <a:gd name="connsiteX16" fmla="*/ 28795 w 30539"/>
                <a:gd name="connsiteY16" fmla="*/ 23820 h 26971"/>
                <a:gd name="connsiteX17" fmla="*/ 23652 w 30539"/>
                <a:gd name="connsiteY17" fmla="*/ 26964 h 26971"/>
                <a:gd name="connsiteX18" fmla="*/ 17651 w 30539"/>
                <a:gd name="connsiteY18" fmla="*/ 24773 h 26971"/>
                <a:gd name="connsiteX19" fmla="*/ 16127 w 30539"/>
                <a:gd name="connsiteY19" fmla="*/ 23630 h 26971"/>
                <a:gd name="connsiteX20" fmla="*/ 18222 w 30539"/>
                <a:gd name="connsiteY20" fmla="*/ 20867 h 26971"/>
                <a:gd name="connsiteX21" fmla="*/ 19937 w 30539"/>
                <a:gd name="connsiteY21" fmla="*/ 22106 h 26971"/>
                <a:gd name="connsiteX22" fmla="*/ 26128 w 30539"/>
                <a:gd name="connsiteY22" fmla="*/ 21820 h 26971"/>
                <a:gd name="connsiteX23" fmla="*/ 24699 w 30539"/>
                <a:gd name="connsiteY23" fmla="*/ 15819 h 26971"/>
                <a:gd name="connsiteX24" fmla="*/ 22128 w 30539"/>
                <a:gd name="connsiteY24" fmla="*/ 14581 h 26971"/>
                <a:gd name="connsiteX25" fmla="*/ 19365 w 30539"/>
                <a:gd name="connsiteY25" fmla="*/ 14486 h 26971"/>
                <a:gd name="connsiteX26" fmla="*/ 16508 w 30539"/>
                <a:gd name="connsiteY26" fmla="*/ 15057 h 26971"/>
                <a:gd name="connsiteX27" fmla="*/ 13460 w 30539"/>
                <a:gd name="connsiteY27" fmla="*/ 15724 h 26971"/>
                <a:gd name="connsiteX28" fmla="*/ 10412 w 30539"/>
                <a:gd name="connsiteY28" fmla="*/ 16105 h 26971"/>
                <a:gd name="connsiteX29" fmla="*/ 7269 w 30539"/>
                <a:gd name="connsiteY29" fmla="*/ 15724 h 26971"/>
                <a:gd name="connsiteX30" fmla="*/ 4125 w 30539"/>
                <a:gd name="connsiteY30" fmla="*/ 14105 h 26971"/>
                <a:gd name="connsiteX31" fmla="*/ 125 w 30539"/>
                <a:gd name="connsiteY31" fmla="*/ 8771 h 2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539" h="26971">
                  <a:moveTo>
                    <a:pt x="125" y="8771"/>
                  </a:moveTo>
                  <a:cubicBezTo>
                    <a:pt x="-256" y="6866"/>
                    <a:pt x="220" y="4961"/>
                    <a:pt x="1744" y="3056"/>
                  </a:cubicBezTo>
                  <a:cubicBezTo>
                    <a:pt x="3173" y="1056"/>
                    <a:pt x="4888" y="103"/>
                    <a:pt x="6888" y="8"/>
                  </a:cubicBezTo>
                  <a:cubicBezTo>
                    <a:pt x="8793" y="-87"/>
                    <a:pt x="10793" y="674"/>
                    <a:pt x="12889" y="2199"/>
                  </a:cubicBezTo>
                  <a:lnTo>
                    <a:pt x="13650" y="2770"/>
                  </a:lnTo>
                  <a:lnTo>
                    <a:pt x="11555" y="5532"/>
                  </a:lnTo>
                  <a:lnTo>
                    <a:pt x="10698" y="4866"/>
                  </a:lnTo>
                  <a:cubicBezTo>
                    <a:pt x="8126" y="2961"/>
                    <a:pt x="6126" y="2961"/>
                    <a:pt x="4602" y="5056"/>
                  </a:cubicBezTo>
                  <a:cubicBezTo>
                    <a:pt x="3078" y="7056"/>
                    <a:pt x="3554" y="9057"/>
                    <a:pt x="6030" y="10962"/>
                  </a:cubicBezTo>
                  <a:cubicBezTo>
                    <a:pt x="6983" y="11628"/>
                    <a:pt x="8031" y="12105"/>
                    <a:pt x="9174" y="12295"/>
                  </a:cubicBezTo>
                  <a:cubicBezTo>
                    <a:pt x="10317" y="12486"/>
                    <a:pt x="11364" y="12390"/>
                    <a:pt x="12412" y="12200"/>
                  </a:cubicBezTo>
                  <a:cubicBezTo>
                    <a:pt x="13460" y="11914"/>
                    <a:pt x="14603" y="11724"/>
                    <a:pt x="15841" y="11438"/>
                  </a:cubicBezTo>
                  <a:cubicBezTo>
                    <a:pt x="17080" y="11152"/>
                    <a:pt x="18318" y="10962"/>
                    <a:pt x="19365" y="10771"/>
                  </a:cubicBezTo>
                  <a:cubicBezTo>
                    <a:pt x="20508" y="10581"/>
                    <a:pt x="21747" y="10676"/>
                    <a:pt x="22985" y="10962"/>
                  </a:cubicBezTo>
                  <a:cubicBezTo>
                    <a:pt x="24318" y="11247"/>
                    <a:pt x="25557" y="11819"/>
                    <a:pt x="26700" y="12771"/>
                  </a:cubicBezTo>
                  <a:cubicBezTo>
                    <a:pt x="28795" y="14391"/>
                    <a:pt x="30033" y="16105"/>
                    <a:pt x="30414" y="18010"/>
                  </a:cubicBezTo>
                  <a:cubicBezTo>
                    <a:pt x="30796" y="19915"/>
                    <a:pt x="30319" y="21820"/>
                    <a:pt x="28795" y="23820"/>
                  </a:cubicBezTo>
                  <a:cubicBezTo>
                    <a:pt x="27271" y="25821"/>
                    <a:pt x="25557" y="26868"/>
                    <a:pt x="23652" y="26964"/>
                  </a:cubicBezTo>
                  <a:cubicBezTo>
                    <a:pt x="21747" y="27059"/>
                    <a:pt x="19747" y="26297"/>
                    <a:pt x="17651" y="24773"/>
                  </a:cubicBezTo>
                  <a:lnTo>
                    <a:pt x="16127" y="23630"/>
                  </a:lnTo>
                  <a:lnTo>
                    <a:pt x="18222" y="20867"/>
                  </a:lnTo>
                  <a:lnTo>
                    <a:pt x="19937" y="22106"/>
                  </a:lnTo>
                  <a:cubicBezTo>
                    <a:pt x="22509" y="24011"/>
                    <a:pt x="24509" y="23916"/>
                    <a:pt x="26128" y="21820"/>
                  </a:cubicBezTo>
                  <a:cubicBezTo>
                    <a:pt x="27747" y="19724"/>
                    <a:pt x="27271" y="17724"/>
                    <a:pt x="24699" y="15819"/>
                  </a:cubicBezTo>
                  <a:cubicBezTo>
                    <a:pt x="23938" y="15153"/>
                    <a:pt x="22985" y="14772"/>
                    <a:pt x="22128" y="14581"/>
                  </a:cubicBezTo>
                  <a:cubicBezTo>
                    <a:pt x="21175" y="14391"/>
                    <a:pt x="20223" y="14391"/>
                    <a:pt x="19365" y="14486"/>
                  </a:cubicBezTo>
                  <a:cubicBezTo>
                    <a:pt x="18413" y="14581"/>
                    <a:pt x="17461" y="14772"/>
                    <a:pt x="16508" y="15057"/>
                  </a:cubicBezTo>
                  <a:cubicBezTo>
                    <a:pt x="15555" y="15343"/>
                    <a:pt x="14508" y="15533"/>
                    <a:pt x="13460" y="15724"/>
                  </a:cubicBezTo>
                  <a:cubicBezTo>
                    <a:pt x="12412" y="15915"/>
                    <a:pt x="11364" y="16105"/>
                    <a:pt x="10412" y="16105"/>
                  </a:cubicBezTo>
                  <a:cubicBezTo>
                    <a:pt x="9364" y="16200"/>
                    <a:pt x="8316" y="16010"/>
                    <a:pt x="7269" y="15724"/>
                  </a:cubicBezTo>
                  <a:cubicBezTo>
                    <a:pt x="6126" y="15438"/>
                    <a:pt x="5078" y="14867"/>
                    <a:pt x="4125" y="14105"/>
                  </a:cubicBezTo>
                  <a:cubicBezTo>
                    <a:pt x="1744" y="12390"/>
                    <a:pt x="506" y="10676"/>
                    <a:pt x="125" y="877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6" name="Forme libre : forme 1785">
              <a:extLst>
                <a:ext uri="{FF2B5EF4-FFF2-40B4-BE49-F238E27FC236}">
                  <a16:creationId xmlns:a16="http://schemas.microsoft.com/office/drawing/2014/main" id="{251934BF-3298-3F0E-BAE4-7A6DE3477C5E}"/>
                </a:ext>
              </a:extLst>
            </p:cNvPr>
            <p:cNvSpPr/>
            <p:nvPr/>
          </p:nvSpPr>
          <p:spPr>
            <a:xfrm>
              <a:off x="14769887" y="2630999"/>
              <a:ext cx="29414" cy="23589"/>
            </a:xfrm>
            <a:custGeom>
              <a:avLst/>
              <a:gdLst>
                <a:gd name="connsiteX0" fmla="*/ 0 w 28860"/>
                <a:gd name="connsiteY0" fmla="*/ 2953 h 23145"/>
                <a:gd name="connsiteX1" fmla="*/ 2286 w 28860"/>
                <a:gd name="connsiteY1" fmla="*/ 0 h 23145"/>
                <a:gd name="connsiteX2" fmla="*/ 28861 w 28860"/>
                <a:gd name="connsiteY2" fmla="*/ 20193 h 23145"/>
                <a:gd name="connsiteX3" fmla="*/ 26575 w 28860"/>
                <a:gd name="connsiteY3" fmla="*/ 23146 h 23145"/>
                <a:gd name="connsiteX4" fmla="*/ 0 w 28860"/>
                <a:gd name="connsiteY4" fmla="*/ 2953 h 2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" h="23145">
                  <a:moveTo>
                    <a:pt x="0" y="2953"/>
                  </a:moveTo>
                  <a:lnTo>
                    <a:pt x="2286" y="0"/>
                  </a:lnTo>
                  <a:lnTo>
                    <a:pt x="28861" y="20193"/>
                  </a:lnTo>
                  <a:lnTo>
                    <a:pt x="26575" y="23146"/>
                  </a:lnTo>
                  <a:lnTo>
                    <a:pt x="0" y="295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7" name="Forme libre : forme 1786">
              <a:extLst>
                <a:ext uri="{FF2B5EF4-FFF2-40B4-BE49-F238E27FC236}">
                  <a16:creationId xmlns:a16="http://schemas.microsoft.com/office/drawing/2014/main" id="{ED4DAA58-5221-0996-6F0D-1F5B40E3395D}"/>
                </a:ext>
              </a:extLst>
            </p:cNvPr>
            <p:cNvSpPr/>
            <p:nvPr/>
          </p:nvSpPr>
          <p:spPr>
            <a:xfrm>
              <a:off x="14774839" y="2616147"/>
              <a:ext cx="35530" cy="31744"/>
            </a:xfrm>
            <a:custGeom>
              <a:avLst/>
              <a:gdLst>
                <a:gd name="connsiteX0" fmla="*/ 14002 w 34861"/>
                <a:gd name="connsiteY0" fmla="*/ 17050 h 31146"/>
                <a:gd name="connsiteX1" fmla="*/ 18955 w 34861"/>
                <a:gd name="connsiteY1" fmla="*/ 10573 h 31146"/>
                <a:gd name="connsiteX2" fmla="*/ 21622 w 34861"/>
                <a:gd name="connsiteY2" fmla="*/ 12573 h 31146"/>
                <a:gd name="connsiteX3" fmla="*/ 16669 w 34861"/>
                <a:gd name="connsiteY3" fmla="*/ 19050 h 31146"/>
                <a:gd name="connsiteX4" fmla="*/ 26098 w 34861"/>
                <a:gd name="connsiteY4" fmla="*/ 26194 h 31146"/>
                <a:gd name="connsiteX5" fmla="*/ 32194 w 34861"/>
                <a:gd name="connsiteY5" fmla="*/ 18193 h 31146"/>
                <a:gd name="connsiteX6" fmla="*/ 34862 w 34861"/>
                <a:gd name="connsiteY6" fmla="*/ 20193 h 31146"/>
                <a:gd name="connsiteX7" fmla="*/ 26575 w 34861"/>
                <a:gd name="connsiteY7" fmla="*/ 31147 h 31146"/>
                <a:gd name="connsiteX8" fmla="*/ 0 w 34861"/>
                <a:gd name="connsiteY8" fmla="*/ 10954 h 31146"/>
                <a:gd name="connsiteX9" fmla="*/ 8287 w 34861"/>
                <a:gd name="connsiteY9" fmla="*/ 0 h 31146"/>
                <a:gd name="connsiteX10" fmla="*/ 10954 w 34861"/>
                <a:gd name="connsiteY10" fmla="*/ 2000 h 31146"/>
                <a:gd name="connsiteX11" fmla="*/ 4953 w 34861"/>
                <a:gd name="connsiteY11" fmla="*/ 10001 h 31146"/>
                <a:gd name="connsiteX12" fmla="*/ 14002 w 34861"/>
                <a:gd name="connsiteY12" fmla="*/ 17050 h 3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61" h="31146">
                  <a:moveTo>
                    <a:pt x="14002" y="17050"/>
                  </a:moveTo>
                  <a:lnTo>
                    <a:pt x="18955" y="10573"/>
                  </a:lnTo>
                  <a:lnTo>
                    <a:pt x="21622" y="12573"/>
                  </a:lnTo>
                  <a:lnTo>
                    <a:pt x="16669" y="19050"/>
                  </a:lnTo>
                  <a:lnTo>
                    <a:pt x="26098" y="26194"/>
                  </a:lnTo>
                  <a:lnTo>
                    <a:pt x="32194" y="18193"/>
                  </a:lnTo>
                  <a:lnTo>
                    <a:pt x="34862" y="20193"/>
                  </a:lnTo>
                  <a:lnTo>
                    <a:pt x="26575" y="31147"/>
                  </a:lnTo>
                  <a:lnTo>
                    <a:pt x="0" y="10954"/>
                  </a:lnTo>
                  <a:lnTo>
                    <a:pt x="8287" y="0"/>
                  </a:lnTo>
                  <a:lnTo>
                    <a:pt x="10954" y="2000"/>
                  </a:lnTo>
                  <a:lnTo>
                    <a:pt x="4953" y="10001"/>
                  </a:lnTo>
                  <a:lnTo>
                    <a:pt x="14002" y="1705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8" name="Forme libre : forme 1787">
              <a:extLst>
                <a:ext uri="{FF2B5EF4-FFF2-40B4-BE49-F238E27FC236}">
                  <a16:creationId xmlns:a16="http://schemas.microsoft.com/office/drawing/2014/main" id="{EE33AEB2-B14A-BA3A-1FF9-14A02CD1D596}"/>
                </a:ext>
              </a:extLst>
            </p:cNvPr>
            <p:cNvSpPr/>
            <p:nvPr/>
          </p:nvSpPr>
          <p:spPr>
            <a:xfrm>
              <a:off x="14785711" y="2603591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5 h 29273"/>
                <a:gd name="connsiteX2" fmla="*/ 9430 w 36004"/>
                <a:gd name="connsiteY2" fmla="*/ 32 h 29273"/>
                <a:gd name="connsiteX3" fmla="*/ 15049 w 36004"/>
                <a:gd name="connsiteY3" fmla="*/ 2032 h 29273"/>
                <a:gd name="connsiteX4" fmla="*/ 17240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3 h 29273"/>
                <a:gd name="connsiteX17" fmla="*/ 0 w 36004"/>
                <a:gd name="connsiteY17" fmla="*/ 9271 h 29273"/>
                <a:gd name="connsiteX18" fmla="*/ 14764 w 36004"/>
                <a:gd name="connsiteY18" fmla="*/ 15843 h 29273"/>
                <a:gd name="connsiteX19" fmla="*/ 16478 w 36004"/>
                <a:gd name="connsiteY19" fmla="*/ 13652 h 29273"/>
                <a:gd name="connsiteX20" fmla="*/ 17812 w 36004"/>
                <a:gd name="connsiteY20" fmla="*/ 10223 h 29273"/>
                <a:gd name="connsiteX21" fmla="*/ 15621 w 36004"/>
                <a:gd name="connsiteY21" fmla="*/ 7176 h 29273"/>
                <a:gd name="connsiteX22" fmla="*/ 13049 w 36004"/>
                <a:gd name="connsiteY22" fmla="*/ 5270 h 29273"/>
                <a:gd name="connsiteX23" fmla="*/ 7048 w 36004"/>
                <a:gd name="connsiteY23" fmla="*/ 5556 h 29273"/>
                <a:gd name="connsiteX24" fmla="*/ 4858 w 36004"/>
                <a:gd name="connsiteY24" fmla="*/ 8414 h 29273"/>
                <a:gd name="connsiteX25" fmla="*/ 14764 w 36004"/>
                <a:gd name="connsiteY25" fmla="*/ 15843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5"/>
                  </a:lnTo>
                  <a:cubicBezTo>
                    <a:pt x="6001" y="1365"/>
                    <a:pt x="7715" y="222"/>
                    <a:pt x="9430" y="32"/>
                  </a:cubicBezTo>
                  <a:cubicBezTo>
                    <a:pt x="11144" y="-159"/>
                    <a:pt x="13049" y="508"/>
                    <a:pt x="15049" y="2032"/>
                  </a:cubicBezTo>
                  <a:lnTo>
                    <a:pt x="17240" y="3651"/>
                  </a:lnTo>
                  <a:cubicBezTo>
                    <a:pt x="20193" y="5842"/>
                    <a:pt x="21146" y="8414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8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748"/>
                    <a:pt x="23241" y="13271"/>
                    <a:pt x="22098" y="13462"/>
                  </a:cubicBezTo>
                  <a:cubicBezTo>
                    <a:pt x="21050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3"/>
                  </a:lnTo>
                  <a:lnTo>
                    <a:pt x="0" y="9271"/>
                  </a:lnTo>
                  <a:close/>
                  <a:moveTo>
                    <a:pt x="14764" y="15843"/>
                  </a:moveTo>
                  <a:lnTo>
                    <a:pt x="16478" y="13652"/>
                  </a:lnTo>
                  <a:cubicBezTo>
                    <a:pt x="17431" y="12414"/>
                    <a:pt x="17907" y="11271"/>
                    <a:pt x="17812" y="10223"/>
                  </a:cubicBezTo>
                  <a:cubicBezTo>
                    <a:pt x="17716" y="9176"/>
                    <a:pt x="17050" y="8128"/>
                    <a:pt x="15621" y="7176"/>
                  </a:cubicBezTo>
                  <a:lnTo>
                    <a:pt x="13049" y="5270"/>
                  </a:lnTo>
                  <a:cubicBezTo>
                    <a:pt x="10668" y="3461"/>
                    <a:pt x="8668" y="3556"/>
                    <a:pt x="7048" y="5556"/>
                  </a:cubicBezTo>
                  <a:lnTo>
                    <a:pt x="4858" y="8414"/>
                  </a:lnTo>
                  <a:lnTo>
                    <a:pt x="14764" y="1584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9" name="Forme libre : forme 1788">
              <a:extLst>
                <a:ext uri="{FF2B5EF4-FFF2-40B4-BE49-F238E27FC236}">
                  <a16:creationId xmlns:a16="http://schemas.microsoft.com/office/drawing/2014/main" id="{8FC5CBF7-EA05-83D7-BA5E-D1488806BDAE}"/>
                </a:ext>
              </a:extLst>
            </p:cNvPr>
            <p:cNvSpPr/>
            <p:nvPr/>
          </p:nvSpPr>
          <p:spPr>
            <a:xfrm>
              <a:off x="14797651" y="2588059"/>
              <a:ext cx="36695" cy="29835"/>
            </a:xfrm>
            <a:custGeom>
              <a:avLst/>
              <a:gdLst>
                <a:gd name="connsiteX0" fmla="*/ 0 w 36004"/>
                <a:gd name="connsiteY0" fmla="*/ 9271 h 29273"/>
                <a:gd name="connsiteX1" fmla="*/ 4477 w 36004"/>
                <a:gd name="connsiteY1" fmla="*/ 3366 h 29273"/>
                <a:gd name="connsiteX2" fmla="*/ 9430 w 36004"/>
                <a:gd name="connsiteY2" fmla="*/ 32 h 29273"/>
                <a:gd name="connsiteX3" fmla="*/ 15050 w 36004"/>
                <a:gd name="connsiteY3" fmla="*/ 2032 h 29273"/>
                <a:gd name="connsiteX4" fmla="*/ 17241 w 36004"/>
                <a:gd name="connsiteY4" fmla="*/ 3651 h 29273"/>
                <a:gd name="connsiteX5" fmla="*/ 20193 w 36004"/>
                <a:gd name="connsiteY5" fmla="*/ 11081 h 29273"/>
                <a:gd name="connsiteX6" fmla="*/ 28289 w 36004"/>
                <a:gd name="connsiteY6" fmla="*/ 11938 h 29273"/>
                <a:gd name="connsiteX7" fmla="*/ 32385 w 36004"/>
                <a:gd name="connsiteY7" fmla="*/ 15081 h 29273"/>
                <a:gd name="connsiteX8" fmla="*/ 36004 w 36004"/>
                <a:gd name="connsiteY8" fmla="*/ 16986 h 29273"/>
                <a:gd name="connsiteX9" fmla="*/ 33719 w 36004"/>
                <a:gd name="connsiteY9" fmla="*/ 19939 h 29273"/>
                <a:gd name="connsiteX10" fmla="*/ 30099 w 36004"/>
                <a:gd name="connsiteY10" fmla="*/ 17939 h 29273"/>
                <a:gd name="connsiteX11" fmla="*/ 25908 w 36004"/>
                <a:gd name="connsiteY11" fmla="*/ 14795 h 29273"/>
                <a:gd name="connsiteX12" fmla="*/ 22098 w 36004"/>
                <a:gd name="connsiteY12" fmla="*/ 13462 h 29273"/>
                <a:gd name="connsiteX13" fmla="*/ 18955 w 36004"/>
                <a:gd name="connsiteY13" fmla="*/ 15653 h 29273"/>
                <a:gd name="connsiteX14" fmla="*/ 17336 w 36004"/>
                <a:gd name="connsiteY14" fmla="*/ 17748 h 29273"/>
                <a:gd name="connsiteX15" fmla="*/ 28670 w 36004"/>
                <a:gd name="connsiteY15" fmla="*/ 26321 h 29273"/>
                <a:gd name="connsiteX16" fmla="*/ 26384 w 36004"/>
                <a:gd name="connsiteY16" fmla="*/ 29274 h 29273"/>
                <a:gd name="connsiteX17" fmla="*/ 0 w 36004"/>
                <a:gd name="connsiteY17" fmla="*/ 9271 h 29273"/>
                <a:gd name="connsiteX18" fmla="*/ 14764 w 36004"/>
                <a:gd name="connsiteY18" fmla="*/ 15748 h 29273"/>
                <a:gd name="connsiteX19" fmla="*/ 16383 w 36004"/>
                <a:gd name="connsiteY19" fmla="*/ 13557 h 29273"/>
                <a:gd name="connsiteX20" fmla="*/ 17717 w 36004"/>
                <a:gd name="connsiteY20" fmla="*/ 10128 h 29273"/>
                <a:gd name="connsiteX21" fmla="*/ 15621 w 36004"/>
                <a:gd name="connsiteY21" fmla="*/ 6985 h 29273"/>
                <a:gd name="connsiteX22" fmla="*/ 13049 w 36004"/>
                <a:gd name="connsiteY22" fmla="*/ 5080 h 29273"/>
                <a:gd name="connsiteX23" fmla="*/ 7049 w 36004"/>
                <a:gd name="connsiteY23" fmla="*/ 5366 h 29273"/>
                <a:gd name="connsiteX24" fmla="*/ 4858 w 36004"/>
                <a:gd name="connsiteY24" fmla="*/ 8223 h 29273"/>
                <a:gd name="connsiteX25" fmla="*/ 14764 w 36004"/>
                <a:gd name="connsiteY25" fmla="*/ 15748 h 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04" h="29273">
                  <a:moveTo>
                    <a:pt x="0" y="9271"/>
                  </a:moveTo>
                  <a:lnTo>
                    <a:pt x="4477" y="3366"/>
                  </a:lnTo>
                  <a:cubicBezTo>
                    <a:pt x="6001" y="1365"/>
                    <a:pt x="7716" y="222"/>
                    <a:pt x="9430" y="32"/>
                  </a:cubicBezTo>
                  <a:cubicBezTo>
                    <a:pt x="11144" y="-159"/>
                    <a:pt x="13049" y="508"/>
                    <a:pt x="15050" y="2032"/>
                  </a:cubicBezTo>
                  <a:lnTo>
                    <a:pt x="17241" y="3651"/>
                  </a:lnTo>
                  <a:cubicBezTo>
                    <a:pt x="20193" y="5842"/>
                    <a:pt x="21146" y="8319"/>
                    <a:pt x="20193" y="11081"/>
                  </a:cubicBezTo>
                  <a:cubicBezTo>
                    <a:pt x="22574" y="9366"/>
                    <a:pt x="25241" y="9652"/>
                    <a:pt x="28289" y="11938"/>
                  </a:cubicBezTo>
                  <a:lnTo>
                    <a:pt x="32385" y="15081"/>
                  </a:lnTo>
                  <a:cubicBezTo>
                    <a:pt x="33814" y="16224"/>
                    <a:pt x="35052" y="16796"/>
                    <a:pt x="36004" y="16986"/>
                  </a:cubicBezTo>
                  <a:lnTo>
                    <a:pt x="33719" y="19939"/>
                  </a:lnTo>
                  <a:cubicBezTo>
                    <a:pt x="32766" y="19749"/>
                    <a:pt x="31528" y="19082"/>
                    <a:pt x="30099" y="17939"/>
                  </a:cubicBezTo>
                  <a:lnTo>
                    <a:pt x="25908" y="14795"/>
                  </a:lnTo>
                  <a:cubicBezTo>
                    <a:pt x="24479" y="13652"/>
                    <a:pt x="23241" y="13271"/>
                    <a:pt x="22098" y="13462"/>
                  </a:cubicBezTo>
                  <a:cubicBezTo>
                    <a:pt x="20955" y="13652"/>
                    <a:pt x="20003" y="14414"/>
                    <a:pt x="18955" y="15653"/>
                  </a:cubicBezTo>
                  <a:lnTo>
                    <a:pt x="17336" y="17748"/>
                  </a:lnTo>
                  <a:lnTo>
                    <a:pt x="28670" y="26321"/>
                  </a:lnTo>
                  <a:lnTo>
                    <a:pt x="26384" y="29274"/>
                  </a:lnTo>
                  <a:lnTo>
                    <a:pt x="0" y="9271"/>
                  </a:lnTo>
                  <a:close/>
                  <a:moveTo>
                    <a:pt x="14764" y="15748"/>
                  </a:moveTo>
                  <a:lnTo>
                    <a:pt x="16383" y="13557"/>
                  </a:lnTo>
                  <a:cubicBezTo>
                    <a:pt x="17336" y="12319"/>
                    <a:pt x="17812" y="11176"/>
                    <a:pt x="17717" y="10128"/>
                  </a:cubicBezTo>
                  <a:cubicBezTo>
                    <a:pt x="17621" y="9080"/>
                    <a:pt x="16954" y="8033"/>
                    <a:pt x="15621" y="6985"/>
                  </a:cubicBezTo>
                  <a:lnTo>
                    <a:pt x="13049" y="5080"/>
                  </a:lnTo>
                  <a:cubicBezTo>
                    <a:pt x="10668" y="3270"/>
                    <a:pt x="8668" y="3366"/>
                    <a:pt x="7049" y="5366"/>
                  </a:cubicBezTo>
                  <a:lnTo>
                    <a:pt x="4858" y="8223"/>
                  </a:lnTo>
                  <a:lnTo>
                    <a:pt x="14764" y="1574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0" name="Forme libre : forme 1789">
              <a:extLst>
                <a:ext uri="{FF2B5EF4-FFF2-40B4-BE49-F238E27FC236}">
                  <a16:creationId xmlns:a16="http://schemas.microsoft.com/office/drawing/2014/main" id="{2C6BAD93-E6DA-9BE2-D633-ECCC5E7C457B}"/>
                </a:ext>
              </a:extLst>
            </p:cNvPr>
            <p:cNvSpPr/>
            <p:nvPr/>
          </p:nvSpPr>
          <p:spPr>
            <a:xfrm>
              <a:off x="14811998" y="2572258"/>
              <a:ext cx="31201" cy="27514"/>
            </a:xfrm>
            <a:custGeom>
              <a:avLst/>
              <a:gdLst>
                <a:gd name="connsiteX0" fmla="*/ 17546 w 30614"/>
                <a:gd name="connsiteY0" fmla="*/ 24869 h 26996"/>
                <a:gd name="connsiteX1" fmla="*/ 3830 w 30614"/>
                <a:gd name="connsiteY1" fmla="*/ 14392 h 26996"/>
                <a:gd name="connsiteX2" fmla="*/ 115 w 30614"/>
                <a:gd name="connsiteY2" fmla="*/ 9153 h 26996"/>
                <a:gd name="connsiteX3" fmla="*/ 1734 w 30614"/>
                <a:gd name="connsiteY3" fmla="*/ 3247 h 26996"/>
                <a:gd name="connsiteX4" fmla="*/ 6973 w 30614"/>
                <a:gd name="connsiteY4" fmla="*/ 9 h 26996"/>
                <a:gd name="connsiteX5" fmla="*/ 13069 w 30614"/>
                <a:gd name="connsiteY5" fmla="*/ 2200 h 26996"/>
                <a:gd name="connsiteX6" fmla="*/ 26785 w 30614"/>
                <a:gd name="connsiteY6" fmla="*/ 12677 h 26996"/>
                <a:gd name="connsiteX7" fmla="*/ 30500 w 30614"/>
                <a:gd name="connsiteY7" fmla="*/ 17916 h 26996"/>
                <a:gd name="connsiteX8" fmla="*/ 28785 w 30614"/>
                <a:gd name="connsiteY8" fmla="*/ 23821 h 26996"/>
                <a:gd name="connsiteX9" fmla="*/ 23547 w 30614"/>
                <a:gd name="connsiteY9" fmla="*/ 26965 h 26996"/>
                <a:gd name="connsiteX10" fmla="*/ 17546 w 30614"/>
                <a:gd name="connsiteY10" fmla="*/ 24869 h 26996"/>
                <a:gd name="connsiteX11" fmla="*/ 5925 w 30614"/>
                <a:gd name="connsiteY11" fmla="*/ 11439 h 26996"/>
                <a:gd name="connsiteX12" fmla="*/ 19927 w 30614"/>
                <a:gd name="connsiteY12" fmla="*/ 22107 h 26996"/>
                <a:gd name="connsiteX13" fmla="*/ 26118 w 30614"/>
                <a:gd name="connsiteY13" fmla="*/ 21916 h 26996"/>
                <a:gd name="connsiteX14" fmla="*/ 24689 w 30614"/>
                <a:gd name="connsiteY14" fmla="*/ 15820 h 26996"/>
                <a:gd name="connsiteX15" fmla="*/ 10688 w 30614"/>
                <a:gd name="connsiteY15" fmla="*/ 5152 h 26996"/>
                <a:gd name="connsiteX16" fmla="*/ 4497 w 30614"/>
                <a:gd name="connsiteY16" fmla="*/ 5343 h 26996"/>
                <a:gd name="connsiteX17" fmla="*/ 5925 w 30614"/>
                <a:gd name="connsiteY17" fmla="*/ 11439 h 2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614" h="26996">
                  <a:moveTo>
                    <a:pt x="17546" y="24869"/>
                  </a:moveTo>
                  <a:lnTo>
                    <a:pt x="3830" y="14392"/>
                  </a:lnTo>
                  <a:cubicBezTo>
                    <a:pt x="1734" y="12772"/>
                    <a:pt x="496" y="11058"/>
                    <a:pt x="115" y="9153"/>
                  </a:cubicBezTo>
                  <a:cubicBezTo>
                    <a:pt x="-266" y="7248"/>
                    <a:pt x="306" y="5248"/>
                    <a:pt x="1734" y="3247"/>
                  </a:cubicBezTo>
                  <a:cubicBezTo>
                    <a:pt x="3258" y="1247"/>
                    <a:pt x="4973" y="199"/>
                    <a:pt x="6973" y="9"/>
                  </a:cubicBezTo>
                  <a:cubicBezTo>
                    <a:pt x="8973" y="-86"/>
                    <a:pt x="10973" y="580"/>
                    <a:pt x="13069" y="2200"/>
                  </a:cubicBezTo>
                  <a:lnTo>
                    <a:pt x="26785" y="12677"/>
                  </a:lnTo>
                  <a:cubicBezTo>
                    <a:pt x="28881" y="14296"/>
                    <a:pt x="30119" y="16011"/>
                    <a:pt x="30500" y="17916"/>
                  </a:cubicBezTo>
                  <a:cubicBezTo>
                    <a:pt x="30881" y="19821"/>
                    <a:pt x="30309" y="21821"/>
                    <a:pt x="28785" y="23821"/>
                  </a:cubicBezTo>
                  <a:cubicBezTo>
                    <a:pt x="27261" y="25822"/>
                    <a:pt x="25547" y="26869"/>
                    <a:pt x="23547" y="26965"/>
                  </a:cubicBezTo>
                  <a:cubicBezTo>
                    <a:pt x="21641" y="27155"/>
                    <a:pt x="19641" y="26488"/>
                    <a:pt x="17546" y="24869"/>
                  </a:cubicBezTo>
                  <a:close/>
                  <a:moveTo>
                    <a:pt x="5925" y="11439"/>
                  </a:moveTo>
                  <a:lnTo>
                    <a:pt x="19927" y="22107"/>
                  </a:lnTo>
                  <a:cubicBezTo>
                    <a:pt x="22499" y="24012"/>
                    <a:pt x="24499" y="24012"/>
                    <a:pt x="26118" y="21916"/>
                  </a:cubicBezTo>
                  <a:cubicBezTo>
                    <a:pt x="27738" y="19821"/>
                    <a:pt x="27261" y="17821"/>
                    <a:pt x="24689" y="15820"/>
                  </a:cubicBezTo>
                  <a:lnTo>
                    <a:pt x="10688" y="5152"/>
                  </a:lnTo>
                  <a:cubicBezTo>
                    <a:pt x="8116" y="3247"/>
                    <a:pt x="6021" y="3247"/>
                    <a:pt x="4497" y="5343"/>
                  </a:cubicBezTo>
                  <a:cubicBezTo>
                    <a:pt x="2877" y="7438"/>
                    <a:pt x="3354" y="9439"/>
                    <a:pt x="5925" y="11439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1" name="Forme libre : forme 1790">
              <a:extLst>
                <a:ext uri="{FF2B5EF4-FFF2-40B4-BE49-F238E27FC236}">
                  <a16:creationId xmlns:a16="http://schemas.microsoft.com/office/drawing/2014/main" id="{55291556-C7AD-364B-98D2-F8C521C7130F}"/>
                </a:ext>
              </a:extLst>
            </p:cNvPr>
            <p:cNvSpPr/>
            <p:nvPr/>
          </p:nvSpPr>
          <p:spPr>
            <a:xfrm>
              <a:off x="14821338" y="2554405"/>
              <a:ext cx="36015" cy="32909"/>
            </a:xfrm>
            <a:custGeom>
              <a:avLst/>
              <a:gdLst>
                <a:gd name="connsiteX0" fmla="*/ 32671 w 35337"/>
                <a:gd name="connsiteY0" fmla="*/ 18288 h 32289"/>
                <a:gd name="connsiteX1" fmla="*/ 35338 w 35337"/>
                <a:gd name="connsiteY1" fmla="*/ 20288 h 32289"/>
                <a:gd name="connsiteX2" fmla="*/ 26194 w 35337"/>
                <a:gd name="connsiteY2" fmla="*/ 32290 h 32289"/>
                <a:gd name="connsiteX3" fmla="*/ 23527 w 35337"/>
                <a:gd name="connsiteY3" fmla="*/ 30289 h 32289"/>
                <a:gd name="connsiteX4" fmla="*/ 9239 w 35337"/>
                <a:gd name="connsiteY4" fmla="*/ 5048 h 32289"/>
                <a:gd name="connsiteX5" fmla="*/ 2667 w 35337"/>
                <a:gd name="connsiteY5" fmla="*/ 13716 h 32289"/>
                <a:gd name="connsiteX6" fmla="*/ 0 w 35337"/>
                <a:gd name="connsiteY6" fmla="*/ 11716 h 32289"/>
                <a:gd name="connsiteX7" fmla="*/ 8954 w 35337"/>
                <a:gd name="connsiteY7" fmla="*/ 0 h 32289"/>
                <a:gd name="connsiteX8" fmla="*/ 11621 w 35337"/>
                <a:gd name="connsiteY8" fmla="*/ 2000 h 32289"/>
                <a:gd name="connsiteX9" fmla="*/ 25813 w 35337"/>
                <a:gd name="connsiteY9" fmla="*/ 27241 h 32289"/>
                <a:gd name="connsiteX10" fmla="*/ 32671 w 35337"/>
                <a:gd name="connsiteY10" fmla="*/ 18288 h 3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337" h="32289">
                  <a:moveTo>
                    <a:pt x="32671" y="18288"/>
                  </a:moveTo>
                  <a:lnTo>
                    <a:pt x="35338" y="20288"/>
                  </a:lnTo>
                  <a:lnTo>
                    <a:pt x="26194" y="32290"/>
                  </a:lnTo>
                  <a:lnTo>
                    <a:pt x="23527" y="30289"/>
                  </a:lnTo>
                  <a:lnTo>
                    <a:pt x="9239" y="5048"/>
                  </a:lnTo>
                  <a:lnTo>
                    <a:pt x="2667" y="13716"/>
                  </a:lnTo>
                  <a:lnTo>
                    <a:pt x="0" y="11716"/>
                  </a:lnTo>
                  <a:lnTo>
                    <a:pt x="8954" y="0"/>
                  </a:lnTo>
                  <a:lnTo>
                    <a:pt x="11621" y="2000"/>
                  </a:lnTo>
                  <a:lnTo>
                    <a:pt x="25813" y="27241"/>
                  </a:lnTo>
                  <a:lnTo>
                    <a:pt x="32671" y="1828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2" name="Forme libre : forme 1791">
              <a:extLst>
                <a:ext uri="{FF2B5EF4-FFF2-40B4-BE49-F238E27FC236}">
                  <a16:creationId xmlns:a16="http://schemas.microsoft.com/office/drawing/2014/main" id="{2AA4A1F6-7D00-4DF0-0632-8E13E6215514}"/>
                </a:ext>
              </a:extLst>
            </p:cNvPr>
            <p:cNvSpPr/>
            <p:nvPr/>
          </p:nvSpPr>
          <p:spPr>
            <a:xfrm>
              <a:off x="16613393" y="3531492"/>
              <a:ext cx="21183" cy="36695"/>
            </a:xfrm>
            <a:custGeom>
              <a:avLst/>
              <a:gdLst>
                <a:gd name="connsiteX0" fmla="*/ 7715 w 20784"/>
                <a:gd name="connsiteY0" fmla="*/ 0 h 36004"/>
                <a:gd name="connsiteX1" fmla="*/ 14954 w 20784"/>
                <a:gd name="connsiteY1" fmla="*/ 1714 h 36004"/>
                <a:gd name="connsiteX2" fmla="*/ 20002 w 20784"/>
                <a:gd name="connsiteY2" fmla="*/ 4858 h 36004"/>
                <a:gd name="connsiteX3" fmla="*/ 20384 w 20784"/>
                <a:gd name="connsiteY3" fmla="*/ 10859 h 36004"/>
                <a:gd name="connsiteX4" fmla="*/ 19717 w 20784"/>
                <a:gd name="connsiteY4" fmla="*/ 13526 h 36004"/>
                <a:gd name="connsiteX5" fmla="*/ 14097 w 20784"/>
                <a:gd name="connsiteY5" fmla="*/ 19240 h 36004"/>
                <a:gd name="connsiteX6" fmla="*/ 16573 w 20784"/>
                <a:gd name="connsiteY6" fmla="*/ 26956 h 36004"/>
                <a:gd name="connsiteX7" fmla="*/ 15335 w 20784"/>
                <a:gd name="connsiteY7" fmla="*/ 32004 h 36004"/>
                <a:gd name="connsiteX8" fmla="*/ 15050 w 20784"/>
                <a:gd name="connsiteY8" fmla="*/ 36004 h 36004"/>
                <a:gd name="connsiteX9" fmla="*/ 11430 w 20784"/>
                <a:gd name="connsiteY9" fmla="*/ 35147 h 36004"/>
                <a:gd name="connsiteX10" fmla="*/ 11716 w 20784"/>
                <a:gd name="connsiteY10" fmla="*/ 31052 h 36004"/>
                <a:gd name="connsiteX11" fmla="*/ 12954 w 20784"/>
                <a:gd name="connsiteY11" fmla="*/ 25908 h 36004"/>
                <a:gd name="connsiteX12" fmla="*/ 12668 w 20784"/>
                <a:gd name="connsiteY12" fmla="*/ 21907 h 36004"/>
                <a:gd name="connsiteX13" fmla="*/ 9430 w 20784"/>
                <a:gd name="connsiteY13" fmla="*/ 20003 h 36004"/>
                <a:gd name="connsiteX14" fmla="*/ 6858 w 20784"/>
                <a:gd name="connsiteY14" fmla="*/ 19431 h 36004"/>
                <a:gd name="connsiteX15" fmla="*/ 3620 w 20784"/>
                <a:gd name="connsiteY15" fmla="*/ 33338 h 36004"/>
                <a:gd name="connsiteX16" fmla="*/ 0 w 20784"/>
                <a:gd name="connsiteY16" fmla="*/ 32480 h 36004"/>
                <a:gd name="connsiteX17" fmla="*/ 7715 w 20784"/>
                <a:gd name="connsiteY17" fmla="*/ 0 h 36004"/>
                <a:gd name="connsiteX18" fmla="*/ 7715 w 20784"/>
                <a:gd name="connsiteY18" fmla="*/ 16193 h 36004"/>
                <a:gd name="connsiteX19" fmla="*/ 10383 w 20784"/>
                <a:gd name="connsiteY19" fmla="*/ 16859 h 36004"/>
                <a:gd name="connsiteX20" fmla="*/ 14097 w 20784"/>
                <a:gd name="connsiteY20" fmla="*/ 16669 h 36004"/>
                <a:gd name="connsiteX21" fmla="*/ 16097 w 20784"/>
                <a:gd name="connsiteY21" fmla="*/ 13430 h 36004"/>
                <a:gd name="connsiteX22" fmla="*/ 16859 w 20784"/>
                <a:gd name="connsiteY22" fmla="*/ 10382 h 36004"/>
                <a:gd name="connsiteX23" fmla="*/ 14192 w 20784"/>
                <a:gd name="connsiteY23" fmla="*/ 5048 h 36004"/>
                <a:gd name="connsiteX24" fmla="*/ 10668 w 20784"/>
                <a:gd name="connsiteY24" fmla="*/ 4191 h 36004"/>
                <a:gd name="connsiteX25" fmla="*/ 7715 w 20784"/>
                <a:gd name="connsiteY25" fmla="*/ 16193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784" h="36004">
                  <a:moveTo>
                    <a:pt x="7715" y="0"/>
                  </a:moveTo>
                  <a:lnTo>
                    <a:pt x="14954" y="1714"/>
                  </a:lnTo>
                  <a:cubicBezTo>
                    <a:pt x="17431" y="2286"/>
                    <a:pt x="19145" y="3334"/>
                    <a:pt x="20002" y="4858"/>
                  </a:cubicBezTo>
                  <a:cubicBezTo>
                    <a:pt x="20860" y="6382"/>
                    <a:pt x="21050" y="8382"/>
                    <a:pt x="20384" y="10859"/>
                  </a:cubicBezTo>
                  <a:lnTo>
                    <a:pt x="19717" y="13526"/>
                  </a:lnTo>
                  <a:cubicBezTo>
                    <a:pt x="18859" y="17145"/>
                    <a:pt x="17050" y="19050"/>
                    <a:pt x="14097" y="19240"/>
                  </a:cubicBezTo>
                  <a:cubicBezTo>
                    <a:pt x="16669" y="20669"/>
                    <a:pt x="17431" y="23241"/>
                    <a:pt x="16573" y="26956"/>
                  </a:cubicBezTo>
                  <a:lnTo>
                    <a:pt x="15335" y="32004"/>
                  </a:lnTo>
                  <a:cubicBezTo>
                    <a:pt x="14954" y="33814"/>
                    <a:pt x="14859" y="35147"/>
                    <a:pt x="15050" y="36004"/>
                  </a:cubicBezTo>
                  <a:lnTo>
                    <a:pt x="11430" y="35147"/>
                  </a:lnTo>
                  <a:cubicBezTo>
                    <a:pt x="11239" y="34195"/>
                    <a:pt x="11335" y="32766"/>
                    <a:pt x="11716" y="31052"/>
                  </a:cubicBezTo>
                  <a:lnTo>
                    <a:pt x="12954" y="25908"/>
                  </a:lnTo>
                  <a:cubicBezTo>
                    <a:pt x="13335" y="24098"/>
                    <a:pt x="13240" y="22765"/>
                    <a:pt x="12668" y="21907"/>
                  </a:cubicBezTo>
                  <a:cubicBezTo>
                    <a:pt x="12097" y="20955"/>
                    <a:pt x="10954" y="20384"/>
                    <a:pt x="9430" y="20003"/>
                  </a:cubicBezTo>
                  <a:lnTo>
                    <a:pt x="6858" y="19431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715" y="0"/>
                  </a:lnTo>
                  <a:close/>
                  <a:moveTo>
                    <a:pt x="7715" y="16193"/>
                  </a:moveTo>
                  <a:lnTo>
                    <a:pt x="10383" y="16859"/>
                  </a:lnTo>
                  <a:cubicBezTo>
                    <a:pt x="11906" y="17240"/>
                    <a:pt x="13145" y="17145"/>
                    <a:pt x="14097" y="16669"/>
                  </a:cubicBezTo>
                  <a:cubicBezTo>
                    <a:pt x="14954" y="16193"/>
                    <a:pt x="15621" y="15145"/>
                    <a:pt x="16097" y="13430"/>
                  </a:cubicBezTo>
                  <a:lnTo>
                    <a:pt x="16859" y="10382"/>
                  </a:lnTo>
                  <a:cubicBezTo>
                    <a:pt x="17526" y="7429"/>
                    <a:pt x="16669" y="5620"/>
                    <a:pt x="14192" y="5048"/>
                  </a:cubicBezTo>
                  <a:lnTo>
                    <a:pt x="10668" y="4191"/>
                  </a:lnTo>
                  <a:lnTo>
                    <a:pt x="7715" y="16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3" name="Forme libre : forme 1792">
              <a:extLst>
                <a:ext uri="{FF2B5EF4-FFF2-40B4-BE49-F238E27FC236}">
                  <a16:creationId xmlns:a16="http://schemas.microsoft.com/office/drawing/2014/main" id="{1F71C005-019A-0E56-AA6A-5EEB1D3295F7}"/>
                </a:ext>
              </a:extLst>
            </p:cNvPr>
            <p:cNvSpPr/>
            <p:nvPr/>
          </p:nvSpPr>
          <p:spPr>
            <a:xfrm>
              <a:off x="16633856" y="3536055"/>
              <a:ext cx="21086" cy="35312"/>
            </a:xfrm>
            <a:custGeom>
              <a:avLst/>
              <a:gdLst>
                <a:gd name="connsiteX0" fmla="*/ 9735 w 20689"/>
                <a:gd name="connsiteY0" fmla="*/ 667 h 34647"/>
                <a:gd name="connsiteX1" fmla="*/ 3925 w 20689"/>
                <a:gd name="connsiteY1" fmla="*/ 25527 h 34647"/>
                <a:gd name="connsiteX2" fmla="*/ 6687 w 20689"/>
                <a:gd name="connsiteY2" fmla="*/ 31052 h 34647"/>
                <a:gd name="connsiteX3" fmla="*/ 11545 w 20689"/>
                <a:gd name="connsiteY3" fmla="*/ 27241 h 34647"/>
                <a:gd name="connsiteX4" fmla="*/ 17355 w 20689"/>
                <a:gd name="connsiteY4" fmla="*/ 2381 h 34647"/>
                <a:gd name="connsiteX5" fmla="*/ 20689 w 20689"/>
                <a:gd name="connsiteY5" fmla="*/ 3143 h 34647"/>
                <a:gd name="connsiteX6" fmla="*/ 14974 w 20689"/>
                <a:gd name="connsiteY6" fmla="*/ 27813 h 34647"/>
                <a:gd name="connsiteX7" fmla="*/ 11736 w 20689"/>
                <a:gd name="connsiteY7" fmla="*/ 33433 h 34647"/>
                <a:gd name="connsiteX8" fmla="*/ 5735 w 20689"/>
                <a:gd name="connsiteY8" fmla="*/ 34385 h 34647"/>
                <a:gd name="connsiteX9" fmla="*/ 782 w 20689"/>
                <a:gd name="connsiteY9" fmla="*/ 30956 h 34647"/>
                <a:gd name="connsiteX10" fmla="*/ 401 w 20689"/>
                <a:gd name="connsiteY10" fmla="*/ 24574 h 34647"/>
                <a:gd name="connsiteX11" fmla="*/ 6116 w 20689"/>
                <a:gd name="connsiteY11" fmla="*/ 0 h 34647"/>
                <a:gd name="connsiteX12" fmla="*/ 9735 w 20689"/>
                <a:gd name="connsiteY12" fmla="*/ 667 h 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9" h="34647">
                  <a:moveTo>
                    <a:pt x="9735" y="667"/>
                  </a:moveTo>
                  <a:lnTo>
                    <a:pt x="3925" y="25527"/>
                  </a:lnTo>
                  <a:cubicBezTo>
                    <a:pt x="3163" y="28670"/>
                    <a:pt x="4115" y="30480"/>
                    <a:pt x="6687" y="31052"/>
                  </a:cubicBezTo>
                  <a:cubicBezTo>
                    <a:pt x="9164" y="31623"/>
                    <a:pt x="10783" y="30385"/>
                    <a:pt x="11545" y="27241"/>
                  </a:cubicBezTo>
                  <a:lnTo>
                    <a:pt x="17355" y="2381"/>
                  </a:lnTo>
                  <a:lnTo>
                    <a:pt x="20689" y="3143"/>
                  </a:lnTo>
                  <a:lnTo>
                    <a:pt x="14974" y="27813"/>
                  </a:lnTo>
                  <a:cubicBezTo>
                    <a:pt x="14403" y="30385"/>
                    <a:pt x="13355" y="32290"/>
                    <a:pt x="11736" y="33433"/>
                  </a:cubicBezTo>
                  <a:cubicBezTo>
                    <a:pt x="10116" y="34576"/>
                    <a:pt x="8212" y="34957"/>
                    <a:pt x="5735" y="34385"/>
                  </a:cubicBezTo>
                  <a:cubicBezTo>
                    <a:pt x="3354" y="33814"/>
                    <a:pt x="1734" y="32671"/>
                    <a:pt x="782" y="30956"/>
                  </a:cubicBezTo>
                  <a:cubicBezTo>
                    <a:pt x="-76" y="29242"/>
                    <a:pt x="-266" y="27051"/>
                    <a:pt x="401" y="24574"/>
                  </a:cubicBezTo>
                  <a:lnTo>
                    <a:pt x="6116" y="0"/>
                  </a:lnTo>
                  <a:lnTo>
                    <a:pt x="9735" y="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4" name="Forme libre : forme 1793">
              <a:extLst>
                <a:ext uri="{FF2B5EF4-FFF2-40B4-BE49-F238E27FC236}">
                  <a16:creationId xmlns:a16="http://schemas.microsoft.com/office/drawing/2014/main" id="{BA559B5E-C4BB-9499-6964-ABCB8F2020FD}"/>
                </a:ext>
              </a:extLst>
            </p:cNvPr>
            <p:cNvSpPr/>
            <p:nvPr/>
          </p:nvSpPr>
          <p:spPr>
            <a:xfrm>
              <a:off x="16651157" y="3540229"/>
              <a:ext cx="11260" cy="33977"/>
            </a:xfrm>
            <a:custGeom>
              <a:avLst/>
              <a:gdLst>
                <a:gd name="connsiteX0" fmla="*/ 7429 w 11048"/>
                <a:gd name="connsiteY0" fmla="*/ 0 h 33337"/>
                <a:gd name="connsiteX1" fmla="*/ 11049 w 11048"/>
                <a:gd name="connsiteY1" fmla="*/ 857 h 33337"/>
                <a:gd name="connsiteX2" fmla="*/ 3620 w 11048"/>
                <a:gd name="connsiteY2" fmla="*/ 33338 h 33337"/>
                <a:gd name="connsiteX3" fmla="*/ 0 w 11048"/>
                <a:gd name="connsiteY3" fmla="*/ 32480 h 33337"/>
                <a:gd name="connsiteX4" fmla="*/ 7429 w 11048"/>
                <a:gd name="connsiteY4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" h="33337">
                  <a:moveTo>
                    <a:pt x="7429" y="0"/>
                  </a:moveTo>
                  <a:lnTo>
                    <a:pt x="11049" y="857"/>
                  </a:lnTo>
                  <a:lnTo>
                    <a:pt x="3620" y="33338"/>
                  </a:lnTo>
                  <a:lnTo>
                    <a:pt x="0" y="32480"/>
                  </a:lnTo>
                  <a:lnTo>
                    <a:pt x="7429" y="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5" name="Forme libre : forme 1794">
              <a:extLst>
                <a:ext uri="{FF2B5EF4-FFF2-40B4-BE49-F238E27FC236}">
                  <a16:creationId xmlns:a16="http://schemas.microsoft.com/office/drawing/2014/main" id="{3CF695B6-55A1-ADE6-893D-49B7AA08CFE0}"/>
                </a:ext>
              </a:extLst>
            </p:cNvPr>
            <p:cNvSpPr/>
            <p:nvPr/>
          </p:nvSpPr>
          <p:spPr>
            <a:xfrm>
              <a:off x="16660046" y="3543045"/>
              <a:ext cx="19498" cy="34299"/>
            </a:xfrm>
            <a:custGeom>
              <a:avLst/>
              <a:gdLst>
                <a:gd name="connsiteX0" fmla="*/ 7471 w 19131"/>
                <a:gd name="connsiteY0" fmla="*/ 1143 h 33653"/>
                <a:gd name="connsiteX1" fmla="*/ 13376 w 19131"/>
                <a:gd name="connsiteY1" fmla="*/ 286 h 33653"/>
                <a:gd name="connsiteX2" fmla="*/ 18329 w 19131"/>
                <a:gd name="connsiteY2" fmla="*/ 3715 h 33653"/>
                <a:gd name="connsiteX3" fmla="*/ 18805 w 19131"/>
                <a:gd name="connsiteY3" fmla="*/ 10096 h 33653"/>
                <a:gd name="connsiteX4" fmla="*/ 18615 w 19131"/>
                <a:gd name="connsiteY4" fmla="*/ 10954 h 33653"/>
                <a:gd name="connsiteX5" fmla="*/ 15186 w 19131"/>
                <a:gd name="connsiteY5" fmla="*/ 10192 h 33653"/>
                <a:gd name="connsiteX6" fmla="*/ 15471 w 19131"/>
                <a:gd name="connsiteY6" fmla="*/ 9144 h 33653"/>
                <a:gd name="connsiteX7" fmla="*/ 12805 w 19131"/>
                <a:gd name="connsiteY7" fmla="*/ 3620 h 33653"/>
                <a:gd name="connsiteX8" fmla="*/ 8042 w 19131"/>
                <a:gd name="connsiteY8" fmla="*/ 7334 h 33653"/>
                <a:gd name="connsiteX9" fmla="*/ 8137 w 19131"/>
                <a:gd name="connsiteY9" fmla="*/ 10668 h 33653"/>
                <a:gd name="connsiteX10" fmla="*/ 9566 w 19131"/>
                <a:gd name="connsiteY10" fmla="*/ 13621 h 33653"/>
                <a:gd name="connsiteX11" fmla="*/ 11662 w 19131"/>
                <a:gd name="connsiteY11" fmla="*/ 16478 h 33653"/>
                <a:gd name="connsiteX12" fmla="*/ 13757 w 19131"/>
                <a:gd name="connsiteY12" fmla="*/ 19431 h 33653"/>
                <a:gd name="connsiteX13" fmla="*/ 15090 w 19131"/>
                <a:gd name="connsiteY13" fmla="*/ 22860 h 33653"/>
                <a:gd name="connsiteX14" fmla="*/ 14995 w 19131"/>
                <a:gd name="connsiteY14" fmla="*/ 26956 h 33653"/>
                <a:gd name="connsiteX15" fmla="*/ 11756 w 19131"/>
                <a:gd name="connsiteY15" fmla="*/ 32480 h 33653"/>
                <a:gd name="connsiteX16" fmla="*/ 5756 w 19131"/>
                <a:gd name="connsiteY16" fmla="*/ 33433 h 33653"/>
                <a:gd name="connsiteX17" fmla="*/ 803 w 19131"/>
                <a:gd name="connsiteY17" fmla="*/ 30004 h 33653"/>
                <a:gd name="connsiteX18" fmla="*/ 327 w 19131"/>
                <a:gd name="connsiteY18" fmla="*/ 23622 h 33653"/>
                <a:gd name="connsiteX19" fmla="*/ 708 w 19131"/>
                <a:gd name="connsiteY19" fmla="*/ 21717 h 33653"/>
                <a:gd name="connsiteX20" fmla="*/ 4136 w 19131"/>
                <a:gd name="connsiteY20" fmla="*/ 22479 h 33653"/>
                <a:gd name="connsiteX21" fmla="*/ 3660 w 19131"/>
                <a:gd name="connsiteY21" fmla="*/ 24479 h 33653"/>
                <a:gd name="connsiteX22" fmla="*/ 6422 w 19131"/>
                <a:gd name="connsiteY22" fmla="*/ 30004 h 33653"/>
                <a:gd name="connsiteX23" fmla="*/ 11280 w 19131"/>
                <a:gd name="connsiteY23" fmla="*/ 26194 h 33653"/>
                <a:gd name="connsiteX24" fmla="*/ 11280 w 19131"/>
                <a:gd name="connsiteY24" fmla="*/ 23336 h 33653"/>
                <a:gd name="connsiteX25" fmla="*/ 10233 w 19131"/>
                <a:gd name="connsiteY25" fmla="*/ 20764 h 33653"/>
                <a:gd name="connsiteX26" fmla="*/ 8518 w 19131"/>
                <a:gd name="connsiteY26" fmla="*/ 18383 h 33653"/>
                <a:gd name="connsiteX27" fmla="*/ 6613 w 19131"/>
                <a:gd name="connsiteY27" fmla="*/ 15907 h 33653"/>
                <a:gd name="connsiteX28" fmla="*/ 4994 w 19131"/>
                <a:gd name="connsiteY28" fmla="*/ 13335 h 33653"/>
                <a:gd name="connsiteX29" fmla="*/ 4041 w 19131"/>
                <a:gd name="connsiteY29" fmla="*/ 10287 h 33653"/>
                <a:gd name="connsiteX30" fmla="*/ 4232 w 19131"/>
                <a:gd name="connsiteY30" fmla="*/ 6668 h 33653"/>
                <a:gd name="connsiteX31" fmla="*/ 7471 w 19131"/>
                <a:gd name="connsiteY31" fmla="*/ 1143 h 3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131" h="33653">
                  <a:moveTo>
                    <a:pt x="7471" y="1143"/>
                  </a:moveTo>
                  <a:cubicBezTo>
                    <a:pt x="8994" y="0"/>
                    <a:pt x="10995" y="-286"/>
                    <a:pt x="13376" y="286"/>
                  </a:cubicBezTo>
                  <a:cubicBezTo>
                    <a:pt x="15757" y="857"/>
                    <a:pt x="17376" y="2000"/>
                    <a:pt x="18329" y="3715"/>
                  </a:cubicBezTo>
                  <a:cubicBezTo>
                    <a:pt x="19186" y="5429"/>
                    <a:pt x="19377" y="7525"/>
                    <a:pt x="18805" y="10096"/>
                  </a:cubicBezTo>
                  <a:lnTo>
                    <a:pt x="18615" y="10954"/>
                  </a:lnTo>
                  <a:lnTo>
                    <a:pt x="15186" y="10192"/>
                  </a:lnTo>
                  <a:lnTo>
                    <a:pt x="15471" y="9144"/>
                  </a:lnTo>
                  <a:cubicBezTo>
                    <a:pt x="16138" y="6001"/>
                    <a:pt x="15281" y="4191"/>
                    <a:pt x="12805" y="3620"/>
                  </a:cubicBezTo>
                  <a:cubicBezTo>
                    <a:pt x="10328" y="3048"/>
                    <a:pt x="8709" y="4286"/>
                    <a:pt x="8042" y="7334"/>
                  </a:cubicBezTo>
                  <a:cubicBezTo>
                    <a:pt x="7756" y="8477"/>
                    <a:pt x="7851" y="9620"/>
                    <a:pt x="8137" y="10668"/>
                  </a:cubicBezTo>
                  <a:cubicBezTo>
                    <a:pt x="8423" y="11811"/>
                    <a:pt x="8899" y="12763"/>
                    <a:pt x="9566" y="13621"/>
                  </a:cubicBezTo>
                  <a:cubicBezTo>
                    <a:pt x="10233" y="14478"/>
                    <a:pt x="10899" y="15430"/>
                    <a:pt x="11662" y="16478"/>
                  </a:cubicBezTo>
                  <a:cubicBezTo>
                    <a:pt x="12423" y="17526"/>
                    <a:pt x="13090" y="18479"/>
                    <a:pt x="13757" y="19431"/>
                  </a:cubicBezTo>
                  <a:cubicBezTo>
                    <a:pt x="14424" y="20383"/>
                    <a:pt x="14804" y="21527"/>
                    <a:pt x="15090" y="22860"/>
                  </a:cubicBezTo>
                  <a:cubicBezTo>
                    <a:pt x="15376" y="24194"/>
                    <a:pt x="15376" y="25622"/>
                    <a:pt x="14995" y="26956"/>
                  </a:cubicBezTo>
                  <a:cubicBezTo>
                    <a:pt x="14424" y="29528"/>
                    <a:pt x="13376" y="31337"/>
                    <a:pt x="11756" y="32480"/>
                  </a:cubicBezTo>
                  <a:cubicBezTo>
                    <a:pt x="10137" y="33623"/>
                    <a:pt x="8232" y="33909"/>
                    <a:pt x="5756" y="33433"/>
                  </a:cubicBezTo>
                  <a:cubicBezTo>
                    <a:pt x="3280" y="32956"/>
                    <a:pt x="1660" y="31718"/>
                    <a:pt x="803" y="30004"/>
                  </a:cubicBezTo>
                  <a:cubicBezTo>
                    <a:pt x="-55" y="28289"/>
                    <a:pt x="-245" y="26194"/>
                    <a:pt x="327" y="23622"/>
                  </a:cubicBezTo>
                  <a:lnTo>
                    <a:pt x="708" y="21717"/>
                  </a:lnTo>
                  <a:lnTo>
                    <a:pt x="4136" y="22479"/>
                  </a:lnTo>
                  <a:lnTo>
                    <a:pt x="3660" y="24479"/>
                  </a:lnTo>
                  <a:cubicBezTo>
                    <a:pt x="2993" y="27527"/>
                    <a:pt x="3851" y="29432"/>
                    <a:pt x="6422" y="30004"/>
                  </a:cubicBezTo>
                  <a:cubicBezTo>
                    <a:pt x="8994" y="30575"/>
                    <a:pt x="10613" y="29337"/>
                    <a:pt x="11280" y="26194"/>
                  </a:cubicBezTo>
                  <a:cubicBezTo>
                    <a:pt x="11471" y="25241"/>
                    <a:pt x="11471" y="24289"/>
                    <a:pt x="11280" y="23336"/>
                  </a:cubicBezTo>
                  <a:cubicBezTo>
                    <a:pt x="11090" y="22384"/>
                    <a:pt x="10709" y="21527"/>
                    <a:pt x="10233" y="20764"/>
                  </a:cubicBezTo>
                  <a:cubicBezTo>
                    <a:pt x="9756" y="20003"/>
                    <a:pt x="9185" y="19145"/>
                    <a:pt x="8518" y="18383"/>
                  </a:cubicBezTo>
                  <a:cubicBezTo>
                    <a:pt x="7851" y="17621"/>
                    <a:pt x="7280" y="16764"/>
                    <a:pt x="6613" y="15907"/>
                  </a:cubicBezTo>
                  <a:cubicBezTo>
                    <a:pt x="6042" y="15049"/>
                    <a:pt x="5470" y="14192"/>
                    <a:pt x="4994" y="13335"/>
                  </a:cubicBezTo>
                  <a:cubicBezTo>
                    <a:pt x="4518" y="12478"/>
                    <a:pt x="4232" y="11430"/>
                    <a:pt x="4041" y="10287"/>
                  </a:cubicBezTo>
                  <a:cubicBezTo>
                    <a:pt x="3851" y="9144"/>
                    <a:pt x="3946" y="8001"/>
                    <a:pt x="4232" y="6668"/>
                  </a:cubicBezTo>
                  <a:cubicBezTo>
                    <a:pt x="4899" y="4191"/>
                    <a:pt x="5946" y="2286"/>
                    <a:pt x="7471" y="114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6" name="Forme libre : forme 1795">
              <a:extLst>
                <a:ext uri="{FF2B5EF4-FFF2-40B4-BE49-F238E27FC236}">
                  <a16:creationId xmlns:a16="http://schemas.microsoft.com/office/drawing/2014/main" id="{29603417-DAE8-0173-A672-4D203F4FCF2A}"/>
                </a:ext>
              </a:extLst>
            </p:cNvPr>
            <p:cNvSpPr/>
            <p:nvPr/>
          </p:nvSpPr>
          <p:spPr>
            <a:xfrm>
              <a:off x="16677909" y="3547091"/>
              <a:ext cx="19596" cy="34329"/>
            </a:xfrm>
            <a:custGeom>
              <a:avLst/>
              <a:gdLst>
                <a:gd name="connsiteX0" fmla="*/ 7566 w 19227"/>
                <a:gd name="connsiteY0" fmla="*/ 1173 h 33683"/>
                <a:gd name="connsiteX1" fmla="*/ 13471 w 19227"/>
                <a:gd name="connsiteY1" fmla="*/ 220 h 33683"/>
                <a:gd name="connsiteX2" fmla="*/ 18424 w 19227"/>
                <a:gd name="connsiteY2" fmla="*/ 3649 h 33683"/>
                <a:gd name="connsiteX3" fmla="*/ 18900 w 19227"/>
                <a:gd name="connsiteY3" fmla="*/ 10031 h 33683"/>
                <a:gd name="connsiteX4" fmla="*/ 18710 w 19227"/>
                <a:gd name="connsiteY4" fmla="*/ 10888 h 33683"/>
                <a:gd name="connsiteX5" fmla="*/ 15281 w 19227"/>
                <a:gd name="connsiteY5" fmla="*/ 10127 h 33683"/>
                <a:gd name="connsiteX6" fmla="*/ 15472 w 19227"/>
                <a:gd name="connsiteY6" fmla="*/ 9079 h 33683"/>
                <a:gd name="connsiteX7" fmla="*/ 12804 w 19227"/>
                <a:gd name="connsiteY7" fmla="*/ 3554 h 33683"/>
                <a:gd name="connsiteX8" fmla="*/ 8042 w 19227"/>
                <a:gd name="connsiteY8" fmla="*/ 7364 h 33683"/>
                <a:gd name="connsiteX9" fmla="*/ 8137 w 19227"/>
                <a:gd name="connsiteY9" fmla="*/ 10698 h 33683"/>
                <a:gd name="connsiteX10" fmla="*/ 9566 w 19227"/>
                <a:gd name="connsiteY10" fmla="*/ 13651 h 33683"/>
                <a:gd name="connsiteX11" fmla="*/ 11661 w 19227"/>
                <a:gd name="connsiteY11" fmla="*/ 16508 h 33683"/>
                <a:gd name="connsiteX12" fmla="*/ 13757 w 19227"/>
                <a:gd name="connsiteY12" fmla="*/ 19461 h 33683"/>
                <a:gd name="connsiteX13" fmla="*/ 15090 w 19227"/>
                <a:gd name="connsiteY13" fmla="*/ 22890 h 33683"/>
                <a:gd name="connsiteX14" fmla="*/ 14995 w 19227"/>
                <a:gd name="connsiteY14" fmla="*/ 26986 h 33683"/>
                <a:gd name="connsiteX15" fmla="*/ 11757 w 19227"/>
                <a:gd name="connsiteY15" fmla="*/ 32510 h 33683"/>
                <a:gd name="connsiteX16" fmla="*/ 5756 w 19227"/>
                <a:gd name="connsiteY16" fmla="*/ 33463 h 33683"/>
                <a:gd name="connsiteX17" fmla="*/ 803 w 19227"/>
                <a:gd name="connsiteY17" fmla="*/ 30034 h 33683"/>
                <a:gd name="connsiteX18" fmla="*/ 327 w 19227"/>
                <a:gd name="connsiteY18" fmla="*/ 23652 h 33683"/>
                <a:gd name="connsiteX19" fmla="*/ 708 w 19227"/>
                <a:gd name="connsiteY19" fmla="*/ 21842 h 33683"/>
                <a:gd name="connsiteX20" fmla="*/ 4137 w 19227"/>
                <a:gd name="connsiteY20" fmla="*/ 22604 h 33683"/>
                <a:gd name="connsiteX21" fmla="*/ 3661 w 19227"/>
                <a:gd name="connsiteY21" fmla="*/ 24604 h 33683"/>
                <a:gd name="connsiteX22" fmla="*/ 6423 w 19227"/>
                <a:gd name="connsiteY22" fmla="*/ 30129 h 33683"/>
                <a:gd name="connsiteX23" fmla="*/ 11281 w 19227"/>
                <a:gd name="connsiteY23" fmla="*/ 26319 h 33683"/>
                <a:gd name="connsiteX24" fmla="*/ 11281 w 19227"/>
                <a:gd name="connsiteY24" fmla="*/ 23461 h 33683"/>
                <a:gd name="connsiteX25" fmla="*/ 10233 w 19227"/>
                <a:gd name="connsiteY25" fmla="*/ 20890 h 33683"/>
                <a:gd name="connsiteX26" fmla="*/ 8518 w 19227"/>
                <a:gd name="connsiteY26" fmla="*/ 18508 h 33683"/>
                <a:gd name="connsiteX27" fmla="*/ 6613 w 19227"/>
                <a:gd name="connsiteY27" fmla="*/ 16032 h 33683"/>
                <a:gd name="connsiteX28" fmla="*/ 4994 w 19227"/>
                <a:gd name="connsiteY28" fmla="*/ 13460 h 33683"/>
                <a:gd name="connsiteX29" fmla="*/ 4042 w 19227"/>
                <a:gd name="connsiteY29" fmla="*/ 10412 h 33683"/>
                <a:gd name="connsiteX30" fmla="*/ 4232 w 19227"/>
                <a:gd name="connsiteY30" fmla="*/ 6793 h 33683"/>
                <a:gd name="connsiteX31" fmla="*/ 7566 w 19227"/>
                <a:gd name="connsiteY31" fmla="*/ 1173 h 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27" h="33683">
                  <a:moveTo>
                    <a:pt x="7566" y="1173"/>
                  </a:moveTo>
                  <a:cubicBezTo>
                    <a:pt x="9089" y="30"/>
                    <a:pt x="11090" y="-256"/>
                    <a:pt x="13471" y="220"/>
                  </a:cubicBezTo>
                  <a:cubicBezTo>
                    <a:pt x="15852" y="792"/>
                    <a:pt x="17472" y="1840"/>
                    <a:pt x="18424" y="3649"/>
                  </a:cubicBezTo>
                  <a:cubicBezTo>
                    <a:pt x="19281" y="5364"/>
                    <a:pt x="19472" y="7460"/>
                    <a:pt x="18900" y="10031"/>
                  </a:cubicBezTo>
                  <a:lnTo>
                    <a:pt x="18710" y="10888"/>
                  </a:lnTo>
                  <a:lnTo>
                    <a:pt x="15281" y="10127"/>
                  </a:lnTo>
                  <a:lnTo>
                    <a:pt x="15472" y="9079"/>
                  </a:lnTo>
                  <a:cubicBezTo>
                    <a:pt x="16138" y="5936"/>
                    <a:pt x="15281" y="4126"/>
                    <a:pt x="12804" y="3554"/>
                  </a:cubicBezTo>
                  <a:cubicBezTo>
                    <a:pt x="10328" y="2983"/>
                    <a:pt x="8709" y="4221"/>
                    <a:pt x="8042" y="7364"/>
                  </a:cubicBezTo>
                  <a:cubicBezTo>
                    <a:pt x="7756" y="8507"/>
                    <a:pt x="7852" y="9650"/>
                    <a:pt x="8137" y="10698"/>
                  </a:cubicBezTo>
                  <a:cubicBezTo>
                    <a:pt x="8423" y="11841"/>
                    <a:pt x="8899" y="12794"/>
                    <a:pt x="9566" y="13651"/>
                  </a:cubicBezTo>
                  <a:cubicBezTo>
                    <a:pt x="10233" y="14508"/>
                    <a:pt x="10899" y="15461"/>
                    <a:pt x="11661" y="16508"/>
                  </a:cubicBezTo>
                  <a:cubicBezTo>
                    <a:pt x="12424" y="17556"/>
                    <a:pt x="13090" y="18508"/>
                    <a:pt x="13757" y="19461"/>
                  </a:cubicBezTo>
                  <a:cubicBezTo>
                    <a:pt x="14424" y="20413"/>
                    <a:pt x="14805" y="21556"/>
                    <a:pt x="15090" y="22890"/>
                  </a:cubicBezTo>
                  <a:cubicBezTo>
                    <a:pt x="15376" y="24223"/>
                    <a:pt x="15376" y="25557"/>
                    <a:pt x="14995" y="26986"/>
                  </a:cubicBezTo>
                  <a:cubicBezTo>
                    <a:pt x="14424" y="29557"/>
                    <a:pt x="13376" y="31367"/>
                    <a:pt x="11757" y="32510"/>
                  </a:cubicBezTo>
                  <a:cubicBezTo>
                    <a:pt x="10138" y="33653"/>
                    <a:pt x="8233" y="33939"/>
                    <a:pt x="5756" y="33463"/>
                  </a:cubicBezTo>
                  <a:cubicBezTo>
                    <a:pt x="3375" y="32891"/>
                    <a:pt x="1660" y="31748"/>
                    <a:pt x="803" y="30034"/>
                  </a:cubicBezTo>
                  <a:cubicBezTo>
                    <a:pt x="-54" y="28319"/>
                    <a:pt x="-245" y="26224"/>
                    <a:pt x="327" y="23652"/>
                  </a:cubicBezTo>
                  <a:lnTo>
                    <a:pt x="708" y="21842"/>
                  </a:lnTo>
                  <a:lnTo>
                    <a:pt x="4137" y="22604"/>
                  </a:lnTo>
                  <a:lnTo>
                    <a:pt x="3661" y="24604"/>
                  </a:lnTo>
                  <a:cubicBezTo>
                    <a:pt x="2994" y="27748"/>
                    <a:pt x="3851" y="29557"/>
                    <a:pt x="6423" y="30129"/>
                  </a:cubicBezTo>
                  <a:cubicBezTo>
                    <a:pt x="8995" y="30700"/>
                    <a:pt x="10614" y="29462"/>
                    <a:pt x="11281" y="26319"/>
                  </a:cubicBezTo>
                  <a:cubicBezTo>
                    <a:pt x="11471" y="25366"/>
                    <a:pt x="11471" y="24319"/>
                    <a:pt x="11281" y="23461"/>
                  </a:cubicBezTo>
                  <a:cubicBezTo>
                    <a:pt x="11090" y="22509"/>
                    <a:pt x="10709" y="21652"/>
                    <a:pt x="10233" y="20890"/>
                  </a:cubicBezTo>
                  <a:cubicBezTo>
                    <a:pt x="9756" y="20128"/>
                    <a:pt x="9185" y="19270"/>
                    <a:pt x="8518" y="18508"/>
                  </a:cubicBezTo>
                  <a:cubicBezTo>
                    <a:pt x="7852" y="17746"/>
                    <a:pt x="7280" y="16889"/>
                    <a:pt x="6613" y="16032"/>
                  </a:cubicBezTo>
                  <a:cubicBezTo>
                    <a:pt x="6042" y="15175"/>
                    <a:pt x="5470" y="14318"/>
                    <a:pt x="4994" y="13460"/>
                  </a:cubicBezTo>
                  <a:cubicBezTo>
                    <a:pt x="4518" y="12603"/>
                    <a:pt x="4232" y="11555"/>
                    <a:pt x="4042" y="10412"/>
                  </a:cubicBezTo>
                  <a:cubicBezTo>
                    <a:pt x="3851" y="9269"/>
                    <a:pt x="3946" y="8031"/>
                    <a:pt x="4232" y="6793"/>
                  </a:cubicBezTo>
                  <a:cubicBezTo>
                    <a:pt x="4994" y="4221"/>
                    <a:pt x="6042" y="2316"/>
                    <a:pt x="7566" y="1173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7" name="Forme libre : forme 1796">
              <a:extLst>
                <a:ext uri="{FF2B5EF4-FFF2-40B4-BE49-F238E27FC236}">
                  <a16:creationId xmlns:a16="http://schemas.microsoft.com/office/drawing/2014/main" id="{C5CB00B0-1440-A5FC-47F0-5D6EF7A38A46}"/>
                </a:ext>
              </a:extLst>
            </p:cNvPr>
            <p:cNvSpPr/>
            <p:nvPr/>
          </p:nvSpPr>
          <p:spPr>
            <a:xfrm>
              <a:off x="16695133" y="3550131"/>
              <a:ext cx="21066" cy="36210"/>
            </a:xfrm>
            <a:custGeom>
              <a:avLst/>
              <a:gdLst>
                <a:gd name="connsiteX0" fmla="*/ 7715 w 20669"/>
                <a:gd name="connsiteY0" fmla="*/ 15240 h 35528"/>
                <a:gd name="connsiteX1" fmla="*/ 15621 w 20669"/>
                <a:gd name="connsiteY1" fmla="*/ 17050 h 35528"/>
                <a:gd name="connsiteX2" fmla="*/ 14859 w 20669"/>
                <a:gd name="connsiteY2" fmla="*/ 20288 h 35528"/>
                <a:gd name="connsiteX3" fmla="*/ 6954 w 20669"/>
                <a:gd name="connsiteY3" fmla="*/ 18479 h 35528"/>
                <a:gd name="connsiteX4" fmla="*/ 4382 w 20669"/>
                <a:gd name="connsiteY4" fmla="*/ 30004 h 35528"/>
                <a:gd name="connsiteX5" fmla="*/ 14193 w 20669"/>
                <a:gd name="connsiteY5" fmla="*/ 32194 h 35528"/>
                <a:gd name="connsiteX6" fmla="*/ 13431 w 20669"/>
                <a:gd name="connsiteY6" fmla="*/ 35528 h 35528"/>
                <a:gd name="connsiteX7" fmla="*/ 0 w 20669"/>
                <a:gd name="connsiteY7" fmla="*/ 32575 h 35528"/>
                <a:gd name="connsiteX8" fmla="*/ 7239 w 20669"/>
                <a:gd name="connsiteY8" fmla="*/ 0 h 35528"/>
                <a:gd name="connsiteX9" fmla="*/ 20670 w 20669"/>
                <a:gd name="connsiteY9" fmla="*/ 2953 h 35528"/>
                <a:gd name="connsiteX10" fmla="*/ 19908 w 20669"/>
                <a:gd name="connsiteY10" fmla="*/ 6286 h 35528"/>
                <a:gd name="connsiteX11" fmla="*/ 10192 w 20669"/>
                <a:gd name="connsiteY11" fmla="*/ 4096 h 35528"/>
                <a:gd name="connsiteX12" fmla="*/ 7715 w 20669"/>
                <a:gd name="connsiteY12" fmla="*/ 15240 h 3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69" h="35528">
                  <a:moveTo>
                    <a:pt x="7715" y="15240"/>
                  </a:moveTo>
                  <a:lnTo>
                    <a:pt x="15621" y="17050"/>
                  </a:lnTo>
                  <a:lnTo>
                    <a:pt x="14859" y="20288"/>
                  </a:lnTo>
                  <a:lnTo>
                    <a:pt x="6954" y="18479"/>
                  </a:lnTo>
                  <a:lnTo>
                    <a:pt x="4382" y="30004"/>
                  </a:lnTo>
                  <a:lnTo>
                    <a:pt x="14193" y="32194"/>
                  </a:lnTo>
                  <a:lnTo>
                    <a:pt x="13431" y="35528"/>
                  </a:lnTo>
                  <a:lnTo>
                    <a:pt x="0" y="32575"/>
                  </a:lnTo>
                  <a:lnTo>
                    <a:pt x="7239" y="0"/>
                  </a:lnTo>
                  <a:lnTo>
                    <a:pt x="20670" y="2953"/>
                  </a:lnTo>
                  <a:lnTo>
                    <a:pt x="19908" y="6286"/>
                  </a:lnTo>
                  <a:lnTo>
                    <a:pt x="10192" y="4096"/>
                  </a:lnTo>
                  <a:lnTo>
                    <a:pt x="7715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8" name="Forme libre : forme 1797">
              <a:extLst>
                <a:ext uri="{FF2B5EF4-FFF2-40B4-BE49-F238E27FC236}">
                  <a16:creationId xmlns:a16="http://schemas.microsoft.com/office/drawing/2014/main" id="{1A9CF334-391C-04C4-19CE-5C156FB76956}"/>
                </a:ext>
              </a:extLst>
            </p:cNvPr>
            <p:cNvSpPr/>
            <p:nvPr/>
          </p:nvSpPr>
          <p:spPr>
            <a:xfrm>
              <a:off x="16712025" y="3555276"/>
              <a:ext cx="18929" cy="35724"/>
            </a:xfrm>
            <a:custGeom>
              <a:avLst/>
              <a:gdLst>
                <a:gd name="connsiteX0" fmla="*/ 14192 w 18573"/>
                <a:gd name="connsiteY0" fmla="*/ 27432 h 35051"/>
                <a:gd name="connsiteX1" fmla="*/ 6000 w 18573"/>
                <a:gd name="connsiteY1" fmla="*/ 25622 h 35051"/>
                <a:gd name="connsiteX2" fmla="*/ 3334 w 18573"/>
                <a:gd name="connsiteY2" fmla="*/ 31909 h 35051"/>
                <a:gd name="connsiteX3" fmla="*/ 0 w 18573"/>
                <a:gd name="connsiteY3" fmla="*/ 31147 h 35051"/>
                <a:gd name="connsiteX4" fmla="*/ 13335 w 18573"/>
                <a:gd name="connsiteY4" fmla="*/ 0 h 35051"/>
                <a:gd name="connsiteX5" fmla="*/ 18573 w 18573"/>
                <a:gd name="connsiteY5" fmla="*/ 1143 h 35051"/>
                <a:gd name="connsiteX6" fmla="*/ 17716 w 18573"/>
                <a:gd name="connsiteY6" fmla="*/ 35052 h 35051"/>
                <a:gd name="connsiteX7" fmla="*/ 14097 w 18573"/>
                <a:gd name="connsiteY7" fmla="*/ 34290 h 35051"/>
                <a:gd name="connsiteX8" fmla="*/ 14192 w 18573"/>
                <a:gd name="connsiteY8" fmla="*/ 27432 h 35051"/>
                <a:gd name="connsiteX9" fmla="*/ 14764 w 18573"/>
                <a:gd name="connsiteY9" fmla="*/ 4572 h 35051"/>
                <a:gd name="connsiteX10" fmla="*/ 7048 w 18573"/>
                <a:gd name="connsiteY10" fmla="*/ 22574 h 35051"/>
                <a:gd name="connsiteX11" fmla="*/ 14288 w 18573"/>
                <a:gd name="connsiteY11" fmla="*/ 24193 h 35051"/>
                <a:gd name="connsiteX12" fmla="*/ 14764 w 18573"/>
                <a:gd name="connsiteY12" fmla="*/ 4572 h 3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73" h="35051">
                  <a:moveTo>
                    <a:pt x="14192" y="27432"/>
                  </a:moveTo>
                  <a:lnTo>
                    <a:pt x="6000" y="25622"/>
                  </a:lnTo>
                  <a:lnTo>
                    <a:pt x="3334" y="31909"/>
                  </a:lnTo>
                  <a:lnTo>
                    <a:pt x="0" y="31147"/>
                  </a:lnTo>
                  <a:lnTo>
                    <a:pt x="13335" y="0"/>
                  </a:lnTo>
                  <a:lnTo>
                    <a:pt x="18573" y="1143"/>
                  </a:lnTo>
                  <a:lnTo>
                    <a:pt x="17716" y="35052"/>
                  </a:lnTo>
                  <a:lnTo>
                    <a:pt x="14097" y="34290"/>
                  </a:lnTo>
                  <a:lnTo>
                    <a:pt x="14192" y="27432"/>
                  </a:lnTo>
                  <a:close/>
                  <a:moveTo>
                    <a:pt x="14764" y="4572"/>
                  </a:moveTo>
                  <a:lnTo>
                    <a:pt x="7048" y="22574"/>
                  </a:lnTo>
                  <a:lnTo>
                    <a:pt x="14288" y="24193"/>
                  </a:lnTo>
                  <a:lnTo>
                    <a:pt x="14764" y="457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9" name="Forme libre : forme 1798">
              <a:extLst>
                <a:ext uri="{FF2B5EF4-FFF2-40B4-BE49-F238E27FC236}">
                  <a16:creationId xmlns:a16="http://schemas.microsoft.com/office/drawing/2014/main" id="{BD53EB5C-5D02-B5A1-340B-5D6713E72281}"/>
                </a:ext>
              </a:extLst>
            </p:cNvPr>
            <p:cNvSpPr/>
            <p:nvPr/>
          </p:nvSpPr>
          <p:spPr>
            <a:xfrm>
              <a:off x="16734602" y="3558479"/>
              <a:ext cx="20621" cy="35443"/>
            </a:xfrm>
            <a:custGeom>
              <a:avLst/>
              <a:gdLst>
                <a:gd name="connsiteX0" fmla="*/ 9280 w 20233"/>
                <a:gd name="connsiteY0" fmla="*/ 762 h 34776"/>
                <a:gd name="connsiteX1" fmla="*/ 3946 w 20233"/>
                <a:gd name="connsiteY1" fmla="*/ 25718 h 34776"/>
                <a:gd name="connsiteX2" fmla="*/ 6708 w 20233"/>
                <a:gd name="connsiteY2" fmla="*/ 31242 h 34776"/>
                <a:gd name="connsiteX3" fmla="*/ 11471 w 20233"/>
                <a:gd name="connsiteY3" fmla="*/ 27337 h 34776"/>
                <a:gd name="connsiteX4" fmla="*/ 16805 w 20233"/>
                <a:gd name="connsiteY4" fmla="*/ 2381 h 34776"/>
                <a:gd name="connsiteX5" fmla="*/ 20234 w 20233"/>
                <a:gd name="connsiteY5" fmla="*/ 3143 h 34776"/>
                <a:gd name="connsiteX6" fmla="*/ 14900 w 20233"/>
                <a:gd name="connsiteY6" fmla="*/ 27908 h 34776"/>
                <a:gd name="connsiteX7" fmla="*/ 11757 w 20233"/>
                <a:gd name="connsiteY7" fmla="*/ 33528 h 34776"/>
                <a:gd name="connsiteX8" fmla="*/ 5756 w 20233"/>
                <a:gd name="connsiteY8" fmla="*/ 34576 h 34776"/>
                <a:gd name="connsiteX9" fmla="*/ 803 w 20233"/>
                <a:gd name="connsiteY9" fmla="*/ 31147 h 34776"/>
                <a:gd name="connsiteX10" fmla="*/ 327 w 20233"/>
                <a:gd name="connsiteY10" fmla="*/ 24765 h 34776"/>
                <a:gd name="connsiteX11" fmla="*/ 5661 w 20233"/>
                <a:gd name="connsiteY11" fmla="*/ 0 h 34776"/>
                <a:gd name="connsiteX12" fmla="*/ 9280 w 20233"/>
                <a:gd name="connsiteY12" fmla="*/ 762 h 3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33" h="34776">
                  <a:moveTo>
                    <a:pt x="9280" y="762"/>
                  </a:moveTo>
                  <a:lnTo>
                    <a:pt x="3946" y="25718"/>
                  </a:lnTo>
                  <a:cubicBezTo>
                    <a:pt x="3280" y="28861"/>
                    <a:pt x="4232" y="30671"/>
                    <a:pt x="6708" y="31242"/>
                  </a:cubicBezTo>
                  <a:cubicBezTo>
                    <a:pt x="9185" y="31813"/>
                    <a:pt x="10804" y="30480"/>
                    <a:pt x="11471" y="27337"/>
                  </a:cubicBezTo>
                  <a:lnTo>
                    <a:pt x="16805" y="2381"/>
                  </a:lnTo>
                  <a:lnTo>
                    <a:pt x="20234" y="3143"/>
                  </a:lnTo>
                  <a:lnTo>
                    <a:pt x="14900" y="27908"/>
                  </a:lnTo>
                  <a:cubicBezTo>
                    <a:pt x="14328" y="30480"/>
                    <a:pt x="13281" y="32385"/>
                    <a:pt x="11757" y="33528"/>
                  </a:cubicBezTo>
                  <a:cubicBezTo>
                    <a:pt x="10233" y="34671"/>
                    <a:pt x="8232" y="35052"/>
                    <a:pt x="5756" y="34576"/>
                  </a:cubicBezTo>
                  <a:cubicBezTo>
                    <a:pt x="3375" y="34004"/>
                    <a:pt x="1660" y="32956"/>
                    <a:pt x="803" y="31147"/>
                  </a:cubicBezTo>
                  <a:cubicBezTo>
                    <a:pt x="-55" y="29432"/>
                    <a:pt x="-245" y="27242"/>
                    <a:pt x="327" y="24765"/>
                  </a:cubicBezTo>
                  <a:lnTo>
                    <a:pt x="5661" y="0"/>
                  </a:lnTo>
                  <a:lnTo>
                    <a:pt x="9280" y="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0" name="Forme libre : forme 1799">
              <a:extLst>
                <a:ext uri="{FF2B5EF4-FFF2-40B4-BE49-F238E27FC236}">
                  <a16:creationId xmlns:a16="http://schemas.microsoft.com/office/drawing/2014/main" id="{5858B1B3-7175-3477-DB98-708878A23825}"/>
                </a:ext>
              </a:extLst>
            </p:cNvPr>
            <p:cNvSpPr/>
            <p:nvPr/>
          </p:nvSpPr>
          <p:spPr>
            <a:xfrm>
              <a:off x="16759980" y="3564207"/>
              <a:ext cx="20908" cy="35172"/>
            </a:xfrm>
            <a:custGeom>
              <a:avLst/>
              <a:gdLst>
                <a:gd name="connsiteX0" fmla="*/ 6858 w 20514"/>
                <a:gd name="connsiteY0" fmla="*/ 0 h 34510"/>
                <a:gd name="connsiteX1" fmla="*/ 14478 w 20514"/>
                <a:gd name="connsiteY1" fmla="*/ 1619 h 34510"/>
                <a:gd name="connsiteX2" fmla="*/ 19622 w 20514"/>
                <a:gd name="connsiteY2" fmla="*/ 4953 h 34510"/>
                <a:gd name="connsiteX3" fmla="*/ 20194 w 20514"/>
                <a:gd name="connsiteY3" fmla="*/ 11335 h 34510"/>
                <a:gd name="connsiteX4" fmla="*/ 16764 w 20514"/>
                <a:gd name="connsiteY4" fmla="*/ 27813 h 34510"/>
                <a:gd name="connsiteX5" fmla="*/ 13621 w 20514"/>
                <a:gd name="connsiteY5" fmla="*/ 33338 h 34510"/>
                <a:gd name="connsiteX6" fmla="*/ 7620 w 20514"/>
                <a:gd name="connsiteY6" fmla="*/ 34290 h 34510"/>
                <a:gd name="connsiteX7" fmla="*/ 0 w 20514"/>
                <a:gd name="connsiteY7" fmla="*/ 32671 h 34510"/>
                <a:gd name="connsiteX8" fmla="*/ 6858 w 20514"/>
                <a:gd name="connsiteY8" fmla="*/ 0 h 34510"/>
                <a:gd name="connsiteX9" fmla="*/ 4382 w 20514"/>
                <a:gd name="connsiteY9" fmla="*/ 30099 h 34510"/>
                <a:gd name="connsiteX10" fmla="*/ 8382 w 20514"/>
                <a:gd name="connsiteY10" fmla="*/ 30956 h 34510"/>
                <a:gd name="connsiteX11" fmla="*/ 13240 w 20514"/>
                <a:gd name="connsiteY11" fmla="*/ 27146 h 34510"/>
                <a:gd name="connsiteX12" fmla="*/ 16764 w 20514"/>
                <a:gd name="connsiteY12" fmla="*/ 10382 h 34510"/>
                <a:gd name="connsiteX13" fmla="*/ 13811 w 20514"/>
                <a:gd name="connsiteY13" fmla="*/ 4953 h 34510"/>
                <a:gd name="connsiteX14" fmla="*/ 9906 w 20514"/>
                <a:gd name="connsiteY14" fmla="*/ 4096 h 34510"/>
                <a:gd name="connsiteX15" fmla="*/ 4382 w 20514"/>
                <a:gd name="connsiteY15" fmla="*/ 30099 h 3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14" h="34510">
                  <a:moveTo>
                    <a:pt x="6858" y="0"/>
                  </a:moveTo>
                  <a:lnTo>
                    <a:pt x="14478" y="1619"/>
                  </a:lnTo>
                  <a:cubicBezTo>
                    <a:pt x="16955" y="2096"/>
                    <a:pt x="18669" y="3238"/>
                    <a:pt x="19622" y="4953"/>
                  </a:cubicBezTo>
                  <a:cubicBezTo>
                    <a:pt x="20574" y="6572"/>
                    <a:pt x="20765" y="8763"/>
                    <a:pt x="20194" y="11335"/>
                  </a:cubicBezTo>
                  <a:lnTo>
                    <a:pt x="16764" y="27813"/>
                  </a:lnTo>
                  <a:cubicBezTo>
                    <a:pt x="16193" y="30385"/>
                    <a:pt x="15145" y="32195"/>
                    <a:pt x="13621" y="33338"/>
                  </a:cubicBezTo>
                  <a:cubicBezTo>
                    <a:pt x="12097" y="34480"/>
                    <a:pt x="10097" y="34766"/>
                    <a:pt x="7620" y="34290"/>
                  </a:cubicBezTo>
                  <a:lnTo>
                    <a:pt x="0" y="32671"/>
                  </a:lnTo>
                  <a:lnTo>
                    <a:pt x="6858" y="0"/>
                  </a:lnTo>
                  <a:close/>
                  <a:moveTo>
                    <a:pt x="4382" y="30099"/>
                  </a:moveTo>
                  <a:lnTo>
                    <a:pt x="8382" y="30956"/>
                  </a:lnTo>
                  <a:cubicBezTo>
                    <a:pt x="10954" y="31528"/>
                    <a:pt x="12573" y="30194"/>
                    <a:pt x="13240" y="27146"/>
                  </a:cubicBezTo>
                  <a:lnTo>
                    <a:pt x="16764" y="10382"/>
                  </a:lnTo>
                  <a:cubicBezTo>
                    <a:pt x="17431" y="7334"/>
                    <a:pt x="16383" y="5525"/>
                    <a:pt x="13811" y="4953"/>
                  </a:cubicBezTo>
                  <a:lnTo>
                    <a:pt x="9906" y="4096"/>
                  </a:lnTo>
                  <a:lnTo>
                    <a:pt x="4382" y="30099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1" name="Forme libre : forme 1800">
              <a:extLst>
                <a:ext uri="{FF2B5EF4-FFF2-40B4-BE49-F238E27FC236}">
                  <a16:creationId xmlns:a16="http://schemas.microsoft.com/office/drawing/2014/main" id="{7442645C-DB80-D9EF-3E8E-6EA760E2FF41}"/>
                </a:ext>
              </a:extLst>
            </p:cNvPr>
            <p:cNvSpPr/>
            <p:nvPr/>
          </p:nvSpPr>
          <p:spPr>
            <a:xfrm>
              <a:off x="16779300" y="3568187"/>
              <a:ext cx="20579" cy="36113"/>
            </a:xfrm>
            <a:custGeom>
              <a:avLst/>
              <a:gdLst>
                <a:gd name="connsiteX0" fmla="*/ 7334 w 20192"/>
                <a:gd name="connsiteY0" fmla="*/ 15240 h 35433"/>
                <a:gd name="connsiteX1" fmla="*/ 15335 w 20192"/>
                <a:gd name="connsiteY1" fmla="*/ 16859 h 35433"/>
                <a:gd name="connsiteX2" fmla="*/ 14668 w 20192"/>
                <a:gd name="connsiteY2" fmla="*/ 20098 h 35433"/>
                <a:gd name="connsiteX3" fmla="*/ 6667 w 20192"/>
                <a:gd name="connsiteY3" fmla="*/ 18479 h 35433"/>
                <a:gd name="connsiteX4" fmla="*/ 4286 w 20192"/>
                <a:gd name="connsiteY4" fmla="*/ 30099 h 35433"/>
                <a:gd name="connsiteX5" fmla="*/ 14097 w 20192"/>
                <a:gd name="connsiteY5" fmla="*/ 32099 h 35433"/>
                <a:gd name="connsiteX6" fmla="*/ 13430 w 20192"/>
                <a:gd name="connsiteY6" fmla="*/ 35433 h 35433"/>
                <a:gd name="connsiteX7" fmla="*/ 0 w 20192"/>
                <a:gd name="connsiteY7" fmla="*/ 32671 h 35433"/>
                <a:gd name="connsiteX8" fmla="*/ 6762 w 20192"/>
                <a:gd name="connsiteY8" fmla="*/ 0 h 35433"/>
                <a:gd name="connsiteX9" fmla="*/ 20193 w 20192"/>
                <a:gd name="connsiteY9" fmla="*/ 2762 h 35433"/>
                <a:gd name="connsiteX10" fmla="*/ 19431 w 20192"/>
                <a:gd name="connsiteY10" fmla="*/ 6096 h 35433"/>
                <a:gd name="connsiteX11" fmla="*/ 9620 w 20192"/>
                <a:gd name="connsiteY11" fmla="*/ 4096 h 35433"/>
                <a:gd name="connsiteX12" fmla="*/ 7334 w 20192"/>
                <a:gd name="connsiteY12" fmla="*/ 15240 h 3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92" h="35433">
                  <a:moveTo>
                    <a:pt x="7334" y="15240"/>
                  </a:moveTo>
                  <a:lnTo>
                    <a:pt x="15335" y="16859"/>
                  </a:lnTo>
                  <a:lnTo>
                    <a:pt x="14668" y="20098"/>
                  </a:lnTo>
                  <a:lnTo>
                    <a:pt x="6667" y="18479"/>
                  </a:lnTo>
                  <a:lnTo>
                    <a:pt x="4286" y="30099"/>
                  </a:lnTo>
                  <a:lnTo>
                    <a:pt x="14097" y="32099"/>
                  </a:lnTo>
                  <a:lnTo>
                    <a:pt x="13430" y="35433"/>
                  </a:lnTo>
                  <a:lnTo>
                    <a:pt x="0" y="32671"/>
                  </a:lnTo>
                  <a:lnTo>
                    <a:pt x="6762" y="0"/>
                  </a:lnTo>
                  <a:lnTo>
                    <a:pt x="20193" y="2762"/>
                  </a:lnTo>
                  <a:lnTo>
                    <a:pt x="19431" y="6096"/>
                  </a:lnTo>
                  <a:lnTo>
                    <a:pt x="9620" y="4096"/>
                  </a:lnTo>
                  <a:lnTo>
                    <a:pt x="7334" y="1524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2" name="Forme libre : forme 1801">
              <a:extLst>
                <a:ext uri="{FF2B5EF4-FFF2-40B4-BE49-F238E27FC236}">
                  <a16:creationId xmlns:a16="http://schemas.microsoft.com/office/drawing/2014/main" id="{E7E1F296-80B2-D6B7-6148-39F8B87245F0}"/>
                </a:ext>
              </a:extLst>
            </p:cNvPr>
            <p:cNvSpPr/>
            <p:nvPr/>
          </p:nvSpPr>
          <p:spPr>
            <a:xfrm>
              <a:off x="16804637" y="3573430"/>
              <a:ext cx="13881" cy="35918"/>
            </a:xfrm>
            <a:custGeom>
              <a:avLst/>
              <a:gdLst>
                <a:gd name="connsiteX0" fmla="*/ 12954 w 13620"/>
                <a:gd name="connsiteY0" fmla="*/ 35242 h 35242"/>
                <a:gd name="connsiteX1" fmla="*/ 0 w 13620"/>
                <a:gd name="connsiteY1" fmla="*/ 32671 h 35242"/>
                <a:gd name="connsiteX2" fmla="*/ 6572 w 13620"/>
                <a:gd name="connsiteY2" fmla="*/ 0 h 35242"/>
                <a:gd name="connsiteX3" fmla="*/ 10192 w 13620"/>
                <a:gd name="connsiteY3" fmla="*/ 762 h 35242"/>
                <a:gd name="connsiteX4" fmla="*/ 4286 w 13620"/>
                <a:gd name="connsiteY4" fmla="*/ 30099 h 35242"/>
                <a:gd name="connsiteX5" fmla="*/ 13621 w 13620"/>
                <a:gd name="connsiteY5" fmla="*/ 32004 h 35242"/>
                <a:gd name="connsiteX6" fmla="*/ 12954 w 13620"/>
                <a:gd name="connsiteY6" fmla="*/ 3524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0" h="35242">
                  <a:moveTo>
                    <a:pt x="12954" y="35242"/>
                  </a:moveTo>
                  <a:lnTo>
                    <a:pt x="0" y="32671"/>
                  </a:lnTo>
                  <a:lnTo>
                    <a:pt x="6572" y="0"/>
                  </a:lnTo>
                  <a:lnTo>
                    <a:pt x="10192" y="762"/>
                  </a:lnTo>
                  <a:lnTo>
                    <a:pt x="4286" y="30099"/>
                  </a:lnTo>
                  <a:lnTo>
                    <a:pt x="13621" y="32004"/>
                  </a:lnTo>
                  <a:lnTo>
                    <a:pt x="12954" y="35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3" name="Forme libre : forme 1802">
              <a:extLst>
                <a:ext uri="{FF2B5EF4-FFF2-40B4-BE49-F238E27FC236}">
                  <a16:creationId xmlns:a16="http://schemas.microsoft.com/office/drawing/2014/main" id="{5B7EEDDC-195D-C4DA-55F8-A968B9CE8AF9}"/>
                </a:ext>
              </a:extLst>
            </p:cNvPr>
            <p:cNvSpPr/>
            <p:nvPr/>
          </p:nvSpPr>
          <p:spPr>
            <a:xfrm>
              <a:off x="16820071" y="3577895"/>
              <a:ext cx="18251" cy="35627"/>
            </a:xfrm>
            <a:custGeom>
              <a:avLst/>
              <a:gdLst>
                <a:gd name="connsiteX0" fmla="*/ 14193 w 17907"/>
                <a:gd name="connsiteY0" fmla="*/ 27337 h 34956"/>
                <a:gd name="connsiteX1" fmla="*/ 5906 w 17907"/>
                <a:gd name="connsiteY1" fmla="*/ 25718 h 34956"/>
                <a:gd name="connsiteX2" fmla="*/ 3334 w 17907"/>
                <a:gd name="connsiteY2" fmla="*/ 32099 h 34956"/>
                <a:gd name="connsiteX3" fmla="*/ 0 w 17907"/>
                <a:gd name="connsiteY3" fmla="*/ 31432 h 34956"/>
                <a:gd name="connsiteX4" fmla="*/ 12668 w 17907"/>
                <a:gd name="connsiteY4" fmla="*/ 0 h 34956"/>
                <a:gd name="connsiteX5" fmla="*/ 17907 w 17907"/>
                <a:gd name="connsiteY5" fmla="*/ 1048 h 34956"/>
                <a:gd name="connsiteX6" fmla="*/ 17717 w 17907"/>
                <a:gd name="connsiteY6" fmla="*/ 34957 h 34956"/>
                <a:gd name="connsiteX7" fmla="*/ 14097 w 17907"/>
                <a:gd name="connsiteY7" fmla="*/ 34195 h 34956"/>
                <a:gd name="connsiteX8" fmla="*/ 14193 w 17907"/>
                <a:gd name="connsiteY8" fmla="*/ 27337 h 34956"/>
                <a:gd name="connsiteX9" fmla="*/ 14288 w 17907"/>
                <a:gd name="connsiteY9" fmla="*/ 4477 h 34956"/>
                <a:gd name="connsiteX10" fmla="*/ 6954 w 17907"/>
                <a:gd name="connsiteY10" fmla="*/ 22670 h 34956"/>
                <a:gd name="connsiteX11" fmla="*/ 14288 w 17907"/>
                <a:gd name="connsiteY11" fmla="*/ 24098 h 34956"/>
                <a:gd name="connsiteX12" fmla="*/ 14288 w 17907"/>
                <a:gd name="connsiteY12" fmla="*/ 4477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956">
                  <a:moveTo>
                    <a:pt x="14193" y="27337"/>
                  </a:moveTo>
                  <a:lnTo>
                    <a:pt x="5906" y="25718"/>
                  </a:lnTo>
                  <a:lnTo>
                    <a:pt x="3334" y="32099"/>
                  </a:lnTo>
                  <a:lnTo>
                    <a:pt x="0" y="31432"/>
                  </a:lnTo>
                  <a:lnTo>
                    <a:pt x="12668" y="0"/>
                  </a:lnTo>
                  <a:lnTo>
                    <a:pt x="17907" y="1048"/>
                  </a:lnTo>
                  <a:lnTo>
                    <a:pt x="17717" y="34957"/>
                  </a:lnTo>
                  <a:lnTo>
                    <a:pt x="14097" y="34195"/>
                  </a:lnTo>
                  <a:lnTo>
                    <a:pt x="14193" y="27337"/>
                  </a:lnTo>
                  <a:close/>
                  <a:moveTo>
                    <a:pt x="14288" y="4477"/>
                  </a:moveTo>
                  <a:lnTo>
                    <a:pt x="6954" y="22670"/>
                  </a:lnTo>
                  <a:lnTo>
                    <a:pt x="14288" y="24098"/>
                  </a:lnTo>
                  <a:lnTo>
                    <a:pt x="14288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4" name="Forme libre : forme 1803">
              <a:extLst>
                <a:ext uri="{FF2B5EF4-FFF2-40B4-BE49-F238E27FC236}">
                  <a16:creationId xmlns:a16="http://schemas.microsoft.com/office/drawing/2014/main" id="{65920EB5-22D4-C3DE-7B42-E8E8E58D5F95}"/>
                </a:ext>
              </a:extLst>
            </p:cNvPr>
            <p:cNvSpPr/>
            <p:nvPr/>
          </p:nvSpPr>
          <p:spPr>
            <a:xfrm>
              <a:off x="16850298" y="3583033"/>
              <a:ext cx="18859" cy="34478"/>
            </a:xfrm>
            <a:custGeom>
              <a:avLst/>
              <a:gdLst>
                <a:gd name="connsiteX0" fmla="*/ 12443 w 18504"/>
                <a:gd name="connsiteY0" fmla="*/ 198 h 33829"/>
                <a:gd name="connsiteX1" fmla="*/ 17586 w 18504"/>
                <a:gd name="connsiteY1" fmla="*/ 3437 h 33829"/>
                <a:gd name="connsiteX2" fmla="*/ 18253 w 18504"/>
                <a:gd name="connsiteY2" fmla="*/ 9819 h 33829"/>
                <a:gd name="connsiteX3" fmla="*/ 17682 w 18504"/>
                <a:gd name="connsiteY3" fmla="*/ 12771 h 33829"/>
                <a:gd name="connsiteX4" fmla="*/ 14253 w 18504"/>
                <a:gd name="connsiteY4" fmla="*/ 12105 h 33829"/>
                <a:gd name="connsiteX5" fmla="*/ 14824 w 18504"/>
                <a:gd name="connsiteY5" fmla="*/ 8961 h 33829"/>
                <a:gd name="connsiteX6" fmla="*/ 11872 w 18504"/>
                <a:gd name="connsiteY6" fmla="*/ 3532 h 33829"/>
                <a:gd name="connsiteX7" fmla="*/ 7109 w 18504"/>
                <a:gd name="connsiteY7" fmla="*/ 7533 h 33829"/>
                <a:gd name="connsiteX8" fmla="*/ 3775 w 18504"/>
                <a:gd name="connsiteY8" fmla="*/ 24868 h 33829"/>
                <a:gd name="connsiteX9" fmla="*/ 6728 w 18504"/>
                <a:gd name="connsiteY9" fmla="*/ 30297 h 33829"/>
                <a:gd name="connsiteX10" fmla="*/ 11490 w 18504"/>
                <a:gd name="connsiteY10" fmla="*/ 26297 h 33829"/>
                <a:gd name="connsiteX11" fmla="*/ 12252 w 18504"/>
                <a:gd name="connsiteY11" fmla="*/ 22011 h 33829"/>
                <a:gd name="connsiteX12" fmla="*/ 15681 w 18504"/>
                <a:gd name="connsiteY12" fmla="*/ 22678 h 33829"/>
                <a:gd name="connsiteX13" fmla="*/ 14920 w 18504"/>
                <a:gd name="connsiteY13" fmla="*/ 26773 h 33829"/>
                <a:gd name="connsiteX14" fmla="*/ 11967 w 18504"/>
                <a:gd name="connsiteY14" fmla="*/ 32488 h 33829"/>
                <a:gd name="connsiteX15" fmla="*/ 5966 w 18504"/>
                <a:gd name="connsiteY15" fmla="*/ 33631 h 33829"/>
                <a:gd name="connsiteX16" fmla="*/ 918 w 18504"/>
                <a:gd name="connsiteY16" fmla="*/ 30393 h 33829"/>
                <a:gd name="connsiteX17" fmla="*/ 251 w 18504"/>
                <a:gd name="connsiteY17" fmla="*/ 24011 h 33829"/>
                <a:gd name="connsiteX18" fmla="*/ 3490 w 18504"/>
                <a:gd name="connsiteY18" fmla="*/ 7056 h 33829"/>
                <a:gd name="connsiteX19" fmla="*/ 6442 w 18504"/>
                <a:gd name="connsiteY19" fmla="*/ 1342 h 33829"/>
                <a:gd name="connsiteX20" fmla="*/ 12443 w 18504"/>
                <a:gd name="connsiteY20" fmla="*/ 198 h 3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504" h="33829">
                  <a:moveTo>
                    <a:pt x="12443" y="198"/>
                  </a:moveTo>
                  <a:cubicBezTo>
                    <a:pt x="14920" y="675"/>
                    <a:pt x="16634" y="1722"/>
                    <a:pt x="17586" y="3437"/>
                  </a:cubicBezTo>
                  <a:cubicBezTo>
                    <a:pt x="18539" y="5152"/>
                    <a:pt x="18729" y="7247"/>
                    <a:pt x="18253" y="9819"/>
                  </a:cubicBezTo>
                  <a:lnTo>
                    <a:pt x="17682" y="12771"/>
                  </a:lnTo>
                  <a:lnTo>
                    <a:pt x="14253" y="12105"/>
                  </a:lnTo>
                  <a:lnTo>
                    <a:pt x="14824" y="8961"/>
                  </a:lnTo>
                  <a:cubicBezTo>
                    <a:pt x="15396" y="5818"/>
                    <a:pt x="14443" y="4009"/>
                    <a:pt x="11872" y="3532"/>
                  </a:cubicBezTo>
                  <a:cubicBezTo>
                    <a:pt x="9300" y="3056"/>
                    <a:pt x="7776" y="4389"/>
                    <a:pt x="7109" y="7533"/>
                  </a:cubicBezTo>
                  <a:lnTo>
                    <a:pt x="3775" y="24868"/>
                  </a:lnTo>
                  <a:cubicBezTo>
                    <a:pt x="3204" y="28011"/>
                    <a:pt x="4156" y="29821"/>
                    <a:pt x="6728" y="30297"/>
                  </a:cubicBezTo>
                  <a:cubicBezTo>
                    <a:pt x="9300" y="30774"/>
                    <a:pt x="10823" y="29440"/>
                    <a:pt x="11490" y="26297"/>
                  </a:cubicBezTo>
                  <a:lnTo>
                    <a:pt x="12252" y="22011"/>
                  </a:lnTo>
                  <a:lnTo>
                    <a:pt x="15681" y="22678"/>
                  </a:lnTo>
                  <a:lnTo>
                    <a:pt x="14920" y="26773"/>
                  </a:lnTo>
                  <a:cubicBezTo>
                    <a:pt x="14443" y="29345"/>
                    <a:pt x="13395" y="31250"/>
                    <a:pt x="11967" y="32488"/>
                  </a:cubicBezTo>
                  <a:cubicBezTo>
                    <a:pt x="10443" y="33727"/>
                    <a:pt x="8442" y="34108"/>
                    <a:pt x="5966" y="33631"/>
                  </a:cubicBezTo>
                  <a:cubicBezTo>
                    <a:pt x="3585" y="33155"/>
                    <a:pt x="1870" y="32107"/>
                    <a:pt x="918" y="30393"/>
                  </a:cubicBezTo>
                  <a:cubicBezTo>
                    <a:pt x="-35" y="28678"/>
                    <a:pt x="-225" y="26583"/>
                    <a:pt x="251" y="24011"/>
                  </a:cubicBezTo>
                  <a:lnTo>
                    <a:pt x="3490" y="7056"/>
                  </a:lnTo>
                  <a:cubicBezTo>
                    <a:pt x="3966" y="4485"/>
                    <a:pt x="5013" y="2580"/>
                    <a:pt x="6442" y="1342"/>
                  </a:cubicBezTo>
                  <a:cubicBezTo>
                    <a:pt x="7871" y="103"/>
                    <a:pt x="10062" y="-278"/>
                    <a:pt x="12443" y="198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5" name="Forme libre : forme 1804">
              <a:extLst>
                <a:ext uri="{FF2B5EF4-FFF2-40B4-BE49-F238E27FC236}">
                  <a16:creationId xmlns:a16="http://schemas.microsoft.com/office/drawing/2014/main" id="{58C6B73E-2AA5-0591-2953-4F8C421FD4C7}"/>
                </a:ext>
              </a:extLst>
            </p:cNvPr>
            <p:cNvSpPr/>
            <p:nvPr/>
          </p:nvSpPr>
          <p:spPr>
            <a:xfrm>
              <a:off x="16867931" y="3585661"/>
              <a:ext cx="21744" cy="36307"/>
            </a:xfrm>
            <a:custGeom>
              <a:avLst/>
              <a:gdLst>
                <a:gd name="connsiteX0" fmla="*/ 14478 w 21335"/>
                <a:gd name="connsiteY0" fmla="*/ 20193 h 35623"/>
                <a:gd name="connsiteX1" fmla="*/ 6382 w 21335"/>
                <a:gd name="connsiteY1" fmla="*/ 18669 h 35623"/>
                <a:gd name="connsiteX2" fmla="*/ 3619 w 21335"/>
                <a:gd name="connsiteY2" fmla="*/ 33433 h 35623"/>
                <a:gd name="connsiteX3" fmla="*/ 0 w 21335"/>
                <a:gd name="connsiteY3" fmla="*/ 32766 h 35623"/>
                <a:gd name="connsiteX4" fmla="*/ 6096 w 21335"/>
                <a:gd name="connsiteY4" fmla="*/ 0 h 35623"/>
                <a:gd name="connsiteX5" fmla="*/ 9715 w 21335"/>
                <a:gd name="connsiteY5" fmla="*/ 667 h 35623"/>
                <a:gd name="connsiteX6" fmla="*/ 6953 w 21335"/>
                <a:gd name="connsiteY6" fmla="*/ 15431 h 35623"/>
                <a:gd name="connsiteX7" fmla="*/ 14954 w 21335"/>
                <a:gd name="connsiteY7" fmla="*/ 16955 h 35623"/>
                <a:gd name="connsiteX8" fmla="*/ 17716 w 21335"/>
                <a:gd name="connsiteY8" fmla="*/ 2191 h 35623"/>
                <a:gd name="connsiteX9" fmla="*/ 21336 w 21335"/>
                <a:gd name="connsiteY9" fmla="*/ 2858 h 35623"/>
                <a:gd name="connsiteX10" fmla="*/ 15240 w 21335"/>
                <a:gd name="connsiteY10" fmla="*/ 35624 h 35623"/>
                <a:gd name="connsiteX11" fmla="*/ 11620 w 21335"/>
                <a:gd name="connsiteY11" fmla="*/ 34957 h 35623"/>
                <a:gd name="connsiteX12" fmla="*/ 14478 w 21335"/>
                <a:gd name="connsiteY12" fmla="*/ 20193 h 3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5" h="35623">
                  <a:moveTo>
                    <a:pt x="14478" y="20193"/>
                  </a:moveTo>
                  <a:lnTo>
                    <a:pt x="6382" y="18669"/>
                  </a:lnTo>
                  <a:lnTo>
                    <a:pt x="3619" y="33433"/>
                  </a:lnTo>
                  <a:lnTo>
                    <a:pt x="0" y="32766"/>
                  </a:lnTo>
                  <a:lnTo>
                    <a:pt x="6096" y="0"/>
                  </a:lnTo>
                  <a:lnTo>
                    <a:pt x="9715" y="667"/>
                  </a:lnTo>
                  <a:lnTo>
                    <a:pt x="6953" y="15431"/>
                  </a:lnTo>
                  <a:lnTo>
                    <a:pt x="14954" y="16955"/>
                  </a:lnTo>
                  <a:lnTo>
                    <a:pt x="17716" y="2191"/>
                  </a:lnTo>
                  <a:lnTo>
                    <a:pt x="21336" y="2858"/>
                  </a:lnTo>
                  <a:lnTo>
                    <a:pt x="15240" y="35624"/>
                  </a:lnTo>
                  <a:lnTo>
                    <a:pt x="11620" y="34957"/>
                  </a:lnTo>
                  <a:lnTo>
                    <a:pt x="14478" y="2019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6" name="Forme libre : forme 1805">
              <a:extLst>
                <a:ext uri="{FF2B5EF4-FFF2-40B4-BE49-F238E27FC236}">
                  <a16:creationId xmlns:a16="http://schemas.microsoft.com/office/drawing/2014/main" id="{32B13FCA-E76C-9AB2-BB52-15BD1F4B615F}"/>
                </a:ext>
              </a:extLst>
            </p:cNvPr>
            <p:cNvSpPr/>
            <p:nvPr/>
          </p:nvSpPr>
          <p:spPr>
            <a:xfrm>
              <a:off x="16886958" y="3590224"/>
              <a:ext cx="18153" cy="35530"/>
            </a:xfrm>
            <a:custGeom>
              <a:avLst/>
              <a:gdLst>
                <a:gd name="connsiteX0" fmla="*/ 14097 w 17811"/>
                <a:gd name="connsiteY0" fmla="*/ 27432 h 34861"/>
                <a:gd name="connsiteX1" fmla="*/ 5810 w 17811"/>
                <a:gd name="connsiteY1" fmla="*/ 25908 h 34861"/>
                <a:gd name="connsiteX2" fmla="*/ 3334 w 17811"/>
                <a:gd name="connsiteY2" fmla="*/ 32290 h 34861"/>
                <a:gd name="connsiteX3" fmla="*/ 0 w 17811"/>
                <a:gd name="connsiteY3" fmla="*/ 31718 h 34861"/>
                <a:gd name="connsiteX4" fmla="*/ 12097 w 17811"/>
                <a:gd name="connsiteY4" fmla="*/ 0 h 34861"/>
                <a:gd name="connsiteX5" fmla="*/ 17431 w 17811"/>
                <a:gd name="connsiteY5" fmla="*/ 953 h 34861"/>
                <a:gd name="connsiteX6" fmla="*/ 17812 w 17811"/>
                <a:gd name="connsiteY6" fmla="*/ 34862 h 34861"/>
                <a:gd name="connsiteX7" fmla="*/ 14192 w 17811"/>
                <a:gd name="connsiteY7" fmla="*/ 34195 h 34861"/>
                <a:gd name="connsiteX8" fmla="*/ 14097 w 17811"/>
                <a:gd name="connsiteY8" fmla="*/ 27432 h 34861"/>
                <a:gd name="connsiteX9" fmla="*/ 13811 w 17811"/>
                <a:gd name="connsiteY9" fmla="*/ 4667 h 34861"/>
                <a:gd name="connsiteX10" fmla="*/ 6858 w 17811"/>
                <a:gd name="connsiteY10" fmla="*/ 22955 h 34861"/>
                <a:gd name="connsiteX11" fmla="*/ 14192 w 17811"/>
                <a:gd name="connsiteY11" fmla="*/ 24289 h 34861"/>
                <a:gd name="connsiteX12" fmla="*/ 13811 w 17811"/>
                <a:gd name="connsiteY12" fmla="*/ 4667 h 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11" h="34861">
                  <a:moveTo>
                    <a:pt x="14097" y="27432"/>
                  </a:moveTo>
                  <a:lnTo>
                    <a:pt x="5810" y="25908"/>
                  </a:lnTo>
                  <a:lnTo>
                    <a:pt x="3334" y="32290"/>
                  </a:lnTo>
                  <a:lnTo>
                    <a:pt x="0" y="31718"/>
                  </a:lnTo>
                  <a:lnTo>
                    <a:pt x="12097" y="0"/>
                  </a:lnTo>
                  <a:lnTo>
                    <a:pt x="17431" y="953"/>
                  </a:lnTo>
                  <a:lnTo>
                    <a:pt x="17812" y="34862"/>
                  </a:lnTo>
                  <a:lnTo>
                    <a:pt x="14192" y="34195"/>
                  </a:lnTo>
                  <a:lnTo>
                    <a:pt x="14097" y="27432"/>
                  </a:lnTo>
                  <a:close/>
                  <a:moveTo>
                    <a:pt x="13811" y="4667"/>
                  </a:moveTo>
                  <a:lnTo>
                    <a:pt x="6858" y="22955"/>
                  </a:lnTo>
                  <a:lnTo>
                    <a:pt x="14192" y="24289"/>
                  </a:lnTo>
                  <a:lnTo>
                    <a:pt x="13811" y="466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7" name="Forme libre : forme 1806">
              <a:extLst>
                <a:ext uri="{FF2B5EF4-FFF2-40B4-BE49-F238E27FC236}">
                  <a16:creationId xmlns:a16="http://schemas.microsoft.com/office/drawing/2014/main" id="{B75C2101-CDB3-2825-FEAE-9B6530BE60F8}"/>
                </a:ext>
              </a:extLst>
            </p:cNvPr>
            <p:cNvSpPr/>
            <p:nvPr/>
          </p:nvSpPr>
          <p:spPr>
            <a:xfrm>
              <a:off x="16909714" y="3593039"/>
              <a:ext cx="19569" cy="35327"/>
            </a:xfrm>
            <a:custGeom>
              <a:avLst/>
              <a:gdLst>
                <a:gd name="connsiteX0" fmla="*/ 8153 w 19201"/>
                <a:gd name="connsiteY0" fmla="*/ 571 h 34662"/>
                <a:gd name="connsiteX1" fmla="*/ 3866 w 19201"/>
                <a:gd name="connsiteY1" fmla="*/ 25718 h 34662"/>
                <a:gd name="connsiteX2" fmla="*/ 6915 w 19201"/>
                <a:gd name="connsiteY2" fmla="*/ 31147 h 34662"/>
                <a:gd name="connsiteX3" fmla="*/ 11486 w 19201"/>
                <a:gd name="connsiteY3" fmla="*/ 27051 h 34662"/>
                <a:gd name="connsiteX4" fmla="*/ 15773 w 19201"/>
                <a:gd name="connsiteY4" fmla="*/ 1905 h 34662"/>
                <a:gd name="connsiteX5" fmla="*/ 19202 w 19201"/>
                <a:gd name="connsiteY5" fmla="*/ 2477 h 34662"/>
                <a:gd name="connsiteX6" fmla="*/ 14916 w 19201"/>
                <a:gd name="connsiteY6" fmla="*/ 27432 h 34662"/>
                <a:gd name="connsiteX7" fmla="*/ 12058 w 19201"/>
                <a:gd name="connsiteY7" fmla="*/ 33242 h 34662"/>
                <a:gd name="connsiteX8" fmla="*/ 6152 w 19201"/>
                <a:gd name="connsiteY8" fmla="*/ 34480 h 34662"/>
                <a:gd name="connsiteX9" fmla="*/ 1009 w 19201"/>
                <a:gd name="connsiteY9" fmla="*/ 31337 h 34662"/>
                <a:gd name="connsiteX10" fmla="*/ 247 w 19201"/>
                <a:gd name="connsiteY10" fmla="*/ 24955 h 34662"/>
                <a:gd name="connsiteX11" fmla="*/ 4533 w 19201"/>
                <a:gd name="connsiteY11" fmla="*/ 0 h 34662"/>
                <a:gd name="connsiteX12" fmla="*/ 8153 w 19201"/>
                <a:gd name="connsiteY12" fmla="*/ 571 h 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01" h="34662">
                  <a:moveTo>
                    <a:pt x="8153" y="571"/>
                  </a:moveTo>
                  <a:lnTo>
                    <a:pt x="3866" y="25718"/>
                  </a:lnTo>
                  <a:cubicBezTo>
                    <a:pt x="3295" y="28861"/>
                    <a:pt x="4343" y="30671"/>
                    <a:pt x="6915" y="31147"/>
                  </a:cubicBezTo>
                  <a:cubicBezTo>
                    <a:pt x="9486" y="31528"/>
                    <a:pt x="11010" y="30194"/>
                    <a:pt x="11486" y="27051"/>
                  </a:cubicBezTo>
                  <a:lnTo>
                    <a:pt x="15773" y="1905"/>
                  </a:lnTo>
                  <a:lnTo>
                    <a:pt x="19202" y="2477"/>
                  </a:lnTo>
                  <a:lnTo>
                    <a:pt x="14916" y="27432"/>
                  </a:lnTo>
                  <a:cubicBezTo>
                    <a:pt x="14439" y="30004"/>
                    <a:pt x="13487" y="32004"/>
                    <a:pt x="12058" y="33242"/>
                  </a:cubicBezTo>
                  <a:cubicBezTo>
                    <a:pt x="10629" y="34480"/>
                    <a:pt x="8629" y="34957"/>
                    <a:pt x="6152" y="34480"/>
                  </a:cubicBezTo>
                  <a:cubicBezTo>
                    <a:pt x="3676" y="34100"/>
                    <a:pt x="2057" y="33052"/>
                    <a:pt x="1009" y="31337"/>
                  </a:cubicBezTo>
                  <a:cubicBezTo>
                    <a:pt x="-39" y="29623"/>
                    <a:pt x="-229" y="27527"/>
                    <a:pt x="247" y="24955"/>
                  </a:cubicBezTo>
                  <a:lnTo>
                    <a:pt x="4533" y="0"/>
                  </a:lnTo>
                  <a:lnTo>
                    <a:pt x="8153" y="57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8" name="Forme libre : forme 1807">
              <a:extLst>
                <a:ext uri="{FF2B5EF4-FFF2-40B4-BE49-F238E27FC236}">
                  <a16:creationId xmlns:a16="http://schemas.microsoft.com/office/drawing/2014/main" id="{4DB49F65-3AF0-7C50-E72A-51C5EA921DA5}"/>
                </a:ext>
              </a:extLst>
            </p:cNvPr>
            <p:cNvSpPr/>
            <p:nvPr/>
          </p:nvSpPr>
          <p:spPr>
            <a:xfrm>
              <a:off x="16927633" y="3596147"/>
              <a:ext cx="19836" cy="34995"/>
            </a:xfrm>
            <a:custGeom>
              <a:avLst/>
              <a:gdLst>
                <a:gd name="connsiteX0" fmla="*/ 5429 w 19463"/>
                <a:gd name="connsiteY0" fmla="*/ 0 h 34336"/>
                <a:gd name="connsiteX1" fmla="*/ 13145 w 19463"/>
                <a:gd name="connsiteY1" fmla="*/ 1238 h 34336"/>
                <a:gd name="connsiteX2" fmla="*/ 18383 w 19463"/>
                <a:gd name="connsiteY2" fmla="*/ 4286 h 34336"/>
                <a:gd name="connsiteX3" fmla="*/ 19241 w 19463"/>
                <a:gd name="connsiteY3" fmla="*/ 10668 h 34336"/>
                <a:gd name="connsiteX4" fmla="*/ 16573 w 19463"/>
                <a:gd name="connsiteY4" fmla="*/ 27241 h 34336"/>
                <a:gd name="connsiteX5" fmla="*/ 13716 w 19463"/>
                <a:gd name="connsiteY5" fmla="*/ 32956 h 34336"/>
                <a:gd name="connsiteX6" fmla="*/ 7715 w 19463"/>
                <a:gd name="connsiteY6" fmla="*/ 34195 h 34336"/>
                <a:gd name="connsiteX7" fmla="*/ 0 w 19463"/>
                <a:gd name="connsiteY7" fmla="*/ 32956 h 34336"/>
                <a:gd name="connsiteX8" fmla="*/ 5429 w 19463"/>
                <a:gd name="connsiteY8" fmla="*/ 0 h 34336"/>
                <a:gd name="connsiteX9" fmla="*/ 4286 w 19463"/>
                <a:gd name="connsiteY9" fmla="*/ 30194 h 34336"/>
                <a:gd name="connsiteX10" fmla="*/ 8287 w 19463"/>
                <a:gd name="connsiteY10" fmla="*/ 30861 h 34336"/>
                <a:gd name="connsiteX11" fmla="*/ 12954 w 19463"/>
                <a:gd name="connsiteY11" fmla="*/ 26861 h 34336"/>
                <a:gd name="connsiteX12" fmla="*/ 15716 w 19463"/>
                <a:gd name="connsiteY12" fmla="*/ 9906 h 34336"/>
                <a:gd name="connsiteX13" fmla="*/ 12573 w 19463"/>
                <a:gd name="connsiteY13" fmla="*/ 4572 h 34336"/>
                <a:gd name="connsiteX14" fmla="*/ 8668 w 19463"/>
                <a:gd name="connsiteY14" fmla="*/ 3905 h 34336"/>
                <a:gd name="connsiteX15" fmla="*/ 4286 w 19463"/>
                <a:gd name="connsiteY15" fmla="*/ 30194 h 3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63" h="34336">
                  <a:moveTo>
                    <a:pt x="5429" y="0"/>
                  </a:moveTo>
                  <a:lnTo>
                    <a:pt x="13145" y="1238"/>
                  </a:lnTo>
                  <a:cubicBezTo>
                    <a:pt x="15621" y="1619"/>
                    <a:pt x="17431" y="2667"/>
                    <a:pt x="18383" y="4286"/>
                  </a:cubicBezTo>
                  <a:cubicBezTo>
                    <a:pt x="19431" y="5905"/>
                    <a:pt x="19717" y="8001"/>
                    <a:pt x="19241" y="10668"/>
                  </a:cubicBezTo>
                  <a:lnTo>
                    <a:pt x="16573" y="27241"/>
                  </a:lnTo>
                  <a:cubicBezTo>
                    <a:pt x="16193" y="29813"/>
                    <a:pt x="15240" y="31718"/>
                    <a:pt x="13716" y="32956"/>
                  </a:cubicBezTo>
                  <a:cubicBezTo>
                    <a:pt x="12192" y="34195"/>
                    <a:pt x="10287" y="34576"/>
                    <a:pt x="7715" y="34195"/>
                  </a:cubicBezTo>
                  <a:lnTo>
                    <a:pt x="0" y="32956"/>
                  </a:lnTo>
                  <a:lnTo>
                    <a:pt x="5429" y="0"/>
                  </a:lnTo>
                  <a:close/>
                  <a:moveTo>
                    <a:pt x="4286" y="30194"/>
                  </a:moveTo>
                  <a:lnTo>
                    <a:pt x="8287" y="30861"/>
                  </a:lnTo>
                  <a:cubicBezTo>
                    <a:pt x="10859" y="31242"/>
                    <a:pt x="12478" y="29908"/>
                    <a:pt x="12954" y="26861"/>
                  </a:cubicBezTo>
                  <a:lnTo>
                    <a:pt x="15716" y="9906"/>
                  </a:lnTo>
                  <a:cubicBezTo>
                    <a:pt x="16193" y="6858"/>
                    <a:pt x="15145" y="5048"/>
                    <a:pt x="12573" y="4572"/>
                  </a:cubicBezTo>
                  <a:lnTo>
                    <a:pt x="8668" y="3905"/>
                  </a:lnTo>
                  <a:lnTo>
                    <a:pt x="4286" y="30194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9" name="Forme libre : forme 1808">
              <a:extLst>
                <a:ext uri="{FF2B5EF4-FFF2-40B4-BE49-F238E27FC236}">
                  <a16:creationId xmlns:a16="http://schemas.microsoft.com/office/drawing/2014/main" id="{8DBACBC2-F558-7E18-CF1B-CC5B5D1FBCE8}"/>
                </a:ext>
              </a:extLst>
            </p:cNvPr>
            <p:cNvSpPr/>
            <p:nvPr/>
          </p:nvSpPr>
          <p:spPr>
            <a:xfrm>
              <a:off x="16945884" y="3600126"/>
              <a:ext cx="18251" cy="35433"/>
            </a:xfrm>
            <a:custGeom>
              <a:avLst/>
              <a:gdLst>
                <a:gd name="connsiteX0" fmla="*/ 14097 w 17907"/>
                <a:gd name="connsiteY0" fmla="*/ 27241 h 34766"/>
                <a:gd name="connsiteX1" fmla="*/ 5715 w 17907"/>
                <a:gd name="connsiteY1" fmla="*/ 26003 h 34766"/>
                <a:gd name="connsiteX2" fmla="*/ 3429 w 17907"/>
                <a:gd name="connsiteY2" fmla="*/ 32480 h 34766"/>
                <a:gd name="connsiteX3" fmla="*/ 0 w 17907"/>
                <a:gd name="connsiteY3" fmla="*/ 32004 h 34766"/>
                <a:gd name="connsiteX4" fmla="*/ 11335 w 17907"/>
                <a:gd name="connsiteY4" fmla="*/ 0 h 34766"/>
                <a:gd name="connsiteX5" fmla="*/ 16669 w 17907"/>
                <a:gd name="connsiteY5" fmla="*/ 857 h 34766"/>
                <a:gd name="connsiteX6" fmla="*/ 17907 w 17907"/>
                <a:gd name="connsiteY6" fmla="*/ 34766 h 34766"/>
                <a:gd name="connsiteX7" fmla="*/ 14192 w 17907"/>
                <a:gd name="connsiteY7" fmla="*/ 34195 h 34766"/>
                <a:gd name="connsiteX8" fmla="*/ 14097 w 17907"/>
                <a:gd name="connsiteY8" fmla="*/ 27241 h 34766"/>
                <a:gd name="connsiteX9" fmla="*/ 13240 w 17907"/>
                <a:gd name="connsiteY9" fmla="*/ 4477 h 34766"/>
                <a:gd name="connsiteX10" fmla="*/ 6668 w 17907"/>
                <a:gd name="connsiteY10" fmla="*/ 22955 h 34766"/>
                <a:gd name="connsiteX11" fmla="*/ 14002 w 17907"/>
                <a:gd name="connsiteY11" fmla="*/ 24098 h 34766"/>
                <a:gd name="connsiteX12" fmla="*/ 13240 w 17907"/>
                <a:gd name="connsiteY12" fmla="*/ 4477 h 3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7" h="34766">
                  <a:moveTo>
                    <a:pt x="14097" y="27241"/>
                  </a:moveTo>
                  <a:lnTo>
                    <a:pt x="5715" y="26003"/>
                  </a:lnTo>
                  <a:lnTo>
                    <a:pt x="3429" y="32480"/>
                  </a:lnTo>
                  <a:lnTo>
                    <a:pt x="0" y="32004"/>
                  </a:lnTo>
                  <a:lnTo>
                    <a:pt x="11335" y="0"/>
                  </a:lnTo>
                  <a:lnTo>
                    <a:pt x="16669" y="857"/>
                  </a:lnTo>
                  <a:lnTo>
                    <a:pt x="17907" y="34766"/>
                  </a:lnTo>
                  <a:lnTo>
                    <a:pt x="14192" y="34195"/>
                  </a:lnTo>
                  <a:lnTo>
                    <a:pt x="14097" y="27241"/>
                  </a:lnTo>
                  <a:close/>
                  <a:moveTo>
                    <a:pt x="13240" y="4477"/>
                  </a:moveTo>
                  <a:lnTo>
                    <a:pt x="6668" y="22955"/>
                  </a:lnTo>
                  <a:lnTo>
                    <a:pt x="14002" y="24098"/>
                  </a:lnTo>
                  <a:lnTo>
                    <a:pt x="13240" y="4477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0" name="Forme libre : forme 1809">
              <a:extLst>
                <a:ext uri="{FF2B5EF4-FFF2-40B4-BE49-F238E27FC236}">
                  <a16:creationId xmlns:a16="http://schemas.microsoft.com/office/drawing/2014/main" id="{CE7E5656-F673-B447-316D-4D92B945166F}"/>
                </a:ext>
              </a:extLst>
            </p:cNvPr>
            <p:cNvSpPr/>
            <p:nvPr/>
          </p:nvSpPr>
          <p:spPr>
            <a:xfrm>
              <a:off x="16967339" y="3602165"/>
              <a:ext cx="20579" cy="36015"/>
            </a:xfrm>
            <a:custGeom>
              <a:avLst/>
              <a:gdLst>
                <a:gd name="connsiteX0" fmla="*/ 7144 w 20192"/>
                <a:gd name="connsiteY0" fmla="*/ 6858 h 35337"/>
                <a:gd name="connsiteX1" fmla="*/ 3334 w 20192"/>
                <a:gd name="connsiteY1" fmla="*/ 33528 h 35337"/>
                <a:gd name="connsiteX2" fmla="*/ 0 w 20192"/>
                <a:gd name="connsiteY2" fmla="*/ 33052 h 35337"/>
                <a:gd name="connsiteX3" fmla="*/ 4667 w 20192"/>
                <a:gd name="connsiteY3" fmla="*/ 0 h 35337"/>
                <a:gd name="connsiteX4" fmla="*/ 9334 w 20192"/>
                <a:gd name="connsiteY4" fmla="*/ 667 h 35337"/>
                <a:gd name="connsiteX5" fmla="*/ 13621 w 20192"/>
                <a:gd name="connsiteY5" fmla="*/ 25622 h 35337"/>
                <a:gd name="connsiteX6" fmla="*/ 16954 w 20192"/>
                <a:gd name="connsiteY6" fmla="*/ 1810 h 35337"/>
                <a:gd name="connsiteX7" fmla="*/ 20193 w 20192"/>
                <a:gd name="connsiteY7" fmla="*/ 2286 h 35337"/>
                <a:gd name="connsiteX8" fmla="*/ 15526 w 20192"/>
                <a:gd name="connsiteY8" fmla="*/ 35338 h 35337"/>
                <a:gd name="connsiteX9" fmla="*/ 11716 w 20192"/>
                <a:gd name="connsiteY9" fmla="*/ 34766 h 35337"/>
                <a:gd name="connsiteX10" fmla="*/ 7144 w 20192"/>
                <a:gd name="connsiteY10" fmla="*/ 6858 h 3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2" h="35337">
                  <a:moveTo>
                    <a:pt x="7144" y="6858"/>
                  </a:moveTo>
                  <a:lnTo>
                    <a:pt x="3334" y="33528"/>
                  </a:lnTo>
                  <a:lnTo>
                    <a:pt x="0" y="33052"/>
                  </a:lnTo>
                  <a:lnTo>
                    <a:pt x="4667" y="0"/>
                  </a:lnTo>
                  <a:lnTo>
                    <a:pt x="9334" y="667"/>
                  </a:lnTo>
                  <a:lnTo>
                    <a:pt x="13621" y="25622"/>
                  </a:lnTo>
                  <a:lnTo>
                    <a:pt x="16954" y="1810"/>
                  </a:lnTo>
                  <a:lnTo>
                    <a:pt x="20193" y="2286"/>
                  </a:lnTo>
                  <a:lnTo>
                    <a:pt x="15526" y="35338"/>
                  </a:lnTo>
                  <a:lnTo>
                    <a:pt x="11716" y="34766"/>
                  </a:lnTo>
                  <a:lnTo>
                    <a:pt x="7144" y="685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1" name="Forme libre : forme 1810">
              <a:extLst>
                <a:ext uri="{FF2B5EF4-FFF2-40B4-BE49-F238E27FC236}">
                  <a16:creationId xmlns:a16="http://schemas.microsoft.com/office/drawing/2014/main" id="{7FE4B867-6946-4428-568A-0E15B731B4E8}"/>
                </a:ext>
              </a:extLst>
            </p:cNvPr>
            <p:cNvSpPr/>
            <p:nvPr/>
          </p:nvSpPr>
          <p:spPr>
            <a:xfrm>
              <a:off x="16987530" y="3605175"/>
              <a:ext cx="20192" cy="35627"/>
            </a:xfrm>
            <a:custGeom>
              <a:avLst/>
              <a:gdLst>
                <a:gd name="connsiteX0" fmla="*/ 6763 w 19812"/>
                <a:gd name="connsiteY0" fmla="*/ 6668 h 34956"/>
                <a:gd name="connsiteX1" fmla="*/ 3334 w 19812"/>
                <a:gd name="connsiteY1" fmla="*/ 33433 h 34956"/>
                <a:gd name="connsiteX2" fmla="*/ 0 w 19812"/>
                <a:gd name="connsiteY2" fmla="*/ 33052 h 34956"/>
                <a:gd name="connsiteX3" fmla="*/ 4191 w 19812"/>
                <a:gd name="connsiteY3" fmla="*/ 0 h 34956"/>
                <a:gd name="connsiteX4" fmla="*/ 8859 w 19812"/>
                <a:gd name="connsiteY4" fmla="*/ 571 h 34956"/>
                <a:gd name="connsiteX5" fmla="*/ 13526 w 19812"/>
                <a:gd name="connsiteY5" fmla="*/ 25432 h 34956"/>
                <a:gd name="connsiteX6" fmla="*/ 16574 w 19812"/>
                <a:gd name="connsiteY6" fmla="*/ 1524 h 34956"/>
                <a:gd name="connsiteX7" fmla="*/ 19812 w 19812"/>
                <a:gd name="connsiteY7" fmla="*/ 1905 h 34956"/>
                <a:gd name="connsiteX8" fmla="*/ 15621 w 19812"/>
                <a:gd name="connsiteY8" fmla="*/ 34957 h 34956"/>
                <a:gd name="connsiteX9" fmla="*/ 11811 w 19812"/>
                <a:gd name="connsiteY9" fmla="*/ 34480 h 34956"/>
                <a:gd name="connsiteX10" fmla="*/ 6763 w 19812"/>
                <a:gd name="connsiteY10" fmla="*/ 6668 h 3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12" h="34956">
                  <a:moveTo>
                    <a:pt x="6763" y="6668"/>
                  </a:moveTo>
                  <a:lnTo>
                    <a:pt x="3334" y="33433"/>
                  </a:lnTo>
                  <a:lnTo>
                    <a:pt x="0" y="33052"/>
                  </a:lnTo>
                  <a:lnTo>
                    <a:pt x="4191" y="0"/>
                  </a:lnTo>
                  <a:lnTo>
                    <a:pt x="8859" y="571"/>
                  </a:lnTo>
                  <a:lnTo>
                    <a:pt x="13526" y="25432"/>
                  </a:lnTo>
                  <a:lnTo>
                    <a:pt x="16574" y="1524"/>
                  </a:lnTo>
                  <a:lnTo>
                    <a:pt x="19812" y="1905"/>
                  </a:lnTo>
                  <a:lnTo>
                    <a:pt x="15621" y="34957"/>
                  </a:lnTo>
                  <a:lnTo>
                    <a:pt x="11811" y="34480"/>
                  </a:lnTo>
                  <a:lnTo>
                    <a:pt x="6763" y="6668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2" name="Forme libre : forme 1811">
              <a:extLst>
                <a:ext uri="{FF2B5EF4-FFF2-40B4-BE49-F238E27FC236}">
                  <a16:creationId xmlns:a16="http://schemas.microsoft.com/office/drawing/2014/main" id="{F7D5B06E-57B5-6C41-CC51-4F9FE22A126F}"/>
                </a:ext>
              </a:extLst>
            </p:cNvPr>
            <p:cNvSpPr/>
            <p:nvPr/>
          </p:nvSpPr>
          <p:spPr>
            <a:xfrm>
              <a:off x="17007625" y="3607408"/>
              <a:ext cx="17571" cy="35335"/>
            </a:xfrm>
            <a:custGeom>
              <a:avLst/>
              <a:gdLst>
                <a:gd name="connsiteX0" fmla="*/ 5811 w 17240"/>
                <a:gd name="connsiteY0" fmla="*/ 15145 h 34670"/>
                <a:gd name="connsiteX1" fmla="*/ 13907 w 17240"/>
                <a:gd name="connsiteY1" fmla="*/ 16002 h 34670"/>
                <a:gd name="connsiteX2" fmla="*/ 13526 w 17240"/>
                <a:gd name="connsiteY2" fmla="*/ 19336 h 34670"/>
                <a:gd name="connsiteX3" fmla="*/ 5429 w 17240"/>
                <a:gd name="connsiteY3" fmla="*/ 18479 h 34670"/>
                <a:gd name="connsiteX4" fmla="*/ 4096 w 17240"/>
                <a:gd name="connsiteY4" fmla="*/ 30289 h 34670"/>
                <a:gd name="connsiteX5" fmla="*/ 14002 w 17240"/>
                <a:gd name="connsiteY5" fmla="*/ 31337 h 34670"/>
                <a:gd name="connsiteX6" fmla="*/ 13621 w 17240"/>
                <a:gd name="connsiteY6" fmla="*/ 34671 h 34670"/>
                <a:gd name="connsiteX7" fmla="*/ 0 w 17240"/>
                <a:gd name="connsiteY7" fmla="*/ 33147 h 34670"/>
                <a:gd name="connsiteX8" fmla="*/ 3620 w 17240"/>
                <a:gd name="connsiteY8" fmla="*/ 0 h 34670"/>
                <a:gd name="connsiteX9" fmla="*/ 17240 w 17240"/>
                <a:gd name="connsiteY9" fmla="*/ 1524 h 34670"/>
                <a:gd name="connsiteX10" fmla="*/ 16859 w 17240"/>
                <a:gd name="connsiteY10" fmla="*/ 4858 h 34670"/>
                <a:gd name="connsiteX11" fmla="*/ 6954 w 17240"/>
                <a:gd name="connsiteY11" fmla="*/ 3810 h 34670"/>
                <a:gd name="connsiteX12" fmla="*/ 5811 w 17240"/>
                <a:gd name="connsiteY12" fmla="*/ 15145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40" h="34670">
                  <a:moveTo>
                    <a:pt x="5811" y="15145"/>
                  </a:moveTo>
                  <a:lnTo>
                    <a:pt x="13907" y="16002"/>
                  </a:lnTo>
                  <a:lnTo>
                    <a:pt x="13526" y="19336"/>
                  </a:lnTo>
                  <a:lnTo>
                    <a:pt x="5429" y="18479"/>
                  </a:lnTo>
                  <a:lnTo>
                    <a:pt x="4096" y="30289"/>
                  </a:lnTo>
                  <a:lnTo>
                    <a:pt x="14002" y="31337"/>
                  </a:lnTo>
                  <a:lnTo>
                    <a:pt x="13621" y="34671"/>
                  </a:lnTo>
                  <a:lnTo>
                    <a:pt x="0" y="33147"/>
                  </a:lnTo>
                  <a:lnTo>
                    <a:pt x="3620" y="0"/>
                  </a:lnTo>
                  <a:lnTo>
                    <a:pt x="17240" y="1524"/>
                  </a:lnTo>
                  <a:lnTo>
                    <a:pt x="16859" y="4858"/>
                  </a:lnTo>
                  <a:lnTo>
                    <a:pt x="6954" y="3810"/>
                  </a:lnTo>
                  <a:lnTo>
                    <a:pt x="5811" y="15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3" name="Forme libre : forme 1812">
              <a:extLst>
                <a:ext uri="{FF2B5EF4-FFF2-40B4-BE49-F238E27FC236}">
                  <a16:creationId xmlns:a16="http://schemas.microsoft.com/office/drawing/2014/main" id="{9927E194-2247-45AD-D514-2428033F2A8A}"/>
                </a:ext>
              </a:extLst>
            </p:cNvPr>
            <p:cNvSpPr/>
            <p:nvPr/>
          </p:nvSpPr>
          <p:spPr>
            <a:xfrm>
              <a:off x="14480305" y="4316656"/>
              <a:ext cx="32327" cy="28249"/>
            </a:xfrm>
            <a:custGeom>
              <a:avLst/>
              <a:gdLst>
                <a:gd name="connsiteX0" fmla="*/ 31718 w 31718"/>
                <a:gd name="connsiteY0" fmla="*/ 19145 h 27717"/>
                <a:gd name="connsiteX1" fmla="*/ 21622 w 31718"/>
                <a:gd name="connsiteY1" fmla="*/ 27718 h 27717"/>
                <a:gd name="connsiteX2" fmla="*/ 0 w 31718"/>
                <a:gd name="connsiteY2" fmla="*/ 2381 h 27717"/>
                <a:gd name="connsiteX3" fmla="*/ 2857 w 31718"/>
                <a:gd name="connsiteY3" fmla="*/ 0 h 27717"/>
                <a:gd name="connsiteX4" fmla="*/ 22288 w 31718"/>
                <a:gd name="connsiteY4" fmla="*/ 22765 h 27717"/>
                <a:gd name="connsiteX5" fmla="*/ 29527 w 31718"/>
                <a:gd name="connsiteY5" fmla="*/ 16573 h 27717"/>
                <a:gd name="connsiteX6" fmla="*/ 31718 w 31718"/>
                <a:gd name="connsiteY6" fmla="*/ 19145 h 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" h="27717">
                  <a:moveTo>
                    <a:pt x="31718" y="19145"/>
                  </a:moveTo>
                  <a:lnTo>
                    <a:pt x="21622" y="27718"/>
                  </a:lnTo>
                  <a:lnTo>
                    <a:pt x="0" y="2381"/>
                  </a:lnTo>
                  <a:lnTo>
                    <a:pt x="2857" y="0"/>
                  </a:lnTo>
                  <a:lnTo>
                    <a:pt x="22288" y="22765"/>
                  </a:lnTo>
                  <a:lnTo>
                    <a:pt x="29527" y="16573"/>
                  </a:lnTo>
                  <a:lnTo>
                    <a:pt x="31718" y="1914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4" name="Forme libre : forme 1813">
              <a:extLst>
                <a:ext uri="{FF2B5EF4-FFF2-40B4-BE49-F238E27FC236}">
                  <a16:creationId xmlns:a16="http://schemas.microsoft.com/office/drawing/2014/main" id="{38F76B3D-233C-CD58-D761-F20E804116C5}"/>
                </a:ext>
              </a:extLst>
            </p:cNvPr>
            <p:cNvSpPr/>
            <p:nvPr/>
          </p:nvSpPr>
          <p:spPr>
            <a:xfrm>
              <a:off x="14492731" y="4298988"/>
              <a:ext cx="33394" cy="34268"/>
            </a:xfrm>
            <a:custGeom>
              <a:avLst/>
              <a:gdLst>
                <a:gd name="connsiteX0" fmla="*/ 12763 w 32765"/>
                <a:gd name="connsiteY0" fmla="*/ 17431 h 33623"/>
                <a:gd name="connsiteX1" fmla="*/ 18669 w 32765"/>
                <a:gd name="connsiteY1" fmla="*/ 11906 h 33623"/>
                <a:gd name="connsiteX2" fmla="*/ 20955 w 32765"/>
                <a:gd name="connsiteY2" fmla="*/ 14383 h 33623"/>
                <a:gd name="connsiteX3" fmla="*/ 15049 w 32765"/>
                <a:gd name="connsiteY3" fmla="*/ 19907 h 33623"/>
                <a:gd name="connsiteX4" fmla="*/ 23146 w 32765"/>
                <a:gd name="connsiteY4" fmla="*/ 28575 h 33623"/>
                <a:gd name="connsiteX5" fmla="*/ 30480 w 32765"/>
                <a:gd name="connsiteY5" fmla="*/ 21717 h 33623"/>
                <a:gd name="connsiteX6" fmla="*/ 32766 w 32765"/>
                <a:gd name="connsiteY6" fmla="*/ 24194 h 33623"/>
                <a:gd name="connsiteX7" fmla="*/ 22765 w 32765"/>
                <a:gd name="connsiteY7" fmla="*/ 33623 h 33623"/>
                <a:gd name="connsiteX8" fmla="*/ 0 w 32765"/>
                <a:gd name="connsiteY8" fmla="*/ 9335 h 33623"/>
                <a:gd name="connsiteX9" fmla="*/ 10001 w 32765"/>
                <a:gd name="connsiteY9" fmla="*/ 0 h 33623"/>
                <a:gd name="connsiteX10" fmla="*/ 12287 w 32765"/>
                <a:gd name="connsiteY10" fmla="*/ 2477 h 33623"/>
                <a:gd name="connsiteX11" fmla="*/ 4953 w 32765"/>
                <a:gd name="connsiteY11" fmla="*/ 9335 h 33623"/>
                <a:gd name="connsiteX12" fmla="*/ 12763 w 32765"/>
                <a:gd name="connsiteY12" fmla="*/ 17431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65" h="33623">
                  <a:moveTo>
                    <a:pt x="12763" y="17431"/>
                  </a:moveTo>
                  <a:lnTo>
                    <a:pt x="18669" y="11906"/>
                  </a:lnTo>
                  <a:lnTo>
                    <a:pt x="20955" y="14383"/>
                  </a:lnTo>
                  <a:lnTo>
                    <a:pt x="15049" y="19907"/>
                  </a:lnTo>
                  <a:lnTo>
                    <a:pt x="23146" y="28575"/>
                  </a:lnTo>
                  <a:lnTo>
                    <a:pt x="30480" y="21717"/>
                  </a:lnTo>
                  <a:lnTo>
                    <a:pt x="32766" y="24194"/>
                  </a:lnTo>
                  <a:lnTo>
                    <a:pt x="22765" y="33623"/>
                  </a:lnTo>
                  <a:lnTo>
                    <a:pt x="0" y="9335"/>
                  </a:lnTo>
                  <a:lnTo>
                    <a:pt x="10001" y="0"/>
                  </a:lnTo>
                  <a:lnTo>
                    <a:pt x="12287" y="2477"/>
                  </a:lnTo>
                  <a:lnTo>
                    <a:pt x="4953" y="9335"/>
                  </a:lnTo>
                  <a:lnTo>
                    <a:pt x="12763" y="1743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5" name="Forme libre : forme 1814">
              <a:extLst>
                <a:ext uri="{FF2B5EF4-FFF2-40B4-BE49-F238E27FC236}">
                  <a16:creationId xmlns:a16="http://schemas.microsoft.com/office/drawing/2014/main" id="{0D4FA749-B9B3-E2AE-D900-BF46FEFFA146}"/>
                </a:ext>
              </a:extLst>
            </p:cNvPr>
            <p:cNvSpPr/>
            <p:nvPr/>
          </p:nvSpPr>
          <p:spPr>
            <a:xfrm>
              <a:off x="14509720" y="4280155"/>
              <a:ext cx="31647" cy="30482"/>
            </a:xfrm>
            <a:custGeom>
              <a:avLst/>
              <a:gdLst>
                <a:gd name="connsiteX0" fmla="*/ 31051 w 31051"/>
                <a:gd name="connsiteY0" fmla="*/ 27242 h 29908"/>
                <a:gd name="connsiteX1" fmla="*/ 28575 w 31051"/>
                <a:gd name="connsiteY1" fmla="*/ 29909 h 29908"/>
                <a:gd name="connsiteX2" fmla="*/ 6667 w 31051"/>
                <a:gd name="connsiteY2" fmla="*/ 9525 h 29908"/>
                <a:gd name="connsiteX3" fmla="*/ 2476 w 31051"/>
                <a:gd name="connsiteY3" fmla="*/ 14002 h 29908"/>
                <a:gd name="connsiteX4" fmla="*/ 0 w 31051"/>
                <a:gd name="connsiteY4" fmla="*/ 11716 h 29908"/>
                <a:gd name="connsiteX5" fmla="*/ 10858 w 31051"/>
                <a:gd name="connsiteY5" fmla="*/ 0 h 29908"/>
                <a:gd name="connsiteX6" fmla="*/ 13335 w 31051"/>
                <a:gd name="connsiteY6" fmla="*/ 2286 h 29908"/>
                <a:gd name="connsiteX7" fmla="*/ 9144 w 31051"/>
                <a:gd name="connsiteY7" fmla="*/ 6763 h 29908"/>
                <a:gd name="connsiteX8" fmla="*/ 31051 w 31051"/>
                <a:gd name="connsiteY8" fmla="*/ 27242 h 2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51" h="29908">
                  <a:moveTo>
                    <a:pt x="31051" y="27242"/>
                  </a:moveTo>
                  <a:lnTo>
                    <a:pt x="28575" y="29909"/>
                  </a:lnTo>
                  <a:lnTo>
                    <a:pt x="6667" y="9525"/>
                  </a:lnTo>
                  <a:lnTo>
                    <a:pt x="2476" y="14002"/>
                  </a:lnTo>
                  <a:lnTo>
                    <a:pt x="0" y="11716"/>
                  </a:lnTo>
                  <a:lnTo>
                    <a:pt x="10858" y="0"/>
                  </a:lnTo>
                  <a:lnTo>
                    <a:pt x="13335" y="2286"/>
                  </a:lnTo>
                  <a:lnTo>
                    <a:pt x="9144" y="6763"/>
                  </a:lnTo>
                  <a:lnTo>
                    <a:pt x="31051" y="2724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6" name="Forme libre : forme 1815">
              <a:extLst>
                <a:ext uri="{FF2B5EF4-FFF2-40B4-BE49-F238E27FC236}">
                  <a16:creationId xmlns:a16="http://schemas.microsoft.com/office/drawing/2014/main" id="{85CF1050-5D18-47B3-4A3B-97DB6DA050E9}"/>
                </a:ext>
              </a:extLst>
            </p:cNvPr>
            <p:cNvSpPr/>
            <p:nvPr/>
          </p:nvSpPr>
          <p:spPr>
            <a:xfrm>
              <a:off x="14522243" y="4275496"/>
              <a:ext cx="28249" cy="25045"/>
            </a:xfrm>
            <a:custGeom>
              <a:avLst/>
              <a:gdLst>
                <a:gd name="connsiteX0" fmla="*/ 0 w 27717"/>
                <a:gd name="connsiteY0" fmla="*/ 2762 h 24574"/>
                <a:gd name="connsiteX1" fmla="*/ 2477 w 27717"/>
                <a:gd name="connsiteY1" fmla="*/ 0 h 24574"/>
                <a:gd name="connsiteX2" fmla="*/ 27718 w 27717"/>
                <a:gd name="connsiteY2" fmla="*/ 21812 h 24574"/>
                <a:gd name="connsiteX3" fmla="*/ 25241 w 27717"/>
                <a:gd name="connsiteY3" fmla="*/ 24574 h 24574"/>
                <a:gd name="connsiteX4" fmla="*/ 0 w 27717"/>
                <a:gd name="connsiteY4" fmla="*/ 2762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7" h="24574">
                  <a:moveTo>
                    <a:pt x="0" y="2762"/>
                  </a:moveTo>
                  <a:lnTo>
                    <a:pt x="2477" y="0"/>
                  </a:lnTo>
                  <a:lnTo>
                    <a:pt x="27718" y="21812"/>
                  </a:lnTo>
                  <a:lnTo>
                    <a:pt x="25241" y="24574"/>
                  </a:lnTo>
                  <a:lnTo>
                    <a:pt x="0" y="2762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7" name="Forme libre : forme 1816">
              <a:extLst>
                <a:ext uri="{FF2B5EF4-FFF2-40B4-BE49-F238E27FC236}">
                  <a16:creationId xmlns:a16="http://schemas.microsoft.com/office/drawing/2014/main" id="{8DDB23A2-888F-3C89-9ED7-0C95582DA464}"/>
                </a:ext>
              </a:extLst>
            </p:cNvPr>
            <p:cNvSpPr/>
            <p:nvPr/>
          </p:nvSpPr>
          <p:spPr>
            <a:xfrm>
              <a:off x="14527387" y="4269379"/>
              <a:ext cx="34948" cy="24172"/>
            </a:xfrm>
            <a:custGeom>
              <a:avLst/>
              <a:gdLst>
                <a:gd name="connsiteX0" fmla="*/ 34290 w 34290"/>
                <a:gd name="connsiteY0" fmla="*/ 13430 h 23717"/>
                <a:gd name="connsiteX1" fmla="*/ 26003 w 34290"/>
                <a:gd name="connsiteY1" fmla="*/ 23717 h 23717"/>
                <a:gd name="connsiteX2" fmla="*/ 0 w 34290"/>
                <a:gd name="connsiteY2" fmla="*/ 2857 h 23717"/>
                <a:gd name="connsiteX3" fmla="*/ 2286 w 34290"/>
                <a:gd name="connsiteY3" fmla="*/ 0 h 23717"/>
                <a:gd name="connsiteX4" fmla="*/ 25718 w 34290"/>
                <a:gd name="connsiteY4" fmla="*/ 18764 h 23717"/>
                <a:gd name="connsiteX5" fmla="*/ 31718 w 34290"/>
                <a:gd name="connsiteY5" fmla="*/ 11335 h 23717"/>
                <a:gd name="connsiteX6" fmla="*/ 34290 w 34290"/>
                <a:gd name="connsiteY6" fmla="*/ 13430 h 2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" h="23717">
                  <a:moveTo>
                    <a:pt x="34290" y="13430"/>
                  </a:moveTo>
                  <a:lnTo>
                    <a:pt x="26003" y="23717"/>
                  </a:lnTo>
                  <a:lnTo>
                    <a:pt x="0" y="2857"/>
                  </a:lnTo>
                  <a:lnTo>
                    <a:pt x="2286" y="0"/>
                  </a:lnTo>
                  <a:lnTo>
                    <a:pt x="25718" y="18764"/>
                  </a:lnTo>
                  <a:lnTo>
                    <a:pt x="31718" y="11335"/>
                  </a:lnTo>
                  <a:lnTo>
                    <a:pt x="34290" y="13430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8" name="Forme libre : forme 1817">
              <a:extLst>
                <a:ext uri="{FF2B5EF4-FFF2-40B4-BE49-F238E27FC236}">
                  <a16:creationId xmlns:a16="http://schemas.microsoft.com/office/drawing/2014/main" id="{91FF1021-551A-C476-2081-43CC0BC495C3}"/>
                </a:ext>
              </a:extLst>
            </p:cNvPr>
            <p:cNvSpPr/>
            <p:nvPr/>
          </p:nvSpPr>
          <p:spPr>
            <a:xfrm>
              <a:off x="14537387" y="4256760"/>
              <a:ext cx="35433" cy="22910"/>
            </a:xfrm>
            <a:custGeom>
              <a:avLst/>
              <a:gdLst>
                <a:gd name="connsiteX0" fmla="*/ 34766 w 34766"/>
                <a:gd name="connsiteY0" fmla="*/ 11716 h 22479"/>
                <a:gd name="connsiteX1" fmla="*/ 27051 w 34766"/>
                <a:gd name="connsiteY1" fmla="*/ 22479 h 22479"/>
                <a:gd name="connsiteX2" fmla="*/ 0 w 34766"/>
                <a:gd name="connsiteY2" fmla="*/ 3048 h 22479"/>
                <a:gd name="connsiteX3" fmla="*/ 2191 w 34766"/>
                <a:gd name="connsiteY3" fmla="*/ 0 h 22479"/>
                <a:gd name="connsiteX4" fmla="*/ 26479 w 34766"/>
                <a:gd name="connsiteY4" fmla="*/ 17431 h 22479"/>
                <a:gd name="connsiteX5" fmla="*/ 32004 w 34766"/>
                <a:gd name="connsiteY5" fmla="*/ 9716 h 22479"/>
                <a:gd name="connsiteX6" fmla="*/ 34766 w 34766"/>
                <a:gd name="connsiteY6" fmla="*/ 11716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66" h="22479">
                  <a:moveTo>
                    <a:pt x="34766" y="11716"/>
                  </a:moveTo>
                  <a:lnTo>
                    <a:pt x="27051" y="22479"/>
                  </a:lnTo>
                  <a:lnTo>
                    <a:pt x="0" y="3048"/>
                  </a:lnTo>
                  <a:lnTo>
                    <a:pt x="2191" y="0"/>
                  </a:lnTo>
                  <a:lnTo>
                    <a:pt x="26479" y="17431"/>
                  </a:lnTo>
                  <a:lnTo>
                    <a:pt x="32004" y="9716"/>
                  </a:lnTo>
                  <a:lnTo>
                    <a:pt x="34766" y="11716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9" name="Forme libre : forme 1818">
              <a:extLst>
                <a:ext uri="{FF2B5EF4-FFF2-40B4-BE49-F238E27FC236}">
                  <a16:creationId xmlns:a16="http://schemas.microsoft.com/office/drawing/2014/main" id="{C65BB564-E5D2-2C44-FEDC-8B9AADF38DFD}"/>
                </a:ext>
              </a:extLst>
            </p:cNvPr>
            <p:cNvSpPr/>
            <p:nvPr/>
          </p:nvSpPr>
          <p:spPr>
            <a:xfrm>
              <a:off x="14546609" y="4234917"/>
              <a:ext cx="36210" cy="29997"/>
            </a:xfrm>
            <a:custGeom>
              <a:avLst/>
              <a:gdLst>
                <a:gd name="connsiteX0" fmla="*/ 14478 w 35528"/>
                <a:gd name="connsiteY0" fmla="*/ 16383 h 29432"/>
                <a:gd name="connsiteX1" fmla="*/ 18860 w 35528"/>
                <a:gd name="connsiteY1" fmla="*/ 9525 h 29432"/>
                <a:gd name="connsiteX2" fmla="*/ 21717 w 35528"/>
                <a:gd name="connsiteY2" fmla="*/ 11335 h 29432"/>
                <a:gd name="connsiteX3" fmla="*/ 17336 w 35528"/>
                <a:gd name="connsiteY3" fmla="*/ 18193 h 29432"/>
                <a:gd name="connsiteX4" fmla="*/ 27337 w 35528"/>
                <a:gd name="connsiteY4" fmla="*/ 24479 h 29432"/>
                <a:gd name="connsiteX5" fmla="*/ 32671 w 35528"/>
                <a:gd name="connsiteY5" fmla="*/ 16002 h 29432"/>
                <a:gd name="connsiteX6" fmla="*/ 35528 w 35528"/>
                <a:gd name="connsiteY6" fmla="*/ 17812 h 29432"/>
                <a:gd name="connsiteX7" fmla="*/ 28194 w 35528"/>
                <a:gd name="connsiteY7" fmla="*/ 29432 h 29432"/>
                <a:gd name="connsiteX8" fmla="*/ 0 w 35528"/>
                <a:gd name="connsiteY8" fmla="*/ 11621 h 29432"/>
                <a:gd name="connsiteX9" fmla="*/ 7334 w 35528"/>
                <a:gd name="connsiteY9" fmla="*/ 0 h 29432"/>
                <a:gd name="connsiteX10" fmla="*/ 10192 w 35528"/>
                <a:gd name="connsiteY10" fmla="*/ 1810 h 29432"/>
                <a:gd name="connsiteX11" fmla="*/ 4858 w 35528"/>
                <a:gd name="connsiteY11" fmla="*/ 10287 h 29432"/>
                <a:gd name="connsiteX12" fmla="*/ 14478 w 35528"/>
                <a:gd name="connsiteY12" fmla="*/ 16383 h 2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28" h="29432">
                  <a:moveTo>
                    <a:pt x="14478" y="16383"/>
                  </a:moveTo>
                  <a:lnTo>
                    <a:pt x="18860" y="9525"/>
                  </a:lnTo>
                  <a:lnTo>
                    <a:pt x="21717" y="11335"/>
                  </a:lnTo>
                  <a:lnTo>
                    <a:pt x="17336" y="18193"/>
                  </a:lnTo>
                  <a:lnTo>
                    <a:pt x="27337" y="24479"/>
                  </a:lnTo>
                  <a:lnTo>
                    <a:pt x="32671" y="16002"/>
                  </a:lnTo>
                  <a:lnTo>
                    <a:pt x="35528" y="17812"/>
                  </a:lnTo>
                  <a:lnTo>
                    <a:pt x="28194" y="29432"/>
                  </a:lnTo>
                  <a:lnTo>
                    <a:pt x="0" y="11621"/>
                  </a:lnTo>
                  <a:lnTo>
                    <a:pt x="7334" y="0"/>
                  </a:lnTo>
                  <a:lnTo>
                    <a:pt x="10192" y="1810"/>
                  </a:lnTo>
                  <a:lnTo>
                    <a:pt x="4858" y="10287"/>
                  </a:lnTo>
                  <a:lnTo>
                    <a:pt x="14478" y="16383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0" name="Forme libre : forme 1819">
              <a:extLst>
                <a:ext uri="{FF2B5EF4-FFF2-40B4-BE49-F238E27FC236}">
                  <a16:creationId xmlns:a16="http://schemas.microsoft.com/office/drawing/2014/main" id="{55D16ECA-BD91-DEA3-895E-03B78AA7F3B6}"/>
                </a:ext>
              </a:extLst>
            </p:cNvPr>
            <p:cNvSpPr/>
            <p:nvPr/>
          </p:nvSpPr>
          <p:spPr>
            <a:xfrm>
              <a:off x="14554958" y="4219094"/>
              <a:ext cx="34656" cy="24949"/>
            </a:xfrm>
            <a:custGeom>
              <a:avLst/>
              <a:gdLst>
                <a:gd name="connsiteX0" fmla="*/ 34004 w 34004"/>
                <a:gd name="connsiteY0" fmla="*/ 21241 h 24479"/>
                <a:gd name="connsiteX1" fmla="*/ 32290 w 34004"/>
                <a:gd name="connsiteY1" fmla="*/ 24479 h 24479"/>
                <a:gd name="connsiteX2" fmla="*/ 5906 w 34004"/>
                <a:gd name="connsiteY2" fmla="*/ 10287 h 24479"/>
                <a:gd name="connsiteX3" fmla="*/ 2953 w 34004"/>
                <a:gd name="connsiteY3" fmla="*/ 15716 h 24479"/>
                <a:gd name="connsiteX4" fmla="*/ 0 w 34004"/>
                <a:gd name="connsiteY4" fmla="*/ 14097 h 24479"/>
                <a:gd name="connsiteX5" fmla="*/ 7525 w 34004"/>
                <a:gd name="connsiteY5" fmla="*/ 0 h 24479"/>
                <a:gd name="connsiteX6" fmla="*/ 10478 w 34004"/>
                <a:gd name="connsiteY6" fmla="*/ 1619 h 24479"/>
                <a:gd name="connsiteX7" fmla="*/ 7525 w 34004"/>
                <a:gd name="connsiteY7" fmla="*/ 7049 h 24479"/>
                <a:gd name="connsiteX8" fmla="*/ 34004 w 34004"/>
                <a:gd name="connsiteY8" fmla="*/ 21241 h 2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04" h="24479">
                  <a:moveTo>
                    <a:pt x="34004" y="21241"/>
                  </a:moveTo>
                  <a:lnTo>
                    <a:pt x="32290" y="24479"/>
                  </a:lnTo>
                  <a:lnTo>
                    <a:pt x="5906" y="10287"/>
                  </a:lnTo>
                  <a:lnTo>
                    <a:pt x="2953" y="15716"/>
                  </a:lnTo>
                  <a:lnTo>
                    <a:pt x="0" y="14097"/>
                  </a:lnTo>
                  <a:lnTo>
                    <a:pt x="7525" y="0"/>
                  </a:lnTo>
                  <a:lnTo>
                    <a:pt x="10478" y="1619"/>
                  </a:lnTo>
                  <a:lnTo>
                    <a:pt x="7525" y="7049"/>
                  </a:lnTo>
                  <a:lnTo>
                    <a:pt x="34004" y="21241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821" name="Graphique 9">
              <a:extLst>
                <a:ext uri="{FF2B5EF4-FFF2-40B4-BE49-F238E27FC236}">
                  <a16:creationId xmlns:a16="http://schemas.microsoft.com/office/drawing/2014/main" id="{7764BE24-9E87-250F-7F64-89AB9E3A1BB6}"/>
                </a:ext>
              </a:extLst>
            </p:cNvPr>
            <p:cNvGrpSpPr/>
            <p:nvPr/>
          </p:nvGrpSpPr>
          <p:grpSpPr>
            <a:xfrm>
              <a:off x="13683102" y="5609441"/>
              <a:ext cx="675758" cy="97271"/>
              <a:chOff x="15622347" y="5556217"/>
              <a:chExt cx="663035" cy="95440"/>
            </a:xfrm>
            <a:solidFill>
              <a:srgbClr val="FFFFFF"/>
            </a:solidFill>
          </p:grpSpPr>
          <p:sp>
            <p:nvSpPr>
              <p:cNvPr id="1826" name="Forme libre : forme 1825">
                <a:extLst>
                  <a:ext uri="{FF2B5EF4-FFF2-40B4-BE49-F238E27FC236}">
                    <a16:creationId xmlns:a16="http://schemas.microsoft.com/office/drawing/2014/main" id="{7DEF9367-456E-0DCF-8C02-F2F0821A437F}"/>
                  </a:ext>
                </a:extLst>
              </p:cNvPr>
              <p:cNvSpPr/>
              <p:nvPr/>
            </p:nvSpPr>
            <p:spPr>
              <a:xfrm>
                <a:off x="15622347" y="5557265"/>
                <a:ext cx="37052" cy="93344"/>
              </a:xfrm>
              <a:custGeom>
                <a:avLst/>
                <a:gdLst>
                  <a:gd name="connsiteX0" fmla="*/ 37052 w 37052"/>
                  <a:gd name="connsiteY0" fmla="*/ 93345 h 93344"/>
                  <a:gd name="connsiteX1" fmla="*/ 0 w 37052"/>
                  <a:gd name="connsiteY1" fmla="*/ 93345 h 93344"/>
                  <a:gd name="connsiteX2" fmla="*/ 0 w 37052"/>
                  <a:gd name="connsiteY2" fmla="*/ 0 h 93344"/>
                  <a:gd name="connsiteX3" fmla="*/ 10382 w 37052"/>
                  <a:gd name="connsiteY3" fmla="*/ 0 h 93344"/>
                  <a:gd name="connsiteX4" fmla="*/ 10382 w 37052"/>
                  <a:gd name="connsiteY4" fmla="*/ 83915 h 93344"/>
                  <a:gd name="connsiteX5" fmla="*/ 37052 w 37052"/>
                  <a:gd name="connsiteY5" fmla="*/ 83915 h 93344"/>
                  <a:gd name="connsiteX6" fmla="*/ 37052 w 37052"/>
                  <a:gd name="connsiteY6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52" h="93344">
                    <a:moveTo>
                      <a:pt x="37052" y="93345"/>
                    </a:moveTo>
                    <a:lnTo>
                      <a:pt x="0" y="93345"/>
                    </a:lnTo>
                    <a:lnTo>
                      <a:pt x="0" y="0"/>
                    </a:lnTo>
                    <a:lnTo>
                      <a:pt x="10382" y="0"/>
                    </a:lnTo>
                    <a:lnTo>
                      <a:pt x="10382" y="83915"/>
                    </a:lnTo>
                    <a:lnTo>
                      <a:pt x="37052" y="83915"/>
                    </a:lnTo>
                    <a:lnTo>
                      <a:pt x="3705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27" name="Forme libre : forme 1826">
                <a:extLst>
                  <a:ext uri="{FF2B5EF4-FFF2-40B4-BE49-F238E27FC236}">
                    <a16:creationId xmlns:a16="http://schemas.microsoft.com/office/drawing/2014/main" id="{5CB0B6A7-ABDF-11CE-AD77-6D64A41A24FC}"/>
                  </a:ext>
                </a:extLst>
              </p:cNvPr>
              <p:cNvSpPr/>
              <p:nvPr/>
            </p:nvSpPr>
            <p:spPr>
              <a:xfrm>
                <a:off x="15665876" y="5557170"/>
                <a:ext cx="50863" cy="93344"/>
              </a:xfrm>
              <a:custGeom>
                <a:avLst/>
                <a:gdLst>
                  <a:gd name="connsiteX0" fmla="*/ 36862 w 50863"/>
                  <a:gd name="connsiteY0" fmla="*/ 74581 h 93344"/>
                  <a:gd name="connsiteX1" fmla="*/ 13240 w 50863"/>
                  <a:gd name="connsiteY1" fmla="*/ 74581 h 93344"/>
                  <a:gd name="connsiteX2" fmla="*/ 9620 w 50863"/>
                  <a:gd name="connsiteY2" fmla="*/ 93345 h 93344"/>
                  <a:gd name="connsiteX3" fmla="*/ 0 w 50863"/>
                  <a:gd name="connsiteY3" fmla="*/ 93345 h 93344"/>
                  <a:gd name="connsiteX4" fmla="*/ 17907 w 50863"/>
                  <a:gd name="connsiteY4" fmla="*/ 0 h 93344"/>
                  <a:gd name="connsiteX5" fmla="*/ 32957 w 50863"/>
                  <a:gd name="connsiteY5" fmla="*/ 0 h 93344"/>
                  <a:gd name="connsiteX6" fmla="*/ 50863 w 50863"/>
                  <a:gd name="connsiteY6" fmla="*/ 93345 h 93344"/>
                  <a:gd name="connsiteX7" fmla="*/ 40481 w 50863"/>
                  <a:gd name="connsiteY7" fmla="*/ 93345 h 93344"/>
                  <a:gd name="connsiteX8" fmla="*/ 36862 w 50863"/>
                  <a:gd name="connsiteY8" fmla="*/ 74581 h 93344"/>
                  <a:gd name="connsiteX9" fmla="*/ 24860 w 50863"/>
                  <a:gd name="connsiteY9" fmla="*/ 11811 h 93344"/>
                  <a:gd name="connsiteX10" fmla="*/ 14573 w 50863"/>
                  <a:gd name="connsiteY10" fmla="*/ 65723 h 93344"/>
                  <a:gd name="connsiteX11" fmla="*/ 35338 w 50863"/>
                  <a:gd name="connsiteY11" fmla="*/ 65723 h 93344"/>
                  <a:gd name="connsiteX12" fmla="*/ 24860 w 50863"/>
                  <a:gd name="connsiteY12" fmla="*/ 11811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63" h="93344">
                    <a:moveTo>
                      <a:pt x="36862" y="74581"/>
                    </a:moveTo>
                    <a:lnTo>
                      <a:pt x="13240" y="74581"/>
                    </a:lnTo>
                    <a:lnTo>
                      <a:pt x="9620" y="93345"/>
                    </a:lnTo>
                    <a:lnTo>
                      <a:pt x="0" y="93345"/>
                    </a:lnTo>
                    <a:lnTo>
                      <a:pt x="17907" y="0"/>
                    </a:lnTo>
                    <a:lnTo>
                      <a:pt x="32957" y="0"/>
                    </a:lnTo>
                    <a:lnTo>
                      <a:pt x="50863" y="93345"/>
                    </a:lnTo>
                    <a:lnTo>
                      <a:pt x="40481" y="93345"/>
                    </a:lnTo>
                    <a:lnTo>
                      <a:pt x="36862" y="74581"/>
                    </a:lnTo>
                    <a:close/>
                    <a:moveTo>
                      <a:pt x="24860" y="11811"/>
                    </a:moveTo>
                    <a:lnTo>
                      <a:pt x="14573" y="65723"/>
                    </a:lnTo>
                    <a:lnTo>
                      <a:pt x="35338" y="65723"/>
                    </a:lnTo>
                    <a:lnTo>
                      <a:pt x="24860" y="1181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28" name="Forme libre : forme 1827">
                <a:extLst>
                  <a:ext uri="{FF2B5EF4-FFF2-40B4-BE49-F238E27FC236}">
                    <a16:creationId xmlns:a16="http://schemas.microsoft.com/office/drawing/2014/main" id="{BEE5EB89-993E-35B9-6A8F-36717D0DAE63}"/>
                  </a:ext>
                </a:extLst>
              </p:cNvPr>
              <p:cNvSpPr/>
              <p:nvPr/>
            </p:nvSpPr>
            <p:spPr>
              <a:xfrm>
                <a:off x="15725217" y="5556313"/>
                <a:ext cx="42005" cy="95344"/>
              </a:xfrm>
              <a:custGeom>
                <a:avLst/>
                <a:gdLst>
                  <a:gd name="connsiteX0" fmla="*/ 20955 w 42005"/>
                  <a:gd name="connsiteY0" fmla="*/ 0 h 95344"/>
                  <a:gd name="connsiteX1" fmla="*/ 36766 w 42005"/>
                  <a:gd name="connsiteY1" fmla="*/ 6286 h 95344"/>
                  <a:gd name="connsiteX2" fmla="*/ 42005 w 42005"/>
                  <a:gd name="connsiteY2" fmla="*/ 23526 h 95344"/>
                  <a:gd name="connsiteX3" fmla="*/ 42005 w 42005"/>
                  <a:gd name="connsiteY3" fmla="*/ 31909 h 95344"/>
                  <a:gd name="connsiteX4" fmla="*/ 32099 w 42005"/>
                  <a:gd name="connsiteY4" fmla="*/ 31909 h 95344"/>
                  <a:gd name="connsiteX5" fmla="*/ 32099 w 42005"/>
                  <a:gd name="connsiteY5" fmla="*/ 22955 h 95344"/>
                  <a:gd name="connsiteX6" fmla="*/ 21145 w 42005"/>
                  <a:gd name="connsiteY6" fmla="*/ 9525 h 95344"/>
                  <a:gd name="connsiteX7" fmla="*/ 10192 w 42005"/>
                  <a:gd name="connsiteY7" fmla="*/ 22955 h 95344"/>
                  <a:gd name="connsiteX8" fmla="*/ 10192 w 42005"/>
                  <a:gd name="connsiteY8" fmla="*/ 72294 h 95344"/>
                  <a:gd name="connsiteX9" fmla="*/ 21145 w 42005"/>
                  <a:gd name="connsiteY9" fmla="*/ 85725 h 95344"/>
                  <a:gd name="connsiteX10" fmla="*/ 32099 w 42005"/>
                  <a:gd name="connsiteY10" fmla="*/ 72294 h 95344"/>
                  <a:gd name="connsiteX11" fmla="*/ 32099 w 42005"/>
                  <a:gd name="connsiteY11" fmla="*/ 60197 h 95344"/>
                  <a:gd name="connsiteX12" fmla="*/ 42005 w 42005"/>
                  <a:gd name="connsiteY12" fmla="*/ 60197 h 95344"/>
                  <a:gd name="connsiteX13" fmla="*/ 42005 w 42005"/>
                  <a:gd name="connsiteY13" fmla="*/ 71818 h 95344"/>
                  <a:gd name="connsiteX14" fmla="*/ 36766 w 42005"/>
                  <a:gd name="connsiteY14" fmla="*/ 89059 h 95344"/>
                  <a:gd name="connsiteX15" fmla="*/ 20955 w 42005"/>
                  <a:gd name="connsiteY15" fmla="*/ 95345 h 95344"/>
                  <a:gd name="connsiteX16" fmla="*/ 5239 w 42005"/>
                  <a:gd name="connsiteY16" fmla="*/ 89059 h 95344"/>
                  <a:gd name="connsiteX17" fmla="*/ 0 w 42005"/>
                  <a:gd name="connsiteY17" fmla="*/ 71818 h 95344"/>
                  <a:gd name="connsiteX18" fmla="*/ 0 w 42005"/>
                  <a:gd name="connsiteY18" fmla="*/ 23526 h 95344"/>
                  <a:gd name="connsiteX19" fmla="*/ 5239 w 42005"/>
                  <a:gd name="connsiteY19" fmla="*/ 6286 h 95344"/>
                  <a:gd name="connsiteX20" fmla="*/ 20955 w 42005"/>
                  <a:gd name="connsiteY20" fmla="*/ 0 h 9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005" h="95344">
                    <a:moveTo>
                      <a:pt x="20955" y="0"/>
                    </a:moveTo>
                    <a:cubicBezTo>
                      <a:pt x="28003" y="0"/>
                      <a:pt x="33242" y="2095"/>
                      <a:pt x="36766" y="6286"/>
                    </a:cubicBezTo>
                    <a:cubicBezTo>
                      <a:pt x="40291" y="10477"/>
                      <a:pt x="42005" y="16192"/>
                      <a:pt x="42005" y="23526"/>
                    </a:cubicBezTo>
                    <a:lnTo>
                      <a:pt x="42005" y="31909"/>
                    </a:lnTo>
                    <a:lnTo>
                      <a:pt x="32099" y="31909"/>
                    </a:lnTo>
                    <a:lnTo>
                      <a:pt x="32099" y="22955"/>
                    </a:lnTo>
                    <a:cubicBezTo>
                      <a:pt x="32099" y="14001"/>
                      <a:pt x="28480" y="9525"/>
                      <a:pt x="21145" y="9525"/>
                    </a:cubicBezTo>
                    <a:cubicBezTo>
                      <a:pt x="13811" y="9525"/>
                      <a:pt x="10192" y="14001"/>
                      <a:pt x="10192" y="22955"/>
                    </a:cubicBezTo>
                    <a:lnTo>
                      <a:pt x="10192" y="72294"/>
                    </a:lnTo>
                    <a:cubicBezTo>
                      <a:pt x="10192" y="81248"/>
                      <a:pt x="13811" y="85725"/>
                      <a:pt x="21145" y="85725"/>
                    </a:cubicBezTo>
                    <a:cubicBezTo>
                      <a:pt x="28480" y="85725"/>
                      <a:pt x="32099" y="81248"/>
                      <a:pt x="32099" y="72294"/>
                    </a:cubicBezTo>
                    <a:lnTo>
                      <a:pt x="32099" y="60197"/>
                    </a:lnTo>
                    <a:lnTo>
                      <a:pt x="42005" y="60197"/>
                    </a:lnTo>
                    <a:lnTo>
                      <a:pt x="42005" y="71818"/>
                    </a:lnTo>
                    <a:cubicBezTo>
                      <a:pt x="42005" y="79153"/>
                      <a:pt x="40291" y="84867"/>
                      <a:pt x="36766" y="89059"/>
                    </a:cubicBezTo>
                    <a:cubicBezTo>
                      <a:pt x="33242" y="93250"/>
                      <a:pt x="28003" y="95345"/>
                      <a:pt x="20955" y="95345"/>
                    </a:cubicBezTo>
                    <a:cubicBezTo>
                      <a:pt x="14002" y="95345"/>
                      <a:pt x="8763" y="93250"/>
                      <a:pt x="523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lnTo>
                      <a:pt x="0" y="23526"/>
                    </a:lnTo>
                    <a:cubicBezTo>
                      <a:pt x="0" y="16192"/>
                      <a:pt x="1714" y="10477"/>
                      <a:pt x="5239" y="6286"/>
                    </a:cubicBezTo>
                    <a:cubicBezTo>
                      <a:pt x="8858" y="2095"/>
                      <a:pt x="14097" y="0"/>
                      <a:pt x="20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29" name="Forme libre : forme 1828">
                <a:extLst>
                  <a:ext uri="{FF2B5EF4-FFF2-40B4-BE49-F238E27FC236}">
                    <a16:creationId xmlns:a16="http://schemas.microsoft.com/office/drawing/2014/main" id="{634EE6FE-1056-F3FB-894E-05314B7A04EF}"/>
                  </a:ext>
                </a:extLst>
              </p:cNvPr>
              <p:cNvSpPr/>
              <p:nvPr/>
            </p:nvSpPr>
            <p:spPr>
              <a:xfrm>
                <a:off x="15800083" y="5557265"/>
                <a:ext cx="43053" cy="93440"/>
              </a:xfrm>
              <a:custGeom>
                <a:avLst/>
                <a:gdLst>
                  <a:gd name="connsiteX0" fmla="*/ 0 w 43053"/>
                  <a:gd name="connsiteY0" fmla="*/ 0 h 93440"/>
                  <a:gd name="connsiteX1" fmla="*/ 21908 w 43053"/>
                  <a:gd name="connsiteY1" fmla="*/ 0 h 93440"/>
                  <a:gd name="connsiteX2" fmla="*/ 37814 w 43053"/>
                  <a:gd name="connsiteY2" fmla="*/ 6096 h 93440"/>
                  <a:gd name="connsiteX3" fmla="*/ 43053 w 43053"/>
                  <a:gd name="connsiteY3" fmla="*/ 23241 h 93440"/>
                  <a:gd name="connsiteX4" fmla="*/ 43053 w 43053"/>
                  <a:gd name="connsiteY4" fmla="*/ 70295 h 93440"/>
                  <a:gd name="connsiteX5" fmla="*/ 37814 w 43053"/>
                  <a:gd name="connsiteY5" fmla="*/ 87344 h 93440"/>
                  <a:gd name="connsiteX6" fmla="*/ 21908 w 43053"/>
                  <a:gd name="connsiteY6" fmla="*/ 93440 h 93440"/>
                  <a:gd name="connsiteX7" fmla="*/ 0 w 43053"/>
                  <a:gd name="connsiteY7" fmla="*/ 93440 h 93440"/>
                  <a:gd name="connsiteX8" fmla="*/ 0 w 43053"/>
                  <a:gd name="connsiteY8" fmla="*/ 0 h 93440"/>
                  <a:gd name="connsiteX9" fmla="*/ 10382 w 43053"/>
                  <a:gd name="connsiteY9" fmla="*/ 83820 h 93440"/>
                  <a:gd name="connsiteX10" fmla="*/ 21717 w 43053"/>
                  <a:gd name="connsiteY10" fmla="*/ 83820 h 93440"/>
                  <a:gd name="connsiteX11" fmla="*/ 32766 w 43053"/>
                  <a:gd name="connsiteY11" fmla="*/ 70580 h 93440"/>
                  <a:gd name="connsiteX12" fmla="*/ 32766 w 43053"/>
                  <a:gd name="connsiteY12" fmla="*/ 22574 h 93440"/>
                  <a:gd name="connsiteX13" fmla="*/ 21527 w 43053"/>
                  <a:gd name="connsiteY13" fmla="*/ 9334 h 93440"/>
                  <a:gd name="connsiteX14" fmla="*/ 10287 w 43053"/>
                  <a:gd name="connsiteY14" fmla="*/ 9334 h 93440"/>
                  <a:gd name="connsiteX15" fmla="*/ 10287 w 43053"/>
                  <a:gd name="connsiteY15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053" h="93440">
                    <a:moveTo>
                      <a:pt x="0" y="0"/>
                    </a:moveTo>
                    <a:lnTo>
                      <a:pt x="21908" y="0"/>
                    </a:lnTo>
                    <a:cubicBezTo>
                      <a:pt x="29051" y="0"/>
                      <a:pt x="34290" y="2000"/>
                      <a:pt x="37814" y="6096"/>
                    </a:cubicBezTo>
                    <a:cubicBezTo>
                      <a:pt x="41338" y="10096"/>
                      <a:pt x="43053" y="15811"/>
                      <a:pt x="43053" y="23241"/>
                    </a:cubicBezTo>
                    <a:lnTo>
                      <a:pt x="43053" y="70295"/>
                    </a:lnTo>
                    <a:cubicBezTo>
                      <a:pt x="43053" y="77629"/>
                      <a:pt x="41338" y="83248"/>
                      <a:pt x="37814" y="87344"/>
                    </a:cubicBezTo>
                    <a:cubicBezTo>
                      <a:pt x="34290" y="91440"/>
                      <a:pt x="28956" y="93440"/>
                      <a:pt x="21908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83820"/>
                    </a:moveTo>
                    <a:lnTo>
                      <a:pt x="21717" y="83820"/>
                    </a:lnTo>
                    <a:cubicBezTo>
                      <a:pt x="29051" y="83820"/>
                      <a:pt x="32766" y="79439"/>
                      <a:pt x="32766" y="70580"/>
                    </a:cubicBezTo>
                    <a:lnTo>
                      <a:pt x="32766" y="22574"/>
                    </a:lnTo>
                    <a:cubicBezTo>
                      <a:pt x="32766" y="13811"/>
                      <a:pt x="29051" y="9334"/>
                      <a:pt x="21527" y="9334"/>
                    </a:cubicBezTo>
                    <a:lnTo>
                      <a:pt x="10287" y="9334"/>
                    </a:lnTo>
                    <a:lnTo>
                      <a:pt x="10287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0" name="Forme libre : forme 1829">
                <a:extLst>
                  <a:ext uri="{FF2B5EF4-FFF2-40B4-BE49-F238E27FC236}">
                    <a16:creationId xmlns:a16="http://schemas.microsoft.com/office/drawing/2014/main" id="{D671B931-6A71-2FCD-5387-5EF62601F045}"/>
                  </a:ext>
                </a:extLst>
              </p:cNvPr>
              <p:cNvSpPr/>
              <p:nvPr/>
            </p:nvSpPr>
            <p:spPr>
              <a:xfrm>
                <a:off x="15853709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60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2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2" y="92297"/>
                      <a:pt x="27813" y="94392"/>
                      <a:pt x="20860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10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1" name="Forme libre : forme 1830">
                <a:extLst>
                  <a:ext uri="{FF2B5EF4-FFF2-40B4-BE49-F238E27FC236}">
                    <a16:creationId xmlns:a16="http://schemas.microsoft.com/office/drawing/2014/main" id="{47CC5D68-9C50-A9F0-F5D8-206B62B8F1A6}"/>
                  </a:ext>
                </a:extLst>
              </p:cNvPr>
              <p:cNvSpPr/>
              <p:nvPr/>
            </p:nvSpPr>
            <p:spPr>
              <a:xfrm>
                <a:off x="15929147" y="5557265"/>
                <a:ext cx="42767" cy="93440"/>
              </a:xfrm>
              <a:custGeom>
                <a:avLst/>
                <a:gdLst>
                  <a:gd name="connsiteX0" fmla="*/ 0 w 42767"/>
                  <a:gd name="connsiteY0" fmla="*/ 0 h 93440"/>
                  <a:gd name="connsiteX1" fmla="*/ 20955 w 42767"/>
                  <a:gd name="connsiteY1" fmla="*/ 0 h 93440"/>
                  <a:gd name="connsiteX2" fmla="*/ 36385 w 42767"/>
                  <a:gd name="connsiteY2" fmla="*/ 5048 h 93440"/>
                  <a:gd name="connsiteX3" fmla="*/ 41148 w 42767"/>
                  <a:gd name="connsiteY3" fmla="*/ 20669 h 93440"/>
                  <a:gd name="connsiteX4" fmla="*/ 41148 w 42767"/>
                  <a:gd name="connsiteY4" fmla="*/ 25051 h 93440"/>
                  <a:gd name="connsiteX5" fmla="*/ 38576 w 42767"/>
                  <a:gd name="connsiteY5" fmla="*/ 37242 h 93440"/>
                  <a:gd name="connsiteX6" fmla="*/ 30194 w 42767"/>
                  <a:gd name="connsiteY6" fmla="*/ 43625 h 93440"/>
                  <a:gd name="connsiteX7" fmla="*/ 42767 w 42767"/>
                  <a:gd name="connsiteY7" fmla="*/ 63627 h 93440"/>
                  <a:gd name="connsiteX8" fmla="*/ 42767 w 42767"/>
                  <a:gd name="connsiteY8" fmla="*/ 71533 h 93440"/>
                  <a:gd name="connsiteX9" fmla="*/ 21431 w 42767"/>
                  <a:gd name="connsiteY9" fmla="*/ 93440 h 93440"/>
                  <a:gd name="connsiteX10" fmla="*/ 0 w 42767"/>
                  <a:gd name="connsiteY10" fmla="*/ 93440 h 93440"/>
                  <a:gd name="connsiteX11" fmla="*/ 0 w 42767"/>
                  <a:gd name="connsiteY11" fmla="*/ 0 h 93440"/>
                  <a:gd name="connsiteX12" fmla="*/ 10382 w 42767"/>
                  <a:gd name="connsiteY12" fmla="*/ 39624 h 93440"/>
                  <a:gd name="connsiteX13" fmla="*/ 18383 w 42767"/>
                  <a:gd name="connsiteY13" fmla="*/ 39624 h 93440"/>
                  <a:gd name="connsiteX14" fmla="*/ 27908 w 42767"/>
                  <a:gd name="connsiteY14" fmla="*/ 36957 h 93440"/>
                  <a:gd name="connsiteX15" fmla="*/ 30861 w 42767"/>
                  <a:gd name="connsiteY15" fmla="*/ 27241 h 93440"/>
                  <a:gd name="connsiteX16" fmla="*/ 30861 w 42767"/>
                  <a:gd name="connsiteY16" fmla="*/ 21812 h 93440"/>
                  <a:gd name="connsiteX17" fmla="*/ 28480 w 42767"/>
                  <a:gd name="connsiteY17" fmla="*/ 12573 h 93440"/>
                  <a:gd name="connsiteX18" fmla="*/ 20574 w 42767"/>
                  <a:gd name="connsiteY18" fmla="*/ 9620 h 93440"/>
                  <a:gd name="connsiteX19" fmla="*/ 10287 w 42767"/>
                  <a:gd name="connsiteY19" fmla="*/ 9620 h 93440"/>
                  <a:gd name="connsiteX20" fmla="*/ 10287 w 42767"/>
                  <a:gd name="connsiteY20" fmla="*/ 39624 h 93440"/>
                  <a:gd name="connsiteX21" fmla="*/ 10382 w 42767"/>
                  <a:gd name="connsiteY21" fmla="*/ 83820 h 93440"/>
                  <a:gd name="connsiteX22" fmla="*/ 21431 w 42767"/>
                  <a:gd name="connsiteY22" fmla="*/ 83820 h 93440"/>
                  <a:gd name="connsiteX23" fmla="*/ 32480 w 42767"/>
                  <a:gd name="connsiteY23" fmla="*/ 71151 h 93440"/>
                  <a:gd name="connsiteX24" fmla="*/ 32480 w 42767"/>
                  <a:gd name="connsiteY24" fmla="*/ 62865 h 93440"/>
                  <a:gd name="connsiteX25" fmla="*/ 29432 w 42767"/>
                  <a:gd name="connsiteY25" fmla="*/ 52101 h 93440"/>
                  <a:gd name="connsiteX26" fmla="*/ 19431 w 42767"/>
                  <a:gd name="connsiteY26" fmla="*/ 48959 h 93440"/>
                  <a:gd name="connsiteX27" fmla="*/ 10382 w 42767"/>
                  <a:gd name="connsiteY27" fmla="*/ 48959 h 93440"/>
                  <a:gd name="connsiteX28" fmla="*/ 10382 w 42767"/>
                  <a:gd name="connsiteY28" fmla="*/ 83820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767" h="93440">
                    <a:moveTo>
                      <a:pt x="0" y="0"/>
                    </a:moveTo>
                    <a:lnTo>
                      <a:pt x="20955" y="0"/>
                    </a:lnTo>
                    <a:cubicBezTo>
                      <a:pt x="28099" y="0"/>
                      <a:pt x="33242" y="1714"/>
                      <a:pt x="36385" y="5048"/>
                    </a:cubicBezTo>
                    <a:cubicBezTo>
                      <a:pt x="39529" y="8382"/>
                      <a:pt x="41148" y="13621"/>
                      <a:pt x="41148" y="20669"/>
                    </a:cubicBezTo>
                    <a:lnTo>
                      <a:pt x="41148" y="25051"/>
                    </a:lnTo>
                    <a:cubicBezTo>
                      <a:pt x="41148" y="30194"/>
                      <a:pt x="40291" y="34290"/>
                      <a:pt x="38576" y="37242"/>
                    </a:cubicBezTo>
                    <a:cubicBezTo>
                      <a:pt x="36862" y="40195"/>
                      <a:pt x="34099" y="42291"/>
                      <a:pt x="30194" y="43625"/>
                    </a:cubicBezTo>
                    <a:cubicBezTo>
                      <a:pt x="38576" y="45911"/>
                      <a:pt x="42767" y="52578"/>
                      <a:pt x="42767" y="63627"/>
                    </a:cubicBezTo>
                    <a:lnTo>
                      <a:pt x="42767" y="71533"/>
                    </a:lnTo>
                    <a:cubicBezTo>
                      <a:pt x="42767" y="86106"/>
                      <a:pt x="35623" y="93440"/>
                      <a:pt x="21431" y="93440"/>
                    </a:cubicBez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39624"/>
                    </a:moveTo>
                    <a:lnTo>
                      <a:pt x="18383" y="39624"/>
                    </a:lnTo>
                    <a:cubicBezTo>
                      <a:pt x="22765" y="39624"/>
                      <a:pt x="25908" y="38767"/>
                      <a:pt x="27908" y="36957"/>
                    </a:cubicBezTo>
                    <a:cubicBezTo>
                      <a:pt x="29908" y="35147"/>
                      <a:pt x="30861" y="31909"/>
                      <a:pt x="30861" y="27241"/>
                    </a:cubicBezTo>
                    <a:lnTo>
                      <a:pt x="30861" y="21812"/>
                    </a:lnTo>
                    <a:cubicBezTo>
                      <a:pt x="30861" y="17621"/>
                      <a:pt x="30099" y="14573"/>
                      <a:pt x="28480" y="12573"/>
                    </a:cubicBezTo>
                    <a:cubicBezTo>
                      <a:pt x="26860" y="10573"/>
                      <a:pt x="24289" y="9620"/>
                      <a:pt x="20574" y="9620"/>
                    </a:cubicBezTo>
                    <a:lnTo>
                      <a:pt x="10287" y="9620"/>
                    </a:lnTo>
                    <a:lnTo>
                      <a:pt x="10287" y="39624"/>
                    </a:lnTo>
                    <a:close/>
                    <a:moveTo>
                      <a:pt x="10382" y="83820"/>
                    </a:moveTo>
                    <a:lnTo>
                      <a:pt x="21431" y="83820"/>
                    </a:lnTo>
                    <a:cubicBezTo>
                      <a:pt x="28765" y="83820"/>
                      <a:pt x="32480" y="79629"/>
                      <a:pt x="32480" y="71151"/>
                    </a:cubicBezTo>
                    <a:lnTo>
                      <a:pt x="32480" y="62865"/>
                    </a:lnTo>
                    <a:cubicBezTo>
                      <a:pt x="32480" y="57817"/>
                      <a:pt x="31432" y="54197"/>
                      <a:pt x="29432" y="52101"/>
                    </a:cubicBezTo>
                    <a:cubicBezTo>
                      <a:pt x="27432" y="50006"/>
                      <a:pt x="24098" y="48959"/>
                      <a:pt x="19431" y="48959"/>
                    </a:cubicBezTo>
                    <a:lnTo>
                      <a:pt x="10382" y="48959"/>
                    </a:lnTo>
                    <a:lnTo>
                      <a:pt x="10382" y="838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2" name="Forme libre : forme 1831">
                <a:extLst>
                  <a:ext uri="{FF2B5EF4-FFF2-40B4-BE49-F238E27FC236}">
                    <a16:creationId xmlns:a16="http://schemas.microsoft.com/office/drawing/2014/main" id="{AA6A3309-D350-29C1-2644-9497F25A7E8D}"/>
                  </a:ext>
                </a:extLst>
              </p:cNvPr>
              <p:cNvSpPr/>
              <p:nvPr/>
            </p:nvSpPr>
            <p:spPr>
              <a:xfrm>
                <a:off x="15982011" y="5556217"/>
                <a:ext cx="42767" cy="95345"/>
              </a:xfrm>
              <a:custGeom>
                <a:avLst/>
                <a:gdLst>
                  <a:gd name="connsiteX0" fmla="*/ 0 w 42767"/>
                  <a:gd name="connsiteY0" fmla="*/ 71818 h 95345"/>
                  <a:gd name="connsiteX1" fmla="*/ 0 w 42767"/>
                  <a:gd name="connsiteY1" fmla="*/ 23526 h 95345"/>
                  <a:gd name="connsiteX2" fmla="*/ 5429 w 42767"/>
                  <a:gd name="connsiteY2" fmla="*/ 6286 h 95345"/>
                  <a:gd name="connsiteX3" fmla="*/ 21336 w 42767"/>
                  <a:gd name="connsiteY3" fmla="*/ 0 h 95345"/>
                  <a:gd name="connsiteX4" fmla="*/ 37338 w 42767"/>
                  <a:gd name="connsiteY4" fmla="*/ 6286 h 95345"/>
                  <a:gd name="connsiteX5" fmla="*/ 42767 w 42767"/>
                  <a:gd name="connsiteY5" fmla="*/ 23526 h 95345"/>
                  <a:gd name="connsiteX6" fmla="*/ 42767 w 42767"/>
                  <a:gd name="connsiteY6" fmla="*/ 71818 h 95345"/>
                  <a:gd name="connsiteX7" fmla="*/ 37338 w 42767"/>
                  <a:gd name="connsiteY7" fmla="*/ 89059 h 95345"/>
                  <a:gd name="connsiteX8" fmla="*/ 21336 w 42767"/>
                  <a:gd name="connsiteY8" fmla="*/ 95345 h 95345"/>
                  <a:gd name="connsiteX9" fmla="*/ 5429 w 42767"/>
                  <a:gd name="connsiteY9" fmla="*/ 89059 h 95345"/>
                  <a:gd name="connsiteX10" fmla="*/ 0 w 42767"/>
                  <a:gd name="connsiteY10" fmla="*/ 71818 h 95345"/>
                  <a:gd name="connsiteX11" fmla="*/ 10192 w 42767"/>
                  <a:gd name="connsiteY11" fmla="*/ 23050 h 95345"/>
                  <a:gd name="connsiteX12" fmla="*/ 10192 w 42767"/>
                  <a:gd name="connsiteY12" fmla="*/ 72390 h 95345"/>
                  <a:gd name="connsiteX13" fmla="*/ 21241 w 42767"/>
                  <a:gd name="connsiteY13" fmla="*/ 85820 h 95345"/>
                  <a:gd name="connsiteX14" fmla="*/ 32290 w 42767"/>
                  <a:gd name="connsiteY14" fmla="*/ 72390 h 95345"/>
                  <a:gd name="connsiteX15" fmla="*/ 32290 w 42767"/>
                  <a:gd name="connsiteY15" fmla="*/ 23050 h 95345"/>
                  <a:gd name="connsiteX16" fmla="*/ 21241 w 42767"/>
                  <a:gd name="connsiteY16" fmla="*/ 9620 h 95345"/>
                  <a:gd name="connsiteX17" fmla="*/ 10192 w 42767"/>
                  <a:gd name="connsiteY17" fmla="*/ 23050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767" h="95345">
                    <a:moveTo>
                      <a:pt x="0" y="71818"/>
                    </a:moveTo>
                    <a:lnTo>
                      <a:pt x="0" y="23526"/>
                    </a:lnTo>
                    <a:cubicBezTo>
                      <a:pt x="0" y="16193"/>
                      <a:pt x="1810" y="10477"/>
                      <a:pt x="5429" y="6286"/>
                    </a:cubicBezTo>
                    <a:cubicBezTo>
                      <a:pt x="9049" y="2095"/>
                      <a:pt x="14383" y="0"/>
                      <a:pt x="21336" y="0"/>
                    </a:cubicBezTo>
                    <a:cubicBezTo>
                      <a:pt x="28289" y="0"/>
                      <a:pt x="33719" y="2095"/>
                      <a:pt x="37338" y="6286"/>
                    </a:cubicBezTo>
                    <a:cubicBezTo>
                      <a:pt x="40957" y="10477"/>
                      <a:pt x="42767" y="16193"/>
                      <a:pt x="42767" y="23526"/>
                    </a:cubicBezTo>
                    <a:lnTo>
                      <a:pt x="42767" y="71818"/>
                    </a:lnTo>
                    <a:cubicBezTo>
                      <a:pt x="42767" y="79153"/>
                      <a:pt x="40957" y="84867"/>
                      <a:pt x="37338" y="89059"/>
                    </a:cubicBezTo>
                    <a:cubicBezTo>
                      <a:pt x="33719" y="93250"/>
                      <a:pt x="28385" y="95345"/>
                      <a:pt x="21336" y="95345"/>
                    </a:cubicBezTo>
                    <a:cubicBezTo>
                      <a:pt x="14383" y="95345"/>
                      <a:pt x="9144" y="93250"/>
                      <a:pt x="5429" y="89059"/>
                    </a:cubicBezTo>
                    <a:cubicBezTo>
                      <a:pt x="1714" y="84867"/>
                      <a:pt x="0" y="79153"/>
                      <a:pt x="0" y="71818"/>
                    </a:cubicBezTo>
                    <a:close/>
                    <a:moveTo>
                      <a:pt x="10192" y="23050"/>
                    </a:moveTo>
                    <a:lnTo>
                      <a:pt x="10192" y="72390"/>
                    </a:lnTo>
                    <a:cubicBezTo>
                      <a:pt x="10192" y="81343"/>
                      <a:pt x="13906" y="85820"/>
                      <a:pt x="21241" y="85820"/>
                    </a:cubicBezTo>
                    <a:cubicBezTo>
                      <a:pt x="28575" y="85820"/>
                      <a:pt x="32290" y="81343"/>
                      <a:pt x="32290" y="72390"/>
                    </a:cubicBezTo>
                    <a:lnTo>
                      <a:pt x="32290" y="23050"/>
                    </a:lnTo>
                    <a:cubicBezTo>
                      <a:pt x="32290" y="14097"/>
                      <a:pt x="28575" y="9620"/>
                      <a:pt x="21241" y="9620"/>
                    </a:cubicBezTo>
                    <a:cubicBezTo>
                      <a:pt x="13906" y="9525"/>
                      <a:pt x="10192" y="14001"/>
                      <a:pt x="10192" y="23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3" name="Forme libre : forme 1832">
                <a:extLst>
                  <a:ext uri="{FF2B5EF4-FFF2-40B4-BE49-F238E27FC236}">
                    <a16:creationId xmlns:a16="http://schemas.microsoft.com/office/drawing/2014/main" id="{895D28C8-17F1-9D2C-FB1A-9FDCC144B52A}"/>
                  </a:ext>
                </a:extLst>
              </p:cNvPr>
              <p:cNvSpPr/>
              <p:nvPr/>
            </p:nvSpPr>
            <p:spPr>
              <a:xfrm>
                <a:off x="16035446" y="5557265"/>
                <a:ext cx="41814" cy="94392"/>
              </a:xfrm>
              <a:custGeom>
                <a:avLst/>
                <a:gdLst>
                  <a:gd name="connsiteX0" fmla="*/ 10382 w 41814"/>
                  <a:gd name="connsiteY0" fmla="*/ 0 h 94392"/>
                  <a:gd name="connsiteX1" fmla="*/ 10382 w 41814"/>
                  <a:gd name="connsiteY1" fmla="*/ 71342 h 94392"/>
                  <a:gd name="connsiteX2" fmla="*/ 21336 w 41814"/>
                  <a:gd name="connsiteY2" fmla="*/ 84773 h 94392"/>
                  <a:gd name="connsiteX3" fmla="*/ 32099 w 41814"/>
                  <a:gd name="connsiteY3" fmla="*/ 71342 h 94392"/>
                  <a:gd name="connsiteX4" fmla="*/ 32099 w 41814"/>
                  <a:gd name="connsiteY4" fmla="*/ 0 h 94392"/>
                  <a:gd name="connsiteX5" fmla="*/ 41815 w 41814"/>
                  <a:gd name="connsiteY5" fmla="*/ 0 h 94392"/>
                  <a:gd name="connsiteX6" fmla="*/ 41815 w 41814"/>
                  <a:gd name="connsiteY6" fmla="*/ 70771 h 94392"/>
                  <a:gd name="connsiteX7" fmla="*/ 36576 w 41814"/>
                  <a:gd name="connsiteY7" fmla="*/ 88106 h 94392"/>
                  <a:gd name="connsiteX8" fmla="*/ 20859 w 41814"/>
                  <a:gd name="connsiteY8" fmla="*/ 94392 h 94392"/>
                  <a:gd name="connsiteX9" fmla="*/ 5239 w 41814"/>
                  <a:gd name="connsiteY9" fmla="*/ 88011 h 94392"/>
                  <a:gd name="connsiteX10" fmla="*/ 0 w 41814"/>
                  <a:gd name="connsiteY10" fmla="*/ 70771 h 94392"/>
                  <a:gd name="connsiteX11" fmla="*/ 0 w 41814"/>
                  <a:gd name="connsiteY11" fmla="*/ 0 h 94392"/>
                  <a:gd name="connsiteX12" fmla="*/ 10382 w 41814"/>
                  <a:gd name="connsiteY12" fmla="*/ 0 h 9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814" h="94392">
                    <a:moveTo>
                      <a:pt x="10382" y="0"/>
                    </a:moveTo>
                    <a:lnTo>
                      <a:pt x="10382" y="71342"/>
                    </a:lnTo>
                    <a:cubicBezTo>
                      <a:pt x="10382" y="80296"/>
                      <a:pt x="14001" y="84773"/>
                      <a:pt x="21336" y="84773"/>
                    </a:cubicBezTo>
                    <a:cubicBezTo>
                      <a:pt x="28575" y="84773"/>
                      <a:pt x="32099" y="80296"/>
                      <a:pt x="32099" y="71342"/>
                    </a:cubicBezTo>
                    <a:lnTo>
                      <a:pt x="32099" y="0"/>
                    </a:lnTo>
                    <a:lnTo>
                      <a:pt x="41815" y="0"/>
                    </a:lnTo>
                    <a:lnTo>
                      <a:pt x="41815" y="70771"/>
                    </a:lnTo>
                    <a:cubicBezTo>
                      <a:pt x="41815" y="78200"/>
                      <a:pt x="40100" y="83915"/>
                      <a:pt x="36576" y="88106"/>
                    </a:cubicBezTo>
                    <a:cubicBezTo>
                      <a:pt x="33051" y="92297"/>
                      <a:pt x="27813" y="94392"/>
                      <a:pt x="20859" y="94392"/>
                    </a:cubicBezTo>
                    <a:cubicBezTo>
                      <a:pt x="13906" y="94392"/>
                      <a:pt x="8763" y="92297"/>
                      <a:pt x="5239" y="88011"/>
                    </a:cubicBezTo>
                    <a:cubicBezTo>
                      <a:pt x="1809" y="83820"/>
                      <a:pt x="0" y="78010"/>
                      <a:pt x="0" y="70771"/>
                    </a:cubicBezTo>
                    <a:lnTo>
                      <a:pt x="0" y="0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4" name="Forme libre : forme 1833">
                <a:extLst>
                  <a:ext uri="{FF2B5EF4-FFF2-40B4-BE49-F238E27FC236}">
                    <a16:creationId xmlns:a16="http://schemas.microsoft.com/office/drawing/2014/main" id="{0F19C12C-D2A7-71F8-90AB-5B1A8A0F6857}"/>
                  </a:ext>
                </a:extLst>
              </p:cNvPr>
              <p:cNvSpPr/>
              <p:nvPr/>
            </p:nvSpPr>
            <p:spPr>
              <a:xfrm>
                <a:off x="16088882" y="5557265"/>
                <a:ext cx="43624" cy="93440"/>
              </a:xfrm>
              <a:custGeom>
                <a:avLst/>
                <a:gdLst>
                  <a:gd name="connsiteX0" fmla="*/ 0 w 43624"/>
                  <a:gd name="connsiteY0" fmla="*/ 0 h 93440"/>
                  <a:gd name="connsiteX1" fmla="*/ 20764 w 43624"/>
                  <a:gd name="connsiteY1" fmla="*/ 0 h 93440"/>
                  <a:gd name="connsiteX2" fmla="*/ 36576 w 43624"/>
                  <a:gd name="connsiteY2" fmla="*/ 5334 h 93440"/>
                  <a:gd name="connsiteX3" fmla="*/ 41624 w 43624"/>
                  <a:gd name="connsiteY3" fmla="*/ 21336 h 93440"/>
                  <a:gd name="connsiteX4" fmla="*/ 41624 w 43624"/>
                  <a:gd name="connsiteY4" fmla="*/ 28956 h 93440"/>
                  <a:gd name="connsiteX5" fmla="*/ 30004 w 43624"/>
                  <a:gd name="connsiteY5" fmla="*/ 48196 h 93440"/>
                  <a:gd name="connsiteX6" fmla="*/ 41720 w 43624"/>
                  <a:gd name="connsiteY6" fmla="*/ 67627 h 93440"/>
                  <a:gd name="connsiteX7" fmla="*/ 41720 w 43624"/>
                  <a:gd name="connsiteY7" fmla="*/ 82201 h 93440"/>
                  <a:gd name="connsiteX8" fmla="*/ 43624 w 43624"/>
                  <a:gd name="connsiteY8" fmla="*/ 93440 h 93440"/>
                  <a:gd name="connsiteX9" fmla="*/ 33052 w 43624"/>
                  <a:gd name="connsiteY9" fmla="*/ 93440 h 93440"/>
                  <a:gd name="connsiteX10" fmla="*/ 31337 w 43624"/>
                  <a:gd name="connsiteY10" fmla="*/ 82105 h 93440"/>
                  <a:gd name="connsiteX11" fmla="*/ 31337 w 43624"/>
                  <a:gd name="connsiteY11" fmla="*/ 67437 h 93440"/>
                  <a:gd name="connsiteX12" fmla="*/ 27908 w 43624"/>
                  <a:gd name="connsiteY12" fmla="*/ 56674 h 93440"/>
                  <a:gd name="connsiteX13" fmla="*/ 17716 w 43624"/>
                  <a:gd name="connsiteY13" fmla="*/ 53530 h 93440"/>
                  <a:gd name="connsiteX14" fmla="*/ 10382 w 43624"/>
                  <a:gd name="connsiteY14" fmla="*/ 53530 h 93440"/>
                  <a:gd name="connsiteX15" fmla="*/ 10382 w 43624"/>
                  <a:gd name="connsiteY15" fmla="*/ 93440 h 93440"/>
                  <a:gd name="connsiteX16" fmla="*/ 0 w 43624"/>
                  <a:gd name="connsiteY16" fmla="*/ 93440 h 93440"/>
                  <a:gd name="connsiteX17" fmla="*/ 0 w 43624"/>
                  <a:gd name="connsiteY17" fmla="*/ 0 h 93440"/>
                  <a:gd name="connsiteX18" fmla="*/ 10382 w 43624"/>
                  <a:gd name="connsiteY18" fmla="*/ 44005 h 93440"/>
                  <a:gd name="connsiteX19" fmla="*/ 18097 w 43624"/>
                  <a:gd name="connsiteY19" fmla="*/ 44005 h 93440"/>
                  <a:gd name="connsiteX20" fmla="*/ 28004 w 43624"/>
                  <a:gd name="connsiteY20" fmla="*/ 41243 h 93440"/>
                  <a:gd name="connsiteX21" fmla="*/ 31242 w 43624"/>
                  <a:gd name="connsiteY21" fmla="*/ 31242 h 93440"/>
                  <a:gd name="connsiteX22" fmla="*/ 31242 w 43624"/>
                  <a:gd name="connsiteY22" fmla="*/ 22289 h 93440"/>
                  <a:gd name="connsiteX23" fmla="*/ 20479 w 43624"/>
                  <a:gd name="connsiteY23" fmla="*/ 9525 h 93440"/>
                  <a:gd name="connsiteX24" fmla="*/ 10382 w 43624"/>
                  <a:gd name="connsiteY24" fmla="*/ 9525 h 93440"/>
                  <a:gd name="connsiteX25" fmla="*/ 10382 w 43624"/>
                  <a:gd name="connsiteY25" fmla="*/ 44005 h 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624" h="93440">
                    <a:moveTo>
                      <a:pt x="0" y="0"/>
                    </a:moveTo>
                    <a:lnTo>
                      <a:pt x="20764" y="0"/>
                    </a:lnTo>
                    <a:cubicBezTo>
                      <a:pt x="28004" y="0"/>
                      <a:pt x="33242" y="1810"/>
                      <a:pt x="36576" y="5334"/>
                    </a:cubicBezTo>
                    <a:cubicBezTo>
                      <a:pt x="39910" y="8858"/>
                      <a:pt x="41624" y="14192"/>
                      <a:pt x="41624" y="21336"/>
                    </a:cubicBezTo>
                    <a:lnTo>
                      <a:pt x="41624" y="28956"/>
                    </a:lnTo>
                    <a:cubicBezTo>
                      <a:pt x="41624" y="39243"/>
                      <a:pt x="37719" y="45625"/>
                      <a:pt x="30004" y="48196"/>
                    </a:cubicBezTo>
                    <a:cubicBezTo>
                      <a:pt x="37814" y="50482"/>
                      <a:pt x="41720" y="56959"/>
                      <a:pt x="41720" y="67627"/>
                    </a:cubicBezTo>
                    <a:lnTo>
                      <a:pt x="41720" y="82201"/>
                    </a:lnTo>
                    <a:cubicBezTo>
                      <a:pt x="41720" y="87344"/>
                      <a:pt x="42386" y="91059"/>
                      <a:pt x="43624" y="93440"/>
                    </a:cubicBezTo>
                    <a:lnTo>
                      <a:pt x="33052" y="93440"/>
                    </a:lnTo>
                    <a:cubicBezTo>
                      <a:pt x="31909" y="90868"/>
                      <a:pt x="31337" y="87059"/>
                      <a:pt x="31337" y="82105"/>
                    </a:cubicBezTo>
                    <a:lnTo>
                      <a:pt x="31337" y="67437"/>
                    </a:lnTo>
                    <a:cubicBezTo>
                      <a:pt x="31337" y="62389"/>
                      <a:pt x="30194" y="58769"/>
                      <a:pt x="27908" y="56674"/>
                    </a:cubicBezTo>
                    <a:cubicBezTo>
                      <a:pt x="25622" y="54578"/>
                      <a:pt x="22193" y="53530"/>
                      <a:pt x="17716" y="53530"/>
                    </a:cubicBezTo>
                    <a:lnTo>
                      <a:pt x="10382" y="53530"/>
                    </a:lnTo>
                    <a:lnTo>
                      <a:pt x="10382" y="93440"/>
                    </a:lnTo>
                    <a:lnTo>
                      <a:pt x="0" y="93440"/>
                    </a:lnTo>
                    <a:lnTo>
                      <a:pt x="0" y="0"/>
                    </a:lnTo>
                    <a:close/>
                    <a:moveTo>
                      <a:pt x="10382" y="44005"/>
                    </a:moveTo>
                    <a:lnTo>
                      <a:pt x="18097" y="44005"/>
                    </a:lnTo>
                    <a:cubicBezTo>
                      <a:pt x="22574" y="44005"/>
                      <a:pt x="25813" y="43053"/>
                      <a:pt x="28004" y="41243"/>
                    </a:cubicBezTo>
                    <a:cubicBezTo>
                      <a:pt x="30194" y="39434"/>
                      <a:pt x="31242" y="36004"/>
                      <a:pt x="31242" y="31242"/>
                    </a:cubicBezTo>
                    <a:lnTo>
                      <a:pt x="31242" y="22289"/>
                    </a:lnTo>
                    <a:cubicBezTo>
                      <a:pt x="31242" y="13716"/>
                      <a:pt x="27622" y="9525"/>
                      <a:pt x="20479" y="9525"/>
                    </a:cubicBezTo>
                    <a:lnTo>
                      <a:pt x="10382" y="9525"/>
                    </a:lnTo>
                    <a:lnTo>
                      <a:pt x="10382" y="440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5" name="Forme libre : forme 1834">
                <a:extLst>
                  <a:ext uri="{FF2B5EF4-FFF2-40B4-BE49-F238E27FC236}">
                    <a16:creationId xmlns:a16="http://schemas.microsoft.com/office/drawing/2014/main" id="{765B5258-912D-349E-57CF-3774CE2616A0}"/>
                  </a:ext>
                </a:extLst>
              </p:cNvPr>
              <p:cNvSpPr/>
              <p:nvPr/>
            </p:nvSpPr>
            <p:spPr>
              <a:xfrm>
                <a:off x="16141840" y="5556313"/>
                <a:ext cx="42100" cy="95250"/>
              </a:xfrm>
              <a:custGeom>
                <a:avLst/>
                <a:gdLst>
                  <a:gd name="connsiteX0" fmla="*/ 21050 w 42100"/>
                  <a:gd name="connsiteY0" fmla="*/ 0 h 95250"/>
                  <a:gd name="connsiteX1" fmla="*/ 36862 w 42100"/>
                  <a:gd name="connsiteY1" fmla="*/ 6286 h 95250"/>
                  <a:gd name="connsiteX2" fmla="*/ 42101 w 42100"/>
                  <a:gd name="connsiteY2" fmla="*/ 23526 h 95250"/>
                  <a:gd name="connsiteX3" fmla="*/ 42101 w 42100"/>
                  <a:gd name="connsiteY3" fmla="*/ 31528 h 95250"/>
                  <a:gd name="connsiteX4" fmla="*/ 32195 w 42100"/>
                  <a:gd name="connsiteY4" fmla="*/ 31528 h 95250"/>
                  <a:gd name="connsiteX5" fmla="*/ 32195 w 42100"/>
                  <a:gd name="connsiteY5" fmla="*/ 22955 h 95250"/>
                  <a:gd name="connsiteX6" fmla="*/ 21241 w 42100"/>
                  <a:gd name="connsiteY6" fmla="*/ 9525 h 95250"/>
                  <a:gd name="connsiteX7" fmla="*/ 10287 w 42100"/>
                  <a:gd name="connsiteY7" fmla="*/ 22955 h 95250"/>
                  <a:gd name="connsiteX8" fmla="*/ 10287 w 42100"/>
                  <a:gd name="connsiteY8" fmla="*/ 72294 h 95250"/>
                  <a:gd name="connsiteX9" fmla="*/ 21241 w 42100"/>
                  <a:gd name="connsiteY9" fmla="*/ 85725 h 95250"/>
                  <a:gd name="connsiteX10" fmla="*/ 32195 w 42100"/>
                  <a:gd name="connsiteY10" fmla="*/ 72294 h 95250"/>
                  <a:gd name="connsiteX11" fmla="*/ 32195 w 42100"/>
                  <a:gd name="connsiteY11" fmla="*/ 53625 h 95250"/>
                  <a:gd name="connsiteX12" fmla="*/ 22574 w 42100"/>
                  <a:gd name="connsiteY12" fmla="*/ 53625 h 95250"/>
                  <a:gd name="connsiteX13" fmla="*/ 22574 w 42100"/>
                  <a:gd name="connsiteY13" fmla="*/ 44291 h 95250"/>
                  <a:gd name="connsiteX14" fmla="*/ 42005 w 42100"/>
                  <a:gd name="connsiteY14" fmla="*/ 44291 h 95250"/>
                  <a:gd name="connsiteX15" fmla="*/ 42005 w 42100"/>
                  <a:gd name="connsiteY15" fmla="*/ 71723 h 95250"/>
                  <a:gd name="connsiteX16" fmla="*/ 36767 w 42100"/>
                  <a:gd name="connsiteY16" fmla="*/ 88963 h 95250"/>
                  <a:gd name="connsiteX17" fmla="*/ 20955 w 42100"/>
                  <a:gd name="connsiteY17" fmla="*/ 95250 h 95250"/>
                  <a:gd name="connsiteX18" fmla="*/ 5239 w 42100"/>
                  <a:gd name="connsiteY18" fmla="*/ 88963 h 95250"/>
                  <a:gd name="connsiteX19" fmla="*/ 0 w 42100"/>
                  <a:gd name="connsiteY19" fmla="*/ 71723 h 95250"/>
                  <a:gd name="connsiteX20" fmla="*/ 0 w 42100"/>
                  <a:gd name="connsiteY20" fmla="*/ 23431 h 95250"/>
                  <a:gd name="connsiteX21" fmla="*/ 5239 w 42100"/>
                  <a:gd name="connsiteY21" fmla="*/ 6191 h 95250"/>
                  <a:gd name="connsiteX22" fmla="*/ 21050 w 42100"/>
                  <a:gd name="connsiteY22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100" h="95250">
                    <a:moveTo>
                      <a:pt x="21050" y="0"/>
                    </a:moveTo>
                    <a:cubicBezTo>
                      <a:pt x="28099" y="0"/>
                      <a:pt x="33338" y="2095"/>
                      <a:pt x="36862" y="6286"/>
                    </a:cubicBezTo>
                    <a:cubicBezTo>
                      <a:pt x="40386" y="10477"/>
                      <a:pt x="42101" y="16192"/>
                      <a:pt x="42101" y="23526"/>
                    </a:cubicBezTo>
                    <a:lnTo>
                      <a:pt x="42101" y="31528"/>
                    </a:lnTo>
                    <a:lnTo>
                      <a:pt x="32195" y="31528"/>
                    </a:lnTo>
                    <a:lnTo>
                      <a:pt x="32195" y="22955"/>
                    </a:lnTo>
                    <a:cubicBezTo>
                      <a:pt x="32195" y="14001"/>
                      <a:pt x="28575" y="9525"/>
                      <a:pt x="21241" y="9525"/>
                    </a:cubicBezTo>
                    <a:cubicBezTo>
                      <a:pt x="13906" y="9525"/>
                      <a:pt x="10287" y="14001"/>
                      <a:pt x="10287" y="22955"/>
                    </a:cubicBezTo>
                    <a:lnTo>
                      <a:pt x="10287" y="72294"/>
                    </a:lnTo>
                    <a:cubicBezTo>
                      <a:pt x="10287" y="81248"/>
                      <a:pt x="13906" y="85725"/>
                      <a:pt x="21241" y="85725"/>
                    </a:cubicBezTo>
                    <a:cubicBezTo>
                      <a:pt x="28575" y="85725"/>
                      <a:pt x="32195" y="81248"/>
                      <a:pt x="32195" y="72294"/>
                    </a:cubicBezTo>
                    <a:lnTo>
                      <a:pt x="32195" y="53625"/>
                    </a:lnTo>
                    <a:lnTo>
                      <a:pt x="22574" y="53625"/>
                    </a:lnTo>
                    <a:lnTo>
                      <a:pt x="22574" y="44291"/>
                    </a:lnTo>
                    <a:lnTo>
                      <a:pt x="42005" y="44291"/>
                    </a:lnTo>
                    <a:lnTo>
                      <a:pt x="42005" y="71723"/>
                    </a:lnTo>
                    <a:cubicBezTo>
                      <a:pt x="42005" y="79057"/>
                      <a:pt x="40291" y="84772"/>
                      <a:pt x="36767" y="88963"/>
                    </a:cubicBezTo>
                    <a:cubicBezTo>
                      <a:pt x="33242" y="93154"/>
                      <a:pt x="28004" y="95250"/>
                      <a:pt x="20955" y="95250"/>
                    </a:cubicBezTo>
                    <a:cubicBezTo>
                      <a:pt x="14002" y="95250"/>
                      <a:pt x="8763" y="93154"/>
                      <a:pt x="5239" y="88963"/>
                    </a:cubicBezTo>
                    <a:cubicBezTo>
                      <a:pt x="1714" y="84772"/>
                      <a:pt x="0" y="79057"/>
                      <a:pt x="0" y="71723"/>
                    </a:cubicBezTo>
                    <a:lnTo>
                      <a:pt x="0" y="23431"/>
                    </a:lnTo>
                    <a:cubicBezTo>
                      <a:pt x="0" y="16097"/>
                      <a:pt x="1714" y="10382"/>
                      <a:pt x="5239" y="6191"/>
                    </a:cubicBezTo>
                    <a:cubicBezTo>
                      <a:pt x="8954" y="2095"/>
                      <a:pt x="14097" y="0"/>
                      <a:pt x="210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6" name="Forme libre : forme 1835">
                <a:extLst>
                  <a:ext uri="{FF2B5EF4-FFF2-40B4-BE49-F238E27FC236}">
                    <a16:creationId xmlns:a16="http://schemas.microsoft.com/office/drawing/2014/main" id="{D1D53F5D-6FFB-ABD9-C81C-54C871F84B00}"/>
                  </a:ext>
                </a:extLst>
              </p:cNvPr>
              <p:cNvSpPr/>
              <p:nvPr/>
            </p:nvSpPr>
            <p:spPr>
              <a:xfrm>
                <a:off x="16195181" y="5557265"/>
                <a:ext cx="38385" cy="93344"/>
              </a:xfrm>
              <a:custGeom>
                <a:avLst/>
                <a:gdLst>
                  <a:gd name="connsiteX0" fmla="*/ 10382 w 38385"/>
                  <a:gd name="connsiteY0" fmla="*/ 41339 h 93344"/>
                  <a:gd name="connsiteX1" fmla="*/ 33147 w 38385"/>
                  <a:gd name="connsiteY1" fmla="*/ 41339 h 93344"/>
                  <a:gd name="connsiteX2" fmla="*/ 33147 w 38385"/>
                  <a:gd name="connsiteY2" fmla="*/ 50673 h 93344"/>
                  <a:gd name="connsiteX3" fmla="*/ 10382 w 38385"/>
                  <a:gd name="connsiteY3" fmla="*/ 50673 h 93344"/>
                  <a:gd name="connsiteX4" fmla="*/ 10382 w 38385"/>
                  <a:gd name="connsiteY4" fmla="*/ 83915 h 93344"/>
                  <a:gd name="connsiteX5" fmla="*/ 38386 w 38385"/>
                  <a:gd name="connsiteY5" fmla="*/ 83915 h 93344"/>
                  <a:gd name="connsiteX6" fmla="*/ 38386 w 38385"/>
                  <a:gd name="connsiteY6" fmla="*/ 93345 h 93344"/>
                  <a:gd name="connsiteX7" fmla="*/ 0 w 38385"/>
                  <a:gd name="connsiteY7" fmla="*/ 93345 h 93344"/>
                  <a:gd name="connsiteX8" fmla="*/ 0 w 38385"/>
                  <a:gd name="connsiteY8" fmla="*/ 0 h 93344"/>
                  <a:gd name="connsiteX9" fmla="*/ 38386 w 38385"/>
                  <a:gd name="connsiteY9" fmla="*/ 0 h 93344"/>
                  <a:gd name="connsiteX10" fmla="*/ 38386 w 38385"/>
                  <a:gd name="connsiteY10" fmla="*/ 9430 h 93344"/>
                  <a:gd name="connsiteX11" fmla="*/ 10382 w 38385"/>
                  <a:gd name="connsiteY11" fmla="*/ 9430 h 93344"/>
                  <a:gd name="connsiteX12" fmla="*/ 10382 w 38385"/>
                  <a:gd name="connsiteY12" fmla="*/ 41339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85" h="93344">
                    <a:moveTo>
                      <a:pt x="10382" y="41339"/>
                    </a:moveTo>
                    <a:lnTo>
                      <a:pt x="33147" y="41339"/>
                    </a:lnTo>
                    <a:lnTo>
                      <a:pt x="33147" y="50673"/>
                    </a:lnTo>
                    <a:lnTo>
                      <a:pt x="10382" y="50673"/>
                    </a:lnTo>
                    <a:lnTo>
                      <a:pt x="10382" y="83915"/>
                    </a:lnTo>
                    <a:lnTo>
                      <a:pt x="38386" y="83915"/>
                    </a:lnTo>
                    <a:lnTo>
                      <a:pt x="38386" y="93345"/>
                    </a:lnTo>
                    <a:lnTo>
                      <a:pt x="0" y="93345"/>
                    </a:lnTo>
                    <a:lnTo>
                      <a:pt x="0" y="0"/>
                    </a:lnTo>
                    <a:lnTo>
                      <a:pt x="38386" y="0"/>
                    </a:lnTo>
                    <a:lnTo>
                      <a:pt x="38386" y="9430"/>
                    </a:lnTo>
                    <a:lnTo>
                      <a:pt x="10382" y="9430"/>
                    </a:lnTo>
                    <a:lnTo>
                      <a:pt x="10382" y="41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7" name="Forme libre : forme 1836">
                <a:extLst>
                  <a:ext uri="{FF2B5EF4-FFF2-40B4-BE49-F238E27FC236}">
                    <a16:creationId xmlns:a16="http://schemas.microsoft.com/office/drawing/2014/main" id="{92D03F7A-0043-63EB-FD14-93128DCE6928}"/>
                  </a:ext>
                </a:extLst>
              </p:cNvPr>
              <p:cNvSpPr/>
              <p:nvPr/>
            </p:nvSpPr>
            <p:spPr>
              <a:xfrm>
                <a:off x="16240710" y="5557265"/>
                <a:ext cx="44672" cy="93344"/>
              </a:xfrm>
              <a:custGeom>
                <a:avLst/>
                <a:gdLst>
                  <a:gd name="connsiteX0" fmla="*/ 27527 w 44672"/>
                  <a:gd name="connsiteY0" fmla="*/ 93345 h 93344"/>
                  <a:gd name="connsiteX1" fmla="*/ 17240 w 44672"/>
                  <a:gd name="connsiteY1" fmla="*/ 93345 h 93344"/>
                  <a:gd name="connsiteX2" fmla="*/ 17240 w 44672"/>
                  <a:gd name="connsiteY2" fmla="*/ 9430 h 93344"/>
                  <a:gd name="connsiteX3" fmla="*/ 0 w 44672"/>
                  <a:gd name="connsiteY3" fmla="*/ 9430 h 93344"/>
                  <a:gd name="connsiteX4" fmla="*/ 0 w 44672"/>
                  <a:gd name="connsiteY4" fmla="*/ 0 h 93344"/>
                  <a:gd name="connsiteX5" fmla="*/ 44672 w 44672"/>
                  <a:gd name="connsiteY5" fmla="*/ 0 h 93344"/>
                  <a:gd name="connsiteX6" fmla="*/ 44672 w 44672"/>
                  <a:gd name="connsiteY6" fmla="*/ 9430 h 93344"/>
                  <a:gd name="connsiteX7" fmla="*/ 27432 w 44672"/>
                  <a:gd name="connsiteY7" fmla="*/ 9430 h 93344"/>
                  <a:gd name="connsiteX8" fmla="*/ 27432 w 44672"/>
                  <a:gd name="connsiteY8" fmla="*/ 93345 h 9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672" h="93344">
                    <a:moveTo>
                      <a:pt x="27527" y="93345"/>
                    </a:moveTo>
                    <a:lnTo>
                      <a:pt x="17240" y="93345"/>
                    </a:lnTo>
                    <a:lnTo>
                      <a:pt x="17240" y="9430"/>
                    </a:lnTo>
                    <a:lnTo>
                      <a:pt x="0" y="9430"/>
                    </a:lnTo>
                    <a:lnTo>
                      <a:pt x="0" y="0"/>
                    </a:lnTo>
                    <a:lnTo>
                      <a:pt x="44672" y="0"/>
                    </a:lnTo>
                    <a:lnTo>
                      <a:pt x="44672" y="9430"/>
                    </a:lnTo>
                    <a:lnTo>
                      <a:pt x="27432" y="9430"/>
                    </a:lnTo>
                    <a:lnTo>
                      <a:pt x="27432" y="93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822" name="Graphique 9">
              <a:extLst>
                <a:ext uri="{FF2B5EF4-FFF2-40B4-BE49-F238E27FC236}">
                  <a16:creationId xmlns:a16="http://schemas.microsoft.com/office/drawing/2014/main" id="{AC72C561-08AF-5B8D-EE89-94A792856170}"/>
                </a:ext>
              </a:extLst>
            </p:cNvPr>
            <p:cNvGrpSpPr/>
            <p:nvPr/>
          </p:nvGrpSpPr>
          <p:grpSpPr>
            <a:xfrm>
              <a:off x="13896270" y="5325780"/>
              <a:ext cx="269404" cy="164401"/>
              <a:chOff x="15831502" y="5277897"/>
              <a:chExt cx="264332" cy="161306"/>
            </a:xfrm>
            <a:solidFill>
              <a:srgbClr val="FFFFFF"/>
            </a:solidFill>
          </p:grpSpPr>
          <p:sp>
            <p:nvSpPr>
              <p:cNvPr id="1823" name="Forme libre : forme 1822">
                <a:extLst>
                  <a:ext uri="{FF2B5EF4-FFF2-40B4-BE49-F238E27FC236}">
                    <a16:creationId xmlns:a16="http://schemas.microsoft.com/office/drawing/2014/main" id="{DD8AD9B6-DCCB-7EB8-4FA1-C71EE43A23F1}"/>
                  </a:ext>
                </a:extLst>
              </p:cNvPr>
              <p:cNvSpPr/>
              <p:nvPr/>
            </p:nvSpPr>
            <p:spPr>
              <a:xfrm>
                <a:off x="15831502" y="5345131"/>
                <a:ext cx="264237" cy="26813"/>
              </a:xfrm>
              <a:custGeom>
                <a:avLst/>
                <a:gdLst>
                  <a:gd name="connsiteX0" fmla="*/ 264237 w 264237"/>
                  <a:gd name="connsiteY0" fmla="*/ 17538 h 26813"/>
                  <a:gd name="connsiteX1" fmla="*/ 252522 w 264237"/>
                  <a:gd name="connsiteY1" fmla="*/ 20682 h 26813"/>
                  <a:gd name="connsiteX2" fmla="*/ 225566 w 264237"/>
                  <a:gd name="connsiteY2" fmla="*/ 26301 h 26813"/>
                  <a:gd name="connsiteX3" fmla="*/ 209469 w 264237"/>
                  <a:gd name="connsiteY3" fmla="*/ 20491 h 26813"/>
                  <a:gd name="connsiteX4" fmla="*/ 192800 w 264237"/>
                  <a:gd name="connsiteY4" fmla="*/ 18110 h 26813"/>
                  <a:gd name="connsiteX5" fmla="*/ 186132 w 264237"/>
                  <a:gd name="connsiteY5" fmla="*/ 20872 h 26813"/>
                  <a:gd name="connsiteX6" fmla="*/ 144032 w 264237"/>
                  <a:gd name="connsiteY6" fmla="*/ 20872 h 26813"/>
                  <a:gd name="connsiteX7" fmla="*/ 120029 w 264237"/>
                  <a:gd name="connsiteY7" fmla="*/ 20872 h 26813"/>
                  <a:gd name="connsiteX8" fmla="*/ 77928 w 264237"/>
                  <a:gd name="connsiteY8" fmla="*/ 20776 h 26813"/>
                  <a:gd name="connsiteX9" fmla="*/ 53926 w 264237"/>
                  <a:gd name="connsiteY9" fmla="*/ 20872 h 26813"/>
                  <a:gd name="connsiteX10" fmla="*/ 12111 w 264237"/>
                  <a:gd name="connsiteY10" fmla="*/ 20967 h 26813"/>
                  <a:gd name="connsiteX11" fmla="*/ 1443 w 264237"/>
                  <a:gd name="connsiteY11" fmla="*/ 17634 h 26813"/>
                  <a:gd name="connsiteX12" fmla="*/ 14 w 264237"/>
                  <a:gd name="connsiteY12" fmla="*/ 16109 h 26813"/>
                  <a:gd name="connsiteX13" fmla="*/ 14 w 264237"/>
                  <a:gd name="connsiteY13" fmla="*/ 1632 h 26813"/>
                  <a:gd name="connsiteX14" fmla="*/ 2300 w 264237"/>
                  <a:gd name="connsiteY14" fmla="*/ 203 h 26813"/>
                  <a:gd name="connsiteX15" fmla="*/ 21921 w 264237"/>
                  <a:gd name="connsiteY15" fmla="*/ 6489 h 26813"/>
                  <a:gd name="connsiteX16" fmla="*/ 38400 w 264237"/>
                  <a:gd name="connsiteY16" fmla="*/ 8870 h 26813"/>
                  <a:gd name="connsiteX17" fmla="*/ 45924 w 264237"/>
                  <a:gd name="connsiteY17" fmla="*/ 5632 h 26813"/>
                  <a:gd name="connsiteX18" fmla="*/ 86120 w 264237"/>
                  <a:gd name="connsiteY18" fmla="*/ 5632 h 26813"/>
                  <a:gd name="connsiteX19" fmla="*/ 112219 w 264237"/>
                  <a:gd name="connsiteY19" fmla="*/ 5537 h 26813"/>
                  <a:gd name="connsiteX20" fmla="*/ 151938 w 264237"/>
                  <a:gd name="connsiteY20" fmla="*/ 5537 h 26813"/>
                  <a:gd name="connsiteX21" fmla="*/ 178227 w 264237"/>
                  <a:gd name="connsiteY21" fmla="*/ 5537 h 26813"/>
                  <a:gd name="connsiteX22" fmla="*/ 217946 w 264237"/>
                  <a:gd name="connsiteY22" fmla="*/ 5537 h 26813"/>
                  <a:gd name="connsiteX23" fmla="*/ 244235 w 264237"/>
                  <a:gd name="connsiteY23" fmla="*/ 5537 h 26813"/>
                  <a:gd name="connsiteX24" fmla="*/ 264142 w 264237"/>
                  <a:gd name="connsiteY24" fmla="*/ 107 h 26813"/>
                  <a:gd name="connsiteX25" fmla="*/ 264237 w 264237"/>
                  <a:gd name="connsiteY25" fmla="*/ 17538 h 2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237" h="26813">
                    <a:moveTo>
                      <a:pt x="264237" y="17538"/>
                    </a:moveTo>
                    <a:cubicBezTo>
                      <a:pt x="259951" y="17348"/>
                      <a:pt x="256141" y="18586"/>
                      <a:pt x="252522" y="20682"/>
                    </a:cubicBezTo>
                    <a:cubicBezTo>
                      <a:pt x="244140" y="25634"/>
                      <a:pt x="235281" y="27539"/>
                      <a:pt x="225566" y="26301"/>
                    </a:cubicBezTo>
                    <a:cubicBezTo>
                      <a:pt x="219756" y="25539"/>
                      <a:pt x="214517" y="23348"/>
                      <a:pt x="209469" y="20491"/>
                    </a:cubicBezTo>
                    <a:cubicBezTo>
                      <a:pt x="204230" y="17443"/>
                      <a:pt x="198610" y="16967"/>
                      <a:pt x="192800" y="18110"/>
                    </a:cubicBezTo>
                    <a:cubicBezTo>
                      <a:pt x="190419" y="18586"/>
                      <a:pt x="188228" y="19729"/>
                      <a:pt x="186132" y="20872"/>
                    </a:cubicBezTo>
                    <a:cubicBezTo>
                      <a:pt x="172131" y="28778"/>
                      <a:pt x="158129" y="28778"/>
                      <a:pt x="144032" y="20872"/>
                    </a:cubicBezTo>
                    <a:cubicBezTo>
                      <a:pt x="136031" y="16300"/>
                      <a:pt x="128030" y="16395"/>
                      <a:pt x="120029" y="20872"/>
                    </a:cubicBezTo>
                    <a:cubicBezTo>
                      <a:pt x="106027" y="28778"/>
                      <a:pt x="92026" y="28778"/>
                      <a:pt x="77928" y="20776"/>
                    </a:cubicBezTo>
                    <a:cubicBezTo>
                      <a:pt x="69928" y="16205"/>
                      <a:pt x="61927" y="16300"/>
                      <a:pt x="53926" y="20872"/>
                    </a:cubicBezTo>
                    <a:cubicBezTo>
                      <a:pt x="40019" y="28778"/>
                      <a:pt x="26017" y="28778"/>
                      <a:pt x="12111" y="20967"/>
                    </a:cubicBezTo>
                    <a:cubicBezTo>
                      <a:pt x="8777" y="19062"/>
                      <a:pt x="5348" y="17634"/>
                      <a:pt x="1443" y="17634"/>
                    </a:cubicBezTo>
                    <a:cubicBezTo>
                      <a:pt x="300" y="17634"/>
                      <a:pt x="-81" y="17252"/>
                      <a:pt x="14" y="16109"/>
                    </a:cubicBezTo>
                    <a:cubicBezTo>
                      <a:pt x="14" y="11251"/>
                      <a:pt x="109" y="6489"/>
                      <a:pt x="14" y="1632"/>
                    </a:cubicBezTo>
                    <a:cubicBezTo>
                      <a:pt x="14" y="-273"/>
                      <a:pt x="1252" y="203"/>
                      <a:pt x="2300" y="203"/>
                    </a:cubicBezTo>
                    <a:cubicBezTo>
                      <a:pt x="9444" y="488"/>
                      <a:pt x="15826" y="2869"/>
                      <a:pt x="21921" y="6489"/>
                    </a:cubicBezTo>
                    <a:cubicBezTo>
                      <a:pt x="27065" y="9537"/>
                      <a:pt x="32589" y="10013"/>
                      <a:pt x="38400" y="8870"/>
                    </a:cubicBezTo>
                    <a:cubicBezTo>
                      <a:pt x="41162" y="8299"/>
                      <a:pt x="43543" y="6966"/>
                      <a:pt x="45924" y="5632"/>
                    </a:cubicBezTo>
                    <a:cubicBezTo>
                      <a:pt x="59355" y="-1702"/>
                      <a:pt x="72880" y="-1798"/>
                      <a:pt x="86120" y="5632"/>
                    </a:cubicBezTo>
                    <a:cubicBezTo>
                      <a:pt x="94978" y="10585"/>
                      <a:pt x="103360" y="10490"/>
                      <a:pt x="112219" y="5537"/>
                    </a:cubicBezTo>
                    <a:cubicBezTo>
                      <a:pt x="125363" y="-1798"/>
                      <a:pt x="138793" y="-1893"/>
                      <a:pt x="151938" y="5537"/>
                    </a:cubicBezTo>
                    <a:cubicBezTo>
                      <a:pt x="160891" y="10490"/>
                      <a:pt x="169273" y="10585"/>
                      <a:pt x="178227" y="5537"/>
                    </a:cubicBezTo>
                    <a:cubicBezTo>
                      <a:pt x="191371" y="-1798"/>
                      <a:pt x="204802" y="-1798"/>
                      <a:pt x="217946" y="5537"/>
                    </a:cubicBezTo>
                    <a:cubicBezTo>
                      <a:pt x="226899" y="10490"/>
                      <a:pt x="235472" y="10775"/>
                      <a:pt x="244235" y="5537"/>
                    </a:cubicBezTo>
                    <a:cubicBezTo>
                      <a:pt x="250331" y="1822"/>
                      <a:pt x="257094" y="488"/>
                      <a:pt x="264142" y="107"/>
                    </a:cubicBezTo>
                    <a:cubicBezTo>
                      <a:pt x="264237" y="5917"/>
                      <a:pt x="264237" y="11728"/>
                      <a:pt x="264237" y="175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24" name="Forme libre : forme 1823">
                <a:extLst>
                  <a:ext uri="{FF2B5EF4-FFF2-40B4-BE49-F238E27FC236}">
                    <a16:creationId xmlns:a16="http://schemas.microsoft.com/office/drawing/2014/main" id="{DD3C51A3-A923-1BA6-613C-4BC2A5532EE9}"/>
                  </a:ext>
                </a:extLst>
              </p:cNvPr>
              <p:cNvSpPr/>
              <p:nvPr/>
            </p:nvSpPr>
            <p:spPr>
              <a:xfrm>
                <a:off x="15831707" y="5277897"/>
                <a:ext cx="264128" cy="26806"/>
              </a:xfrm>
              <a:custGeom>
                <a:avLst/>
                <a:gdLst>
                  <a:gd name="connsiteX0" fmla="*/ 264033 w 264128"/>
                  <a:gd name="connsiteY0" fmla="*/ 17716 h 26806"/>
                  <a:gd name="connsiteX1" fmla="*/ 252508 w 264128"/>
                  <a:gd name="connsiteY1" fmla="*/ 20670 h 26806"/>
                  <a:gd name="connsiteX2" fmla="*/ 226409 w 264128"/>
                  <a:gd name="connsiteY2" fmla="*/ 26480 h 26806"/>
                  <a:gd name="connsiteX3" fmla="*/ 210503 w 264128"/>
                  <a:gd name="connsiteY3" fmla="*/ 21146 h 26806"/>
                  <a:gd name="connsiteX4" fmla="*/ 196024 w 264128"/>
                  <a:gd name="connsiteY4" fmla="*/ 17716 h 26806"/>
                  <a:gd name="connsiteX5" fmla="*/ 186309 w 264128"/>
                  <a:gd name="connsiteY5" fmla="*/ 20860 h 26806"/>
                  <a:gd name="connsiteX6" fmla="*/ 160687 w 264128"/>
                  <a:gd name="connsiteY6" fmla="*/ 26575 h 26806"/>
                  <a:gd name="connsiteX7" fmla="*/ 144494 w 264128"/>
                  <a:gd name="connsiteY7" fmla="*/ 21146 h 26806"/>
                  <a:gd name="connsiteX8" fmla="*/ 130207 w 264128"/>
                  <a:gd name="connsiteY8" fmla="*/ 17716 h 26806"/>
                  <a:gd name="connsiteX9" fmla="*/ 120491 w 264128"/>
                  <a:gd name="connsiteY9" fmla="*/ 20764 h 26806"/>
                  <a:gd name="connsiteX10" fmla="*/ 94583 w 264128"/>
                  <a:gd name="connsiteY10" fmla="*/ 26575 h 26806"/>
                  <a:gd name="connsiteX11" fmla="*/ 78391 w 264128"/>
                  <a:gd name="connsiteY11" fmla="*/ 21146 h 26806"/>
                  <a:gd name="connsiteX12" fmla="*/ 64103 w 264128"/>
                  <a:gd name="connsiteY12" fmla="*/ 17716 h 26806"/>
                  <a:gd name="connsiteX13" fmla="*/ 54388 w 264128"/>
                  <a:gd name="connsiteY13" fmla="*/ 20764 h 26806"/>
                  <a:gd name="connsiteX14" fmla="*/ 28480 w 264128"/>
                  <a:gd name="connsiteY14" fmla="*/ 26575 h 26806"/>
                  <a:gd name="connsiteX15" fmla="*/ 14573 w 264128"/>
                  <a:gd name="connsiteY15" fmla="*/ 22384 h 26806"/>
                  <a:gd name="connsiteX16" fmla="*/ 1143 w 264128"/>
                  <a:gd name="connsiteY16" fmla="*/ 17716 h 26806"/>
                  <a:gd name="connsiteX17" fmla="*/ 0 w 264128"/>
                  <a:gd name="connsiteY17" fmla="*/ 16193 h 26806"/>
                  <a:gd name="connsiteX18" fmla="*/ 0 w 264128"/>
                  <a:gd name="connsiteY18" fmla="*/ 1714 h 26806"/>
                  <a:gd name="connsiteX19" fmla="*/ 1714 w 264128"/>
                  <a:gd name="connsiteY19" fmla="*/ 286 h 26806"/>
                  <a:gd name="connsiteX20" fmla="*/ 18669 w 264128"/>
                  <a:gd name="connsiteY20" fmla="*/ 4858 h 26806"/>
                  <a:gd name="connsiteX21" fmla="*/ 30099 w 264128"/>
                  <a:gd name="connsiteY21" fmla="*/ 9240 h 26806"/>
                  <a:gd name="connsiteX22" fmla="*/ 44196 w 264128"/>
                  <a:gd name="connsiteY22" fmla="*/ 6477 h 26806"/>
                  <a:gd name="connsiteX23" fmla="*/ 64103 w 264128"/>
                  <a:gd name="connsiteY23" fmla="*/ 286 h 26806"/>
                  <a:gd name="connsiteX24" fmla="*/ 87154 w 264128"/>
                  <a:gd name="connsiteY24" fmla="*/ 6191 h 26806"/>
                  <a:gd name="connsiteX25" fmla="*/ 103251 w 264128"/>
                  <a:gd name="connsiteY25" fmla="*/ 9049 h 26806"/>
                  <a:gd name="connsiteX26" fmla="*/ 112490 w 264128"/>
                  <a:gd name="connsiteY26" fmla="*/ 5239 h 26806"/>
                  <a:gd name="connsiteX27" fmla="*/ 133255 w 264128"/>
                  <a:gd name="connsiteY27" fmla="*/ 191 h 26806"/>
                  <a:gd name="connsiteX28" fmla="*/ 154210 w 264128"/>
                  <a:gd name="connsiteY28" fmla="*/ 6572 h 26806"/>
                  <a:gd name="connsiteX29" fmla="*/ 176117 w 264128"/>
                  <a:gd name="connsiteY29" fmla="*/ 6477 h 26806"/>
                  <a:gd name="connsiteX30" fmla="*/ 183071 w 264128"/>
                  <a:gd name="connsiteY30" fmla="*/ 3048 h 26806"/>
                  <a:gd name="connsiteX31" fmla="*/ 216408 w 264128"/>
                  <a:gd name="connsiteY31" fmla="*/ 4477 h 26806"/>
                  <a:gd name="connsiteX32" fmla="*/ 227552 w 264128"/>
                  <a:gd name="connsiteY32" fmla="*/ 8954 h 26806"/>
                  <a:gd name="connsiteX33" fmla="*/ 242888 w 264128"/>
                  <a:gd name="connsiteY33" fmla="*/ 6001 h 26806"/>
                  <a:gd name="connsiteX34" fmla="*/ 264128 w 264128"/>
                  <a:gd name="connsiteY34" fmla="*/ 0 h 26806"/>
                  <a:gd name="connsiteX35" fmla="*/ 264033 w 264128"/>
                  <a:gd name="connsiteY35" fmla="*/ 17716 h 2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64128" h="26806">
                    <a:moveTo>
                      <a:pt x="264033" y="17716"/>
                    </a:moveTo>
                    <a:cubicBezTo>
                      <a:pt x="259842" y="17336"/>
                      <a:pt x="256032" y="18574"/>
                      <a:pt x="252508" y="20670"/>
                    </a:cubicBezTo>
                    <a:cubicBezTo>
                      <a:pt x="244412" y="25527"/>
                      <a:pt x="235744" y="27432"/>
                      <a:pt x="226409" y="26480"/>
                    </a:cubicBezTo>
                    <a:cubicBezTo>
                      <a:pt x="220694" y="25908"/>
                      <a:pt x="215360" y="24003"/>
                      <a:pt x="210503" y="21146"/>
                    </a:cubicBezTo>
                    <a:cubicBezTo>
                      <a:pt x="206026" y="18479"/>
                      <a:pt x="201168" y="17336"/>
                      <a:pt x="196024" y="17716"/>
                    </a:cubicBezTo>
                    <a:cubicBezTo>
                      <a:pt x="192500" y="17907"/>
                      <a:pt x="189357" y="19050"/>
                      <a:pt x="186309" y="20860"/>
                    </a:cubicBezTo>
                    <a:cubicBezTo>
                      <a:pt x="178403" y="25622"/>
                      <a:pt x="169831" y="27432"/>
                      <a:pt x="160687" y="26575"/>
                    </a:cubicBezTo>
                    <a:cubicBezTo>
                      <a:pt x="154877" y="26004"/>
                      <a:pt x="149447" y="24099"/>
                      <a:pt x="144494" y="21146"/>
                    </a:cubicBezTo>
                    <a:cubicBezTo>
                      <a:pt x="140018" y="18479"/>
                      <a:pt x="135350" y="17431"/>
                      <a:pt x="130207" y="17716"/>
                    </a:cubicBezTo>
                    <a:cubicBezTo>
                      <a:pt x="126682" y="17907"/>
                      <a:pt x="123444" y="18955"/>
                      <a:pt x="120491" y="20764"/>
                    </a:cubicBezTo>
                    <a:cubicBezTo>
                      <a:pt x="112490" y="25527"/>
                      <a:pt x="103918" y="27527"/>
                      <a:pt x="94583" y="26575"/>
                    </a:cubicBezTo>
                    <a:cubicBezTo>
                      <a:pt x="88773" y="26004"/>
                      <a:pt x="83344" y="24099"/>
                      <a:pt x="78391" y="21146"/>
                    </a:cubicBezTo>
                    <a:cubicBezTo>
                      <a:pt x="73914" y="18479"/>
                      <a:pt x="69247" y="17431"/>
                      <a:pt x="64103" y="17716"/>
                    </a:cubicBezTo>
                    <a:cubicBezTo>
                      <a:pt x="60579" y="17907"/>
                      <a:pt x="57340" y="18955"/>
                      <a:pt x="54388" y="20764"/>
                    </a:cubicBezTo>
                    <a:cubicBezTo>
                      <a:pt x="46387" y="25527"/>
                      <a:pt x="37814" y="27527"/>
                      <a:pt x="28480" y="26575"/>
                    </a:cubicBezTo>
                    <a:cubicBezTo>
                      <a:pt x="23527" y="26098"/>
                      <a:pt x="18955" y="24670"/>
                      <a:pt x="14573" y="22384"/>
                    </a:cubicBezTo>
                    <a:cubicBezTo>
                      <a:pt x="10287" y="20098"/>
                      <a:pt x="6191" y="17526"/>
                      <a:pt x="1143" y="17716"/>
                    </a:cubicBezTo>
                    <a:cubicBezTo>
                      <a:pt x="0" y="17716"/>
                      <a:pt x="0" y="16955"/>
                      <a:pt x="0" y="16193"/>
                    </a:cubicBezTo>
                    <a:cubicBezTo>
                      <a:pt x="0" y="11335"/>
                      <a:pt x="0" y="6572"/>
                      <a:pt x="0" y="1714"/>
                    </a:cubicBezTo>
                    <a:cubicBezTo>
                      <a:pt x="0" y="286"/>
                      <a:pt x="667" y="191"/>
                      <a:pt x="1714" y="286"/>
                    </a:cubicBezTo>
                    <a:cubicBezTo>
                      <a:pt x="7715" y="571"/>
                      <a:pt x="13335" y="2096"/>
                      <a:pt x="18669" y="4858"/>
                    </a:cubicBezTo>
                    <a:cubicBezTo>
                      <a:pt x="22288" y="6763"/>
                      <a:pt x="25813" y="8858"/>
                      <a:pt x="30099" y="9240"/>
                    </a:cubicBezTo>
                    <a:cubicBezTo>
                      <a:pt x="35147" y="9716"/>
                      <a:pt x="39814" y="9049"/>
                      <a:pt x="44196" y="6477"/>
                    </a:cubicBezTo>
                    <a:cubicBezTo>
                      <a:pt x="50387" y="2857"/>
                      <a:pt x="56864" y="571"/>
                      <a:pt x="64103" y="286"/>
                    </a:cubicBezTo>
                    <a:cubicBezTo>
                      <a:pt x="72390" y="-95"/>
                      <a:pt x="80105" y="2000"/>
                      <a:pt x="87154" y="6191"/>
                    </a:cubicBezTo>
                    <a:cubicBezTo>
                      <a:pt x="92202" y="9144"/>
                      <a:pt x="97536" y="9906"/>
                      <a:pt x="103251" y="9049"/>
                    </a:cubicBezTo>
                    <a:cubicBezTo>
                      <a:pt x="106680" y="8477"/>
                      <a:pt x="109538" y="6858"/>
                      <a:pt x="112490" y="5239"/>
                    </a:cubicBezTo>
                    <a:cubicBezTo>
                      <a:pt x="118967" y="1620"/>
                      <a:pt x="125825" y="0"/>
                      <a:pt x="133255" y="191"/>
                    </a:cubicBezTo>
                    <a:cubicBezTo>
                      <a:pt x="140875" y="381"/>
                      <a:pt x="147638" y="3048"/>
                      <a:pt x="154210" y="6572"/>
                    </a:cubicBezTo>
                    <a:cubicBezTo>
                      <a:pt x="161449" y="10478"/>
                      <a:pt x="168783" y="10383"/>
                      <a:pt x="176117" y="6477"/>
                    </a:cubicBezTo>
                    <a:cubicBezTo>
                      <a:pt x="178403" y="5239"/>
                      <a:pt x="180689" y="4001"/>
                      <a:pt x="183071" y="3048"/>
                    </a:cubicBezTo>
                    <a:cubicBezTo>
                      <a:pt x="194405" y="-1428"/>
                      <a:pt x="205549" y="-952"/>
                      <a:pt x="216408" y="4477"/>
                    </a:cubicBezTo>
                    <a:cubicBezTo>
                      <a:pt x="220028" y="6287"/>
                      <a:pt x="223361" y="8477"/>
                      <a:pt x="227552" y="8954"/>
                    </a:cubicBezTo>
                    <a:cubicBezTo>
                      <a:pt x="232981" y="9620"/>
                      <a:pt x="238125" y="8858"/>
                      <a:pt x="242888" y="6001"/>
                    </a:cubicBezTo>
                    <a:cubicBezTo>
                      <a:pt x="249460" y="2096"/>
                      <a:pt x="256508" y="0"/>
                      <a:pt x="264128" y="0"/>
                    </a:cubicBezTo>
                    <a:cubicBezTo>
                      <a:pt x="264033" y="6096"/>
                      <a:pt x="264033" y="11906"/>
                      <a:pt x="264033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25" name="Forme libre : forme 1824">
                <a:extLst>
                  <a:ext uri="{FF2B5EF4-FFF2-40B4-BE49-F238E27FC236}">
                    <a16:creationId xmlns:a16="http://schemas.microsoft.com/office/drawing/2014/main" id="{DD685BF9-BBE1-23A4-6607-7BF6FCAEAD6B}"/>
                  </a:ext>
                </a:extLst>
              </p:cNvPr>
              <p:cNvSpPr/>
              <p:nvPr/>
            </p:nvSpPr>
            <p:spPr>
              <a:xfrm>
                <a:off x="15831611" y="5412104"/>
                <a:ext cx="264128" cy="27098"/>
              </a:xfrm>
              <a:custGeom>
                <a:avLst/>
                <a:gdLst>
                  <a:gd name="connsiteX0" fmla="*/ 264128 w 264128"/>
                  <a:gd name="connsiteY0" fmla="*/ 17716 h 27098"/>
                  <a:gd name="connsiteX1" fmla="*/ 251460 w 264128"/>
                  <a:gd name="connsiteY1" fmla="*/ 21431 h 27098"/>
                  <a:gd name="connsiteX2" fmla="*/ 210788 w 264128"/>
                  <a:gd name="connsiteY2" fmla="*/ 21431 h 27098"/>
                  <a:gd name="connsiteX3" fmla="*/ 185357 w 264128"/>
                  <a:gd name="connsiteY3" fmla="*/ 21431 h 27098"/>
                  <a:gd name="connsiteX4" fmla="*/ 144685 w 264128"/>
                  <a:gd name="connsiteY4" fmla="*/ 21336 h 27098"/>
                  <a:gd name="connsiteX5" fmla="*/ 119539 w 264128"/>
                  <a:gd name="connsiteY5" fmla="*/ 21336 h 27098"/>
                  <a:gd name="connsiteX6" fmla="*/ 78581 w 264128"/>
                  <a:gd name="connsiteY6" fmla="*/ 21336 h 27098"/>
                  <a:gd name="connsiteX7" fmla="*/ 53435 w 264128"/>
                  <a:gd name="connsiteY7" fmla="*/ 21336 h 27098"/>
                  <a:gd name="connsiteX8" fmla="*/ 12478 w 264128"/>
                  <a:gd name="connsiteY8" fmla="*/ 21336 h 27098"/>
                  <a:gd name="connsiteX9" fmla="*/ 1619 w 264128"/>
                  <a:gd name="connsiteY9" fmla="*/ 17812 h 27098"/>
                  <a:gd name="connsiteX10" fmla="*/ 0 w 264128"/>
                  <a:gd name="connsiteY10" fmla="*/ 15907 h 27098"/>
                  <a:gd name="connsiteX11" fmla="*/ 0 w 264128"/>
                  <a:gd name="connsiteY11" fmla="*/ 2191 h 27098"/>
                  <a:gd name="connsiteX12" fmla="*/ 1905 w 264128"/>
                  <a:gd name="connsiteY12" fmla="*/ 381 h 27098"/>
                  <a:gd name="connsiteX13" fmla="*/ 20669 w 264128"/>
                  <a:gd name="connsiteY13" fmla="*/ 6001 h 27098"/>
                  <a:gd name="connsiteX14" fmla="*/ 34957 w 264128"/>
                  <a:gd name="connsiteY14" fmla="*/ 9430 h 27098"/>
                  <a:gd name="connsiteX15" fmla="*/ 44387 w 264128"/>
                  <a:gd name="connsiteY15" fmla="*/ 6477 h 27098"/>
                  <a:gd name="connsiteX16" fmla="*/ 70485 w 264128"/>
                  <a:gd name="connsiteY16" fmla="*/ 571 h 27098"/>
                  <a:gd name="connsiteX17" fmla="*/ 86678 w 264128"/>
                  <a:gd name="connsiteY17" fmla="*/ 6001 h 27098"/>
                  <a:gd name="connsiteX18" fmla="*/ 100679 w 264128"/>
                  <a:gd name="connsiteY18" fmla="*/ 9430 h 27098"/>
                  <a:gd name="connsiteX19" fmla="*/ 110395 w 264128"/>
                  <a:gd name="connsiteY19" fmla="*/ 6477 h 27098"/>
                  <a:gd name="connsiteX20" fmla="*/ 136493 w 264128"/>
                  <a:gd name="connsiteY20" fmla="*/ 571 h 27098"/>
                  <a:gd name="connsiteX21" fmla="*/ 152495 w 264128"/>
                  <a:gd name="connsiteY21" fmla="*/ 5905 h 27098"/>
                  <a:gd name="connsiteX22" fmla="*/ 166973 w 264128"/>
                  <a:gd name="connsiteY22" fmla="*/ 9334 h 27098"/>
                  <a:gd name="connsiteX23" fmla="*/ 176403 w 264128"/>
                  <a:gd name="connsiteY23" fmla="*/ 6382 h 27098"/>
                  <a:gd name="connsiteX24" fmla="*/ 202597 w 264128"/>
                  <a:gd name="connsiteY24" fmla="*/ 571 h 27098"/>
                  <a:gd name="connsiteX25" fmla="*/ 218599 w 264128"/>
                  <a:gd name="connsiteY25" fmla="*/ 5905 h 27098"/>
                  <a:gd name="connsiteX26" fmla="*/ 233077 w 264128"/>
                  <a:gd name="connsiteY26" fmla="*/ 9334 h 27098"/>
                  <a:gd name="connsiteX27" fmla="*/ 239268 w 264128"/>
                  <a:gd name="connsiteY27" fmla="*/ 7906 h 27098"/>
                  <a:gd name="connsiteX28" fmla="*/ 263938 w 264128"/>
                  <a:gd name="connsiteY28" fmla="*/ 0 h 27098"/>
                  <a:gd name="connsiteX29" fmla="*/ 264128 w 264128"/>
                  <a:gd name="connsiteY29" fmla="*/ 17716 h 2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64128" h="27098">
                    <a:moveTo>
                      <a:pt x="264128" y="17716"/>
                    </a:moveTo>
                    <a:cubicBezTo>
                      <a:pt x="259556" y="17812"/>
                      <a:pt x="255461" y="19240"/>
                      <a:pt x="251460" y="21431"/>
                    </a:cubicBezTo>
                    <a:cubicBezTo>
                      <a:pt x="237935" y="28956"/>
                      <a:pt x="224314" y="28956"/>
                      <a:pt x="210788" y="21431"/>
                    </a:cubicBezTo>
                    <a:cubicBezTo>
                      <a:pt x="202216" y="16669"/>
                      <a:pt x="193929" y="16669"/>
                      <a:pt x="185357" y="21431"/>
                    </a:cubicBezTo>
                    <a:cubicBezTo>
                      <a:pt x="171831" y="29051"/>
                      <a:pt x="158210" y="28956"/>
                      <a:pt x="144685" y="21336"/>
                    </a:cubicBezTo>
                    <a:cubicBezTo>
                      <a:pt x="136208" y="16573"/>
                      <a:pt x="128016" y="16573"/>
                      <a:pt x="119539" y="21336"/>
                    </a:cubicBezTo>
                    <a:cubicBezTo>
                      <a:pt x="105918" y="28956"/>
                      <a:pt x="92202" y="28956"/>
                      <a:pt x="78581" y="21336"/>
                    </a:cubicBezTo>
                    <a:cubicBezTo>
                      <a:pt x="70104" y="16573"/>
                      <a:pt x="61913" y="16573"/>
                      <a:pt x="53435" y="21336"/>
                    </a:cubicBezTo>
                    <a:cubicBezTo>
                      <a:pt x="39815" y="28956"/>
                      <a:pt x="26099" y="28860"/>
                      <a:pt x="12478" y="21336"/>
                    </a:cubicBezTo>
                    <a:cubicBezTo>
                      <a:pt x="9049" y="19431"/>
                      <a:pt x="5525" y="17907"/>
                      <a:pt x="1619" y="17812"/>
                    </a:cubicBezTo>
                    <a:cubicBezTo>
                      <a:pt x="191" y="17812"/>
                      <a:pt x="0" y="17145"/>
                      <a:pt x="0" y="15907"/>
                    </a:cubicBezTo>
                    <a:cubicBezTo>
                      <a:pt x="95" y="11335"/>
                      <a:pt x="95" y="6762"/>
                      <a:pt x="0" y="2191"/>
                    </a:cubicBezTo>
                    <a:cubicBezTo>
                      <a:pt x="0" y="667"/>
                      <a:pt x="476" y="381"/>
                      <a:pt x="1905" y="381"/>
                    </a:cubicBezTo>
                    <a:cubicBezTo>
                      <a:pt x="8668" y="571"/>
                      <a:pt x="14954" y="2571"/>
                      <a:pt x="20669" y="6001"/>
                    </a:cubicBezTo>
                    <a:cubicBezTo>
                      <a:pt x="25146" y="8667"/>
                      <a:pt x="29813" y="9715"/>
                      <a:pt x="34957" y="9430"/>
                    </a:cubicBezTo>
                    <a:cubicBezTo>
                      <a:pt x="38386" y="9239"/>
                      <a:pt x="41529" y="8191"/>
                      <a:pt x="44387" y="6477"/>
                    </a:cubicBezTo>
                    <a:cubicBezTo>
                      <a:pt x="52483" y="1619"/>
                      <a:pt x="61151" y="-381"/>
                      <a:pt x="70485" y="571"/>
                    </a:cubicBezTo>
                    <a:cubicBezTo>
                      <a:pt x="76295" y="1143"/>
                      <a:pt x="81725" y="3048"/>
                      <a:pt x="86678" y="6001"/>
                    </a:cubicBezTo>
                    <a:cubicBezTo>
                      <a:pt x="91059" y="8572"/>
                      <a:pt x="95631" y="9715"/>
                      <a:pt x="100679" y="9430"/>
                    </a:cubicBezTo>
                    <a:cubicBezTo>
                      <a:pt x="104204" y="9239"/>
                      <a:pt x="107442" y="8287"/>
                      <a:pt x="110395" y="6477"/>
                    </a:cubicBezTo>
                    <a:cubicBezTo>
                      <a:pt x="118491" y="1619"/>
                      <a:pt x="127159" y="-381"/>
                      <a:pt x="136493" y="571"/>
                    </a:cubicBezTo>
                    <a:cubicBezTo>
                      <a:pt x="142208" y="1143"/>
                      <a:pt x="147542" y="3048"/>
                      <a:pt x="152495" y="5905"/>
                    </a:cubicBezTo>
                    <a:cubicBezTo>
                      <a:pt x="156972" y="8572"/>
                      <a:pt x="161735" y="9715"/>
                      <a:pt x="166973" y="9334"/>
                    </a:cubicBezTo>
                    <a:cubicBezTo>
                      <a:pt x="170402" y="9144"/>
                      <a:pt x="173546" y="8096"/>
                      <a:pt x="176403" y="6382"/>
                    </a:cubicBezTo>
                    <a:cubicBezTo>
                      <a:pt x="184499" y="1524"/>
                      <a:pt x="193167" y="-381"/>
                      <a:pt x="202597" y="571"/>
                    </a:cubicBezTo>
                    <a:cubicBezTo>
                      <a:pt x="208312" y="1143"/>
                      <a:pt x="213646" y="3048"/>
                      <a:pt x="218599" y="5905"/>
                    </a:cubicBezTo>
                    <a:cubicBezTo>
                      <a:pt x="223076" y="8572"/>
                      <a:pt x="227933" y="9715"/>
                      <a:pt x="233077" y="9334"/>
                    </a:cubicBezTo>
                    <a:cubicBezTo>
                      <a:pt x="235268" y="9144"/>
                      <a:pt x="237363" y="8954"/>
                      <a:pt x="239268" y="7906"/>
                    </a:cubicBezTo>
                    <a:cubicBezTo>
                      <a:pt x="246983" y="3620"/>
                      <a:pt x="254984" y="285"/>
                      <a:pt x="263938" y="0"/>
                    </a:cubicBezTo>
                    <a:cubicBezTo>
                      <a:pt x="264128" y="6001"/>
                      <a:pt x="264128" y="11811"/>
                      <a:pt x="264128" y="17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188" name="Graphique 9">
            <a:extLst>
              <a:ext uri="{FF2B5EF4-FFF2-40B4-BE49-F238E27FC236}">
                <a16:creationId xmlns:a16="http://schemas.microsoft.com/office/drawing/2014/main" id="{63A66FE8-A0FD-FE7E-5BA0-47C14E2B3D09}"/>
              </a:ext>
            </a:extLst>
          </p:cNvPr>
          <p:cNvGrpSpPr/>
          <p:nvPr/>
        </p:nvGrpSpPr>
        <p:grpSpPr>
          <a:xfrm>
            <a:off x="8254913" y="3659236"/>
            <a:ext cx="1609357" cy="1420737"/>
            <a:chOff x="18013313" y="5428297"/>
            <a:chExt cx="589845" cy="520714"/>
          </a:xfrm>
          <a:solidFill>
            <a:srgbClr val="312783"/>
          </a:solidFill>
        </p:grpSpPr>
        <p:sp>
          <p:nvSpPr>
            <p:cNvPr id="1300" name="Forme libre : forme 1299">
              <a:extLst>
                <a:ext uri="{FF2B5EF4-FFF2-40B4-BE49-F238E27FC236}">
                  <a16:creationId xmlns:a16="http://schemas.microsoft.com/office/drawing/2014/main" id="{75A3C5B6-9C21-0698-0430-1769B3936639}"/>
                </a:ext>
              </a:extLst>
            </p:cNvPr>
            <p:cNvSpPr/>
            <p:nvPr/>
          </p:nvSpPr>
          <p:spPr>
            <a:xfrm>
              <a:off x="18213665" y="5428297"/>
              <a:ext cx="389493" cy="520714"/>
            </a:xfrm>
            <a:custGeom>
              <a:avLst/>
              <a:gdLst>
                <a:gd name="connsiteX0" fmla="*/ 170837 w 389493"/>
                <a:gd name="connsiteY0" fmla="*/ 44290 h 520714"/>
                <a:gd name="connsiteX1" fmla="*/ 113878 w 389493"/>
                <a:gd name="connsiteY1" fmla="*/ 2666 h 520714"/>
                <a:gd name="connsiteX2" fmla="*/ 44154 w 389493"/>
                <a:gd name="connsiteY2" fmla="*/ 13525 h 520714"/>
                <a:gd name="connsiteX3" fmla="*/ 13484 w 389493"/>
                <a:gd name="connsiteY3" fmla="*/ 140303 h 520714"/>
                <a:gd name="connsiteX4" fmla="*/ 218462 w 389493"/>
                <a:gd name="connsiteY4" fmla="*/ 476440 h 520714"/>
                <a:gd name="connsiteX5" fmla="*/ 275517 w 389493"/>
                <a:gd name="connsiteY5" fmla="*/ 518064 h 520714"/>
                <a:gd name="connsiteX6" fmla="*/ 345049 w 389493"/>
                <a:gd name="connsiteY6" fmla="*/ 507301 h 520714"/>
                <a:gd name="connsiteX7" fmla="*/ 345240 w 389493"/>
                <a:gd name="connsiteY7" fmla="*/ 507206 h 520714"/>
                <a:gd name="connsiteX8" fmla="*/ 386864 w 389493"/>
                <a:gd name="connsiteY8" fmla="*/ 450246 h 520714"/>
                <a:gd name="connsiteX9" fmla="*/ 376005 w 389493"/>
                <a:gd name="connsiteY9" fmla="*/ 380523 h 520714"/>
                <a:gd name="connsiteX10" fmla="*/ 170837 w 389493"/>
                <a:gd name="connsiteY10" fmla="*/ 44290 h 520714"/>
                <a:gd name="connsiteX11" fmla="*/ 54060 w 389493"/>
                <a:gd name="connsiteY11" fmla="*/ 29908 h 520714"/>
                <a:gd name="connsiteX12" fmla="*/ 54251 w 389493"/>
                <a:gd name="connsiteY12" fmla="*/ 29813 h 520714"/>
                <a:gd name="connsiteX13" fmla="*/ 109401 w 389493"/>
                <a:gd name="connsiteY13" fmla="*/ 21240 h 520714"/>
                <a:gd name="connsiteX14" fmla="*/ 154644 w 389493"/>
                <a:gd name="connsiteY14" fmla="*/ 54292 h 520714"/>
                <a:gd name="connsiteX15" fmla="*/ 233988 w 389493"/>
                <a:gd name="connsiteY15" fmla="*/ 184403 h 520714"/>
                <a:gd name="connsiteX16" fmla="*/ 213223 w 389493"/>
                <a:gd name="connsiteY16" fmla="*/ 290797 h 520714"/>
                <a:gd name="connsiteX17" fmla="*/ 108638 w 389493"/>
                <a:gd name="connsiteY17" fmla="*/ 259841 h 520714"/>
                <a:gd name="connsiteX18" fmla="*/ 29772 w 389493"/>
                <a:gd name="connsiteY18" fmla="*/ 130492 h 520714"/>
                <a:gd name="connsiteX19" fmla="*/ 54060 w 389493"/>
                <a:gd name="connsiteY19" fmla="*/ 29908 h 520714"/>
                <a:gd name="connsiteX20" fmla="*/ 248656 w 389493"/>
                <a:gd name="connsiteY20" fmla="*/ 208501 h 520714"/>
                <a:gd name="connsiteX21" fmla="*/ 317712 w 389493"/>
                <a:gd name="connsiteY21" fmla="*/ 321658 h 520714"/>
                <a:gd name="connsiteX22" fmla="*/ 231511 w 389493"/>
                <a:gd name="connsiteY22" fmla="*/ 296131 h 520714"/>
                <a:gd name="connsiteX23" fmla="*/ 248656 w 389493"/>
                <a:gd name="connsiteY23" fmla="*/ 208501 h 520714"/>
                <a:gd name="connsiteX24" fmla="*/ 209508 w 389493"/>
                <a:gd name="connsiteY24" fmla="*/ 309562 h 520714"/>
                <a:gd name="connsiteX25" fmla="*/ 192363 w 389493"/>
                <a:gd name="connsiteY25" fmla="*/ 397287 h 520714"/>
                <a:gd name="connsiteX26" fmla="*/ 123307 w 389493"/>
                <a:gd name="connsiteY26" fmla="*/ 284130 h 520714"/>
                <a:gd name="connsiteX27" fmla="*/ 209508 w 389493"/>
                <a:gd name="connsiteY27" fmla="*/ 309562 h 520714"/>
                <a:gd name="connsiteX28" fmla="*/ 368290 w 389493"/>
                <a:gd name="connsiteY28" fmla="*/ 445769 h 520714"/>
                <a:gd name="connsiteX29" fmla="*/ 335238 w 389493"/>
                <a:gd name="connsiteY29" fmla="*/ 491013 h 520714"/>
                <a:gd name="connsiteX30" fmla="*/ 335048 w 389493"/>
                <a:gd name="connsiteY30" fmla="*/ 491109 h 520714"/>
                <a:gd name="connsiteX31" fmla="*/ 279898 w 389493"/>
                <a:gd name="connsiteY31" fmla="*/ 499681 h 520714"/>
                <a:gd name="connsiteX32" fmla="*/ 234655 w 389493"/>
                <a:gd name="connsiteY32" fmla="*/ 466629 h 520714"/>
                <a:gd name="connsiteX33" fmla="*/ 207032 w 389493"/>
                <a:gd name="connsiteY33" fmla="*/ 421385 h 520714"/>
                <a:gd name="connsiteX34" fmla="*/ 227796 w 389493"/>
                <a:gd name="connsiteY34" fmla="*/ 314991 h 520714"/>
                <a:gd name="connsiteX35" fmla="*/ 332381 w 389493"/>
                <a:gd name="connsiteY35" fmla="*/ 345947 h 520714"/>
                <a:gd name="connsiteX36" fmla="*/ 359527 w 389493"/>
                <a:gd name="connsiteY36" fmla="*/ 390429 h 520714"/>
                <a:gd name="connsiteX37" fmla="*/ 368290 w 389493"/>
                <a:gd name="connsiteY37" fmla="*/ 445769 h 52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89493" h="520714">
                  <a:moveTo>
                    <a:pt x="170837" y="44290"/>
                  </a:moveTo>
                  <a:cubicBezTo>
                    <a:pt x="157978" y="23241"/>
                    <a:pt x="137785" y="8476"/>
                    <a:pt x="113878" y="2666"/>
                  </a:cubicBezTo>
                  <a:cubicBezTo>
                    <a:pt x="89970" y="-3144"/>
                    <a:pt x="65109" y="571"/>
                    <a:pt x="44154" y="13525"/>
                  </a:cubicBezTo>
                  <a:cubicBezTo>
                    <a:pt x="720" y="40004"/>
                    <a:pt x="-12996" y="96869"/>
                    <a:pt x="13484" y="140303"/>
                  </a:cubicBezTo>
                  <a:lnTo>
                    <a:pt x="218462" y="476440"/>
                  </a:lnTo>
                  <a:cubicBezTo>
                    <a:pt x="231320" y="497490"/>
                    <a:pt x="251513" y="512254"/>
                    <a:pt x="275517" y="518064"/>
                  </a:cubicBezTo>
                  <a:cubicBezTo>
                    <a:pt x="299329" y="523875"/>
                    <a:pt x="323999" y="520064"/>
                    <a:pt x="345049" y="507301"/>
                  </a:cubicBezTo>
                  <a:cubicBezTo>
                    <a:pt x="345144" y="507301"/>
                    <a:pt x="345240" y="507206"/>
                    <a:pt x="345240" y="507206"/>
                  </a:cubicBezTo>
                  <a:cubicBezTo>
                    <a:pt x="366290" y="494347"/>
                    <a:pt x="381054" y="474154"/>
                    <a:pt x="386864" y="450246"/>
                  </a:cubicBezTo>
                  <a:cubicBezTo>
                    <a:pt x="392674" y="426338"/>
                    <a:pt x="388769" y="401573"/>
                    <a:pt x="376005" y="380523"/>
                  </a:cubicBezTo>
                  <a:lnTo>
                    <a:pt x="170837" y="44290"/>
                  </a:lnTo>
                  <a:close/>
                  <a:moveTo>
                    <a:pt x="54060" y="29908"/>
                  </a:moveTo>
                  <a:cubicBezTo>
                    <a:pt x="54156" y="29908"/>
                    <a:pt x="54156" y="29813"/>
                    <a:pt x="54251" y="29813"/>
                  </a:cubicBezTo>
                  <a:cubicBezTo>
                    <a:pt x="70920" y="19716"/>
                    <a:pt x="90446" y="16668"/>
                    <a:pt x="109401" y="21240"/>
                  </a:cubicBezTo>
                  <a:cubicBezTo>
                    <a:pt x="128355" y="25812"/>
                    <a:pt x="144452" y="37528"/>
                    <a:pt x="154644" y="54292"/>
                  </a:cubicBezTo>
                  <a:lnTo>
                    <a:pt x="233988" y="184403"/>
                  </a:lnTo>
                  <a:lnTo>
                    <a:pt x="213223" y="290797"/>
                  </a:lnTo>
                  <a:lnTo>
                    <a:pt x="108638" y="259841"/>
                  </a:lnTo>
                  <a:lnTo>
                    <a:pt x="29772" y="130492"/>
                  </a:lnTo>
                  <a:cubicBezTo>
                    <a:pt x="8721" y="96011"/>
                    <a:pt x="19580" y="50863"/>
                    <a:pt x="54060" y="29908"/>
                  </a:cubicBezTo>
                  <a:close/>
                  <a:moveTo>
                    <a:pt x="248656" y="208501"/>
                  </a:moveTo>
                  <a:lnTo>
                    <a:pt x="317712" y="321658"/>
                  </a:lnTo>
                  <a:lnTo>
                    <a:pt x="231511" y="296131"/>
                  </a:lnTo>
                  <a:lnTo>
                    <a:pt x="248656" y="208501"/>
                  </a:lnTo>
                  <a:close/>
                  <a:moveTo>
                    <a:pt x="209508" y="309562"/>
                  </a:moveTo>
                  <a:lnTo>
                    <a:pt x="192363" y="397287"/>
                  </a:lnTo>
                  <a:lnTo>
                    <a:pt x="123307" y="284130"/>
                  </a:lnTo>
                  <a:lnTo>
                    <a:pt x="209508" y="309562"/>
                  </a:lnTo>
                  <a:close/>
                  <a:moveTo>
                    <a:pt x="368290" y="445769"/>
                  </a:moveTo>
                  <a:cubicBezTo>
                    <a:pt x="363718" y="464724"/>
                    <a:pt x="352003" y="480821"/>
                    <a:pt x="335238" y="491013"/>
                  </a:cubicBezTo>
                  <a:cubicBezTo>
                    <a:pt x="335143" y="491013"/>
                    <a:pt x="335143" y="491109"/>
                    <a:pt x="335048" y="491109"/>
                  </a:cubicBezTo>
                  <a:cubicBezTo>
                    <a:pt x="318379" y="501205"/>
                    <a:pt x="298853" y="504253"/>
                    <a:pt x="279898" y="499681"/>
                  </a:cubicBezTo>
                  <a:cubicBezTo>
                    <a:pt x="260943" y="495109"/>
                    <a:pt x="244846" y="483393"/>
                    <a:pt x="234655" y="466629"/>
                  </a:cubicBezTo>
                  <a:lnTo>
                    <a:pt x="207032" y="421385"/>
                  </a:lnTo>
                  <a:lnTo>
                    <a:pt x="227796" y="314991"/>
                  </a:lnTo>
                  <a:lnTo>
                    <a:pt x="332381" y="345947"/>
                  </a:lnTo>
                  <a:lnTo>
                    <a:pt x="359527" y="390429"/>
                  </a:lnTo>
                  <a:cubicBezTo>
                    <a:pt x="369814" y="407098"/>
                    <a:pt x="372862" y="426719"/>
                    <a:pt x="368290" y="445769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01" name="Graphique 9">
              <a:extLst>
                <a:ext uri="{FF2B5EF4-FFF2-40B4-BE49-F238E27FC236}">
                  <a16:creationId xmlns:a16="http://schemas.microsoft.com/office/drawing/2014/main" id="{E4ECE506-246B-1073-2D77-539E1FC650BE}"/>
                </a:ext>
              </a:extLst>
            </p:cNvPr>
            <p:cNvGrpSpPr/>
            <p:nvPr/>
          </p:nvGrpSpPr>
          <p:grpSpPr>
            <a:xfrm>
              <a:off x="18013313" y="5720524"/>
              <a:ext cx="287750" cy="54482"/>
              <a:chOff x="18013313" y="5720524"/>
              <a:chExt cx="287750" cy="54482"/>
            </a:xfrm>
            <a:solidFill>
              <a:srgbClr val="312783"/>
            </a:solidFill>
          </p:grpSpPr>
          <p:sp>
            <p:nvSpPr>
              <p:cNvPr id="1302" name="Forme libre : forme 1301">
                <a:extLst>
                  <a:ext uri="{FF2B5EF4-FFF2-40B4-BE49-F238E27FC236}">
                    <a16:creationId xmlns:a16="http://schemas.microsoft.com/office/drawing/2014/main" id="{7289193C-4760-AA76-126D-3ACA2D638B30}"/>
                  </a:ext>
                </a:extLst>
              </p:cNvPr>
              <p:cNvSpPr/>
              <p:nvPr/>
            </p:nvSpPr>
            <p:spPr>
              <a:xfrm>
                <a:off x="18013313" y="5721095"/>
                <a:ext cx="24955" cy="53339"/>
              </a:xfrm>
              <a:custGeom>
                <a:avLst/>
                <a:gdLst>
                  <a:gd name="connsiteX0" fmla="*/ 19050 w 24955"/>
                  <a:gd name="connsiteY0" fmla="*/ 29337 h 53339"/>
                  <a:gd name="connsiteX1" fmla="*/ 5905 w 24955"/>
                  <a:gd name="connsiteY1" fmla="*/ 29337 h 53339"/>
                  <a:gd name="connsiteX2" fmla="*/ 5905 w 24955"/>
                  <a:gd name="connsiteY2" fmla="*/ 53340 h 53339"/>
                  <a:gd name="connsiteX3" fmla="*/ 0 w 24955"/>
                  <a:gd name="connsiteY3" fmla="*/ 53340 h 53339"/>
                  <a:gd name="connsiteX4" fmla="*/ 0 w 24955"/>
                  <a:gd name="connsiteY4" fmla="*/ 0 h 53339"/>
                  <a:gd name="connsiteX5" fmla="*/ 5905 w 24955"/>
                  <a:gd name="connsiteY5" fmla="*/ 0 h 53339"/>
                  <a:gd name="connsiteX6" fmla="*/ 5905 w 24955"/>
                  <a:gd name="connsiteY6" fmla="*/ 24003 h 53339"/>
                  <a:gd name="connsiteX7" fmla="*/ 19050 w 24955"/>
                  <a:gd name="connsiteY7" fmla="*/ 24003 h 53339"/>
                  <a:gd name="connsiteX8" fmla="*/ 19050 w 24955"/>
                  <a:gd name="connsiteY8" fmla="*/ 0 h 53339"/>
                  <a:gd name="connsiteX9" fmla="*/ 24955 w 24955"/>
                  <a:gd name="connsiteY9" fmla="*/ 0 h 53339"/>
                  <a:gd name="connsiteX10" fmla="*/ 24955 w 24955"/>
                  <a:gd name="connsiteY10" fmla="*/ 53340 h 53339"/>
                  <a:gd name="connsiteX11" fmla="*/ 19050 w 24955"/>
                  <a:gd name="connsiteY11" fmla="*/ 53340 h 53339"/>
                  <a:gd name="connsiteX12" fmla="*/ 19050 w 24955"/>
                  <a:gd name="connsiteY12" fmla="*/ 2933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39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3" name="Forme libre : forme 1302">
                <a:extLst>
                  <a:ext uri="{FF2B5EF4-FFF2-40B4-BE49-F238E27FC236}">
                    <a16:creationId xmlns:a16="http://schemas.microsoft.com/office/drawing/2014/main" id="{96587E37-946C-6E2C-9035-C861767809E4}"/>
                  </a:ext>
                </a:extLst>
              </p:cNvPr>
              <p:cNvSpPr/>
              <p:nvPr/>
            </p:nvSpPr>
            <p:spPr>
              <a:xfrm>
                <a:off x="18045126" y="5721095"/>
                <a:ext cx="5905" cy="53339"/>
              </a:xfrm>
              <a:custGeom>
                <a:avLst/>
                <a:gdLst>
                  <a:gd name="connsiteX0" fmla="*/ 0 w 5905"/>
                  <a:gd name="connsiteY0" fmla="*/ 0 h 53339"/>
                  <a:gd name="connsiteX1" fmla="*/ 5905 w 5905"/>
                  <a:gd name="connsiteY1" fmla="*/ 0 h 53339"/>
                  <a:gd name="connsiteX2" fmla="*/ 5905 w 5905"/>
                  <a:gd name="connsiteY2" fmla="*/ 53340 h 53339"/>
                  <a:gd name="connsiteX3" fmla="*/ 0 w 5905"/>
                  <a:gd name="connsiteY3" fmla="*/ 53340 h 53339"/>
                  <a:gd name="connsiteX4" fmla="*/ 0 w 5905"/>
                  <a:gd name="connsiteY4" fmla="*/ 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3339">
                    <a:moveTo>
                      <a:pt x="0" y="0"/>
                    </a:moveTo>
                    <a:lnTo>
                      <a:pt x="5905" y="0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4" name="Forme libre : forme 1303">
                <a:extLst>
                  <a:ext uri="{FF2B5EF4-FFF2-40B4-BE49-F238E27FC236}">
                    <a16:creationId xmlns:a16="http://schemas.microsoft.com/office/drawing/2014/main" id="{576D2DE2-53BB-8089-0AC1-410BF443EF79}"/>
                  </a:ext>
                </a:extLst>
              </p:cNvPr>
              <p:cNvSpPr/>
              <p:nvPr/>
            </p:nvSpPr>
            <p:spPr>
              <a:xfrm>
                <a:off x="18057985" y="5721095"/>
                <a:ext cx="23621" cy="53339"/>
              </a:xfrm>
              <a:custGeom>
                <a:avLst/>
                <a:gdLst>
                  <a:gd name="connsiteX0" fmla="*/ 0 w 23621"/>
                  <a:gd name="connsiteY0" fmla="*/ 0 h 53339"/>
                  <a:gd name="connsiteX1" fmla="*/ 11621 w 23621"/>
                  <a:gd name="connsiteY1" fmla="*/ 0 h 53339"/>
                  <a:gd name="connsiteX2" fmla="*/ 23622 w 23621"/>
                  <a:gd name="connsiteY2" fmla="*/ 13049 h 53339"/>
                  <a:gd name="connsiteX3" fmla="*/ 23622 w 23621"/>
                  <a:gd name="connsiteY3" fmla="*/ 19431 h 53339"/>
                  <a:gd name="connsiteX4" fmla="*/ 11239 w 23621"/>
                  <a:gd name="connsiteY4" fmla="*/ 32290 h 53339"/>
                  <a:gd name="connsiteX5" fmla="*/ 6001 w 23621"/>
                  <a:gd name="connsiteY5" fmla="*/ 32290 h 53339"/>
                  <a:gd name="connsiteX6" fmla="*/ 6001 w 23621"/>
                  <a:gd name="connsiteY6" fmla="*/ 53340 h 53339"/>
                  <a:gd name="connsiteX7" fmla="*/ 95 w 23621"/>
                  <a:gd name="connsiteY7" fmla="*/ 53340 h 53339"/>
                  <a:gd name="connsiteX8" fmla="*/ 95 w 23621"/>
                  <a:gd name="connsiteY8" fmla="*/ 0 h 53339"/>
                  <a:gd name="connsiteX9" fmla="*/ 5905 w 23621"/>
                  <a:gd name="connsiteY9" fmla="*/ 26955 h 53339"/>
                  <a:gd name="connsiteX10" fmla="*/ 11144 w 23621"/>
                  <a:gd name="connsiteY10" fmla="*/ 26955 h 53339"/>
                  <a:gd name="connsiteX11" fmla="*/ 16097 w 23621"/>
                  <a:gd name="connsiteY11" fmla="*/ 25241 h 53339"/>
                  <a:gd name="connsiteX12" fmla="*/ 17716 w 23621"/>
                  <a:gd name="connsiteY12" fmla="*/ 19717 h 53339"/>
                  <a:gd name="connsiteX13" fmla="*/ 17716 w 23621"/>
                  <a:gd name="connsiteY13" fmla="*/ 12668 h 53339"/>
                  <a:gd name="connsiteX14" fmla="*/ 16288 w 23621"/>
                  <a:gd name="connsiteY14" fmla="*/ 7144 h 53339"/>
                  <a:gd name="connsiteX15" fmla="*/ 11621 w 23621"/>
                  <a:gd name="connsiteY15" fmla="*/ 5334 h 53339"/>
                  <a:gd name="connsiteX16" fmla="*/ 5905 w 23621"/>
                  <a:gd name="connsiteY16" fmla="*/ 5334 h 53339"/>
                  <a:gd name="connsiteX17" fmla="*/ 5905 w 23621"/>
                  <a:gd name="connsiteY17" fmla="*/ 26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21" h="53339">
                    <a:moveTo>
                      <a:pt x="0" y="0"/>
                    </a:moveTo>
                    <a:lnTo>
                      <a:pt x="11621" y="0"/>
                    </a:lnTo>
                    <a:cubicBezTo>
                      <a:pt x="19621" y="0"/>
                      <a:pt x="23622" y="4381"/>
                      <a:pt x="23622" y="13049"/>
                    </a:cubicBezTo>
                    <a:lnTo>
                      <a:pt x="23622" y="19431"/>
                    </a:lnTo>
                    <a:cubicBezTo>
                      <a:pt x="23622" y="28004"/>
                      <a:pt x="19526" y="32290"/>
                      <a:pt x="11239" y="32290"/>
                    </a:cubicBezTo>
                    <a:lnTo>
                      <a:pt x="6001" y="32290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5905" y="26955"/>
                    </a:moveTo>
                    <a:lnTo>
                      <a:pt x="11144" y="26955"/>
                    </a:lnTo>
                    <a:cubicBezTo>
                      <a:pt x="13335" y="26955"/>
                      <a:pt x="15049" y="26384"/>
                      <a:pt x="16097" y="25241"/>
                    </a:cubicBezTo>
                    <a:cubicBezTo>
                      <a:pt x="17145" y="24098"/>
                      <a:pt x="17716" y="22288"/>
                      <a:pt x="17716" y="19717"/>
                    </a:cubicBezTo>
                    <a:lnTo>
                      <a:pt x="17716" y="12668"/>
                    </a:lnTo>
                    <a:cubicBezTo>
                      <a:pt x="17716" y="10192"/>
                      <a:pt x="17240" y="8287"/>
                      <a:pt x="16288" y="7144"/>
                    </a:cubicBezTo>
                    <a:cubicBezTo>
                      <a:pt x="15335" y="5905"/>
                      <a:pt x="13811" y="5334"/>
                      <a:pt x="11621" y="5334"/>
                    </a:cubicBezTo>
                    <a:lnTo>
                      <a:pt x="5905" y="5334"/>
                    </a:lnTo>
                    <a:lnTo>
                      <a:pt x="5905" y="26955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5" name="Forme libre : forme 1304">
                <a:extLst>
                  <a:ext uri="{FF2B5EF4-FFF2-40B4-BE49-F238E27FC236}">
                    <a16:creationId xmlns:a16="http://schemas.microsoft.com/office/drawing/2014/main" id="{92EB2A25-AD1C-B4BE-9D88-B0202E6C7106}"/>
                  </a:ext>
                </a:extLst>
              </p:cNvPr>
              <p:cNvSpPr/>
              <p:nvPr/>
            </p:nvSpPr>
            <p:spPr>
              <a:xfrm>
                <a:off x="18086941" y="5721095"/>
                <a:ext cx="23717" cy="53339"/>
              </a:xfrm>
              <a:custGeom>
                <a:avLst/>
                <a:gdLst>
                  <a:gd name="connsiteX0" fmla="*/ 0 w 23717"/>
                  <a:gd name="connsiteY0" fmla="*/ 0 h 53339"/>
                  <a:gd name="connsiteX1" fmla="*/ 11716 w 23717"/>
                  <a:gd name="connsiteY1" fmla="*/ 0 h 53339"/>
                  <a:gd name="connsiteX2" fmla="*/ 23717 w 23717"/>
                  <a:gd name="connsiteY2" fmla="*/ 13049 h 53339"/>
                  <a:gd name="connsiteX3" fmla="*/ 23717 w 23717"/>
                  <a:gd name="connsiteY3" fmla="*/ 19431 h 53339"/>
                  <a:gd name="connsiteX4" fmla="*/ 11335 w 23717"/>
                  <a:gd name="connsiteY4" fmla="*/ 32290 h 53339"/>
                  <a:gd name="connsiteX5" fmla="*/ 6096 w 23717"/>
                  <a:gd name="connsiteY5" fmla="*/ 32290 h 53339"/>
                  <a:gd name="connsiteX6" fmla="*/ 6096 w 23717"/>
                  <a:gd name="connsiteY6" fmla="*/ 53340 h 53339"/>
                  <a:gd name="connsiteX7" fmla="*/ 191 w 23717"/>
                  <a:gd name="connsiteY7" fmla="*/ 53340 h 53339"/>
                  <a:gd name="connsiteX8" fmla="*/ 191 w 23717"/>
                  <a:gd name="connsiteY8" fmla="*/ 0 h 53339"/>
                  <a:gd name="connsiteX9" fmla="*/ 6001 w 23717"/>
                  <a:gd name="connsiteY9" fmla="*/ 26955 h 53339"/>
                  <a:gd name="connsiteX10" fmla="*/ 11240 w 23717"/>
                  <a:gd name="connsiteY10" fmla="*/ 26955 h 53339"/>
                  <a:gd name="connsiteX11" fmla="*/ 16193 w 23717"/>
                  <a:gd name="connsiteY11" fmla="*/ 25241 h 53339"/>
                  <a:gd name="connsiteX12" fmla="*/ 17812 w 23717"/>
                  <a:gd name="connsiteY12" fmla="*/ 19717 h 53339"/>
                  <a:gd name="connsiteX13" fmla="*/ 17812 w 23717"/>
                  <a:gd name="connsiteY13" fmla="*/ 12668 h 53339"/>
                  <a:gd name="connsiteX14" fmla="*/ 16383 w 23717"/>
                  <a:gd name="connsiteY14" fmla="*/ 7144 h 53339"/>
                  <a:gd name="connsiteX15" fmla="*/ 11716 w 23717"/>
                  <a:gd name="connsiteY15" fmla="*/ 5334 h 53339"/>
                  <a:gd name="connsiteX16" fmla="*/ 6001 w 23717"/>
                  <a:gd name="connsiteY16" fmla="*/ 5334 h 53339"/>
                  <a:gd name="connsiteX17" fmla="*/ 6001 w 23717"/>
                  <a:gd name="connsiteY17" fmla="*/ 26955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717" h="53339">
                    <a:moveTo>
                      <a:pt x="0" y="0"/>
                    </a:moveTo>
                    <a:lnTo>
                      <a:pt x="11716" y="0"/>
                    </a:lnTo>
                    <a:cubicBezTo>
                      <a:pt x="19717" y="0"/>
                      <a:pt x="23717" y="4381"/>
                      <a:pt x="23717" y="13049"/>
                    </a:cubicBezTo>
                    <a:lnTo>
                      <a:pt x="23717" y="19431"/>
                    </a:lnTo>
                    <a:cubicBezTo>
                      <a:pt x="23717" y="28004"/>
                      <a:pt x="19621" y="32290"/>
                      <a:pt x="11335" y="32290"/>
                    </a:cubicBezTo>
                    <a:lnTo>
                      <a:pt x="6096" y="32290"/>
                    </a:lnTo>
                    <a:lnTo>
                      <a:pt x="6096" y="53340"/>
                    </a:lnTo>
                    <a:lnTo>
                      <a:pt x="191" y="53340"/>
                    </a:lnTo>
                    <a:lnTo>
                      <a:pt x="191" y="0"/>
                    </a:lnTo>
                    <a:close/>
                    <a:moveTo>
                      <a:pt x="6001" y="26955"/>
                    </a:moveTo>
                    <a:lnTo>
                      <a:pt x="11240" y="26955"/>
                    </a:lnTo>
                    <a:cubicBezTo>
                      <a:pt x="13430" y="26955"/>
                      <a:pt x="15145" y="26384"/>
                      <a:pt x="16193" y="25241"/>
                    </a:cubicBezTo>
                    <a:cubicBezTo>
                      <a:pt x="17240" y="24098"/>
                      <a:pt x="17812" y="22288"/>
                      <a:pt x="17812" y="19717"/>
                    </a:cubicBezTo>
                    <a:lnTo>
                      <a:pt x="17812" y="12668"/>
                    </a:lnTo>
                    <a:cubicBezTo>
                      <a:pt x="17812" y="10192"/>
                      <a:pt x="17336" y="8287"/>
                      <a:pt x="16383" y="7144"/>
                    </a:cubicBezTo>
                    <a:cubicBezTo>
                      <a:pt x="15431" y="5905"/>
                      <a:pt x="13907" y="5334"/>
                      <a:pt x="11716" y="5334"/>
                    </a:cubicBezTo>
                    <a:lnTo>
                      <a:pt x="6001" y="5334"/>
                    </a:lnTo>
                    <a:lnTo>
                      <a:pt x="6001" y="26955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6" name="Forme libre : forme 1305">
                <a:extLst>
                  <a:ext uri="{FF2B5EF4-FFF2-40B4-BE49-F238E27FC236}">
                    <a16:creationId xmlns:a16="http://schemas.microsoft.com/office/drawing/2014/main" id="{B9083E8F-0B6C-7693-FA19-3575F4E12F56}"/>
                  </a:ext>
                </a:extLst>
              </p:cNvPr>
              <p:cNvSpPr/>
              <p:nvPr/>
            </p:nvSpPr>
            <p:spPr>
              <a:xfrm>
                <a:off x="18115516" y="5720524"/>
                <a:ext cx="24479" cy="54482"/>
              </a:xfrm>
              <a:custGeom>
                <a:avLst/>
                <a:gdLst>
                  <a:gd name="connsiteX0" fmla="*/ 0 w 24479"/>
                  <a:gd name="connsiteY0" fmla="*/ 41053 h 54482"/>
                  <a:gd name="connsiteX1" fmla="*/ 0 w 24479"/>
                  <a:gd name="connsiteY1" fmla="*/ 13430 h 54482"/>
                  <a:gd name="connsiteX2" fmla="*/ 3048 w 24479"/>
                  <a:gd name="connsiteY2" fmla="*/ 3620 h 54482"/>
                  <a:gd name="connsiteX3" fmla="*/ 12192 w 24479"/>
                  <a:gd name="connsiteY3" fmla="*/ 0 h 54482"/>
                  <a:gd name="connsiteX4" fmla="*/ 21336 w 24479"/>
                  <a:gd name="connsiteY4" fmla="*/ 3620 h 54482"/>
                  <a:gd name="connsiteX5" fmla="*/ 24479 w 24479"/>
                  <a:gd name="connsiteY5" fmla="*/ 13430 h 54482"/>
                  <a:gd name="connsiteX6" fmla="*/ 24479 w 24479"/>
                  <a:gd name="connsiteY6" fmla="*/ 41053 h 54482"/>
                  <a:gd name="connsiteX7" fmla="*/ 21336 w 24479"/>
                  <a:gd name="connsiteY7" fmla="*/ 50863 h 54482"/>
                  <a:gd name="connsiteX8" fmla="*/ 12192 w 24479"/>
                  <a:gd name="connsiteY8" fmla="*/ 54483 h 54482"/>
                  <a:gd name="connsiteX9" fmla="*/ 3143 w 24479"/>
                  <a:gd name="connsiteY9" fmla="*/ 50863 h 54482"/>
                  <a:gd name="connsiteX10" fmla="*/ 0 w 24479"/>
                  <a:gd name="connsiteY10" fmla="*/ 41053 h 54482"/>
                  <a:gd name="connsiteX11" fmla="*/ 5906 w 24479"/>
                  <a:gd name="connsiteY11" fmla="*/ 13145 h 54482"/>
                  <a:gd name="connsiteX12" fmla="*/ 5906 w 24479"/>
                  <a:gd name="connsiteY12" fmla="*/ 41338 h 54482"/>
                  <a:gd name="connsiteX13" fmla="*/ 12192 w 24479"/>
                  <a:gd name="connsiteY13" fmla="*/ 49053 h 54482"/>
                  <a:gd name="connsiteX14" fmla="*/ 18479 w 24479"/>
                  <a:gd name="connsiteY14" fmla="*/ 41338 h 54482"/>
                  <a:gd name="connsiteX15" fmla="*/ 18479 w 24479"/>
                  <a:gd name="connsiteY15" fmla="*/ 13145 h 54482"/>
                  <a:gd name="connsiteX16" fmla="*/ 12192 w 24479"/>
                  <a:gd name="connsiteY16" fmla="*/ 5429 h 54482"/>
                  <a:gd name="connsiteX17" fmla="*/ 5906 w 24479"/>
                  <a:gd name="connsiteY17" fmla="*/ 13145 h 5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479" h="54482">
                    <a:moveTo>
                      <a:pt x="0" y="41053"/>
                    </a:moveTo>
                    <a:lnTo>
                      <a:pt x="0" y="13430"/>
                    </a:lnTo>
                    <a:cubicBezTo>
                      <a:pt x="0" y="9239"/>
                      <a:pt x="1048" y="6001"/>
                      <a:pt x="3048" y="3620"/>
                    </a:cubicBezTo>
                    <a:cubicBezTo>
                      <a:pt x="5144" y="1238"/>
                      <a:pt x="8192" y="0"/>
                      <a:pt x="12192" y="0"/>
                    </a:cubicBezTo>
                    <a:cubicBezTo>
                      <a:pt x="16193" y="0"/>
                      <a:pt x="19241" y="1238"/>
                      <a:pt x="21336" y="3620"/>
                    </a:cubicBezTo>
                    <a:cubicBezTo>
                      <a:pt x="23432" y="6001"/>
                      <a:pt x="24479" y="9239"/>
                      <a:pt x="24479" y="13430"/>
                    </a:cubicBezTo>
                    <a:lnTo>
                      <a:pt x="24479" y="41053"/>
                    </a:lnTo>
                    <a:cubicBezTo>
                      <a:pt x="24479" y="45244"/>
                      <a:pt x="23432" y="48482"/>
                      <a:pt x="21336" y="50863"/>
                    </a:cubicBezTo>
                    <a:cubicBezTo>
                      <a:pt x="19241" y="53244"/>
                      <a:pt x="16193" y="54483"/>
                      <a:pt x="12192" y="54483"/>
                    </a:cubicBezTo>
                    <a:cubicBezTo>
                      <a:pt x="8192" y="54483"/>
                      <a:pt x="5239" y="53244"/>
                      <a:pt x="3143" y="50863"/>
                    </a:cubicBezTo>
                    <a:cubicBezTo>
                      <a:pt x="1048" y="48482"/>
                      <a:pt x="0" y="45148"/>
                      <a:pt x="0" y="41053"/>
                    </a:cubicBezTo>
                    <a:close/>
                    <a:moveTo>
                      <a:pt x="5906" y="13145"/>
                    </a:moveTo>
                    <a:lnTo>
                      <a:pt x="5906" y="41338"/>
                    </a:lnTo>
                    <a:cubicBezTo>
                      <a:pt x="5906" y="46482"/>
                      <a:pt x="8001" y="49053"/>
                      <a:pt x="12192" y="49053"/>
                    </a:cubicBezTo>
                    <a:cubicBezTo>
                      <a:pt x="16383" y="49053"/>
                      <a:pt x="18479" y="46482"/>
                      <a:pt x="18479" y="41338"/>
                    </a:cubicBezTo>
                    <a:lnTo>
                      <a:pt x="18479" y="13145"/>
                    </a:lnTo>
                    <a:cubicBezTo>
                      <a:pt x="18479" y="8001"/>
                      <a:pt x="16383" y="5429"/>
                      <a:pt x="12192" y="5429"/>
                    </a:cubicBezTo>
                    <a:cubicBezTo>
                      <a:pt x="8001" y="5429"/>
                      <a:pt x="5906" y="8001"/>
                      <a:pt x="5906" y="13145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7" name="Forme libre : forme 1306">
                <a:extLst>
                  <a:ext uri="{FF2B5EF4-FFF2-40B4-BE49-F238E27FC236}">
                    <a16:creationId xmlns:a16="http://schemas.microsoft.com/office/drawing/2014/main" id="{049CAFD4-3B70-DAFE-9894-89DED34A40C2}"/>
                  </a:ext>
                </a:extLst>
              </p:cNvPr>
              <p:cNvSpPr/>
              <p:nvPr/>
            </p:nvSpPr>
            <p:spPr>
              <a:xfrm>
                <a:off x="18146377" y="5721095"/>
                <a:ext cx="24669" cy="53244"/>
              </a:xfrm>
              <a:custGeom>
                <a:avLst/>
                <a:gdLst>
                  <a:gd name="connsiteX0" fmla="*/ 0 w 24669"/>
                  <a:gd name="connsiteY0" fmla="*/ 0 h 53244"/>
                  <a:gd name="connsiteX1" fmla="*/ 12478 w 24669"/>
                  <a:gd name="connsiteY1" fmla="*/ 0 h 53244"/>
                  <a:gd name="connsiteX2" fmla="*/ 21622 w 24669"/>
                  <a:gd name="connsiteY2" fmla="*/ 3429 h 53244"/>
                  <a:gd name="connsiteX3" fmla="*/ 24670 w 24669"/>
                  <a:gd name="connsiteY3" fmla="*/ 13240 h 53244"/>
                  <a:gd name="connsiteX4" fmla="*/ 24670 w 24669"/>
                  <a:gd name="connsiteY4" fmla="*/ 40100 h 53244"/>
                  <a:gd name="connsiteX5" fmla="*/ 21622 w 24669"/>
                  <a:gd name="connsiteY5" fmla="*/ 49816 h 53244"/>
                  <a:gd name="connsiteX6" fmla="*/ 12478 w 24669"/>
                  <a:gd name="connsiteY6" fmla="*/ 53244 h 53244"/>
                  <a:gd name="connsiteX7" fmla="*/ 0 w 24669"/>
                  <a:gd name="connsiteY7" fmla="*/ 53244 h 53244"/>
                  <a:gd name="connsiteX8" fmla="*/ 0 w 24669"/>
                  <a:gd name="connsiteY8" fmla="*/ 0 h 53244"/>
                  <a:gd name="connsiteX9" fmla="*/ 6001 w 24669"/>
                  <a:gd name="connsiteY9" fmla="*/ 47910 h 53244"/>
                  <a:gd name="connsiteX10" fmla="*/ 12478 w 24669"/>
                  <a:gd name="connsiteY10" fmla="*/ 47910 h 53244"/>
                  <a:gd name="connsiteX11" fmla="*/ 18764 w 24669"/>
                  <a:gd name="connsiteY11" fmla="*/ 40386 h 53244"/>
                  <a:gd name="connsiteX12" fmla="*/ 18764 w 24669"/>
                  <a:gd name="connsiteY12" fmla="*/ 12954 h 53244"/>
                  <a:gd name="connsiteX13" fmla="*/ 12382 w 24669"/>
                  <a:gd name="connsiteY13" fmla="*/ 5429 h 53244"/>
                  <a:gd name="connsiteX14" fmla="*/ 6001 w 24669"/>
                  <a:gd name="connsiteY14" fmla="*/ 5429 h 53244"/>
                  <a:gd name="connsiteX15" fmla="*/ 6001 w 24669"/>
                  <a:gd name="connsiteY15" fmla="*/ 47910 h 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69" h="53244">
                    <a:moveTo>
                      <a:pt x="0" y="0"/>
                    </a:moveTo>
                    <a:lnTo>
                      <a:pt x="12478" y="0"/>
                    </a:lnTo>
                    <a:cubicBezTo>
                      <a:pt x="16573" y="0"/>
                      <a:pt x="19621" y="1143"/>
                      <a:pt x="21622" y="3429"/>
                    </a:cubicBezTo>
                    <a:cubicBezTo>
                      <a:pt x="23622" y="5715"/>
                      <a:pt x="24670" y="9049"/>
                      <a:pt x="24670" y="13240"/>
                    </a:cubicBezTo>
                    <a:lnTo>
                      <a:pt x="24670" y="40100"/>
                    </a:lnTo>
                    <a:cubicBezTo>
                      <a:pt x="24670" y="44291"/>
                      <a:pt x="23622" y="47530"/>
                      <a:pt x="21622" y="49816"/>
                    </a:cubicBezTo>
                    <a:cubicBezTo>
                      <a:pt x="19621" y="52101"/>
                      <a:pt x="16573" y="53244"/>
                      <a:pt x="12478" y="53244"/>
                    </a:cubicBezTo>
                    <a:lnTo>
                      <a:pt x="0" y="53244"/>
                    </a:lnTo>
                    <a:lnTo>
                      <a:pt x="0" y="0"/>
                    </a:lnTo>
                    <a:close/>
                    <a:moveTo>
                      <a:pt x="6001" y="47910"/>
                    </a:moveTo>
                    <a:lnTo>
                      <a:pt x="12478" y="47910"/>
                    </a:lnTo>
                    <a:cubicBezTo>
                      <a:pt x="16669" y="47910"/>
                      <a:pt x="18764" y="45434"/>
                      <a:pt x="18764" y="40386"/>
                    </a:cubicBezTo>
                    <a:lnTo>
                      <a:pt x="18764" y="12954"/>
                    </a:lnTo>
                    <a:cubicBezTo>
                      <a:pt x="18764" y="7905"/>
                      <a:pt x="16669" y="5429"/>
                      <a:pt x="12382" y="5429"/>
                    </a:cubicBezTo>
                    <a:lnTo>
                      <a:pt x="6001" y="5429"/>
                    </a:lnTo>
                    <a:lnTo>
                      <a:pt x="6001" y="47910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8" name="Forme libre : forme 1307">
                <a:extLst>
                  <a:ext uri="{FF2B5EF4-FFF2-40B4-BE49-F238E27FC236}">
                    <a16:creationId xmlns:a16="http://schemas.microsoft.com/office/drawing/2014/main" id="{3FD3EFD5-6066-34D3-BE85-7D651F2145BD}"/>
                  </a:ext>
                </a:extLst>
              </p:cNvPr>
              <p:cNvSpPr/>
              <p:nvPr/>
            </p:nvSpPr>
            <p:spPr>
              <a:xfrm>
                <a:off x="18177333" y="5721095"/>
                <a:ext cx="24860" cy="53339"/>
              </a:xfrm>
              <a:custGeom>
                <a:avLst/>
                <a:gdLst>
                  <a:gd name="connsiteX0" fmla="*/ 0 w 24860"/>
                  <a:gd name="connsiteY0" fmla="*/ 0 h 53339"/>
                  <a:gd name="connsiteX1" fmla="*/ 11906 w 24860"/>
                  <a:gd name="connsiteY1" fmla="*/ 0 h 53339"/>
                  <a:gd name="connsiteX2" fmla="*/ 20955 w 24860"/>
                  <a:gd name="connsiteY2" fmla="*/ 3048 h 53339"/>
                  <a:gd name="connsiteX3" fmla="*/ 23813 w 24860"/>
                  <a:gd name="connsiteY3" fmla="*/ 12192 h 53339"/>
                  <a:gd name="connsiteX4" fmla="*/ 23813 w 24860"/>
                  <a:gd name="connsiteY4" fmla="*/ 16573 h 53339"/>
                  <a:gd name="connsiteX5" fmla="*/ 17145 w 24860"/>
                  <a:gd name="connsiteY5" fmla="*/ 27527 h 53339"/>
                  <a:gd name="connsiteX6" fmla="*/ 23813 w 24860"/>
                  <a:gd name="connsiteY6" fmla="*/ 38671 h 53339"/>
                  <a:gd name="connsiteX7" fmla="*/ 23813 w 24860"/>
                  <a:gd name="connsiteY7" fmla="*/ 46958 h 53339"/>
                  <a:gd name="connsiteX8" fmla="*/ 24860 w 24860"/>
                  <a:gd name="connsiteY8" fmla="*/ 53340 h 53339"/>
                  <a:gd name="connsiteX9" fmla="*/ 18859 w 24860"/>
                  <a:gd name="connsiteY9" fmla="*/ 53340 h 53339"/>
                  <a:gd name="connsiteX10" fmla="*/ 17907 w 24860"/>
                  <a:gd name="connsiteY10" fmla="*/ 46863 h 53339"/>
                  <a:gd name="connsiteX11" fmla="*/ 17907 w 24860"/>
                  <a:gd name="connsiteY11" fmla="*/ 38481 h 53339"/>
                  <a:gd name="connsiteX12" fmla="*/ 16002 w 24860"/>
                  <a:gd name="connsiteY12" fmla="*/ 32385 h 53339"/>
                  <a:gd name="connsiteX13" fmla="*/ 10192 w 24860"/>
                  <a:gd name="connsiteY13" fmla="*/ 30575 h 53339"/>
                  <a:gd name="connsiteX14" fmla="*/ 6001 w 24860"/>
                  <a:gd name="connsiteY14" fmla="*/ 30575 h 53339"/>
                  <a:gd name="connsiteX15" fmla="*/ 6001 w 24860"/>
                  <a:gd name="connsiteY15" fmla="*/ 53340 h 53339"/>
                  <a:gd name="connsiteX16" fmla="*/ 95 w 24860"/>
                  <a:gd name="connsiteY16" fmla="*/ 53340 h 53339"/>
                  <a:gd name="connsiteX17" fmla="*/ 95 w 24860"/>
                  <a:gd name="connsiteY17" fmla="*/ 0 h 53339"/>
                  <a:gd name="connsiteX18" fmla="*/ 6001 w 24860"/>
                  <a:gd name="connsiteY18" fmla="*/ 25146 h 53339"/>
                  <a:gd name="connsiteX19" fmla="*/ 10382 w 24860"/>
                  <a:gd name="connsiteY19" fmla="*/ 25146 h 53339"/>
                  <a:gd name="connsiteX20" fmla="*/ 16097 w 24860"/>
                  <a:gd name="connsiteY20" fmla="*/ 23526 h 53339"/>
                  <a:gd name="connsiteX21" fmla="*/ 18002 w 24860"/>
                  <a:gd name="connsiteY21" fmla="*/ 17812 h 53339"/>
                  <a:gd name="connsiteX22" fmla="*/ 18002 w 24860"/>
                  <a:gd name="connsiteY22" fmla="*/ 12668 h 53339"/>
                  <a:gd name="connsiteX23" fmla="*/ 11811 w 24860"/>
                  <a:gd name="connsiteY23" fmla="*/ 5334 h 53339"/>
                  <a:gd name="connsiteX24" fmla="*/ 6001 w 24860"/>
                  <a:gd name="connsiteY24" fmla="*/ 5334 h 53339"/>
                  <a:gd name="connsiteX25" fmla="*/ 6001 w 24860"/>
                  <a:gd name="connsiteY25" fmla="*/ 25146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860" h="53339">
                    <a:moveTo>
                      <a:pt x="0" y="0"/>
                    </a:moveTo>
                    <a:lnTo>
                      <a:pt x="11906" y="0"/>
                    </a:lnTo>
                    <a:cubicBezTo>
                      <a:pt x="16002" y="0"/>
                      <a:pt x="19050" y="1048"/>
                      <a:pt x="20955" y="3048"/>
                    </a:cubicBezTo>
                    <a:cubicBezTo>
                      <a:pt x="22860" y="5048"/>
                      <a:pt x="23813" y="8096"/>
                      <a:pt x="23813" y="12192"/>
                    </a:cubicBezTo>
                    <a:lnTo>
                      <a:pt x="23813" y="16573"/>
                    </a:lnTo>
                    <a:cubicBezTo>
                      <a:pt x="23813" y="22479"/>
                      <a:pt x="21622" y="26098"/>
                      <a:pt x="17145" y="27527"/>
                    </a:cubicBezTo>
                    <a:cubicBezTo>
                      <a:pt x="21622" y="28860"/>
                      <a:pt x="23813" y="32575"/>
                      <a:pt x="23813" y="38671"/>
                    </a:cubicBezTo>
                    <a:lnTo>
                      <a:pt x="23813" y="46958"/>
                    </a:lnTo>
                    <a:cubicBezTo>
                      <a:pt x="23813" y="49911"/>
                      <a:pt x="24193" y="52006"/>
                      <a:pt x="24860" y="53340"/>
                    </a:cubicBezTo>
                    <a:lnTo>
                      <a:pt x="18859" y="53340"/>
                    </a:lnTo>
                    <a:cubicBezTo>
                      <a:pt x="18193" y="51911"/>
                      <a:pt x="17907" y="49720"/>
                      <a:pt x="17907" y="46863"/>
                    </a:cubicBezTo>
                    <a:lnTo>
                      <a:pt x="17907" y="38481"/>
                    </a:lnTo>
                    <a:cubicBezTo>
                      <a:pt x="17907" y="35623"/>
                      <a:pt x="17240" y="33528"/>
                      <a:pt x="16002" y="32385"/>
                    </a:cubicBezTo>
                    <a:cubicBezTo>
                      <a:pt x="14764" y="31242"/>
                      <a:pt x="12763" y="30575"/>
                      <a:pt x="10192" y="30575"/>
                    </a:cubicBezTo>
                    <a:lnTo>
                      <a:pt x="6001" y="30575"/>
                    </a:lnTo>
                    <a:lnTo>
                      <a:pt x="6001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6001" y="25146"/>
                    </a:moveTo>
                    <a:lnTo>
                      <a:pt x="10382" y="25146"/>
                    </a:lnTo>
                    <a:cubicBezTo>
                      <a:pt x="12954" y="25146"/>
                      <a:pt x="14764" y="24574"/>
                      <a:pt x="16097" y="23526"/>
                    </a:cubicBezTo>
                    <a:cubicBezTo>
                      <a:pt x="17431" y="22479"/>
                      <a:pt x="18002" y="20574"/>
                      <a:pt x="18002" y="17812"/>
                    </a:cubicBezTo>
                    <a:lnTo>
                      <a:pt x="18002" y="12668"/>
                    </a:lnTo>
                    <a:cubicBezTo>
                      <a:pt x="18002" y="7811"/>
                      <a:pt x="15907" y="5334"/>
                      <a:pt x="11811" y="5334"/>
                    </a:cubicBezTo>
                    <a:lnTo>
                      <a:pt x="6001" y="5334"/>
                    </a:lnTo>
                    <a:lnTo>
                      <a:pt x="6001" y="25146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09" name="Forme libre : forme 1308">
                <a:extLst>
                  <a:ext uri="{FF2B5EF4-FFF2-40B4-BE49-F238E27FC236}">
                    <a16:creationId xmlns:a16="http://schemas.microsoft.com/office/drawing/2014/main" id="{5CAF1CED-A4D7-04EB-F55C-B50B2188EA79}"/>
                  </a:ext>
                </a:extLst>
              </p:cNvPr>
              <p:cNvSpPr/>
              <p:nvPr/>
            </p:nvSpPr>
            <p:spPr>
              <a:xfrm>
                <a:off x="18207718" y="5720524"/>
                <a:ext cx="24479" cy="54482"/>
              </a:xfrm>
              <a:custGeom>
                <a:avLst/>
                <a:gdLst>
                  <a:gd name="connsiteX0" fmla="*/ 0 w 24479"/>
                  <a:gd name="connsiteY0" fmla="*/ 41053 h 54482"/>
                  <a:gd name="connsiteX1" fmla="*/ 0 w 24479"/>
                  <a:gd name="connsiteY1" fmla="*/ 13430 h 54482"/>
                  <a:gd name="connsiteX2" fmla="*/ 3048 w 24479"/>
                  <a:gd name="connsiteY2" fmla="*/ 3620 h 54482"/>
                  <a:gd name="connsiteX3" fmla="*/ 12192 w 24479"/>
                  <a:gd name="connsiteY3" fmla="*/ 0 h 54482"/>
                  <a:gd name="connsiteX4" fmla="*/ 21336 w 24479"/>
                  <a:gd name="connsiteY4" fmla="*/ 3620 h 54482"/>
                  <a:gd name="connsiteX5" fmla="*/ 24479 w 24479"/>
                  <a:gd name="connsiteY5" fmla="*/ 13430 h 54482"/>
                  <a:gd name="connsiteX6" fmla="*/ 24479 w 24479"/>
                  <a:gd name="connsiteY6" fmla="*/ 41053 h 54482"/>
                  <a:gd name="connsiteX7" fmla="*/ 21336 w 24479"/>
                  <a:gd name="connsiteY7" fmla="*/ 50863 h 54482"/>
                  <a:gd name="connsiteX8" fmla="*/ 12192 w 24479"/>
                  <a:gd name="connsiteY8" fmla="*/ 54483 h 54482"/>
                  <a:gd name="connsiteX9" fmla="*/ 3143 w 24479"/>
                  <a:gd name="connsiteY9" fmla="*/ 50863 h 54482"/>
                  <a:gd name="connsiteX10" fmla="*/ 0 w 24479"/>
                  <a:gd name="connsiteY10" fmla="*/ 41053 h 54482"/>
                  <a:gd name="connsiteX11" fmla="*/ 5810 w 24479"/>
                  <a:gd name="connsiteY11" fmla="*/ 13145 h 54482"/>
                  <a:gd name="connsiteX12" fmla="*/ 5810 w 24479"/>
                  <a:gd name="connsiteY12" fmla="*/ 41338 h 54482"/>
                  <a:gd name="connsiteX13" fmla="*/ 12097 w 24479"/>
                  <a:gd name="connsiteY13" fmla="*/ 49053 h 54482"/>
                  <a:gd name="connsiteX14" fmla="*/ 18383 w 24479"/>
                  <a:gd name="connsiteY14" fmla="*/ 41338 h 54482"/>
                  <a:gd name="connsiteX15" fmla="*/ 18383 w 24479"/>
                  <a:gd name="connsiteY15" fmla="*/ 13145 h 54482"/>
                  <a:gd name="connsiteX16" fmla="*/ 12097 w 24479"/>
                  <a:gd name="connsiteY16" fmla="*/ 5429 h 54482"/>
                  <a:gd name="connsiteX17" fmla="*/ 5810 w 24479"/>
                  <a:gd name="connsiteY17" fmla="*/ 13145 h 5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479" h="54482">
                    <a:moveTo>
                      <a:pt x="0" y="41053"/>
                    </a:moveTo>
                    <a:lnTo>
                      <a:pt x="0" y="13430"/>
                    </a:lnTo>
                    <a:cubicBezTo>
                      <a:pt x="0" y="9239"/>
                      <a:pt x="1048" y="6001"/>
                      <a:pt x="3048" y="3620"/>
                    </a:cubicBezTo>
                    <a:cubicBezTo>
                      <a:pt x="5143" y="1238"/>
                      <a:pt x="8191" y="0"/>
                      <a:pt x="12192" y="0"/>
                    </a:cubicBezTo>
                    <a:cubicBezTo>
                      <a:pt x="16192" y="0"/>
                      <a:pt x="19240" y="1238"/>
                      <a:pt x="21336" y="3620"/>
                    </a:cubicBezTo>
                    <a:cubicBezTo>
                      <a:pt x="23431" y="6001"/>
                      <a:pt x="24479" y="9239"/>
                      <a:pt x="24479" y="13430"/>
                    </a:cubicBezTo>
                    <a:lnTo>
                      <a:pt x="24479" y="41053"/>
                    </a:lnTo>
                    <a:cubicBezTo>
                      <a:pt x="24479" y="45244"/>
                      <a:pt x="23431" y="48482"/>
                      <a:pt x="21336" y="50863"/>
                    </a:cubicBezTo>
                    <a:cubicBezTo>
                      <a:pt x="19240" y="53244"/>
                      <a:pt x="16192" y="54483"/>
                      <a:pt x="12192" y="54483"/>
                    </a:cubicBezTo>
                    <a:cubicBezTo>
                      <a:pt x="8191" y="54483"/>
                      <a:pt x="5239" y="53244"/>
                      <a:pt x="3143" y="50863"/>
                    </a:cubicBezTo>
                    <a:cubicBezTo>
                      <a:pt x="952" y="48482"/>
                      <a:pt x="0" y="45148"/>
                      <a:pt x="0" y="41053"/>
                    </a:cubicBezTo>
                    <a:close/>
                    <a:moveTo>
                      <a:pt x="5810" y="13145"/>
                    </a:moveTo>
                    <a:lnTo>
                      <a:pt x="5810" y="41338"/>
                    </a:lnTo>
                    <a:cubicBezTo>
                      <a:pt x="5810" y="46482"/>
                      <a:pt x="7906" y="49053"/>
                      <a:pt x="12097" y="49053"/>
                    </a:cubicBezTo>
                    <a:cubicBezTo>
                      <a:pt x="16288" y="49053"/>
                      <a:pt x="18383" y="46482"/>
                      <a:pt x="18383" y="41338"/>
                    </a:cubicBezTo>
                    <a:lnTo>
                      <a:pt x="18383" y="13145"/>
                    </a:lnTo>
                    <a:cubicBezTo>
                      <a:pt x="18383" y="8001"/>
                      <a:pt x="16288" y="5429"/>
                      <a:pt x="12097" y="5429"/>
                    </a:cubicBezTo>
                    <a:cubicBezTo>
                      <a:pt x="7906" y="5429"/>
                      <a:pt x="5810" y="8001"/>
                      <a:pt x="5810" y="13145"/>
                    </a:cubicBez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10" name="Forme libre : forme 1309">
                <a:extLst>
                  <a:ext uri="{FF2B5EF4-FFF2-40B4-BE49-F238E27FC236}">
                    <a16:creationId xmlns:a16="http://schemas.microsoft.com/office/drawing/2014/main" id="{917F1FAF-753B-18B2-7F35-83AC1FC53725}"/>
                  </a:ext>
                </a:extLst>
              </p:cNvPr>
              <p:cNvSpPr/>
              <p:nvPr/>
            </p:nvSpPr>
            <p:spPr>
              <a:xfrm>
                <a:off x="18238483" y="5721095"/>
                <a:ext cx="33813" cy="53339"/>
              </a:xfrm>
              <a:custGeom>
                <a:avLst/>
                <a:gdLst>
                  <a:gd name="connsiteX0" fmla="*/ 28194 w 33813"/>
                  <a:gd name="connsiteY0" fmla="*/ 10477 h 53339"/>
                  <a:gd name="connsiteX1" fmla="*/ 19717 w 33813"/>
                  <a:gd name="connsiteY1" fmla="*/ 53340 h 53339"/>
                  <a:gd name="connsiteX2" fmla="*/ 14002 w 33813"/>
                  <a:gd name="connsiteY2" fmla="*/ 53340 h 53339"/>
                  <a:gd name="connsiteX3" fmla="*/ 5143 w 33813"/>
                  <a:gd name="connsiteY3" fmla="*/ 10859 h 53339"/>
                  <a:gd name="connsiteX4" fmla="*/ 5143 w 33813"/>
                  <a:gd name="connsiteY4" fmla="*/ 53340 h 53339"/>
                  <a:gd name="connsiteX5" fmla="*/ 0 w 33813"/>
                  <a:gd name="connsiteY5" fmla="*/ 53340 h 53339"/>
                  <a:gd name="connsiteX6" fmla="*/ 0 w 33813"/>
                  <a:gd name="connsiteY6" fmla="*/ 0 h 53339"/>
                  <a:gd name="connsiteX7" fmla="*/ 8287 w 33813"/>
                  <a:gd name="connsiteY7" fmla="*/ 0 h 53339"/>
                  <a:gd name="connsiteX8" fmla="*/ 17050 w 33813"/>
                  <a:gd name="connsiteY8" fmla="*/ 42576 h 53339"/>
                  <a:gd name="connsiteX9" fmla="*/ 25527 w 33813"/>
                  <a:gd name="connsiteY9" fmla="*/ 0 h 53339"/>
                  <a:gd name="connsiteX10" fmla="*/ 33814 w 33813"/>
                  <a:gd name="connsiteY10" fmla="*/ 0 h 53339"/>
                  <a:gd name="connsiteX11" fmla="*/ 33814 w 33813"/>
                  <a:gd name="connsiteY11" fmla="*/ 53340 h 53339"/>
                  <a:gd name="connsiteX12" fmla="*/ 28194 w 33813"/>
                  <a:gd name="connsiteY12" fmla="*/ 53340 h 53339"/>
                  <a:gd name="connsiteX13" fmla="*/ 28194 w 33813"/>
                  <a:gd name="connsiteY13" fmla="*/ 10477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813" h="53339">
                    <a:moveTo>
                      <a:pt x="28194" y="10477"/>
                    </a:moveTo>
                    <a:lnTo>
                      <a:pt x="19717" y="53340"/>
                    </a:lnTo>
                    <a:lnTo>
                      <a:pt x="14002" y="53340"/>
                    </a:lnTo>
                    <a:lnTo>
                      <a:pt x="5143" y="10859"/>
                    </a:lnTo>
                    <a:lnTo>
                      <a:pt x="5143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8287" y="0"/>
                    </a:lnTo>
                    <a:lnTo>
                      <a:pt x="17050" y="42576"/>
                    </a:lnTo>
                    <a:lnTo>
                      <a:pt x="25527" y="0"/>
                    </a:lnTo>
                    <a:lnTo>
                      <a:pt x="33814" y="0"/>
                    </a:lnTo>
                    <a:lnTo>
                      <a:pt x="33814" y="53340"/>
                    </a:lnTo>
                    <a:lnTo>
                      <a:pt x="28194" y="53340"/>
                    </a:lnTo>
                    <a:lnTo>
                      <a:pt x="28194" y="10477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11" name="Forme libre : forme 1310">
                <a:extLst>
                  <a:ext uri="{FF2B5EF4-FFF2-40B4-BE49-F238E27FC236}">
                    <a16:creationId xmlns:a16="http://schemas.microsoft.com/office/drawing/2014/main" id="{C5BCD0AB-6357-2FF0-B201-C6B87802E76D}"/>
                  </a:ext>
                </a:extLst>
              </p:cNvPr>
              <p:cNvSpPr/>
              <p:nvPr/>
            </p:nvSpPr>
            <p:spPr>
              <a:xfrm>
                <a:off x="18279155" y="5721095"/>
                <a:ext cx="21907" cy="53339"/>
              </a:xfrm>
              <a:custGeom>
                <a:avLst/>
                <a:gdLst>
                  <a:gd name="connsiteX0" fmla="*/ 5905 w 21907"/>
                  <a:gd name="connsiteY0" fmla="*/ 23622 h 53339"/>
                  <a:gd name="connsiteX1" fmla="*/ 18955 w 21907"/>
                  <a:gd name="connsiteY1" fmla="*/ 23622 h 53339"/>
                  <a:gd name="connsiteX2" fmla="*/ 18955 w 21907"/>
                  <a:gd name="connsiteY2" fmla="*/ 28956 h 53339"/>
                  <a:gd name="connsiteX3" fmla="*/ 5905 w 21907"/>
                  <a:gd name="connsiteY3" fmla="*/ 28956 h 53339"/>
                  <a:gd name="connsiteX4" fmla="*/ 5905 w 21907"/>
                  <a:gd name="connsiteY4" fmla="*/ 47910 h 53339"/>
                  <a:gd name="connsiteX5" fmla="*/ 21907 w 21907"/>
                  <a:gd name="connsiteY5" fmla="*/ 47910 h 53339"/>
                  <a:gd name="connsiteX6" fmla="*/ 21907 w 21907"/>
                  <a:gd name="connsiteY6" fmla="*/ 53340 h 53339"/>
                  <a:gd name="connsiteX7" fmla="*/ 0 w 21907"/>
                  <a:gd name="connsiteY7" fmla="*/ 53340 h 53339"/>
                  <a:gd name="connsiteX8" fmla="*/ 0 w 21907"/>
                  <a:gd name="connsiteY8" fmla="*/ 0 h 53339"/>
                  <a:gd name="connsiteX9" fmla="*/ 21907 w 21907"/>
                  <a:gd name="connsiteY9" fmla="*/ 0 h 53339"/>
                  <a:gd name="connsiteX10" fmla="*/ 21907 w 21907"/>
                  <a:gd name="connsiteY10" fmla="*/ 5429 h 53339"/>
                  <a:gd name="connsiteX11" fmla="*/ 5905 w 21907"/>
                  <a:gd name="connsiteY11" fmla="*/ 5429 h 53339"/>
                  <a:gd name="connsiteX12" fmla="*/ 5905 w 21907"/>
                  <a:gd name="connsiteY12" fmla="*/ 23622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39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0"/>
                    </a:lnTo>
                    <a:lnTo>
                      <a:pt x="21907" y="47910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3127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190" name="Graphique 9">
            <a:extLst>
              <a:ext uri="{FF2B5EF4-FFF2-40B4-BE49-F238E27FC236}">
                <a16:creationId xmlns:a16="http://schemas.microsoft.com/office/drawing/2014/main" id="{53CB1D65-5FAC-0DBD-24E0-3B09BD19F2D9}"/>
              </a:ext>
            </a:extLst>
          </p:cNvPr>
          <p:cNvGrpSpPr/>
          <p:nvPr/>
        </p:nvGrpSpPr>
        <p:grpSpPr>
          <a:xfrm>
            <a:off x="8222684" y="3098403"/>
            <a:ext cx="1575841" cy="667131"/>
            <a:chOff x="18001501" y="5222747"/>
            <a:chExt cx="577561" cy="244510"/>
          </a:xfrm>
        </p:grpSpPr>
        <p:grpSp>
          <p:nvGrpSpPr>
            <p:cNvPr id="1248" name="Graphique 9">
              <a:extLst>
                <a:ext uri="{FF2B5EF4-FFF2-40B4-BE49-F238E27FC236}">
                  <a16:creationId xmlns:a16="http://schemas.microsoft.com/office/drawing/2014/main" id="{A15DA572-5918-499B-9EA2-BC620D871DB1}"/>
                </a:ext>
              </a:extLst>
            </p:cNvPr>
            <p:cNvGrpSpPr/>
            <p:nvPr/>
          </p:nvGrpSpPr>
          <p:grpSpPr>
            <a:xfrm>
              <a:off x="18004549" y="5232856"/>
              <a:ext cx="574513" cy="234401"/>
              <a:chOff x="18004549" y="5232856"/>
              <a:chExt cx="574513" cy="234401"/>
            </a:xfrm>
          </p:grpSpPr>
          <p:grpSp>
            <p:nvGrpSpPr>
              <p:cNvPr id="1254" name="Graphique 9">
                <a:extLst>
                  <a:ext uri="{FF2B5EF4-FFF2-40B4-BE49-F238E27FC236}">
                    <a16:creationId xmlns:a16="http://schemas.microsoft.com/office/drawing/2014/main" id="{F11BE600-3F63-1D8C-9A23-C3659C838B52}"/>
                  </a:ext>
                </a:extLst>
              </p:cNvPr>
              <p:cNvGrpSpPr/>
              <p:nvPr/>
            </p:nvGrpSpPr>
            <p:grpSpPr>
              <a:xfrm>
                <a:off x="18004549" y="5296185"/>
                <a:ext cx="369855" cy="64865"/>
                <a:chOff x="18004549" y="5296185"/>
                <a:chExt cx="369855" cy="64865"/>
              </a:xfrm>
              <a:solidFill>
                <a:srgbClr val="E30613"/>
              </a:solidFill>
            </p:grpSpPr>
            <p:sp>
              <p:nvSpPr>
                <p:cNvPr id="1261" name="Forme libre : forme 1260">
                  <a:extLst>
                    <a:ext uri="{FF2B5EF4-FFF2-40B4-BE49-F238E27FC236}">
                      <a16:creationId xmlns:a16="http://schemas.microsoft.com/office/drawing/2014/main" id="{40FC8EF0-C33A-2D40-D86F-4417230FCFCC}"/>
                    </a:ext>
                  </a:extLst>
                </p:cNvPr>
                <p:cNvSpPr/>
                <p:nvPr/>
              </p:nvSpPr>
              <p:spPr>
                <a:xfrm>
                  <a:off x="18004549" y="5307043"/>
                  <a:ext cx="24955" cy="53340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2" name="Forme libre : forme 1261">
                  <a:extLst>
                    <a:ext uri="{FF2B5EF4-FFF2-40B4-BE49-F238E27FC236}">
                      <a16:creationId xmlns:a16="http://schemas.microsoft.com/office/drawing/2014/main" id="{B97A3757-81EE-55AF-D732-C1B93D442B79}"/>
                    </a:ext>
                  </a:extLst>
                </p:cNvPr>
                <p:cNvSpPr/>
                <p:nvPr/>
              </p:nvSpPr>
              <p:spPr>
                <a:xfrm>
                  <a:off x="18035887" y="5296185"/>
                  <a:ext cx="24479" cy="64769"/>
                </a:xfrm>
                <a:custGeom>
                  <a:avLst/>
                  <a:gdLst>
                    <a:gd name="connsiteX0" fmla="*/ 3048 w 24479"/>
                    <a:gd name="connsiteY0" fmla="*/ 13906 h 64769"/>
                    <a:gd name="connsiteX1" fmla="*/ 12192 w 24479"/>
                    <a:gd name="connsiteY1" fmla="*/ 10287 h 64769"/>
                    <a:gd name="connsiteX2" fmla="*/ 21336 w 24479"/>
                    <a:gd name="connsiteY2" fmla="*/ 13906 h 64769"/>
                    <a:gd name="connsiteX3" fmla="*/ 24479 w 24479"/>
                    <a:gd name="connsiteY3" fmla="*/ 23717 h 64769"/>
                    <a:gd name="connsiteX4" fmla="*/ 24479 w 24479"/>
                    <a:gd name="connsiteY4" fmla="*/ 51339 h 64769"/>
                    <a:gd name="connsiteX5" fmla="*/ 21336 w 24479"/>
                    <a:gd name="connsiteY5" fmla="*/ 61150 h 64769"/>
                    <a:gd name="connsiteX6" fmla="*/ 12192 w 24479"/>
                    <a:gd name="connsiteY6" fmla="*/ 64770 h 64769"/>
                    <a:gd name="connsiteX7" fmla="*/ 3143 w 24479"/>
                    <a:gd name="connsiteY7" fmla="*/ 61150 h 64769"/>
                    <a:gd name="connsiteX8" fmla="*/ 0 w 24479"/>
                    <a:gd name="connsiteY8" fmla="*/ 51339 h 64769"/>
                    <a:gd name="connsiteX9" fmla="*/ 0 w 24479"/>
                    <a:gd name="connsiteY9" fmla="*/ 23717 h 64769"/>
                    <a:gd name="connsiteX10" fmla="*/ 3048 w 24479"/>
                    <a:gd name="connsiteY10" fmla="*/ 13906 h 64769"/>
                    <a:gd name="connsiteX11" fmla="*/ 12097 w 24479"/>
                    <a:gd name="connsiteY11" fmla="*/ 3238 h 64769"/>
                    <a:gd name="connsiteX12" fmla="*/ 8096 w 24479"/>
                    <a:gd name="connsiteY12" fmla="*/ 7715 h 64769"/>
                    <a:gd name="connsiteX13" fmla="*/ 2953 w 24479"/>
                    <a:gd name="connsiteY13" fmla="*/ 7715 h 64769"/>
                    <a:gd name="connsiteX14" fmla="*/ 9525 w 24479"/>
                    <a:gd name="connsiteY14" fmla="*/ 0 h 64769"/>
                    <a:gd name="connsiteX15" fmla="*/ 14764 w 24479"/>
                    <a:gd name="connsiteY15" fmla="*/ 0 h 64769"/>
                    <a:gd name="connsiteX16" fmla="*/ 21431 w 24479"/>
                    <a:gd name="connsiteY16" fmla="*/ 7715 h 64769"/>
                    <a:gd name="connsiteX17" fmla="*/ 16288 w 24479"/>
                    <a:gd name="connsiteY17" fmla="*/ 7715 h 64769"/>
                    <a:gd name="connsiteX18" fmla="*/ 12097 w 24479"/>
                    <a:gd name="connsiteY18" fmla="*/ 3238 h 64769"/>
                    <a:gd name="connsiteX19" fmla="*/ 12192 w 24479"/>
                    <a:gd name="connsiteY19" fmla="*/ 15811 h 64769"/>
                    <a:gd name="connsiteX20" fmla="*/ 5905 w 24479"/>
                    <a:gd name="connsiteY20" fmla="*/ 23526 h 64769"/>
                    <a:gd name="connsiteX21" fmla="*/ 5905 w 24479"/>
                    <a:gd name="connsiteY21" fmla="*/ 51721 h 64769"/>
                    <a:gd name="connsiteX22" fmla="*/ 12192 w 24479"/>
                    <a:gd name="connsiteY22" fmla="*/ 59436 h 64769"/>
                    <a:gd name="connsiteX23" fmla="*/ 18479 w 24479"/>
                    <a:gd name="connsiteY23" fmla="*/ 51721 h 64769"/>
                    <a:gd name="connsiteX24" fmla="*/ 18479 w 24479"/>
                    <a:gd name="connsiteY24" fmla="*/ 23526 h 64769"/>
                    <a:gd name="connsiteX25" fmla="*/ 12192 w 24479"/>
                    <a:gd name="connsiteY25" fmla="*/ 15811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79" h="64769">
                      <a:moveTo>
                        <a:pt x="3048" y="13906"/>
                      </a:moveTo>
                      <a:cubicBezTo>
                        <a:pt x="5144" y="11525"/>
                        <a:pt x="8191" y="10287"/>
                        <a:pt x="12192" y="10287"/>
                      </a:cubicBezTo>
                      <a:cubicBezTo>
                        <a:pt x="16192" y="10287"/>
                        <a:pt x="19240" y="11525"/>
                        <a:pt x="21336" y="13906"/>
                      </a:cubicBezTo>
                      <a:cubicBezTo>
                        <a:pt x="23431" y="16287"/>
                        <a:pt x="24479" y="19526"/>
                        <a:pt x="24479" y="23717"/>
                      </a:cubicBezTo>
                      <a:lnTo>
                        <a:pt x="24479" y="51339"/>
                      </a:lnTo>
                      <a:cubicBezTo>
                        <a:pt x="24479" y="55530"/>
                        <a:pt x="23431" y="58769"/>
                        <a:pt x="21336" y="61150"/>
                      </a:cubicBezTo>
                      <a:cubicBezTo>
                        <a:pt x="19240" y="63532"/>
                        <a:pt x="16192" y="64770"/>
                        <a:pt x="12192" y="64770"/>
                      </a:cubicBezTo>
                      <a:cubicBezTo>
                        <a:pt x="8191" y="64770"/>
                        <a:pt x="5239" y="63532"/>
                        <a:pt x="3143" y="61150"/>
                      </a:cubicBezTo>
                      <a:cubicBezTo>
                        <a:pt x="1048" y="58769"/>
                        <a:pt x="0" y="55530"/>
                        <a:pt x="0" y="51339"/>
                      </a:cubicBezTo>
                      <a:lnTo>
                        <a:pt x="0" y="23717"/>
                      </a:lnTo>
                      <a:cubicBezTo>
                        <a:pt x="0" y="19621"/>
                        <a:pt x="1048" y="16287"/>
                        <a:pt x="3048" y="13906"/>
                      </a:cubicBezTo>
                      <a:close/>
                      <a:moveTo>
                        <a:pt x="12097" y="3238"/>
                      </a:moveTo>
                      <a:lnTo>
                        <a:pt x="8096" y="7715"/>
                      </a:lnTo>
                      <a:lnTo>
                        <a:pt x="2953" y="7715"/>
                      </a:lnTo>
                      <a:lnTo>
                        <a:pt x="9525" y="0"/>
                      </a:lnTo>
                      <a:lnTo>
                        <a:pt x="14764" y="0"/>
                      </a:lnTo>
                      <a:lnTo>
                        <a:pt x="21431" y="7715"/>
                      </a:lnTo>
                      <a:lnTo>
                        <a:pt x="16288" y="7715"/>
                      </a:lnTo>
                      <a:lnTo>
                        <a:pt x="12097" y="3238"/>
                      </a:lnTo>
                      <a:close/>
                      <a:moveTo>
                        <a:pt x="12192" y="15811"/>
                      </a:moveTo>
                      <a:cubicBezTo>
                        <a:pt x="8001" y="15811"/>
                        <a:pt x="5905" y="18383"/>
                        <a:pt x="5905" y="23526"/>
                      </a:cubicBezTo>
                      <a:lnTo>
                        <a:pt x="5905" y="51721"/>
                      </a:lnTo>
                      <a:cubicBezTo>
                        <a:pt x="5905" y="56864"/>
                        <a:pt x="8001" y="59436"/>
                        <a:pt x="12192" y="59436"/>
                      </a:cubicBezTo>
                      <a:cubicBezTo>
                        <a:pt x="16383" y="59436"/>
                        <a:pt x="18479" y="56864"/>
                        <a:pt x="18479" y="51721"/>
                      </a:cubicBezTo>
                      <a:lnTo>
                        <a:pt x="18479" y="23526"/>
                      </a:lnTo>
                      <a:cubicBezTo>
                        <a:pt x="18574" y="18383"/>
                        <a:pt x="16383" y="15811"/>
                        <a:pt x="12192" y="15811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3" name="Forme libre : forme 1262">
                  <a:extLst>
                    <a:ext uri="{FF2B5EF4-FFF2-40B4-BE49-F238E27FC236}">
                      <a16:creationId xmlns:a16="http://schemas.microsoft.com/office/drawing/2014/main" id="{C1A0EAB6-74E1-84E8-2CD5-990758503CDD}"/>
                    </a:ext>
                  </a:extLst>
                </p:cNvPr>
                <p:cNvSpPr/>
                <p:nvPr/>
              </p:nvSpPr>
              <p:spPr>
                <a:xfrm>
                  <a:off x="18064652" y="5307043"/>
                  <a:ext cx="25526" cy="53340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1 w 25526"/>
                    <a:gd name="connsiteY1" fmla="*/ 53340 h 53340"/>
                    <a:gd name="connsiteX2" fmla="*/ 9811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4" name="Forme libre : forme 1263">
                  <a:extLst>
                    <a:ext uri="{FF2B5EF4-FFF2-40B4-BE49-F238E27FC236}">
                      <a16:creationId xmlns:a16="http://schemas.microsoft.com/office/drawing/2014/main" id="{6899DC0D-B0D4-11A4-BEF5-E0BE8AA74ABD}"/>
                    </a:ext>
                  </a:extLst>
                </p:cNvPr>
                <p:cNvSpPr/>
                <p:nvPr/>
              </p:nvSpPr>
              <p:spPr>
                <a:xfrm>
                  <a:off x="18095037" y="5307043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5" name="Forme libre : forme 1264">
                  <a:extLst>
                    <a:ext uri="{FF2B5EF4-FFF2-40B4-BE49-F238E27FC236}">
                      <a16:creationId xmlns:a16="http://schemas.microsoft.com/office/drawing/2014/main" id="{738896BC-B753-422A-F768-73338EE64A00}"/>
                    </a:ext>
                  </a:extLst>
                </p:cNvPr>
                <p:cNvSpPr/>
                <p:nvPr/>
              </p:nvSpPr>
              <p:spPr>
                <a:xfrm>
                  <a:off x="18123231" y="5307043"/>
                  <a:ext cx="21145" cy="53340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6 w 21145"/>
                    <a:gd name="connsiteY3" fmla="*/ 0 h 53340"/>
                    <a:gd name="connsiteX4" fmla="*/ 5906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6" y="0"/>
                      </a:lnTo>
                      <a:lnTo>
                        <a:pt x="5906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6" name="Forme libre : forme 1265">
                  <a:extLst>
                    <a:ext uri="{FF2B5EF4-FFF2-40B4-BE49-F238E27FC236}">
                      <a16:creationId xmlns:a16="http://schemas.microsoft.com/office/drawing/2014/main" id="{FBF380E8-4540-23BA-99BD-8AF8431AFB75}"/>
                    </a:ext>
                  </a:extLst>
                </p:cNvPr>
                <p:cNvSpPr/>
                <p:nvPr/>
              </p:nvSpPr>
              <p:spPr>
                <a:xfrm>
                  <a:off x="18162093" y="5307043"/>
                  <a:ext cx="33813" cy="53340"/>
                </a:xfrm>
                <a:custGeom>
                  <a:avLst/>
                  <a:gdLst>
                    <a:gd name="connsiteX0" fmla="*/ 28194 w 33813"/>
                    <a:gd name="connsiteY0" fmla="*/ 10478 h 53340"/>
                    <a:gd name="connsiteX1" fmla="*/ 19717 w 33813"/>
                    <a:gd name="connsiteY1" fmla="*/ 53340 h 53340"/>
                    <a:gd name="connsiteX2" fmla="*/ 14002 w 33813"/>
                    <a:gd name="connsiteY2" fmla="*/ 53340 h 53340"/>
                    <a:gd name="connsiteX3" fmla="*/ 5144 w 33813"/>
                    <a:gd name="connsiteY3" fmla="*/ 10859 h 53340"/>
                    <a:gd name="connsiteX4" fmla="*/ 5144 w 33813"/>
                    <a:gd name="connsiteY4" fmla="*/ 53340 h 53340"/>
                    <a:gd name="connsiteX5" fmla="*/ 0 w 33813"/>
                    <a:gd name="connsiteY5" fmla="*/ 53340 h 53340"/>
                    <a:gd name="connsiteX6" fmla="*/ 0 w 33813"/>
                    <a:gd name="connsiteY6" fmla="*/ 0 h 53340"/>
                    <a:gd name="connsiteX7" fmla="*/ 8287 w 33813"/>
                    <a:gd name="connsiteY7" fmla="*/ 0 h 53340"/>
                    <a:gd name="connsiteX8" fmla="*/ 17050 w 33813"/>
                    <a:gd name="connsiteY8" fmla="*/ 42577 h 53340"/>
                    <a:gd name="connsiteX9" fmla="*/ 25527 w 33813"/>
                    <a:gd name="connsiteY9" fmla="*/ 0 h 53340"/>
                    <a:gd name="connsiteX10" fmla="*/ 33814 w 33813"/>
                    <a:gd name="connsiteY10" fmla="*/ 0 h 53340"/>
                    <a:gd name="connsiteX11" fmla="*/ 33814 w 33813"/>
                    <a:gd name="connsiteY11" fmla="*/ 53340 h 53340"/>
                    <a:gd name="connsiteX12" fmla="*/ 28194 w 33813"/>
                    <a:gd name="connsiteY12" fmla="*/ 53340 h 53340"/>
                    <a:gd name="connsiteX13" fmla="*/ 28194 w 33813"/>
                    <a:gd name="connsiteY13" fmla="*/ 10478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3813" h="53340">
                      <a:moveTo>
                        <a:pt x="28194" y="10478"/>
                      </a:moveTo>
                      <a:lnTo>
                        <a:pt x="19717" y="53340"/>
                      </a:lnTo>
                      <a:lnTo>
                        <a:pt x="14002" y="53340"/>
                      </a:lnTo>
                      <a:lnTo>
                        <a:pt x="5144" y="10859"/>
                      </a:lnTo>
                      <a:lnTo>
                        <a:pt x="5144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8287" y="0"/>
                      </a:lnTo>
                      <a:lnTo>
                        <a:pt x="17050" y="42577"/>
                      </a:lnTo>
                      <a:lnTo>
                        <a:pt x="25527" y="0"/>
                      </a:lnTo>
                      <a:lnTo>
                        <a:pt x="33814" y="0"/>
                      </a:lnTo>
                      <a:lnTo>
                        <a:pt x="33814" y="53340"/>
                      </a:lnTo>
                      <a:lnTo>
                        <a:pt x="28194" y="53340"/>
                      </a:lnTo>
                      <a:lnTo>
                        <a:pt x="28194" y="1047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7" name="Forme libre : forme 1266">
                  <a:extLst>
                    <a:ext uri="{FF2B5EF4-FFF2-40B4-BE49-F238E27FC236}">
                      <a16:creationId xmlns:a16="http://schemas.microsoft.com/office/drawing/2014/main" id="{EAF9384A-5E45-E855-D06D-98F667379EC7}"/>
                    </a:ext>
                  </a:extLst>
                </p:cNvPr>
                <p:cNvSpPr/>
                <p:nvPr/>
              </p:nvSpPr>
              <p:spPr>
                <a:xfrm>
                  <a:off x="18202860" y="5307043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8" name="Forme libre : forme 1267">
                  <a:extLst>
                    <a:ext uri="{FF2B5EF4-FFF2-40B4-BE49-F238E27FC236}">
                      <a16:creationId xmlns:a16="http://schemas.microsoft.com/office/drawing/2014/main" id="{B57D81F0-0B73-E849-5A70-FC446353DE17}"/>
                    </a:ext>
                  </a:extLst>
                </p:cNvPr>
                <p:cNvSpPr/>
                <p:nvPr/>
              </p:nvSpPr>
              <p:spPr>
                <a:xfrm>
                  <a:off x="18230959" y="5307043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0 w 24860"/>
                    <a:gd name="connsiteY8" fmla="*/ 53340 h 53340"/>
                    <a:gd name="connsiteX9" fmla="*/ 18859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6001 w 24860"/>
                    <a:gd name="connsiteY18" fmla="*/ 25146 h 53340"/>
                    <a:gd name="connsiteX19" fmla="*/ 10382 w 24860"/>
                    <a:gd name="connsiteY19" fmla="*/ 25146 h 53340"/>
                    <a:gd name="connsiteX20" fmla="*/ 16097 w 24860"/>
                    <a:gd name="connsiteY20" fmla="*/ 23527 h 53340"/>
                    <a:gd name="connsiteX21" fmla="*/ 18002 w 24860"/>
                    <a:gd name="connsiteY21" fmla="*/ 17812 h 53340"/>
                    <a:gd name="connsiteX22" fmla="*/ 18002 w 24860"/>
                    <a:gd name="connsiteY22" fmla="*/ 12668 h 53340"/>
                    <a:gd name="connsiteX23" fmla="*/ 11811 w 24860"/>
                    <a:gd name="connsiteY23" fmla="*/ 5334 h 53340"/>
                    <a:gd name="connsiteX24" fmla="*/ 6001 w 24860"/>
                    <a:gd name="connsiteY24" fmla="*/ 5334 h 53340"/>
                    <a:gd name="connsiteX25" fmla="*/ 6001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9"/>
                        <a:pt x="23813" y="8097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1" y="26098"/>
                        <a:pt x="17145" y="27527"/>
                      </a:cubicBezTo>
                      <a:cubicBezTo>
                        <a:pt x="21621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7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2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6001" y="25146"/>
                      </a:moveTo>
                      <a:lnTo>
                        <a:pt x="10382" y="25146"/>
                      </a:lnTo>
                      <a:cubicBezTo>
                        <a:pt x="12954" y="25146"/>
                        <a:pt x="14764" y="24575"/>
                        <a:pt x="16097" y="23527"/>
                      </a:cubicBezTo>
                      <a:cubicBezTo>
                        <a:pt x="17430" y="22479"/>
                        <a:pt x="18002" y="20574"/>
                        <a:pt x="18002" y="17812"/>
                      </a:cubicBezTo>
                      <a:lnTo>
                        <a:pt x="18002" y="12668"/>
                      </a:lnTo>
                      <a:cubicBezTo>
                        <a:pt x="18002" y="7811"/>
                        <a:pt x="15907" y="5334"/>
                        <a:pt x="11811" y="5334"/>
                      </a:cubicBezTo>
                      <a:lnTo>
                        <a:pt x="6001" y="5334"/>
                      </a:lnTo>
                      <a:lnTo>
                        <a:pt x="6001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9" name="Forme libre : forme 1268">
                  <a:extLst>
                    <a:ext uri="{FF2B5EF4-FFF2-40B4-BE49-F238E27FC236}">
                      <a16:creationId xmlns:a16="http://schemas.microsoft.com/office/drawing/2014/main" id="{246E43E4-697D-6DA9-2E98-840AB25FC81B}"/>
                    </a:ext>
                  </a:extLst>
                </p:cNvPr>
                <p:cNvSpPr/>
                <p:nvPr/>
              </p:nvSpPr>
              <p:spPr>
                <a:xfrm>
                  <a:off x="18261153" y="5306567"/>
                  <a:ext cx="24193" cy="54387"/>
                </a:xfrm>
                <a:custGeom>
                  <a:avLst/>
                  <a:gdLst>
                    <a:gd name="connsiteX0" fmla="*/ 12097 w 24193"/>
                    <a:gd name="connsiteY0" fmla="*/ 0 h 54387"/>
                    <a:gd name="connsiteX1" fmla="*/ 21146 w 24193"/>
                    <a:gd name="connsiteY1" fmla="*/ 3620 h 54387"/>
                    <a:gd name="connsiteX2" fmla="*/ 24193 w 24193"/>
                    <a:gd name="connsiteY2" fmla="*/ 13431 h 54387"/>
                    <a:gd name="connsiteX3" fmla="*/ 24193 w 24193"/>
                    <a:gd name="connsiteY3" fmla="*/ 18193 h 54387"/>
                    <a:gd name="connsiteX4" fmla="*/ 18479 w 24193"/>
                    <a:gd name="connsiteY4" fmla="*/ 18193 h 54387"/>
                    <a:gd name="connsiteX5" fmla="*/ 18479 w 24193"/>
                    <a:gd name="connsiteY5" fmla="*/ 13049 h 54387"/>
                    <a:gd name="connsiteX6" fmla="*/ 12192 w 24193"/>
                    <a:gd name="connsiteY6" fmla="*/ 5334 h 54387"/>
                    <a:gd name="connsiteX7" fmla="*/ 5905 w 24193"/>
                    <a:gd name="connsiteY7" fmla="*/ 13049 h 54387"/>
                    <a:gd name="connsiteX8" fmla="*/ 5905 w 24193"/>
                    <a:gd name="connsiteY8" fmla="*/ 41243 h 54387"/>
                    <a:gd name="connsiteX9" fmla="*/ 12192 w 24193"/>
                    <a:gd name="connsiteY9" fmla="*/ 48959 h 54387"/>
                    <a:gd name="connsiteX10" fmla="*/ 18479 w 24193"/>
                    <a:gd name="connsiteY10" fmla="*/ 41243 h 54387"/>
                    <a:gd name="connsiteX11" fmla="*/ 18479 w 24193"/>
                    <a:gd name="connsiteY11" fmla="*/ 34290 h 54387"/>
                    <a:gd name="connsiteX12" fmla="*/ 24099 w 24193"/>
                    <a:gd name="connsiteY12" fmla="*/ 34290 h 54387"/>
                    <a:gd name="connsiteX13" fmla="*/ 24099 w 24193"/>
                    <a:gd name="connsiteY13" fmla="*/ 40957 h 54387"/>
                    <a:gd name="connsiteX14" fmla="*/ 21050 w 24193"/>
                    <a:gd name="connsiteY14" fmla="*/ 50768 h 54387"/>
                    <a:gd name="connsiteX15" fmla="*/ 12002 w 24193"/>
                    <a:gd name="connsiteY15" fmla="*/ 54388 h 54387"/>
                    <a:gd name="connsiteX16" fmla="*/ 3048 w 24193"/>
                    <a:gd name="connsiteY16" fmla="*/ 50768 h 54387"/>
                    <a:gd name="connsiteX17" fmla="*/ 0 w 24193"/>
                    <a:gd name="connsiteY17" fmla="*/ 40957 h 54387"/>
                    <a:gd name="connsiteX18" fmla="*/ 0 w 24193"/>
                    <a:gd name="connsiteY18" fmla="*/ 13335 h 54387"/>
                    <a:gd name="connsiteX19" fmla="*/ 3048 w 24193"/>
                    <a:gd name="connsiteY19" fmla="*/ 3524 h 54387"/>
                    <a:gd name="connsiteX20" fmla="*/ 12097 w 24193"/>
                    <a:gd name="connsiteY20" fmla="*/ 0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4193" h="54387">
                      <a:moveTo>
                        <a:pt x="12097" y="0"/>
                      </a:moveTo>
                      <a:cubicBezTo>
                        <a:pt x="16097" y="0"/>
                        <a:pt x="19145" y="1238"/>
                        <a:pt x="21146" y="3620"/>
                      </a:cubicBezTo>
                      <a:cubicBezTo>
                        <a:pt x="23146" y="6001"/>
                        <a:pt x="24193" y="9240"/>
                        <a:pt x="24193" y="13431"/>
                      </a:cubicBezTo>
                      <a:lnTo>
                        <a:pt x="24193" y="18193"/>
                      </a:lnTo>
                      <a:lnTo>
                        <a:pt x="18479" y="18193"/>
                      </a:lnTo>
                      <a:lnTo>
                        <a:pt x="18479" y="13049"/>
                      </a:lnTo>
                      <a:cubicBezTo>
                        <a:pt x="18479" y="7906"/>
                        <a:pt x="16383" y="5334"/>
                        <a:pt x="12192" y="5334"/>
                      </a:cubicBezTo>
                      <a:cubicBezTo>
                        <a:pt x="8001" y="5334"/>
                        <a:pt x="5905" y="7906"/>
                        <a:pt x="5905" y="13049"/>
                      </a:cubicBezTo>
                      <a:lnTo>
                        <a:pt x="5905" y="41243"/>
                      </a:lnTo>
                      <a:cubicBezTo>
                        <a:pt x="5905" y="46387"/>
                        <a:pt x="8001" y="48959"/>
                        <a:pt x="12192" y="48959"/>
                      </a:cubicBezTo>
                      <a:cubicBezTo>
                        <a:pt x="16383" y="48959"/>
                        <a:pt x="18479" y="46387"/>
                        <a:pt x="18479" y="41243"/>
                      </a:cubicBezTo>
                      <a:lnTo>
                        <a:pt x="18479" y="34290"/>
                      </a:lnTo>
                      <a:lnTo>
                        <a:pt x="24099" y="34290"/>
                      </a:lnTo>
                      <a:lnTo>
                        <a:pt x="24099" y="40957"/>
                      </a:lnTo>
                      <a:cubicBezTo>
                        <a:pt x="24099" y="45148"/>
                        <a:pt x="23050" y="48387"/>
                        <a:pt x="21050" y="50768"/>
                      </a:cubicBezTo>
                      <a:cubicBezTo>
                        <a:pt x="19050" y="53150"/>
                        <a:pt x="16002" y="54388"/>
                        <a:pt x="12002" y="54388"/>
                      </a:cubicBezTo>
                      <a:cubicBezTo>
                        <a:pt x="8001" y="54388"/>
                        <a:pt x="5049" y="53150"/>
                        <a:pt x="3048" y="50768"/>
                      </a:cubicBezTo>
                      <a:cubicBezTo>
                        <a:pt x="1048" y="48387"/>
                        <a:pt x="0" y="45148"/>
                        <a:pt x="0" y="40957"/>
                      </a:cubicBezTo>
                      <a:lnTo>
                        <a:pt x="0" y="13335"/>
                      </a:lnTo>
                      <a:cubicBezTo>
                        <a:pt x="0" y="9144"/>
                        <a:pt x="952" y="5905"/>
                        <a:pt x="3048" y="3524"/>
                      </a:cubicBezTo>
                      <a:cubicBezTo>
                        <a:pt x="5143" y="1143"/>
                        <a:pt x="8191" y="0"/>
                        <a:pt x="12097" y="0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70" name="Forme libre : forme 1269">
                  <a:extLst>
                    <a:ext uri="{FF2B5EF4-FFF2-40B4-BE49-F238E27FC236}">
                      <a16:creationId xmlns:a16="http://schemas.microsoft.com/office/drawing/2014/main" id="{BDA8E758-A7CE-24EB-B7E1-C7C60FD019B1}"/>
                    </a:ext>
                  </a:extLst>
                </p:cNvPr>
                <p:cNvSpPr/>
                <p:nvPr/>
              </p:nvSpPr>
              <p:spPr>
                <a:xfrm>
                  <a:off x="18291252" y="5307043"/>
                  <a:ext cx="23812" cy="54007"/>
                </a:xfrm>
                <a:custGeom>
                  <a:avLst/>
                  <a:gdLst>
                    <a:gd name="connsiteX0" fmla="*/ 5811 w 23812"/>
                    <a:gd name="connsiteY0" fmla="*/ 0 h 54007"/>
                    <a:gd name="connsiteX1" fmla="*/ 5811 w 23812"/>
                    <a:gd name="connsiteY1" fmla="*/ 40767 h 54007"/>
                    <a:gd name="connsiteX2" fmla="*/ 12097 w 23812"/>
                    <a:gd name="connsiteY2" fmla="*/ 48483 h 54007"/>
                    <a:gd name="connsiteX3" fmla="*/ 18288 w 23812"/>
                    <a:gd name="connsiteY3" fmla="*/ 40767 h 54007"/>
                    <a:gd name="connsiteX4" fmla="*/ 18288 w 23812"/>
                    <a:gd name="connsiteY4" fmla="*/ 0 h 54007"/>
                    <a:gd name="connsiteX5" fmla="*/ 23813 w 23812"/>
                    <a:gd name="connsiteY5" fmla="*/ 0 h 54007"/>
                    <a:gd name="connsiteX6" fmla="*/ 23813 w 23812"/>
                    <a:gd name="connsiteY6" fmla="*/ 40481 h 54007"/>
                    <a:gd name="connsiteX7" fmla="*/ 20860 w 23812"/>
                    <a:gd name="connsiteY7" fmla="*/ 50388 h 54007"/>
                    <a:gd name="connsiteX8" fmla="*/ 11906 w 23812"/>
                    <a:gd name="connsiteY8" fmla="*/ 54007 h 54007"/>
                    <a:gd name="connsiteX9" fmla="*/ 2953 w 23812"/>
                    <a:gd name="connsiteY9" fmla="*/ 50388 h 54007"/>
                    <a:gd name="connsiteX10" fmla="*/ 0 w 23812"/>
                    <a:gd name="connsiteY10" fmla="*/ 40481 h 54007"/>
                    <a:gd name="connsiteX11" fmla="*/ 0 w 23812"/>
                    <a:gd name="connsiteY11" fmla="*/ 0 h 54007"/>
                    <a:gd name="connsiteX12" fmla="*/ 5811 w 23812"/>
                    <a:gd name="connsiteY12" fmla="*/ 0 h 54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12" h="54007">
                      <a:moveTo>
                        <a:pt x="5811" y="0"/>
                      </a:moveTo>
                      <a:lnTo>
                        <a:pt x="5811" y="40767"/>
                      </a:lnTo>
                      <a:cubicBezTo>
                        <a:pt x="5811" y="45911"/>
                        <a:pt x="7906" y="48483"/>
                        <a:pt x="12097" y="48483"/>
                      </a:cubicBezTo>
                      <a:cubicBezTo>
                        <a:pt x="16193" y="48483"/>
                        <a:pt x="18288" y="45911"/>
                        <a:pt x="18288" y="40767"/>
                      </a:cubicBezTo>
                      <a:lnTo>
                        <a:pt x="18288" y="0"/>
                      </a:lnTo>
                      <a:lnTo>
                        <a:pt x="23813" y="0"/>
                      </a:lnTo>
                      <a:lnTo>
                        <a:pt x="23813" y="40481"/>
                      </a:lnTo>
                      <a:cubicBezTo>
                        <a:pt x="23813" y="44672"/>
                        <a:pt x="22860" y="48006"/>
                        <a:pt x="20860" y="50388"/>
                      </a:cubicBezTo>
                      <a:cubicBezTo>
                        <a:pt x="18860" y="52769"/>
                        <a:pt x="15907" y="54007"/>
                        <a:pt x="11906" y="54007"/>
                      </a:cubicBezTo>
                      <a:cubicBezTo>
                        <a:pt x="7906" y="54007"/>
                        <a:pt x="4953" y="52769"/>
                        <a:pt x="2953" y="50388"/>
                      </a:cubicBezTo>
                      <a:cubicBezTo>
                        <a:pt x="953" y="48006"/>
                        <a:pt x="0" y="44672"/>
                        <a:pt x="0" y="40481"/>
                      </a:cubicBezTo>
                      <a:lnTo>
                        <a:pt x="0" y="0"/>
                      </a:lnTo>
                      <a:lnTo>
                        <a:pt x="5811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71" name="Forme libre : forme 1270">
                  <a:extLst>
                    <a:ext uri="{FF2B5EF4-FFF2-40B4-BE49-F238E27FC236}">
                      <a16:creationId xmlns:a16="http://schemas.microsoft.com/office/drawing/2014/main" id="{7833960A-954F-3E02-A8FF-9740504B85AE}"/>
                    </a:ext>
                  </a:extLst>
                </p:cNvPr>
                <p:cNvSpPr/>
                <p:nvPr/>
              </p:nvSpPr>
              <p:spPr>
                <a:xfrm>
                  <a:off x="18321732" y="5307043"/>
                  <a:ext cx="24860" cy="53340"/>
                </a:xfrm>
                <a:custGeom>
                  <a:avLst/>
                  <a:gdLst>
                    <a:gd name="connsiteX0" fmla="*/ 0 w 24860"/>
                    <a:gd name="connsiteY0" fmla="*/ 0 h 53340"/>
                    <a:gd name="connsiteX1" fmla="*/ 11906 w 24860"/>
                    <a:gd name="connsiteY1" fmla="*/ 0 h 53340"/>
                    <a:gd name="connsiteX2" fmla="*/ 20955 w 24860"/>
                    <a:gd name="connsiteY2" fmla="*/ 3048 h 53340"/>
                    <a:gd name="connsiteX3" fmla="*/ 23813 w 24860"/>
                    <a:gd name="connsiteY3" fmla="*/ 12192 h 53340"/>
                    <a:gd name="connsiteX4" fmla="*/ 23813 w 24860"/>
                    <a:gd name="connsiteY4" fmla="*/ 16573 h 53340"/>
                    <a:gd name="connsiteX5" fmla="*/ 17145 w 24860"/>
                    <a:gd name="connsiteY5" fmla="*/ 27527 h 53340"/>
                    <a:gd name="connsiteX6" fmla="*/ 23813 w 24860"/>
                    <a:gd name="connsiteY6" fmla="*/ 38671 h 53340"/>
                    <a:gd name="connsiteX7" fmla="*/ 23813 w 24860"/>
                    <a:gd name="connsiteY7" fmla="*/ 46958 h 53340"/>
                    <a:gd name="connsiteX8" fmla="*/ 24861 w 24860"/>
                    <a:gd name="connsiteY8" fmla="*/ 53340 h 53340"/>
                    <a:gd name="connsiteX9" fmla="*/ 18860 w 24860"/>
                    <a:gd name="connsiteY9" fmla="*/ 53340 h 53340"/>
                    <a:gd name="connsiteX10" fmla="*/ 17907 w 24860"/>
                    <a:gd name="connsiteY10" fmla="*/ 46863 h 53340"/>
                    <a:gd name="connsiteX11" fmla="*/ 17907 w 24860"/>
                    <a:gd name="connsiteY11" fmla="*/ 38481 h 53340"/>
                    <a:gd name="connsiteX12" fmla="*/ 16002 w 24860"/>
                    <a:gd name="connsiteY12" fmla="*/ 32385 h 53340"/>
                    <a:gd name="connsiteX13" fmla="*/ 10192 w 24860"/>
                    <a:gd name="connsiteY13" fmla="*/ 30575 h 53340"/>
                    <a:gd name="connsiteX14" fmla="*/ 6001 w 24860"/>
                    <a:gd name="connsiteY14" fmla="*/ 30575 h 53340"/>
                    <a:gd name="connsiteX15" fmla="*/ 6001 w 24860"/>
                    <a:gd name="connsiteY15" fmla="*/ 53340 h 53340"/>
                    <a:gd name="connsiteX16" fmla="*/ 95 w 24860"/>
                    <a:gd name="connsiteY16" fmla="*/ 53340 h 53340"/>
                    <a:gd name="connsiteX17" fmla="*/ 95 w 24860"/>
                    <a:gd name="connsiteY17" fmla="*/ 0 h 53340"/>
                    <a:gd name="connsiteX18" fmla="*/ 5905 w 24860"/>
                    <a:gd name="connsiteY18" fmla="*/ 25146 h 53340"/>
                    <a:gd name="connsiteX19" fmla="*/ 10287 w 24860"/>
                    <a:gd name="connsiteY19" fmla="*/ 25146 h 53340"/>
                    <a:gd name="connsiteX20" fmla="*/ 16002 w 24860"/>
                    <a:gd name="connsiteY20" fmla="*/ 23527 h 53340"/>
                    <a:gd name="connsiteX21" fmla="*/ 17907 w 24860"/>
                    <a:gd name="connsiteY21" fmla="*/ 17812 h 53340"/>
                    <a:gd name="connsiteX22" fmla="*/ 17907 w 24860"/>
                    <a:gd name="connsiteY22" fmla="*/ 12668 h 53340"/>
                    <a:gd name="connsiteX23" fmla="*/ 11716 w 24860"/>
                    <a:gd name="connsiteY23" fmla="*/ 5334 h 53340"/>
                    <a:gd name="connsiteX24" fmla="*/ 5905 w 24860"/>
                    <a:gd name="connsiteY24" fmla="*/ 5334 h 53340"/>
                    <a:gd name="connsiteX25" fmla="*/ 5905 w 24860"/>
                    <a:gd name="connsiteY25" fmla="*/ 25146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40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9"/>
                        <a:pt x="23813" y="8097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1"/>
                        <a:pt x="23813" y="32576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4" y="52007"/>
                        <a:pt x="24861" y="53340"/>
                      </a:cubicBezTo>
                      <a:lnTo>
                        <a:pt x="18860" y="53340"/>
                      </a:lnTo>
                      <a:cubicBezTo>
                        <a:pt x="18193" y="51911"/>
                        <a:pt x="17907" y="49721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4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9" y="24575"/>
                        <a:pt x="16002" y="23527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2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72" name="Forme libre : forme 1271">
                  <a:extLst>
                    <a:ext uri="{FF2B5EF4-FFF2-40B4-BE49-F238E27FC236}">
                      <a16:creationId xmlns:a16="http://schemas.microsoft.com/office/drawing/2014/main" id="{6AA30E0A-5150-FFFB-E5BE-CC19861C8073}"/>
                    </a:ext>
                  </a:extLst>
                </p:cNvPr>
                <p:cNvSpPr/>
                <p:nvPr/>
              </p:nvSpPr>
              <p:spPr>
                <a:xfrm>
                  <a:off x="18352498" y="5307043"/>
                  <a:ext cx="21907" cy="53340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55" name="Graphique 9">
                <a:extLst>
                  <a:ext uri="{FF2B5EF4-FFF2-40B4-BE49-F238E27FC236}">
                    <a16:creationId xmlns:a16="http://schemas.microsoft.com/office/drawing/2014/main" id="{F5EF3995-339C-58F3-E119-5113D3A3D7F5}"/>
                  </a:ext>
                </a:extLst>
              </p:cNvPr>
              <p:cNvGrpSpPr/>
              <p:nvPr/>
            </p:nvGrpSpPr>
            <p:grpSpPr>
              <a:xfrm>
                <a:off x="18398267" y="5232856"/>
                <a:ext cx="180795" cy="234401"/>
                <a:chOff x="18398267" y="5232856"/>
                <a:chExt cx="180795" cy="234401"/>
              </a:xfrm>
            </p:grpSpPr>
            <p:sp>
              <p:nvSpPr>
                <p:cNvPr id="1256" name="Forme libre : forme 125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F508D435-4364-2A29-D593-77BD6E5AC7FA}"/>
                    </a:ext>
                  </a:extLst>
                </p:cNvPr>
                <p:cNvSpPr/>
                <p:nvPr/>
              </p:nvSpPr>
              <p:spPr>
                <a:xfrm>
                  <a:off x="18398267" y="5232856"/>
                  <a:ext cx="180795" cy="234401"/>
                </a:xfrm>
                <a:custGeom>
                  <a:avLst/>
                  <a:gdLst>
                    <a:gd name="connsiteX0" fmla="*/ 179116 w 180795"/>
                    <a:gd name="connsiteY0" fmla="*/ 72187 h 234401"/>
                    <a:gd name="connsiteX1" fmla="*/ 67674 w 180795"/>
                    <a:gd name="connsiteY1" fmla="*/ 2845 h 234401"/>
                    <a:gd name="connsiteX2" fmla="*/ 19382 w 180795"/>
                    <a:gd name="connsiteY2" fmla="*/ 146291 h 234401"/>
                    <a:gd name="connsiteX3" fmla="*/ 88724 w 180795"/>
                    <a:gd name="connsiteY3" fmla="*/ 233159 h 234401"/>
                    <a:gd name="connsiteX4" fmla="*/ 92058 w 180795"/>
                    <a:gd name="connsiteY4" fmla="*/ 233064 h 234401"/>
                    <a:gd name="connsiteX5" fmla="*/ 159876 w 180795"/>
                    <a:gd name="connsiteY5" fmla="*/ 148291 h 234401"/>
                    <a:gd name="connsiteX6" fmla="*/ 180735 w 180795"/>
                    <a:gd name="connsiteY6" fmla="*/ 90570 h 234401"/>
                    <a:gd name="connsiteX7" fmla="*/ 179116 w 180795"/>
                    <a:gd name="connsiteY7" fmla="*/ 72187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795" h="234401">
                      <a:moveTo>
                        <a:pt x="179116" y="72187"/>
                      </a:moveTo>
                      <a:cubicBezTo>
                        <a:pt x="168639" y="21514"/>
                        <a:pt x="117966" y="-9919"/>
                        <a:pt x="67674" y="2845"/>
                      </a:cubicBezTo>
                      <a:cubicBezTo>
                        <a:pt x="4904" y="18846"/>
                        <a:pt x="-21004" y="95428"/>
                        <a:pt x="19382" y="146291"/>
                      </a:cubicBezTo>
                      <a:cubicBezTo>
                        <a:pt x="42432" y="175342"/>
                        <a:pt x="65579" y="204108"/>
                        <a:pt x="88724" y="233159"/>
                      </a:cubicBezTo>
                      <a:cubicBezTo>
                        <a:pt x="90248" y="234969"/>
                        <a:pt x="90724" y="234683"/>
                        <a:pt x="92058" y="233064"/>
                      </a:cubicBezTo>
                      <a:cubicBezTo>
                        <a:pt x="114632" y="204775"/>
                        <a:pt x="137206" y="176485"/>
                        <a:pt x="159876" y="148291"/>
                      </a:cubicBezTo>
                      <a:cubicBezTo>
                        <a:pt x="173401" y="131432"/>
                        <a:pt x="180640" y="112287"/>
                        <a:pt x="180735" y="90570"/>
                      </a:cubicBezTo>
                      <a:cubicBezTo>
                        <a:pt x="181022" y="84379"/>
                        <a:pt x="180259" y="78282"/>
                        <a:pt x="179116" y="72187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1257" name="Graphique 9">
                  <a:extLst>
                    <a:ext uri="{FF2B5EF4-FFF2-40B4-BE49-F238E27FC236}">
                      <a16:creationId xmlns:a16="http://schemas.microsoft.com/office/drawing/2014/main" id="{5E3545E5-088E-73C3-C63B-CEE7E9C88D39}"/>
                    </a:ext>
                  </a:extLst>
                </p:cNvPr>
                <p:cNvGrpSpPr/>
                <p:nvPr/>
              </p:nvGrpSpPr>
              <p:grpSpPr>
                <a:xfrm>
                  <a:off x="18433633" y="5284262"/>
                  <a:ext cx="110222" cy="74407"/>
                  <a:chOff x="18433633" y="5284262"/>
                  <a:chExt cx="110222" cy="74407"/>
                </a:xfrm>
                <a:solidFill>
                  <a:srgbClr val="FFFFFF"/>
                </a:solidFill>
              </p:grpSpPr>
              <p:sp>
                <p:nvSpPr>
                  <p:cNvPr id="1258" name="Forme libre : forme 1257">
                    <a:extLst>
                      <a:ext uri="{FF2B5EF4-FFF2-40B4-BE49-F238E27FC236}">
                        <a16:creationId xmlns:a16="http://schemas.microsoft.com/office/drawing/2014/main" id="{DDA99631-3B05-A066-0357-2C1472D9E248}"/>
                      </a:ext>
                    </a:extLst>
                  </p:cNvPr>
                  <p:cNvSpPr/>
                  <p:nvPr/>
                </p:nvSpPr>
                <p:spPr>
                  <a:xfrm>
                    <a:off x="18433633" y="5284262"/>
                    <a:ext cx="110222" cy="74407"/>
                  </a:xfrm>
                  <a:custGeom>
                    <a:avLst/>
                    <a:gdLst>
                      <a:gd name="connsiteX0" fmla="*/ 108889 w 110222"/>
                      <a:gd name="connsiteY0" fmla="*/ 38307 h 74407"/>
                      <a:gd name="connsiteX1" fmla="*/ 8591 w 110222"/>
                      <a:gd name="connsiteY1" fmla="*/ 38307 h 74407"/>
                      <a:gd name="connsiteX2" fmla="*/ 7162 w 110222"/>
                      <a:gd name="connsiteY2" fmla="*/ 36879 h 74407"/>
                      <a:gd name="connsiteX3" fmla="*/ 7162 w 110222"/>
                      <a:gd name="connsiteY3" fmla="*/ 1445 h 74407"/>
                      <a:gd name="connsiteX4" fmla="*/ 5638 w 110222"/>
                      <a:gd name="connsiteY4" fmla="*/ 17 h 74407"/>
                      <a:gd name="connsiteX5" fmla="*/ 1352 w 110222"/>
                      <a:gd name="connsiteY5" fmla="*/ 17 h 74407"/>
                      <a:gd name="connsiteX6" fmla="*/ 18 w 110222"/>
                      <a:gd name="connsiteY6" fmla="*/ 1350 h 74407"/>
                      <a:gd name="connsiteX7" fmla="*/ 18 w 110222"/>
                      <a:gd name="connsiteY7" fmla="*/ 73074 h 74407"/>
                      <a:gd name="connsiteX8" fmla="*/ 18 w 110222"/>
                      <a:gd name="connsiteY8" fmla="*/ 73645 h 74407"/>
                      <a:gd name="connsiteX9" fmla="*/ 780 w 110222"/>
                      <a:gd name="connsiteY9" fmla="*/ 74407 h 74407"/>
                      <a:gd name="connsiteX10" fmla="*/ 6019 w 110222"/>
                      <a:gd name="connsiteY10" fmla="*/ 74407 h 74407"/>
                      <a:gd name="connsiteX11" fmla="*/ 7162 w 110222"/>
                      <a:gd name="connsiteY11" fmla="*/ 73264 h 74407"/>
                      <a:gd name="connsiteX12" fmla="*/ 7162 w 110222"/>
                      <a:gd name="connsiteY12" fmla="*/ 56690 h 74407"/>
                      <a:gd name="connsiteX13" fmla="*/ 8686 w 110222"/>
                      <a:gd name="connsiteY13" fmla="*/ 55167 h 74407"/>
                      <a:gd name="connsiteX14" fmla="*/ 101555 w 110222"/>
                      <a:gd name="connsiteY14" fmla="*/ 55167 h 74407"/>
                      <a:gd name="connsiteX15" fmla="*/ 102222 w 110222"/>
                      <a:gd name="connsiteY15" fmla="*/ 55167 h 74407"/>
                      <a:gd name="connsiteX16" fmla="*/ 103079 w 110222"/>
                      <a:gd name="connsiteY16" fmla="*/ 56024 h 74407"/>
                      <a:gd name="connsiteX17" fmla="*/ 103079 w 110222"/>
                      <a:gd name="connsiteY17" fmla="*/ 62596 h 74407"/>
                      <a:gd name="connsiteX18" fmla="*/ 103079 w 110222"/>
                      <a:gd name="connsiteY18" fmla="*/ 73359 h 74407"/>
                      <a:gd name="connsiteX19" fmla="*/ 103650 w 110222"/>
                      <a:gd name="connsiteY19" fmla="*/ 74312 h 74407"/>
                      <a:gd name="connsiteX20" fmla="*/ 110222 w 110222"/>
                      <a:gd name="connsiteY20" fmla="*/ 74217 h 74407"/>
                      <a:gd name="connsiteX21" fmla="*/ 110222 w 110222"/>
                      <a:gd name="connsiteY21" fmla="*/ 38212 h 74407"/>
                      <a:gd name="connsiteX22" fmla="*/ 108889 w 110222"/>
                      <a:gd name="connsiteY22" fmla="*/ 38307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2" h="74407">
                        <a:moveTo>
                          <a:pt x="108889" y="38307"/>
                        </a:moveTo>
                        <a:cubicBezTo>
                          <a:pt x="75456" y="38307"/>
                          <a:pt x="42024" y="38307"/>
                          <a:pt x="8591" y="38307"/>
                        </a:cubicBezTo>
                        <a:cubicBezTo>
                          <a:pt x="7162" y="38307"/>
                          <a:pt x="7162" y="38307"/>
                          <a:pt x="7162" y="36879"/>
                        </a:cubicBezTo>
                        <a:cubicBezTo>
                          <a:pt x="7162" y="25067"/>
                          <a:pt x="7162" y="13256"/>
                          <a:pt x="7162" y="1445"/>
                        </a:cubicBezTo>
                        <a:cubicBezTo>
                          <a:pt x="7162" y="-174"/>
                          <a:pt x="7353" y="17"/>
                          <a:pt x="5638" y="17"/>
                        </a:cubicBezTo>
                        <a:cubicBezTo>
                          <a:pt x="4209" y="17"/>
                          <a:pt x="2781" y="112"/>
                          <a:pt x="1352" y="17"/>
                        </a:cubicBezTo>
                        <a:cubicBezTo>
                          <a:pt x="304" y="-78"/>
                          <a:pt x="18" y="207"/>
                          <a:pt x="18" y="1350"/>
                        </a:cubicBezTo>
                        <a:cubicBezTo>
                          <a:pt x="18" y="25258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4"/>
                          <a:pt x="18" y="73645"/>
                        </a:cubicBezTo>
                        <a:cubicBezTo>
                          <a:pt x="-77" y="74312"/>
                          <a:pt x="209" y="74407"/>
                          <a:pt x="780" y="74407"/>
                        </a:cubicBezTo>
                        <a:cubicBezTo>
                          <a:pt x="2495" y="74407"/>
                          <a:pt x="4304" y="74312"/>
                          <a:pt x="6019" y="74407"/>
                        </a:cubicBezTo>
                        <a:cubicBezTo>
                          <a:pt x="6972" y="74407"/>
                          <a:pt x="7162" y="74121"/>
                          <a:pt x="7162" y="73264"/>
                        </a:cubicBezTo>
                        <a:cubicBezTo>
                          <a:pt x="7162" y="67740"/>
                          <a:pt x="7162" y="62215"/>
                          <a:pt x="7162" y="56690"/>
                        </a:cubicBezTo>
                        <a:cubicBezTo>
                          <a:pt x="7162" y="55071"/>
                          <a:pt x="6972" y="55167"/>
                          <a:pt x="8686" y="55167"/>
                        </a:cubicBezTo>
                        <a:cubicBezTo>
                          <a:pt x="39642" y="55167"/>
                          <a:pt x="70599" y="55167"/>
                          <a:pt x="101555" y="55167"/>
                        </a:cubicBezTo>
                        <a:cubicBezTo>
                          <a:pt x="101745" y="55167"/>
                          <a:pt x="102031" y="55167"/>
                          <a:pt x="102222" y="55167"/>
                        </a:cubicBezTo>
                        <a:cubicBezTo>
                          <a:pt x="102888" y="55071"/>
                          <a:pt x="103079" y="55357"/>
                          <a:pt x="103079" y="56024"/>
                        </a:cubicBezTo>
                        <a:cubicBezTo>
                          <a:pt x="103079" y="58215"/>
                          <a:pt x="103079" y="60405"/>
                          <a:pt x="103079" y="62596"/>
                        </a:cubicBezTo>
                        <a:cubicBezTo>
                          <a:pt x="103079" y="66215"/>
                          <a:pt x="103079" y="69740"/>
                          <a:pt x="103079" y="73359"/>
                        </a:cubicBezTo>
                        <a:cubicBezTo>
                          <a:pt x="103079" y="73836"/>
                          <a:pt x="102888" y="74312"/>
                          <a:pt x="103650" y="74312"/>
                        </a:cubicBezTo>
                        <a:cubicBezTo>
                          <a:pt x="105841" y="74217"/>
                          <a:pt x="108032" y="74407"/>
                          <a:pt x="110222" y="74217"/>
                        </a:cubicBezTo>
                        <a:cubicBezTo>
                          <a:pt x="110222" y="62215"/>
                          <a:pt x="110222" y="50213"/>
                          <a:pt x="110222" y="38212"/>
                        </a:cubicBezTo>
                        <a:cubicBezTo>
                          <a:pt x="109746" y="38307"/>
                          <a:pt x="109365" y="38307"/>
                          <a:pt x="108889" y="383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1259" name="Forme libre : forme 1258">
                    <a:extLst>
                      <a:ext uri="{FF2B5EF4-FFF2-40B4-BE49-F238E27FC236}">
                        <a16:creationId xmlns:a16="http://schemas.microsoft.com/office/drawing/2014/main" id="{66422F57-4C9F-1046-4800-154640F5874B}"/>
                      </a:ext>
                    </a:extLst>
                  </p:cNvPr>
                  <p:cNvSpPr/>
                  <p:nvPr/>
                </p:nvSpPr>
                <p:spPr>
                  <a:xfrm>
                    <a:off x="18467136" y="5301042"/>
                    <a:ext cx="71878" cy="19240"/>
                  </a:xfrm>
                  <a:custGeom>
                    <a:avLst/>
                    <a:gdLst>
                      <a:gd name="connsiteX0" fmla="*/ 1185 w 71878"/>
                      <a:gd name="connsiteY0" fmla="*/ 19241 h 19240"/>
                      <a:gd name="connsiteX1" fmla="*/ 35952 w 71878"/>
                      <a:gd name="connsiteY1" fmla="*/ 19241 h 19240"/>
                      <a:gd name="connsiteX2" fmla="*/ 70337 w 71878"/>
                      <a:gd name="connsiteY2" fmla="*/ 19241 h 19240"/>
                      <a:gd name="connsiteX3" fmla="*/ 71194 w 71878"/>
                      <a:gd name="connsiteY3" fmla="*/ 19241 h 19240"/>
                      <a:gd name="connsiteX4" fmla="*/ 71861 w 71878"/>
                      <a:gd name="connsiteY4" fmla="*/ 18574 h 19240"/>
                      <a:gd name="connsiteX5" fmla="*/ 71671 w 71878"/>
                      <a:gd name="connsiteY5" fmla="*/ 6382 h 19240"/>
                      <a:gd name="connsiteX6" fmla="*/ 69861 w 71878"/>
                      <a:gd name="connsiteY6" fmla="*/ 2096 h 19240"/>
                      <a:gd name="connsiteX7" fmla="*/ 64050 w 71878"/>
                      <a:gd name="connsiteY7" fmla="*/ 0 h 19240"/>
                      <a:gd name="connsiteX8" fmla="*/ 52335 w 71878"/>
                      <a:gd name="connsiteY8" fmla="*/ 0 h 19240"/>
                      <a:gd name="connsiteX9" fmla="*/ 8234 w 71878"/>
                      <a:gd name="connsiteY9" fmla="*/ 0 h 19240"/>
                      <a:gd name="connsiteX10" fmla="*/ 42 w 71878"/>
                      <a:gd name="connsiteY10" fmla="*/ 8097 h 19240"/>
                      <a:gd name="connsiteX11" fmla="*/ 42 w 71878"/>
                      <a:gd name="connsiteY11" fmla="*/ 18002 h 19240"/>
                      <a:gd name="connsiteX12" fmla="*/ 1185 w 71878"/>
                      <a:gd name="connsiteY12" fmla="*/ 19241 h 19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78" h="19240">
                        <a:moveTo>
                          <a:pt x="1185" y="19241"/>
                        </a:moveTo>
                        <a:cubicBezTo>
                          <a:pt x="12806" y="19241"/>
                          <a:pt x="24331" y="19241"/>
                          <a:pt x="35952" y="19241"/>
                        </a:cubicBezTo>
                        <a:cubicBezTo>
                          <a:pt x="47381" y="19241"/>
                          <a:pt x="58811" y="19241"/>
                          <a:pt x="70337" y="19241"/>
                        </a:cubicBezTo>
                        <a:cubicBezTo>
                          <a:pt x="70622" y="19241"/>
                          <a:pt x="70908" y="19241"/>
                          <a:pt x="71194" y="19241"/>
                        </a:cubicBezTo>
                        <a:cubicBezTo>
                          <a:pt x="71671" y="19241"/>
                          <a:pt x="71956" y="19050"/>
                          <a:pt x="71861" y="18574"/>
                        </a:cubicBezTo>
                        <a:cubicBezTo>
                          <a:pt x="71765" y="14478"/>
                          <a:pt x="72051" y="10478"/>
                          <a:pt x="71671" y="6382"/>
                        </a:cubicBezTo>
                        <a:cubicBezTo>
                          <a:pt x="71480" y="4763"/>
                          <a:pt x="71004" y="3334"/>
                          <a:pt x="69861" y="2096"/>
                        </a:cubicBezTo>
                        <a:cubicBezTo>
                          <a:pt x="68241" y="477"/>
                          <a:pt x="66241" y="0"/>
                          <a:pt x="64050" y="0"/>
                        </a:cubicBezTo>
                        <a:cubicBezTo>
                          <a:pt x="60145" y="0"/>
                          <a:pt x="56240" y="0"/>
                          <a:pt x="52335" y="0"/>
                        </a:cubicBezTo>
                        <a:cubicBezTo>
                          <a:pt x="37666" y="0"/>
                          <a:pt x="22903" y="0"/>
                          <a:pt x="8234" y="0"/>
                        </a:cubicBezTo>
                        <a:cubicBezTo>
                          <a:pt x="2709" y="0"/>
                          <a:pt x="138" y="2572"/>
                          <a:pt x="42" y="8097"/>
                        </a:cubicBezTo>
                        <a:cubicBezTo>
                          <a:pt x="-53" y="11430"/>
                          <a:pt x="42" y="14669"/>
                          <a:pt x="42" y="18002"/>
                        </a:cubicBezTo>
                        <a:cubicBezTo>
                          <a:pt x="-53" y="18955"/>
                          <a:pt x="233" y="19241"/>
                          <a:pt x="1185" y="192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1260" name="Forme libre : forme 1259">
                    <a:extLst>
                      <a:ext uri="{FF2B5EF4-FFF2-40B4-BE49-F238E27FC236}">
                        <a16:creationId xmlns:a16="http://schemas.microsoft.com/office/drawing/2014/main" id="{6486291E-6BA7-BEC6-25D0-388F5FE13BB8}"/>
                      </a:ext>
                    </a:extLst>
                  </p:cNvPr>
                  <p:cNvSpPr/>
                  <p:nvPr/>
                </p:nvSpPr>
                <p:spPr>
                  <a:xfrm>
                    <a:off x="18442699" y="5300566"/>
                    <a:ext cx="20097" cy="20097"/>
                  </a:xfrm>
                  <a:custGeom>
                    <a:avLst/>
                    <a:gdLst>
                      <a:gd name="connsiteX0" fmla="*/ 10096 w 20097"/>
                      <a:gd name="connsiteY0" fmla="*/ 20098 h 20097"/>
                      <a:gd name="connsiteX1" fmla="*/ 20098 w 20097"/>
                      <a:gd name="connsiteY1" fmla="*/ 10096 h 20097"/>
                      <a:gd name="connsiteX2" fmla="*/ 10001 w 20097"/>
                      <a:gd name="connsiteY2" fmla="*/ 0 h 20097"/>
                      <a:gd name="connsiteX3" fmla="*/ 0 w 20097"/>
                      <a:gd name="connsiteY3" fmla="*/ 10001 h 20097"/>
                      <a:gd name="connsiteX4" fmla="*/ 10096 w 20097"/>
                      <a:gd name="connsiteY4" fmla="*/ 20098 h 20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7" h="20097">
                        <a:moveTo>
                          <a:pt x="10096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7"/>
                          <a:pt x="15430" y="0"/>
                          <a:pt x="10001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526"/>
                          <a:pt x="4572" y="20098"/>
                          <a:pt x="10096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1249" name="Graphique 9">
              <a:extLst>
                <a:ext uri="{FF2B5EF4-FFF2-40B4-BE49-F238E27FC236}">
                  <a16:creationId xmlns:a16="http://schemas.microsoft.com/office/drawing/2014/main" id="{64A2A5FF-9705-2C16-3E22-F0BAAF244682}"/>
                </a:ext>
              </a:extLst>
            </p:cNvPr>
            <p:cNvGrpSpPr/>
            <p:nvPr/>
          </p:nvGrpSpPr>
          <p:grpSpPr>
            <a:xfrm>
              <a:off x="18001501" y="5222747"/>
              <a:ext cx="259080" cy="55721"/>
              <a:chOff x="18001501" y="5222747"/>
              <a:chExt cx="259080" cy="55721"/>
            </a:xfrm>
            <a:solidFill>
              <a:srgbClr val="E30613"/>
            </a:solidFill>
          </p:grpSpPr>
          <p:sp>
            <p:nvSpPr>
              <p:cNvPr id="1250" name="Forme libre : forme 1249">
                <a:extLst>
                  <a:ext uri="{FF2B5EF4-FFF2-40B4-BE49-F238E27FC236}">
                    <a16:creationId xmlns:a16="http://schemas.microsoft.com/office/drawing/2014/main" id="{D6E23DFD-BB2F-F209-3AB9-4986AB287547}"/>
                  </a:ext>
                </a:extLst>
              </p:cNvPr>
              <p:cNvSpPr/>
              <p:nvPr/>
            </p:nvSpPr>
            <p:spPr>
              <a:xfrm>
                <a:off x="18067700" y="5222747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0 w 58578"/>
                  <a:gd name="connsiteY1" fmla="*/ 18383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339 w 58578"/>
                  <a:gd name="connsiteY4" fmla="*/ 55721 h 55721"/>
                  <a:gd name="connsiteX5" fmla="*/ 29242 w 58578"/>
                  <a:gd name="connsiteY5" fmla="*/ 46196 h 55721"/>
                  <a:gd name="connsiteX6" fmla="*/ 11144 w 58578"/>
                  <a:gd name="connsiteY6" fmla="*/ 55721 h 55721"/>
                  <a:gd name="connsiteX7" fmla="*/ 14573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0" y="18383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339" y="55721"/>
                    </a:lnTo>
                    <a:lnTo>
                      <a:pt x="29242" y="46196"/>
                    </a:lnTo>
                    <a:lnTo>
                      <a:pt x="11144" y="55721"/>
                    </a:lnTo>
                    <a:lnTo>
                      <a:pt x="14573" y="35528"/>
                    </a:lnTo>
                    <a:lnTo>
                      <a:pt x="0" y="21241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51" name="Forme libre : forme 1250">
                <a:extLst>
                  <a:ext uri="{FF2B5EF4-FFF2-40B4-BE49-F238E27FC236}">
                    <a16:creationId xmlns:a16="http://schemas.microsoft.com/office/drawing/2014/main" id="{A2E29863-F7D8-CD95-4EEA-DF85ED86FE61}"/>
                  </a:ext>
                </a:extLst>
              </p:cNvPr>
              <p:cNvSpPr/>
              <p:nvPr/>
            </p:nvSpPr>
            <p:spPr>
              <a:xfrm>
                <a:off x="18001501" y="5222747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1 w 58578"/>
                  <a:gd name="connsiteY1" fmla="*/ 18383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339 w 58578"/>
                  <a:gd name="connsiteY4" fmla="*/ 55721 h 55721"/>
                  <a:gd name="connsiteX5" fmla="*/ 29242 w 58578"/>
                  <a:gd name="connsiteY5" fmla="*/ 46196 h 55721"/>
                  <a:gd name="connsiteX6" fmla="*/ 11144 w 58578"/>
                  <a:gd name="connsiteY6" fmla="*/ 55721 h 55721"/>
                  <a:gd name="connsiteX7" fmla="*/ 14573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1" y="18383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339" y="55721"/>
                    </a:lnTo>
                    <a:lnTo>
                      <a:pt x="29242" y="46196"/>
                    </a:lnTo>
                    <a:lnTo>
                      <a:pt x="11144" y="55721"/>
                    </a:lnTo>
                    <a:lnTo>
                      <a:pt x="14573" y="35528"/>
                    </a:lnTo>
                    <a:lnTo>
                      <a:pt x="0" y="21241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52" name="Forme libre : forme 1251">
                <a:extLst>
                  <a:ext uri="{FF2B5EF4-FFF2-40B4-BE49-F238E27FC236}">
                    <a16:creationId xmlns:a16="http://schemas.microsoft.com/office/drawing/2014/main" id="{D98352EF-EBC2-633B-FBE0-17CDDF74BBA1}"/>
                  </a:ext>
                </a:extLst>
              </p:cNvPr>
              <p:cNvSpPr/>
              <p:nvPr/>
            </p:nvSpPr>
            <p:spPr>
              <a:xfrm>
                <a:off x="18133899" y="5222747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290 w 58578"/>
                  <a:gd name="connsiteY1" fmla="*/ 18383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339 w 58578"/>
                  <a:gd name="connsiteY4" fmla="*/ 55721 h 55721"/>
                  <a:gd name="connsiteX5" fmla="*/ 29242 w 58578"/>
                  <a:gd name="connsiteY5" fmla="*/ 46196 h 55721"/>
                  <a:gd name="connsiteX6" fmla="*/ 11144 w 58578"/>
                  <a:gd name="connsiteY6" fmla="*/ 55721 h 55721"/>
                  <a:gd name="connsiteX7" fmla="*/ 14573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290" y="18383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339" y="55721"/>
                    </a:lnTo>
                    <a:lnTo>
                      <a:pt x="29242" y="46196"/>
                    </a:lnTo>
                    <a:lnTo>
                      <a:pt x="11144" y="55721"/>
                    </a:lnTo>
                    <a:lnTo>
                      <a:pt x="14573" y="35528"/>
                    </a:lnTo>
                    <a:lnTo>
                      <a:pt x="0" y="21241"/>
                    </a:lnTo>
                    <a:lnTo>
                      <a:pt x="20193" y="1838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53" name="Forme libre : forme 1252">
                <a:extLst>
                  <a:ext uri="{FF2B5EF4-FFF2-40B4-BE49-F238E27FC236}">
                    <a16:creationId xmlns:a16="http://schemas.microsoft.com/office/drawing/2014/main" id="{5EFF00D7-FD48-4CC7-0EA0-A1855D482313}"/>
                  </a:ext>
                </a:extLst>
              </p:cNvPr>
              <p:cNvSpPr/>
              <p:nvPr/>
            </p:nvSpPr>
            <p:spPr>
              <a:xfrm>
                <a:off x="18201907" y="5222747"/>
                <a:ext cx="58674" cy="55721"/>
              </a:xfrm>
              <a:custGeom>
                <a:avLst/>
                <a:gdLst>
                  <a:gd name="connsiteX0" fmla="*/ 29337 w 58674"/>
                  <a:gd name="connsiteY0" fmla="*/ 0 h 55721"/>
                  <a:gd name="connsiteX1" fmla="*/ 38386 w 58674"/>
                  <a:gd name="connsiteY1" fmla="*/ 18383 h 55721"/>
                  <a:gd name="connsiteX2" fmla="*/ 58674 w 58674"/>
                  <a:gd name="connsiteY2" fmla="*/ 21241 h 55721"/>
                  <a:gd name="connsiteX3" fmla="*/ 44006 w 58674"/>
                  <a:gd name="connsiteY3" fmla="*/ 35528 h 55721"/>
                  <a:gd name="connsiteX4" fmla="*/ 47435 w 58674"/>
                  <a:gd name="connsiteY4" fmla="*/ 55721 h 55721"/>
                  <a:gd name="connsiteX5" fmla="*/ 29337 w 58674"/>
                  <a:gd name="connsiteY5" fmla="*/ 46196 h 55721"/>
                  <a:gd name="connsiteX6" fmla="*/ 11239 w 58674"/>
                  <a:gd name="connsiteY6" fmla="*/ 55721 h 55721"/>
                  <a:gd name="connsiteX7" fmla="*/ 14669 w 58674"/>
                  <a:gd name="connsiteY7" fmla="*/ 35528 h 55721"/>
                  <a:gd name="connsiteX8" fmla="*/ 0 w 58674"/>
                  <a:gd name="connsiteY8" fmla="*/ 21241 h 55721"/>
                  <a:gd name="connsiteX9" fmla="*/ 20288 w 58674"/>
                  <a:gd name="connsiteY9" fmla="*/ 18383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674" h="55721">
                    <a:moveTo>
                      <a:pt x="29337" y="0"/>
                    </a:moveTo>
                    <a:lnTo>
                      <a:pt x="38386" y="18383"/>
                    </a:lnTo>
                    <a:lnTo>
                      <a:pt x="58674" y="21241"/>
                    </a:lnTo>
                    <a:lnTo>
                      <a:pt x="44006" y="35528"/>
                    </a:lnTo>
                    <a:lnTo>
                      <a:pt x="47435" y="55721"/>
                    </a:lnTo>
                    <a:lnTo>
                      <a:pt x="29337" y="46196"/>
                    </a:lnTo>
                    <a:lnTo>
                      <a:pt x="11239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288" y="18383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191" name="Graphique 9">
            <a:extLst>
              <a:ext uri="{FF2B5EF4-FFF2-40B4-BE49-F238E27FC236}">
                <a16:creationId xmlns:a16="http://schemas.microsoft.com/office/drawing/2014/main" id="{F040CCD7-AE9C-FE49-EF1F-B72C30C11A4B}"/>
              </a:ext>
            </a:extLst>
          </p:cNvPr>
          <p:cNvGrpSpPr/>
          <p:nvPr/>
        </p:nvGrpSpPr>
        <p:grpSpPr>
          <a:xfrm>
            <a:off x="9886078" y="2949264"/>
            <a:ext cx="1529281" cy="639549"/>
            <a:chOff x="18611151" y="5168086"/>
            <a:chExt cx="560497" cy="234401"/>
          </a:xfrm>
        </p:grpSpPr>
        <p:grpSp>
          <p:nvGrpSpPr>
            <p:cNvPr id="1219" name="Graphique 9">
              <a:extLst>
                <a:ext uri="{FF2B5EF4-FFF2-40B4-BE49-F238E27FC236}">
                  <a16:creationId xmlns:a16="http://schemas.microsoft.com/office/drawing/2014/main" id="{87A095D5-8009-5E46-DF51-E203FC6EDDEE}"/>
                </a:ext>
              </a:extLst>
            </p:cNvPr>
            <p:cNvGrpSpPr/>
            <p:nvPr/>
          </p:nvGrpSpPr>
          <p:grpSpPr>
            <a:xfrm>
              <a:off x="18611151" y="5168086"/>
              <a:ext cx="554591" cy="234401"/>
              <a:chOff x="18611151" y="5168086"/>
              <a:chExt cx="554591" cy="234401"/>
            </a:xfrm>
          </p:grpSpPr>
          <p:grpSp>
            <p:nvGrpSpPr>
              <p:cNvPr id="1224" name="Graphique 9">
                <a:extLst>
                  <a:ext uri="{FF2B5EF4-FFF2-40B4-BE49-F238E27FC236}">
                    <a16:creationId xmlns:a16="http://schemas.microsoft.com/office/drawing/2014/main" id="{593A6482-DF5E-562F-7AD5-40F08BAB67DA}"/>
                  </a:ext>
                </a:extLst>
              </p:cNvPr>
              <p:cNvGrpSpPr/>
              <p:nvPr/>
            </p:nvGrpSpPr>
            <p:grpSpPr>
              <a:xfrm>
                <a:off x="18822843" y="5181599"/>
                <a:ext cx="342900" cy="150494"/>
                <a:chOff x="18822843" y="5181599"/>
                <a:chExt cx="342900" cy="150494"/>
              </a:xfrm>
              <a:solidFill>
                <a:srgbClr val="E30613"/>
              </a:solidFill>
            </p:grpSpPr>
            <p:sp>
              <p:nvSpPr>
                <p:cNvPr id="1231" name="Forme libre : forme 1230">
                  <a:extLst>
                    <a:ext uri="{FF2B5EF4-FFF2-40B4-BE49-F238E27FC236}">
                      <a16:creationId xmlns:a16="http://schemas.microsoft.com/office/drawing/2014/main" id="{F7B6A642-A558-4AA7-ADFE-DEFC874C62F1}"/>
                    </a:ext>
                  </a:extLst>
                </p:cNvPr>
                <p:cNvSpPr/>
                <p:nvPr/>
              </p:nvSpPr>
              <p:spPr>
                <a:xfrm>
                  <a:off x="18824366" y="5192458"/>
                  <a:ext cx="24955" cy="53339"/>
                </a:xfrm>
                <a:custGeom>
                  <a:avLst/>
                  <a:gdLst>
                    <a:gd name="connsiteX0" fmla="*/ 19050 w 24955"/>
                    <a:gd name="connsiteY0" fmla="*/ 29337 h 53339"/>
                    <a:gd name="connsiteX1" fmla="*/ 5905 w 24955"/>
                    <a:gd name="connsiteY1" fmla="*/ 29337 h 53339"/>
                    <a:gd name="connsiteX2" fmla="*/ 5905 w 24955"/>
                    <a:gd name="connsiteY2" fmla="*/ 53340 h 53339"/>
                    <a:gd name="connsiteX3" fmla="*/ 0 w 24955"/>
                    <a:gd name="connsiteY3" fmla="*/ 53340 h 53339"/>
                    <a:gd name="connsiteX4" fmla="*/ 0 w 24955"/>
                    <a:gd name="connsiteY4" fmla="*/ 0 h 53339"/>
                    <a:gd name="connsiteX5" fmla="*/ 5905 w 24955"/>
                    <a:gd name="connsiteY5" fmla="*/ 0 h 53339"/>
                    <a:gd name="connsiteX6" fmla="*/ 5905 w 24955"/>
                    <a:gd name="connsiteY6" fmla="*/ 24003 h 53339"/>
                    <a:gd name="connsiteX7" fmla="*/ 19050 w 24955"/>
                    <a:gd name="connsiteY7" fmla="*/ 24003 h 53339"/>
                    <a:gd name="connsiteX8" fmla="*/ 19050 w 24955"/>
                    <a:gd name="connsiteY8" fmla="*/ 0 h 53339"/>
                    <a:gd name="connsiteX9" fmla="*/ 24955 w 24955"/>
                    <a:gd name="connsiteY9" fmla="*/ 0 h 53339"/>
                    <a:gd name="connsiteX10" fmla="*/ 24955 w 24955"/>
                    <a:gd name="connsiteY10" fmla="*/ 53340 h 53339"/>
                    <a:gd name="connsiteX11" fmla="*/ 19050 w 24955"/>
                    <a:gd name="connsiteY11" fmla="*/ 53340 h 53339"/>
                    <a:gd name="connsiteX12" fmla="*/ 19050 w 24955"/>
                    <a:gd name="connsiteY12" fmla="*/ 2933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39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2" name="Forme libre : forme 1231">
                  <a:extLst>
                    <a:ext uri="{FF2B5EF4-FFF2-40B4-BE49-F238E27FC236}">
                      <a16:creationId xmlns:a16="http://schemas.microsoft.com/office/drawing/2014/main" id="{CC73436A-32D3-C41E-EF4A-B57F0B1552BB}"/>
                    </a:ext>
                  </a:extLst>
                </p:cNvPr>
                <p:cNvSpPr/>
                <p:nvPr/>
              </p:nvSpPr>
              <p:spPr>
                <a:xfrm>
                  <a:off x="18855799" y="5181599"/>
                  <a:ext cx="24479" cy="64769"/>
                </a:xfrm>
                <a:custGeom>
                  <a:avLst/>
                  <a:gdLst>
                    <a:gd name="connsiteX0" fmla="*/ 3048 w 24479"/>
                    <a:gd name="connsiteY0" fmla="*/ 13907 h 64769"/>
                    <a:gd name="connsiteX1" fmla="*/ 12192 w 24479"/>
                    <a:gd name="connsiteY1" fmla="*/ 10287 h 64769"/>
                    <a:gd name="connsiteX2" fmla="*/ 21336 w 24479"/>
                    <a:gd name="connsiteY2" fmla="*/ 13907 h 64769"/>
                    <a:gd name="connsiteX3" fmla="*/ 24479 w 24479"/>
                    <a:gd name="connsiteY3" fmla="*/ 23717 h 64769"/>
                    <a:gd name="connsiteX4" fmla="*/ 24479 w 24479"/>
                    <a:gd name="connsiteY4" fmla="*/ 51340 h 64769"/>
                    <a:gd name="connsiteX5" fmla="*/ 21336 w 24479"/>
                    <a:gd name="connsiteY5" fmla="*/ 61150 h 64769"/>
                    <a:gd name="connsiteX6" fmla="*/ 12192 w 24479"/>
                    <a:gd name="connsiteY6" fmla="*/ 64770 h 64769"/>
                    <a:gd name="connsiteX7" fmla="*/ 3143 w 24479"/>
                    <a:gd name="connsiteY7" fmla="*/ 61150 h 64769"/>
                    <a:gd name="connsiteX8" fmla="*/ 0 w 24479"/>
                    <a:gd name="connsiteY8" fmla="*/ 51340 h 64769"/>
                    <a:gd name="connsiteX9" fmla="*/ 0 w 24479"/>
                    <a:gd name="connsiteY9" fmla="*/ 23717 h 64769"/>
                    <a:gd name="connsiteX10" fmla="*/ 3048 w 24479"/>
                    <a:gd name="connsiteY10" fmla="*/ 13907 h 64769"/>
                    <a:gd name="connsiteX11" fmla="*/ 12097 w 24479"/>
                    <a:gd name="connsiteY11" fmla="*/ 3239 h 64769"/>
                    <a:gd name="connsiteX12" fmla="*/ 8097 w 24479"/>
                    <a:gd name="connsiteY12" fmla="*/ 7715 h 64769"/>
                    <a:gd name="connsiteX13" fmla="*/ 2953 w 24479"/>
                    <a:gd name="connsiteY13" fmla="*/ 7715 h 64769"/>
                    <a:gd name="connsiteX14" fmla="*/ 9525 w 24479"/>
                    <a:gd name="connsiteY14" fmla="*/ 0 h 64769"/>
                    <a:gd name="connsiteX15" fmla="*/ 14764 w 24479"/>
                    <a:gd name="connsiteY15" fmla="*/ 0 h 64769"/>
                    <a:gd name="connsiteX16" fmla="*/ 21431 w 24479"/>
                    <a:gd name="connsiteY16" fmla="*/ 7715 h 64769"/>
                    <a:gd name="connsiteX17" fmla="*/ 16288 w 24479"/>
                    <a:gd name="connsiteY17" fmla="*/ 7715 h 64769"/>
                    <a:gd name="connsiteX18" fmla="*/ 12097 w 24479"/>
                    <a:gd name="connsiteY18" fmla="*/ 3239 h 64769"/>
                    <a:gd name="connsiteX19" fmla="*/ 12192 w 24479"/>
                    <a:gd name="connsiteY19" fmla="*/ 15716 h 64769"/>
                    <a:gd name="connsiteX20" fmla="*/ 5905 w 24479"/>
                    <a:gd name="connsiteY20" fmla="*/ 23432 h 64769"/>
                    <a:gd name="connsiteX21" fmla="*/ 5905 w 24479"/>
                    <a:gd name="connsiteY21" fmla="*/ 51625 h 64769"/>
                    <a:gd name="connsiteX22" fmla="*/ 12192 w 24479"/>
                    <a:gd name="connsiteY22" fmla="*/ 59341 h 64769"/>
                    <a:gd name="connsiteX23" fmla="*/ 18479 w 24479"/>
                    <a:gd name="connsiteY23" fmla="*/ 51625 h 64769"/>
                    <a:gd name="connsiteX24" fmla="*/ 18479 w 24479"/>
                    <a:gd name="connsiteY24" fmla="*/ 23432 h 64769"/>
                    <a:gd name="connsiteX25" fmla="*/ 12192 w 24479"/>
                    <a:gd name="connsiteY25" fmla="*/ 15716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79" h="64769">
                      <a:moveTo>
                        <a:pt x="3048" y="13907"/>
                      </a:moveTo>
                      <a:cubicBezTo>
                        <a:pt x="5144" y="11525"/>
                        <a:pt x="8191" y="10287"/>
                        <a:pt x="12192" y="10287"/>
                      </a:cubicBezTo>
                      <a:cubicBezTo>
                        <a:pt x="16193" y="10287"/>
                        <a:pt x="19241" y="11525"/>
                        <a:pt x="21336" y="13907"/>
                      </a:cubicBezTo>
                      <a:cubicBezTo>
                        <a:pt x="23432" y="16288"/>
                        <a:pt x="24479" y="19526"/>
                        <a:pt x="24479" y="23717"/>
                      </a:cubicBezTo>
                      <a:lnTo>
                        <a:pt x="24479" y="51340"/>
                      </a:lnTo>
                      <a:cubicBezTo>
                        <a:pt x="24479" y="55531"/>
                        <a:pt x="23432" y="58769"/>
                        <a:pt x="21336" y="61150"/>
                      </a:cubicBezTo>
                      <a:cubicBezTo>
                        <a:pt x="19241" y="63532"/>
                        <a:pt x="16193" y="64770"/>
                        <a:pt x="12192" y="64770"/>
                      </a:cubicBezTo>
                      <a:cubicBezTo>
                        <a:pt x="8191" y="64770"/>
                        <a:pt x="5239" y="63532"/>
                        <a:pt x="3143" y="61150"/>
                      </a:cubicBezTo>
                      <a:cubicBezTo>
                        <a:pt x="1048" y="58769"/>
                        <a:pt x="0" y="55531"/>
                        <a:pt x="0" y="51340"/>
                      </a:cubicBezTo>
                      <a:lnTo>
                        <a:pt x="0" y="23717"/>
                      </a:lnTo>
                      <a:cubicBezTo>
                        <a:pt x="0" y="19526"/>
                        <a:pt x="1048" y="16288"/>
                        <a:pt x="3048" y="13907"/>
                      </a:cubicBezTo>
                      <a:close/>
                      <a:moveTo>
                        <a:pt x="12097" y="3239"/>
                      </a:moveTo>
                      <a:lnTo>
                        <a:pt x="8097" y="7715"/>
                      </a:lnTo>
                      <a:lnTo>
                        <a:pt x="2953" y="7715"/>
                      </a:lnTo>
                      <a:lnTo>
                        <a:pt x="9525" y="0"/>
                      </a:lnTo>
                      <a:lnTo>
                        <a:pt x="14764" y="0"/>
                      </a:lnTo>
                      <a:lnTo>
                        <a:pt x="21431" y="7715"/>
                      </a:lnTo>
                      <a:lnTo>
                        <a:pt x="16288" y="7715"/>
                      </a:lnTo>
                      <a:lnTo>
                        <a:pt x="12097" y="3239"/>
                      </a:lnTo>
                      <a:close/>
                      <a:moveTo>
                        <a:pt x="12192" y="15716"/>
                      </a:moveTo>
                      <a:cubicBezTo>
                        <a:pt x="8001" y="15716"/>
                        <a:pt x="5905" y="18288"/>
                        <a:pt x="5905" y="23432"/>
                      </a:cubicBezTo>
                      <a:lnTo>
                        <a:pt x="5905" y="51625"/>
                      </a:lnTo>
                      <a:cubicBezTo>
                        <a:pt x="5905" y="56769"/>
                        <a:pt x="8001" y="59341"/>
                        <a:pt x="12192" y="59341"/>
                      </a:cubicBezTo>
                      <a:cubicBezTo>
                        <a:pt x="16383" y="59341"/>
                        <a:pt x="18479" y="56769"/>
                        <a:pt x="18479" y="51625"/>
                      </a:cubicBezTo>
                      <a:lnTo>
                        <a:pt x="18479" y="23432"/>
                      </a:lnTo>
                      <a:cubicBezTo>
                        <a:pt x="18479" y="18288"/>
                        <a:pt x="16383" y="15716"/>
                        <a:pt x="12192" y="1571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3" name="Forme libre : forme 1232">
                  <a:extLst>
                    <a:ext uri="{FF2B5EF4-FFF2-40B4-BE49-F238E27FC236}">
                      <a16:creationId xmlns:a16="http://schemas.microsoft.com/office/drawing/2014/main" id="{473C1F70-3951-BA9F-E9B7-E6C380B4B40C}"/>
                    </a:ext>
                  </a:extLst>
                </p:cNvPr>
                <p:cNvSpPr/>
                <p:nvPr/>
              </p:nvSpPr>
              <p:spPr>
                <a:xfrm>
                  <a:off x="18884469" y="5192458"/>
                  <a:ext cx="25526" cy="53339"/>
                </a:xfrm>
                <a:custGeom>
                  <a:avLst/>
                  <a:gdLst>
                    <a:gd name="connsiteX0" fmla="*/ 15716 w 25526"/>
                    <a:gd name="connsiteY0" fmla="*/ 53340 h 53339"/>
                    <a:gd name="connsiteX1" fmla="*/ 9811 w 25526"/>
                    <a:gd name="connsiteY1" fmla="*/ 53340 h 53339"/>
                    <a:gd name="connsiteX2" fmla="*/ 9811 w 25526"/>
                    <a:gd name="connsiteY2" fmla="*/ 5429 h 53339"/>
                    <a:gd name="connsiteX3" fmla="*/ 0 w 25526"/>
                    <a:gd name="connsiteY3" fmla="*/ 5429 h 53339"/>
                    <a:gd name="connsiteX4" fmla="*/ 0 w 25526"/>
                    <a:gd name="connsiteY4" fmla="*/ 0 h 53339"/>
                    <a:gd name="connsiteX5" fmla="*/ 25527 w 25526"/>
                    <a:gd name="connsiteY5" fmla="*/ 0 h 53339"/>
                    <a:gd name="connsiteX6" fmla="*/ 25527 w 25526"/>
                    <a:gd name="connsiteY6" fmla="*/ 5429 h 53339"/>
                    <a:gd name="connsiteX7" fmla="*/ 15716 w 25526"/>
                    <a:gd name="connsiteY7" fmla="*/ 5429 h 53339"/>
                    <a:gd name="connsiteX8" fmla="*/ 15716 w 25526"/>
                    <a:gd name="connsiteY8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39">
                      <a:moveTo>
                        <a:pt x="15716" y="53340"/>
                      </a:moveTo>
                      <a:lnTo>
                        <a:pt x="9811" y="53340"/>
                      </a:lnTo>
                      <a:lnTo>
                        <a:pt x="9811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4" name="Forme libre : forme 1233">
                  <a:extLst>
                    <a:ext uri="{FF2B5EF4-FFF2-40B4-BE49-F238E27FC236}">
                      <a16:creationId xmlns:a16="http://schemas.microsoft.com/office/drawing/2014/main" id="{A31A08F0-AFB9-8412-F9A7-7D2186942759}"/>
                    </a:ext>
                  </a:extLst>
                </p:cNvPr>
                <p:cNvSpPr/>
                <p:nvPr/>
              </p:nvSpPr>
              <p:spPr>
                <a:xfrm>
                  <a:off x="18914949" y="5192458"/>
                  <a:ext cx="21907" cy="53339"/>
                </a:xfrm>
                <a:custGeom>
                  <a:avLst/>
                  <a:gdLst>
                    <a:gd name="connsiteX0" fmla="*/ 5905 w 21907"/>
                    <a:gd name="connsiteY0" fmla="*/ 23622 h 53339"/>
                    <a:gd name="connsiteX1" fmla="*/ 18955 w 21907"/>
                    <a:gd name="connsiteY1" fmla="*/ 23622 h 53339"/>
                    <a:gd name="connsiteX2" fmla="*/ 18955 w 21907"/>
                    <a:gd name="connsiteY2" fmla="*/ 28956 h 53339"/>
                    <a:gd name="connsiteX3" fmla="*/ 5905 w 21907"/>
                    <a:gd name="connsiteY3" fmla="*/ 28956 h 53339"/>
                    <a:gd name="connsiteX4" fmla="*/ 5905 w 21907"/>
                    <a:gd name="connsiteY4" fmla="*/ 47910 h 53339"/>
                    <a:gd name="connsiteX5" fmla="*/ 21907 w 21907"/>
                    <a:gd name="connsiteY5" fmla="*/ 47910 h 53339"/>
                    <a:gd name="connsiteX6" fmla="*/ 21907 w 21907"/>
                    <a:gd name="connsiteY6" fmla="*/ 53340 h 53339"/>
                    <a:gd name="connsiteX7" fmla="*/ 0 w 21907"/>
                    <a:gd name="connsiteY7" fmla="*/ 53340 h 53339"/>
                    <a:gd name="connsiteX8" fmla="*/ 0 w 21907"/>
                    <a:gd name="connsiteY8" fmla="*/ 0 h 53339"/>
                    <a:gd name="connsiteX9" fmla="*/ 21907 w 21907"/>
                    <a:gd name="connsiteY9" fmla="*/ 0 h 53339"/>
                    <a:gd name="connsiteX10" fmla="*/ 21907 w 21907"/>
                    <a:gd name="connsiteY10" fmla="*/ 5429 h 53339"/>
                    <a:gd name="connsiteX11" fmla="*/ 5905 w 21907"/>
                    <a:gd name="connsiteY11" fmla="*/ 5429 h 53339"/>
                    <a:gd name="connsiteX12" fmla="*/ 5905 w 21907"/>
                    <a:gd name="connsiteY12" fmla="*/ 23622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39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0"/>
                      </a:lnTo>
                      <a:lnTo>
                        <a:pt x="21907" y="47910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5" name="Forme libre : forme 1234">
                  <a:extLst>
                    <a:ext uri="{FF2B5EF4-FFF2-40B4-BE49-F238E27FC236}">
                      <a16:creationId xmlns:a16="http://schemas.microsoft.com/office/drawing/2014/main" id="{6F94A1E9-021C-0627-4642-8282F8D26CC8}"/>
                    </a:ext>
                  </a:extLst>
                </p:cNvPr>
                <p:cNvSpPr/>
                <p:nvPr/>
              </p:nvSpPr>
              <p:spPr>
                <a:xfrm>
                  <a:off x="18943048" y="5192458"/>
                  <a:ext cx="21145" cy="53339"/>
                </a:xfrm>
                <a:custGeom>
                  <a:avLst/>
                  <a:gdLst>
                    <a:gd name="connsiteX0" fmla="*/ 21145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5 w 21145"/>
                    <a:gd name="connsiteY3" fmla="*/ 0 h 53339"/>
                    <a:gd name="connsiteX4" fmla="*/ 5905 w 21145"/>
                    <a:gd name="connsiteY4" fmla="*/ 47910 h 53339"/>
                    <a:gd name="connsiteX5" fmla="*/ 21145 w 21145"/>
                    <a:gd name="connsiteY5" fmla="*/ 47910 h 53339"/>
                    <a:gd name="connsiteX6" fmla="*/ 21145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0"/>
                      </a:lnTo>
                      <a:lnTo>
                        <a:pt x="21145" y="47910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6" name="Forme libre : forme 1235">
                  <a:extLst>
                    <a:ext uri="{FF2B5EF4-FFF2-40B4-BE49-F238E27FC236}">
                      <a16:creationId xmlns:a16="http://schemas.microsoft.com/office/drawing/2014/main" id="{7F295AC9-8D5C-BD0A-32A8-689E44F19864}"/>
                    </a:ext>
                  </a:extLst>
                </p:cNvPr>
                <p:cNvSpPr/>
                <p:nvPr/>
              </p:nvSpPr>
              <p:spPr>
                <a:xfrm>
                  <a:off x="18822843" y="5278183"/>
                  <a:ext cx="28765" cy="53339"/>
                </a:xfrm>
                <a:custGeom>
                  <a:avLst/>
                  <a:gdLst>
                    <a:gd name="connsiteX0" fmla="*/ 0 w 28765"/>
                    <a:gd name="connsiteY0" fmla="*/ 0 h 53339"/>
                    <a:gd name="connsiteX1" fmla="*/ 6000 w 28765"/>
                    <a:gd name="connsiteY1" fmla="*/ 0 h 53339"/>
                    <a:gd name="connsiteX2" fmla="*/ 14668 w 28765"/>
                    <a:gd name="connsiteY2" fmla="*/ 46387 h 53339"/>
                    <a:gd name="connsiteX3" fmla="*/ 23240 w 28765"/>
                    <a:gd name="connsiteY3" fmla="*/ 0 h 53339"/>
                    <a:gd name="connsiteX4" fmla="*/ 28765 w 28765"/>
                    <a:gd name="connsiteY4" fmla="*/ 0 h 53339"/>
                    <a:gd name="connsiteX5" fmla="*/ 18764 w 28765"/>
                    <a:gd name="connsiteY5" fmla="*/ 53340 h 53339"/>
                    <a:gd name="connsiteX6" fmla="*/ 10001 w 28765"/>
                    <a:gd name="connsiteY6" fmla="*/ 53340 h 53339"/>
                    <a:gd name="connsiteX7" fmla="*/ 0 w 28765"/>
                    <a:gd name="connsiteY7" fmla="*/ 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" h="53339">
                      <a:moveTo>
                        <a:pt x="0" y="0"/>
                      </a:moveTo>
                      <a:lnTo>
                        <a:pt x="6000" y="0"/>
                      </a:lnTo>
                      <a:lnTo>
                        <a:pt x="14668" y="46387"/>
                      </a:lnTo>
                      <a:lnTo>
                        <a:pt x="23240" y="0"/>
                      </a:lnTo>
                      <a:lnTo>
                        <a:pt x="28765" y="0"/>
                      </a:lnTo>
                      <a:lnTo>
                        <a:pt x="18764" y="53340"/>
                      </a:lnTo>
                      <a:lnTo>
                        <a:pt x="10001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7" name="Forme libre : forme 1236">
                  <a:extLst>
                    <a:ext uri="{FF2B5EF4-FFF2-40B4-BE49-F238E27FC236}">
                      <a16:creationId xmlns:a16="http://schemas.microsoft.com/office/drawing/2014/main" id="{16493B69-17F8-346C-12D6-29DC076B21C8}"/>
                    </a:ext>
                  </a:extLst>
                </p:cNvPr>
                <p:cNvSpPr/>
                <p:nvPr/>
              </p:nvSpPr>
              <p:spPr>
                <a:xfrm>
                  <a:off x="18857037" y="5278183"/>
                  <a:ext cx="5905" cy="53339"/>
                </a:xfrm>
                <a:custGeom>
                  <a:avLst/>
                  <a:gdLst>
                    <a:gd name="connsiteX0" fmla="*/ 0 w 5905"/>
                    <a:gd name="connsiteY0" fmla="*/ 0 h 53339"/>
                    <a:gd name="connsiteX1" fmla="*/ 5905 w 5905"/>
                    <a:gd name="connsiteY1" fmla="*/ 0 h 53339"/>
                    <a:gd name="connsiteX2" fmla="*/ 5905 w 5905"/>
                    <a:gd name="connsiteY2" fmla="*/ 53340 h 53339"/>
                    <a:gd name="connsiteX3" fmla="*/ 0 w 5905"/>
                    <a:gd name="connsiteY3" fmla="*/ 53340 h 53339"/>
                    <a:gd name="connsiteX4" fmla="*/ 0 w 5905"/>
                    <a:gd name="connsiteY4" fmla="*/ 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39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8" name="Forme libre : forme 1237">
                  <a:extLst>
                    <a:ext uri="{FF2B5EF4-FFF2-40B4-BE49-F238E27FC236}">
                      <a16:creationId xmlns:a16="http://schemas.microsoft.com/office/drawing/2014/main" id="{53E8D6CA-306C-4E1F-2306-5D77DD20CC1D}"/>
                    </a:ext>
                  </a:extLst>
                </p:cNvPr>
                <p:cNvSpPr/>
                <p:nvPr/>
              </p:nvSpPr>
              <p:spPr>
                <a:xfrm>
                  <a:off x="18869895" y="5278183"/>
                  <a:ext cx="21145" cy="53339"/>
                </a:xfrm>
                <a:custGeom>
                  <a:avLst/>
                  <a:gdLst>
                    <a:gd name="connsiteX0" fmla="*/ 21146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6 w 21145"/>
                    <a:gd name="connsiteY3" fmla="*/ 0 h 53339"/>
                    <a:gd name="connsiteX4" fmla="*/ 5906 w 21145"/>
                    <a:gd name="connsiteY4" fmla="*/ 47910 h 53339"/>
                    <a:gd name="connsiteX5" fmla="*/ 21146 w 21145"/>
                    <a:gd name="connsiteY5" fmla="*/ 47910 h 53339"/>
                    <a:gd name="connsiteX6" fmla="*/ 21146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6" y="0"/>
                      </a:lnTo>
                      <a:lnTo>
                        <a:pt x="5906" y="47910"/>
                      </a:lnTo>
                      <a:lnTo>
                        <a:pt x="21146" y="47910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9" name="Forme libre : forme 1238">
                  <a:extLst>
                    <a:ext uri="{FF2B5EF4-FFF2-40B4-BE49-F238E27FC236}">
                      <a16:creationId xmlns:a16="http://schemas.microsoft.com/office/drawing/2014/main" id="{A66A5A34-E169-3C7A-CB63-D63831067E5C}"/>
                    </a:ext>
                  </a:extLst>
                </p:cNvPr>
                <p:cNvSpPr/>
                <p:nvPr/>
              </p:nvSpPr>
              <p:spPr>
                <a:xfrm>
                  <a:off x="18896280" y="5278183"/>
                  <a:ext cx="21145" cy="53339"/>
                </a:xfrm>
                <a:custGeom>
                  <a:avLst/>
                  <a:gdLst>
                    <a:gd name="connsiteX0" fmla="*/ 21146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5 w 21145"/>
                    <a:gd name="connsiteY3" fmla="*/ 0 h 53339"/>
                    <a:gd name="connsiteX4" fmla="*/ 5905 w 21145"/>
                    <a:gd name="connsiteY4" fmla="*/ 47910 h 53339"/>
                    <a:gd name="connsiteX5" fmla="*/ 21146 w 21145"/>
                    <a:gd name="connsiteY5" fmla="*/ 47910 h 53339"/>
                    <a:gd name="connsiteX6" fmla="*/ 21146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0"/>
                      </a:lnTo>
                      <a:lnTo>
                        <a:pt x="21146" y="47910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0" name="Forme libre : forme 1239">
                  <a:extLst>
                    <a:ext uri="{FF2B5EF4-FFF2-40B4-BE49-F238E27FC236}">
                      <a16:creationId xmlns:a16="http://schemas.microsoft.com/office/drawing/2014/main" id="{0CB6D22E-C81C-F9F5-2A67-7A4129FBF510}"/>
                    </a:ext>
                  </a:extLst>
                </p:cNvPr>
                <p:cNvSpPr/>
                <p:nvPr/>
              </p:nvSpPr>
              <p:spPr>
                <a:xfrm>
                  <a:off x="18921045" y="5278183"/>
                  <a:ext cx="28955" cy="53339"/>
                </a:xfrm>
                <a:custGeom>
                  <a:avLst/>
                  <a:gdLst>
                    <a:gd name="connsiteX0" fmla="*/ 21145 w 28955"/>
                    <a:gd name="connsiteY0" fmla="*/ 42576 h 53339"/>
                    <a:gd name="connsiteX1" fmla="*/ 7620 w 28955"/>
                    <a:gd name="connsiteY1" fmla="*/ 42576 h 53339"/>
                    <a:gd name="connsiteX2" fmla="*/ 5524 w 28955"/>
                    <a:gd name="connsiteY2" fmla="*/ 53340 h 53339"/>
                    <a:gd name="connsiteX3" fmla="*/ 0 w 28955"/>
                    <a:gd name="connsiteY3" fmla="*/ 53340 h 53339"/>
                    <a:gd name="connsiteX4" fmla="*/ 10191 w 28955"/>
                    <a:gd name="connsiteY4" fmla="*/ 0 h 53339"/>
                    <a:gd name="connsiteX5" fmla="*/ 18764 w 28955"/>
                    <a:gd name="connsiteY5" fmla="*/ 0 h 53339"/>
                    <a:gd name="connsiteX6" fmla="*/ 28956 w 28955"/>
                    <a:gd name="connsiteY6" fmla="*/ 53340 h 53339"/>
                    <a:gd name="connsiteX7" fmla="*/ 23050 w 28955"/>
                    <a:gd name="connsiteY7" fmla="*/ 53340 h 53339"/>
                    <a:gd name="connsiteX8" fmla="*/ 21145 w 28955"/>
                    <a:gd name="connsiteY8" fmla="*/ 42576 h 53339"/>
                    <a:gd name="connsiteX9" fmla="*/ 14288 w 28955"/>
                    <a:gd name="connsiteY9" fmla="*/ 6668 h 53339"/>
                    <a:gd name="connsiteX10" fmla="*/ 8381 w 28955"/>
                    <a:gd name="connsiteY10" fmla="*/ 37433 h 53339"/>
                    <a:gd name="connsiteX11" fmla="*/ 20288 w 28955"/>
                    <a:gd name="connsiteY11" fmla="*/ 37433 h 53339"/>
                    <a:gd name="connsiteX12" fmla="*/ 14288 w 28955"/>
                    <a:gd name="connsiteY12" fmla="*/ 6668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39">
                      <a:moveTo>
                        <a:pt x="21145" y="42576"/>
                      </a:moveTo>
                      <a:lnTo>
                        <a:pt x="7620" y="42576"/>
                      </a:lnTo>
                      <a:lnTo>
                        <a:pt x="5524" y="53340"/>
                      </a:lnTo>
                      <a:lnTo>
                        <a:pt x="0" y="53340"/>
                      </a:lnTo>
                      <a:lnTo>
                        <a:pt x="10191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5" y="42576"/>
                      </a:lnTo>
                      <a:close/>
                      <a:moveTo>
                        <a:pt x="14288" y="6668"/>
                      </a:moveTo>
                      <a:lnTo>
                        <a:pt x="8381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1" name="Forme libre : forme 1240">
                  <a:extLst>
                    <a:ext uri="{FF2B5EF4-FFF2-40B4-BE49-F238E27FC236}">
                      <a16:creationId xmlns:a16="http://schemas.microsoft.com/office/drawing/2014/main" id="{E5467CEA-2E5A-2003-5EC0-1F2C4EAFDF36}"/>
                    </a:ext>
                  </a:extLst>
                </p:cNvPr>
                <p:cNvSpPr/>
                <p:nvPr/>
              </p:nvSpPr>
              <p:spPr>
                <a:xfrm>
                  <a:off x="18968099" y="5278087"/>
                  <a:ext cx="33813" cy="53339"/>
                </a:xfrm>
                <a:custGeom>
                  <a:avLst/>
                  <a:gdLst>
                    <a:gd name="connsiteX0" fmla="*/ 28194 w 33813"/>
                    <a:gd name="connsiteY0" fmla="*/ 10477 h 53339"/>
                    <a:gd name="connsiteX1" fmla="*/ 19716 w 33813"/>
                    <a:gd name="connsiteY1" fmla="*/ 53340 h 53339"/>
                    <a:gd name="connsiteX2" fmla="*/ 14001 w 33813"/>
                    <a:gd name="connsiteY2" fmla="*/ 53340 h 53339"/>
                    <a:gd name="connsiteX3" fmla="*/ 5143 w 33813"/>
                    <a:gd name="connsiteY3" fmla="*/ 10859 h 53339"/>
                    <a:gd name="connsiteX4" fmla="*/ 5143 w 33813"/>
                    <a:gd name="connsiteY4" fmla="*/ 53340 h 53339"/>
                    <a:gd name="connsiteX5" fmla="*/ 0 w 33813"/>
                    <a:gd name="connsiteY5" fmla="*/ 53340 h 53339"/>
                    <a:gd name="connsiteX6" fmla="*/ 0 w 33813"/>
                    <a:gd name="connsiteY6" fmla="*/ 0 h 53339"/>
                    <a:gd name="connsiteX7" fmla="*/ 8287 w 33813"/>
                    <a:gd name="connsiteY7" fmla="*/ 0 h 53339"/>
                    <a:gd name="connsiteX8" fmla="*/ 17050 w 33813"/>
                    <a:gd name="connsiteY8" fmla="*/ 42576 h 53339"/>
                    <a:gd name="connsiteX9" fmla="*/ 25527 w 33813"/>
                    <a:gd name="connsiteY9" fmla="*/ 0 h 53339"/>
                    <a:gd name="connsiteX10" fmla="*/ 33814 w 33813"/>
                    <a:gd name="connsiteY10" fmla="*/ 0 h 53339"/>
                    <a:gd name="connsiteX11" fmla="*/ 33814 w 33813"/>
                    <a:gd name="connsiteY11" fmla="*/ 53340 h 53339"/>
                    <a:gd name="connsiteX12" fmla="*/ 28194 w 33813"/>
                    <a:gd name="connsiteY12" fmla="*/ 53340 h 53339"/>
                    <a:gd name="connsiteX13" fmla="*/ 28194 w 33813"/>
                    <a:gd name="connsiteY13" fmla="*/ 10477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3813" h="53339">
                      <a:moveTo>
                        <a:pt x="28194" y="10477"/>
                      </a:moveTo>
                      <a:lnTo>
                        <a:pt x="19716" y="53340"/>
                      </a:lnTo>
                      <a:lnTo>
                        <a:pt x="14001" y="53340"/>
                      </a:lnTo>
                      <a:lnTo>
                        <a:pt x="5143" y="10859"/>
                      </a:lnTo>
                      <a:lnTo>
                        <a:pt x="5143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8287" y="0"/>
                      </a:lnTo>
                      <a:lnTo>
                        <a:pt x="17050" y="42576"/>
                      </a:lnTo>
                      <a:lnTo>
                        <a:pt x="25527" y="0"/>
                      </a:lnTo>
                      <a:lnTo>
                        <a:pt x="33814" y="0"/>
                      </a:lnTo>
                      <a:lnTo>
                        <a:pt x="33814" y="53340"/>
                      </a:lnTo>
                      <a:lnTo>
                        <a:pt x="28194" y="53340"/>
                      </a:lnTo>
                      <a:lnTo>
                        <a:pt x="28194" y="1047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2" name="Forme libre : forme 1241">
                  <a:extLst>
                    <a:ext uri="{FF2B5EF4-FFF2-40B4-BE49-F238E27FC236}">
                      <a16:creationId xmlns:a16="http://schemas.microsoft.com/office/drawing/2014/main" id="{A66CD093-04B4-7747-DBD3-DF65398EBBB1}"/>
                    </a:ext>
                  </a:extLst>
                </p:cNvPr>
                <p:cNvSpPr/>
                <p:nvPr/>
              </p:nvSpPr>
              <p:spPr>
                <a:xfrm>
                  <a:off x="19007151" y="5278183"/>
                  <a:ext cx="28955" cy="53339"/>
                </a:xfrm>
                <a:custGeom>
                  <a:avLst/>
                  <a:gdLst>
                    <a:gd name="connsiteX0" fmla="*/ 21145 w 28955"/>
                    <a:gd name="connsiteY0" fmla="*/ 42576 h 53339"/>
                    <a:gd name="connsiteX1" fmla="*/ 7620 w 28955"/>
                    <a:gd name="connsiteY1" fmla="*/ 42576 h 53339"/>
                    <a:gd name="connsiteX2" fmla="*/ 5525 w 28955"/>
                    <a:gd name="connsiteY2" fmla="*/ 53340 h 53339"/>
                    <a:gd name="connsiteX3" fmla="*/ 0 w 28955"/>
                    <a:gd name="connsiteY3" fmla="*/ 53340 h 53339"/>
                    <a:gd name="connsiteX4" fmla="*/ 10192 w 28955"/>
                    <a:gd name="connsiteY4" fmla="*/ 0 h 53339"/>
                    <a:gd name="connsiteX5" fmla="*/ 18764 w 28955"/>
                    <a:gd name="connsiteY5" fmla="*/ 0 h 53339"/>
                    <a:gd name="connsiteX6" fmla="*/ 28956 w 28955"/>
                    <a:gd name="connsiteY6" fmla="*/ 53340 h 53339"/>
                    <a:gd name="connsiteX7" fmla="*/ 23050 w 28955"/>
                    <a:gd name="connsiteY7" fmla="*/ 53340 h 53339"/>
                    <a:gd name="connsiteX8" fmla="*/ 21145 w 28955"/>
                    <a:gd name="connsiteY8" fmla="*/ 42576 h 53339"/>
                    <a:gd name="connsiteX9" fmla="*/ 14288 w 28955"/>
                    <a:gd name="connsiteY9" fmla="*/ 6668 h 53339"/>
                    <a:gd name="connsiteX10" fmla="*/ 8382 w 28955"/>
                    <a:gd name="connsiteY10" fmla="*/ 37433 h 53339"/>
                    <a:gd name="connsiteX11" fmla="*/ 20288 w 28955"/>
                    <a:gd name="connsiteY11" fmla="*/ 37433 h 53339"/>
                    <a:gd name="connsiteX12" fmla="*/ 14288 w 28955"/>
                    <a:gd name="connsiteY12" fmla="*/ 6668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55" h="53339">
                      <a:moveTo>
                        <a:pt x="21145" y="42576"/>
                      </a:moveTo>
                      <a:lnTo>
                        <a:pt x="7620" y="42576"/>
                      </a:lnTo>
                      <a:lnTo>
                        <a:pt x="5525" y="53340"/>
                      </a:lnTo>
                      <a:lnTo>
                        <a:pt x="0" y="53340"/>
                      </a:lnTo>
                      <a:lnTo>
                        <a:pt x="10192" y="0"/>
                      </a:lnTo>
                      <a:lnTo>
                        <a:pt x="18764" y="0"/>
                      </a:lnTo>
                      <a:lnTo>
                        <a:pt x="28956" y="53340"/>
                      </a:lnTo>
                      <a:lnTo>
                        <a:pt x="23050" y="53340"/>
                      </a:lnTo>
                      <a:lnTo>
                        <a:pt x="21145" y="42576"/>
                      </a:lnTo>
                      <a:close/>
                      <a:moveTo>
                        <a:pt x="14288" y="6668"/>
                      </a:moveTo>
                      <a:lnTo>
                        <a:pt x="8382" y="37433"/>
                      </a:lnTo>
                      <a:lnTo>
                        <a:pt x="20288" y="37433"/>
                      </a:lnTo>
                      <a:lnTo>
                        <a:pt x="14288" y="6668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3" name="Forme libre : forme 1242">
                  <a:extLst>
                    <a:ext uri="{FF2B5EF4-FFF2-40B4-BE49-F238E27FC236}">
                      <a16:creationId xmlns:a16="http://schemas.microsoft.com/office/drawing/2014/main" id="{A0F30062-25B3-4C20-8C43-18F3789487F6}"/>
                    </a:ext>
                  </a:extLst>
                </p:cNvPr>
                <p:cNvSpPr/>
                <p:nvPr/>
              </p:nvSpPr>
              <p:spPr>
                <a:xfrm>
                  <a:off x="19041727" y="5278183"/>
                  <a:ext cx="24860" cy="53339"/>
                </a:xfrm>
                <a:custGeom>
                  <a:avLst/>
                  <a:gdLst>
                    <a:gd name="connsiteX0" fmla="*/ 0 w 24860"/>
                    <a:gd name="connsiteY0" fmla="*/ 0 h 53339"/>
                    <a:gd name="connsiteX1" fmla="*/ 11906 w 24860"/>
                    <a:gd name="connsiteY1" fmla="*/ 0 h 53339"/>
                    <a:gd name="connsiteX2" fmla="*/ 20955 w 24860"/>
                    <a:gd name="connsiteY2" fmla="*/ 3048 h 53339"/>
                    <a:gd name="connsiteX3" fmla="*/ 23813 w 24860"/>
                    <a:gd name="connsiteY3" fmla="*/ 12192 h 53339"/>
                    <a:gd name="connsiteX4" fmla="*/ 23813 w 24860"/>
                    <a:gd name="connsiteY4" fmla="*/ 16573 h 53339"/>
                    <a:gd name="connsiteX5" fmla="*/ 17145 w 24860"/>
                    <a:gd name="connsiteY5" fmla="*/ 27527 h 53339"/>
                    <a:gd name="connsiteX6" fmla="*/ 23813 w 24860"/>
                    <a:gd name="connsiteY6" fmla="*/ 38671 h 53339"/>
                    <a:gd name="connsiteX7" fmla="*/ 23813 w 24860"/>
                    <a:gd name="connsiteY7" fmla="*/ 46958 h 53339"/>
                    <a:gd name="connsiteX8" fmla="*/ 24860 w 24860"/>
                    <a:gd name="connsiteY8" fmla="*/ 53340 h 53339"/>
                    <a:gd name="connsiteX9" fmla="*/ 18859 w 24860"/>
                    <a:gd name="connsiteY9" fmla="*/ 53340 h 53339"/>
                    <a:gd name="connsiteX10" fmla="*/ 17907 w 24860"/>
                    <a:gd name="connsiteY10" fmla="*/ 46863 h 53339"/>
                    <a:gd name="connsiteX11" fmla="*/ 17907 w 24860"/>
                    <a:gd name="connsiteY11" fmla="*/ 38481 h 53339"/>
                    <a:gd name="connsiteX12" fmla="*/ 16002 w 24860"/>
                    <a:gd name="connsiteY12" fmla="*/ 32385 h 53339"/>
                    <a:gd name="connsiteX13" fmla="*/ 10192 w 24860"/>
                    <a:gd name="connsiteY13" fmla="*/ 30575 h 53339"/>
                    <a:gd name="connsiteX14" fmla="*/ 6001 w 24860"/>
                    <a:gd name="connsiteY14" fmla="*/ 30575 h 53339"/>
                    <a:gd name="connsiteX15" fmla="*/ 6001 w 24860"/>
                    <a:gd name="connsiteY15" fmla="*/ 53340 h 53339"/>
                    <a:gd name="connsiteX16" fmla="*/ 95 w 24860"/>
                    <a:gd name="connsiteY16" fmla="*/ 53340 h 53339"/>
                    <a:gd name="connsiteX17" fmla="*/ 95 w 24860"/>
                    <a:gd name="connsiteY17" fmla="*/ 0 h 53339"/>
                    <a:gd name="connsiteX18" fmla="*/ 5905 w 24860"/>
                    <a:gd name="connsiteY18" fmla="*/ 25146 h 53339"/>
                    <a:gd name="connsiteX19" fmla="*/ 10287 w 24860"/>
                    <a:gd name="connsiteY19" fmla="*/ 25146 h 53339"/>
                    <a:gd name="connsiteX20" fmla="*/ 16002 w 24860"/>
                    <a:gd name="connsiteY20" fmla="*/ 23526 h 53339"/>
                    <a:gd name="connsiteX21" fmla="*/ 17907 w 24860"/>
                    <a:gd name="connsiteY21" fmla="*/ 17812 h 53339"/>
                    <a:gd name="connsiteX22" fmla="*/ 17907 w 24860"/>
                    <a:gd name="connsiteY22" fmla="*/ 12668 h 53339"/>
                    <a:gd name="connsiteX23" fmla="*/ 11716 w 24860"/>
                    <a:gd name="connsiteY23" fmla="*/ 5334 h 53339"/>
                    <a:gd name="connsiteX24" fmla="*/ 5905 w 24860"/>
                    <a:gd name="connsiteY24" fmla="*/ 5334 h 53339"/>
                    <a:gd name="connsiteX25" fmla="*/ 5905 w 24860"/>
                    <a:gd name="connsiteY25" fmla="*/ 25146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860" h="53339">
                      <a:moveTo>
                        <a:pt x="0" y="0"/>
                      </a:moveTo>
                      <a:lnTo>
                        <a:pt x="11906" y="0"/>
                      </a:lnTo>
                      <a:cubicBezTo>
                        <a:pt x="16002" y="0"/>
                        <a:pt x="19050" y="1048"/>
                        <a:pt x="20955" y="3048"/>
                      </a:cubicBezTo>
                      <a:cubicBezTo>
                        <a:pt x="22860" y="5048"/>
                        <a:pt x="23813" y="8096"/>
                        <a:pt x="23813" y="12192"/>
                      </a:cubicBezTo>
                      <a:lnTo>
                        <a:pt x="23813" y="16573"/>
                      </a:lnTo>
                      <a:cubicBezTo>
                        <a:pt x="23813" y="22479"/>
                        <a:pt x="21622" y="26098"/>
                        <a:pt x="17145" y="27527"/>
                      </a:cubicBezTo>
                      <a:cubicBezTo>
                        <a:pt x="21622" y="28860"/>
                        <a:pt x="23813" y="32575"/>
                        <a:pt x="23813" y="38671"/>
                      </a:cubicBezTo>
                      <a:lnTo>
                        <a:pt x="23813" y="46958"/>
                      </a:lnTo>
                      <a:cubicBezTo>
                        <a:pt x="23813" y="49911"/>
                        <a:pt x="24193" y="52006"/>
                        <a:pt x="24860" y="53340"/>
                      </a:cubicBezTo>
                      <a:lnTo>
                        <a:pt x="18859" y="53340"/>
                      </a:lnTo>
                      <a:cubicBezTo>
                        <a:pt x="18192" y="51911"/>
                        <a:pt x="17907" y="49720"/>
                        <a:pt x="17907" y="46863"/>
                      </a:cubicBezTo>
                      <a:lnTo>
                        <a:pt x="17907" y="38481"/>
                      </a:lnTo>
                      <a:cubicBezTo>
                        <a:pt x="17907" y="35623"/>
                        <a:pt x="17240" y="33528"/>
                        <a:pt x="16002" y="32385"/>
                      </a:cubicBezTo>
                      <a:cubicBezTo>
                        <a:pt x="14764" y="31242"/>
                        <a:pt x="12763" y="30575"/>
                        <a:pt x="10192" y="30575"/>
                      </a:cubicBezTo>
                      <a:lnTo>
                        <a:pt x="6001" y="30575"/>
                      </a:lnTo>
                      <a:lnTo>
                        <a:pt x="6001" y="53340"/>
                      </a:lnTo>
                      <a:lnTo>
                        <a:pt x="95" y="53340"/>
                      </a:lnTo>
                      <a:lnTo>
                        <a:pt x="95" y="0"/>
                      </a:lnTo>
                      <a:close/>
                      <a:moveTo>
                        <a:pt x="5905" y="25146"/>
                      </a:moveTo>
                      <a:lnTo>
                        <a:pt x="10287" y="25146"/>
                      </a:lnTo>
                      <a:cubicBezTo>
                        <a:pt x="12859" y="25146"/>
                        <a:pt x="14668" y="24574"/>
                        <a:pt x="16002" y="23526"/>
                      </a:cubicBezTo>
                      <a:cubicBezTo>
                        <a:pt x="17336" y="22479"/>
                        <a:pt x="17907" y="20574"/>
                        <a:pt x="17907" y="17812"/>
                      </a:cubicBezTo>
                      <a:lnTo>
                        <a:pt x="17907" y="12668"/>
                      </a:lnTo>
                      <a:cubicBezTo>
                        <a:pt x="17907" y="7811"/>
                        <a:pt x="15811" y="5334"/>
                        <a:pt x="11716" y="5334"/>
                      </a:cubicBezTo>
                      <a:lnTo>
                        <a:pt x="5905" y="5334"/>
                      </a:lnTo>
                      <a:lnTo>
                        <a:pt x="5905" y="25146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4" name="Forme libre : forme 1243">
                  <a:extLst>
                    <a:ext uri="{FF2B5EF4-FFF2-40B4-BE49-F238E27FC236}">
                      <a16:creationId xmlns:a16="http://schemas.microsoft.com/office/drawing/2014/main" id="{9C5B38A4-B670-9E84-E111-C7444991444E}"/>
                    </a:ext>
                  </a:extLst>
                </p:cNvPr>
                <p:cNvSpPr/>
                <p:nvPr/>
              </p:nvSpPr>
              <p:spPr>
                <a:xfrm>
                  <a:off x="19072588" y="5278183"/>
                  <a:ext cx="21145" cy="53339"/>
                </a:xfrm>
                <a:custGeom>
                  <a:avLst/>
                  <a:gdLst>
                    <a:gd name="connsiteX0" fmla="*/ 21145 w 21145"/>
                    <a:gd name="connsiteY0" fmla="*/ 53340 h 53339"/>
                    <a:gd name="connsiteX1" fmla="*/ 0 w 21145"/>
                    <a:gd name="connsiteY1" fmla="*/ 53340 h 53339"/>
                    <a:gd name="connsiteX2" fmla="*/ 0 w 21145"/>
                    <a:gd name="connsiteY2" fmla="*/ 0 h 53339"/>
                    <a:gd name="connsiteX3" fmla="*/ 5905 w 21145"/>
                    <a:gd name="connsiteY3" fmla="*/ 0 h 53339"/>
                    <a:gd name="connsiteX4" fmla="*/ 5905 w 21145"/>
                    <a:gd name="connsiteY4" fmla="*/ 47910 h 53339"/>
                    <a:gd name="connsiteX5" fmla="*/ 21145 w 21145"/>
                    <a:gd name="connsiteY5" fmla="*/ 47910 h 53339"/>
                    <a:gd name="connsiteX6" fmla="*/ 21145 w 21145"/>
                    <a:gd name="connsiteY6" fmla="*/ 5334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39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0"/>
                      </a:lnTo>
                      <a:lnTo>
                        <a:pt x="21145" y="47910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5" name="Forme libre : forme 1244">
                  <a:extLst>
                    <a:ext uri="{FF2B5EF4-FFF2-40B4-BE49-F238E27FC236}">
                      <a16:creationId xmlns:a16="http://schemas.microsoft.com/office/drawing/2014/main" id="{DC738656-CEE3-C2CB-5C2E-9FB0EFE48E5A}"/>
                    </a:ext>
                  </a:extLst>
                </p:cNvPr>
                <p:cNvSpPr/>
                <p:nvPr/>
              </p:nvSpPr>
              <p:spPr>
                <a:xfrm>
                  <a:off x="19098972" y="5278183"/>
                  <a:ext cx="5905" cy="53339"/>
                </a:xfrm>
                <a:custGeom>
                  <a:avLst/>
                  <a:gdLst>
                    <a:gd name="connsiteX0" fmla="*/ 0 w 5905"/>
                    <a:gd name="connsiteY0" fmla="*/ 0 h 53339"/>
                    <a:gd name="connsiteX1" fmla="*/ 5905 w 5905"/>
                    <a:gd name="connsiteY1" fmla="*/ 0 h 53339"/>
                    <a:gd name="connsiteX2" fmla="*/ 5905 w 5905"/>
                    <a:gd name="connsiteY2" fmla="*/ 53340 h 53339"/>
                    <a:gd name="connsiteX3" fmla="*/ 0 w 5905"/>
                    <a:gd name="connsiteY3" fmla="*/ 53340 h 53339"/>
                    <a:gd name="connsiteX4" fmla="*/ 0 w 5905"/>
                    <a:gd name="connsiteY4" fmla="*/ 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39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6" name="Forme libre : forme 1245">
                  <a:extLst>
                    <a:ext uri="{FF2B5EF4-FFF2-40B4-BE49-F238E27FC236}">
                      <a16:creationId xmlns:a16="http://schemas.microsoft.com/office/drawing/2014/main" id="{06C477A5-75B7-4B46-F99F-7A98C4749D2C}"/>
                    </a:ext>
                  </a:extLst>
                </p:cNvPr>
                <p:cNvSpPr/>
                <p:nvPr/>
              </p:nvSpPr>
              <p:spPr>
                <a:xfrm>
                  <a:off x="19111259" y="5277611"/>
                  <a:ext cx="24479" cy="54482"/>
                </a:xfrm>
                <a:custGeom>
                  <a:avLst/>
                  <a:gdLst>
                    <a:gd name="connsiteX0" fmla="*/ 0 w 24479"/>
                    <a:gd name="connsiteY0" fmla="*/ 41053 h 54482"/>
                    <a:gd name="connsiteX1" fmla="*/ 0 w 24479"/>
                    <a:gd name="connsiteY1" fmla="*/ 13430 h 54482"/>
                    <a:gd name="connsiteX2" fmla="*/ 3048 w 24479"/>
                    <a:gd name="connsiteY2" fmla="*/ 3620 h 54482"/>
                    <a:gd name="connsiteX3" fmla="*/ 12192 w 24479"/>
                    <a:gd name="connsiteY3" fmla="*/ 0 h 54482"/>
                    <a:gd name="connsiteX4" fmla="*/ 21336 w 24479"/>
                    <a:gd name="connsiteY4" fmla="*/ 3620 h 54482"/>
                    <a:gd name="connsiteX5" fmla="*/ 24479 w 24479"/>
                    <a:gd name="connsiteY5" fmla="*/ 13430 h 54482"/>
                    <a:gd name="connsiteX6" fmla="*/ 24479 w 24479"/>
                    <a:gd name="connsiteY6" fmla="*/ 41053 h 54482"/>
                    <a:gd name="connsiteX7" fmla="*/ 21336 w 24479"/>
                    <a:gd name="connsiteY7" fmla="*/ 50863 h 54482"/>
                    <a:gd name="connsiteX8" fmla="*/ 12192 w 24479"/>
                    <a:gd name="connsiteY8" fmla="*/ 54483 h 54482"/>
                    <a:gd name="connsiteX9" fmla="*/ 3143 w 24479"/>
                    <a:gd name="connsiteY9" fmla="*/ 50863 h 54482"/>
                    <a:gd name="connsiteX10" fmla="*/ 0 w 24479"/>
                    <a:gd name="connsiteY10" fmla="*/ 41053 h 54482"/>
                    <a:gd name="connsiteX11" fmla="*/ 5905 w 24479"/>
                    <a:gd name="connsiteY11" fmla="*/ 13145 h 54482"/>
                    <a:gd name="connsiteX12" fmla="*/ 5905 w 24479"/>
                    <a:gd name="connsiteY12" fmla="*/ 41338 h 54482"/>
                    <a:gd name="connsiteX13" fmla="*/ 12192 w 24479"/>
                    <a:gd name="connsiteY13" fmla="*/ 49053 h 54482"/>
                    <a:gd name="connsiteX14" fmla="*/ 18479 w 24479"/>
                    <a:gd name="connsiteY14" fmla="*/ 41338 h 54482"/>
                    <a:gd name="connsiteX15" fmla="*/ 18479 w 24479"/>
                    <a:gd name="connsiteY15" fmla="*/ 13145 h 54482"/>
                    <a:gd name="connsiteX16" fmla="*/ 12192 w 24479"/>
                    <a:gd name="connsiteY16" fmla="*/ 5429 h 54482"/>
                    <a:gd name="connsiteX17" fmla="*/ 5905 w 24479"/>
                    <a:gd name="connsiteY17" fmla="*/ 13145 h 5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479" h="54482">
                      <a:moveTo>
                        <a:pt x="0" y="41053"/>
                      </a:moveTo>
                      <a:lnTo>
                        <a:pt x="0" y="13430"/>
                      </a:lnTo>
                      <a:cubicBezTo>
                        <a:pt x="0" y="9239"/>
                        <a:pt x="1048" y="6001"/>
                        <a:pt x="3048" y="3620"/>
                      </a:cubicBezTo>
                      <a:cubicBezTo>
                        <a:pt x="5143" y="1238"/>
                        <a:pt x="8191" y="0"/>
                        <a:pt x="12192" y="0"/>
                      </a:cubicBezTo>
                      <a:cubicBezTo>
                        <a:pt x="16193" y="0"/>
                        <a:pt x="19241" y="1238"/>
                        <a:pt x="21336" y="3620"/>
                      </a:cubicBezTo>
                      <a:cubicBezTo>
                        <a:pt x="23432" y="6001"/>
                        <a:pt x="24479" y="9239"/>
                        <a:pt x="24479" y="13430"/>
                      </a:cubicBezTo>
                      <a:lnTo>
                        <a:pt x="24479" y="41053"/>
                      </a:lnTo>
                      <a:cubicBezTo>
                        <a:pt x="24479" y="45244"/>
                        <a:pt x="23432" y="48482"/>
                        <a:pt x="21336" y="50863"/>
                      </a:cubicBezTo>
                      <a:cubicBezTo>
                        <a:pt x="19241" y="53244"/>
                        <a:pt x="16193" y="54483"/>
                        <a:pt x="12192" y="54483"/>
                      </a:cubicBezTo>
                      <a:cubicBezTo>
                        <a:pt x="8191" y="54483"/>
                        <a:pt x="5239" y="53244"/>
                        <a:pt x="3143" y="50863"/>
                      </a:cubicBezTo>
                      <a:cubicBezTo>
                        <a:pt x="1048" y="48482"/>
                        <a:pt x="0" y="45148"/>
                        <a:pt x="0" y="41053"/>
                      </a:cubicBezTo>
                      <a:close/>
                      <a:moveTo>
                        <a:pt x="5905" y="13145"/>
                      </a:moveTo>
                      <a:lnTo>
                        <a:pt x="5905" y="41338"/>
                      </a:lnTo>
                      <a:cubicBezTo>
                        <a:pt x="5905" y="46482"/>
                        <a:pt x="8001" y="49053"/>
                        <a:pt x="12192" y="49053"/>
                      </a:cubicBezTo>
                      <a:cubicBezTo>
                        <a:pt x="16383" y="49053"/>
                        <a:pt x="18479" y="46482"/>
                        <a:pt x="18479" y="41338"/>
                      </a:cubicBezTo>
                      <a:lnTo>
                        <a:pt x="18479" y="13145"/>
                      </a:lnTo>
                      <a:cubicBezTo>
                        <a:pt x="18479" y="8001"/>
                        <a:pt x="16383" y="5429"/>
                        <a:pt x="12192" y="5429"/>
                      </a:cubicBezTo>
                      <a:cubicBezTo>
                        <a:pt x="8001" y="5429"/>
                        <a:pt x="5905" y="8001"/>
                        <a:pt x="5905" y="13145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7" name="Forme libre : forme 1246">
                  <a:extLst>
                    <a:ext uri="{FF2B5EF4-FFF2-40B4-BE49-F238E27FC236}">
                      <a16:creationId xmlns:a16="http://schemas.microsoft.com/office/drawing/2014/main" id="{BADBABA4-2A5B-99D3-19B7-0F316B2B4CF3}"/>
                    </a:ext>
                  </a:extLst>
                </p:cNvPr>
                <p:cNvSpPr/>
                <p:nvPr/>
              </p:nvSpPr>
              <p:spPr>
                <a:xfrm>
                  <a:off x="19141358" y="5278183"/>
                  <a:ext cx="24384" cy="53339"/>
                </a:xfrm>
                <a:custGeom>
                  <a:avLst/>
                  <a:gdLst>
                    <a:gd name="connsiteX0" fmla="*/ 24194 w 24384"/>
                    <a:gd name="connsiteY0" fmla="*/ 47910 h 53339"/>
                    <a:gd name="connsiteX1" fmla="*/ 24194 w 24384"/>
                    <a:gd name="connsiteY1" fmla="*/ 53340 h 53339"/>
                    <a:gd name="connsiteX2" fmla="*/ 0 w 24384"/>
                    <a:gd name="connsiteY2" fmla="*/ 53340 h 53339"/>
                    <a:gd name="connsiteX3" fmla="*/ 0 w 24384"/>
                    <a:gd name="connsiteY3" fmla="*/ 48006 h 53339"/>
                    <a:gd name="connsiteX4" fmla="*/ 18288 w 24384"/>
                    <a:gd name="connsiteY4" fmla="*/ 5429 h 53339"/>
                    <a:gd name="connsiteX5" fmla="*/ 858 w 24384"/>
                    <a:gd name="connsiteY5" fmla="*/ 5429 h 53339"/>
                    <a:gd name="connsiteX6" fmla="*/ 858 w 24384"/>
                    <a:gd name="connsiteY6" fmla="*/ 0 h 53339"/>
                    <a:gd name="connsiteX7" fmla="*/ 24385 w 24384"/>
                    <a:gd name="connsiteY7" fmla="*/ 0 h 53339"/>
                    <a:gd name="connsiteX8" fmla="*/ 24385 w 24384"/>
                    <a:gd name="connsiteY8" fmla="*/ 5334 h 53339"/>
                    <a:gd name="connsiteX9" fmla="*/ 6001 w 24384"/>
                    <a:gd name="connsiteY9" fmla="*/ 47910 h 53339"/>
                    <a:gd name="connsiteX10" fmla="*/ 24194 w 24384"/>
                    <a:gd name="connsiteY10" fmla="*/ 47910 h 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384" h="53339">
                      <a:moveTo>
                        <a:pt x="24194" y="47910"/>
                      </a:moveTo>
                      <a:lnTo>
                        <a:pt x="24194" y="53340"/>
                      </a:lnTo>
                      <a:lnTo>
                        <a:pt x="0" y="53340"/>
                      </a:lnTo>
                      <a:lnTo>
                        <a:pt x="0" y="48006"/>
                      </a:lnTo>
                      <a:lnTo>
                        <a:pt x="18288" y="5429"/>
                      </a:lnTo>
                      <a:lnTo>
                        <a:pt x="858" y="5429"/>
                      </a:lnTo>
                      <a:lnTo>
                        <a:pt x="858" y="0"/>
                      </a:lnTo>
                      <a:lnTo>
                        <a:pt x="24385" y="0"/>
                      </a:lnTo>
                      <a:lnTo>
                        <a:pt x="24385" y="5334"/>
                      </a:lnTo>
                      <a:lnTo>
                        <a:pt x="6001" y="47910"/>
                      </a:lnTo>
                      <a:lnTo>
                        <a:pt x="24194" y="4791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25" name="Graphique 9">
                <a:extLst>
                  <a:ext uri="{FF2B5EF4-FFF2-40B4-BE49-F238E27FC236}">
                    <a16:creationId xmlns:a16="http://schemas.microsoft.com/office/drawing/2014/main" id="{0538ECFE-6FBE-BC56-4BA6-5265A2D1EC51}"/>
                  </a:ext>
                </a:extLst>
              </p:cNvPr>
              <p:cNvGrpSpPr/>
              <p:nvPr/>
            </p:nvGrpSpPr>
            <p:grpSpPr>
              <a:xfrm>
                <a:off x="18611151" y="5168086"/>
                <a:ext cx="180801" cy="234401"/>
                <a:chOff x="18611151" y="5168086"/>
                <a:chExt cx="180801" cy="234401"/>
              </a:xfrm>
            </p:grpSpPr>
            <p:sp>
              <p:nvSpPr>
                <p:cNvPr id="1226" name="Forme libre : forme 1225">
                  <a:extLst>
                    <a:ext uri="{FF2B5EF4-FFF2-40B4-BE49-F238E27FC236}">
                      <a16:creationId xmlns:a16="http://schemas.microsoft.com/office/drawing/2014/main" id="{B5C23533-CEE8-B214-AE1F-D127D871B9AE}"/>
                    </a:ext>
                  </a:extLst>
                </p:cNvPr>
                <p:cNvSpPr/>
                <p:nvPr/>
              </p:nvSpPr>
              <p:spPr>
                <a:xfrm>
                  <a:off x="18611151" y="5168086"/>
                  <a:ext cx="180801" cy="234401"/>
                </a:xfrm>
                <a:custGeom>
                  <a:avLst/>
                  <a:gdLst>
                    <a:gd name="connsiteX0" fmla="*/ 179116 w 180801"/>
                    <a:gd name="connsiteY0" fmla="*/ 72186 h 234401"/>
                    <a:gd name="connsiteX1" fmla="*/ 67673 w 180801"/>
                    <a:gd name="connsiteY1" fmla="*/ 2845 h 234401"/>
                    <a:gd name="connsiteX2" fmla="*/ 19382 w 180801"/>
                    <a:gd name="connsiteY2" fmla="*/ 146291 h 234401"/>
                    <a:gd name="connsiteX3" fmla="*/ 88724 w 180801"/>
                    <a:gd name="connsiteY3" fmla="*/ 233159 h 234401"/>
                    <a:gd name="connsiteX4" fmla="*/ 92057 w 180801"/>
                    <a:gd name="connsiteY4" fmla="*/ 233064 h 234401"/>
                    <a:gd name="connsiteX5" fmla="*/ 159876 w 180801"/>
                    <a:gd name="connsiteY5" fmla="*/ 148292 h 234401"/>
                    <a:gd name="connsiteX6" fmla="*/ 180736 w 180801"/>
                    <a:gd name="connsiteY6" fmla="*/ 90570 h 234401"/>
                    <a:gd name="connsiteX7" fmla="*/ 179116 w 180801"/>
                    <a:gd name="connsiteY7" fmla="*/ 72186 h 23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801" h="234401">
                      <a:moveTo>
                        <a:pt x="179116" y="72186"/>
                      </a:moveTo>
                      <a:cubicBezTo>
                        <a:pt x="168639" y="21514"/>
                        <a:pt x="117966" y="-9919"/>
                        <a:pt x="67673" y="2845"/>
                      </a:cubicBezTo>
                      <a:cubicBezTo>
                        <a:pt x="4904" y="18847"/>
                        <a:pt x="-21004" y="95427"/>
                        <a:pt x="19382" y="146291"/>
                      </a:cubicBezTo>
                      <a:cubicBezTo>
                        <a:pt x="42433" y="175342"/>
                        <a:pt x="65578" y="204108"/>
                        <a:pt x="88724" y="233159"/>
                      </a:cubicBezTo>
                      <a:cubicBezTo>
                        <a:pt x="90248" y="234969"/>
                        <a:pt x="90724" y="234683"/>
                        <a:pt x="92057" y="233064"/>
                      </a:cubicBezTo>
                      <a:cubicBezTo>
                        <a:pt x="114632" y="204775"/>
                        <a:pt x="137206" y="176485"/>
                        <a:pt x="159876" y="148292"/>
                      </a:cubicBezTo>
                      <a:cubicBezTo>
                        <a:pt x="173401" y="131432"/>
                        <a:pt x="180640" y="112287"/>
                        <a:pt x="180736" y="90570"/>
                      </a:cubicBezTo>
                      <a:cubicBezTo>
                        <a:pt x="181021" y="84283"/>
                        <a:pt x="180354" y="78187"/>
                        <a:pt x="179116" y="7218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1227" name="Graphique 9">
                  <a:extLst>
                    <a:ext uri="{FF2B5EF4-FFF2-40B4-BE49-F238E27FC236}">
                      <a16:creationId xmlns:a16="http://schemas.microsoft.com/office/drawing/2014/main" id="{5CF255D4-379D-BE1E-CF8E-097A52E6E0AF}"/>
                    </a:ext>
                  </a:extLst>
                </p:cNvPr>
                <p:cNvGrpSpPr/>
                <p:nvPr/>
              </p:nvGrpSpPr>
              <p:grpSpPr>
                <a:xfrm>
                  <a:off x="18646612" y="5219491"/>
                  <a:ext cx="110221" cy="74407"/>
                  <a:chOff x="18646612" y="5219491"/>
                  <a:chExt cx="110221" cy="74407"/>
                </a:xfrm>
                <a:solidFill>
                  <a:srgbClr val="FFFFFF"/>
                </a:solidFill>
              </p:grpSpPr>
              <p:sp>
                <p:nvSpPr>
                  <p:cNvPr id="1228" name="Forme libre : forme 1227">
                    <a:extLst>
                      <a:ext uri="{FF2B5EF4-FFF2-40B4-BE49-F238E27FC236}">
                        <a16:creationId xmlns:a16="http://schemas.microsoft.com/office/drawing/2014/main" id="{9F9544CB-4B25-40EE-C526-206F01DF2500}"/>
                      </a:ext>
                    </a:extLst>
                  </p:cNvPr>
                  <p:cNvSpPr/>
                  <p:nvPr/>
                </p:nvSpPr>
                <p:spPr>
                  <a:xfrm>
                    <a:off x="18646612" y="5219491"/>
                    <a:ext cx="110221" cy="74407"/>
                  </a:xfrm>
                  <a:custGeom>
                    <a:avLst/>
                    <a:gdLst>
                      <a:gd name="connsiteX0" fmla="*/ 108889 w 110221"/>
                      <a:gd name="connsiteY0" fmla="*/ 38308 h 74407"/>
                      <a:gd name="connsiteX1" fmla="*/ 8590 w 110221"/>
                      <a:gd name="connsiteY1" fmla="*/ 38308 h 74407"/>
                      <a:gd name="connsiteX2" fmla="*/ 7162 w 110221"/>
                      <a:gd name="connsiteY2" fmla="*/ 36879 h 74407"/>
                      <a:gd name="connsiteX3" fmla="*/ 7162 w 110221"/>
                      <a:gd name="connsiteY3" fmla="*/ 1446 h 74407"/>
                      <a:gd name="connsiteX4" fmla="*/ 5638 w 110221"/>
                      <a:gd name="connsiteY4" fmla="*/ 17 h 74407"/>
                      <a:gd name="connsiteX5" fmla="*/ 1351 w 110221"/>
                      <a:gd name="connsiteY5" fmla="*/ 17 h 74407"/>
                      <a:gd name="connsiteX6" fmla="*/ 18 w 110221"/>
                      <a:gd name="connsiteY6" fmla="*/ 1351 h 74407"/>
                      <a:gd name="connsiteX7" fmla="*/ 18 w 110221"/>
                      <a:gd name="connsiteY7" fmla="*/ 73074 h 74407"/>
                      <a:gd name="connsiteX8" fmla="*/ 18 w 110221"/>
                      <a:gd name="connsiteY8" fmla="*/ 73646 h 74407"/>
                      <a:gd name="connsiteX9" fmla="*/ 780 w 110221"/>
                      <a:gd name="connsiteY9" fmla="*/ 74407 h 74407"/>
                      <a:gd name="connsiteX10" fmla="*/ 6018 w 110221"/>
                      <a:gd name="connsiteY10" fmla="*/ 74407 h 74407"/>
                      <a:gd name="connsiteX11" fmla="*/ 7162 w 110221"/>
                      <a:gd name="connsiteY11" fmla="*/ 73264 h 74407"/>
                      <a:gd name="connsiteX12" fmla="*/ 7162 w 110221"/>
                      <a:gd name="connsiteY12" fmla="*/ 56691 h 74407"/>
                      <a:gd name="connsiteX13" fmla="*/ 8686 w 110221"/>
                      <a:gd name="connsiteY13" fmla="*/ 55167 h 74407"/>
                      <a:gd name="connsiteX14" fmla="*/ 101554 w 110221"/>
                      <a:gd name="connsiteY14" fmla="*/ 55167 h 74407"/>
                      <a:gd name="connsiteX15" fmla="*/ 102221 w 110221"/>
                      <a:gd name="connsiteY15" fmla="*/ 55167 h 74407"/>
                      <a:gd name="connsiteX16" fmla="*/ 103078 w 110221"/>
                      <a:gd name="connsiteY16" fmla="*/ 56024 h 74407"/>
                      <a:gd name="connsiteX17" fmla="*/ 103078 w 110221"/>
                      <a:gd name="connsiteY17" fmla="*/ 62596 h 74407"/>
                      <a:gd name="connsiteX18" fmla="*/ 103078 w 110221"/>
                      <a:gd name="connsiteY18" fmla="*/ 73360 h 74407"/>
                      <a:gd name="connsiteX19" fmla="*/ 103650 w 110221"/>
                      <a:gd name="connsiteY19" fmla="*/ 74313 h 74407"/>
                      <a:gd name="connsiteX20" fmla="*/ 110222 w 110221"/>
                      <a:gd name="connsiteY20" fmla="*/ 74217 h 74407"/>
                      <a:gd name="connsiteX21" fmla="*/ 110222 w 110221"/>
                      <a:gd name="connsiteY21" fmla="*/ 38212 h 74407"/>
                      <a:gd name="connsiteX22" fmla="*/ 108889 w 110221"/>
                      <a:gd name="connsiteY22" fmla="*/ 38308 h 7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10221" h="74407">
                        <a:moveTo>
                          <a:pt x="108889" y="38308"/>
                        </a:moveTo>
                        <a:cubicBezTo>
                          <a:pt x="75456" y="38308"/>
                          <a:pt x="42023" y="38308"/>
                          <a:pt x="8590" y="38308"/>
                        </a:cubicBezTo>
                        <a:cubicBezTo>
                          <a:pt x="7162" y="38308"/>
                          <a:pt x="7162" y="38308"/>
                          <a:pt x="7162" y="36879"/>
                        </a:cubicBezTo>
                        <a:cubicBezTo>
                          <a:pt x="7162" y="25068"/>
                          <a:pt x="7162" y="13257"/>
                          <a:pt x="7162" y="1446"/>
                        </a:cubicBezTo>
                        <a:cubicBezTo>
                          <a:pt x="7162" y="-173"/>
                          <a:pt x="7352" y="17"/>
                          <a:pt x="5638" y="17"/>
                        </a:cubicBezTo>
                        <a:cubicBezTo>
                          <a:pt x="4209" y="17"/>
                          <a:pt x="2780" y="112"/>
                          <a:pt x="1351" y="17"/>
                        </a:cubicBezTo>
                        <a:cubicBezTo>
                          <a:pt x="304" y="-78"/>
                          <a:pt x="18" y="208"/>
                          <a:pt x="18" y="1351"/>
                        </a:cubicBezTo>
                        <a:cubicBezTo>
                          <a:pt x="18" y="25259"/>
                          <a:pt x="18" y="49166"/>
                          <a:pt x="18" y="73074"/>
                        </a:cubicBezTo>
                        <a:cubicBezTo>
                          <a:pt x="18" y="73264"/>
                          <a:pt x="18" y="73455"/>
                          <a:pt x="18" y="73646"/>
                        </a:cubicBezTo>
                        <a:cubicBezTo>
                          <a:pt x="-77" y="74313"/>
                          <a:pt x="208" y="74407"/>
                          <a:pt x="780" y="74407"/>
                        </a:cubicBezTo>
                        <a:cubicBezTo>
                          <a:pt x="2494" y="74407"/>
                          <a:pt x="4304" y="74313"/>
                          <a:pt x="6018" y="74407"/>
                        </a:cubicBezTo>
                        <a:cubicBezTo>
                          <a:pt x="6971" y="74407"/>
                          <a:pt x="7162" y="74122"/>
                          <a:pt x="7162" y="73264"/>
                        </a:cubicBezTo>
                        <a:cubicBezTo>
                          <a:pt x="7162" y="67740"/>
                          <a:pt x="7162" y="62216"/>
                          <a:pt x="7162" y="56691"/>
                        </a:cubicBezTo>
                        <a:cubicBezTo>
                          <a:pt x="7162" y="55072"/>
                          <a:pt x="6971" y="55167"/>
                          <a:pt x="8686" y="55167"/>
                        </a:cubicBezTo>
                        <a:cubicBezTo>
                          <a:pt x="39642" y="55167"/>
                          <a:pt x="70598" y="55167"/>
                          <a:pt x="101554" y="55167"/>
                        </a:cubicBezTo>
                        <a:cubicBezTo>
                          <a:pt x="101745" y="55167"/>
                          <a:pt x="102030" y="55167"/>
                          <a:pt x="102221" y="55167"/>
                        </a:cubicBezTo>
                        <a:cubicBezTo>
                          <a:pt x="102888" y="55072"/>
                          <a:pt x="103078" y="55357"/>
                          <a:pt x="103078" y="56024"/>
                        </a:cubicBezTo>
                        <a:cubicBezTo>
                          <a:pt x="103078" y="58215"/>
                          <a:pt x="103078" y="60406"/>
                          <a:pt x="103078" y="62596"/>
                        </a:cubicBezTo>
                        <a:cubicBezTo>
                          <a:pt x="103078" y="66216"/>
                          <a:pt x="103078" y="69740"/>
                          <a:pt x="103078" y="73360"/>
                        </a:cubicBezTo>
                        <a:cubicBezTo>
                          <a:pt x="103078" y="73836"/>
                          <a:pt x="102888" y="74313"/>
                          <a:pt x="103650" y="74313"/>
                        </a:cubicBezTo>
                        <a:cubicBezTo>
                          <a:pt x="105841" y="74217"/>
                          <a:pt x="108031" y="74407"/>
                          <a:pt x="110222" y="74217"/>
                        </a:cubicBezTo>
                        <a:cubicBezTo>
                          <a:pt x="110222" y="62216"/>
                          <a:pt x="110222" y="50214"/>
                          <a:pt x="110222" y="38212"/>
                        </a:cubicBezTo>
                        <a:cubicBezTo>
                          <a:pt x="109746" y="38212"/>
                          <a:pt x="109270" y="38308"/>
                          <a:pt x="108889" y="3830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1229" name="Forme libre : forme 1228">
                    <a:extLst>
                      <a:ext uri="{FF2B5EF4-FFF2-40B4-BE49-F238E27FC236}">
                        <a16:creationId xmlns:a16="http://schemas.microsoft.com/office/drawing/2014/main" id="{CCBEE132-44E9-7A46-4C55-319BE8B30096}"/>
                      </a:ext>
                    </a:extLst>
                  </p:cNvPr>
                  <p:cNvSpPr/>
                  <p:nvPr/>
                </p:nvSpPr>
                <p:spPr>
                  <a:xfrm>
                    <a:off x="18680115" y="5236177"/>
                    <a:ext cx="71879" cy="19240"/>
                  </a:xfrm>
                  <a:custGeom>
                    <a:avLst/>
                    <a:gdLst>
                      <a:gd name="connsiteX0" fmla="*/ 1185 w 71879"/>
                      <a:gd name="connsiteY0" fmla="*/ 19241 h 19240"/>
                      <a:gd name="connsiteX1" fmla="*/ 35952 w 71879"/>
                      <a:gd name="connsiteY1" fmla="*/ 19241 h 19240"/>
                      <a:gd name="connsiteX2" fmla="*/ 70337 w 71879"/>
                      <a:gd name="connsiteY2" fmla="*/ 19241 h 19240"/>
                      <a:gd name="connsiteX3" fmla="*/ 71194 w 71879"/>
                      <a:gd name="connsiteY3" fmla="*/ 19241 h 19240"/>
                      <a:gd name="connsiteX4" fmla="*/ 71861 w 71879"/>
                      <a:gd name="connsiteY4" fmla="*/ 18574 h 19240"/>
                      <a:gd name="connsiteX5" fmla="*/ 71671 w 71879"/>
                      <a:gd name="connsiteY5" fmla="*/ 6382 h 19240"/>
                      <a:gd name="connsiteX6" fmla="*/ 69861 w 71879"/>
                      <a:gd name="connsiteY6" fmla="*/ 2096 h 19240"/>
                      <a:gd name="connsiteX7" fmla="*/ 64051 w 71879"/>
                      <a:gd name="connsiteY7" fmla="*/ 0 h 19240"/>
                      <a:gd name="connsiteX8" fmla="*/ 52335 w 71879"/>
                      <a:gd name="connsiteY8" fmla="*/ 0 h 19240"/>
                      <a:gd name="connsiteX9" fmla="*/ 8234 w 71879"/>
                      <a:gd name="connsiteY9" fmla="*/ 0 h 19240"/>
                      <a:gd name="connsiteX10" fmla="*/ 42 w 71879"/>
                      <a:gd name="connsiteY10" fmla="*/ 8097 h 19240"/>
                      <a:gd name="connsiteX11" fmla="*/ 42 w 71879"/>
                      <a:gd name="connsiteY11" fmla="*/ 18002 h 19240"/>
                      <a:gd name="connsiteX12" fmla="*/ 1185 w 71879"/>
                      <a:gd name="connsiteY12" fmla="*/ 19241 h 19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1879" h="19240">
                        <a:moveTo>
                          <a:pt x="1185" y="19241"/>
                        </a:moveTo>
                        <a:cubicBezTo>
                          <a:pt x="12806" y="19241"/>
                          <a:pt x="24331" y="19241"/>
                          <a:pt x="35952" y="19241"/>
                        </a:cubicBezTo>
                        <a:cubicBezTo>
                          <a:pt x="47382" y="19241"/>
                          <a:pt x="58811" y="19241"/>
                          <a:pt x="70337" y="19241"/>
                        </a:cubicBezTo>
                        <a:cubicBezTo>
                          <a:pt x="70623" y="19241"/>
                          <a:pt x="70908" y="19241"/>
                          <a:pt x="71194" y="19241"/>
                        </a:cubicBezTo>
                        <a:cubicBezTo>
                          <a:pt x="71671" y="19241"/>
                          <a:pt x="71956" y="19050"/>
                          <a:pt x="71861" y="18574"/>
                        </a:cubicBezTo>
                        <a:cubicBezTo>
                          <a:pt x="71766" y="14478"/>
                          <a:pt x="72051" y="10478"/>
                          <a:pt x="71671" y="6382"/>
                        </a:cubicBezTo>
                        <a:cubicBezTo>
                          <a:pt x="71480" y="4763"/>
                          <a:pt x="71004" y="3334"/>
                          <a:pt x="69861" y="2096"/>
                        </a:cubicBezTo>
                        <a:cubicBezTo>
                          <a:pt x="68242" y="477"/>
                          <a:pt x="66241" y="0"/>
                          <a:pt x="64051" y="0"/>
                        </a:cubicBezTo>
                        <a:cubicBezTo>
                          <a:pt x="60145" y="0"/>
                          <a:pt x="56240" y="0"/>
                          <a:pt x="52335" y="0"/>
                        </a:cubicBezTo>
                        <a:cubicBezTo>
                          <a:pt x="37666" y="0"/>
                          <a:pt x="22903" y="0"/>
                          <a:pt x="8234" y="0"/>
                        </a:cubicBezTo>
                        <a:cubicBezTo>
                          <a:pt x="2710" y="0"/>
                          <a:pt x="138" y="2572"/>
                          <a:pt x="42" y="8097"/>
                        </a:cubicBezTo>
                        <a:cubicBezTo>
                          <a:pt x="-53" y="11430"/>
                          <a:pt x="42" y="14669"/>
                          <a:pt x="42" y="18002"/>
                        </a:cubicBezTo>
                        <a:cubicBezTo>
                          <a:pt x="-53" y="18955"/>
                          <a:pt x="233" y="19241"/>
                          <a:pt x="1185" y="192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1230" name="Forme libre : forme 1229">
                    <a:extLst>
                      <a:ext uri="{FF2B5EF4-FFF2-40B4-BE49-F238E27FC236}">
                        <a16:creationId xmlns:a16="http://schemas.microsoft.com/office/drawing/2014/main" id="{0FB99AE8-FFD0-AFB4-60DB-F5909FBF53AA}"/>
                      </a:ext>
                    </a:extLst>
                  </p:cNvPr>
                  <p:cNvSpPr/>
                  <p:nvPr/>
                </p:nvSpPr>
                <p:spPr>
                  <a:xfrm>
                    <a:off x="18655583" y="5235701"/>
                    <a:ext cx="20098" cy="20099"/>
                  </a:xfrm>
                  <a:custGeom>
                    <a:avLst/>
                    <a:gdLst>
                      <a:gd name="connsiteX0" fmla="*/ 10097 w 20098"/>
                      <a:gd name="connsiteY0" fmla="*/ 20098 h 20099"/>
                      <a:gd name="connsiteX1" fmla="*/ 20098 w 20098"/>
                      <a:gd name="connsiteY1" fmla="*/ 10096 h 20099"/>
                      <a:gd name="connsiteX2" fmla="*/ 10002 w 20098"/>
                      <a:gd name="connsiteY2" fmla="*/ 0 h 20099"/>
                      <a:gd name="connsiteX3" fmla="*/ 0 w 20098"/>
                      <a:gd name="connsiteY3" fmla="*/ 10001 h 20099"/>
                      <a:gd name="connsiteX4" fmla="*/ 10097 w 20098"/>
                      <a:gd name="connsiteY4" fmla="*/ 20098 h 20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98" h="20099">
                        <a:moveTo>
                          <a:pt x="10097" y="20098"/>
                        </a:moveTo>
                        <a:cubicBezTo>
                          <a:pt x="15621" y="20098"/>
                          <a:pt x="20098" y="15621"/>
                          <a:pt x="20098" y="10096"/>
                        </a:cubicBezTo>
                        <a:cubicBezTo>
                          <a:pt x="20098" y="4667"/>
                          <a:pt x="15431" y="0"/>
                          <a:pt x="10002" y="0"/>
                        </a:cubicBezTo>
                        <a:cubicBezTo>
                          <a:pt x="4477" y="95"/>
                          <a:pt x="0" y="4572"/>
                          <a:pt x="0" y="10001"/>
                        </a:cubicBezTo>
                        <a:cubicBezTo>
                          <a:pt x="0" y="15526"/>
                          <a:pt x="4668" y="20193"/>
                          <a:pt x="10097" y="200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1220" name="Graphique 9">
              <a:extLst>
                <a:ext uri="{FF2B5EF4-FFF2-40B4-BE49-F238E27FC236}">
                  <a16:creationId xmlns:a16="http://schemas.microsoft.com/office/drawing/2014/main" id="{8DE0EC31-A00E-9066-C2CE-434F8FC94A5C}"/>
                </a:ext>
              </a:extLst>
            </p:cNvPr>
            <p:cNvGrpSpPr/>
            <p:nvPr/>
          </p:nvGrpSpPr>
          <p:grpSpPr>
            <a:xfrm>
              <a:off x="18980671" y="5180456"/>
              <a:ext cx="190976" cy="55721"/>
              <a:chOff x="18980671" y="5180456"/>
              <a:chExt cx="190976" cy="55721"/>
            </a:xfrm>
            <a:solidFill>
              <a:srgbClr val="009FE3"/>
            </a:solidFill>
          </p:grpSpPr>
          <p:sp>
            <p:nvSpPr>
              <p:cNvPr id="1221" name="Forme libre : forme 1220">
                <a:extLst>
                  <a:ext uri="{FF2B5EF4-FFF2-40B4-BE49-F238E27FC236}">
                    <a16:creationId xmlns:a16="http://schemas.microsoft.com/office/drawing/2014/main" id="{903ACFB0-BA1C-464F-8744-542C8EC9303C}"/>
                  </a:ext>
                </a:extLst>
              </p:cNvPr>
              <p:cNvSpPr/>
              <p:nvPr/>
            </p:nvSpPr>
            <p:spPr>
              <a:xfrm>
                <a:off x="19046870" y="5180456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435 w 58578"/>
                  <a:gd name="connsiteY4" fmla="*/ 55721 h 55721"/>
                  <a:gd name="connsiteX5" fmla="*/ 29337 w 58578"/>
                  <a:gd name="connsiteY5" fmla="*/ 46196 h 55721"/>
                  <a:gd name="connsiteX6" fmla="*/ 11144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435" y="55721"/>
                    </a:lnTo>
                    <a:lnTo>
                      <a:pt x="29337" y="46196"/>
                    </a:lnTo>
                    <a:lnTo>
                      <a:pt x="11144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193" y="18288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22" name="Forme libre : forme 1221">
                <a:extLst>
                  <a:ext uri="{FF2B5EF4-FFF2-40B4-BE49-F238E27FC236}">
                    <a16:creationId xmlns:a16="http://schemas.microsoft.com/office/drawing/2014/main" id="{4027790F-AD8E-B630-1C13-B9D9F9D8B34A}"/>
                  </a:ext>
                </a:extLst>
              </p:cNvPr>
              <p:cNvSpPr/>
              <p:nvPr/>
            </p:nvSpPr>
            <p:spPr>
              <a:xfrm>
                <a:off x="18980671" y="5180456"/>
                <a:ext cx="58578" cy="55721"/>
              </a:xfrm>
              <a:custGeom>
                <a:avLst/>
                <a:gdLst>
                  <a:gd name="connsiteX0" fmla="*/ 29242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3911 w 58578"/>
                  <a:gd name="connsiteY3" fmla="*/ 35528 h 55721"/>
                  <a:gd name="connsiteX4" fmla="*/ 47435 w 58578"/>
                  <a:gd name="connsiteY4" fmla="*/ 55721 h 55721"/>
                  <a:gd name="connsiteX5" fmla="*/ 29242 w 58578"/>
                  <a:gd name="connsiteY5" fmla="*/ 46196 h 55721"/>
                  <a:gd name="connsiteX6" fmla="*/ 11145 w 58578"/>
                  <a:gd name="connsiteY6" fmla="*/ 55721 h 55721"/>
                  <a:gd name="connsiteX7" fmla="*/ 14669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242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3911" y="35528"/>
                    </a:lnTo>
                    <a:lnTo>
                      <a:pt x="47435" y="55721"/>
                    </a:lnTo>
                    <a:lnTo>
                      <a:pt x="29242" y="46196"/>
                    </a:lnTo>
                    <a:lnTo>
                      <a:pt x="11145" y="55721"/>
                    </a:lnTo>
                    <a:lnTo>
                      <a:pt x="14669" y="35528"/>
                    </a:lnTo>
                    <a:lnTo>
                      <a:pt x="0" y="21241"/>
                    </a:lnTo>
                    <a:lnTo>
                      <a:pt x="20193" y="18288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23" name="Forme libre : forme 1222">
                <a:extLst>
                  <a:ext uri="{FF2B5EF4-FFF2-40B4-BE49-F238E27FC236}">
                    <a16:creationId xmlns:a16="http://schemas.microsoft.com/office/drawing/2014/main" id="{29D72D66-023C-2EEA-A7E0-7D3A865911AB}"/>
                  </a:ext>
                </a:extLst>
              </p:cNvPr>
              <p:cNvSpPr/>
              <p:nvPr/>
            </p:nvSpPr>
            <p:spPr>
              <a:xfrm>
                <a:off x="19113069" y="5180456"/>
                <a:ext cx="58578" cy="55721"/>
              </a:xfrm>
              <a:custGeom>
                <a:avLst/>
                <a:gdLst>
                  <a:gd name="connsiteX0" fmla="*/ 29337 w 58578"/>
                  <a:gd name="connsiteY0" fmla="*/ 0 h 55721"/>
                  <a:gd name="connsiteX1" fmla="*/ 38386 w 58578"/>
                  <a:gd name="connsiteY1" fmla="*/ 18288 h 55721"/>
                  <a:gd name="connsiteX2" fmla="*/ 58579 w 58578"/>
                  <a:gd name="connsiteY2" fmla="*/ 21241 h 55721"/>
                  <a:gd name="connsiteX3" fmla="*/ 43910 w 58578"/>
                  <a:gd name="connsiteY3" fmla="*/ 35528 h 55721"/>
                  <a:gd name="connsiteX4" fmla="*/ 47434 w 58578"/>
                  <a:gd name="connsiteY4" fmla="*/ 55721 h 55721"/>
                  <a:gd name="connsiteX5" fmla="*/ 29337 w 58578"/>
                  <a:gd name="connsiteY5" fmla="*/ 46196 h 55721"/>
                  <a:gd name="connsiteX6" fmla="*/ 11144 w 58578"/>
                  <a:gd name="connsiteY6" fmla="*/ 55721 h 55721"/>
                  <a:gd name="connsiteX7" fmla="*/ 14668 w 58578"/>
                  <a:gd name="connsiteY7" fmla="*/ 35528 h 55721"/>
                  <a:gd name="connsiteX8" fmla="*/ 0 w 58578"/>
                  <a:gd name="connsiteY8" fmla="*/ 21241 h 55721"/>
                  <a:gd name="connsiteX9" fmla="*/ 20193 w 58578"/>
                  <a:gd name="connsiteY9" fmla="*/ 18288 h 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721">
                    <a:moveTo>
                      <a:pt x="29337" y="0"/>
                    </a:moveTo>
                    <a:lnTo>
                      <a:pt x="38386" y="18288"/>
                    </a:lnTo>
                    <a:lnTo>
                      <a:pt x="58579" y="21241"/>
                    </a:lnTo>
                    <a:lnTo>
                      <a:pt x="43910" y="35528"/>
                    </a:lnTo>
                    <a:lnTo>
                      <a:pt x="47434" y="55721"/>
                    </a:lnTo>
                    <a:lnTo>
                      <a:pt x="29337" y="46196"/>
                    </a:lnTo>
                    <a:lnTo>
                      <a:pt x="11144" y="55721"/>
                    </a:lnTo>
                    <a:lnTo>
                      <a:pt x="14668" y="35528"/>
                    </a:lnTo>
                    <a:lnTo>
                      <a:pt x="0" y="21241"/>
                    </a:lnTo>
                    <a:lnTo>
                      <a:pt x="20193" y="18288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192" name="Graphique 9">
            <a:extLst>
              <a:ext uri="{FF2B5EF4-FFF2-40B4-BE49-F238E27FC236}">
                <a16:creationId xmlns:a16="http://schemas.microsoft.com/office/drawing/2014/main" id="{54C3433A-6D97-F722-7074-5A707EE58433}"/>
              </a:ext>
            </a:extLst>
          </p:cNvPr>
          <p:cNvGrpSpPr/>
          <p:nvPr/>
        </p:nvGrpSpPr>
        <p:grpSpPr>
          <a:xfrm>
            <a:off x="9914152" y="4601319"/>
            <a:ext cx="1255881" cy="750814"/>
            <a:chOff x="18621438" y="5773578"/>
            <a:chExt cx="460293" cy="275181"/>
          </a:xfrm>
        </p:grpSpPr>
        <p:grpSp>
          <p:nvGrpSpPr>
            <p:cNvPr id="1193" name="Graphique 9">
              <a:extLst>
                <a:ext uri="{FF2B5EF4-FFF2-40B4-BE49-F238E27FC236}">
                  <a16:creationId xmlns:a16="http://schemas.microsoft.com/office/drawing/2014/main" id="{C0132B0A-E471-1520-FC0B-A71D5312DEE7}"/>
                </a:ext>
              </a:extLst>
            </p:cNvPr>
            <p:cNvGrpSpPr/>
            <p:nvPr/>
          </p:nvGrpSpPr>
          <p:grpSpPr>
            <a:xfrm>
              <a:off x="18823890" y="5850921"/>
              <a:ext cx="257841" cy="150399"/>
              <a:chOff x="18823890" y="5850921"/>
              <a:chExt cx="257841" cy="150399"/>
            </a:xfrm>
            <a:solidFill>
              <a:srgbClr val="E30613"/>
            </a:solidFill>
          </p:grpSpPr>
          <p:sp>
            <p:nvSpPr>
              <p:cNvPr id="1205" name="Forme libre : forme 1204">
                <a:extLst>
                  <a:ext uri="{FF2B5EF4-FFF2-40B4-BE49-F238E27FC236}">
                    <a16:creationId xmlns:a16="http://schemas.microsoft.com/office/drawing/2014/main" id="{7D24CAB6-DCFE-19EB-F770-3ECDC4A6BA59}"/>
                  </a:ext>
                </a:extLst>
              </p:cNvPr>
              <p:cNvSpPr/>
              <p:nvPr/>
            </p:nvSpPr>
            <p:spPr>
              <a:xfrm>
                <a:off x="18824366" y="5861779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6" name="Forme libre : forme 1205">
                <a:extLst>
                  <a:ext uri="{FF2B5EF4-FFF2-40B4-BE49-F238E27FC236}">
                    <a16:creationId xmlns:a16="http://schemas.microsoft.com/office/drawing/2014/main" id="{39D159E3-CFB4-703D-A083-E889FFF97591}"/>
                  </a:ext>
                </a:extLst>
              </p:cNvPr>
              <p:cNvSpPr/>
              <p:nvPr/>
            </p:nvSpPr>
            <p:spPr>
              <a:xfrm>
                <a:off x="18855799" y="5850921"/>
                <a:ext cx="24479" cy="64769"/>
              </a:xfrm>
              <a:custGeom>
                <a:avLst/>
                <a:gdLst>
                  <a:gd name="connsiteX0" fmla="*/ 3048 w 24479"/>
                  <a:gd name="connsiteY0" fmla="*/ 13906 h 64769"/>
                  <a:gd name="connsiteX1" fmla="*/ 12192 w 24479"/>
                  <a:gd name="connsiteY1" fmla="*/ 10287 h 64769"/>
                  <a:gd name="connsiteX2" fmla="*/ 21336 w 24479"/>
                  <a:gd name="connsiteY2" fmla="*/ 13906 h 64769"/>
                  <a:gd name="connsiteX3" fmla="*/ 24479 w 24479"/>
                  <a:gd name="connsiteY3" fmla="*/ 23717 h 64769"/>
                  <a:gd name="connsiteX4" fmla="*/ 24479 w 24479"/>
                  <a:gd name="connsiteY4" fmla="*/ 51339 h 64769"/>
                  <a:gd name="connsiteX5" fmla="*/ 21336 w 24479"/>
                  <a:gd name="connsiteY5" fmla="*/ 61150 h 64769"/>
                  <a:gd name="connsiteX6" fmla="*/ 12192 w 24479"/>
                  <a:gd name="connsiteY6" fmla="*/ 64770 h 64769"/>
                  <a:gd name="connsiteX7" fmla="*/ 3143 w 24479"/>
                  <a:gd name="connsiteY7" fmla="*/ 61150 h 64769"/>
                  <a:gd name="connsiteX8" fmla="*/ 0 w 24479"/>
                  <a:gd name="connsiteY8" fmla="*/ 51339 h 64769"/>
                  <a:gd name="connsiteX9" fmla="*/ 0 w 24479"/>
                  <a:gd name="connsiteY9" fmla="*/ 23717 h 64769"/>
                  <a:gd name="connsiteX10" fmla="*/ 3048 w 24479"/>
                  <a:gd name="connsiteY10" fmla="*/ 13906 h 64769"/>
                  <a:gd name="connsiteX11" fmla="*/ 12097 w 24479"/>
                  <a:gd name="connsiteY11" fmla="*/ 3238 h 64769"/>
                  <a:gd name="connsiteX12" fmla="*/ 8097 w 24479"/>
                  <a:gd name="connsiteY12" fmla="*/ 7715 h 64769"/>
                  <a:gd name="connsiteX13" fmla="*/ 2953 w 24479"/>
                  <a:gd name="connsiteY13" fmla="*/ 7715 h 64769"/>
                  <a:gd name="connsiteX14" fmla="*/ 9525 w 24479"/>
                  <a:gd name="connsiteY14" fmla="*/ 0 h 64769"/>
                  <a:gd name="connsiteX15" fmla="*/ 14764 w 24479"/>
                  <a:gd name="connsiteY15" fmla="*/ 0 h 64769"/>
                  <a:gd name="connsiteX16" fmla="*/ 21431 w 24479"/>
                  <a:gd name="connsiteY16" fmla="*/ 7715 h 64769"/>
                  <a:gd name="connsiteX17" fmla="*/ 16288 w 24479"/>
                  <a:gd name="connsiteY17" fmla="*/ 7715 h 64769"/>
                  <a:gd name="connsiteX18" fmla="*/ 12097 w 24479"/>
                  <a:gd name="connsiteY18" fmla="*/ 3238 h 64769"/>
                  <a:gd name="connsiteX19" fmla="*/ 12192 w 24479"/>
                  <a:gd name="connsiteY19" fmla="*/ 15716 h 64769"/>
                  <a:gd name="connsiteX20" fmla="*/ 5905 w 24479"/>
                  <a:gd name="connsiteY20" fmla="*/ 23431 h 64769"/>
                  <a:gd name="connsiteX21" fmla="*/ 5905 w 24479"/>
                  <a:gd name="connsiteY21" fmla="*/ 51625 h 64769"/>
                  <a:gd name="connsiteX22" fmla="*/ 12192 w 24479"/>
                  <a:gd name="connsiteY22" fmla="*/ 59341 h 64769"/>
                  <a:gd name="connsiteX23" fmla="*/ 18479 w 24479"/>
                  <a:gd name="connsiteY23" fmla="*/ 51625 h 64769"/>
                  <a:gd name="connsiteX24" fmla="*/ 18479 w 24479"/>
                  <a:gd name="connsiteY24" fmla="*/ 23431 h 64769"/>
                  <a:gd name="connsiteX25" fmla="*/ 12192 w 24479"/>
                  <a:gd name="connsiteY25" fmla="*/ 15716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79" h="64769">
                    <a:moveTo>
                      <a:pt x="3048" y="13906"/>
                    </a:moveTo>
                    <a:cubicBezTo>
                      <a:pt x="5144" y="11525"/>
                      <a:pt x="8191" y="10287"/>
                      <a:pt x="12192" y="10287"/>
                    </a:cubicBezTo>
                    <a:cubicBezTo>
                      <a:pt x="16193" y="10287"/>
                      <a:pt x="19241" y="11525"/>
                      <a:pt x="21336" y="13906"/>
                    </a:cubicBezTo>
                    <a:cubicBezTo>
                      <a:pt x="23432" y="16287"/>
                      <a:pt x="24479" y="19526"/>
                      <a:pt x="24479" y="23717"/>
                    </a:cubicBezTo>
                    <a:lnTo>
                      <a:pt x="24479" y="51339"/>
                    </a:lnTo>
                    <a:cubicBezTo>
                      <a:pt x="24479" y="55530"/>
                      <a:pt x="23432" y="58769"/>
                      <a:pt x="21336" y="61150"/>
                    </a:cubicBezTo>
                    <a:cubicBezTo>
                      <a:pt x="19241" y="63532"/>
                      <a:pt x="16193" y="64770"/>
                      <a:pt x="12192" y="64770"/>
                    </a:cubicBezTo>
                    <a:cubicBezTo>
                      <a:pt x="8191" y="64770"/>
                      <a:pt x="5239" y="63532"/>
                      <a:pt x="3143" y="61150"/>
                    </a:cubicBezTo>
                    <a:cubicBezTo>
                      <a:pt x="1048" y="58769"/>
                      <a:pt x="0" y="55530"/>
                      <a:pt x="0" y="51339"/>
                    </a:cubicBezTo>
                    <a:lnTo>
                      <a:pt x="0" y="23717"/>
                    </a:lnTo>
                    <a:cubicBezTo>
                      <a:pt x="0" y="19621"/>
                      <a:pt x="1048" y="16287"/>
                      <a:pt x="3048" y="13906"/>
                    </a:cubicBezTo>
                    <a:close/>
                    <a:moveTo>
                      <a:pt x="12097" y="3238"/>
                    </a:moveTo>
                    <a:lnTo>
                      <a:pt x="8097" y="7715"/>
                    </a:lnTo>
                    <a:lnTo>
                      <a:pt x="2953" y="7715"/>
                    </a:lnTo>
                    <a:lnTo>
                      <a:pt x="9525" y="0"/>
                    </a:lnTo>
                    <a:lnTo>
                      <a:pt x="14764" y="0"/>
                    </a:lnTo>
                    <a:lnTo>
                      <a:pt x="21431" y="7715"/>
                    </a:lnTo>
                    <a:lnTo>
                      <a:pt x="16288" y="7715"/>
                    </a:lnTo>
                    <a:lnTo>
                      <a:pt x="12097" y="3238"/>
                    </a:lnTo>
                    <a:close/>
                    <a:moveTo>
                      <a:pt x="12192" y="15716"/>
                    </a:moveTo>
                    <a:cubicBezTo>
                      <a:pt x="8001" y="15716"/>
                      <a:pt x="5905" y="18288"/>
                      <a:pt x="5905" y="23431"/>
                    </a:cubicBezTo>
                    <a:lnTo>
                      <a:pt x="5905" y="51625"/>
                    </a:lnTo>
                    <a:cubicBezTo>
                      <a:pt x="5905" y="56769"/>
                      <a:pt x="8001" y="59341"/>
                      <a:pt x="12192" y="59341"/>
                    </a:cubicBezTo>
                    <a:cubicBezTo>
                      <a:pt x="16383" y="59341"/>
                      <a:pt x="18479" y="56769"/>
                      <a:pt x="18479" y="51625"/>
                    </a:cubicBezTo>
                    <a:lnTo>
                      <a:pt x="18479" y="23431"/>
                    </a:lnTo>
                    <a:cubicBezTo>
                      <a:pt x="18479" y="18288"/>
                      <a:pt x="16383" y="15716"/>
                      <a:pt x="12192" y="157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7" name="Forme libre : forme 1206">
                <a:extLst>
                  <a:ext uri="{FF2B5EF4-FFF2-40B4-BE49-F238E27FC236}">
                    <a16:creationId xmlns:a16="http://schemas.microsoft.com/office/drawing/2014/main" id="{6CD96EBB-A0A6-C127-73CF-CEA8FF852C3D}"/>
                  </a:ext>
                </a:extLst>
              </p:cNvPr>
              <p:cNvSpPr/>
              <p:nvPr/>
            </p:nvSpPr>
            <p:spPr>
              <a:xfrm>
                <a:off x="18884469" y="5861779"/>
                <a:ext cx="25526" cy="53340"/>
              </a:xfrm>
              <a:custGeom>
                <a:avLst/>
                <a:gdLst>
                  <a:gd name="connsiteX0" fmla="*/ 15716 w 25526"/>
                  <a:gd name="connsiteY0" fmla="*/ 53340 h 53340"/>
                  <a:gd name="connsiteX1" fmla="*/ 9811 w 25526"/>
                  <a:gd name="connsiteY1" fmla="*/ 53340 h 53340"/>
                  <a:gd name="connsiteX2" fmla="*/ 9811 w 25526"/>
                  <a:gd name="connsiteY2" fmla="*/ 5429 h 53340"/>
                  <a:gd name="connsiteX3" fmla="*/ 0 w 25526"/>
                  <a:gd name="connsiteY3" fmla="*/ 5429 h 53340"/>
                  <a:gd name="connsiteX4" fmla="*/ 0 w 25526"/>
                  <a:gd name="connsiteY4" fmla="*/ 0 h 53340"/>
                  <a:gd name="connsiteX5" fmla="*/ 25527 w 25526"/>
                  <a:gd name="connsiteY5" fmla="*/ 0 h 53340"/>
                  <a:gd name="connsiteX6" fmla="*/ 25527 w 25526"/>
                  <a:gd name="connsiteY6" fmla="*/ 5429 h 53340"/>
                  <a:gd name="connsiteX7" fmla="*/ 15716 w 25526"/>
                  <a:gd name="connsiteY7" fmla="*/ 5429 h 53340"/>
                  <a:gd name="connsiteX8" fmla="*/ 15716 w 25526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6" h="53340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8" name="Forme libre : forme 1207">
                <a:extLst>
                  <a:ext uri="{FF2B5EF4-FFF2-40B4-BE49-F238E27FC236}">
                    <a16:creationId xmlns:a16="http://schemas.microsoft.com/office/drawing/2014/main" id="{3FD18022-23A2-F9F2-2A60-1A5F1D571CED}"/>
                  </a:ext>
                </a:extLst>
              </p:cNvPr>
              <p:cNvSpPr/>
              <p:nvPr/>
            </p:nvSpPr>
            <p:spPr>
              <a:xfrm>
                <a:off x="18914949" y="5861779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9" name="Forme libre : forme 1208">
                <a:extLst>
                  <a:ext uri="{FF2B5EF4-FFF2-40B4-BE49-F238E27FC236}">
                    <a16:creationId xmlns:a16="http://schemas.microsoft.com/office/drawing/2014/main" id="{A56F0C4F-691C-ED4E-D22B-20C92D61CD49}"/>
                  </a:ext>
                </a:extLst>
              </p:cNvPr>
              <p:cNvSpPr/>
              <p:nvPr/>
            </p:nvSpPr>
            <p:spPr>
              <a:xfrm>
                <a:off x="18943048" y="5861779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0" name="Forme libre : forme 1209">
                <a:extLst>
                  <a:ext uri="{FF2B5EF4-FFF2-40B4-BE49-F238E27FC236}">
                    <a16:creationId xmlns:a16="http://schemas.microsoft.com/office/drawing/2014/main" id="{2BABCBD4-274D-C9CE-4A3D-D14AE1DE4E88}"/>
                  </a:ext>
                </a:extLst>
              </p:cNvPr>
              <p:cNvSpPr/>
              <p:nvPr/>
            </p:nvSpPr>
            <p:spPr>
              <a:xfrm>
                <a:off x="18823890" y="5946933"/>
                <a:ext cx="24097" cy="54387"/>
              </a:xfrm>
              <a:custGeom>
                <a:avLst/>
                <a:gdLst>
                  <a:gd name="connsiteX0" fmla="*/ 12002 w 24097"/>
                  <a:gd name="connsiteY0" fmla="*/ 0 h 54387"/>
                  <a:gd name="connsiteX1" fmla="*/ 21050 w 24097"/>
                  <a:gd name="connsiteY1" fmla="*/ 3620 h 54387"/>
                  <a:gd name="connsiteX2" fmla="*/ 24098 w 24097"/>
                  <a:gd name="connsiteY2" fmla="*/ 13431 h 54387"/>
                  <a:gd name="connsiteX3" fmla="*/ 24098 w 24097"/>
                  <a:gd name="connsiteY3" fmla="*/ 18193 h 54387"/>
                  <a:gd name="connsiteX4" fmla="*/ 18479 w 24097"/>
                  <a:gd name="connsiteY4" fmla="*/ 18193 h 54387"/>
                  <a:gd name="connsiteX5" fmla="*/ 18479 w 24097"/>
                  <a:gd name="connsiteY5" fmla="*/ 13049 h 54387"/>
                  <a:gd name="connsiteX6" fmla="*/ 12192 w 24097"/>
                  <a:gd name="connsiteY6" fmla="*/ 5334 h 54387"/>
                  <a:gd name="connsiteX7" fmla="*/ 5905 w 24097"/>
                  <a:gd name="connsiteY7" fmla="*/ 13049 h 54387"/>
                  <a:gd name="connsiteX8" fmla="*/ 5905 w 24097"/>
                  <a:gd name="connsiteY8" fmla="*/ 41243 h 54387"/>
                  <a:gd name="connsiteX9" fmla="*/ 12192 w 24097"/>
                  <a:gd name="connsiteY9" fmla="*/ 48959 h 54387"/>
                  <a:gd name="connsiteX10" fmla="*/ 18479 w 24097"/>
                  <a:gd name="connsiteY10" fmla="*/ 41243 h 54387"/>
                  <a:gd name="connsiteX11" fmla="*/ 18479 w 24097"/>
                  <a:gd name="connsiteY11" fmla="*/ 34290 h 54387"/>
                  <a:gd name="connsiteX12" fmla="*/ 24098 w 24097"/>
                  <a:gd name="connsiteY12" fmla="*/ 34290 h 54387"/>
                  <a:gd name="connsiteX13" fmla="*/ 24098 w 24097"/>
                  <a:gd name="connsiteY13" fmla="*/ 40958 h 54387"/>
                  <a:gd name="connsiteX14" fmla="*/ 21050 w 24097"/>
                  <a:gd name="connsiteY14" fmla="*/ 50768 h 54387"/>
                  <a:gd name="connsiteX15" fmla="*/ 12002 w 24097"/>
                  <a:gd name="connsiteY15" fmla="*/ 54388 h 54387"/>
                  <a:gd name="connsiteX16" fmla="*/ 3048 w 24097"/>
                  <a:gd name="connsiteY16" fmla="*/ 50768 h 54387"/>
                  <a:gd name="connsiteX17" fmla="*/ 0 w 24097"/>
                  <a:gd name="connsiteY17" fmla="*/ 40958 h 54387"/>
                  <a:gd name="connsiteX18" fmla="*/ 0 w 24097"/>
                  <a:gd name="connsiteY18" fmla="*/ 13335 h 54387"/>
                  <a:gd name="connsiteX19" fmla="*/ 3048 w 24097"/>
                  <a:gd name="connsiteY19" fmla="*/ 3524 h 54387"/>
                  <a:gd name="connsiteX20" fmla="*/ 12002 w 24097"/>
                  <a:gd name="connsiteY20" fmla="*/ 0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97" h="54387">
                    <a:moveTo>
                      <a:pt x="12002" y="0"/>
                    </a:moveTo>
                    <a:cubicBezTo>
                      <a:pt x="16002" y="0"/>
                      <a:pt x="19050" y="1238"/>
                      <a:pt x="21050" y="3620"/>
                    </a:cubicBezTo>
                    <a:cubicBezTo>
                      <a:pt x="23050" y="6001"/>
                      <a:pt x="24098" y="9240"/>
                      <a:pt x="24098" y="13431"/>
                    </a:cubicBezTo>
                    <a:lnTo>
                      <a:pt x="24098" y="18193"/>
                    </a:lnTo>
                    <a:lnTo>
                      <a:pt x="18479" y="18193"/>
                    </a:lnTo>
                    <a:lnTo>
                      <a:pt x="18479" y="13049"/>
                    </a:lnTo>
                    <a:cubicBezTo>
                      <a:pt x="18479" y="7906"/>
                      <a:pt x="16383" y="5334"/>
                      <a:pt x="12192" y="5334"/>
                    </a:cubicBezTo>
                    <a:cubicBezTo>
                      <a:pt x="8001" y="5334"/>
                      <a:pt x="5905" y="7906"/>
                      <a:pt x="5905" y="13049"/>
                    </a:cubicBezTo>
                    <a:lnTo>
                      <a:pt x="5905" y="41243"/>
                    </a:lnTo>
                    <a:cubicBezTo>
                      <a:pt x="5905" y="46387"/>
                      <a:pt x="8001" y="48959"/>
                      <a:pt x="12192" y="48959"/>
                    </a:cubicBezTo>
                    <a:cubicBezTo>
                      <a:pt x="16383" y="48959"/>
                      <a:pt x="18479" y="46387"/>
                      <a:pt x="18479" y="41243"/>
                    </a:cubicBezTo>
                    <a:lnTo>
                      <a:pt x="18479" y="34290"/>
                    </a:lnTo>
                    <a:lnTo>
                      <a:pt x="24098" y="34290"/>
                    </a:lnTo>
                    <a:lnTo>
                      <a:pt x="24098" y="40958"/>
                    </a:lnTo>
                    <a:cubicBezTo>
                      <a:pt x="24098" y="45149"/>
                      <a:pt x="23050" y="48387"/>
                      <a:pt x="21050" y="50768"/>
                    </a:cubicBezTo>
                    <a:cubicBezTo>
                      <a:pt x="19050" y="53150"/>
                      <a:pt x="16002" y="54388"/>
                      <a:pt x="12002" y="54388"/>
                    </a:cubicBezTo>
                    <a:cubicBezTo>
                      <a:pt x="8001" y="54388"/>
                      <a:pt x="5048" y="53150"/>
                      <a:pt x="3048" y="50768"/>
                    </a:cubicBezTo>
                    <a:cubicBezTo>
                      <a:pt x="1048" y="48387"/>
                      <a:pt x="0" y="45149"/>
                      <a:pt x="0" y="40958"/>
                    </a:cubicBezTo>
                    <a:lnTo>
                      <a:pt x="0" y="13335"/>
                    </a:lnTo>
                    <a:cubicBezTo>
                      <a:pt x="0" y="9144"/>
                      <a:pt x="952" y="5905"/>
                      <a:pt x="3048" y="3524"/>
                    </a:cubicBezTo>
                    <a:cubicBezTo>
                      <a:pt x="5048" y="1238"/>
                      <a:pt x="8096" y="0"/>
                      <a:pt x="12002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1" name="Forme libre : forme 1210">
                <a:extLst>
                  <a:ext uri="{FF2B5EF4-FFF2-40B4-BE49-F238E27FC236}">
                    <a16:creationId xmlns:a16="http://schemas.microsoft.com/office/drawing/2014/main" id="{F635885A-6D6D-83B0-49F4-0ECCB4711155}"/>
                  </a:ext>
                </a:extLst>
              </p:cNvPr>
              <p:cNvSpPr/>
              <p:nvPr/>
            </p:nvSpPr>
            <p:spPr>
              <a:xfrm>
                <a:off x="18852465" y="5947504"/>
                <a:ext cx="28955" cy="53340"/>
              </a:xfrm>
              <a:custGeom>
                <a:avLst/>
                <a:gdLst>
                  <a:gd name="connsiteX0" fmla="*/ 21145 w 28955"/>
                  <a:gd name="connsiteY0" fmla="*/ 42577 h 53340"/>
                  <a:gd name="connsiteX1" fmla="*/ 7620 w 28955"/>
                  <a:gd name="connsiteY1" fmla="*/ 42577 h 53340"/>
                  <a:gd name="connsiteX2" fmla="*/ 5524 w 28955"/>
                  <a:gd name="connsiteY2" fmla="*/ 53340 h 53340"/>
                  <a:gd name="connsiteX3" fmla="*/ 0 w 28955"/>
                  <a:gd name="connsiteY3" fmla="*/ 53340 h 53340"/>
                  <a:gd name="connsiteX4" fmla="*/ 10192 w 28955"/>
                  <a:gd name="connsiteY4" fmla="*/ 0 h 53340"/>
                  <a:gd name="connsiteX5" fmla="*/ 18764 w 28955"/>
                  <a:gd name="connsiteY5" fmla="*/ 0 h 53340"/>
                  <a:gd name="connsiteX6" fmla="*/ 28956 w 28955"/>
                  <a:gd name="connsiteY6" fmla="*/ 53340 h 53340"/>
                  <a:gd name="connsiteX7" fmla="*/ 23050 w 28955"/>
                  <a:gd name="connsiteY7" fmla="*/ 53340 h 53340"/>
                  <a:gd name="connsiteX8" fmla="*/ 21145 w 28955"/>
                  <a:gd name="connsiteY8" fmla="*/ 42577 h 53340"/>
                  <a:gd name="connsiteX9" fmla="*/ 14288 w 28955"/>
                  <a:gd name="connsiteY9" fmla="*/ 6668 h 53340"/>
                  <a:gd name="connsiteX10" fmla="*/ 8382 w 28955"/>
                  <a:gd name="connsiteY10" fmla="*/ 37434 h 53340"/>
                  <a:gd name="connsiteX11" fmla="*/ 20288 w 28955"/>
                  <a:gd name="connsiteY11" fmla="*/ 37434 h 53340"/>
                  <a:gd name="connsiteX12" fmla="*/ 14288 w 28955"/>
                  <a:gd name="connsiteY12" fmla="*/ 666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5" h="53340">
                    <a:moveTo>
                      <a:pt x="21145" y="42577"/>
                    </a:moveTo>
                    <a:lnTo>
                      <a:pt x="7620" y="42577"/>
                    </a:lnTo>
                    <a:lnTo>
                      <a:pt x="5524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0" y="53340"/>
                    </a:lnTo>
                    <a:lnTo>
                      <a:pt x="21145" y="42577"/>
                    </a:lnTo>
                    <a:close/>
                    <a:moveTo>
                      <a:pt x="14288" y="6668"/>
                    </a:moveTo>
                    <a:lnTo>
                      <a:pt x="8382" y="37434"/>
                    </a:lnTo>
                    <a:lnTo>
                      <a:pt x="20288" y="37434"/>
                    </a:lnTo>
                    <a:lnTo>
                      <a:pt x="14288" y="666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2" name="Forme libre : forme 1211">
                <a:extLst>
                  <a:ext uri="{FF2B5EF4-FFF2-40B4-BE49-F238E27FC236}">
                    <a16:creationId xmlns:a16="http://schemas.microsoft.com/office/drawing/2014/main" id="{2A2112AA-E4F4-E434-58A4-D7D91173553E}"/>
                  </a:ext>
                </a:extLst>
              </p:cNvPr>
              <p:cNvSpPr/>
              <p:nvPr/>
            </p:nvSpPr>
            <p:spPr>
              <a:xfrm>
                <a:off x="18886946" y="5947504"/>
                <a:ext cx="33813" cy="53340"/>
              </a:xfrm>
              <a:custGeom>
                <a:avLst/>
                <a:gdLst>
                  <a:gd name="connsiteX0" fmla="*/ 28194 w 33813"/>
                  <a:gd name="connsiteY0" fmla="*/ 10478 h 53340"/>
                  <a:gd name="connsiteX1" fmla="*/ 19717 w 33813"/>
                  <a:gd name="connsiteY1" fmla="*/ 53340 h 53340"/>
                  <a:gd name="connsiteX2" fmla="*/ 14001 w 33813"/>
                  <a:gd name="connsiteY2" fmla="*/ 53340 h 53340"/>
                  <a:gd name="connsiteX3" fmla="*/ 5143 w 33813"/>
                  <a:gd name="connsiteY3" fmla="*/ 10859 h 53340"/>
                  <a:gd name="connsiteX4" fmla="*/ 5143 w 33813"/>
                  <a:gd name="connsiteY4" fmla="*/ 53340 h 53340"/>
                  <a:gd name="connsiteX5" fmla="*/ 0 w 33813"/>
                  <a:gd name="connsiteY5" fmla="*/ 53340 h 53340"/>
                  <a:gd name="connsiteX6" fmla="*/ 0 w 33813"/>
                  <a:gd name="connsiteY6" fmla="*/ 0 h 53340"/>
                  <a:gd name="connsiteX7" fmla="*/ 8287 w 33813"/>
                  <a:gd name="connsiteY7" fmla="*/ 0 h 53340"/>
                  <a:gd name="connsiteX8" fmla="*/ 17050 w 33813"/>
                  <a:gd name="connsiteY8" fmla="*/ 42577 h 53340"/>
                  <a:gd name="connsiteX9" fmla="*/ 25527 w 33813"/>
                  <a:gd name="connsiteY9" fmla="*/ 0 h 53340"/>
                  <a:gd name="connsiteX10" fmla="*/ 33814 w 33813"/>
                  <a:gd name="connsiteY10" fmla="*/ 0 h 53340"/>
                  <a:gd name="connsiteX11" fmla="*/ 33814 w 33813"/>
                  <a:gd name="connsiteY11" fmla="*/ 53340 h 53340"/>
                  <a:gd name="connsiteX12" fmla="*/ 28194 w 33813"/>
                  <a:gd name="connsiteY12" fmla="*/ 53340 h 53340"/>
                  <a:gd name="connsiteX13" fmla="*/ 28194 w 33813"/>
                  <a:gd name="connsiteY13" fmla="*/ 1047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813" h="53340">
                    <a:moveTo>
                      <a:pt x="28194" y="10478"/>
                    </a:moveTo>
                    <a:lnTo>
                      <a:pt x="19717" y="53340"/>
                    </a:lnTo>
                    <a:lnTo>
                      <a:pt x="14001" y="53340"/>
                    </a:lnTo>
                    <a:lnTo>
                      <a:pt x="5143" y="10859"/>
                    </a:lnTo>
                    <a:lnTo>
                      <a:pt x="5143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8287" y="0"/>
                    </a:lnTo>
                    <a:lnTo>
                      <a:pt x="17050" y="42577"/>
                    </a:lnTo>
                    <a:lnTo>
                      <a:pt x="25527" y="0"/>
                    </a:lnTo>
                    <a:lnTo>
                      <a:pt x="33814" y="0"/>
                    </a:lnTo>
                    <a:lnTo>
                      <a:pt x="33814" y="53340"/>
                    </a:lnTo>
                    <a:lnTo>
                      <a:pt x="28194" y="53340"/>
                    </a:lnTo>
                    <a:lnTo>
                      <a:pt x="28194" y="1047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3" name="Forme libre : forme 1212">
                <a:extLst>
                  <a:ext uri="{FF2B5EF4-FFF2-40B4-BE49-F238E27FC236}">
                    <a16:creationId xmlns:a16="http://schemas.microsoft.com/office/drawing/2014/main" id="{0BC27470-1ADE-FEAD-4732-45F9C8342209}"/>
                  </a:ext>
                </a:extLst>
              </p:cNvPr>
              <p:cNvSpPr/>
              <p:nvPr/>
            </p:nvSpPr>
            <p:spPr>
              <a:xfrm>
                <a:off x="18927618" y="5947504"/>
                <a:ext cx="23621" cy="53340"/>
              </a:xfrm>
              <a:custGeom>
                <a:avLst/>
                <a:gdLst>
                  <a:gd name="connsiteX0" fmla="*/ 0 w 23621"/>
                  <a:gd name="connsiteY0" fmla="*/ 0 h 53340"/>
                  <a:gd name="connsiteX1" fmla="*/ 11620 w 23621"/>
                  <a:gd name="connsiteY1" fmla="*/ 0 h 53340"/>
                  <a:gd name="connsiteX2" fmla="*/ 23622 w 23621"/>
                  <a:gd name="connsiteY2" fmla="*/ 13050 h 53340"/>
                  <a:gd name="connsiteX3" fmla="*/ 23622 w 23621"/>
                  <a:gd name="connsiteY3" fmla="*/ 19431 h 53340"/>
                  <a:gd name="connsiteX4" fmla="*/ 11239 w 23621"/>
                  <a:gd name="connsiteY4" fmla="*/ 32290 h 53340"/>
                  <a:gd name="connsiteX5" fmla="*/ 6000 w 23621"/>
                  <a:gd name="connsiteY5" fmla="*/ 32290 h 53340"/>
                  <a:gd name="connsiteX6" fmla="*/ 6000 w 23621"/>
                  <a:gd name="connsiteY6" fmla="*/ 53340 h 53340"/>
                  <a:gd name="connsiteX7" fmla="*/ 95 w 23621"/>
                  <a:gd name="connsiteY7" fmla="*/ 53340 h 53340"/>
                  <a:gd name="connsiteX8" fmla="*/ 95 w 23621"/>
                  <a:gd name="connsiteY8" fmla="*/ 0 h 53340"/>
                  <a:gd name="connsiteX9" fmla="*/ 6000 w 23621"/>
                  <a:gd name="connsiteY9" fmla="*/ 26956 h 53340"/>
                  <a:gd name="connsiteX10" fmla="*/ 11239 w 23621"/>
                  <a:gd name="connsiteY10" fmla="*/ 26956 h 53340"/>
                  <a:gd name="connsiteX11" fmla="*/ 16192 w 23621"/>
                  <a:gd name="connsiteY11" fmla="*/ 25241 h 53340"/>
                  <a:gd name="connsiteX12" fmla="*/ 17812 w 23621"/>
                  <a:gd name="connsiteY12" fmla="*/ 19717 h 53340"/>
                  <a:gd name="connsiteX13" fmla="*/ 17812 w 23621"/>
                  <a:gd name="connsiteY13" fmla="*/ 12668 h 53340"/>
                  <a:gd name="connsiteX14" fmla="*/ 16383 w 23621"/>
                  <a:gd name="connsiteY14" fmla="*/ 7144 h 53340"/>
                  <a:gd name="connsiteX15" fmla="*/ 11716 w 23621"/>
                  <a:gd name="connsiteY15" fmla="*/ 5334 h 53340"/>
                  <a:gd name="connsiteX16" fmla="*/ 6000 w 23621"/>
                  <a:gd name="connsiteY16" fmla="*/ 5334 h 53340"/>
                  <a:gd name="connsiteX17" fmla="*/ 6000 w 23621"/>
                  <a:gd name="connsiteY17" fmla="*/ 2695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21" h="53340">
                    <a:moveTo>
                      <a:pt x="0" y="0"/>
                    </a:moveTo>
                    <a:lnTo>
                      <a:pt x="11620" y="0"/>
                    </a:lnTo>
                    <a:cubicBezTo>
                      <a:pt x="19621" y="0"/>
                      <a:pt x="23622" y="4382"/>
                      <a:pt x="23622" y="13050"/>
                    </a:cubicBezTo>
                    <a:lnTo>
                      <a:pt x="23622" y="19431"/>
                    </a:lnTo>
                    <a:cubicBezTo>
                      <a:pt x="23622" y="28004"/>
                      <a:pt x="19526" y="32290"/>
                      <a:pt x="11239" y="32290"/>
                    </a:cubicBezTo>
                    <a:lnTo>
                      <a:pt x="6000" y="32290"/>
                    </a:lnTo>
                    <a:lnTo>
                      <a:pt x="6000" y="53340"/>
                    </a:lnTo>
                    <a:lnTo>
                      <a:pt x="95" y="53340"/>
                    </a:lnTo>
                    <a:lnTo>
                      <a:pt x="95" y="0"/>
                    </a:lnTo>
                    <a:close/>
                    <a:moveTo>
                      <a:pt x="6000" y="26956"/>
                    </a:moveTo>
                    <a:lnTo>
                      <a:pt x="11239" y="26956"/>
                    </a:lnTo>
                    <a:cubicBezTo>
                      <a:pt x="13430" y="26956"/>
                      <a:pt x="15144" y="26384"/>
                      <a:pt x="16192" y="25241"/>
                    </a:cubicBezTo>
                    <a:cubicBezTo>
                      <a:pt x="17240" y="24099"/>
                      <a:pt x="17812" y="22289"/>
                      <a:pt x="17812" y="19717"/>
                    </a:cubicBezTo>
                    <a:lnTo>
                      <a:pt x="17812" y="12668"/>
                    </a:lnTo>
                    <a:cubicBezTo>
                      <a:pt x="17812" y="10192"/>
                      <a:pt x="17335" y="8287"/>
                      <a:pt x="16383" y="7144"/>
                    </a:cubicBezTo>
                    <a:cubicBezTo>
                      <a:pt x="15430" y="5906"/>
                      <a:pt x="13906" y="5334"/>
                      <a:pt x="11716" y="5334"/>
                    </a:cubicBezTo>
                    <a:lnTo>
                      <a:pt x="6000" y="5334"/>
                    </a:lnTo>
                    <a:lnTo>
                      <a:pt x="6000" y="26956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4" name="Forme libre : forme 1213">
                <a:extLst>
                  <a:ext uri="{FF2B5EF4-FFF2-40B4-BE49-F238E27FC236}">
                    <a16:creationId xmlns:a16="http://schemas.microsoft.com/office/drawing/2014/main" id="{D59B4D5B-5938-D2EF-4BAA-95D951DD6317}"/>
                  </a:ext>
                </a:extLst>
              </p:cNvPr>
              <p:cNvSpPr/>
              <p:nvPr/>
            </p:nvSpPr>
            <p:spPr>
              <a:xfrm>
                <a:off x="18954097" y="5947504"/>
                <a:ext cx="28955" cy="53340"/>
              </a:xfrm>
              <a:custGeom>
                <a:avLst/>
                <a:gdLst>
                  <a:gd name="connsiteX0" fmla="*/ 21146 w 28955"/>
                  <a:gd name="connsiteY0" fmla="*/ 42577 h 53340"/>
                  <a:gd name="connsiteX1" fmla="*/ 7620 w 28955"/>
                  <a:gd name="connsiteY1" fmla="*/ 42577 h 53340"/>
                  <a:gd name="connsiteX2" fmla="*/ 5525 w 28955"/>
                  <a:gd name="connsiteY2" fmla="*/ 53340 h 53340"/>
                  <a:gd name="connsiteX3" fmla="*/ 0 w 28955"/>
                  <a:gd name="connsiteY3" fmla="*/ 53340 h 53340"/>
                  <a:gd name="connsiteX4" fmla="*/ 10192 w 28955"/>
                  <a:gd name="connsiteY4" fmla="*/ 0 h 53340"/>
                  <a:gd name="connsiteX5" fmla="*/ 18765 w 28955"/>
                  <a:gd name="connsiteY5" fmla="*/ 0 h 53340"/>
                  <a:gd name="connsiteX6" fmla="*/ 28956 w 28955"/>
                  <a:gd name="connsiteY6" fmla="*/ 53340 h 53340"/>
                  <a:gd name="connsiteX7" fmla="*/ 23050 w 28955"/>
                  <a:gd name="connsiteY7" fmla="*/ 53340 h 53340"/>
                  <a:gd name="connsiteX8" fmla="*/ 21146 w 28955"/>
                  <a:gd name="connsiteY8" fmla="*/ 42577 h 53340"/>
                  <a:gd name="connsiteX9" fmla="*/ 14288 w 28955"/>
                  <a:gd name="connsiteY9" fmla="*/ 6668 h 53340"/>
                  <a:gd name="connsiteX10" fmla="*/ 8382 w 28955"/>
                  <a:gd name="connsiteY10" fmla="*/ 37434 h 53340"/>
                  <a:gd name="connsiteX11" fmla="*/ 20288 w 28955"/>
                  <a:gd name="connsiteY11" fmla="*/ 37434 h 53340"/>
                  <a:gd name="connsiteX12" fmla="*/ 14288 w 28955"/>
                  <a:gd name="connsiteY12" fmla="*/ 6668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5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5" y="0"/>
                    </a:lnTo>
                    <a:lnTo>
                      <a:pt x="28956" y="53340"/>
                    </a:lnTo>
                    <a:lnTo>
                      <a:pt x="23050" y="53340"/>
                    </a:lnTo>
                    <a:lnTo>
                      <a:pt x="21146" y="42577"/>
                    </a:lnTo>
                    <a:close/>
                    <a:moveTo>
                      <a:pt x="14288" y="6668"/>
                    </a:moveTo>
                    <a:lnTo>
                      <a:pt x="8382" y="37434"/>
                    </a:lnTo>
                    <a:lnTo>
                      <a:pt x="20288" y="37434"/>
                    </a:lnTo>
                    <a:lnTo>
                      <a:pt x="14288" y="6668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5" name="Forme libre : forme 1214">
                <a:extLst>
                  <a:ext uri="{FF2B5EF4-FFF2-40B4-BE49-F238E27FC236}">
                    <a16:creationId xmlns:a16="http://schemas.microsoft.com/office/drawing/2014/main" id="{27D4F029-44C3-CA20-8E75-07F8ECE9790E}"/>
                  </a:ext>
                </a:extLst>
              </p:cNvPr>
              <p:cNvSpPr/>
              <p:nvPr/>
            </p:nvSpPr>
            <p:spPr>
              <a:xfrm>
                <a:off x="18988577" y="5947504"/>
                <a:ext cx="25146" cy="53340"/>
              </a:xfrm>
              <a:custGeom>
                <a:avLst/>
                <a:gdLst>
                  <a:gd name="connsiteX0" fmla="*/ 5334 w 25146"/>
                  <a:gd name="connsiteY0" fmla="*/ 10192 h 53340"/>
                  <a:gd name="connsiteX1" fmla="*/ 5334 w 25146"/>
                  <a:gd name="connsiteY1" fmla="*/ 53340 h 53340"/>
                  <a:gd name="connsiteX2" fmla="*/ 0 w 25146"/>
                  <a:gd name="connsiteY2" fmla="*/ 53340 h 53340"/>
                  <a:gd name="connsiteX3" fmla="*/ 0 w 25146"/>
                  <a:gd name="connsiteY3" fmla="*/ 0 h 53340"/>
                  <a:gd name="connsiteX4" fmla="*/ 7525 w 25146"/>
                  <a:gd name="connsiteY4" fmla="*/ 0 h 53340"/>
                  <a:gd name="connsiteX5" fmla="*/ 19908 w 25146"/>
                  <a:gd name="connsiteY5" fmla="*/ 38577 h 53340"/>
                  <a:gd name="connsiteX6" fmla="*/ 19908 w 25146"/>
                  <a:gd name="connsiteY6" fmla="*/ 0 h 53340"/>
                  <a:gd name="connsiteX7" fmla="*/ 25146 w 25146"/>
                  <a:gd name="connsiteY7" fmla="*/ 0 h 53340"/>
                  <a:gd name="connsiteX8" fmla="*/ 25146 w 25146"/>
                  <a:gd name="connsiteY8" fmla="*/ 53340 h 53340"/>
                  <a:gd name="connsiteX9" fmla="*/ 18955 w 25146"/>
                  <a:gd name="connsiteY9" fmla="*/ 53340 h 53340"/>
                  <a:gd name="connsiteX10" fmla="*/ 5334 w 25146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6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8" y="38577"/>
                    </a:lnTo>
                    <a:lnTo>
                      <a:pt x="19908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6" name="Forme libre : forme 1215">
                <a:extLst>
                  <a:ext uri="{FF2B5EF4-FFF2-40B4-BE49-F238E27FC236}">
                    <a16:creationId xmlns:a16="http://schemas.microsoft.com/office/drawing/2014/main" id="{BDA212DF-E1F4-7F2E-DD32-B929EE8D6957}"/>
                  </a:ext>
                </a:extLst>
              </p:cNvPr>
              <p:cNvSpPr/>
              <p:nvPr/>
            </p:nvSpPr>
            <p:spPr>
              <a:xfrm>
                <a:off x="19020581" y="5947504"/>
                <a:ext cx="5905" cy="53340"/>
              </a:xfrm>
              <a:custGeom>
                <a:avLst/>
                <a:gdLst>
                  <a:gd name="connsiteX0" fmla="*/ 0 w 5905"/>
                  <a:gd name="connsiteY0" fmla="*/ 0 h 53340"/>
                  <a:gd name="connsiteX1" fmla="*/ 5905 w 5905"/>
                  <a:gd name="connsiteY1" fmla="*/ 0 h 53340"/>
                  <a:gd name="connsiteX2" fmla="*/ 5905 w 5905"/>
                  <a:gd name="connsiteY2" fmla="*/ 53340 h 53340"/>
                  <a:gd name="connsiteX3" fmla="*/ 0 w 5905"/>
                  <a:gd name="connsiteY3" fmla="*/ 53340 h 53340"/>
                  <a:gd name="connsiteX4" fmla="*/ 0 w 5905"/>
                  <a:gd name="connsiteY4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3340">
                    <a:moveTo>
                      <a:pt x="0" y="0"/>
                    </a:moveTo>
                    <a:lnTo>
                      <a:pt x="5905" y="0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7" name="Forme libre : forme 1216">
                <a:extLst>
                  <a:ext uri="{FF2B5EF4-FFF2-40B4-BE49-F238E27FC236}">
                    <a16:creationId xmlns:a16="http://schemas.microsoft.com/office/drawing/2014/main" id="{2E6D0323-3C90-9995-1A89-3BFE916ED3A7}"/>
                  </a:ext>
                </a:extLst>
              </p:cNvPr>
              <p:cNvSpPr/>
              <p:nvPr/>
            </p:nvSpPr>
            <p:spPr>
              <a:xfrm>
                <a:off x="19033345" y="5947504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8" name="Forme libre : forme 1217">
                <a:extLst>
                  <a:ext uri="{FF2B5EF4-FFF2-40B4-BE49-F238E27FC236}">
                    <a16:creationId xmlns:a16="http://schemas.microsoft.com/office/drawing/2014/main" id="{99A189C6-D180-08A3-C0F5-7F3EA49B1EEC}"/>
                  </a:ext>
                </a:extLst>
              </p:cNvPr>
              <p:cNvSpPr/>
              <p:nvPr/>
            </p:nvSpPr>
            <p:spPr>
              <a:xfrm>
                <a:off x="19059824" y="5947504"/>
                <a:ext cx="21907" cy="53340"/>
              </a:xfrm>
              <a:custGeom>
                <a:avLst/>
                <a:gdLst>
                  <a:gd name="connsiteX0" fmla="*/ 5906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6 w 21907"/>
                  <a:gd name="connsiteY3" fmla="*/ 28956 h 53340"/>
                  <a:gd name="connsiteX4" fmla="*/ 5906 w 21907"/>
                  <a:gd name="connsiteY4" fmla="*/ 47911 h 53340"/>
                  <a:gd name="connsiteX5" fmla="*/ 21908 w 21907"/>
                  <a:gd name="connsiteY5" fmla="*/ 47911 h 53340"/>
                  <a:gd name="connsiteX6" fmla="*/ 21908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8 w 21907"/>
                  <a:gd name="connsiteY9" fmla="*/ 0 h 53340"/>
                  <a:gd name="connsiteX10" fmla="*/ 21908 w 21907"/>
                  <a:gd name="connsiteY10" fmla="*/ 5429 h 53340"/>
                  <a:gd name="connsiteX11" fmla="*/ 5906 w 21907"/>
                  <a:gd name="connsiteY11" fmla="*/ 5429 h 53340"/>
                  <a:gd name="connsiteX12" fmla="*/ 5906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6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6" y="28956"/>
                    </a:lnTo>
                    <a:lnTo>
                      <a:pt x="5906" y="47911"/>
                    </a:lnTo>
                    <a:lnTo>
                      <a:pt x="21908" y="47911"/>
                    </a:lnTo>
                    <a:lnTo>
                      <a:pt x="21908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8" y="0"/>
                    </a:lnTo>
                    <a:lnTo>
                      <a:pt x="21908" y="5429"/>
                    </a:lnTo>
                    <a:lnTo>
                      <a:pt x="5906" y="5429"/>
                    </a:lnTo>
                    <a:lnTo>
                      <a:pt x="5906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194" name="Graphique 9">
              <a:extLst>
                <a:ext uri="{FF2B5EF4-FFF2-40B4-BE49-F238E27FC236}">
                  <a16:creationId xmlns:a16="http://schemas.microsoft.com/office/drawing/2014/main" id="{9717EE13-DB7C-8840-73BC-3FCED860B4B1}"/>
                </a:ext>
              </a:extLst>
            </p:cNvPr>
            <p:cNvGrpSpPr/>
            <p:nvPr/>
          </p:nvGrpSpPr>
          <p:grpSpPr>
            <a:xfrm>
              <a:off x="18621438" y="5814358"/>
              <a:ext cx="180795" cy="234401"/>
              <a:chOff x="18621438" y="5814358"/>
              <a:chExt cx="180795" cy="234401"/>
            </a:xfrm>
          </p:grpSpPr>
          <p:sp>
            <p:nvSpPr>
              <p:cNvPr id="1200" name="Forme libre : forme 1199">
                <a:extLst>
                  <a:ext uri="{FF2B5EF4-FFF2-40B4-BE49-F238E27FC236}">
                    <a16:creationId xmlns:a16="http://schemas.microsoft.com/office/drawing/2014/main" id="{E0944E00-08CF-ED8F-F175-01F8ABE27064}"/>
                  </a:ext>
                </a:extLst>
              </p:cNvPr>
              <p:cNvSpPr/>
              <p:nvPr/>
            </p:nvSpPr>
            <p:spPr>
              <a:xfrm>
                <a:off x="18621438" y="5814358"/>
                <a:ext cx="180795" cy="234401"/>
              </a:xfrm>
              <a:custGeom>
                <a:avLst/>
                <a:gdLst>
                  <a:gd name="connsiteX0" fmla="*/ 179116 w 180795"/>
                  <a:gd name="connsiteY0" fmla="*/ 72187 h 234401"/>
                  <a:gd name="connsiteX1" fmla="*/ 67674 w 180795"/>
                  <a:gd name="connsiteY1" fmla="*/ 2845 h 234401"/>
                  <a:gd name="connsiteX2" fmla="*/ 19382 w 180795"/>
                  <a:gd name="connsiteY2" fmla="*/ 146291 h 234401"/>
                  <a:gd name="connsiteX3" fmla="*/ 88724 w 180795"/>
                  <a:gd name="connsiteY3" fmla="*/ 233159 h 234401"/>
                  <a:gd name="connsiteX4" fmla="*/ 92058 w 180795"/>
                  <a:gd name="connsiteY4" fmla="*/ 233064 h 234401"/>
                  <a:gd name="connsiteX5" fmla="*/ 159876 w 180795"/>
                  <a:gd name="connsiteY5" fmla="*/ 148291 h 234401"/>
                  <a:gd name="connsiteX6" fmla="*/ 180735 w 180795"/>
                  <a:gd name="connsiteY6" fmla="*/ 90570 h 234401"/>
                  <a:gd name="connsiteX7" fmla="*/ 179116 w 180795"/>
                  <a:gd name="connsiteY7" fmla="*/ 72187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95" h="234401">
                    <a:moveTo>
                      <a:pt x="179116" y="72187"/>
                    </a:moveTo>
                    <a:cubicBezTo>
                      <a:pt x="168639" y="21514"/>
                      <a:pt x="117966" y="-9919"/>
                      <a:pt x="67674" y="2845"/>
                    </a:cubicBezTo>
                    <a:cubicBezTo>
                      <a:pt x="4904" y="18846"/>
                      <a:pt x="-21004" y="95428"/>
                      <a:pt x="19382" y="146291"/>
                    </a:cubicBezTo>
                    <a:cubicBezTo>
                      <a:pt x="42433" y="175343"/>
                      <a:pt x="65578" y="204108"/>
                      <a:pt x="88724" y="233159"/>
                    </a:cubicBezTo>
                    <a:cubicBezTo>
                      <a:pt x="90248" y="234969"/>
                      <a:pt x="90724" y="234683"/>
                      <a:pt x="92058" y="233064"/>
                    </a:cubicBezTo>
                    <a:cubicBezTo>
                      <a:pt x="114632" y="204775"/>
                      <a:pt x="137206" y="176486"/>
                      <a:pt x="159876" y="148291"/>
                    </a:cubicBezTo>
                    <a:cubicBezTo>
                      <a:pt x="173401" y="131432"/>
                      <a:pt x="180640" y="112287"/>
                      <a:pt x="180735" y="90570"/>
                    </a:cubicBezTo>
                    <a:cubicBezTo>
                      <a:pt x="181021" y="84379"/>
                      <a:pt x="180259" y="78188"/>
                      <a:pt x="179116" y="72187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201" name="Graphique 9">
                <a:extLst>
                  <a:ext uri="{FF2B5EF4-FFF2-40B4-BE49-F238E27FC236}">
                    <a16:creationId xmlns:a16="http://schemas.microsoft.com/office/drawing/2014/main" id="{A9F88957-66A0-2481-29BD-9EC0639CDF52}"/>
                  </a:ext>
                </a:extLst>
              </p:cNvPr>
              <p:cNvGrpSpPr/>
              <p:nvPr/>
            </p:nvGrpSpPr>
            <p:grpSpPr>
              <a:xfrm>
                <a:off x="18656899" y="5865763"/>
                <a:ext cx="110222" cy="74407"/>
                <a:chOff x="18656899" y="5865763"/>
                <a:chExt cx="110222" cy="74407"/>
              </a:xfrm>
              <a:solidFill>
                <a:srgbClr val="FFFFFF"/>
              </a:solidFill>
            </p:grpSpPr>
            <p:sp>
              <p:nvSpPr>
                <p:cNvPr id="1202" name="Forme libre : forme 1201">
                  <a:extLst>
                    <a:ext uri="{FF2B5EF4-FFF2-40B4-BE49-F238E27FC236}">
                      <a16:creationId xmlns:a16="http://schemas.microsoft.com/office/drawing/2014/main" id="{848F8A53-81D3-CD86-290B-9D8A4F7834A2}"/>
                    </a:ext>
                  </a:extLst>
                </p:cNvPr>
                <p:cNvSpPr/>
                <p:nvPr/>
              </p:nvSpPr>
              <p:spPr>
                <a:xfrm>
                  <a:off x="18656899" y="5865763"/>
                  <a:ext cx="110222" cy="74407"/>
                </a:xfrm>
                <a:custGeom>
                  <a:avLst/>
                  <a:gdLst>
                    <a:gd name="connsiteX0" fmla="*/ 108889 w 110222"/>
                    <a:gd name="connsiteY0" fmla="*/ 38307 h 74407"/>
                    <a:gd name="connsiteX1" fmla="*/ 8591 w 110222"/>
                    <a:gd name="connsiteY1" fmla="*/ 38307 h 74407"/>
                    <a:gd name="connsiteX2" fmla="*/ 7162 w 110222"/>
                    <a:gd name="connsiteY2" fmla="*/ 36879 h 74407"/>
                    <a:gd name="connsiteX3" fmla="*/ 7162 w 110222"/>
                    <a:gd name="connsiteY3" fmla="*/ 1445 h 74407"/>
                    <a:gd name="connsiteX4" fmla="*/ 5638 w 110222"/>
                    <a:gd name="connsiteY4" fmla="*/ 17 h 74407"/>
                    <a:gd name="connsiteX5" fmla="*/ 1352 w 110222"/>
                    <a:gd name="connsiteY5" fmla="*/ 17 h 74407"/>
                    <a:gd name="connsiteX6" fmla="*/ 18 w 110222"/>
                    <a:gd name="connsiteY6" fmla="*/ 1350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5 w 110222"/>
                    <a:gd name="connsiteY14" fmla="*/ 55167 h 74407"/>
                    <a:gd name="connsiteX15" fmla="*/ 102222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60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7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7"/>
                      </a:moveTo>
                      <a:cubicBezTo>
                        <a:pt x="75456" y="38307"/>
                        <a:pt x="42024" y="38307"/>
                        <a:pt x="8591" y="38307"/>
                      </a:cubicBezTo>
                      <a:cubicBezTo>
                        <a:pt x="7162" y="38307"/>
                        <a:pt x="7162" y="38307"/>
                        <a:pt x="7162" y="36879"/>
                      </a:cubicBezTo>
                      <a:cubicBezTo>
                        <a:pt x="7162" y="25068"/>
                        <a:pt x="7162" y="13256"/>
                        <a:pt x="7162" y="1445"/>
                      </a:cubicBezTo>
                      <a:cubicBezTo>
                        <a:pt x="7162" y="-174"/>
                        <a:pt x="7353" y="17"/>
                        <a:pt x="5638" y="17"/>
                      </a:cubicBezTo>
                      <a:cubicBezTo>
                        <a:pt x="4209" y="17"/>
                        <a:pt x="2781" y="112"/>
                        <a:pt x="1352" y="17"/>
                      </a:cubicBezTo>
                      <a:cubicBezTo>
                        <a:pt x="304" y="-78"/>
                        <a:pt x="18" y="207"/>
                        <a:pt x="18" y="1350"/>
                      </a:cubicBezTo>
                      <a:cubicBezTo>
                        <a:pt x="18" y="25258"/>
                        <a:pt x="18" y="49166"/>
                        <a:pt x="18" y="73074"/>
                      </a:cubicBezTo>
                      <a:cubicBezTo>
                        <a:pt x="18" y="73264"/>
                        <a:pt x="18" y="73454"/>
                        <a:pt x="18" y="73645"/>
                      </a:cubicBezTo>
                      <a:cubicBezTo>
                        <a:pt x="-77" y="74312"/>
                        <a:pt x="209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2" y="74407"/>
                        <a:pt x="7162" y="74121"/>
                        <a:pt x="7162" y="73264"/>
                      </a:cubicBezTo>
                      <a:cubicBezTo>
                        <a:pt x="7162" y="67740"/>
                        <a:pt x="7162" y="62215"/>
                        <a:pt x="7162" y="56691"/>
                      </a:cubicBezTo>
                      <a:cubicBezTo>
                        <a:pt x="7162" y="55071"/>
                        <a:pt x="6972" y="55167"/>
                        <a:pt x="8686" y="55167"/>
                      </a:cubicBezTo>
                      <a:cubicBezTo>
                        <a:pt x="39642" y="55167"/>
                        <a:pt x="70599" y="55167"/>
                        <a:pt x="101555" y="55167"/>
                      </a:cubicBezTo>
                      <a:cubicBezTo>
                        <a:pt x="101745" y="55167"/>
                        <a:pt x="102031" y="55167"/>
                        <a:pt x="102222" y="55167"/>
                      </a:cubicBezTo>
                      <a:cubicBezTo>
                        <a:pt x="102888" y="55071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5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60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2" y="74407"/>
                        <a:pt x="110222" y="74217"/>
                      </a:cubicBezTo>
                      <a:cubicBezTo>
                        <a:pt x="110222" y="62215"/>
                        <a:pt x="110222" y="50213"/>
                        <a:pt x="110222" y="38212"/>
                      </a:cubicBezTo>
                      <a:cubicBezTo>
                        <a:pt x="109651" y="38307"/>
                        <a:pt x="109270" y="38307"/>
                        <a:pt x="108889" y="38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03" name="Forme libre : forme 1202">
                  <a:extLst>
                    <a:ext uri="{FF2B5EF4-FFF2-40B4-BE49-F238E27FC236}">
                      <a16:creationId xmlns:a16="http://schemas.microsoft.com/office/drawing/2014/main" id="{0A3A8D79-14B8-AAFC-C9F2-B7F50A0CACF4}"/>
                    </a:ext>
                  </a:extLst>
                </p:cNvPr>
                <p:cNvSpPr/>
                <p:nvPr/>
              </p:nvSpPr>
              <p:spPr>
                <a:xfrm>
                  <a:off x="18690397" y="5882544"/>
                  <a:ext cx="71884" cy="19240"/>
                </a:xfrm>
                <a:custGeom>
                  <a:avLst/>
                  <a:gdLst>
                    <a:gd name="connsiteX0" fmla="*/ 1191 w 71884"/>
                    <a:gd name="connsiteY0" fmla="*/ 19240 h 19240"/>
                    <a:gd name="connsiteX1" fmla="*/ 35957 w 71884"/>
                    <a:gd name="connsiteY1" fmla="*/ 19240 h 19240"/>
                    <a:gd name="connsiteX2" fmla="*/ 70342 w 71884"/>
                    <a:gd name="connsiteY2" fmla="*/ 19240 h 19240"/>
                    <a:gd name="connsiteX3" fmla="*/ 71199 w 71884"/>
                    <a:gd name="connsiteY3" fmla="*/ 19240 h 19240"/>
                    <a:gd name="connsiteX4" fmla="*/ 71866 w 71884"/>
                    <a:gd name="connsiteY4" fmla="*/ 18573 h 19240"/>
                    <a:gd name="connsiteX5" fmla="*/ 71676 w 71884"/>
                    <a:gd name="connsiteY5" fmla="*/ 6382 h 19240"/>
                    <a:gd name="connsiteX6" fmla="*/ 69866 w 71884"/>
                    <a:gd name="connsiteY6" fmla="*/ 2095 h 19240"/>
                    <a:gd name="connsiteX7" fmla="*/ 64055 w 71884"/>
                    <a:gd name="connsiteY7" fmla="*/ 0 h 19240"/>
                    <a:gd name="connsiteX8" fmla="*/ 52340 w 71884"/>
                    <a:gd name="connsiteY8" fmla="*/ 0 h 19240"/>
                    <a:gd name="connsiteX9" fmla="*/ 8239 w 71884"/>
                    <a:gd name="connsiteY9" fmla="*/ 0 h 19240"/>
                    <a:gd name="connsiteX10" fmla="*/ 48 w 71884"/>
                    <a:gd name="connsiteY10" fmla="*/ 8096 h 19240"/>
                    <a:gd name="connsiteX11" fmla="*/ 48 w 71884"/>
                    <a:gd name="connsiteY11" fmla="*/ 18002 h 19240"/>
                    <a:gd name="connsiteX12" fmla="*/ 1191 w 71884"/>
                    <a:gd name="connsiteY12" fmla="*/ 19240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84" h="19240">
                      <a:moveTo>
                        <a:pt x="1191" y="19240"/>
                      </a:moveTo>
                      <a:cubicBezTo>
                        <a:pt x="12811" y="19240"/>
                        <a:pt x="24336" y="19240"/>
                        <a:pt x="35957" y="19240"/>
                      </a:cubicBezTo>
                      <a:cubicBezTo>
                        <a:pt x="47387" y="19240"/>
                        <a:pt x="58817" y="19240"/>
                        <a:pt x="70342" y="19240"/>
                      </a:cubicBezTo>
                      <a:cubicBezTo>
                        <a:pt x="70628" y="19240"/>
                        <a:pt x="70914" y="19240"/>
                        <a:pt x="71199" y="19240"/>
                      </a:cubicBezTo>
                      <a:cubicBezTo>
                        <a:pt x="71676" y="19240"/>
                        <a:pt x="71961" y="19050"/>
                        <a:pt x="71866" y="18573"/>
                      </a:cubicBezTo>
                      <a:cubicBezTo>
                        <a:pt x="71771" y="14478"/>
                        <a:pt x="72057" y="10477"/>
                        <a:pt x="71676" y="6382"/>
                      </a:cubicBezTo>
                      <a:cubicBezTo>
                        <a:pt x="71485" y="4763"/>
                        <a:pt x="71009" y="3334"/>
                        <a:pt x="69866" y="2095"/>
                      </a:cubicBezTo>
                      <a:cubicBezTo>
                        <a:pt x="68246" y="476"/>
                        <a:pt x="66247" y="0"/>
                        <a:pt x="64055" y="0"/>
                      </a:cubicBezTo>
                      <a:cubicBezTo>
                        <a:pt x="60150" y="0"/>
                        <a:pt x="56245" y="0"/>
                        <a:pt x="52340" y="0"/>
                      </a:cubicBezTo>
                      <a:cubicBezTo>
                        <a:pt x="37672" y="0"/>
                        <a:pt x="22908" y="0"/>
                        <a:pt x="8239" y="0"/>
                      </a:cubicBezTo>
                      <a:cubicBezTo>
                        <a:pt x="2714" y="0"/>
                        <a:pt x="143" y="2571"/>
                        <a:pt x="48" y="8096"/>
                      </a:cubicBezTo>
                      <a:cubicBezTo>
                        <a:pt x="-48" y="11430"/>
                        <a:pt x="48" y="14668"/>
                        <a:pt x="48" y="18002"/>
                      </a:cubicBezTo>
                      <a:cubicBezTo>
                        <a:pt x="-143" y="18955"/>
                        <a:pt x="238" y="19240"/>
                        <a:pt x="1191" y="192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04" name="Forme libre : forme 1203">
                  <a:extLst>
                    <a:ext uri="{FF2B5EF4-FFF2-40B4-BE49-F238E27FC236}">
                      <a16:creationId xmlns:a16="http://schemas.microsoft.com/office/drawing/2014/main" id="{108F108D-1170-6A1E-27E6-4A5B9E67A552}"/>
                    </a:ext>
                  </a:extLst>
                </p:cNvPr>
                <p:cNvSpPr/>
                <p:nvPr/>
              </p:nvSpPr>
              <p:spPr>
                <a:xfrm>
                  <a:off x="18665870" y="5882067"/>
                  <a:ext cx="20097" cy="20098"/>
                </a:xfrm>
                <a:custGeom>
                  <a:avLst/>
                  <a:gdLst>
                    <a:gd name="connsiteX0" fmla="*/ 10096 w 20097"/>
                    <a:gd name="connsiteY0" fmla="*/ 20098 h 20098"/>
                    <a:gd name="connsiteX1" fmla="*/ 20098 w 20097"/>
                    <a:gd name="connsiteY1" fmla="*/ 10096 h 20098"/>
                    <a:gd name="connsiteX2" fmla="*/ 10001 w 20097"/>
                    <a:gd name="connsiteY2" fmla="*/ 0 h 20098"/>
                    <a:gd name="connsiteX3" fmla="*/ 0 w 20097"/>
                    <a:gd name="connsiteY3" fmla="*/ 10002 h 20098"/>
                    <a:gd name="connsiteX4" fmla="*/ 10096 w 20097"/>
                    <a:gd name="connsiteY4" fmla="*/ 20098 h 20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8">
                      <a:moveTo>
                        <a:pt x="10096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8"/>
                        <a:pt x="15430" y="0"/>
                        <a:pt x="10001" y="0"/>
                      </a:cubicBezTo>
                      <a:cubicBezTo>
                        <a:pt x="4477" y="95"/>
                        <a:pt x="0" y="4572"/>
                        <a:pt x="0" y="10002"/>
                      </a:cubicBezTo>
                      <a:cubicBezTo>
                        <a:pt x="0" y="15526"/>
                        <a:pt x="4572" y="20098"/>
                        <a:pt x="10096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195" name="Graphique 9">
              <a:extLst>
                <a:ext uri="{FF2B5EF4-FFF2-40B4-BE49-F238E27FC236}">
                  <a16:creationId xmlns:a16="http://schemas.microsoft.com/office/drawing/2014/main" id="{93D0E270-E2BE-E768-CE7C-66E9780099D7}"/>
                </a:ext>
              </a:extLst>
            </p:cNvPr>
            <p:cNvGrpSpPr/>
            <p:nvPr/>
          </p:nvGrpSpPr>
          <p:grpSpPr>
            <a:xfrm>
              <a:off x="18822843" y="5773578"/>
              <a:ext cx="190975" cy="55816"/>
              <a:chOff x="18822843" y="5773578"/>
              <a:chExt cx="190975" cy="55816"/>
            </a:xfrm>
            <a:solidFill>
              <a:srgbClr val="E30613"/>
            </a:solidFill>
          </p:grpSpPr>
          <p:sp>
            <p:nvSpPr>
              <p:cNvPr id="1196" name="Forme libre : forme 1195">
                <a:extLst>
                  <a:ext uri="{FF2B5EF4-FFF2-40B4-BE49-F238E27FC236}">
                    <a16:creationId xmlns:a16="http://schemas.microsoft.com/office/drawing/2014/main" id="{0EA6677B-E3E3-A9B4-5886-B0371CA65BB8}"/>
                  </a:ext>
                </a:extLst>
              </p:cNvPr>
              <p:cNvSpPr/>
              <p:nvPr/>
            </p:nvSpPr>
            <p:spPr>
              <a:xfrm>
                <a:off x="18889041" y="5773578"/>
                <a:ext cx="58578" cy="55816"/>
              </a:xfrm>
              <a:custGeom>
                <a:avLst/>
                <a:gdLst>
                  <a:gd name="connsiteX0" fmla="*/ 29337 w 58578"/>
                  <a:gd name="connsiteY0" fmla="*/ 0 h 55816"/>
                  <a:gd name="connsiteX1" fmla="*/ 38386 w 58578"/>
                  <a:gd name="connsiteY1" fmla="*/ 18383 h 55816"/>
                  <a:gd name="connsiteX2" fmla="*/ 58579 w 58578"/>
                  <a:gd name="connsiteY2" fmla="*/ 21336 h 55816"/>
                  <a:gd name="connsiteX3" fmla="*/ 44005 w 58578"/>
                  <a:gd name="connsiteY3" fmla="*/ 35623 h 55816"/>
                  <a:gd name="connsiteX4" fmla="*/ 47435 w 58578"/>
                  <a:gd name="connsiteY4" fmla="*/ 55816 h 55816"/>
                  <a:gd name="connsiteX5" fmla="*/ 29337 w 58578"/>
                  <a:gd name="connsiteY5" fmla="*/ 46291 h 55816"/>
                  <a:gd name="connsiteX6" fmla="*/ 11239 w 58578"/>
                  <a:gd name="connsiteY6" fmla="*/ 55816 h 55816"/>
                  <a:gd name="connsiteX7" fmla="*/ 14669 w 58578"/>
                  <a:gd name="connsiteY7" fmla="*/ 35623 h 55816"/>
                  <a:gd name="connsiteX8" fmla="*/ 0 w 58578"/>
                  <a:gd name="connsiteY8" fmla="*/ 21336 h 55816"/>
                  <a:gd name="connsiteX9" fmla="*/ 20288 w 58578"/>
                  <a:gd name="connsiteY9" fmla="*/ 18383 h 5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816">
                    <a:moveTo>
                      <a:pt x="29337" y="0"/>
                    </a:moveTo>
                    <a:lnTo>
                      <a:pt x="38386" y="18383"/>
                    </a:lnTo>
                    <a:lnTo>
                      <a:pt x="58579" y="21336"/>
                    </a:lnTo>
                    <a:lnTo>
                      <a:pt x="44005" y="35623"/>
                    </a:lnTo>
                    <a:lnTo>
                      <a:pt x="47435" y="55816"/>
                    </a:lnTo>
                    <a:lnTo>
                      <a:pt x="29337" y="46291"/>
                    </a:lnTo>
                    <a:lnTo>
                      <a:pt x="11239" y="55816"/>
                    </a:lnTo>
                    <a:lnTo>
                      <a:pt x="14669" y="35623"/>
                    </a:lnTo>
                    <a:lnTo>
                      <a:pt x="0" y="21336"/>
                    </a:lnTo>
                    <a:lnTo>
                      <a:pt x="20288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97" name="Forme libre : forme 1196">
                <a:extLst>
                  <a:ext uri="{FF2B5EF4-FFF2-40B4-BE49-F238E27FC236}">
                    <a16:creationId xmlns:a16="http://schemas.microsoft.com/office/drawing/2014/main" id="{B8EF8DB2-032A-E185-442E-052FDA488C8E}"/>
                  </a:ext>
                </a:extLst>
              </p:cNvPr>
              <p:cNvSpPr/>
              <p:nvPr/>
            </p:nvSpPr>
            <p:spPr>
              <a:xfrm>
                <a:off x="18822843" y="5773578"/>
                <a:ext cx="58578" cy="55816"/>
              </a:xfrm>
              <a:custGeom>
                <a:avLst/>
                <a:gdLst>
                  <a:gd name="connsiteX0" fmla="*/ 29337 w 58578"/>
                  <a:gd name="connsiteY0" fmla="*/ 0 h 55816"/>
                  <a:gd name="connsiteX1" fmla="*/ 38385 w 58578"/>
                  <a:gd name="connsiteY1" fmla="*/ 18383 h 55816"/>
                  <a:gd name="connsiteX2" fmla="*/ 58578 w 58578"/>
                  <a:gd name="connsiteY2" fmla="*/ 21336 h 55816"/>
                  <a:gd name="connsiteX3" fmla="*/ 44005 w 58578"/>
                  <a:gd name="connsiteY3" fmla="*/ 35623 h 55816"/>
                  <a:gd name="connsiteX4" fmla="*/ 47434 w 58578"/>
                  <a:gd name="connsiteY4" fmla="*/ 55816 h 55816"/>
                  <a:gd name="connsiteX5" fmla="*/ 29337 w 58578"/>
                  <a:gd name="connsiteY5" fmla="*/ 46291 h 55816"/>
                  <a:gd name="connsiteX6" fmla="*/ 11239 w 58578"/>
                  <a:gd name="connsiteY6" fmla="*/ 55816 h 55816"/>
                  <a:gd name="connsiteX7" fmla="*/ 14668 w 58578"/>
                  <a:gd name="connsiteY7" fmla="*/ 35623 h 55816"/>
                  <a:gd name="connsiteX8" fmla="*/ 0 w 58578"/>
                  <a:gd name="connsiteY8" fmla="*/ 21336 h 55816"/>
                  <a:gd name="connsiteX9" fmla="*/ 20288 w 58578"/>
                  <a:gd name="connsiteY9" fmla="*/ 18383 h 5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816">
                    <a:moveTo>
                      <a:pt x="29337" y="0"/>
                    </a:moveTo>
                    <a:lnTo>
                      <a:pt x="38385" y="18383"/>
                    </a:lnTo>
                    <a:lnTo>
                      <a:pt x="58578" y="21336"/>
                    </a:lnTo>
                    <a:lnTo>
                      <a:pt x="44005" y="35623"/>
                    </a:lnTo>
                    <a:lnTo>
                      <a:pt x="47434" y="55816"/>
                    </a:lnTo>
                    <a:lnTo>
                      <a:pt x="29337" y="46291"/>
                    </a:lnTo>
                    <a:lnTo>
                      <a:pt x="11239" y="55816"/>
                    </a:lnTo>
                    <a:lnTo>
                      <a:pt x="14668" y="35623"/>
                    </a:lnTo>
                    <a:lnTo>
                      <a:pt x="0" y="21336"/>
                    </a:lnTo>
                    <a:lnTo>
                      <a:pt x="20288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98" name="Forme libre : forme 1197">
                <a:extLst>
                  <a:ext uri="{FF2B5EF4-FFF2-40B4-BE49-F238E27FC236}">
                    <a16:creationId xmlns:a16="http://schemas.microsoft.com/office/drawing/2014/main" id="{7B7DFE58-74FB-4641-4ACA-0D5315E129BC}"/>
                  </a:ext>
                </a:extLst>
              </p:cNvPr>
              <p:cNvSpPr/>
              <p:nvPr/>
            </p:nvSpPr>
            <p:spPr>
              <a:xfrm>
                <a:off x="18955240" y="5773578"/>
                <a:ext cx="58578" cy="55816"/>
              </a:xfrm>
              <a:custGeom>
                <a:avLst/>
                <a:gdLst>
                  <a:gd name="connsiteX0" fmla="*/ 29337 w 58578"/>
                  <a:gd name="connsiteY0" fmla="*/ 0 h 55816"/>
                  <a:gd name="connsiteX1" fmla="*/ 38386 w 58578"/>
                  <a:gd name="connsiteY1" fmla="*/ 18383 h 55816"/>
                  <a:gd name="connsiteX2" fmla="*/ 58579 w 58578"/>
                  <a:gd name="connsiteY2" fmla="*/ 21336 h 55816"/>
                  <a:gd name="connsiteX3" fmla="*/ 44005 w 58578"/>
                  <a:gd name="connsiteY3" fmla="*/ 35623 h 55816"/>
                  <a:gd name="connsiteX4" fmla="*/ 47434 w 58578"/>
                  <a:gd name="connsiteY4" fmla="*/ 55816 h 55816"/>
                  <a:gd name="connsiteX5" fmla="*/ 29337 w 58578"/>
                  <a:gd name="connsiteY5" fmla="*/ 46291 h 55816"/>
                  <a:gd name="connsiteX6" fmla="*/ 11239 w 58578"/>
                  <a:gd name="connsiteY6" fmla="*/ 55816 h 55816"/>
                  <a:gd name="connsiteX7" fmla="*/ 14668 w 58578"/>
                  <a:gd name="connsiteY7" fmla="*/ 35623 h 55816"/>
                  <a:gd name="connsiteX8" fmla="*/ 0 w 58578"/>
                  <a:gd name="connsiteY8" fmla="*/ 21336 h 55816"/>
                  <a:gd name="connsiteX9" fmla="*/ 20288 w 58578"/>
                  <a:gd name="connsiteY9" fmla="*/ 18383 h 5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578" h="55816">
                    <a:moveTo>
                      <a:pt x="29337" y="0"/>
                    </a:moveTo>
                    <a:lnTo>
                      <a:pt x="38386" y="18383"/>
                    </a:lnTo>
                    <a:lnTo>
                      <a:pt x="58579" y="21336"/>
                    </a:lnTo>
                    <a:lnTo>
                      <a:pt x="44005" y="35623"/>
                    </a:lnTo>
                    <a:lnTo>
                      <a:pt x="47434" y="55816"/>
                    </a:lnTo>
                    <a:lnTo>
                      <a:pt x="29337" y="46291"/>
                    </a:lnTo>
                    <a:lnTo>
                      <a:pt x="11239" y="55816"/>
                    </a:lnTo>
                    <a:lnTo>
                      <a:pt x="14668" y="35623"/>
                    </a:lnTo>
                    <a:lnTo>
                      <a:pt x="0" y="21336"/>
                    </a:lnTo>
                    <a:lnTo>
                      <a:pt x="20288" y="18383"/>
                    </a:lnTo>
                    <a:close/>
                  </a:path>
                </a:pathLst>
              </a:custGeom>
              <a:solidFill>
                <a:srgbClr val="009F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2C4336D-C4B3-FC30-93C8-60E3A8C6A6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346059 w 12192000"/>
              <a:gd name="connsiteY0" fmla="*/ 722880 h 6858000"/>
              <a:gd name="connsiteX1" fmla="*/ 7133590 w 12192000"/>
              <a:gd name="connsiteY1" fmla="*/ 935349 h 6858000"/>
              <a:gd name="connsiteX2" fmla="*/ 7133590 w 12192000"/>
              <a:gd name="connsiteY2" fmla="*/ 6340710 h 6858000"/>
              <a:gd name="connsiteX3" fmla="*/ 7346059 w 12192000"/>
              <a:gd name="connsiteY3" fmla="*/ 6553179 h 6858000"/>
              <a:gd name="connsiteX4" fmla="*/ 11716179 w 12192000"/>
              <a:gd name="connsiteY4" fmla="*/ 6553179 h 6858000"/>
              <a:gd name="connsiteX5" fmla="*/ 11928648 w 12192000"/>
              <a:gd name="connsiteY5" fmla="*/ 6340710 h 6858000"/>
              <a:gd name="connsiteX6" fmla="*/ 11928648 w 12192000"/>
              <a:gd name="connsiteY6" fmla="*/ 935349 h 6858000"/>
              <a:gd name="connsiteX7" fmla="*/ 11716179 w 12192000"/>
              <a:gd name="connsiteY7" fmla="*/ 72288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7346059" y="722880"/>
                </a:moveTo>
                <a:cubicBezTo>
                  <a:pt x="7228716" y="722880"/>
                  <a:pt x="7133590" y="818006"/>
                  <a:pt x="7133590" y="935349"/>
                </a:cubicBezTo>
                <a:lnTo>
                  <a:pt x="7133590" y="6340710"/>
                </a:lnTo>
                <a:cubicBezTo>
                  <a:pt x="7133590" y="6458053"/>
                  <a:pt x="7228716" y="6553179"/>
                  <a:pt x="7346059" y="6553179"/>
                </a:cubicBezTo>
                <a:lnTo>
                  <a:pt x="11716179" y="6553179"/>
                </a:lnTo>
                <a:cubicBezTo>
                  <a:pt x="11833522" y="6553179"/>
                  <a:pt x="11928648" y="6458053"/>
                  <a:pt x="11928648" y="6340710"/>
                </a:cubicBezTo>
                <a:lnTo>
                  <a:pt x="11928648" y="935349"/>
                </a:lnTo>
                <a:cubicBezTo>
                  <a:pt x="11928648" y="818006"/>
                  <a:pt x="11833522" y="722880"/>
                  <a:pt x="11716179" y="7228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dist="114300" dir="2160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dirty="0">
                <a:solidFill>
                  <a:schemeClr val="lt1">
                    <a:alpha val="0"/>
                  </a:schemeClr>
                </a:solidFill>
              </a:rPr>
              <a:t>https://agenceaixrivieradesalpes-my.sharepoint.com/:v:/g/personal/ccollignon_aixlesbains-rivieradesalpes_com/EZHOmcQjbNxGimUrXY_VL34BWcYRJpw-Z_bTwUIvroIAuQ</a:t>
            </a:r>
          </a:p>
        </p:txBody>
      </p: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EFDBAD88-A981-A076-6AA7-7A9FC183C929}"/>
              </a:ext>
            </a:extLst>
          </p:cNvPr>
          <p:cNvGrpSpPr/>
          <p:nvPr/>
        </p:nvGrpSpPr>
        <p:grpSpPr>
          <a:xfrm>
            <a:off x="9452058" y="6193226"/>
            <a:ext cx="2739942" cy="664774"/>
            <a:chOff x="9058275" y="5888426"/>
            <a:chExt cx="2739942" cy="664774"/>
          </a:xfrm>
        </p:grpSpPr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1BA0F3C1-59B4-9E62-EA2F-5157049B9686}"/>
                </a:ext>
              </a:extLst>
            </p:cNvPr>
            <p:cNvSpPr/>
            <p:nvPr/>
          </p:nvSpPr>
          <p:spPr>
            <a:xfrm>
              <a:off x="9058275" y="5888426"/>
              <a:ext cx="2739942" cy="66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01" name="Groupe 500">
              <a:extLst>
                <a:ext uri="{FF2B5EF4-FFF2-40B4-BE49-F238E27FC236}">
                  <a16:creationId xmlns:a16="http://schemas.microsoft.com/office/drawing/2014/main" id="{DCB384F2-8119-FB7C-80C9-107C0481E6B2}"/>
                </a:ext>
              </a:extLst>
            </p:cNvPr>
            <p:cNvGrpSpPr/>
            <p:nvPr/>
          </p:nvGrpSpPr>
          <p:grpSpPr>
            <a:xfrm>
              <a:off x="9202143" y="6017031"/>
              <a:ext cx="2362463" cy="340781"/>
              <a:chOff x="1934282" y="5899036"/>
              <a:chExt cx="2362463" cy="340781"/>
            </a:xfrm>
          </p:grpSpPr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FD4AD72B-0FE4-8722-1BFC-46C1D6D5273F}"/>
                  </a:ext>
                </a:extLst>
              </p:cNvPr>
              <p:cNvSpPr/>
              <p:nvPr/>
            </p:nvSpPr>
            <p:spPr>
              <a:xfrm>
                <a:off x="2400392" y="5899036"/>
                <a:ext cx="1896353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>
                  <a:spcBef>
                    <a:spcPts val="1200"/>
                  </a:spcBef>
                  <a:defRPr/>
                </a:pPr>
                <a:r>
                  <a:rPr lang="fr-FR" sz="1100" b="1">
                    <a:solidFill>
                      <a:schemeClr val="tx2"/>
                    </a:solidFill>
                    <a:latin typeface="Gotham" panose="02000504050000020004" pitchFamily="2" charset="0"/>
                  </a:rPr>
                  <a:t>Navettes possibles</a:t>
                </a:r>
                <a:br>
                  <a:rPr lang="fr-FR" sz="1100">
                    <a:solidFill>
                      <a:schemeClr val="tx2"/>
                    </a:solidFill>
                    <a:latin typeface="Gotham" panose="02000504050000020004" pitchFamily="2" charset="0"/>
                  </a:rPr>
                </a:br>
                <a:r>
                  <a:rPr lang="fr-FR" sz="1100">
                    <a:solidFill>
                      <a:schemeClr val="tx2"/>
                    </a:solidFill>
                    <a:latin typeface="Gotham" panose="02000504050000020004" pitchFamily="2" charset="0"/>
                  </a:rPr>
                  <a:t>pour retour vers vos hôtels</a:t>
                </a:r>
              </a:p>
            </p:txBody>
          </p:sp>
          <p:pic>
            <p:nvPicPr>
              <p:cNvPr id="503" name="Graphique 502">
                <a:extLst>
                  <a:ext uri="{FF2B5EF4-FFF2-40B4-BE49-F238E27FC236}">
                    <a16:creationId xmlns:a16="http://schemas.microsoft.com/office/drawing/2014/main" id="{D401269B-3B4D-2E99-3290-C2E72720D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34282" y="5927874"/>
                <a:ext cx="311943" cy="311943"/>
              </a:xfrm>
              <a:prstGeom prst="rect">
                <a:avLst/>
              </a:prstGeom>
            </p:spPr>
          </p:pic>
        </p:grpSp>
      </p:grpSp>
      <p:pic>
        <p:nvPicPr>
          <p:cNvPr id="506" name="Picture 505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5C801BD6-EFE7-8B8C-FC6A-C947C14055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6372695">
            <a:off x="-2950234" y="2260509"/>
            <a:ext cx="9525000" cy="6686550"/>
          </a:xfrm>
          <a:prstGeom prst="rect">
            <a:avLst/>
          </a:prstGeom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id="{643CF648-9E24-AA23-064C-CEC4FA34ACEF}"/>
              </a:ext>
            </a:extLst>
          </p:cNvPr>
          <p:cNvSpPr txBox="1"/>
          <p:nvPr/>
        </p:nvSpPr>
        <p:spPr>
          <a:xfrm>
            <a:off x="227013" y="792220"/>
            <a:ext cx="6270947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6000">
                <a:solidFill>
                  <a:srgbClr val="1A4E66"/>
                </a:solidFill>
                <a:latin typeface="Bebas Neue Bold" panose="020B0606020202050201" pitchFamily="34" charset="0"/>
              </a:rPr>
              <a:t>Hôtels </a:t>
            </a:r>
            <a:r>
              <a:rPr lang="fr-FR" sz="6000">
                <a:solidFill>
                  <a:schemeClr val="bg2"/>
                </a:solidFill>
                <a:latin typeface="Bebas Neue Bold" panose="020B0606020202050201" pitchFamily="34" charset="0"/>
              </a:rPr>
              <a:t>Golf/Hippodrome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8644B57F-8F11-C9BD-0CA9-7475A72AC3CA}"/>
              </a:ext>
            </a:extLst>
          </p:cNvPr>
          <p:cNvSpPr txBox="1"/>
          <p:nvPr/>
        </p:nvSpPr>
        <p:spPr>
          <a:xfrm>
            <a:off x="227013" y="2303675"/>
            <a:ext cx="3691716" cy="13388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Hôtel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Ibis Style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4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*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- 100 chambres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>
                <a:solidFill>
                  <a:schemeClr val="tx2"/>
                </a:solidFill>
              </a:rPr>
              <a:t>Hôtel </a:t>
            </a:r>
            <a:r>
              <a:rPr lang="fr-FR" b="1" dirty="0">
                <a:solidFill>
                  <a:schemeClr val="accent2"/>
                </a:solidFill>
              </a:rPr>
              <a:t>Mercure 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4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- 60 chambres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Hôtel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Villa Marlioz </a:t>
            </a:r>
            <a:r>
              <a:rPr lang="fr-FR" b="1" dirty="0">
                <a:solidFill>
                  <a:schemeClr val="accent2"/>
                </a:solidFill>
              </a:rPr>
              <a:t>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lang="fr-FR" sz="1200" b="1" dirty="0">
                <a:solidFill>
                  <a:srgbClr val="FFB200"/>
                </a:solidFill>
                <a:latin typeface="Gotham" panose="02000504050000020004" pitchFamily="2" charset="0"/>
              </a:rPr>
              <a:t>*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- 80 chambres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Hôtel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Campanile 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3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*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- 59 chambres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874" name="Rectangle 1873">
            <a:hlinkClick r:id="rId6" action="ppaction://hlinksldjump"/>
            <a:extLst>
              <a:ext uri="{FF2B5EF4-FFF2-40B4-BE49-F238E27FC236}">
                <a16:creationId xmlns:a16="http://schemas.microsoft.com/office/drawing/2014/main" id="{681BCF8B-87DF-2BBA-D287-03B3CAB03557}"/>
              </a:ext>
            </a:extLst>
          </p:cNvPr>
          <p:cNvSpPr/>
          <p:nvPr/>
        </p:nvSpPr>
        <p:spPr>
          <a:xfrm>
            <a:off x="227013" y="1645995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Centre-ville</a:t>
            </a:r>
          </a:p>
        </p:txBody>
      </p:sp>
      <p:sp>
        <p:nvSpPr>
          <p:cNvPr id="1875" name="Rectangle 1874">
            <a:hlinkClick r:id="rId7" action="ppaction://hlinksldjump"/>
            <a:extLst>
              <a:ext uri="{FF2B5EF4-FFF2-40B4-BE49-F238E27FC236}">
                <a16:creationId xmlns:a16="http://schemas.microsoft.com/office/drawing/2014/main" id="{67F32719-B2C4-02F1-2D3F-22CB0F4C5FC1}"/>
              </a:ext>
            </a:extLst>
          </p:cNvPr>
          <p:cNvSpPr/>
          <p:nvPr/>
        </p:nvSpPr>
        <p:spPr>
          <a:xfrm>
            <a:off x="1700975" y="1645995"/>
            <a:ext cx="1427035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lac</a:t>
            </a:r>
          </a:p>
        </p:txBody>
      </p:sp>
      <p:sp>
        <p:nvSpPr>
          <p:cNvPr id="1876" name="Rectangle 1875">
            <a:hlinkClick r:id="rId8" action="ppaction://hlinksldjump"/>
            <a:extLst>
              <a:ext uri="{FF2B5EF4-FFF2-40B4-BE49-F238E27FC236}">
                <a16:creationId xmlns:a16="http://schemas.microsoft.com/office/drawing/2014/main" id="{D19DCB43-EAFC-EBE0-0419-851F4739AF6E}"/>
              </a:ext>
            </a:extLst>
          </p:cNvPr>
          <p:cNvSpPr/>
          <p:nvPr/>
        </p:nvSpPr>
        <p:spPr>
          <a:xfrm>
            <a:off x="3174939" y="1645994"/>
            <a:ext cx="1427034" cy="35957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1A4E66"/>
                </a:solidFill>
                <a:latin typeface="Bebas Neue" panose="020B0606020202050201" pitchFamily="34" charset="0"/>
              </a:rPr>
              <a:t>Golf / hippodrome</a:t>
            </a:r>
          </a:p>
        </p:txBody>
      </p:sp>
      <p:grpSp>
        <p:nvGrpSpPr>
          <p:cNvPr id="1877" name="Groupe 1876">
            <a:extLst>
              <a:ext uri="{FF2B5EF4-FFF2-40B4-BE49-F238E27FC236}">
                <a16:creationId xmlns:a16="http://schemas.microsoft.com/office/drawing/2014/main" id="{F6AF50F1-29AC-D019-B322-E373F311F57A}"/>
              </a:ext>
            </a:extLst>
          </p:cNvPr>
          <p:cNvGrpSpPr/>
          <p:nvPr/>
        </p:nvGrpSpPr>
        <p:grpSpPr>
          <a:xfrm>
            <a:off x="227013" y="5248831"/>
            <a:ext cx="4367692" cy="1312517"/>
            <a:chOff x="230947" y="5248831"/>
            <a:chExt cx="4367692" cy="1312517"/>
          </a:xfrm>
        </p:grpSpPr>
        <p:sp>
          <p:nvSpPr>
            <p:cNvPr id="1878" name="Rectangle 1877">
              <a:extLst>
                <a:ext uri="{FF2B5EF4-FFF2-40B4-BE49-F238E27FC236}">
                  <a16:creationId xmlns:a16="http://schemas.microsoft.com/office/drawing/2014/main" id="{DA1548EC-EB60-84C0-FAFB-323A204E705C}"/>
                </a:ext>
              </a:extLst>
            </p:cNvPr>
            <p:cNvSpPr/>
            <p:nvPr/>
          </p:nvSpPr>
          <p:spPr>
            <a:xfrm>
              <a:off x="230947" y="5248831"/>
              <a:ext cx="4367692" cy="131251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9" name="TextBox 22">
              <a:extLst>
                <a:ext uri="{FF2B5EF4-FFF2-40B4-BE49-F238E27FC236}">
                  <a16:creationId xmlns:a16="http://schemas.microsoft.com/office/drawing/2014/main" id="{D5285622-4B85-3C26-F8C5-9B817122BF6F}"/>
                </a:ext>
              </a:extLst>
            </p:cNvPr>
            <p:cNvSpPr txBox="1"/>
            <p:nvPr/>
          </p:nvSpPr>
          <p:spPr>
            <a:xfrm>
              <a:off x="466815" y="5605429"/>
              <a:ext cx="3566682" cy="661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lvl="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Hôtel le Bellevue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- 21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Ibis Budget (Grésy-sur-Aix) : 2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- 58 chambres</a:t>
              </a:r>
            </a:p>
            <a:p>
              <a:pPr marL="171450" indent="-171450"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Auberge de </a:t>
              </a:r>
              <a:r>
                <a:rPr lang="fr-FR" sz="1100" b="1" dirty="0" err="1">
                  <a:solidFill>
                    <a:schemeClr val="tx2"/>
                  </a:solidFill>
                  <a:latin typeface="Gotham" panose="02000504050000020004" pitchFamily="2" charset="0"/>
                </a:rPr>
                <a:t>Motz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: 1</a:t>
              </a:r>
              <a:r>
                <a:rPr lang="fr-FR" sz="1100" b="1" dirty="0">
                  <a:solidFill>
                    <a:srgbClr val="FFC000"/>
                  </a:solidFill>
                  <a:latin typeface="Gotham" panose="02000504050000020004" pitchFamily="2" charset="0"/>
                </a:rPr>
                <a:t>*</a:t>
              </a:r>
              <a:r>
                <a:rPr lang="fr-FR" sz="11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 - 10 chambres</a:t>
              </a:r>
            </a:p>
          </p:txBody>
        </p:sp>
      </p:grpSp>
      <p:pic>
        <p:nvPicPr>
          <p:cNvPr id="1899" name="Graphique 1898">
            <a:extLst>
              <a:ext uri="{FF2B5EF4-FFF2-40B4-BE49-F238E27FC236}">
                <a16:creationId xmlns:a16="http://schemas.microsoft.com/office/drawing/2014/main" id="{6A5D7F5E-0D6F-EB4B-5C54-A5A4EF74D4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812" t="38589" r="8300" b="11224"/>
          <a:stretch/>
        </p:blipFill>
        <p:spPr>
          <a:xfrm>
            <a:off x="3797287" y="12010513"/>
            <a:ext cx="2295525" cy="1891808"/>
          </a:xfrm>
          <a:prstGeom prst="roundRect">
            <a:avLst>
              <a:gd name="adj" fmla="val 5681"/>
            </a:avLst>
          </a:prstGeom>
          <a:effectLst>
            <a:outerShdw blurRad="266700" dist="38100" dir="2700000" algn="tl" rotWithShape="0">
              <a:prstClr val="black">
                <a:alpha val="37000"/>
              </a:prstClr>
            </a:outerShdw>
          </a:effectLst>
        </p:spPr>
      </p:pic>
      <p:pic>
        <p:nvPicPr>
          <p:cNvPr id="1487" name="Graphique 1486">
            <a:extLst>
              <a:ext uri="{FF2B5EF4-FFF2-40B4-BE49-F238E27FC236}">
                <a16:creationId xmlns:a16="http://schemas.microsoft.com/office/drawing/2014/main" id="{D5A9B355-49C9-50C1-2A71-DB2FEAC019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4363" t="9698" r="38186" b="69711"/>
          <a:stretch/>
        </p:blipFill>
        <p:spPr>
          <a:xfrm>
            <a:off x="5626461" y="-1979786"/>
            <a:ext cx="1662074" cy="1733307"/>
          </a:xfrm>
          <a:prstGeom prst="rect">
            <a:avLst/>
          </a:prstGeom>
          <a:effectLst>
            <a:outerShdw blurRad="2667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48" name="Graphique 9">
            <a:extLst>
              <a:ext uri="{FF2B5EF4-FFF2-40B4-BE49-F238E27FC236}">
                <a16:creationId xmlns:a16="http://schemas.microsoft.com/office/drawing/2014/main" id="{F0EC3BDC-ADC0-F884-043E-7CB4A6A7D3C7}"/>
              </a:ext>
            </a:extLst>
          </p:cNvPr>
          <p:cNvGrpSpPr/>
          <p:nvPr/>
        </p:nvGrpSpPr>
        <p:grpSpPr>
          <a:xfrm>
            <a:off x="5336772" y="7339210"/>
            <a:ext cx="1956199" cy="3174596"/>
            <a:chOff x="13355207" y="84581"/>
            <a:chExt cx="1117758" cy="1813941"/>
          </a:xfrm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8704D932-59D5-D56B-9E74-7EEF9E312213}"/>
                </a:ext>
              </a:extLst>
            </p:cNvPr>
            <p:cNvSpPr/>
            <p:nvPr/>
          </p:nvSpPr>
          <p:spPr>
            <a:xfrm>
              <a:off x="13355207" y="84581"/>
              <a:ext cx="1117758" cy="1813941"/>
            </a:xfrm>
            <a:custGeom>
              <a:avLst/>
              <a:gdLst>
                <a:gd name="connsiteX0" fmla="*/ 1066324 w 1117758"/>
                <a:gd name="connsiteY0" fmla="*/ 1813941 h 1813941"/>
                <a:gd name="connsiteX1" fmla="*/ 51435 w 1117758"/>
                <a:gd name="connsiteY1" fmla="*/ 1813941 h 1813941"/>
                <a:gd name="connsiteX2" fmla="*/ 0 w 1117758"/>
                <a:gd name="connsiteY2" fmla="*/ 1762506 h 1813941"/>
                <a:gd name="connsiteX3" fmla="*/ 0 w 1117758"/>
                <a:gd name="connsiteY3" fmla="*/ 51435 h 1813941"/>
                <a:gd name="connsiteX4" fmla="*/ 51435 w 1117758"/>
                <a:gd name="connsiteY4" fmla="*/ 0 h 1813941"/>
                <a:gd name="connsiteX5" fmla="*/ 1066324 w 1117758"/>
                <a:gd name="connsiteY5" fmla="*/ 0 h 1813941"/>
                <a:gd name="connsiteX6" fmla="*/ 1117759 w 1117758"/>
                <a:gd name="connsiteY6" fmla="*/ 51435 h 1813941"/>
                <a:gd name="connsiteX7" fmla="*/ 1117759 w 1117758"/>
                <a:gd name="connsiteY7" fmla="*/ 1762506 h 1813941"/>
                <a:gd name="connsiteX8" fmla="*/ 1066324 w 1117758"/>
                <a:gd name="connsiteY8" fmla="*/ 1813941 h 181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7758" h="1813941">
                  <a:moveTo>
                    <a:pt x="1066324" y="1813941"/>
                  </a:moveTo>
                  <a:lnTo>
                    <a:pt x="51435" y="1813941"/>
                  </a:lnTo>
                  <a:cubicBezTo>
                    <a:pt x="23051" y="1813941"/>
                    <a:pt x="0" y="1790891"/>
                    <a:pt x="0" y="1762506"/>
                  </a:cubicBezTo>
                  <a:lnTo>
                    <a:pt x="0" y="51435"/>
                  </a:lnTo>
                  <a:cubicBezTo>
                    <a:pt x="0" y="23051"/>
                    <a:pt x="23051" y="0"/>
                    <a:pt x="51435" y="0"/>
                  </a:cubicBezTo>
                  <a:lnTo>
                    <a:pt x="1066324" y="0"/>
                  </a:lnTo>
                  <a:cubicBezTo>
                    <a:pt x="1094708" y="0"/>
                    <a:pt x="1117759" y="23051"/>
                    <a:pt x="1117759" y="51435"/>
                  </a:cubicBezTo>
                  <a:lnTo>
                    <a:pt x="1117759" y="1762506"/>
                  </a:lnTo>
                  <a:cubicBezTo>
                    <a:pt x="1117759" y="1790891"/>
                    <a:pt x="1094708" y="1813941"/>
                    <a:pt x="1066324" y="1813941"/>
                  </a:cubicBezTo>
                  <a:close/>
                </a:path>
              </a:pathLst>
            </a:custGeom>
            <a:solidFill>
              <a:srgbClr val="FFF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37C313F2-F103-8BB5-1DD8-53C21FFF5520}"/>
                </a:ext>
              </a:extLst>
            </p:cNvPr>
            <p:cNvSpPr/>
            <p:nvPr/>
          </p:nvSpPr>
          <p:spPr>
            <a:xfrm>
              <a:off x="13708870" y="375760"/>
              <a:ext cx="489584" cy="1429797"/>
            </a:xfrm>
            <a:custGeom>
              <a:avLst/>
              <a:gdLst>
                <a:gd name="connsiteX0" fmla="*/ 463582 w 489584"/>
                <a:gd name="connsiteY0" fmla="*/ 634175 h 1429797"/>
                <a:gd name="connsiteX1" fmla="*/ 433864 w 489584"/>
                <a:gd name="connsiteY1" fmla="*/ 567404 h 1429797"/>
                <a:gd name="connsiteX2" fmla="*/ 396812 w 489584"/>
                <a:gd name="connsiteY2" fmla="*/ 508064 h 1429797"/>
                <a:gd name="connsiteX3" fmla="*/ 383858 w 489584"/>
                <a:gd name="connsiteY3" fmla="*/ 471011 h 1429797"/>
                <a:gd name="connsiteX4" fmla="*/ 331946 w 489584"/>
                <a:gd name="connsiteY4" fmla="*/ 428339 h 1429797"/>
                <a:gd name="connsiteX5" fmla="*/ 313372 w 489584"/>
                <a:gd name="connsiteY5" fmla="*/ 320802 h 1429797"/>
                <a:gd name="connsiteX6" fmla="*/ 254032 w 489584"/>
                <a:gd name="connsiteY6" fmla="*/ 172402 h 1429797"/>
                <a:gd name="connsiteX7" fmla="*/ 229934 w 489584"/>
                <a:gd name="connsiteY7" fmla="*/ 103537 h 1429797"/>
                <a:gd name="connsiteX8" fmla="*/ 211360 w 489584"/>
                <a:gd name="connsiteY8" fmla="*/ 51625 h 1429797"/>
                <a:gd name="connsiteX9" fmla="*/ 152019 w 489584"/>
                <a:gd name="connsiteY9" fmla="*/ 66675 h 1429797"/>
                <a:gd name="connsiteX10" fmla="*/ 129730 w 489584"/>
                <a:gd name="connsiteY10" fmla="*/ 33338 h 1429797"/>
                <a:gd name="connsiteX11" fmla="*/ 92678 w 489584"/>
                <a:gd name="connsiteY11" fmla="*/ 24098 h 1429797"/>
                <a:gd name="connsiteX12" fmla="*/ 59341 w 489584"/>
                <a:gd name="connsiteY12" fmla="*/ 0 h 1429797"/>
                <a:gd name="connsiteX13" fmla="*/ 0 w 489584"/>
                <a:gd name="connsiteY13" fmla="*/ 27813 h 1429797"/>
                <a:gd name="connsiteX14" fmla="*/ 0 w 489584"/>
                <a:gd name="connsiteY14" fmla="*/ 66770 h 1429797"/>
                <a:gd name="connsiteX15" fmla="*/ 27813 w 489584"/>
                <a:gd name="connsiteY15" fmla="*/ 133541 h 1429797"/>
                <a:gd name="connsiteX16" fmla="*/ 64865 w 489584"/>
                <a:gd name="connsiteY16" fmla="*/ 213265 h 1429797"/>
                <a:gd name="connsiteX17" fmla="*/ 90868 w 489584"/>
                <a:gd name="connsiteY17" fmla="*/ 330137 h 1429797"/>
                <a:gd name="connsiteX18" fmla="*/ 107537 w 489584"/>
                <a:gd name="connsiteY18" fmla="*/ 437674 h 1429797"/>
                <a:gd name="connsiteX19" fmla="*/ 174879 w 489584"/>
                <a:gd name="connsiteY19" fmla="*/ 619411 h 1429797"/>
                <a:gd name="connsiteX20" fmla="*/ 248507 w 489584"/>
                <a:gd name="connsiteY20" fmla="*/ 786289 h 1429797"/>
                <a:gd name="connsiteX21" fmla="*/ 272606 w 489584"/>
                <a:gd name="connsiteY21" fmla="*/ 932783 h 1429797"/>
                <a:gd name="connsiteX22" fmla="*/ 280035 w 489584"/>
                <a:gd name="connsiteY22" fmla="*/ 1012508 h 1429797"/>
                <a:gd name="connsiteX23" fmla="*/ 257747 w 489584"/>
                <a:gd name="connsiteY23" fmla="*/ 1114520 h 1429797"/>
                <a:gd name="connsiteX24" fmla="*/ 248507 w 489584"/>
                <a:gd name="connsiteY24" fmla="*/ 1259205 h 1429797"/>
                <a:gd name="connsiteX25" fmla="*/ 250317 w 489584"/>
                <a:gd name="connsiteY25" fmla="*/ 1359313 h 1429797"/>
                <a:gd name="connsiteX26" fmla="*/ 292989 w 489584"/>
                <a:gd name="connsiteY26" fmla="*/ 1368552 h 1429797"/>
                <a:gd name="connsiteX27" fmla="*/ 309658 w 489584"/>
                <a:gd name="connsiteY27" fmla="*/ 1392650 h 1429797"/>
                <a:gd name="connsiteX28" fmla="*/ 300418 w 489584"/>
                <a:gd name="connsiteY28" fmla="*/ 1411224 h 1429797"/>
                <a:gd name="connsiteX29" fmla="*/ 441389 w 489584"/>
                <a:gd name="connsiteY29" fmla="*/ 1429798 h 1429797"/>
                <a:gd name="connsiteX30" fmla="*/ 472916 w 489584"/>
                <a:gd name="connsiteY30" fmla="*/ 1400080 h 1429797"/>
                <a:gd name="connsiteX31" fmla="*/ 489585 w 489584"/>
                <a:gd name="connsiteY31" fmla="*/ 1331500 h 1429797"/>
                <a:gd name="connsiteX32" fmla="*/ 489585 w 489584"/>
                <a:gd name="connsiteY32" fmla="*/ 1283303 h 1429797"/>
                <a:gd name="connsiteX33" fmla="*/ 478441 w 489584"/>
                <a:gd name="connsiteY33" fmla="*/ 1233202 h 1429797"/>
                <a:gd name="connsiteX34" fmla="*/ 478441 w 489584"/>
                <a:gd name="connsiteY34" fmla="*/ 1136809 h 1429797"/>
                <a:gd name="connsiteX35" fmla="*/ 489585 w 489584"/>
                <a:gd name="connsiteY35" fmla="*/ 1068229 h 1429797"/>
                <a:gd name="connsiteX36" fmla="*/ 439483 w 489584"/>
                <a:gd name="connsiteY36" fmla="*/ 1018127 h 1429797"/>
                <a:gd name="connsiteX37" fmla="*/ 419100 w 489584"/>
                <a:gd name="connsiteY37" fmla="*/ 966216 h 1429797"/>
                <a:gd name="connsiteX38" fmla="*/ 426530 w 489584"/>
                <a:gd name="connsiteY38" fmla="*/ 927259 h 1429797"/>
                <a:gd name="connsiteX39" fmla="*/ 458057 w 489584"/>
                <a:gd name="connsiteY39" fmla="*/ 879062 h 1429797"/>
                <a:gd name="connsiteX40" fmla="*/ 465487 w 489584"/>
                <a:gd name="connsiteY40" fmla="*/ 854869 h 1429797"/>
                <a:gd name="connsiteX41" fmla="*/ 417290 w 489584"/>
                <a:gd name="connsiteY41" fmla="*/ 808482 h 1429797"/>
                <a:gd name="connsiteX42" fmla="*/ 398716 w 489584"/>
                <a:gd name="connsiteY42" fmla="*/ 775145 h 1429797"/>
                <a:gd name="connsiteX43" fmla="*/ 383858 w 489584"/>
                <a:gd name="connsiteY43" fmla="*/ 758476 h 1429797"/>
                <a:gd name="connsiteX44" fmla="*/ 383858 w 489584"/>
                <a:gd name="connsiteY44" fmla="*/ 714851 h 1429797"/>
                <a:gd name="connsiteX45" fmla="*/ 376428 w 489584"/>
                <a:gd name="connsiteY45" fmla="*/ 675513 h 1429797"/>
                <a:gd name="connsiteX46" fmla="*/ 391287 w 489584"/>
                <a:gd name="connsiteY46" fmla="*/ 654558 h 1429797"/>
                <a:gd name="connsiteX47" fmla="*/ 430244 w 489584"/>
                <a:gd name="connsiteY47" fmla="*/ 649033 h 1429797"/>
                <a:gd name="connsiteX48" fmla="*/ 463582 w 489584"/>
                <a:gd name="connsiteY48" fmla="*/ 634175 h 14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89584" h="1429797">
                  <a:moveTo>
                    <a:pt x="463582" y="634175"/>
                  </a:moveTo>
                  <a:lnTo>
                    <a:pt x="433864" y="567404"/>
                  </a:lnTo>
                  <a:lnTo>
                    <a:pt x="396812" y="508064"/>
                  </a:lnTo>
                  <a:lnTo>
                    <a:pt x="383858" y="471011"/>
                  </a:lnTo>
                  <a:lnTo>
                    <a:pt x="331946" y="428339"/>
                  </a:lnTo>
                  <a:lnTo>
                    <a:pt x="313372" y="320802"/>
                  </a:lnTo>
                  <a:lnTo>
                    <a:pt x="254032" y="172402"/>
                  </a:lnTo>
                  <a:lnTo>
                    <a:pt x="229934" y="103537"/>
                  </a:lnTo>
                  <a:lnTo>
                    <a:pt x="211360" y="51625"/>
                  </a:lnTo>
                  <a:lnTo>
                    <a:pt x="152019" y="66675"/>
                  </a:lnTo>
                  <a:lnTo>
                    <a:pt x="129730" y="33338"/>
                  </a:lnTo>
                  <a:lnTo>
                    <a:pt x="92678" y="24098"/>
                  </a:lnTo>
                  <a:lnTo>
                    <a:pt x="59341" y="0"/>
                  </a:lnTo>
                  <a:lnTo>
                    <a:pt x="0" y="27813"/>
                  </a:lnTo>
                  <a:lnTo>
                    <a:pt x="0" y="66770"/>
                  </a:lnTo>
                  <a:lnTo>
                    <a:pt x="27813" y="133541"/>
                  </a:lnTo>
                  <a:lnTo>
                    <a:pt x="64865" y="213265"/>
                  </a:lnTo>
                  <a:lnTo>
                    <a:pt x="90868" y="330137"/>
                  </a:lnTo>
                  <a:lnTo>
                    <a:pt x="107537" y="437674"/>
                  </a:lnTo>
                  <a:lnTo>
                    <a:pt x="174879" y="619411"/>
                  </a:lnTo>
                  <a:lnTo>
                    <a:pt x="248507" y="786289"/>
                  </a:lnTo>
                  <a:lnTo>
                    <a:pt x="272606" y="932783"/>
                  </a:lnTo>
                  <a:lnTo>
                    <a:pt x="280035" y="1012508"/>
                  </a:lnTo>
                  <a:cubicBezTo>
                    <a:pt x="280035" y="1012508"/>
                    <a:pt x="265176" y="1105281"/>
                    <a:pt x="257747" y="1114520"/>
                  </a:cubicBezTo>
                  <a:cubicBezTo>
                    <a:pt x="250317" y="1123759"/>
                    <a:pt x="248507" y="1248061"/>
                    <a:pt x="248507" y="1259205"/>
                  </a:cubicBezTo>
                  <a:cubicBezTo>
                    <a:pt x="248507" y="1270349"/>
                    <a:pt x="250317" y="1359313"/>
                    <a:pt x="250317" y="1359313"/>
                  </a:cubicBezTo>
                  <a:lnTo>
                    <a:pt x="292989" y="1368552"/>
                  </a:lnTo>
                  <a:lnTo>
                    <a:pt x="309658" y="1392650"/>
                  </a:lnTo>
                  <a:lnTo>
                    <a:pt x="300418" y="1411224"/>
                  </a:lnTo>
                  <a:lnTo>
                    <a:pt x="441389" y="1429798"/>
                  </a:lnTo>
                  <a:lnTo>
                    <a:pt x="472916" y="1400080"/>
                  </a:lnTo>
                  <a:lnTo>
                    <a:pt x="489585" y="1331500"/>
                  </a:lnTo>
                  <a:lnTo>
                    <a:pt x="489585" y="1283303"/>
                  </a:lnTo>
                  <a:lnTo>
                    <a:pt x="478441" y="1233202"/>
                  </a:lnTo>
                  <a:cubicBezTo>
                    <a:pt x="478441" y="1233202"/>
                    <a:pt x="478441" y="1142333"/>
                    <a:pt x="478441" y="1136809"/>
                  </a:cubicBezTo>
                  <a:cubicBezTo>
                    <a:pt x="478441" y="1131284"/>
                    <a:pt x="489585" y="1068229"/>
                    <a:pt x="489585" y="1068229"/>
                  </a:cubicBezTo>
                  <a:lnTo>
                    <a:pt x="439483" y="1018127"/>
                  </a:lnTo>
                  <a:lnTo>
                    <a:pt x="419100" y="966216"/>
                  </a:lnTo>
                  <a:lnTo>
                    <a:pt x="426530" y="927259"/>
                  </a:lnTo>
                  <a:lnTo>
                    <a:pt x="458057" y="879062"/>
                  </a:lnTo>
                  <a:lnTo>
                    <a:pt x="465487" y="854869"/>
                  </a:lnTo>
                  <a:lnTo>
                    <a:pt x="417290" y="808482"/>
                  </a:lnTo>
                  <a:lnTo>
                    <a:pt x="398716" y="775145"/>
                  </a:lnTo>
                  <a:lnTo>
                    <a:pt x="383858" y="758476"/>
                  </a:lnTo>
                  <a:lnTo>
                    <a:pt x="383858" y="714851"/>
                  </a:lnTo>
                  <a:lnTo>
                    <a:pt x="376428" y="675513"/>
                  </a:lnTo>
                  <a:lnTo>
                    <a:pt x="391287" y="654558"/>
                  </a:lnTo>
                  <a:lnTo>
                    <a:pt x="430244" y="649033"/>
                  </a:lnTo>
                  <a:lnTo>
                    <a:pt x="463582" y="634175"/>
                  </a:ln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FAB65CA4-44E5-4FB1-1694-8F9DFD08447E}"/>
                </a:ext>
              </a:extLst>
            </p:cNvPr>
            <p:cNvSpPr/>
            <p:nvPr/>
          </p:nvSpPr>
          <p:spPr>
            <a:xfrm>
              <a:off x="14186735" y="1141067"/>
              <a:ext cx="200025" cy="259314"/>
            </a:xfrm>
            <a:custGeom>
              <a:avLst/>
              <a:gdLst>
                <a:gd name="connsiteX0" fmla="*/ 198124 w 200025"/>
                <a:gd name="connsiteY0" fmla="*/ 79846 h 259314"/>
                <a:gd name="connsiteX1" fmla="*/ 74871 w 200025"/>
                <a:gd name="connsiteY1" fmla="*/ 3170 h 259314"/>
                <a:gd name="connsiteX2" fmla="*/ 21436 w 200025"/>
                <a:gd name="connsiteY2" fmla="*/ 161856 h 259314"/>
                <a:gd name="connsiteX3" fmla="*/ 98112 w 200025"/>
                <a:gd name="connsiteY3" fmla="*/ 257964 h 259314"/>
                <a:gd name="connsiteX4" fmla="*/ 101827 w 200025"/>
                <a:gd name="connsiteY4" fmla="*/ 257868 h 259314"/>
                <a:gd name="connsiteX5" fmla="*/ 176884 w 200025"/>
                <a:gd name="connsiteY5" fmla="*/ 164142 h 259314"/>
                <a:gd name="connsiteX6" fmla="*/ 199934 w 200025"/>
                <a:gd name="connsiteY6" fmla="*/ 100230 h 259314"/>
                <a:gd name="connsiteX7" fmla="*/ 198124 w 200025"/>
                <a:gd name="connsiteY7" fmla="*/ 79846 h 259314"/>
                <a:gd name="connsiteX8" fmla="*/ 100017 w 200025"/>
                <a:gd name="connsiteY8" fmla="*/ 141473 h 259314"/>
                <a:gd name="connsiteX9" fmla="*/ 57916 w 200025"/>
                <a:gd name="connsiteY9" fmla="*/ 99372 h 259314"/>
                <a:gd name="connsiteX10" fmla="*/ 100017 w 200025"/>
                <a:gd name="connsiteY10" fmla="*/ 57177 h 259314"/>
                <a:gd name="connsiteX11" fmla="*/ 142213 w 200025"/>
                <a:gd name="connsiteY11" fmla="*/ 99372 h 259314"/>
                <a:gd name="connsiteX12" fmla="*/ 100017 w 200025"/>
                <a:gd name="connsiteY12" fmla="*/ 141473 h 2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59314">
                  <a:moveTo>
                    <a:pt x="198124" y="79846"/>
                  </a:moveTo>
                  <a:cubicBezTo>
                    <a:pt x="186599" y="23839"/>
                    <a:pt x="130497" y="-11022"/>
                    <a:pt x="74871" y="3170"/>
                  </a:cubicBezTo>
                  <a:cubicBezTo>
                    <a:pt x="5434" y="20886"/>
                    <a:pt x="-23237" y="105563"/>
                    <a:pt x="21436" y="161856"/>
                  </a:cubicBezTo>
                  <a:cubicBezTo>
                    <a:pt x="46867" y="193956"/>
                    <a:pt x="72585" y="225864"/>
                    <a:pt x="98112" y="257964"/>
                  </a:cubicBezTo>
                  <a:cubicBezTo>
                    <a:pt x="99731" y="259964"/>
                    <a:pt x="100398" y="259583"/>
                    <a:pt x="101827" y="257868"/>
                  </a:cubicBezTo>
                  <a:cubicBezTo>
                    <a:pt x="126782" y="226626"/>
                    <a:pt x="151738" y="195289"/>
                    <a:pt x="176884" y="164142"/>
                  </a:cubicBezTo>
                  <a:cubicBezTo>
                    <a:pt x="191838" y="145473"/>
                    <a:pt x="199839" y="124328"/>
                    <a:pt x="199934" y="100230"/>
                  </a:cubicBezTo>
                  <a:cubicBezTo>
                    <a:pt x="200315" y="93276"/>
                    <a:pt x="199458" y="86513"/>
                    <a:pt x="198124" y="79846"/>
                  </a:cubicBezTo>
                  <a:close/>
                  <a:moveTo>
                    <a:pt x="100017" y="141473"/>
                  </a:moveTo>
                  <a:cubicBezTo>
                    <a:pt x="76871" y="141473"/>
                    <a:pt x="57916" y="122518"/>
                    <a:pt x="57916" y="99372"/>
                  </a:cubicBezTo>
                  <a:cubicBezTo>
                    <a:pt x="57916" y="76036"/>
                    <a:pt x="76871" y="57177"/>
                    <a:pt x="100017" y="57177"/>
                  </a:cubicBezTo>
                  <a:cubicBezTo>
                    <a:pt x="123353" y="57177"/>
                    <a:pt x="142213" y="76131"/>
                    <a:pt x="142213" y="99372"/>
                  </a:cubicBezTo>
                  <a:cubicBezTo>
                    <a:pt x="142308" y="122518"/>
                    <a:pt x="123353" y="141473"/>
                    <a:pt x="100017" y="141473"/>
                  </a:cubicBez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2" name="Graphique 9">
              <a:extLst>
                <a:ext uri="{FF2B5EF4-FFF2-40B4-BE49-F238E27FC236}">
                  <a16:creationId xmlns:a16="http://schemas.microsoft.com/office/drawing/2014/main" id="{381759EB-A7E9-F318-964F-9C5501C23686}"/>
                </a:ext>
              </a:extLst>
            </p:cNvPr>
            <p:cNvGrpSpPr/>
            <p:nvPr/>
          </p:nvGrpSpPr>
          <p:grpSpPr>
            <a:xfrm>
              <a:off x="13454047" y="157733"/>
              <a:ext cx="163528" cy="166020"/>
              <a:chOff x="13454047" y="157733"/>
              <a:chExt cx="163528" cy="166020"/>
            </a:xfrm>
            <a:solidFill>
              <a:srgbClr val="E30613"/>
            </a:solidFill>
          </p:grpSpPr>
          <p:sp>
            <p:nvSpPr>
              <p:cNvPr id="1894" name="Forme libre : forme 1893">
                <a:extLst>
                  <a:ext uri="{FF2B5EF4-FFF2-40B4-BE49-F238E27FC236}">
                    <a16:creationId xmlns:a16="http://schemas.microsoft.com/office/drawing/2014/main" id="{9DE698A1-1915-E14C-7BC8-A912F342BB52}"/>
                  </a:ext>
                </a:extLst>
              </p:cNvPr>
              <p:cNvSpPr/>
              <p:nvPr/>
            </p:nvSpPr>
            <p:spPr>
              <a:xfrm>
                <a:off x="13454047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5" name="Forme libre : forme 1894">
                <a:extLst>
                  <a:ext uri="{FF2B5EF4-FFF2-40B4-BE49-F238E27FC236}">
                    <a16:creationId xmlns:a16="http://schemas.microsoft.com/office/drawing/2014/main" id="{43E4A4E0-CB0A-D6F9-9365-5D2EA21D7735}"/>
                  </a:ext>
                </a:extLst>
              </p:cNvPr>
              <p:cNvSpPr/>
              <p:nvPr/>
            </p:nvSpPr>
            <p:spPr>
              <a:xfrm>
                <a:off x="13512436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3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6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5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2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3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3" y="29813"/>
                      <a:pt x="38224" y="30670"/>
                    </a:cubicBezTo>
                    <a:cubicBezTo>
                      <a:pt x="38795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2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6" y="30575"/>
                    </a:cubicBezTo>
                    <a:cubicBezTo>
                      <a:pt x="8887" y="29623"/>
                      <a:pt x="8696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5" y="16954"/>
                    </a:cubicBezTo>
                    <a:cubicBezTo>
                      <a:pt x="1077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889" y="0"/>
                      <a:pt x="23936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6" name="Forme libre : forme 1895">
                <a:extLst>
                  <a:ext uri="{FF2B5EF4-FFF2-40B4-BE49-F238E27FC236}">
                    <a16:creationId xmlns:a16="http://schemas.microsoft.com/office/drawing/2014/main" id="{E2EFD4BB-BFD4-5CBF-7F94-2834E75437F1}"/>
                  </a:ext>
                </a:extLst>
              </p:cNvPr>
              <p:cNvSpPr/>
              <p:nvPr/>
            </p:nvSpPr>
            <p:spPr>
              <a:xfrm>
                <a:off x="13570729" y="157733"/>
                <a:ext cx="46847" cy="45303"/>
              </a:xfrm>
              <a:custGeom>
                <a:avLst/>
                <a:gdLst>
                  <a:gd name="connsiteX0" fmla="*/ 25079 w 46847"/>
                  <a:gd name="connsiteY0" fmla="*/ 0 h 45303"/>
                  <a:gd name="connsiteX1" fmla="*/ 28699 w 46847"/>
                  <a:gd name="connsiteY1" fmla="*/ 4286 h 45303"/>
                  <a:gd name="connsiteX2" fmla="*/ 31937 w 46847"/>
                  <a:gd name="connsiteY2" fmla="*/ 11335 h 45303"/>
                  <a:gd name="connsiteX3" fmla="*/ 33366 w 46847"/>
                  <a:gd name="connsiteY3" fmla="*/ 12382 h 45303"/>
                  <a:gd name="connsiteX4" fmla="*/ 41844 w 46847"/>
                  <a:gd name="connsiteY4" fmla="*/ 13621 h 45303"/>
                  <a:gd name="connsiteX5" fmla="*/ 46606 w 46847"/>
                  <a:gd name="connsiteY5" fmla="*/ 17145 h 45303"/>
                  <a:gd name="connsiteX6" fmla="*/ 44891 w 46847"/>
                  <a:gd name="connsiteY6" fmla="*/ 22669 h 45303"/>
                  <a:gd name="connsiteX7" fmla="*/ 38891 w 46847"/>
                  <a:gd name="connsiteY7" fmla="*/ 28575 h 45303"/>
                  <a:gd name="connsiteX8" fmla="*/ 38224 w 46847"/>
                  <a:gd name="connsiteY8" fmla="*/ 30670 h 45303"/>
                  <a:gd name="connsiteX9" fmla="*/ 39748 w 46847"/>
                  <a:gd name="connsiteY9" fmla="*/ 39624 h 45303"/>
                  <a:gd name="connsiteX10" fmla="*/ 37748 w 46847"/>
                  <a:gd name="connsiteY10" fmla="*/ 44387 h 45303"/>
                  <a:gd name="connsiteX11" fmla="*/ 32414 w 46847"/>
                  <a:gd name="connsiteY11" fmla="*/ 44577 h 45303"/>
                  <a:gd name="connsiteX12" fmla="*/ 24508 w 46847"/>
                  <a:gd name="connsiteY12" fmla="*/ 40386 h 45303"/>
                  <a:gd name="connsiteX13" fmla="*/ 22412 w 46847"/>
                  <a:gd name="connsiteY13" fmla="*/ 40386 h 45303"/>
                  <a:gd name="connsiteX14" fmla="*/ 14697 w 46847"/>
                  <a:gd name="connsiteY14" fmla="*/ 44482 h 45303"/>
                  <a:gd name="connsiteX15" fmla="*/ 9173 w 46847"/>
                  <a:gd name="connsiteY15" fmla="*/ 44291 h 45303"/>
                  <a:gd name="connsiteX16" fmla="*/ 7172 w 46847"/>
                  <a:gd name="connsiteY16" fmla="*/ 39338 h 45303"/>
                  <a:gd name="connsiteX17" fmla="*/ 8697 w 46847"/>
                  <a:gd name="connsiteY17" fmla="*/ 30575 h 45303"/>
                  <a:gd name="connsiteX18" fmla="*/ 8030 w 46847"/>
                  <a:gd name="connsiteY18" fmla="*/ 28480 h 45303"/>
                  <a:gd name="connsiteX19" fmla="*/ 1838 w 46847"/>
                  <a:gd name="connsiteY19" fmla="*/ 22479 h 45303"/>
                  <a:gd name="connsiteX20" fmla="*/ 314 w 46847"/>
                  <a:gd name="connsiteY20" fmla="*/ 16954 h 45303"/>
                  <a:gd name="connsiteX21" fmla="*/ 4982 w 46847"/>
                  <a:gd name="connsiteY21" fmla="*/ 13621 h 45303"/>
                  <a:gd name="connsiteX22" fmla="*/ 13268 w 46847"/>
                  <a:gd name="connsiteY22" fmla="*/ 12478 h 45303"/>
                  <a:gd name="connsiteX23" fmla="*/ 14888 w 46847"/>
                  <a:gd name="connsiteY23" fmla="*/ 11239 h 45303"/>
                  <a:gd name="connsiteX24" fmla="*/ 18031 w 46847"/>
                  <a:gd name="connsiteY24" fmla="*/ 4382 h 45303"/>
                  <a:gd name="connsiteX25" fmla="*/ 21650 w 46847"/>
                  <a:gd name="connsiteY25" fmla="*/ 95 h 45303"/>
                  <a:gd name="connsiteX26" fmla="*/ 25079 w 46847"/>
                  <a:gd name="connsiteY26" fmla="*/ 0 h 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47" h="45303">
                    <a:moveTo>
                      <a:pt x="25079" y="0"/>
                    </a:moveTo>
                    <a:cubicBezTo>
                      <a:pt x="26889" y="952"/>
                      <a:pt x="27937" y="2381"/>
                      <a:pt x="28699" y="4286"/>
                    </a:cubicBezTo>
                    <a:cubicBezTo>
                      <a:pt x="29651" y="6667"/>
                      <a:pt x="30890" y="8953"/>
                      <a:pt x="31937" y="11335"/>
                    </a:cubicBezTo>
                    <a:cubicBezTo>
                      <a:pt x="32223" y="12001"/>
                      <a:pt x="32604" y="12287"/>
                      <a:pt x="33366" y="12382"/>
                    </a:cubicBezTo>
                    <a:cubicBezTo>
                      <a:pt x="36224" y="12763"/>
                      <a:pt x="38986" y="13240"/>
                      <a:pt x="41844" y="13621"/>
                    </a:cubicBezTo>
                    <a:cubicBezTo>
                      <a:pt x="44129" y="13907"/>
                      <a:pt x="45939" y="14859"/>
                      <a:pt x="46606" y="17145"/>
                    </a:cubicBezTo>
                    <a:cubicBezTo>
                      <a:pt x="47273" y="19336"/>
                      <a:pt x="46511" y="21145"/>
                      <a:pt x="44891" y="22669"/>
                    </a:cubicBezTo>
                    <a:cubicBezTo>
                      <a:pt x="42796" y="24575"/>
                      <a:pt x="40891" y="26575"/>
                      <a:pt x="38891" y="28575"/>
                    </a:cubicBezTo>
                    <a:cubicBezTo>
                      <a:pt x="38224" y="29242"/>
                      <a:pt x="38034" y="29813"/>
                      <a:pt x="38224" y="30670"/>
                    </a:cubicBezTo>
                    <a:cubicBezTo>
                      <a:pt x="38796" y="33623"/>
                      <a:pt x="39272" y="36576"/>
                      <a:pt x="39748" y="39624"/>
                    </a:cubicBezTo>
                    <a:cubicBezTo>
                      <a:pt x="40034" y="41624"/>
                      <a:pt x="39462" y="43244"/>
                      <a:pt x="37748" y="44387"/>
                    </a:cubicBezTo>
                    <a:cubicBezTo>
                      <a:pt x="36033" y="45625"/>
                      <a:pt x="34223" y="45529"/>
                      <a:pt x="32414" y="44577"/>
                    </a:cubicBezTo>
                    <a:cubicBezTo>
                      <a:pt x="29842" y="43148"/>
                      <a:pt x="27175" y="41815"/>
                      <a:pt x="24508" y="40386"/>
                    </a:cubicBezTo>
                    <a:cubicBezTo>
                      <a:pt x="23746" y="40005"/>
                      <a:pt x="23174" y="40005"/>
                      <a:pt x="22412" y="40386"/>
                    </a:cubicBezTo>
                    <a:cubicBezTo>
                      <a:pt x="19841" y="41815"/>
                      <a:pt x="17269" y="43053"/>
                      <a:pt x="14697" y="44482"/>
                    </a:cubicBezTo>
                    <a:cubicBezTo>
                      <a:pt x="12792" y="45529"/>
                      <a:pt x="10983" y="45529"/>
                      <a:pt x="9173" y="44291"/>
                    </a:cubicBezTo>
                    <a:cubicBezTo>
                      <a:pt x="7458" y="43053"/>
                      <a:pt x="6887" y="41338"/>
                      <a:pt x="7172" y="39338"/>
                    </a:cubicBezTo>
                    <a:cubicBezTo>
                      <a:pt x="7649" y="36385"/>
                      <a:pt x="8125" y="33528"/>
                      <a:pt x="8697" y="30575"/>
                    </a:cubicBezTo>
                    <a:cubicBezTo>
                      <a:pt x="8887" y="29623"/>
                      <a:pt x="8697" y="29051"/>
                      <a:pt x="8030" y="28480"/>
                    </a:cubicBezTo>
                    <a:cubicBezTo>
                      <a:pt x="5934" y="26479"/>
                      <a:pt x="3934" y="24479"/>
                      <a:pt x="1838" y="22479"/>
                    </a:cubicBezTo>
                    <a:cubicBezTo>
                      <a:pt x="219" y="20955"/>
                      <a:pt x="-448" y="19145"/>
                      <a:pt x="314" y="16954"/>
                    </a:cubicBezTo>
                    <a:cubicBezTo>
                      <a:pt x="1076" y="14764"/>
                      <a:pt x="2886" y="13907"/>
                      <a:pt x="4982" y="13621"/>
                    </a:cubicBezTo>
                    <a:cubicBezTo>
                      <a:pt x="7744" y="13240"/>
                      <a:pt x="10506" y="12763"/>
                      <a:pt x="13268" y="12478"/>
                    </a:cubicBezTo>
                    <a:cubicBezTo>
                      <a:pt x="14126" y="12382"/>
                      <a:pt x="14602" y="11906"/>
                      <a:pt x="14888" y="11239"/>
                    </a:cubicBezTo>
                    <a:cubicBezTo>
                      <a:pt x="15935" y="8953"/>
                      <a:pt x="17078" y="6667"/>
                      <a:pt x="18031" y="4382"/>
                    </a:cubicBezTo>
                    <a:cubicBezTo>
                      <a:pt x="18793" y="2476"/>
                      <a:pt x="19841" y="1048"/>
                      <a:pt x="21650" y="95"/>
                    </a:cubicBezTo>
                    <a:cubicBezTo>
                      <a:pt x="22984" y="0"/>
                      <a:pt x="24032" y="0"/>
                      <a:pt x="25079" y="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7" name="Forme libre : forme 1896">
                <a:extLst>
                  <a:ext uri="{FF2B5EF4-FFF2-40B4-BE49-F238E27FC236}">
                    <a16:creationId xmlns:a16="http://schemas.microsoft.com/office/drawing/2014/main" id="{5FC7E431-7870-16DA-710F-3BCFB923E86C}"/>
                  </a:ext>
                </a:extLst>
              </p:cNvPr>
              <p:cNvSpPr/>
              <p:nvPr/>
            </p:nvSpPr>
            <p:spPr>
              <a:xfrm>
                <a:off x="13492176" y="216312"/>
                <a:ext cx="87534" cy="107346"/>
              </a:xfrm>
              <a:custGeom>
                <a:avLst/>
                <a:gdLst>
                  <a:gd name="connsiteX0" fmla="*/ 87439 w 87534"/>
                  <a:gd name="connsiteY0" fmla="*/ 53721 h 107346"/>
                  <a:gd name="connsiteX1" fmla="*/ 87439 w 87534"/>
                  <a:gd name="connsiteY1" fmla="*/ 101822 h 107346"/>
                  <a:gd name="connsiteX2" fmla="*/ 82010 w 87534"/>
                  <a:gd name="connsiteY2" fmla="*/ 107347 h 107346"/>
                  <a:gd name="connsiteX3" fmla="*/ 60008 w 87534"/>
                  <a:gd name="connsiteY3" fmla="*/ 107347 h 107346"/>
                  <a:gd name="connsiteX4" fmla="*/ 58293 w 87534"/>
                  <a:gd name="connsiteY4" fmla="*/ 105537 h 107346"/>
                  <a:gd name="connsiteX5" fmla="*/ 58293 w 87534"/>
                  <a:gd name="connsiteY5" fmla="*/ 83630 h 107346"/>
                  <a:gd name="connsiteX6" fmla="*/ 52483 w 87534"/>
                  <a:gd name="connsiteY6" fmla="*/ 77819 h 107346"/>
                  <a:gd name="connsiteX7" fmla="*/ 34957 w 87534"/>
                  <a:gd name="connsiteY7" fmla="*/ 77819 h 107346"/>
                  <a:gd name="connsiteX8" fmla="*/ 29147 w 87534"/>
                  <a:gd name="connsiteY8" fmla="*/ 83725 h 107346"/>
                  <a:gd name="connsiteX9" fmla="*/ 29147 w 87534"/>
                  <a:gd name="connsiteY9" fmla="*/ 105918 h 107346"/>
                  <a:gd name="connsiteX10" fmla="*/ 27718 w 87534"/>
                  <a:gd name="connsiteY10" fmla="*/ 107347 h 107346"/>
                  <a:gd name="connsiteX11" fmla="*/ 5048 w 87534"/>
                  <a:gd name="connsiteY11" fmla="*/ 107347 h 107346"/>
                  <a:gd name="connsiteX12" fmla="*/ 0 w 87534"/>
                  <a:gd name="connsiteY12" fmla="*/ 102299 h 107346"/>
                  <a:gd name="connsiteX13" fmla="*/ 0 w 87534"/>
                  <a:gd name="connsiteY13" fmla="*/ 5048 h 107346"/>
                  <a:gd name="connsiteX14" fmla="*/ 4953 w 87534"/>
                  <a:gd name="connsiteY14" fmla="*/ 0 h 107346"/>
                  <a:gd name="connsiteX15" fmla="*/ 82582 w 87534"/>
                  <a:gd name="connsiteY15" fmla="*/ 0 h 107346"/>
                  <a:gd name="connsiteX16" fmla="*/ 87535 w 87534"/>
                  <a:gd name="connsiteY16" fmla="*/ 5239 h 107346"/>
                  <a:gd name="connsiteX17" fmla="*/ 87439 w 87534"/>
                  <a:gd name="connsiteY17" fmla="*/ 53721 h 107346"/>
                  <a:gd name="connsiteX18" fmla="*/ 29051 w 87534"/>
                  <a:gd name="connsiteY18" fmla="*/ 24479 h 107346"/>
                  <a:gd name="connsiteX19" fmla="*/ 24289 w 87534"/>
                  <a:gd name="connsiteY19" fmla="*/ 19526 h 107346"/>
                  <a:gd name="connsiteX20" fmla="*/ 19336 w 87534"/>
                  <a:gd name="connsiteY20" fmla="*/ 24289 h 107346"/>
                  <a:gd name="connsiteX21" fmla="*/ 24098 w 87534"/>
                  <a:gd name="connsiteY21" fmla="*/ 29242 h 107346"/>
                  <a:gd name="connsiteX22" fmla="*/ 29051 w 87534"/>
                  <a:gd name="connsiteY22" fmla="*/ 24479 h 107346"/>
                  <a:gd name="connsiteX23" fmla="*/ 48577 w 87534"/>
                  <a:gd name="connsiteY23" fmla="*/ 24384 h 107346"/>
                  <a:gd name="connsiteX24" fmla="*/ 43720 w 87534"/>
                  <a:gd name="connsiteY24" fmla="*/ 19622 h 107346"/>
                  <a:gd name="connsiteX25" fmla="*/ 38957 w 87534"/>
                  <a:gd name="connsiteY25" fmla="*/ 24479 h 107346"/>
                  <a:gd name="connsiteX26" fmla="*/ 43815 w 87534"/>
                  <a:gd name="connsiteY26" fmla="*/ 29242 h 107346"/>
                  <a:gd name="connsiteX27" fmla="*/ 48577 w 87534"/>
                  <a:gd name="connsiteY27" fmla="*/ 24384 h 107346"/>
                  <a:gd name="connsiteX28" fmla="*/ 63246 w 87534"/>
                  <a:gd name="connsiteY28" fmla="*/ 19526 h 107346"/>
                  <a:gd name="connsiteX29" fmla="*/ 58293 w 87534"/>
                  <a:gd name="connsiteY29" fmla="*/ 24289 h 107346"/>
                  <a:gd name="connsiteX30" fmla="*/ 63056 w 87534"/>
                  <a:gd name="connsiteY30" fmla="*/ 29242 h 107346"/>
                  <a:gd name="connsiteX31" fmla="*/ 68009 w 87534"/>
                  <a:gd name="connsiteY31" fmla="*/ 24479 h 107346"/>
                  <a:gd name="connsiteX32" fmla="*/ 63246 w 87534"/>
                  <a:gd name="connsiteY32" fmla="*/ 19526 h 107346"/>
                  <a:gd name="connsiteX33" fmla="*/ 24289 w 87534"/>
                  <a:gd name="connsiteY33" fmla="*/ 48768 h 107346"/>
                  <a:gd name="connsiteX34" fmla="*/ 29147 w 87534"/>
                  <a:gd name="connsiteY34" fmla="*/ 43910 h 107346"/>
                  <a:gd name="connsiteX35" fmla="*/ 24289 w 87534"/>
                  <a:gd name="connsiteY35" fmla="*/ 39053 h 107346"/>
                  <a:gd name="connsiteX36" fmla="*/ 19431 w 87534"/>
                  <a:gd name="connsiteY36" fmla="*/ 43910 h 107346"/>
                  <a:gd name="connsiteX37" fmla="*/ 24289 w 87534"/>
                  <a:gd name="connsiteY37" fmla="*/ 48768 h 107346"/>
                  <a:gd name="connsiteX38" fmla="*/ 48577 w 87534"/>
                  <a:gd name="connsiteY38" fmla="*/ 43815 h 107346"/>
                  <a:gd name="connsiteX39" fmla="*/ 43720 w 87534"/>
                  <a:gd name="connsiteY39" fmla="*/ 38957 h 107346"/>
                  <a:gd name="connsiteX40" fmla="*/ 38862 w 87534"/>
                  <a:gd name="connsiteY40" fmla="*/ 43815 h 107346"/>
                  <a:gd name="connsiteX41" fmla="*/ 43720 w 87534"/>
                  <a:gd name="connsiteY41" fmla="*/ 48673 h 107346"/>
                  <a:gd name="connsiteX42" fmla="*/ 48577 w 87534"/>
                  <a:gd name="connsiteY42" fmla="*/ 43815 h 107346"/>
                  <a:gd name="connsiteX43" fmla="*/ 68009 w 87534"/>
                  <a:gd name="connsiteY43" fmla="*/ 43910 h 107346"/>
                  <a:gd name="connsiteX44" fmla="*/ 63151 w 87534"/>
                  <a:gd name="connsiteY44" fmla="*/ 39053 h 107346"/>
                  <a:gd name="connsiteX45" fmla="*/ 58293 w 87534"/>
                  <a:gd name="connsiteY45" fmla="*/ 43910 h 107346"/>
                  <a:gd name="connsiteX46" fmla="*/ 63151 w 87534"/>
                  <a:gd name="connsiteY46" fmla="*/ 48768 h 107346"/>
                  <a:gd name="connsiteX47" fmla="*/ 68009 w 87534"/>
                  <a:gd name="connsiteY47" fmla="*/ 43910 h 107346"/>
                  <a:gd name="connsiteX48" fmla="*/ 24289 w 87534"/>
                  <a:gd name="connsiteY48" fmla="*/ 68199 h 107346"/>
                  <a:gd name="connsiteX49" fmla="*/ 29147 w 87534"/>
                  <a:gd name="connsiteY49" fmla="*/ 63341 h 107346"/>
                  <a:gd name="connsiteX50" fmla="*/ 24289 w 87534"/>
                  <a:gd name="connsiteY50" fmla="*/ 58484 h 107346"/>
                  <a:gd name="connsiteX51" fmla="*/ 19431 w 87534"/>
                  <a:gd name="connsiteY51" fmla="*/ 63341 h 107346"/>
                  <a:gd name="connsiteX52" fmla="*/ 24289 w 87534"/>
                  <a:gd name="connsiteY52" fmla="*/ 68199 h 107346"/>
                  <a:gd name="connsiteX53" fmla="*/ 48577 w 87534"/>
                  <a:gd name="connsiteY53" fmla="*/ 63246 h 107346"/>
                  <a:gd name="connsiteX54" fmla="*/ 43720 w 87534"/>
                  <a:gd name="connsiteY54" fmla="*/ 58484 h 107346"/>
                  <a:gd name="connsiteX55" fmla="*/ 38957 w 87534"/>
                  <a:gd name="connsiteY55" fmla="*/ 63341 h 107346"/>
                  <a:gd name="connsiteX56" fmla="*/ 43815 w 87534"/>
                  <a:gd name="connsiteY56" fmla="*/ 68104 h 107346"/>
                  <a:gd name="connsiteX57" fmla="*/ 48577 w 87534"/>
                  <a:gd name="connsiteY57" fmla="*/ 63246 h 107346"/>
                  <a:gd name="connsiteX58" fmla="*/ 68009 w 87534"/>
                  <a:gd name="connsiteY58" fmla="*/ 63341 h 107346"/>
                  <a:gd name="connsiteX59" fmla="*/ 63151 w 87534"/>
                  <a:gd name="connsiteY59" fmla="*/ 58484 h 107346"/>
                  <a:gd name="connsiteX60" fmla="*/ 58293 w 87534"/>
                  <a:gd name="connsiteY60" fmla="*/ 63341 h 107346"/>
                  <a:gd name="connsiteX61" fmla="*/ 63151 w 87534"/>
                  <a:gd name="connsiteY61" fmla="*/ 68199 h 107346"/>
                  <a:gd name="connsiteX62" fmla="*/ 68009 w 87534"/>
                  <a:gd name="connsiteY62" fmla="*/ 63341 h 10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87534" h="107346">
                    <a:moveTo>
                      <a:pt x="87439" y="53721"/>
                    </a:moveTo>
                    <a:cubicBezTo>
                      <a:pt x="87439" y="69723"/>
                      <a:pt x="87439" y="85820"/>
                      <a:pt x="87439" y="101822"/>
                    </a:cubicBezTo>
                    <a:cubicBezTo>
                      <a:pt x="87439" y="105442"/>
                      <a:pt x="85535" y="107347"/>
                      <a:pt x="82010" y="107347"/>
                    </a:cubicBezTo>
                    <a:cubicBezTo>
                      <a:pt x="74676" y="107347"/>
                      <a:pt x="67342" y="107252"/>
                      <a:pt x="60008" y="107347"/>
                    </a:cubicBezTo>
                    <a:cubicBezTo>
                      <a:pt x="58484" y="107347"/>
                      <a:pt x="58293" y="106871"/>
                      <a:pt x="58293" y="105537"/>
                    </a:cubicBezTo>
                    <a:cubicBezTo>
                      <a:pt x="58388" y="98203"/>
                      <a:pt x="58293" y="90964"/>
                      <a:pt x="58293" y="83630"/>
                    </a:cubicBezTo>
                    <a:cubicBezTo>
                      <a:pt x="58293" y="79629"/>
                      <a:pt x="56388" y="77819"/>
                      <a:pt x="52483" y="77819"/>
                    </a:cubicBezTo>
                    <a:cubicBezTo>
                      <a:pt x="46673" y="77819"/>
                      <a:pt x="40862" y="77819"/>
                      <a:pt x="34957" y="77819"/>
                    </a:cubicBezTo>
                    <a:cubicBezTo>
                      <a:pt x="31051" y="77819"/>
                      <a:pt x="29147" y="79724"/>
                      <a:pt x="29147" y="83725"/>
                    </a:cubicBezTo>
                    <a:cubicBezTo>
                      <a:pt x="29147" y="91154"/>
                      <a:pt x="29147" y="98489"/>
                      <a:pt x="29147" y="105918"/>
                    </a:cubicBezTo>
                    <a:cubicBezTo>
                      <a:pt x="29147" y="107061"/>
                      <a:pt x="28861" y="107347"/>
                      <a:pt x="27718" y="107347"/>
                    </a:cubicBezTo>
                    <a:cubicBezTo>
                      <a:pt x="20193" y="107252"/>
                      <a:pt x="12573" y="107347"/>
                      <a:pt x="5048" y="107347"/>
                    </a:cubicBezTo>
                    <a:cubicBezTo>
                      <a:pt x="2000" y="107347"/>
                      <a:pt x="0" y="105347"/>
                      <a:pt x="0" y="102299"/>
                    </a:cubicBezTo>
                    <a:cubicBezTo>
                      <a:pt x="0" y="69914"/>
                      <a:pt x="0" y="37529"/>
                      <a:pt x="0" y="5048"/>
                    </a:cubicBezTo>
                    <a:cubicBezTo>
                      <a:pt x="0" y="2096"/>
                      <a:pt x="2000" y="0"/>
                      <a:pt x="4953" y="0"/>
                    </a:cubicBezTo>
                    <a:cubicBezTo>
                      <a:pt x="30861" y="0"/>
                      <a:pt x="56674" y="0"/>
                      <a:pt x="82582" y="0"/>
                    </a:cubicBezTo>
                    <a:cubicBezTo>
                      <a:pt x="85535" y="0"/>
                      <a:pt x="87535" y="2096"/>
                      <a:pt x="87535" y="5239"/>
                    </a:cubicBezTo>
                    <a:cubicBezTo>
                      <a:pt x="87439" y="21431"/>
                      <a:pt x="87439" y="37624"/>
                      <a:pt x="87439" y="53721"/>
                    </a:cubicBezTo>
                    <a:close/>
                    <a:moveTo>
                      <a:pt x="29051" y="24479"/>
                    </a:moveTo>
                    <a:cubicBezTo>
                      <a:pt x="29051" y="21908"/>
                      <a:pt x="26861" y="19622"/>
                      <a:pt x="24289" y="19526"/>
                    </a:cubicBezTo>
                    <a:cubicBezTo>
                      <a:pt x="21717" y="19526"/>
                      <a:pt x="19431" y="21717"/>
                      <a:pt x="19336" y="24289"/>
                    </a:cubicBezTo>
                    <a:cubicBezTo>
                      <a:pt x="19336" y="26861"/>
                      <a:pt x="21526" y="29147"/>
                      <a:pt x="24098" y="29242"/>
                    </a:cubicBezTo>
                    <a:cubicBezTo>
                      <a:pt x="26670" y="29337"/>
                      <a:pt x="29051" y="27051"/>
                      <a:pt x="29051" y="24479"/>
                    </a:cubicBezTo>
                    <a:close/>
                    <a:moveTo>
                      <a:pt x="48577" y="24384"/>
                    </a:moveTo>
                    <a:cubicBezTo>
                      <a:pt x="48577" y="21812"/>
                      <a:pt x="46196" y="19526"/>
                      <a:pt x="43720" y="19622"/>
                    </a:cubicBezTo>
                    <a:cubicBezTo>
                      <a:pt x="41148" y="19622"/>
                      <a:pt x="38862" y="22003"/>
                      <a:pt x="38957" y="24479"/>
                    </a:cubicBezTo>
                    <a:cubicBezTo>
                      <a:pt x="38957" y="27051"/>
                      <a:pt x="41338" y="29337"/>
                      <a:pt x="43815" y="29242"/>
                    </a:cubicBezTo>
                    <a:cubicBezTo>
                      <a:pt x="46291" y="29242"/>
                      <a:pt x="48577" y="26956"/>
                      <a:pt x="48577" y="24384"/>
                    </a:cubicBezTo>
                    <a:close/>
                    <a:moveTo>
                      <a:pt x="63246" y="19526"/>
                    </a:moveTo>
                    <a:cubicBezTo>
                      <a:pt x="60674" y="19431"/>
                      <a:pt x="58388" y="21717"/>
                      <a:pt x="58293" y="24289"/>
                    </a:cubicBezTo>
                    <a:cubicBezTo>
                      <a:pt x="58198" y="26861"/>
                      <a:pt x="60484" y="29147"/>
                      <a:pt x="63056" y="29242"/>
                    </a:cubicBezTo>
                    <a:cubicBezTo>
                      <a:pt x="65627" y="29337"/>
                      <a:pt x="67913" y="27051"/>
                      <a:pt x="68009" y="24479"/>
                    </a:cubicBezTo>
                    <a:cubicBezTo>
                      <a:pt x="68009" y="22003"/>
                      <a:pt x="65818" y="19622"/>
                      <a:pt x="63246" y="19526"/>
                    </a:cubicBezTo>
                    <a:close/>
                    <a:moveTo>
                      <a:pt x="24289" y="48768"/>
                    </a:moveTo>
                    <a:cubicBezTo>
                      <a:pt x="26861" y="48768"/>
                      <a:pt x="29147" y="46482"/>
                      <a:pt x="29147" y="43910"/>
                    </a:cubicBezTo>
                    <a:cubicBezTo>
                      <a:pt x="29147" y="41339"/>
                      <a:pt x="26861" y="39053"/>
                      <a:pt x="24289" y="39053"/>
                    </a:cubicBezTo>
                    <a:cubicBezTo>
                      <a:pt x="21717" y="39053"/>
                      <a:pt x="19431" y="41339"/>
                      <a:pt x="19431" y="43910"/>
                    </a:cubicBezTo>
                    <a:cubicBezTo>
                      <a:pt x="19431" y="46482"/>
                      <a:pt x="21717" y="48768"/>
                      <a:pt x="24289" y="48768"/>
                    </a:cubicBezTo>
                    <a:close/>
                    <a:moveTo>
                      <a:pt x="48577" y="43815"/>
                    </a:moveTo>
                    <a:cubicBezTo>
                      <a:pt x="48577" y="41243"/>
                      <a:pt x="46291" y="38957"/>
                      <a:pt x="43720" y="38957"/>
                    </a:cubicBezTo>
                    <a:cubicBezTo>
                      <a:pt x="41148" y="38957"/>
                      <a:pt x="38862" y="41243"/>
                      <a:pt x="38862" y="43815"/>
                    </a:cubicBezTo>
                    <a:cubicBezTo>
                      <a:pt x="38862" y="46387"/>
                      <a:pt x="41148" y="48673"/>
                      <a:pt x="43720" y="48673"/>
                    </a:cubicBezTo>
                    <a:cubicBezTo>
                      <a:pt x="46291" y="48673"/>
                      <a:pt x="48577" y="46387"/>
                      <a:pt x="48577" y="43815"/>
                    </a:cubicBezTo>
                    <a:close/>
                    <a:moveTo>
                      <a:pt x="68009" y="43910"/>
                    </a:moveTo>
                    <a:cubicBezTo>
                      <a:pt x="68009" y="41339"/>
                      <a:pt x="65723" y="39053"/>
                      <a:pt x="63151" y="39053"/>
                    </a:cubicBezTo>
                    <a:cubicBezTo>
                      <a:pt x="60579" y="39053"/>
                      <a:pt x="58293" y="41339"/>
                      <a:pt x="58293" y="43910"/>
                    </a:cubicBezTo>
                    <a:cubicBezTo>
                      <a:pt x="58293" y="46482"/>
                      <a:pt x="60579" y="48768"/>
                      <a:pt x="63151" y="48768"/>
                    </a:cubicBezTo>
                    <a:cubicBezTo>
                      <a:pt x="65627" y="48768"/>
                      <a:pt x="68009" y="46482"/>
                      <a:pt x="68009" y="43910"/>
                    </a:cubicBezTo>
                    <a:close/>
                    <a:moveTo>
                      <a:pt x="24289" y="68199"/>
                    </a:moveTo>
                    <a:cubicBezTo>
                      <a:pt x="26861" y="68199"/>
                      <a:pt x="29147" y="65913"/>
                      <a:pt x="29147" y="63341"/>
                    </a:cubicBezTo>
                    <a:cubicBezTo>
                      <a:pt x="29147" y="60770"/>
                      <a:pt x="26861" y="58484"/>
                      <a:pt x="24289" y="58484"/>
                    </a:cubicBezTo>
                    <a:cubicBezTo>
                      <a:pt x="21717" y="58484"/>
                      <a:pt x="19431" y="60770"/>
                      <a:pt x="19431" y="63341"/>
                    </a:cubicBezTo>
                    <a:cubicBezTo>
                      <a:pt x="19431" y="65913"/>
                      <a:pt x="21717" y="68199"/>
                      <a:pt x="24289" y="68199"/>
                    </a:cubicBezTo>
                    <a:close/>
                    <a:moveTo>
                      <a:pt x="48577" y="63246"/>
                    </a:moveTo>
                    <a:cubicBezTo>
                      <a:pt x="48577" y="60674"/>
                      <a:pt x="46196" y="58388"/>
                      <a:pt x="43720" y="58484"/>
                    </a:cubicBezTo>
                    <a:cubicBezTo>
                      <a:pt x="41148" y="58484"/>
                      <a:pt x="38862" y="60865"/>
                      <a:pt x="38957" y="63341"/>
                    </a:cubicBezTo>
                    <a:cubicBezTo>
                      <a:pt x="38957" y="65913"/>
                      <a:pt x="41338" y="68199"/>
                      <a:pt x="43815" y="68104"/>
                    </a:cubicBezTo>
                    <a:cubicBezTo>
                      <a:pt x="46291" y="68104"/>
                      <a:pt x="48577" y="65818"/>
                      <a:pt x="48577" y="63246"/>
                    </a:cubicBezTo>
                    <a:close/>
                    <a:moveTo>
                      <a:pt x="68009" y="63341"/>
                    </a:moveTo>
                    <a:cubicBezTo>
                      <a:pt x="68009" y="60770"/>
                      <a:pt x="65723" y="58484"/>
                      <a:pt x="63151" y="58484"/>
                    </a:cubicBezTo>
                    <a:cubicBezTo>
                      <a:pt x="60579" y="58484"/>
                      <a:pt x="58293" y="60770"/>
                      <a:pt x="58293" y="63341"/>
                    </a:cubicBezTo>
                    <a:cubicBezTo>
                      <a:pt x="58293" y="65913"/>
                      <a:pt x="60579" y="68199"/>
                      <a:pt x="63151" y="68199"/>
                    </a:cubicBezTo>
                    <a:cubicBezTo>
                      <a:pt x="65723" y="68199"/>
                      <a:pt x="68009" y="65913"/>
                      <a:pt x="68009" y="6334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8" name="Forme libre : forme 1897">
                <a:extLst>
                  <a:ext uri="{FF2B5EF4-FFF2-40B4-BE49-F238E27FC236}">
                    <a16:creationId xmlns:a16="http://schemas.microsoft.com/office/drawing/2014/main" id="{7C85A46D-CCB2-2DCC-6616-C580EA56C076}"/>
                  </a:ext>
                </a:extLst>
              </p:cNvPr>
              <p:cNvSpPr/>
              <p:nvPr/>
            </p:nvSpPr>
            <p:spPr>
              <a:xfrm>
                <a:off x="13531038" y="304037"/>
                <a:ext cx="9810" cy="19716"/>
              </a:xfrm>
              <a:custGeom>
                <a:avLst/>
                <a:gdLst>
                  <a:gd name="connsiteX0" fmla="*/ 9716 w 9810"/>
                  <a:gd name="connsiteY0" fmla="*/ 9906 h 19716"/>
                  <a:gd name="connsiteX1" fmla="*/ 9716 w 9810"/>
                  <a:gd name="connsiteY1" fmla="*/ 18479 h 19716"/>
                  <a:gd name="connsiteX2" fmla="*/ 8477 w 9810"/>
                  <a:gd name="connsiteY2" fmla="*/ 19717 h 19716"/>
                  <a:gd name="connsiteX3" fmla="*/ 1238 w 9810"/>
                  <a:gd name="connsiteY3" fmla="*/ 19717 h 19716"/>
                  <a:gd name="connsiteX4" fmla="*/ 0 w 9810"/>
                  <a:gd name="connsiteY4" fmla="*/ 18574 h 19716"/>
                  <a:gd name="connsiteX5" fmla="*/ 0 w 9810"/>
                  <a:gd name="connsiteY5" fmla="*/ 1143 h 19716"/>
                  <a:gd name="connsiteX6" fmla="*/ 1238 w 9810"/>
                  <a:gd name="connsiteY6" fmla="*/ 0 h 19716"/>
                  <a:gd name="connsiteX7" fmla="*/ 8477 w 9810"/>
                  <a:gd name="connsiteY7" fmla="*/ 0 h 19716"/>
                  <a:gd name="connsiteX8" fmla="*/ 9811 w 9810"/>
                  <a:gd name="connsiteY8" fmla="*/ 1238 h 19716"/>
                  <a:gd name="connsiteX9" fmla="*/ 9716 w 9810"/>
                  <a:gd name="connsiteY9" fmla="*/ 9906 h 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10" h="19716">
                    <a:moveTo>
                      <a:pt x="9716" y="9906"/>
                    </a:moveTo>
                    <a:cubicBezTo>
                      <a:pt x="9716" y="12764"/>
                      <a:pt x="9716" y="15621"/>
                      <a:pt x="9716" y="18479"/>
                    </a:cubicBezTo>
                    <a:cubicBezTo>
                      <a:pt x="9716" y="19526"/>
                      <a:pt x="9430" y="19717"/>
                      <a:pt x="8477" y="19717"/>
                    </a:cubicBezTo>
                    <a:cubicBezTo>
                      <a:pt x="6096" y="19621"/>
                      <a:pt x="3620" y="19621"/>
                      <a:pt x="1238" y="19717"/>
                    </a:cubicBezTo>
                    <a:cubicBezTo>
                      <a:pt x="381" y="19717"/>
                      <a:pt x="0" y="19526"/>
                      <a:pt x="0" y="18574"/>
                    </a:cubicBezTo>
                    <a:cubicBezTo>
                      <a:pt x="0" y="12764"/>
                      <a:pt x="0" y="6953"/>
                      <a:pt x="0" y="1143"/>
                    </a:cubicBezTo>
                    <a:cubicBezTo>
                      <a:pt x="0" y="191"/>
                      <a:pt x="286" y="0"/>
                      <a:pt x="1238" y="0"/>
                    </a:cubicBezTo>
                    <a:cubicBezTo>
                      <a:pt x="3620" y="95"/>
                      <a:pt x="6096" y="95"/>
                      <a:pt x="8477" y="0"/>
                    </a:cubicBezTo>
                    <a:cubicBezTo>
                      <a:pt x="9430" y="0"/>
                      <a:pt x="9811" y="191"/>
                      <a:pt x="9811" y="1238"/>
                    </a:cubicBezTo>
                    <a:cubicBezTo>
                      <a:pt x="9620" y="4001"/>
                      <a:pt x="9716" y="6953"/>
                      <a:pt x="9716" y="990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3" name="Graphique 9">
              <a:extLst>
                <a:ext uri="{FF2B5EF4-FFF2-40B4-BE49-F238E27FC236}">
                  <a16:creationId xmlns:a16="http://schemas.microsoft.com/office/drawing/2014/main" id="{D6989765-4491-FBEE-DF5D-0CD87B30FA1E}"/>
                </a:ext>
              </a:extLst>
            </p:cNvPr>
            <p:cNvGrpSpPr/>
            <p:nvPr/>
          </p:nvGrpSpPr>
          <p:grpSpPr>
            <a:xfrm>
              <a:off x="14057849" y="462372"/>
              <a:ext cx="137633" cy="185729"/>
              <a:chOff x="14057849" y="462372"/>
              <a:chExt cx="137633" cy="185729"/>
            </a:xfrm>
            <a:solidFill>
              <a:srgbClr val="E30613"/>
            </a:solidFill>
          </p:grpSpPr>
          <p:sp>
            <p:nvSpPr>
              <p:cNvPr id="1891" name="Forme libre : forme 1890">
                <a:extLst>
                  <a:ext uri="{FF2B5EF4-FFF2-40B4-BE49-F238E27FC236}">
                    <a16:creationId xmlns:a16="http://schemas.microsoft.com/office/drawing/2014/main" id="{AC88A4B1-9009-EAB7-81F7-8946BE442903}"/>
                  </a:ext>
                </a:extLst>
              </p:cNvPr>
              <p:cNvSpPr/>
              <p:nvPr/>
            </p:nvSpPr>
            <p:spPr>
              <a:xfrm>
                <a:off x="14068656" y="462372"/>
                <a:ext cx="126825" cy="185729"/>
              </a:xfrm>
              <a:custGeom>
                <a:avLst/>
                <a:gdLst>
                  <a:gd name="connsiteX0" fmla="*/ 12070 w 126825"/>
                  <a:gd name="connsiteY0" fmla="*/ 1495 h 185729"/>
                  <a:gd name="connsiteX1" fmla="*/ 13022 w 126825"/>
                  <a:gd name="connsiteY1" fmla="*/ 1590 h 185729"/>
                  <a:gd name="connsiteX2" fmla="*/ 32358 w 126825"/>
                  <a:gd name="connsiteY2" fmla="*/ 66 h 185729"/>
                  <a:gd name="connsiteX3" fmla="*/ 46455 w 126825"/>
                  <a:gd name="connsiteY3" fmla="*/ 6543 h 185729"/>
                  <a:gd name="connsiteX4" fmla="*/ 64552 w 126825"/>
                  <a:gd name="connsiteY4" fmla="*/ 32070 h 185729"/>
                  <a:gd name="connsiteX5" fmla="*/ 66934 w 126825"/>
                  <a:gd name="connsiteY5" fmla="*/ 33403 h 185729"/>
                  <a:gd name="connsiteX6" fmla="*/ 85126 w 126825"/>
                  <a:gd name="connsiteY6" fmla="*/ 33022 h 185729"/>
                  <a:gd name="connsiteX7" fmla="*/ 109034 w 126825"/>
                  <a:gd name="connsiteY7" fmla="*/ 47786 h 185729"/>
                  <a:gd name="connsiteX8" fmla="*/ 116940 w 126825"/>
                  <a:gd name="connsiteY8" fmla="*/ 66074 h 185729"/>
                  <a:gd name="connsiteX9" fmla="*/ 126370 w 126825"/>
                  <a:gd name="connsiteY9" fmla="*/ 102650 h 185729"/>
                  <a:gd name="connsiteX10" fmla="*/ 114749 w 126825"/>
                  <a:gd name="connsiteY10" fmla="*/ 132940 h 185729"/>
                  <a:gd name="connsiteX11" fmla="*/ 98366 w 126825"/>
                  <a:gd name="connsiteY11" fmla="*/ 143417 h 185729"/>
                  <a:gd name="connsiteX12" fmla="*/ 96652 w 126825"/>
                  <a:gd name="connsiteY12" fmla="*/ 145989 h 185729"/>
                  <a:gd name="connsiteX13" fmla="*/ 94270 w 126825"/>
                  <a:gd name="connsiteY13" fmla="*/ 164468 h 185729"/>
                  <a:gd name="connsiteX14" fmla="*/ 85984 w 126825"/>
                  <a:gd name="connsiteY14" fmla="*/ 175802 h 185729"/>
                  <a:gd name="connsiteX15" fmla="*/ 67219 w 126825"/>
                  <a:gd name="connsiteY15" fmla="*/ 184470 h 185729"/>
                  <a:gd name="connsiteX16" fmla="*/ 48265 w 126825"/>
                  <a:gd name="connsiteY16" fmla="*/ 177993 h 185729"/>
                  <a:gd name="connsiteX17" fmla="*/ 49598 w 126825"/>
                  <a:gd name="connsiteY17" fmla="*/ 174278 h 185729"/>
                  <a:gd name="connsiteX18" fmla="*/ 51027 w 126825"/>
                  <a:gd name="connsiteY18" fmla="*/ 173707 h 185729"/>
                  <a:gd name="connsiteX19" fmla="*/ 61981 w 126825"/>
                  <a:gd name="connsiteY19" fmla="*/ 138369 h 185729"/>
                  <a:gd name="connsiteX20" fmla="*/ 30929 w 126825"/>
                  <a:gd name="connsiteY20" fmla="*/ 127415 h 185729"/>
                  <a:gd name="connsiteX21" fmla="*/ 28357 w 126825"/>
                  <a:gd name="connsiteY21" fmla="*/ 126272 h 185729"/>
                  <a:gd name="connsiteX22" fmla="*/ 15594 w 126825"/>
                  <a:gd name="connsiteY22" fmla="*/ 85029 h 185729"/>
                  <a:gd name="connsiteX23" fmla="*/ 11784 w 126825"/>
                  <a:gd name="connsiteY23" fmla="*/ 71027 h 185729"/>
                  <a:gd name="connsiteX24" fmla="*/ 12927 w 126825"/>
                  <a:gd name="connsiteY24" fmla="*/ 69218 h 185729"/>
                  <a:gd name="connsiteX25" fmla="*/ 18451 w 126825"/>
                  <a:gd name="connsiteY25" fmla="*/ 67503 h 185729"/>
                  <a:gd name="connsiteX26" fmla="*/ 28072 w 126825"/>
                  <a:gd name="connsiteY26" fmla="*/ 29022 h 185729"/>
                  <a:gd name="connsiteX27" fmla="*/ 2354 w 126825"/>
                  <a:gd name="connsiteY27" fmla="*/ 19878 h 185729"/>
                  <a:gd name="connsiteX28" fmla="*/ 163 w 126825"/>
                  <a:gd name="connsiteY28" fmla="*/ 18545 h 185729"/>
                  <a:gd name="connsiteX29" fmla="*/ 1021 w 126825"/>
                  <a:gd name="connsiteY29" fmla="*/ 10639 h 185729"/>
                  <a:gd name="connsiteX30" fmla="*/ 7974 w 126825"/>
                  <a:gd name="connsiteY30" fmla="*/ 2638 h 185729"/>
                  <a:gd name="connsiteX31" fmla="*/ 12070 w 126825"/>
                  <a:gd name="connsiteY31" fmla="*/ 1495 h 185729"/>
                  <a:gd name="connsiteX32" fmla="*/ 82459 w 126825"/>
                  <a:gd name="connsiteY32" fmla="*/ 77314 h 185729"/>
                  <a:gd name="connsiteX33" fmla="*/ 88555 w 126825"/>
                  <a:gd name="connsiteY33" fmla="*/ 80647 h 185729"/>
                  <a:gd name="connsiteX34" fmla="*/ 103891 w 126825"/>
                  <a:gd name="connsiteY34" fmla="*/ 75980 h 185729"/>
                  <a:gd name="connsiteX35" fmla="*/ 106939 w 126825"/>
                  <a:gd name="connsiteY35" fmla="*/ 69979 h 185729"/>
                  <a:gd name="connsiteX36" fmla="*/ 100557 w 126825"/>
                  <a:gd name="connsiteY36" fmla="*/ 54454 h 185729"/>
                  <a:gd name="connsiteX37" fmla="*/ 85126 w 126825"/>
                  <a:gd name="connsiteY37" fmla="*/ 43786 h 185729"/>
                  <a:gd name="connsiteX38" fmla="*/ 78459 w 126825"/>
                  <a:gd name="connsiteY38" fmla="*/ 43500 h 185729"/>
                  <a:gd name="connsiteX39" fmla="*/ 74077 w 126825"/>
                  <a:gd name="connsiteY39" fmla="*/ 49405 h 185729"/>
                  <a:gd name="connsiteX40" fmla="*/ 78364 w 126825"/>
                  <a:gd name="connsiteY40" fmla="*/ 63502 h 185729"/>
                  <a:gd name="connsiteX41" fmla="*/ 82459 w 126825"/>
                  <a:gd name="connsiteY41" fmla="*/ 77314 h 185729"/>
                  <a:gd name="connsiteX42" fmla="*/ 96842 w 126825"/>
                  <a:gd name="connsiteY42" fmla="*/ 125320 h 185729"/>
                  <a:gd name="connsiteX43" fmla="*/ 104081 w 126825"/>
                  <a:gd name="connsiteY43" fmla="*/ 127796 h 185729"/>
                  <a:gd name="connsiteX44" fmla="*/ 114940 w 126825"/>
                  <a:gd name="connsiteY44" fmla="*/ 115509 h 185729"/>
                  <a:gd name="connsiteX45" fmla="*/ 115416 w 126825"/>
                  <a:gd name="connsiteY45" fmla="*/ 101793 h 185729"/>
                  <a:gd name="connsiteX46" fmla="*/ 113035 w 126825"/>
                  <a:gd name="connsiteY46" fmla="*/ 90839 h 185729"/>
                  <a:gd name="connsiteX47" fmla="*/ 107129 w 126825"/>
                  <a:gd name="connsiteY47" fmla="*/ 87410 h 185729"/>
                  <a:gd name="connsiteX48" fmla="*/ 91794 w 126825"/>
                  <a:gd name="connsiteY48" fmla="*/ 91982 h 185729"/>
                  <a:gd name="connsiteX49" fmla="*/ 88651 w 126825"/>
                  <a:gd name="connsiteY49" fmla="*/ 98078 h 185729"/>
                  <a:gd name="connsiteX50" fmla="*/ 92746 w 126825"/>
                  <a:gd name="connsiteY50" fmla="*/ 111699 h 185729"/>
                  <a:gd name="connsiteX51" fmla="*/ 96842 w 126825"/>
                  <a:gd name="connsiteY51" fmla="*/ 125320 h 18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26825" h="185729">
                    <a:moveTo>
                      <a:pt x="12070" y="1495"/>
                    </a:moveTo>
                    <a:cubicBezTo>
                      <a:pt x="12355" y="1495"/>
                      <a:pt x="12641" y="1590"/>
                      <a:pt x="13022" y="1590"/>
                    </a:cubicBezTo>
                    <a:cubicBezTo>
                      <a:pt x="19499" y="1114"/>
                      <a:pt x="25881" y="638"/>
                      <a:pt x="32358" y="66"/>
                    </a:cubicBezTo>
                    <a:cubicBezTo>
                      <a:pt x="38359" y="-410"/>
                      <a:pt x="43026" y="1685"/>
                      <a:pt x="46455" y="6543"/>
                    </a:cubicBezTo>
                    <a:cubicBezTo>
                      <a:pt x="52456" y="15020"/>
                      <a:pt x="58552" y="23497"/>
                      <a:pt x="64552" y="32070"/>
                    </a:cubicBezTo>
                    <a:cubicBezTo>
                      <a:pt x="65124" y="32927"/>
                      <a:pt x="65695" y="33499"/>
                      <a:pt x="66934" y="33403"/>
                    </a:cubicBezTo>
                    <a:cubicBezTo>
                      <a:pt x="73030" y="32642"/>
                      <a:pt x="79030" y="32451"/>
                      <a:pt x="85126" y="33022"/>
                    </a:cubicBezTo>
                    <a:cubicBezTo>
                      <a:pt x="95509" y="33975"/>
                      <a:pt x="103605" y="39023"/>
                      <a:pt x="109034" y="47786"/>
                    </a:cubicBezTo>
                    <a:cubicBezTo>
                      <a:pt x="112558" y="53406"/>
                      <a:pt x="114559" y="59883"/>
                      <a:pt x="116940" y="66074"/>
                    </a:cubicBezTo>
                    <a:cubicBezTo>
                      <a:pt x="121417" y="77981"/>
                      <a:pt x="124465" y="90172"/>
                      <a:pt x="126370" y="102650"/>
                    </a:cubicBezTo>
                    <a:cubicBezTo>
                      <a:pt x="128275" y="114938"/>
                      <a:pt x="124179" y="125034"/>
                      <a:pt x="114749" y="132940"/>
                    </a:cubicBezTo>
                    <a:cubicBezTo>
                      <a:pt x="109701" y="137131"/>
                      <a:pt x="104081" y="140465"/>
                      <a:pt x="98366" y="143417"/>
                    </a:cubicBezTo>
                    <a:cubicBezTo>
                      <a:pt x="97128" y="144084"/>
                      <a:pt x="96747" y="144751"/>
                      <a:pt x="96652" y="145989"/>
                    </a:cubicBezTo>
                    <a:cubicBezTo>
                      <a:pt x="95890" y="152180"/>
                      <a:pt x="95128" y="158276"/>
                      <a:pt x="94270" y="164468"/>
                    </a:cubicBezTo>
                    <a:cubicBezTo>
                      <a:pt x="93508" y="169706"/>
                      <a:pt x="90746" y="173516"/>
                      <a:pt x="85984" y="175802"/>
                    </a:cubicBezTo>
                    <a:cubicBezTo>
                      <a:pt x="79697" y="178660"/>
                      <a:pt x="73506" y="181613"/>
                      <a:pt x="67219" y="184470"/>
                    </a:cubicBezTo>
                    <a:cubicBezTo>
                      <a:pt x="60361" y="187613"/>
                      <a:pt x="51789" y="184661"/>
                      <a:pt x="48265" y="177993"/>
                    </a:cubicBezTo>
                    <a:cubicBezTo>
                      <a:pt x="46836" y="175326"/>
                      <a:pt x="46836" y="175326"/>
                      <a:pt x="49598" y="174278"/>
                    </a:cubicBezTo>
                    <a:cubicBezTo>
                      <a:pt x="50074" y="174088"/>
                      <a:pt x="50551" y="173993"/>
                      <a:pt x="51027" y="173707"/>
                    </a:cubicBezTo>
                    <a:cubicBezTo>
                      <a:pt x="64362" y="167135"/>
                      <a:pt x="69315" y="151228"/>
                      <a:pt x="61981" y="138369"/>
                    </a:cubicBezTo>
                    <a:cubicBezTo>
                      <a:pt x="55599" y="127129"/>
                      <a:pt x="42073" y="122939"/>
                      <a:pt x="30929" y="127415"/>
                    </a:cubicBezTo>
                    <a:cubicBezTo>
                      <a:pt x="29310" y="128082"/>
                      <a:pt x="28929" y="127892"/>
                      <a:pt x="28357" y="126272"/>
                    </a:cubicBezTo>
                    <a:cubicBezTo>
                      <a:pt x="23785" y="112651"/>
                      <a:pt x="19594" y="98840"/>
                      <a:pt x="15594" y="85029"/>
                    </a:cubicBezTo>
                    <a:cubicBezTo>
                      <a:pt x="14260" y="80362"/>
                      <a:pt x="13117" y="75695"/>
                      <a:pt x="11784" y="71027"/>
                    </a:cubicBezTo>
                    <a:cubicBezTo>
                      <a:pt x="11403" y="69789"/>
                      <a:pt x="11689" y="69408"/>
                      <a:pt x="12927" y="69218"/>
                    </a:cubicBezTo>
                    <a:cubicBezTo>
                      <a:pt x="14832" y="69027"/>
                      <a:pt x="16642" y="68265"/>
                      <a:pt x="18451" y="67503"/>
                    </a:cubicBezTo>
                    <a:cubicBezTo>
                      <a:pt x="33406" y="60740"/>
                      <a:pt x="38168" y="41881"/>
                      <a:pt x="28072" y="29022"/>
                    </a:cubicBezTo>
                    <a:cubicBezTo>
                      <a:pt x="21499" y="20735"/>
                      <a:pt x="12832" y="17687"/>
                      <a:pt x="2354" y="19878"/>
                    </a:cubicBezTo>
                    <a:cubicBezTo>
                      <a:pt x="1021" y="20164"/>
                      <a:pt x="449" y="20164"/>
                      <a:pt x="163" y="18545"/>
                    </a:cubicBezTo>
                    <a:cubicBezTo>
                      <a:pt x="-218" y="15782"/>
                      <a:pt x="68" y="13211"/>
                      <a:pt x="1021" y="10639"/>
                    </a:cubicBezTo>
                    <a:cubicBezTo>
                      <a:pt x="2354" y="7115"/>
                      <a:pt x="4926" y="4638"/>
                      <a:pt x="7974" y="2638"/>
                    </a:cubicBezTo>
                    <a:cubicBezTo>
                      <a:pt x="9212" y="2352"/>
                      <a:pt x="10641" y="1876"/>
                      <a:pt x="12070" y="1495"/>
                    </a:cubicBezTo>
                    <a:close/>
                    <a:moveTo>
                      <a:pt x="82459" y="77314"/>
                    </a:moveTo>
                    <a:cubicBezTo>
                      <a:pt x="83412" y="80457"/>
                      <a:pt x="85507" y="81600"/>
                      <a:pt x="88555" y="80647"/>
                    </a:cubicBezTo>
                    <a:cubicBezTo>
                      <a:pt x="93699" y="79123"/>
                      <a:pt x="98842" y="77599"/>
                      <a:pt x="103891" y="75980"/>
                    </a:cubicBezTo>
                    <a:cubicBezTo>
                      <a:pt x="106748" y="75123"/>
                      <a:pt x="107891" y="72837"/>
                      <a:pt x="106939" y="69979"/>
                    </a:cubicBezTo>
                    <a:cubicBezTo>
                      <a:pt x="105034" y="64741"/>
                      <a:pt x="103129" y="59407"/>
                      <a:pt x="100557" y="54454"/>
                    </a:cubicBezTo>
                    <a:cubicBezTo>
                      <a:pt x="97318" y="48263"/>
                      <a:pt x="91984" y="44738"/>
                      <a:pt x="85126" y="43786"/>
                    </a:cubicBezTo>
                    <a:cubicBezTo>
                      <a:pt x="82936" y="43500"/>
                      <a:pt x="80650" y="43500"/>
                      <a:pt x="78459" y="43500"/>
                    </a:cubicBezTo>
                    <a:cubicBezTo>
                      <a:pt x="75030" y="43500"/>
                      <a:pt x="73125" y="46072"/>
                      <a:pt x="74077" y="49405"/>
                    </a:cubicBezTo>
                    <a:cubicBezTo>
                      <a:pt x="75506" y="54168"/>
                      <a:pt x="76935" y="58835"/>
                      <a:pt x="78364" y="63502"/>
                    </a:cubicBezTo>
                    <a:cubicBezTo>
                      <a:pt x="79697" y="68170"/>
                      <a:pt x="81031" y="72742"/>
                      <a:pt x="82459" y="77314"/>
                    </a:cubicBezTo>
                    <a:close/>
                    <a:moveTo>
                      <a:pt x="96842" y="125320"/>
                    </a:moveTo>
                    <a:cubicBezTo>
                      <a:pt x="97985" y="129035"/>
                      <a:pt x="100843" y="129892"/>
                      <a:pt x="104081" y="127796"/>
                    </a:cubicBezTo>
                    <a:cubicBezTo>
                      <a:pt x="108844" y="124653"/>
                      <a:pt x="112844" y="121034"/>
                      <a:pt x="114940" y="115509"/>
                    </a:cubicBezTo>
                    <a:cubicBezTo>
                      <a:pt x="116654" y="110937"/>
                      <a:pt x="116368" y="106365"/>
                      <a:pt x="115416" y="101793"/>
                    </a:cubicBezTo>
                    <a:cubicBezTo>
                      <a:pt x="114654" y="98173"/>
                      <a:pt x="113892" y="94459"/>
                      <a:pt x="113035" y="90839"/>
                    </a:cubicBezTo>
                    <a:cubicBezTo>
                      <a:pt x="112273" y="87791"/>
                      <a:pt x="110177" y="86553"/>
                      <a:pt x="107129" y="87410"/>
                    </a:cubicBezTo>
                    <a:cubicBezTo>
                      <a:pt x="101986" y="88934"/>
                      <a:pt x="96842" y="90458"/>
                      <a:pt x="91794" y="91982"/>
                    </a:cubicBezTo>
                    <a:cubicBezTo>
                      <a:pt x="88841" y="92935"/>
                      <a:pt x="87698" y="95030"/>
                      <a:pt x="88651" y="98078"/>
                    </a:cubicBezTo>
                    <a:cubicBezTo>
                      <a:pt x="89984" y="102650"/>
                      <a:pt x="91413" y="107127"/>
                      <a:pt x="92746" y="111699"/>
                    </a:cubicBezTo>
                    <a:cubicBezTo>
                      <a:pt x="94175" y="116271"/>
                      <a:pt x="95509" y="120843"/>
                      <a:pt x="96842" y="12532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2" name="Forme libre : forme 1891">
                <a:extLst>
                  <a:ext uri="{FF2B5EF4-FFF2-40B4-BE49-F238E27FC236}">
                    <a16:creationId xmlns:a16="http://schemas.microsoft.com/office/drawing/2014/main" id="{D6633420-38BF-22D5-D0F5-B575CC4466B1}"/>
                  </a:ext>
                </a:extLst>
              </p:cNvPr>
              <p:cNvSpPr/>
              <p:nvPr/>
            </p:nvSpPr>
            <p:spPr>
              <a:xfrm>
                <a:off x="14057849" y="488321"/>
                <a:ext cx="37284" cy="37197"/>
              </a:xfrm>
              <a:custGeom>
                <a:avLst/>
                <a:gdLst>
                  <a:gd name="connsiteX0" fmla="*/ 24020 w 37284"/>
                  <a:gd name="connsiteY0" fmla="*/ 36410 h 37197"/>
                  <a:gd name="connsiteX1" fmla="*/ 36498 w 37284"/>
                  <a:gd name="connsiteY1" fmla="*/ 13265 h 37197"/>
                  <a:gd name="connsiteX2" fmla="*/ 13257 w 37284"/>
                  <a:gd name="connsiteY2" fmla="*/ 787 h 37197"/>
                  <a:gd name="connsiteX3" fmla="*/ 779 w 37284"/>
                  <a:gd name="connsiteY3" fmla="*/ 24028 h 37197"/>
                  <a:gd name="connsiteX4" fmla="*/ 24020 w 37284"/>
                  <a:gd name="connsiteY4" fmla="*/ 36410 h 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84" h="37197">
                    <a:moveTo>
                      <a:pt x="24020" y="36410"/>
                    </a:moveTo>
                    <a:cubicBezTo>
                      <a:pt x="33831" y="33458"/>
                      <a:pt x="39451" y="23075"/>
                      <a:pt x="36498" y="13265"/>
                    </a:cubicBezTo>
                    <a:cubicBezTo>
                      <a:pt x="33545" y="3454"/>
                      <a:pt x="23068" y="-2166"/>
                      <a:pt x="13257" y="787"/>
                    </a:cubicBezTo>
                    <a:cubicBezTo>
                      <a:pt x="3541" y="3740"/>
                      <a:pt x="-2174" y="14312"/>
                      <a:pt x="779" y="24028"/>
                    </a:cubicBezTo>
                    <a:cubicBezTo>
                      <a:pt x="3732" y="33743"/>
                      <a:pt x="14210" y="39363"/>
                      <a:pt x="24020" y="36410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3" name="Forme libre : forme 1892">
                <a:extLst>
                  <a:ext uri="{FF2B5EF4-FFF2-40B4-BE49-F238E27FC236}">
                    <a16:creationId xmlns:a16="http://schemas.microsoft.com/office/drawing/2014/main" id="{9C0967A2-AE11-7F56-1A55-6750D4B534D6}"/>
                  </a:ext>
                </a:extLst>
              </p:cNvPr>
              <p:cNvSpPr/>
              <p:nvPr/>
            </p:nvSpPr>
            <p:spPr>
              <a:xfrm>
                <a:off x="14089897" y="594759"/>
                <a:ext cx="37343" cy="37248"/>
              </a:xfrm>
              <a:custGeom>
                <a:avLst/>
                <a:gdLst>
                  <a:gd name="connsiteX0" fmla="*/ 13212 w 37343"/>
                  <a:gd name="connsiteY0" fmla="*/ 838 h 37248"/>
                  <a:gd name="connsiteX1" fmla="*/ 830 w 37343"/>
                  <a:gd name="connsiteY1" fmla="*/ 24079 h 37248"/>
                  <a:gd name="connsiteX2" fmla="*/ 24166 w 37343"/>
                  <a:gd name="connsiteY2" fmla="*/ 36462 h 37248"/>
                  <a:gd name="connsiteX3" fmla="*/ 36549 w 37343"/>
                  <a:gd name="connsiteY3" fmla="*/ 13221 h 37248"/>
                  <a:gd name="connsiteX4" fmla="*/ 13212 w 37343"/>
                  <a:gd name="connsiteY4" fmla="*/ 838 h 3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43" h="37248">
                    <a:moveTo>
                      <a:pt x="13212" y="838"/>
                    </a:moveTo>
                    <a:cubicBezTo>
                      <a:pt x="3402" y="3791"/>
                      <a:pt x="-2218" y="14268"/>
                      <a:pt x="830" y="24079"/>
                    </a:cubicBezTo>
                    <a:cubicBezTo>
                      <a:pt x="3783" y="33795"/>
                      <a:pt x="14451" y="39414"/>
                      <a:pt x="24166" y="36462"/>
                    </a:cubicBezTo>
                    <a:cubicBezTo>
                      <a:pt x="33977" y="33414"/>
                      <a:pt x="39502" y="22936"/>
                      <a:pt x="36549" y="13221"/>
                    </a:cubicBezTo>
                    <a:cubicBezTo>
                      <a:pt x="33501" y="3315"/>
                      <a:pt x="23023" y="-2210"/>
                      <a:pt x="13212" y="838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4" name="Graphique 9">
              <a:extLst>
                <a:ext uri="{FF2B5EF4-FFF2-40B4-BE49-F238E27FC236}">
                  <a16:creationId xmlns:a16="http://schemas.microsoft.com/office/drawing/2014/main" id="{E476325B-2354-67F3-9FFE-BCB6EFE2EB1D}"/>
                </a:ext>
              </a:extLst>
            </p:cNvPr>
            <p:cNvGrpSpPr/>
            <p:nvPr/>
          </p:nvGrpSpPr>
          <p:grpSpPr>
            <a:xfrm>
              <a:off x="13608000" y="322730"/>
              <a:ext cx="658844" cy="827793"/>
              <a:chOff x="13608000" y="322730"/>
              <a:chExt cx="658844" cy="827793"/>
            </a:xfrm>
            <a:solidFill>
              <a:srgbClr val="E30613"/>
            </a:solidFill>
          </p:grpSpPr>
          <p:sp>
            <p:nvSpPr>
              <p:cNvPr id="1888" name="Forme libre : forme 1887">
                <a:extLst>
                  <a:ext uri="{FF2B5EF4-FFF2-40B4-BE49-F238E27FC236}">
                    <a16:creationId xmlns:a16="http://schemas.microsoft.com/office/drawing/2014/main" id="{5E30058C-0668-A398-0600-72CFD2010C48}"/>
                  </a:ext>
                </a:extLst>
              </p:cNvPr>
              <p:cNvSpPr/>
              <p:nvPr/>
            </p:nvSpPr>
            <p:spPr>
              <a:xfrm>
                <a:off x="13608000" y="322730"/>
                <a:ext cx="19145" cy="18930"/>
              </a:xfrm>
              <a:custGeom>
                <a:avLst/>
                <a:gdLst>
                  <a:gd name="connsiteX0" fmla="*/ 9620 w 19145"/>
                  <a:gd name="connsiteY0" fmla="*/ 18931 h 18930"/>
                  <a:gd name="connsiteX1" fmla="*/ 2857 w 19145"/>
                  <a:gd name="connsiteY1" fmla="*/ 16169 h 18930"/>
                  <a:gd name="connsiteX2" fmla="*/ 0 w 19145"/>
                  <a:gd name="connsiteY2" fmla="*/ 9406 h 18930"/>
                  <a:gd name="connsiteX3" fmla="*/ 190 w 19145"/>
                  <a:gd name="connsiteY3" fmla="*/ 7596 h 18930"/>
                  <a:gd name="connsiteX4" fmla="*/ 762 w 19145"/>
                  <a:gd name="connsiteY4" fmla="*/ 5786 h 18930"/>
                  <a:gd name="connsiteX5" fmla="*/ 1619 w 19145"/>
                  <a:gd name="connsiteY5" fmla="*/ 4072 h 18930"/>
                  <a:gd name="connsiteX6" fmla="*/ 2857 w 19145"/>
                  <a:gd name="connsiteY6" fmla="*/ 2643 h 18930"/>
                  <a:gd name="connsiteX7" fmla="*/ 16288 w 19145"/>
                  <a:gd name="connsiteY7" fmla="*/ 2643 h 18930"/>
                  <a:gd name="connsiteX8" fmla="*/ 17526 w 19145"/>
                  <a:gd name="connsiteY8" fmla="*/ 4072 h 18930"/>
                  <a:gd name="connsiteX9" fmla="*/ 18383 w 19145"/>
                  <a:gd name="connsiteY9" fmla="*/ 5786 h 18930"/>
                  <a:gd name="connsiteX10" fmla="*/ 18955 w 19145"/>
                  <a:gd name="connsiteY10" fmla="*/ 7596 h 18930"/>
                  <a:gd name="connsiteX11" fmla="*/ 19145 w 19145"/>
                  <a:gd name="connsiteY11" fmla="*/ 9406 h 18930"/>
                  <a:gd name="connsiteX12" fmla="*/ 16288 w 19145"/>
                  <a:gd name="connsiteY12" fmla="*/ 16169 h 18930"/>
                  <a:gd name="connsiteX13" fmla="*/ 9620 w 19145"/>
                  <a:gd name="connsiteY13" fmla="*/ 18931 h 18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45" h="18930">
                    <a:moveTo>
                      <a:pt x="9620" y="18931"/>
                    </a:moveTo>
                    <a:cubicBezTo>
                      <a:pt x="7048" y="18931"/>
                      <a:pt x="4667" y="17883"/>
                      <a:pt x="2857" y="16169"/>
                    </a:cubicBezTo>
                    <a:cubicBezTo>
                      <a:pt x="1048" y="14359"/>
                      <a:pt x="0" y="11882"/>
                      <a:pt x="0" y="9406"/>
                    </a:cubicBezTo>
                    <a:cubicBezTo>
                      <a:pt x="0" y="8834"/>
                      <a:pt x="95" y="8168"/>
                      <a:pt x="190" y="7596"/>
                    </a:cubicBezTo>
                    <a:cubicBezTo>
                      <a:pt x="381" y="6929"/>
                      <a:pt x="571" y="6358"/>
                      <a:pt x="762" y="5786"/>
                    </a:cubicBezTo>
                    <a:cubicBezTo>
                      <a:pt x="1048" y="5215"/>
                      <a:pt x="1333" y="4643"/>
                      <a:pt x="1619" y="4072"/>
                    </a:cubicBezTo>
                    <a:cubicBezTo>
                      <a:pt x="2000" y="3596"/>
                      <a:pt x="2381" y="3119"/>
                      <a:pt x="2857" y="2643"/>
                    </a:cubicBezTo>
                    <a:cubicBezTo>
                      <a:pt x="6382" y="-881"/>
                      <a:pt x="12763" y="-881"/>
                      <a:pt x="16288" y="2643"/>
                    </a:cubicBezTo>
                    <a:cubicBezTo>
                      <a:pt x="16764" y="3119"/>
                      <a:pt x="17145" y="3596"/>
                      <a:pt x="17526" y="4072"/>
                    </a:cubicBezTo>
                    <a:cubicBezTo>
                      <a:pt x="17812" y="4643"/>
                      <a:pt x="18097" y="5215"/>
                      <a:pt x="18383" y="5786"/>
                    </a:cubicBezTo>
                    <a:cubicBezTo>
                      <a:pt x="18574" y="6358"/>
                      <a:pt x="18764" y="6929"/>
                      <a:pt x="18955" y="7596"/>
                    </a:cubicBezTo>
                    <a:cubicBezTo>
                      <a:pt x="19050" y="8168"/>
                      <a:pt x="19145" y="8834"/>
                      <a:pt x="19145" y="9406"/>
                    </a:cubicBezTo>
                    <a:cubicBezTo>
                      <a:pt x="19145" y="11882"/>
                      <a:pt x="18097" y="14359"/>
                      <a:pt x="16288" y="16169"/>
                    </a:cubicBezTo>
                    <a:cubicBezTo>
                      <a:pt x="14478" y="17883"/>
                      <a:pt x="12097" y="18931"/>
                      <a:pt x="9620" y="18931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9" name="Forme libre : forme 1888">
                <a:extLst>
                  <a:ext uri="{FF2B5EF4-FFF2-40B4-BE49-F238E27FC236}">
                    <a16:creationId xmlns:a16="http://schemas.microsoft.com/office/drawing/2014/main" id="{DEEDB44E-582F-3ECC-A258-5AD93C21215D}"/>
                  </a:ext>
                </a:extLst>
              </p:cNvPr>
              <p:cNvSpPr/>
              <p:nvPr/>
            </p:nvSpPr>
            <p:spPr>
              <a:xfrm>
                <a:off x="13655790" y="324967"/>
                <a:ext cx="606588" cy="777646"/>
              </a:xfrm>
              <a:custGeom>
                <a:avLst/>
                <a:gdLst>
                  <a:gd name="connsiteX0" fmla="*/ 587623 w 606588"/>
                  <a:gd name="connsiteY0" fmla="*/ 769740 h 777646"/>
                  <a:gd name="connsiteX1" fmla="*/ 595529 w 606588"/>
                  <a:gd name="connsiteY1" fmla="*/ 758787 h 777646"/>
                  <a:gd name="connsiteX2" fmla="*/ 595529 w 606588"/>
                  <a:gd name="connsiteY2" fmla="*/ 758787 h 777646"/>
                  <a:gd name="connsiteX3" fmla="*/ 606482 w 606588"/>
                  <a:gd name="connsiteY3" fmla="*/ 766597 h 777646"/>
                  <a:gd name="connsiteX4" fmla="*/ 606482 w 606588"/>
                  <a:gd name="connsiteY4" fmla="*/ 766597 h 777646"/>
                  <a:gd name="connsiteX5" fmla="*/ 598577 w 606588"/>
                  <a:gd name="connsiteY5" fmla="*/ 777551 h 777646"/>
                  <a:gd name="connsiteX6" fmla="*/ 598577 w 606588"/>
                  <a:gd name="connsiteY6" fmla="*/ 777551 h 777646"/>
                  <a:gd name="connsiteX7" fmla="*/ 597053 w 606588"/>
                  <a:gd name="connsiteY7" fmla="*/ 777646 h 777646"/>
                  <a:gd name="connsiteX8" fmla="*/ 597053 w 606588"/>
                  <a:gd name="connsiteY8" fmla="*/ 777646 h 777646"/>
                  <a:gd name="connsiteX9" fmla="*/ 587623 w 606588"/>
                  <a:gd name="connsiteY9" fmla="*/ 769740 h 777646"/>
                  <a:gd name="connsiteX10" fmla="*/ 578003 w 606588"/>
                  <a:gd name="connsiteY10" fmla="*/ 723735 h 777646"/>
                  <a:gd name="connsiteX11" fmla="*/ 584861 w 606588"/>
                  <a:gd name="connsiteY11" fmla="*/ 712209 h 777646"/>
                  <a:gd name="connsiteX12" fmla="*/ 584861 w 606588"/>
                  <a:gd name="connsiteY12" fmla="*/ 712209 h 777646"/>
                  <a:gd name="connsiteX13" fmla="*/ 596481 w 606588"/>
                  <a:gd name="connsiteY13" fmla="*/ 719067 h 777646"/>
                  <a:gd name="connsiteX14" fmla="*/ 596481 w 606588"/>
                  <a:gd name="connsiteY14" fmla="*/ 719067 h 777646"/>
                  <a:gd name="connsiteX15" fmla="*/ 596481 w 606588"/>
                  <a:gd name="connsiteY15" fmla="*/ 719067 h 777646"/>
                  <a:gd name="connsiteX16" fmla="*/ 596481 w 606588"/>
                  <a:gd name="connsiteY16" fmla="*/ 719067 h 777646"/>
                  <a:gd name="connsiteX17" fmla="*/ 589528 w 606588"/>
                  <a:gd name="connsiteY17" fmla="*/ 730688 h 777646"/>
                  <a:gd name="connsiteX18" fmla="*/ 589528 w 606588"/>
                  <a:gd name="connsiteY18" fmla="*/ 730688 h 777646"/>
                  <a:gd name="connsiteX19" fmla="*/ 587242 w 606588"/>
                  <a:gd name="connsiteY19" fmla="*/ 730974 h 777646"/>
                  <a:gd name="connsiteX20" fmla="*/ 587242 w 606588"/>
                  <a:gd name="connsiteY20" fmla="*/ 730974 h 777646"/>
                  <a:gd name="connsiteX21" fmla="*/ 578003 w 606588"/>
                  <a:gd name="connsiteY21" fmla="*/ 723735 h 777646"/>
                  <a:gd name="connsiteX22" fmla="*/ 564763 w 606588"/>
                  <a:gd name="connsiteY22" fmla="*/ 678491 h 777646"/>
                  <a:gd name="connsiteX23" fmla="*/ 570859 w 606588"/>
                  <a:gd name="connsiteY23" fmla="*/ 666489 h 777646"/>
                  <a:gd name="connsiteX24" fmla="*/ 570859 w 606588"/>
                  <a:gd name="connsiteY24" fmla="*/ 666489 h 777646"/>
                  <a:gd name="connsiteX25" fmla="*/ 582860 w 606588"/>
                  <a:gd name="connsiteY25" fmla="*/ 672585 h 777646"/>
                  <a:gd name="connsiteX26" fmla="*/ 582860 w 606588"/>
                  <a:gd name="connsiteY26" fmla="*/ 672585 h 777646"/>
                  <a:gd name="connsiteX27" fmla="*/ 576860 w 606588"/>
                  <a:gd name="connsiteY27" fmla="*/ 684587 h 777646"/>
                  <a:gd name="connsiteX28" fmla="*/ 576860 w 606588"/>
                  <a:gd name="connsiteY28" fmla="*/ 684587 h 777646"/>
                  <a:gd name="connsiteX29" fmla="*/ 573812 w 606588"/>
                  <a:gd name="connsiteY29" fmla="*/ 685063 h 777646"/>
                  <a:gd name="connsiteX30" fmla="*/ 573812 w 606588"/>
                  <a:gd name="connsiteY30" fmla="*/ 685063 h 777646"/>
                  <a:gd name="connsiteX31" fmla="*/ 564763 w 606588"/>
                  <a:gd name="connsiteY31" fmla="*/ 678491 h 777646"/>
                  <a:gd name="connsiteX32" fmla="*/ 548475 w 606588"/>
                  <a:gd name="connsiteY32" fmla="*/ 634295 h 777646"/>
                  <a:gd name="connsiteX33" fmla="*/ 553714 w 606588"/>
                  <a:gd name="connsiteY33" fmla="*/ 621912 h 777646"/>
                  <a:gd name="connsiteX34" fmla="*/ 553714 w 606588"/>
                  <a:gd name="connsiteY34" fmla="*/ 621912 h 777646"/>
                  <a:gd name="connsiteX35" fmla="*/ 566096 w 606588"/>
                  <a:gd name="connsiteY35" fmla="*/ 627151 h 777646"/>
                  <a:gd name="connsiteX36" fmla="*/ 566096 w 606588"/>
                  <a:gd name="connsiteY36" fmla="*/ 627151 h 777646"/>
                  <a:gd name="connsiteX37" fmla="*/ 566192 w 606588"/>
                  <a:gd name="connsiteY37" fmla="*/ 627151 h 777646"/>
                  <a:gd name="connsiteX38" fmla="*/ 566192 w 606588"/>
                  <a:gd name="connsiteY38" fmla="*/ 627151 h 777646"/>
                  <a:gd name="connsiteX39" fmla="*/ 560953 w 606588"/>
                  <a:gd name="connsiteY39" fmla="*/ 639534 h 777646"/>
                  <a:gd name="connsiteX40" fmla="*/ 560953 w 606588"/>
                  <a:gd name="connsiteY40" fmla="*/ 639534 h 777646"/>
                  <a:gd name="connsiteX41" fmla="*/ 557333 w 606588"/>
                  <a:gd name="connsiteY41" fmla="*/ 640200 h 777646"/>
                  <a:gd name="connsiteX42" fmla="*/ 557333 w 606588"/>
                  <a:gd name="connsiteY42" fmla="*/ 640200 h 777646"/>
                  <a:gd name="connsiteX43" fmla="*/ 548475 w 606588"/>
                  <a:gd name="connsiteY43" fmla="*/ 634295 h 777646"/>
                  <a:gd name="connsiteX44" fmla="*/ 529139 w 606588"/>
                  <a:gd name="connsiteY44" fmla="*/ 591337 h 777646"/>
                  <a:gd name="connsiteX45" fmla="*/ 533426 w 606588"/>
                  <a:gd name="connsiteY45" fmla="*/ 578574 h 777646"/>
                  <a:gd name="connsiteX46" fmla="*/ 533426 w 606588"/>
                  <a:gd name="connsiteY46" fmla="*/ 578574 h 777646"/>
                  <a:gd name="connsiteX47" fmla="*/ 546189 w 606588"/>
                  <a:gd name="connsiteY47" fmla="*/ 582955 h 777646"/>
                  <a:gd name="connsiteX48" fmla="*/ 546189 w 606588"/>
                  <a:gd name="connsiteY48" fmla="*/ 582955 h 777646"/>
                  <a:gd name="connsiteX49" fmla="*/ 541903 w 606588"/>
                  <a:gd name="connsiteY49" fmla="*/ 595719 h 777646"/>
                  <a:gd name="connsiteX50" fmla="*/ 541903 w 606588"/>
                  <a:gd name="connsiteY50" fmla="*/ 595719 h 777646"/>
                  <a:gd name="connsiteX51" fmla="*/ 537712 w 606588"/>
                  <a:gd name="connsiteY51" fmla="*/ 596671 h 777646"/>
                  <a:gd name="connsiteX52" fmla="*/ 537712 w 606588"/>
                  <a:gd name="connsiteY52" fmla="*/ 596671 h 777646"/>
                  <a:gd name="connsiteX53" fmla="*/ 529139 w 606588"/>
                  <a:gd name="connsiteY53" fmla="*/ 591337 h 777646"/>
                  <a:gd name="connsiteX54" fmla="*/ 506660 w 606588"/>
                  <a:gd name="connsiteY54" fmla="*/ 550094 h 777646"/>
                  <a:gd name="connsiteX55" fmla="*/ 509899 w 606588"/>
                  <a:gd name="connsiteY55" fmla="*/ 537045 h 777646"/>
                  <a:gd name="connsiteX56" fmla="*/ 509899 w 606588"/>
                  <a:gd name="connsiteY56" fmla="*/ 537045 h 777646"/>
                  <a:gd name="connsiteX57" fmla="*/ 522948 w 606588"/>
                  <a:gd name="connsiteY57" fmla="*/ 540283 h 777646"/>
                  <a:gd name="connsiteX58" fmla="*/ 522948 w 606588"/>
                  <a:gd name="connsiteY58" fmla="*/ 540283 h 777646"/>
                  <a:gd name="connsiteX59" fmla="*/ 522948 w 606588"/>
                  <a:gd name="connsiteY59" fmla="*/ 540283 h 777646"/>
                  <a:gd name="connsiteX60" fmla="*/ 522948 w 606588"/>
                  <a:gd name="connsiteY60" fmla="*/ 540283 h 777646"/>
                  <a:gd name="connsiteX61" fmla="*/ 519710 w 606588"/>
                  <a:gd name="connsiteY61" fmla="*/ 553428 h 777646"/>
                  <a:gd name="connsiteX62" fmla="*/ 519710 w 606588"/>
                  <a:gd name="connsiteY62" fmla="*/ 553428 h 777646"/>
                  <a:gd name="connsiteX63" fmla="*/ 514852 w 606588"/>
                  <a:gd name="connsiteY63" fmla="*/ 554761 h 777646"/>
                  <a:gd name="connsiteX64" fmla="*/ 514852 w 606588"/>
                  <a:gd name="connsiteY64" fmla="*/ 554761 h 777646"/>
                  <a:gd name="connsiteX65" fmla="*/ 506660 w 606588"/>
                  <a:gd name="connsiteY65" fmla="*/ 550094 h 777646"/>
                  <a:gd name="connsiteX66" fmla="*/ 480657 w 606588"/>
                  <a:gd name="connsiteY66" fmla="*/ 511137 h 777646"/>
                  <a:gd name="connsiteX67" fmla="*/ 482657 w 606588"/>
                  <a:gd name="connsiteY67" fmla="*/ 497802 h 777646"/>
                  <a:gd name="connsiteX68" fmla="*/ 482657 w 606588"/>
                  <a:gd name="connsiteY68" fmla="*/ 497802 h 777646"/>
                  <a:gd name="connsiteX69" fmla="*/ 495992 w 606588"/>
                  <a:gd name="connsiteY69" fmla="*/ 499802 h 777646"/>
                  <a:gd name="connsiteX70" fmla="*/ 495992 w 606588"/>
                  <a:gd name="connsiteY70" fmla="*/ 499802 h 777646"/>
                  <a:gd name="connsiteX71" fmla="*/ 495992 w 606588"/>
                  <a:gd name="connsiteY71" fmla="*/ 499802 h 777646"/>
                  <a:gd name="connsiteX72" fmla="*/ 495992 w 606588"/>
                  <a:gd name="connsiteY72" fmla="*/ 499802 h 777646"/>
                  <a:gd name="connsiteX73" fmla="*/ 493992 w 606588"/>
                  <a:gd name="connsiteY73" fmla="*/ 513137 h 777646"/>
                  <a:gd name="connsiteX74" fmla="*/ 493992 w 606588"/>
                  <a:gd name="connsiteY74" fmla="*/ 513137 h 777646"/>
                  <a:gd name="connsiteX75" fmla="*/ 488372 w 606588"/>
                  <a:gd name="connsiteY75" fmla="*/ 514947 h 777646"/>
                  <a:gd name="connsiteX76" fmla="*/ 488372 w 606588"/>
                  <a:gd name="connsiteY76" fmla="*/ 514947 h 777646"/>
                  <a:gd name="connsiteX77" fmla="*/ 480657 w 606588"/>
                  <a:gd name="connsiteY77" fmla="*/ 511137 h 777646"/>
                  <a:gd name="connsiteX78" fmla="*/ 452558 w 606588"/>
                  <a:gd name="connsiteY78" fmla="*/ 471513 h 777646"/>
                  <a:gd name="connsiteX79" fmla="*/ 455797 w 606588"/>
                  <a:gd name="connsiteY79" fmla="*/ 458463 h 777646"/>
                  <a:gd name="connsiteX80" fmla="*/ 455797 w 606588"/>
                  <a:gd name="connsiteY80" fmla="*/ 458463 h 777646"/>
                  <a:gd name="connsiteX81" fmla="*/ 468941 w 606588"/>
                  <a:gd name="connsiteY81" fmla="*/ 461607 h 777646"/>
                  <a:gd name="connsiteX82" fmla="*/ 468941 w 606588"/>
                  <a:gd name="connsiteY82" fmla="*/ 461607 h 777646"/>
                  <a:gd name="connsiteX83" fmla="*/ 465703 w 606588"/>
                  <a:gd name="connsiteY83" fmla="*/ 474751 h 777646"/>
                  <a:gd name="connsiteX84" fmla="*/ 465703 w 606588"/>
                  <a:gd name="connsiteY84" fmla="*/ 474751 h 777646"/>
                  <a:gd name="connsiteX85" fmla="*/ 460750 w 606588"/>
                  <a:gd name="connsiteY85" fmla="*/ 476085 h 777646"/>
                  <a:gd name="connsiteX86" fmla="*/ 460750 w 606588"/>
                  <a:gd name="connsiteY86" fmla="*/ 476085 h 777646"/>
                  <a:gd name="connsiteX87" fmla="*/ 452558 w 606588"/>
                  <a:gd name="connsiteY87" fmla="*/ 471513 h 777646"/>
                  <a:gd name="connsiteX88" fmla="*/ 430651 w 606588"/>
                  <a:gd name="connsiteY88" fmla="*/ 427507 h 777646"/>
                  <a:gd name="connsiteX89" fmla="*/ 435890 w 606588"/>
                  <a:gd name="connsiteY89" fmla="*/ 415125 h 777646"/>
                  <a:gd name="connsiteX90" fmla="*/ 435890 w 606588"/>
                  <a:gd name="connsiteY90" fmla="*/ 415125 h 777646"/>
                  <a:gd name="connsiteX91" fmla="*/ 448272 w 606588"/>
                  <a:gd name="connsiteY91" fmla="*/ 420363 h 777646"/>
                  <a:gd name="connsiteX92" fmla="*/ 448272 w 606588"/>
                  <a:gd name="connsiteY92" fmla="*/ 420363 h 777646"/>
                  <a:gd name="connsiteX93" fmla="*/ 443033 w 606588"/>
                  <a:gd name="connsiteY93" fmla="*/ 432746 h 777646"/>
                  <a:gd name="connsiteX94" fmla="*/ 443033 w 606588"/>
                  <a:gd name="connsiteY94" fmla="*/ 432746 h 777646"/>
                  <a:gd name="connsiteX95" fmla="*/ 439509 w 606588"/>
                  <a:gd name="connsiteY95" fmla="*/ 433508 h 777646"/>
                  <a:gd name="connsiteX96" fmla="*/ 439509 w 606588"/>
                  <a:gd name="connsiteY96" fmla="*/ 433508 h 777646"/>
                  <a:gd name="connsiteX97" fmla="*/ 430651 w 606588"/>
                  <a:gd name="connsiteY97" fmla="*/ 427507 h 777646"/>
                  <a:gd name="connsiteX98" fmla="*/ 415125 w 606588"/>
                  <a:gd name="connsiteY98" fmla="*/ 381406 h 777646"/>
                  <a:gd name="connsiteX99" fmla="*/ 421602 w 606588"/>
                  <a:gd name="connsiteY99" fmla="*/ 369595 h 777646"/>
                  <a:gd name="connsiteX100" fmla="*/ 421602 w 606588"/>
                  <a:gd name="connsiteY100" fmla="*/ 369595 h 777646"/>
                  <a:gd name="connsiteX101" fmla="*/ 433413 w 606588"/>
                  <a:gd name="connsiteY101" fmla="*/ 376167 h 777646"/>
                  <a:gd name="connsiteX102" fmla="*/ 433413 w 606588"/>
                  <a:gd name="connsiteY102" fmla="*/ 376167 h 777646"/>
                  <a:gd name="connsiteX103" fmla="*/ 426841 w 606588"/>
                  <a:gd name="connsiteY103" fmla="*/ 387883 h 777646"/>
                  <a:gd name="connsiteX104" fmla="*/ 426841 w 606588"/>
                  <a:gd name="connsiteY104" fmla="*/ 387883 h 777646"/>
                  <a:gd name="connsiteX105" fmla="*/ 424269 w 606588"/>
                  <a:gd name="connsiteY105" fmla="*/ 388264 h 777646"/>
                  <a:gd name="connsiteX106" fmla="*/ 424269 w 606588"/>
                  <a:gd name="connsiteY106" fmla="*/ 388264 h 777646"/>
                  <a:gd name="connsiteX107" fmla="*/ 415125 w 606588"/>
                  <a:gd name="connsiteY107" fmla="*/ 381406 h 777646"/>
                  <a:gd name="connsiteX108" fmla="*/ 402647 w 606588"/>
                  <a:gd name="connsiteY108" fmla="*/ 335115 h 777646"/>
                  <a:gd name="connsiteX109" fmla="*/ 409410 w 606588"/>
                  <a:gd name="connsiteY109" fmla="*/ 323399 h 777646"/>
                  <a:gd name="connsiteX110" fmla="*/ 409410 w 606588"/>
                  <a:gd name="connsiteY110" fmla="*/ 323399 h 777646"/>
                  <a:gd name="connsiteX111" fmla="*/ 421126 w 606588"/>
                  <a:gd name="connsiteY111" fmla="*/ 330257 h 777646"/>
                  <a:gd name="connsiteX112" fmla="*/ 421126 w 606588"/>
                  <a:gd name="connsiteY112" fmla="*/ 330257 h 777646"/>
                  <a:gd name="connsiteX113" fmla="*/ 421126 w 606588"/>
                  <a:gd name="connsiteY113" fmla="*/ 330257 h 777646"/>
                  <a:gd name="connsiteX114" fmla="*/ 421126 w 606588"/>
                  <a:gd name="connsiteY114" fmla="*/ 330257 h 777646"/>
                  <a:gd name="connsiteX115" fmla="*/ 414363 w 606588"/>
                  <a:gd name="connsiteY115" fmla="*/ 341877 h 777646"/>
                  <a:gd name="connsiteX116" fmla="*/ 414363 w 606588"/>
                  <a:gd name="connsiteY116" fmla="*/ 341877 h 777646"/>
                  <a:gd name="connsiteX117" fmla="*/ 411887 w 606588"/>
                  <a:gd name="connsiteY117" fmla="*/ 342163 h 777646"/>
                  <a:gd name="connsiteX118" fmla="*/ 411887 w 606588"/>
                  <a:gd name="connsiteY118" fmla="*/ 342163 h 777646"/>
                  <a:gd name="connsiteX119" fmla="*/ 402647 w 606588"/>
                  <a:gd name="connsiteY119" fmla="*/ 335115 h 777646"/>
                  <a:gd name="connsiteX120" fmla="*/ 389884 w 606588"/>
                  <a:gd name="connsiteY120" fmla="*/ 289490 h 777646"/>
                  <a:gd name="connsiteX121" fmla="*/ 396170 w 606588"/>
                  <a:gd name="connsiteY121" fmla="*/ 277584 h 777646"/>
                  <a:gd name="connsiteX122" fmla="*/ 396170 w 606588"/>
                  <a:gd name="connsiteY122" fmla="*/ 277584 h 777646"/>
                  <a:gd name="connsiteX123" fmla="*/ 408077 w 606588"/>
                  <a:gd name="connsiteY123" fmla="*/ 283965 h 777646"/>
                  <a:gd name="connsiteX124" fmla="*/ 408077 w 606588"/>
                  <a:gd name="connsiteY124" fmla="*/ 283965 h 777646"/>
                  <a:gd name="connsiteX125" fmla="*/ 408077 w 606588"/>
                  <a:gd name="connsiteY125" fmla="*/ 283965 h 777646"/>
                  <a:gd name="connsiteX126" fmla="*/ 408077 w 606588"/>
                  <a:gd name="connsiteY126" fmla="*/ 283965 h 777646"/>
                  <a:gd name="connsiteX127" fmla="*/ 401790 w 606588"/>
                  <a:gd name="connsiteY127" fmla="*/ 295872 h 777646"/>
                  <a:gd name="connsiteX128" fmla="*/ 401790 w 606588"/>
                  <a:gd name="connsiteY128" fmla="*/ 295872 h 777646"/>
                  <a:gd name="connsiteX129" fmla="*/ 398933 w 606588"/>
                  <a:gd name="connsiteY129" fmla="*/ 296253 h 777646"/>
                  <a:gd name="connsiteX130" fmla="*/ 398933 w 606588"/>
                  <a:gd name="connsiteY130" fmla="*/ 296253 h 777646"/>
                  <a:gd name="connsiteX131" fmla="*/ 389884 w 606588"/>
                  <a:gd name="connsiteY131" fmla="*/ 289490 h 777646"/>
                  <a:gd name="connsiteX132" fmla="*/ 374549 w 606588"/>
                  <a:gd name="connsiteY132" fmla="*/ 245008 h 777646"/>
                  <a:gd name="connsiteX133" fmla="*/ 379978 w 606588"/>
                  <a:gd name="connsiteY133" fmla="*/ 232721 h 777646"/>
                  <a:gd name="connsiteX134" fmla="*/ 379978 w 606588"/>
                  <a:gd name="connsiteY134" fmla="*/ 232721 h 777646"/>
                  <a:gd name="connsiteX135" fmla="*/ 392265 w 606588"/>
                  <a:gd name="connsiteY135" fmla="*/ 238245 h 777646"/>
                  <a:gd name="connsiteX136" fmla="*/ 392265 w 606588"/>
                  <a:gd name="connsiteY136" fmla="*/ 238245 h 777646"/>
                  <a:gd name="connsiteX137" fmla="*/ 386836 w 606588"/>
                  <a:gd name="connsiteY137" fmla="*/ 250533 h 777646"/>
                  <a:gd name="connsiteX138" fmla="*/ 386836 w 606588"/>
                  <a:gd name="connsiteY138" fmla="*/ 250533 h 777646"/>
                  <a:gd name="connsiteX139" fmla="*/ 383407 w 606588"/>
                  <a:gd name="connsiteY139" fmla="*/ 251104 h 777646"/>
                  <a:gd name="connsiteX140" fmla="*/ 383407 w 606588"/>
                  <a:gd name="connsiteY140" fmla="*/ 251104 h 777646"/>
                  <a:gd name="connsiteX141" fmla="*/ 374549 w 606588"/>
                  <a:gd name="connsiteY141" fmla="*/ 245008 h 777646"/>
                  <a:gd name="connsiteX142" fmla="*/ 355975 w 606588"/>
                  <a:gd name="connsiteY142" fmla="*/ 201860 h 777646"/>
                  <a:gd name="connsiteX143" fmla="*/ 360547 w 606588"/>
                  <a:gd name="connsiteY143" fmla="*/ 189192 h 777646"/>
                  <a:gd name="connsiteX144" fmla="*/ 360547 w 606588"/>
                  <a:gd name="connsiteY144" fmla="*/ 189192 h 777646"/>
                  <a:gd name="connsiteX145" fmla="*/ 373215 w 606588"/>
                  <a:gd name="connsiteY145" fmla="*/ 193668 h 777646"/>
                  <a:gd name="connsiteX146" fmla="*/ 373215 w 606588"/>
                  <a:gd name="connsiteY146" fmla="*/ 193668 h 777646"/>
                  <a:gd name="connsiteX147" fmla="*/ 368738 w 606588"/>
                  <a:gd name="connsiteY147" fmla="*/ 206337 h 777646"/>
                  <a:gd name="connsiteX148" fmla="*/ 368738 w 606588"/>
                  <a:gd name="connsiteY148" fmla="*/ 206337 h 777646"/>
                  <a:gd name="connsiteX149" fmla="*/ 364643 w 606588"/>
                  <a:gd name="connsiteY149" fmla="*/ 207289 h 777646"/>
                  <a:gd name="connsiteX150" fmla="*/ 364643 w 606588"/>
                  <a:gd name="connsiteY150" fmla="*/ 207289 h 777646"/>
                  <a:gd name="connsiteX151" fmla="*/ 355975 w 606588"/>
                  <a:gd name="connsiteY151" fmla="*/ 201860 h 777646"/>
                  <a:gd name="connsiteX152" fmla="*/ 334353 w 606588"/>
                  <a:gd name="connsiteY152" fmla="*/ 160045 h 777646"/>
                  <a:gd name="connsiteX153" fmla="*/ 337973 w 606588"/>
                  <a:gd name="connsiteY153" fmla="*/ 147091 h 777646"/>
                  <a:gd name="connsiteX154" fmla="*/ 337973 w 606588"/>
                  <a:gd name="connsiteY154" fmla="*/ 147091 h 777646"/>
                  <a:gd name="connsiteX155" fmla="*/ 351022 w 606588"/>
                  <a:gd name="connsiteY155" fmla="*/ 150711 h 777646"/>
                  <a:gd name="connsiteX156" fmla="*/ 351022 w 606588"/>
                  <a:gd name="connsiteY156" fmla="*/ 150711 h 777646"/>
                  <a:gd name="connsiteX157" fmla="*/ 347307 w 606588"/>
                  <a:gd name="connsiteY157" fmla="*/ 163665 h 777646"/>
                  <a:gd name="connsiteX158" fmla="*/ 347307 w 606588"/>
                  <a:gd name="connsiteY158" fmla="*/ 163665 h 777646"/>
                  <a:gd name="connsiteX159" fmla="*/ 342640 w 606588"/>
                  <a:gd name="connsiteY159" fmla="*/ 164903 h 777646"/>
                  <a:gd name="connsiteX160" fmla="*/ 342640 w 606588"/>
                  <a:gd name="connsiteY160" fmla="*/ 164903 h 777646"/>
                  <a:gd name="connsiteX161" fmla="*/ 334353 w 606588"/>
                  <a:gd name="connsiteY161" fmla="*/ 160045 h 777646"/>
                  <a:gd name="connsiteX162" fmla="*/ 310160 w 606588"/>
                  <a:gd name="connsiteY162" fmla="*/ 119850 h 777646"/>
                  <a:gd name="connsiteX163" fmla="*/ 312731 w 606588"/>
                  <a:gd name="connsiteY163" fmla="*/ 106610 h 777646"/>
                  <a:gd name="connsiteX164" fmla="*/ 312731 w 606588"/>
                  <a:gd name="connsiteY164" fmla="*/ 106610 h 777646"/>
                  <a:gd name="connsiteX165" fmla="*/ 325971 w 606588"/>
                  <a:gd name="connsiteY165" fmla="*/ 109277 h 777646"/>
                  <a:gd name="connsiteX166" fmla="*/ 325971 w 606588"/>
                  <a:gd name="connsiteY166" fmla="*/ 109277 h 777646"/>
                  <a:gd name="connsiteX167" fmla="*/ 323304 w 606588"/>
                  <a:gd name="connsiteY167" fmla="*/ 122421 h 777646"/>
                  <a:gd name="connsiteX168" fmla="*/ 323304 w 606588"/>
                  <a:gd name="connsiteY168" fmla="*/ 122421 h 777646"/>
                  <a:gd name="connsiteX169" fmla="*/ 318065 w 606588"/>
                  <a:gd name="connsiteY169" fmla="*/ 124041 h 777646"/>
                  <a:gd name="connsiteX170" fmla="*/ 318065 w 606588"/>
                  <a:gd name="connsiteY170" fmla="*/ 124041 h 777646"/>
                  <a:gd name="connsiteX171" fmla="*/ 310160 w 606588"/>
                  <a:gd name="connsiteY171" fmla="*/ 119850 h 777646"/>
                  <a:gd name="connsiteX172" fmla="*/ 278727 w 606588"/>
                  <a:gd name="connsiteY172" fmla="*/ 88989 h 777646"/>
                  <a:gd name="connsiteX173" fmla="*/ 276441 w 606588"/>
                  <a:gd name="connsiteY173" fmla="*/ 75749 h 777646"/>
                  <a:gd name="connsiteX174" fmla="*/ 276441 w 606588"/>
                  <a:gd name="connsiteY174" fmla="*/ 75749 h 777646"/>
                  <a:gd name="connsiteX175" fmla="*/ 289776 w 606588"/>
                  <a:gd name="connsiteY175" fmla="*/ 73368 h 777646"/>
                  <a:gd name="connsiteX176" fmla="*/ 289776 w 606588"/>
                  <a:gd name="connsiteY176" fmla="*/ 73368 h 777646"/>
                  <a:gd name="connsiteX177" fmla="*/ 292062 w 606588"/>
                  <a:gd name="connsiteY177" fmla="*/ 86703 h 777646"/>
                  <a:gd name="connsiteX178" fmla="*/ 292062 w 606588"/>
                  <a:gd name="connsiteY178" fmla="*/ 86703 h 777646"/>
                  <a:gd name="connsiteX179" fmla="*/ 284252 w 606588"/>
                  <a:gd name="connsiteY179" fmla="*/ 90703 h 777646"/>
                  <a:gd name="connsiteX180" fmla="*/ 284252 w 606588"/>
                  <a:gd name="connsiteY180" fmla="*/ 90703 h 777646"/>
                  <a:gd name="connsiteX181" fmla="*/ 278727 w 606588"/>
                  <a:gd name="connsiteY181" fmla="*/ 88989 h 777646"/>
                  <a:gd name="connsiteX182" fmla="*/ 238627 w 606588"/>
                  <a:gd name="connsiteY182" fmla="*/ 66795 h 777646"/>
                  <a:gd name="connsiteX183" fmla="*/ 233769 w 606588"/>
                  <a:gd name="connsiteY183" fmla="*/ 54222 h 777646"/>
                  <a:gd name="connsiteX184" fmla="*/ 233769 w 606588"/>
                  <a:gd name="connsiteY184" fmla="*/ 54222 h 777646"/>
                  <a:gd name="connsiteX185" fmla="*/ 246342 w 606588"/>
                  <a:gd name="connsiteY185" fmla="*/ 49365 h 777646"/>
                  <a:gd name="connsiteX186" fmla="*/ 246342 w 606588"/>
                  <a:gd name="connsiteY186" fmla="*/ 49365 h 777646"/>
                  <a:gd name="connsiteX187" fmla="*/ 251200 w 606588"/>
                  <a:gd name="connsiteY187" fmla="*/ 61938 h 777646"/>
                  <a:gd name="connsiteX188" fmla="*/ 251200 w 606588"/>
                  <a:gd name="connsiteY188" fmla="*/ 61938 h 777646"/>
                  <a:gd name="connsiteX189" fmla="*/ 242532 w 606588"/>
                  <a:gd name="connsiteY189" fmla="*/ 67653 h 777646"/>
                  <a:gd name="connsiteX190" fmla="*/ 242532 w 606588"/>
                  <a:gd name="connsiteY190" fmla="*/ 67653 h 777646"/>
                  <a:gd name="connsiteX191" fmla="*/ 238627 w 606588"/>
                  <a:gd name="connsiteY191" fmla="*/ 66795 h 777646"/>
                  <a:gd name="connsiteX192" fmla="*/ 194907 w 606588"/>
                  <a:gd name="connsiteY192" fmla="*/ 50698 h 777646"/>
                  <a:gd name="connsiteX193" fmla="*/ 188525 w 606588"/>
                  <a:gd name="connsiteY193" fmla="*/ 38792 h 777646"/>
                  <a:gd name="connsiteX194" fmla="*/ 188525 w 606588"/>
                  <a:gd name="connsiteY194" fmla="*/ 38792 h 777646"/>
                  <a:gd name="connsiteX195" fmla="*/ 200432 w 606588"/>
                  <a:gd name="connsiteY195" fmla="*/ 32505 h 777646"/>
                  <a:gd name="connsiteX196" fmla="*/ 200432 w 606588"/>
                  <a:gd name="connsiteY196" fmla="*/ 32505 h 777646"/>
                  <a:gd name="connsiteX197" fmla="*/ 206813 w 606588"/>
                  <a:gd name="connsiteY197" fmla="*/ 44412 h 777646"/>
                  <a:gd name="connsiteX198" fmla="*/ 206813 w 606588"/>
                  <a:gd name="connsiteY198" fmla="*/ 44412 h 777646"/>
                  <a:gd name="connsiteX199" fmla="*/ 197669 w 606588"/>
                  <a:gd name="connsiteY199" fmla="*/ 51079 h 777646"/>
                  <a:gd name="connsiteX200" fmla="*/ 197669 w 606588"/>
                  <a:gd name="connsiteY200" fmla="*/ 51079 h 777646"/>
                  <a:gd name="connsiteX201" fmla="*/ 194907 w 606588"/>
                  <a:gd name="connsiteY201" fmla="*/ 50698 h 777646"/>
                  <a:gd name="connsiteX202" fmla="*/ 149378 w 606588"/>
                  <a:gd name="connsiteY202" fmla="*/ 38792 h 777646"/>
                  <a:gd name="connsiteX203" fmla="*/ 142139 w 606588"/>
                  <a:gd name="connsiteY203" fmla="*/ 27362 h 777646"/>
                  <a:gd name="connsiteX204" fmla="*/ 142139 w 606588"/>
                  <a:gd name="connsiteY204" fmla="*/ 27362 h 777646"/>
                  <a:gd name="connsiteX205" fmla="*/ 153473 w 606588"/>
                  <a:gd name="connsiteY205" fmla="*/ 20218 h 777646"/>
                  <a:gd name="connsiteX206" fmla="*/ 153473 w 606588"/>
                  <a:gd name="connsiteY206" fmla="*/ 20218 h 777646"/>
                  <a:gd name="connsiteX207" fmla="*/ 160712 w 606588"/>
                  <a:gd name="connsiteY207" fmla="*/ 31553 h 777646"/>
                  <a:gd name="connsiteX208" fmla="*/ 160712 w 606588"/>
                  <a:gd name="connsiteY208" fmla="*/ 31553 h 777646"/>
                  <a:gd name="connsiteX209" fmla="*/ 151473 w 606588"/>
                  <a:gd name="connsiteY209" fmla="*/ 38982 h 777646"/>
                  <a:gd name="connsiteX210" fmla="*/ 151473 w 606588"/>
                  <a:gd name="connsiteY210" fmla="*/ 38982 h 777646"/>
                  <a:gd name="connsiteX211" fmla="*/ 149378 w 606588"/>
                  <a:gd name="connsiteY211" fmla="*/ 38792 h 777646"/>
                  <a:gd name="connsiteX212" fmla="*/ 102991 w 606588"/>
                  <a:gd name="connsiteY212" fmla="*/ 29934 h 777646"/>
                  <a:gd name="connsiteX213" fmla="*/ 102991 w 606588"/>
                  <a:gd name="connsiteY213" fmla="*/ 29934 h 777646"/>
                  <a:gd name="connsiteX214" fmla="*/ 95085 w 606588"/>
                  <a:gd name="connsiteY214" fmla="*/ 18980 h 777646"/>
                  <a:gd name="connsiteX215" fmla="*/ 95085 w 606588"/>
                  <a:gd name="connsiteY215" fmla="*/ 18980 h 777646"/>
                  <a:gd name="connsiteX216" fmla="*/ 106039 w 606588"/>
                  <a:gd name="connsiteY216" fmla="*/ 11074 h 777646"/>
                  <a:gd name="connsiteX217" fmla="*/ 106039 w 606588"/>
                  <a:gd name="connsiteY217" fmla="*/ 11074 h 777646"/>
                  <a:gd name="connsiteX218" fmla="*/ 113849 w 606588"/>
                  <a:gd name="connsiteY218" fmla="*/ 22028 h 777646"/>
                  <a:gd name="connsiteX219" fmla="*/ 113849 w 606588"/>
                  <a:gd name="connsiteY219" fmla="*/ 22028 h 777646"/>
                  <a:gd name="connsiteX220" fmla="*/ 104515 w 606588"/>
                  <a:gd name="connsiteY220" fmla="*/ 30029 h 777646"/>
                  <a:gd name="connsiteX221" fmla="*/ 104515 w 606588"/>
                  <a:gd name="connsiteY221" fmla="*/ 30029 h 777646"/>
                  <a:gd name="connsiteX222" fmla="*/ 102991 w 606588"/>
                  <a:gd name="connsiteY222" fmla="*/ 29934 h 777646"/>
                  <a:gd name="connsiteX223" fmla="*/ 56033 w 606588"/>
                  <a:gd name="connsiteY223" fmla="*/ 23457 h 777646"/>
                  <a:gd name="connsiteX224" fmla="*/ 47651 w 606588"/>
                  <a:gd name="connsiteY224" fmla="*/ 12884 h 777646"/>
                  <a:gd name="connsiteX225" fmla="*/ 47651 w 606588"/>
                  <a:gd name="connsiteY225" fmla="*/ 12884 h 777646"/>
                  <a:gd name="connsiteX226" fmla="*/ 58223 w 606588"/>
                  <a:gd name="connsiteY226" fmla="*/ 4502 h 777646"/>
                  <a:gd name="connsiteX227" fmla="*/ 58223 w 606588"/>
                  <a:gd name="connsiteY227" fmla="*/ 4502 h 777646"/>
                  <a:gd name="connsiteX228" fmla="*/ 66510 w 606588"/>
                  <a:gd name="connsiteY228" fmla="*/ 15075 h 777646"/>
                  <a:gd name="connsiteX229" fmla="*/ 66510 w 606588"/>
                  <a:gd name="connsiteY229" fmla="*/ 15075 h 777646"/>
                  <a:gd name="connsiteX230" fmla="*/ 57080 w 606588"/>
                  <a:gd name="connsiteY230" fmla="*/ 23552 h 777646"/>
                  <a:gd name="connsiteX231" fmla="*/ 57080 w 606588"/>
                  <a:gd name="connsiteY231" fmla="*/ 23552 h 777646"/>
                  <a:gd name="connsiteX232" fmla="*/ 56033 w 606588"/>
                  <a:gd name="connsiteY232" fmla="*/ 23457 h 777646"/>
                  <a:gd name="connsiteX233" fmla="*/ 8789 w 606588"/>
                  <a:gd name="connsiteY233" fmla="*/ 19075 h 777646"/>
                  <a:gd name="connsiteX234" fmla="*/ 26 w 606588"/>
                  <a:gd name="connsiteY234" fmla="*/ 8883 h 777646"/>
                  <a:gd name="connsiteX235" fmla="*/ 26 w 606588"/>
                  <a:gd name="connsiteY235" fmla="*/ 8883 h 777646"/>
                  <a:gd name="connsiteX236" fmla="*/ 10122 w 606588"/>
                  <a:gd name="connsiteY236" fmla="*/ 25 h 777646"/>
                  <a:gd name="connsiteX237" fmla="*/ 10122 w 606588"/>
                  <a:gd name="connsiteY237" fmla="*/ 25 h 777646"/>
                  <a:gd name="connsiteX238" fmla="*/ 10217 w 606588"/>
                  <a:gd name="connsiteY238" fmla="*/ 25 h 777646"/>
                  <a:gd name="connsiteX239" fmla="*/ 10217 w 606588"/>
                  <a:gd name="connsiteY239" fmla="*/ 25 h 777646"/>
                  <a:gd name="connsiteX240" fmla="*/ 18980 w 606588"/>
                  <a:gd name="connsiteY240" fmla="*/ 10217 h 777646"/>
                  <a:gd name="connsiteX241" fmla="*/ 18980 w 606588"/>
                  <a:gd name="connsiteY241" fmla="*/ 10217 h 777646"/>
                  <a:gd name="connsiteX242" fmla="*/ 9455 w 606588"/>
                  <a:gd name="connsiteY242" fmla="*/ 19075 h 777646"/>
                  <a:gd name="connsiteX243" fmla="*/ 9455 w 606588"/>
                  <a:gd name="connsiteY243" fmla="*/ 19075 h 777646"/>
                  <a:gd name="connsiteX244" fmla="*/ 8789 w 606588"/>
                  <a:gd name="connsiteY244" fmla="*/ 19075 h 777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</a:cxnLst>
                <a:rect l="l" t="t" r="r" b="b"/>
                <a:pathLst>
                  <a:path w="606588" h="777646">
                    <a:moveTo>
                      <a:pt x="587623" y="769740"/>
                    </a:moveTo>
                    <a:cubicBezTo>
                      <a:pt x="586766" y="764502"/>
                      <a:pt x="590290" y="759644"/>
                      <a:pt x="595529" y="758787"/>
                    </a:cubicBezTo>
                    <a:lnTo>
                      <a:pt x="595529" y="758787"/>
                    </a:lnTo>
                    <a:cubicBezTo>
                      <a:pt x="600672" y="757929"/>
                      <a:pt x="605625" y="761454"/>
                      <a:pt x="606482" y="766597"/>
                    </a:cubicBezTo>
                    <a:lnTo>
                      <a:pt x="606482" y="766597"/>
                    </a:lnTo>
                    <a:cubicBezTo>
                      <a:pt x="607244" y="771836"/>
                      <a:pt x="603815" y="776694"/>
                      <a:pt x="598577" y="777551"/>
                    </a:cubicBezTo>
                    <a:lnTo>
                      <a:pt x="598577" y="777551"/>
                    </a:lnTo>
                    <a:cubicBezTo>
                      <a:pt x="598100" y="777646"/>
                      <a:pt x="597529" y="777646"/>
                      <a:pt x="597053" y="777646"/>
                    </a:cubicBezTo>
                    <a:lnTo>
                      <a:pt x="597053" y="777646"/>
                    </a:lnTo>
                    <a:cubicBezTo>
                      <a:pt x="592385" y="777646"/>
                      <a:pt x="588385" y="774408"/>
                      <a:pt x="587623" y="769740"/>
                    </a:cubicBezTo>
                    <a:close/>
                    <a:moveTo>
                      <a:pt x="578003" y="723735"/>
                    </a:moveTo>
                    <a:cubicBezTo>
                      <a:pt x="576669" y="718686"/>
                      <a:pt x="579812" y="713448"/>
                      <a:pt x="584861" y="712209"/>
                    </a:cubicBezTo>
                    <a:lnTo>
                      <a:pt x="584861" y="712209"/>
                    </a:lnTo>
                    <a:cubicBezTo>
                      <a:pt x="590004" y="710876"/>
                      <a:pt x="595148" y="714019"/>
                      <a:pt x="596481" y="719067"/>
                    </a:cubicBezTo>
                    <a:lnTo>
                      <a:pt x="596481" y="719067"/>
                    </a:lnTo>
                    <a:lnTo>
                      <a:pt x="596481" y="719067"/>
                    </a:lnTo>
                    <a:lnTo>
                      <a:pt x="596481" y="719067"/>
                    </a:lnTo>
                    <a:cubicBezTo>
                      <a:pt x="597719" y="724211"/>
                      <a:pt x="594671" y="729354"/>
                      <a:pt x="589528" y="730688"/>
                    </a:cubicBezTo>
                    <a:lnTo>
                      <a:pt x="589528" y="730688"/>
                    </a:lnTo>
                    <a:cubicBezTo>
                      <a:pt x="588766" y="730878"/>
                      <a:pt x="588004" y="730974"/>
                      <a:pt x="587242" y="730974"/>
                    </a:cubicBezTo>
                    <a:lnTo>
                      <a:pt x="587242" y="730974"/>
                    </a:lnTo>
                    <a:cubicBezTo>
                      <a:pt x="582956" y="730974"/>
                      <a:pt x="579050" y="728021"/>
                      <a:pt x="578003" y="723735"/>
                    </a:cubicBezTo>
                    <a:close/>
                    <a:moveTo>
                      <a:pt x="564763" y="678491"/>
                    </a:moveTo>
                    <a:cubicBezTo>
                      <a:pt x="563144" y="673538"/>
                      <a:pt x="565811" y="668109"/>
                      <a:pt x="570859" y="666489"/>
                    </a:cubicBezTo>
                    <a:lnTo>
                      <a:pt x="570859" y="666489"/>
                    </a:lnTo>
                    <a:cubicBezTo>
                      <a:pt x="575812" y="664870"/>
                      <a:pt x="581241" y="667537"/>
                      <a:pt x="582860" y="672585"/>
                    </a:cubicBezTo>
                    <a:lnTo>
                      <a:pt x="582860" y="672585"/>
                    </a:lnTo>
                    <a:cubicBezTo>
                      <a:pt x="584480" y="677538"/>
                      <a:pt x="581813" y="682968"/>
                      <a:pt x="576860" y="684587"/>
                    </a:cubicBezTo>
                    <a:lnTo>
                      <a:pt x="576860" y="684587"/>
                    </a:lnTo>
                    <a:cubicBezTo>
                      <a:pt x="575812" y="684873"/>
                      <a:pt x="574859" y="685063"/>
                      <a:pt x="573812" y="685063"/>
                    </a:cubicBezTo>
                    <a:lnTo>
                      <a:pt x="573812" y="685063"/>
                    </a:lnTo>
                    <a:cubicBezTo>
                      <a:pt x="569811" y="685063"/>
                      <a:pt x="566096" y="682587"/>
                      <a:pt x="564763" y="678491"/>
                    </a:cubicBezTo>
                    <a:close/>
                    <a:moveTo>
                      <a:pt x="548475" y="634295"/>
                    </a:moveTo>
                    <a:cubicBezTo>
                      <a:pt x="546475" y="629437"/>
                      <a:pt x="548856" y="623913"/>
                      <a:pt x="553714" y="621912"/>
                    </a:cubicBezTo>
                    <a:lnTo>
                      <a:pt x="553714" y="621912"/>
                    </a:lnTo>
                    <a:cubicBezTo>
                      <a:pt x="558572" y="619912"/>
                      <a:pt x="564191" y="622198"/>
                      <a:pt x="566096" y="627151"/>
                    </a:cubicBezTo>
                    <a:lnTo>
                      <a:pt x="566096" y="627151"/>
                    </a:lnTo>
                    <a:cubicBezTo>
                      <a:pt x="566096" y="627151"/>
                      <a:pt x="566096" y="627151"/>
                      <a:pt x="566192" y="627151"/>
                    </a:cubicBezTo>
                    <a:lnTo>
                      <a:pt x="566192" y="627151"/>
                    </a:lnTo>
                    <a:cubicBezTo>
                      <a:pt x="568097" y="632009"/>
                      <a:pt x="565811" y="637533"/>
                      <a:pt x="560953" y="639534"/>
                    </a:cubicBezTo>
                    <a:lnTo>
                      <a:pt x="560953" y="639534"/>
                    </a:lnTo>
                    <a:cubicBezTo>
                      <a:pt x="559715" y="640010"/>
                      <a:pt x="558572" y="640200"/>
                      <a:pt x="557333" y="640200"/>
                    </a:cubicBezTo>
                    <a:lnTo>
                      <a:pt x="557333" y="640200"/>
                    </a:lnTo>
                    <a:cubicBezTo>
                      <a:pt x="553619" y="640200"/>
                      <a:pt x="549999" y="638010"/>
                      <a:pt x="548475" y="634295"/>
                    </a:cubicBezTo>
                    <a:close/>
                    <a:moveTo>
                      <a:pt x="529139" y="591337"/>
                    </a:moveTo>
                    <a:cubicBezTo>
                      <a:pt x="526853" y="586670"/>
                      <a:pt x="528758" y="580955"/>
                      <a:pt x="533426" y="578574"/>
                    </a:cubicBezTo>
                    <a:lnTo>
                      <a:pt x="533426" y="578574"/>
                    </a:lnTo>
                    <a:cubicBezTo>
                      <a:pt x="538188" y="576288"/>
                      <a:pt x="543903" y="578193"/>
                      <a:pt x="546189" y="582955"/>
                    </a:cubicBezTo>
                    <a:lnTo>
                      <a:pt x="546189" y="582955"/>
                    </a:lnTo>
                    <a:cubicBezTo>
                      <a:pt x="548570" y="587622"/>
                      <a:pt x="546665" y="593337"/>
                      <a:pt x="541903" y="595719"/>
                    </a:cubicBezTo>
                    <a:lnTo>
                      <a:pt x="541903" y="595719"/>
                    </a:lnTo>
                    <a:cubicBezTo>
                      <a:pt x="540569" y="596385"/>
                      <a:pt x="539141" y="596671"/>
                      <a:pt x="537712" y="596671"/>
                    </a:cubicBezTo>
                    <a:lnTo>
                      <a:pt x="537712" y="596671"/>
                    </a:lnTo>
                    <a:cubicBezTo>
                      <a:pt x="534188" y="596671"/>
                      <a:pt x="530854" y="594766"/>
                      <a:pt x="529139" y="591337"/>
                    </a:cubicBezTo>
                    <a:close/>
                    <a:moveTo>
                      <a:pt x="506660" y="550094"/>
                    </a:moveTo>
                    <a:cubicBezTo>
                      <a:pt x="503898" y="545617"/>
                      <a:pt x="505422" y="539807"/>
                      <a:pt x="509899" y="537045"/>
                    </a:cubicBezTo>
                    <a:lnTo>
                      <a:pt x="509899" y="537045"/>
                    </a:lnTo>
                    <a:cubicBezTo>
                      <a:pt x="514376" y="534378"/>
                      <a:pt x="520281" y="535806"/>
                      <a:pt x="522948" y="540283"/>
                    </a:cubicBezTo>
                    <a:lnTo>
                      <a:pt x="522948" y="540283"/>
                    </a:lnTo>
                    <a:lnTo>
                      <a:pt x="522948" y="540283"/>
                    </a:lnTo>
                    <a:lnTo>
                      <a:pt x="522948" y="540283"/>
                    </a:lnTo>
                    <a:cubicBezTo>
                      <a:pt x="525710" y="544855"/>
                      <a:pt x="524186" y="550665"/>
                      <a:pt x="519710" y="553428"/>
                    </a:cubicBezTo>
                    <a:lnTo>
                      <a:pt x="519710" y="553428"/>
                    </a:lnTo>
                    <a:cubicBezTo>
                      <a:pt x="518186" y="554285"/>
                      <a:pt x="516471" y="554761"/>
                      <a:pt x="514852" y="554761"/>
                    </a:cubicBezTo>
                    <a:lnTo>
                      <a:pt x="514852" y="554761"/>
                    </a:lnTo>
                    <a:cubicBezTo>
                      <a:pt x="511613" y="554761"/>
                      <a:pt x="508470" y="553142"/>
                      <a:pt x="506660" y="550094"/>
                    </a:cubicBezTo>
                    <a:close/>
                    <a:moveTo>
                      <a:pt x="480657" y="511137"/>
                    </a:moveTo>
                    <a:cubicBezTo>
                      <a:pt x="477514" y="506850"/>
                      <a:pt x="478466" y="500945"/>
                      <a:pt x="482657" y="497802"/>
                    </a:cubicBezTo>
                    <a:lnTo>
                      <a:pt x="482657" y="497802"/>
                    </a:lnTo>
                    <a:cubicBezTo>
                      <a:pt x="486944" y="494658"/>
                      <a:pt x="492849" y="495611"/>
                      <a:pt x="495992" y="499802"/>
                    </a:cubicBezTo>
                    <a:lnTo>
                      <a:pt x="495992" y="499802"/>
                    </a:lnTo>
                    <a:lnTo>
                      <a:pt x="495992" y="499802"/>
                    </a:lnTo>
                    <a:lnTo>
                      <a:pt x="495992" y="499802"/>
                    </a:lnTo>
                    <a:cubicBezTo>
                      <a:pt x="499136" y="503993"/>
                      <a:pt x="498183" y="509994"/>
                      <a:pt x="493992" y="513137"/>
                    </a:cubicBezTo>
                    <a:lnTo>
                      <a:pt x="493992" y="513137"/>
                    </a:lnTo>
                    <a:cubicBezTo>
                      <a:pt x="492278" y="514375"/>
                      <a:pt x="490277" y="514947"/>
                      <a:pt x="488372" y="514947"/>
                    </a:cubicBezTo>
                    <a:lnTo>
                      <a:pt x="488372" y="514947"/>
                    </a:lnTo>
                    <a:cubicBezTo>
                      <a:pt x="485420" y="514947"/>
                      <a:pt x="482562" y="513613"/>
                      <a:pt x="480657" y="511137"/>
                    </a:cubicBezTo>
                    <a:close/>
                    <a:moveTo>
                      <a:pt x="452558" y="471513"/>
                    </a:moveTo>
                    <a:cubicBezTo>
                      <a:pt x="449891" y="467036"/>
                      <a:pt x="451320" y="461130"/>
                      <a:pt x="455797" y="458463"/>
                    </a:cubicBezTo>
                    <a:lnTo>
                      <a:pt x="455797" y="458463"/>
                    </a:lnTo>
                    <a:cubicBezTo>
                      <a:pt x="460274" y="455701"/>
                      <a:pt x="466179" y="457130"/>
                      <a:pt x="468941" y="461607"/>
                    </a:cubicBezTo>
                    <a:lnTo>
                      <a:pt x="468941" y="461607"/>
                    </a:lnTo>
                    <a:cubicBezTo>
                      <a:pt x="471608" y="466083"/>
                      <a:pt x="470180" y="471989"/>
                      <a:pt x="465703" y="474751"/>
                    </a:cubicBezTo>
                    <a:lnTo>
                      <a:pt x="465703" y="474751"/>
                    </a:lnTo>
                    <a:cubicBezTo>
                      <a:pt x="464179" y="475608"/>
                      <a:pt x="462464" y="476085"/>
                      <a:pt x="460750" y="476085"/>
                    </a:cubicBezTo>
                    <a:lnTo>
                      <a:pt x="460750" y="476085"/>
                    </a:lnTo>
                    <a:cubicBezTo>
                      <a:pt x="457511" y="476085"/>
                      <a:pt x="454368" y="474465"/>
                      <a:pt x="452558" y="471513"/>
                    </a:cubicBezTo>
                    <a:close/>
                    <a:moveTo>
                      <a:pt x="430651" y="427507"/>
                    </a:moveTo>
                    <a:cubicBezTo>
                      <a:pt x="428651" y="422649"/>
                      <a:pt x="431032" y="417125"/>
                      <a:pt x="435890" y="415125"/>
                    </a:cubicBezTo>
                    <a:lnTo>
                      <a:pt x="435890" y="415125"/>
                    </a:lnTo>
                    <a:cubicBezTo>
                      <a:pt x="440747" y="413124"/>
                      <a:pt x="446367" y="415506"/>
                      <a:pt x="448272" y="420363"/>
                    </a:cubicBezTo>
                    <a:lnTo>
                      <a:pt x="448272" y="420363"/>
                    </a:lnTo>
                    <a:cubicBezTo>
                      <a:pt x="450272" y="425221"/>
                      <a:pt x="447891" y="430841"/>
                      <a:pt x="443033" y="432746"/>
                    </a:cubicBezTo>
                    <a:lnTo>
                      <a:pt x="443033" y="432746"/>
                    </a:lnTo>
                    <a:cubicBezTo>
                      <a:pt x="441890" y="433222"/>
                      <a:pt x="440652" y="433508"/>
                      <a:pt x="439509" y="433508"/>
                    </a:cubicBezTo>
                    <a:lnTo>
                      <a:pt x="439509" y="433508"/>
                    </a:lnTo>
                    <a:cubicBezTo>
                      <a:pt x="435699" y="433508"/>
                      <a:pt x="432175" y="431222"/>
                      <a:pt x="430651" y="427507"/>
                    </a:cubicBezTo>
                    <a:close/>
                    <a:moveTo>
                      <a:pt x="415125" y="381406"/>
                    </a:moveTo>
                    <a:cubicBezTo>
                      <a:pt x="413601" y="376358"/>
                      <a:pt x="416554" y="371024"/>
                      <a:pt x="421602" y="369595"/>
                    </a:cubicBezTo>
                    <a:lnTo>
                      <a:pt x="421602" y="369595"/>
                    </a:lnTo>
                    <a:cubicBezTo>
                      <a:pt x="426650" y="368166"/>
                      <a:pt x="431984" y="371119"/>
                      <a:pt x="433413" y="376167"/>
                    </a:cubicBezTo>
                    <a:lnTo>
                      <a:pt x="433413" y="376167"/>
                    </a:lnTo>
                    <a:cubicBezTo>
                      <a:pt x="434842" y="381216"/>
                      <a:pt x="431889" y="386454"/>
                      <a:pt x="426841" y="387883"/>
                    </a:cubicBezTo>
                    <a:lnTo>
                      <a:pt x="426841" y="387883"/>
                    </a:lnTo>
                    <a:cubicBezTo>
                      <a:pt x="425984" y="388169"/>
                      <a:pt x="425126" y="388264"/>
                      <a:pt x="424269" y="388264"/>
                    </a:cubicBezTo>
                    <a:lnTo>
                      <a:pt x="424269" y="388264"/>
                    </a:lnTo>
                    <a:cubicBezTo>
                      <a:pt x="420078" y="388264"/>
                      <a:pt x="416268" y="385597"/>
                      <a:pt x="415125" y="381406"/>
                    </a:cubicBezTo>
                    <a:close/>
                    <a:moveTo>
                      <a:pt x="402647" y="335115"/>
                    </a:moveTo>
                    <a:cubicBezTo>
                      <a:pt x="401314" y="329971"/>
                      <a:pt x="404362" y="324828"/>
                      <a:pt x="409410" y="323399"/>
                    </a:cubicBezTo>
                    <a:lnTo>
                      <a:pt x="409410" y="323399"/>
                    </a:lnTo>
                    <a:cubicBezTo>
                      <a:pt x="414554" y="322065"/>
                      <a:pt x="419792" y="325113"/>
                      <a:pt x="421126" y="330257"/>
                    </a:cubicBezTo>
                    <a:lnTo>
                      <a:pt x="421126" y="330257"/>
                    </a:lnTo>
                    <a:lnTo>
                      <a:pt x="421126" y="330257"/>
                    </a:lnTo>
                    <a:lnTo>
                      <a:pt x="421126" y="330257"/>
                    </a:lnTo>
                    <a:cubicBezTo>
                      <a:pt x="422459" y="335305"/>
                      <a:pt x="419411" y="340544"/>
                      <a:pt x="414363" y="341877"/>
                    </a:cubicBezTo>
                    <a:lnTo>
                      <a:pt x="414363" y="341877"/>
                    </a:lnTo>
                    <a:cubicBezTo>
                      <a:pt x="413506" y="342068"/>
                      <a:pt x="412649" y="342163"/>
                      <a:pt x="411887" y="342163"/>
                    </a:cubicBezTo>
                    <a:lnTo>
                      <a:pt x="411887" y="342163"/>
                    </a:lnTo>
                    <a:cubicBezTo>
                      <a:pt x="407696" y="342163"/>
                      <a:pt x="403790" y="339401"/>
                      <a:pt x="402647" y="335115"/>
                    </a:cubicBezTo>
                    <a:close/>
                    <a:moveTo>
                      <a:pt x="389884" y="289490"/>
                    </a:moveTo>
                    <a:cubicBezTo>
                      <a:pt x="388265" y="284537"/>
                      <a:pt x="391122" y="279203"/>
                      <a:pt x="396170" y="277584"/>
                    </a:cubicBezTo>
                    <a:lnTo>
                      <a:pt x="396170" y="277584"/>
                    </a:lnTo>
                    <a:cubicBezTo>
                      <a:pt x="401219" y="276060"/>
                      <a:pt x="406553" y="278917"/>
                      <a:pt x="408077" y="283965"/>
                    </a:cubicBezTo>
                    <a:lnTo>
                      <a:pt x="408077" y="283965"/>
                    </a:lnTo>
                    <a:lnTo>
                      <a:pt x="408077" y="283965"/>
                    </a:lnTo>
                    <a:lnTo>
                      <a:pt x="408077" y="283965"/>
                    </a:lnTo>
                    <a:cubicBezTo>
                      <a:pt x="409601" y="288918"/>
                      <a:pt x="406743" y="294252"/>
                      <a:pt x="401790" y="295872"/>
                    </a:cubicBezTo>
                    <a:lnTo>
                      <a:pt x="401790" y="295872"/>
                    </a:lnTo>
                    <a:cubicBezTo>
                      <a:pt x="400838" y="296157"/>
                      <a:pt x="399885" y="296253"/>
                      <a:pt x="398933" y="296253"/>
                    </a:cubicBezTo>
                    <a:lnTo>
                      <a:pt x="398933" y="296253"/>
                    </a:lnTo>
                    <a:cubicBezTo>
                      <a:pt x="394932" y="296253"/>
                      <a:pt x="391122" y="293586"/>
                      <a:pt x="389884" y="289490"/>
                    </a:cubicBezTo>
                    <a:close/>
                    <a:moveTo>
                      <a:pt x="374549" y="245008"/>
                    </a:moveTo>
                    <a:cubicBezTo>
                      <a:pt x="372644" y="240150"/>
                      <a:pt x="375120" y="234626"/>
                      <a:pt x="379978" y="232721"/>
                    </a:cubicBezTo>
                    <a:lnTo>
                      <a:pt x="379978" y="232721"/>
                    </a:lnTo>
                    <a:cubicBezTo>
                      <a:pt x="384931" y="230816"/>
                      <a:pt x="390455" y="233292"/>
                      <a:pt x="392265" y="238245"/>
                    </a:cubicBezTo>
                    <a:lnTo>
                      <a:pt x="392265" y="238245"/>
                    </a:lnTo>
                    <a:cubicBezTo>
                      <a:pt x="394170" y="243103"/>
                      <a:pt x="391789" y="248628"/>
                      <a:pt x="386836" y="250533"/>
                    </a:cubicBezTo>
                    <a:lnTo>
                      <a:pt x="386836" y="250533"/>
                    </a:lnTo>
                    <a:cubicBezTo>
                      <a:pt x="385693" y="250914"/>
                      <a:pt x="384550" y="251104"/>
                      <a:pt x="383407" y="251104"/>
                    </a:cubicBezTo>
                    <a:lnTo>
                      <a:pt x="383407" y="251104"/>
                    </a:lnTo>
                    <a:cubicBezTo>
                      <a:pt x="379597" y="251104"/>
                      <a:pt x="375977" y="248818"/>
                      <a:pt x="374549" y="245008"/>
                    </a:cubicBezTo>
                    <a:close/>
                    <a:moveTo>
                      <a:pt x="355975" y="201860"/>
                    </a:moveTo>
                    <a:cubicBezTo>
                      <a:pt x="353784" y="197097"/>
                      <a:pt x="355784" y="191382"/>
                      <a:pt x="360547" y="189192"/>
                    </a:cubicBezTo>
                    <a:lnTo>
                      <a:pt x="360547" y="189192"/>
                    </a:lnTo>
                    <a:cubicBezTo>
                      <a:pt x="365309" y="186906"/>
                      <a:pt x="370929" y="188906"/>
                      <a:pt x="373215" y="193668"/>
                    </a:cubicBezTo>
                    <a:lnTo>
                      <a:pt x="373215" y="193668"/>
                    </a:lnTo>
                    <a:cubicBezTo>
                      <a:pt x="375501" y="198431"/>
                      <a:pt x="373406" y="204146"/>
                      <a:pt x="368738" y="206337"/>
                    </a:cubicBezTo>
                    <a:lnTo>
                      <a:pt x="368738" y="206337"/>
                    </a:lnTo>
                    <a:cubicBezTo>
                      <a:pt x="367405" y="207003"/>
                      <a:pt x="365976" y="207289"/>
                      <a:pt x="364643" y="207289"/>
                    </a:cubicBezTo>
                    <a:lnTo>
                      <a:pt x="364643" y="207289"/>
                    </a:lnTo>
                    <a:cubicBezTo>
                      <a:pt x="361023" y="207289"/>
                      <a:pt x="357594" y="205289"/>
                      <a:pt x="355975" y="201860"/>
                    </a:cubicBezTo>
                    <a:close/>
                    <a:moveTo>
                      <a:pt x="334353" y="160045"/>
                    </a:moveTo>
                    <a:cubicBezTo>
                      <a:pt x="331781" y="155473"/>
                      <a:pt x="333401" y="149663"/>
                      <a:pt x="337973" y="147091"/>
                    </a:cubicBezTo>
                    <a:lnTo>
                      <a:pt x="337973" y="147091"/>
                    </a:lnTo>
                    <a:cubicBezTo>
                      <a:pt x="342640" y="144519"/>
                      <a:pt x="348355" y="146139"/>
                      <a:pt x="351022" y="150711"/>
                    </a:cubicBezTo>
                    <a:lnTo>
                      <a:pt x="351022" y="150711"/>
                    </a:lnTo>
                    <a:cubicBezTo>
                      <a:pt x="353498" y="155283"/>
                      <a:pt x="351879" y="161093"/>
                      <a:pt x="347307" y="163665"/>
                    </a:cubicBezTo>
                    <a:lnTo>
                      <a:pt x="347307" y="163665"/>
                    </a:lnTo>
                    <a:cubicBezTo>
                      <a:pt x="345878" y="164522"/>
                      <a:pt x="344259" y="164903"/>
                      <a:pt x="342640" y="164903"/>
                    </a:cubicBezTo>
                    <a:lnTo>
                      <a:pt x="342640" y="164903"/>
                    </a:lnTo>
                    <a:cubicBezTo>
                      <a:pt x="339306" y="164903"/>
                      <a:pt x="336068" y="163188"/>
                      <a:pt x="334353" y="160045"/>
                    </a:cubicBezTo>
                    <a:close/>
                    <a:moveTo>
                      <a:pt x="310160" y="119850"/>
                    </a:moveTo>
                    <a:cubicBezTo>
                      <a:pt x="307207" y="115468"/>
                      <a:pt x="308350" y="109563"/>
                      <a:pt x="312731" y="106610"/>
                    </a:cubicBezTo>
                    <a:lnTo>
                      <a:pt x="312731" y="106610"/>
                    </a:lnTo>
                    <a:cubicBezTo>
                      <a:pt x="317113" y="103657"/>
                      <a:pt x="323018" y="104895"/>
                      <a:pt x="325971" y="109277"/>
                    </a:cubicBezTo>
                    <a:lnTo>
                      <a:pt x="325971" y="109277"/>
                    </a:lnTo>
                    <a:cubicBezTo>
                      <a:pt x="328829" y="113658"/>
                      <a:pt x="327686" y="119564"/>
                      <a:pt x="323304" y="122421"/>
                    </a:cubicBezTo>
                    <a:lnTo>
                      <a:pt x="323304" y="122421"/>
                    </a:lnTo>
                    <a:cubicBezTo>
                      <a:pt x="321685" y="123564"/>
                      <a:pt x="319875" y="124041"/>
                      <a:pt x="318065" y="124041"/>
                    </a:cubicBezTo>
                    <a:lnTo>
                      <a:pt x="318065" y="124041"/>
                    </a:lnTo>
                    <a:cubicBezTo>
                      <a:pt x="315017" y="124041"/>
                      <a:pt x="311969" y="122612"/>
                      <a:pt x="310160" y="119850"/>
                    </a:cubicBezTo>
                    <a:close/>
                    <a:moveTo>
                      <a:pt x="278727" y="88989"/>
                    </a:moveTo>
                    <a:cubicBezTo>
                      <a:pt x="274441" y="85941"/>
                      <a:pt x="273393" y="80035"/>
                      <a:pt x="276441" y="75749"/>
                    </a:cubicBezTo>
                    <a:lnTo>
                      <a:pt x="276441" y="75749"/>
                    </a:lnTo>
                    <a:cubicBezTo>
                      <a:pt x="279489" y="71463"/>
                      <a:pt x="285395" y="70415"/>
                      <a:pt x="289776" y="73368"/>
                    </a:cubicBezTo>
                    <a:lnTo>
                      <a:pt x="289776" y="73368"/>
                    </a:lnTo>
                    <a:cubicBezTo>
                      <a:pt x="294062" y="76416"/>
                      <a:pt x="295110" y="82416"/>
                      <a:pt x="292062" y="86703"/>
                    </a:cubicBezTo>
                    <a:lnTo>
                      <a:pt x="292062" y="86703"/>
                    </a:lnTo>
                    <a:cubicBezTo>
                      <a:pt x="290157" y="89274"/>
                      <a:pt x="287204" y="90703"/>
                      <a:pt x="284252" y="90703"/>
                    </a:cubicBezTo>
                    <a:lnTo>
                      <a:pt x="284252" y="90703"/>
                    </a:lnTo>
                    <a:cubicBezTo>
                      <a:pt x="282347" y="90703"/>
                      <a:pt x="280442" y="90132"/>
                      <a:pt x="278727" y="88989"/>
                    </a:cubicBezTo>
                    <a:close/>
                    <a:moveTo>
                      <a:pt x="238627" y="66795"/>
                    </a:moveTo>
                    <a:cubicBezTo>
                      <a:pt x="233864" y="64700"/>
                      <a:pt x="231674" y="59080"/>
                      <a:pt x="233769" y="54222"/>
                    </a:cubicBezTo>
                    <a:lnTo>
                      <a:pt x="233769" y="54222"/>
                    </a:lnTo>
                    <a:cubicBezTo>
                      <a:pt x="235960" y="49460"/>
                      <a:pt x="241580" y="47269"/>
                      <a:pt x="246342" y="49365"/>
                    </a:cubicBezTo>
                    <a:lnTo>
                      <a:pt x="246342" y="49365"/>
                    </a:lnTo>
                    <a:cubicBezTo>
                      <a:pt x="251200" y="51555"/>
                      <a:pt x="253295" y="57175"/>
                      <a:pt x="251200" y="61938"/>
                    </a:cubicBezTo>
                    <a:lnTo>
                      <a:pt x="251200" y="61938"/>
                    </a:lnTo>
                    <a:cubicBezTo>
                      <a:pt x="249676" y="65557"/>
                      <a:pt x="246152" y="67653"/>
                      <a:pt x="242532" y="67653"/>
                    </a:cubicBezTo>
                    <a:lnTo>
                      <a:pt x="242532" y="67653"/>
                    </a:lnTo>
                    <a:cubicBezTo>
                      <a:pt x="241199" y="67653"/>
                      <a:pt x="239865" y="67367"/>
                      <a:pt x="238627" y="66795"/>
                    </a:cubicBezTo>
                    <a:close/>
                    <a:moveTo>
                      <a:pt x="194907" y="50698"/>
                    </a:moveTo>
                    <a:cubicBezTo>
                      <a:pt x="189859" y="49174"/>
                      <a:pt x="187001" y="43840"/>
                      <a:pt x="188525" y="38792"/>
                    </a:cubicBezTo>
                    <a:lnTo>
                      <a:pt x="188525" y="38792"/>
                    </a:lnTo>
                    <a:cubicBezTo>
                      <a:pt x="190145" y="33744"/>
                      <a:pt x="195383" y="30981"/>
                      <a:pt x="200432" y="32505"/>
                    </a:cubicBezTo>
                    <a:lnTo>
                      <a:pt x="200432" y="32505"/>
                    </a:lnTo>
                    <a:cubicBezTo>
                      <a:pt x="205480" y="34029"/>
                      <a:pt x="208337" y="39363"/>
                      <a:pt x="206813" y="44412"/>
                    </a:cubicBezTo>
                    <a:lnTo>
                      <a:pt x="206813" y="44412"/>
                    </a:lnTo>
                    <a:cubicBezTo>
                      <a:pt x="205480" y="48507"/>
                      <a:pt x="201765" y="51079"/>
                      <a:pt x="197669" y="51079"/>
                    </a:cubicBezTo>
                    <a:lnTo>
                      <a:pt x="197669" y="51079"/>
                    </a:lnTo>
                    <a:cubicBezTo>
                      <a:pt x="196717" y="51079"/>
                      <a:pt x="195764" y="50984"/>
                      <a:pt x="194907" y="50698"/>
                    </a:cubicBezTo>
                    <a:close/>
                    <a:moveTo>
                      <a:pt x="149378" y="38792"/>
                    </a:moveTo>
                    <a:cubicBezTo>
                      <a:pt x="144234" y="37649"/>
                      <a:pt x="140996" y="32505"/>
                      <a:pt x="142139" y="27362"/>
                    </a:cubicBezTo>
                    <a:lnTo>
                      <a:pt x="142139" y="27362"/>
                    </a:lnTo>
                    <a:cubicBezTo>
                      <a:pt x="143282" y="22218"/>
                      <a:pt x="148330" y="18980"/>
                      <a:pt x="153473" y="20218"/>
                    </a:cubicBezTo>
                    <a:lnTo>
                      <a:pt x="153473" y="20218"/>
                    </a:lnTo>
                    <a:cubicBezTo>
                      <a:pt x="158617" y="21266"/>
                      <a:pt x="161855" y="26409"/>
                      <a:pt x="160712" y="31553"/>
                    </a:cubicBezTo>
                    <a:lnTo>
                      <a:pt x="160712" y="31553"/>
                    </a:lnTo>
                    <a:cubicBezTo>
                      <a:pt x="159760" y="35934"/>
                      <a:pt x="155759" y="38982"/>
                      <a:pt x="151473" y="38982"/>
                    </a:cubicBezTo>
                    <a:lnTo>
                      <a:pt x="151473" y="38982"/>
                    </a:lnTo>
                    <a:cubicBezTo>
                      <a:pt x="150711" y="38982"/>
                      <a:pt x="150044" y="38887"/>
                      <a:pt x="149378" y="38792"/>
                    </a:cubicBezTo>
                    <a:close/>
                    <a:moveTo>
                      <a:pt x="102991" y="29934"/>
                    </a:moveTo>
                    <a:lnTo>
                      <a:pt x="102991" y="29934"/>
                    </a:lnTo>
                    <a:cubicBezTo>
                      <a:pt x="97752" y="29076"/>
                      <a:pt x="94228" y="24219"/>
                      <a:pt x="95085" y="18980"/>
                    </a:cubicBezTo>
                    <a:lnTo>
                      <a:pt x="95085" y="18980"/>
                    </a:lnTo>
                    <a:cubicBezTo>
                      <a:pt x="95942" y="13741"/>
                      <a:pt x="100800" y="10217"/>
                      <a:pt x="106039" y="11074"/>
                    </a:cubicBezTo>
                    <a:lnTo>
                      <a:pt x="106039" y="11074"/>
                    </a:lnTo>
                    <a:cubicBezTo>
                      <a:pt x="111182" y="11931"/>
                      <a:pt x="114707" y="16789"/>
                      <a:pt x="113849" y="22028"/>
                    </a:cubicBezTo>
                    <a:lnTo>
                      <a:pt x="113849" y="22028"/>
                    </a:lnTo>
                    <a:cubicBezTo>
                      <a:pt x="113087" y="26695"/>
                      <a:pt x="109087" y="30029"/>
                      <a:pt x="104515" y="30029"/>
                    </a:cubicBezTo>
                    <a:lnTo>
                      <a:pt x="104515" y="30029"/>
                    </a:lnTo>
                    <a:cubicBezTo>
                      <a:pt x="103943" y="30029"/>
                      <a:pt x="103467" y="29934"/>
                      <a:pt x="102991" y="29934"/>
                    </a:cubicBezTo>
                    <a:close/>
                    <a:moveTo>
                      <a:pt x="56033" y="23457"/>
                    </a:moveTo>
                    <a:cubicBezTo>
                      <a:pt x="50794" y="22885"/>
                      <a:pt x="47079" y="18123"/>
                      <a:pt x="47651" y="12884"/>
                    </a:cubicBezTo>
                    <a:lnTo>
                      <a:pt x="47651" y="12884"/>
                    </a:lnTo>
                    <a:cubicBezTo>
                      <a:pt x="48222" y="7645"/>
                      <a:pt x="52985" y="3930"/>
                      <a:pt x="58223" y="4502"/>
                    </a:cubicBezTo>
                    <a:lnTo>
                      <a:pt x="58223" y="4502"/>
                    </a:lnTo>
                    <a:cubicBezTo>
                      <a:pt x="63462" y="5073"/>
                      <a:pt x="67177" y="9836"/>
                      <a:pt x="66510" y="15075"/>
                    </a:cubicBezTo>
                    <a:lnTo>
                      <a:pt x="66510" y="15075"/>
                    </a:lnTo>
                    <a:cubicBezTo>
                      <a:pt x="66034" y="19932"/>
                      <a:pt x="61843" y="23552"/>
                      <a:pt x="57080" y="23552"/>
                    </a:cubicBezTo>
                    <a:lnTo>
                      <a:pt x="57080" y="23552"/>
                    </a:lnTo>
                    <a:cubicBezTo>
                      <a:pt x="56699" y="23552"/>
                      <a:pt x="56414" y="23457"/>
                      <a:pt x="56033" y="23457"/>
                    </a:cubicBezTo>
                    <a:close/>
                    <a:moveTo>
                      <a:pt x="8789" y="19075"/>
                    </a:moveTo>
                    <a:cubicBezTo>
                      <a:pt x="3550" y="18694"/>
                      <a:pt x="-355" y="14122"/>
                      <a:pt x="26" y="8883"/>
                    </a:cubicBezTo>
                    <a:lnTo>
                      <a:pt x="26" y="8883"/>
                    </a:lnTo>
                    <a:cubicBezTo>
                      <a:pt x="407" y="3645"/>
                      <a:pt x="4883" y="-356"/>
                      <a:pt x="10122" y="25"/>
                    </a:cubicBezTo>
                    <a:lnTo>
                      <a:pt x="10122" y="25"/>
                    </a:lnTo>
                    <a:cubicBezTo>
                      <a:pt x="10122" y="25"/>
                      <a:pt x="10122" y="25"/>
                      <a:pt x="10217" y="25"/>
                    </a:cubicBezTo>
                    <a:lnTo>
                      <a:pt x="10217" y="25"/>
                    </a:lnTo>
                    <a:cubicBezTo>
                      <a:pt x="15456" y="406"/>
                      <a:pt x="19361" y="4978"/>
                      <a:pt x="18980" y="10217"/>
                    </a:cubicBezTo>
                    <a:lnTo>
                      <a:pt x="18980" y="10217"/>
                    </a:lnTo>
                    <a:cubicBezTo>
                      <a:pt x="18599" y="15265"/>
                      <a:pt x="14408" y="19075"/>
                      <a:pt x="9455" y="19075"/>
                    </a:cubicBezTo>
                    <a:lnTo>
                      <a:pt x="9455" y="19075"/>
                    </a:lnTo>
                    <a:cubicBezTo>
                      <a:pt x="9265" y="19075"/>
                      <a:pt x="8979" y="19075"/>
                      <a:pt x="8789" y="19075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0" name="Forme libre : forme 1889">
                <a:extLst>
                  <a:ext uri="{FF2B5EF4-FFF2-40B4-BE49-F238E27FC236}">
                    <a16:creationId xmlns:a16="http://schemas.microsoft.com/office/drawing/2014/main" id="{15D85D0E-311D-D352-D6FC-FDF105C414B6}"/>
                  </a:ext>
                </a:extLst>
              </p:cNvPr>
              <p:cNvSpPr/>
              <p:nvPr/>
            </p:nvSpPr>
            <p:spPr>
              <a:xfrm>
                <a:off x="14247794" y="1131551"/>
                <a:ext cx="19050" cy="18973"/>
              </a:xfrm>
              <a:custGeom>
                <a:avLst/>
                <a:gdLst>
                  <a:gd name="connsiteX0" fmla="*/ 9620 w 19050"/>
                  <a:gd name="connsiteY0" fmla="*/ 18973 h 18973"/>
                  <a:gd name="connsiteX1" fmla="*/ 2858 w 19050"/>
                  <a:gd name="connsiteY1" fmla="*/ 16211 h 18973"/>
                  <a:gd name="connsiteX2" fmla="*/ 0 w 19050"/>
                  <a:gd name="connsiteY2" fmla="*/ 9543 h 18973"/>
                  <a:gd name="connsiteX3" fmla="*/ 2858 w 19050"/>
                  <a:gd name="connsiteY3" fmla="*/ 2780 h 18973"/>
                  <a:gd name="connsiteX4" fmla="*/ 13240 w 19050"/>
                  <a:gd name="connsiteY4" fmla="*/ 685 h 18973"/>
                  <a:gd name="connsiteX5" fmla="*/ 16288 w 19050"/>
                  <a:gd name="connsiteY5" fmla="*/ 2780 h 18973"/>
                  <a:gd name="connsiteX6" fmla="*/ 19050 w 19050"/>
                  <a:gd name="connsiteY6" fmla="*/ 9543 h 18973"/>
                  <a:gd name="connsiteX7" fmla="*/ 16288 w 19050"/>
                  <a:gd name="connsiteY7" fmla="*/ 16211 h 18973"/>
                  <a:gd name="connsiteX8" fmla="*/ 13240 w 19050"/>
                  <a:gd name="connsiteY8" fmla="*/ 18306 h 18973"/>
                  <a:gd name="connsiteX9" fmla="*/ 9620 w 19050"/>
                  <a:gd name="connsiteY9" fmla="*/ 18973 h 1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" h="18973">
                    <a:moveTo>
                      <a:pt x="9620" y="18973"/>
                    </a:moveTo>
                    <a:cubicBezTo>
                      <a:pt x="7048" y="18973"/>
                      <a:pt x="4572" y="18021"/>
                      <a:pt x="2858" y="16211"/>
                    </a:cubicBezTo>
                    <a:cubicBezTo>
                      <a:pt x="1048" y="14496"/>
                      <a:pt x="0" y="12020"/>
                      <a:pt x="0" y="9543"/>
                    </a:cubicBezTo>
                    <a:cubicBezTo>
                      <a:pt x="0" y="6972"/>
                      <a:pt x="1048" y="4495"/>
                      <a:pt x="2858" y="2780"/>
                    </a:cubicBezTo>
                    <a:cubicBezTo>
                      <a:pt x="5525" y="113"/>
                      <a:pt x="9716" y="-744"/>
                      <a:pt x="13240" y="685"/>
                    </a:cubicBezTo>
                    <a:cubicBezTo>
                      <a:pt x="14383" y="1161"/>
                      <a:pt x="15431" y="1828"/>
                      <a:pt x="16288" y="2780"/>
                    </a:cubicBezTo>
                    <a:cubicBezTo>
                      <a:pt x="18098" y="4495"/>
                      <a:pt x="19050" y="6972"/>
                      <a:pt x="19050" y="9543"/>
                    </a:cubicBezTo>
                    <a:cubicBezTo>
                      <a:pt x="19050" y="12020"/>
                      <a:pt x="18098" y="14496"/>
                      <a:pt x="16288" y="16211"/>
                    </a:cubicBezTo>
                    <a:cubicBezTo>
                      <a:pt x="15431" y="17068"/>
                      <a:pt x="14383" y="17830"/>
                      <a:pt x="13240" y="18306"/>
                    </a:cubicBezTo>
                    <a:cubicBezTo>
                      <a:pt x="12097" y="18782"/>
                      <a:pt x="10858" y="18973"/>
                      <a:pt x="9620" y="18973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5" name="Graphique 9">
              <a:extLst>
                <a:ext uri="{FF2B5EF4-FFF2-40B4-BE49-F238E27FC236}">
                  <a16:creationId xmlns:a16="http://schemas.microsoft.com/office/drawing/2014/main" id="{3D217C65-D271-BF3D-D3C4-32CA8D0442EA}"/>
                </a:ext>
              </a:extLst>
            </p:cNvPr>
            <p:cNvGrpSpPr/>
            <p:nvPr/>
          </p:nvGrpSpPr>
          <p:grpSpPr>
            <a:xfrm>
              <a:off x="13652101" y="143827"/>
              <a:ext cx="311943" cy="64769"/>
              <a:chOff x="13652101" y="143827"/>
              <a:chExt cx="311943" cy="64769"/>
            </a:xfrm>
            <a:solidFill>
              <a:srgbClr val="E30613"/>
            </a:solidFill>
          </p:grpSpPr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014FA4AC-3D83-2DB6-96B7-CFA786BDA893}"/>
                  </a:ext>
                </a:extLst>
              </p:cNvPr>
              <p:cNvSpPr/>
              <p:nvPr/>
            </p:nvSpPr>
            <p:spPr>
              <a:xfrm>
                <a:off x="13652101" y="154114"/>
                <a:ext cx="24002" cy="54387"/>
              </a:xfrm>
              <a:custGeom>
                <a:avLst/>
                <a:gdLst>
                  <a:gd name="connsiteX0" fmla="*/ 3143 w 24002"/>
                  <a:gd name="connsiteY0" fmla="*/ 3524 h 54387"/>
                  <a:gd name="connsiteX1" fmla="*/ 12002 w 24002"/>
                  <a:gd name="connsiteY1" fmla="*/ 0 h 54387"/>
                  <a:gd name="connsiteX2" fmla="*/ 20860 w 24002"/>
                  <a:gd name="connsiteY2" fmla="*/ 3524 h 54387"/>
                  <a:gd name="connsiteX3" fmla="*/ 23908 w 24002"/>
                  <a:gd name="connsiteY3" fmla="*/ 13335 h 54387"/>
                  <a:gd name="connsiteX4" fmla="*/ 23908 w 24002"/>
                  <a:gd name="connsiteY4" fmla="*/ 14764 h 54387"/>
                  <a:gd name="connsiteX5" fmla="*/ 18288 w 24002"/>
                  <a:gd name="connsiteY5" fmla="*/ 14764 h 54387"/>
                  <a:gd name="connsiteX6" fmla="*/ 18288 w 24002"/>
                  <a:gd name="connsiteY6" fmla="*/ 13049 h 54387"/>
                  <a:gd name="connsiteX7" fmla="*/ 12192 w 24002"/>
                  <a:gd name="connsiteY7" fmla="*/ 5429 h 54387"/>
                  <a:gd name="connsiteX8" fmla="*/ 6096 w 24002"/>
                  <a:gd name="connsiteY8" fmla="*/ 12954 h 54387"/>
                  <a:gd name="connsiteX9" fmla="*/ 7430 w 24002"/>
                  <a:gd name="connsiteY9" fmla="*/ 18193 h 54387"/>
                  <a:gd name="connsiteX10" fmla="*/ 10763 w 24002"/>
                  <a:gd name="connsiteY10" fmla="*/ 22193 h 54387"/>
                  <a:gd name="connsiteX11" fmla="*/ 15049 w 24002"/>
                  <a:gd name="connsiteY11" fmla="*/ 25813 h 54387"/>
                  <a:gd name="connsiteX12" fmla="*/ 19336 w 24002"/>
                  <a:gd name="connsiteY12" fmla="*/ 29718 h 54387"/>
                  <a:gd name="connsiteX13" fmla="*/ 22669 w 24002"/>
                  <a:gd name="connsiteY13" fmla="*/ 34576 h 54387"/>
                  <a:gd name="connsiteX14" fmla="*/ 24003 w 24002"/>
                  <a:gd name="connsiteY14" fmla="*/ 41053 h 54387"/>
                  <a:gd name="connsiteX15" fmla="*/ 20955 w 24002"/>
                  <a:gd name="connsiteY15" fmla="*/ 50864 h 54387"/>
                  <a:gd name="connsiteX16" fmla="*/ 12002 w 24002"/>
                  <a:gd name="connsiteY16" fmla="*/ 54388 h 54387"/>
                  <a:gd name="connsiteX17" fmla="*/ 3048 w 24002"/>
                  <a:gd name="connsiteY17" fmla="*/ 50864 h 54387"/>
                  <a:gd name="connsiteX18" fmla="*/ 0 w 24002"/>
                  <a:gd name="connsiteY18" fmla="*/ 41053 h 54387"/>
                  <a:gd name="connsiteX19" fmla="*/ 0 w 24002"/>
                  <a:gd name="connsiteY19" fmla="*/ 38005 h 54387"/>
                  <a:gd name="connsiteX20" fmla="*/ 5524 w 24002"/>
                  <a:gd name="connsiteY20" fmla="*/ 38005 h 54387"/>
                  <a:gd name="connsiteX21" fmla="*/ 5524 w 24002"/>
                  <a:gd name="connsiteY21" fmla="*/ 41339 h 54387"/>
                  <a:gd name="connsiteX22" fmla="*/ 11811 w 24002"/>
                  <a:gd name="connsiteY22" fmla="*/ 48958 h 54387"/>
                  <a:gd name="connsiteX23" fmla="*/ 18097 w 24002"/>
                  <a:gd name="connsiteY23" fmla="*/ 41339 h 54387"/>
                  <a:gd name="connsiteX24" fmla="*/ 17145 w 24002"/>
                  <a:gd name="connsiteY24" fmla="*/ 36862 h 54387"/>
                  <a:gd name="connsiteX25" fmla="*/ 14573 w 24002"/>
                  <a:gd name="connsiteY25" fmla="*/ 33242 h 54387"/>
                  <a:gd name="connsiteX26" fmla="*/ 11144 w 24002"/>
                  <a:gd name="connsiteY26" fmla="*/ 30099 h 54387"/>
                  <a:gd name="connsiteX27" fmla="*/ 7334 w 24002"/>
                  <a:gd name="connsiteY27" fmla="*/ 26860 h 54387"/>
                  <a:gd name="connsiteX28" fmla="*/ 3905 w 24002"/>
                  <a:gd name="connsiteY28" fmla="*/ 23336 h 54387"/>
                  <a:gd name="connsiteX29" fmla="*/ 1333 w 24002"/>
                  <a:gd name="connsiteY29" fmla="*/ 18955 h 54387"/>
                  <a:gd name="connsiteX30" fmla="*/ 381 w 24002"/>
                  <a:gd name="connsiteY30" fmla="*/ 13335 h 54387"/>
                  <a:gd name="connsiteX31" fmla="*/ 3143 w 24002"/>
                  <a:gd name="connsiteY31" fmla="*/ 3524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002" h="54387">
                    <a:moveTo>
                      <a:pt x="3143" y="3524"/>
                    </a:moveTo>
                    <a:cubicBezTo>
                      <a:pt x="5143" y="1143"/>
                      <a:pt x="8096" y="0"/>
                      <a:pt x="12002" y="0"/>
                    </a:cubicBezTo>
                    <a:cubicBezTo>
                      <a:pt x="15907" y="0"/>
                      <a:pt x="18860" y="1143"/>
                      <a:pt x="20860" y="3524"/>
                    </a:cubicBezTo>
                    <a:cubicBezTo>
                      <a:pt x="22860" y="5905"/>
                      <a:pt x="23908" y="9144"/>
                      <a:pt x="23908" y="13335"/>
                    </a:cubicBezTo>
                    <a:lnTo>
                      <a:pt x="23908" y="14764"/>
                    </a:lnTo>
                    <a:lnTo>
                      <a:pt x="18288" y="14764"/>
                    </a:lnTo>
                    <a:lnTo>
                      <a:pt x="18288" y="13049"/>
                    </a:lnTo>
                    <a:cubicBezTo>
                      <a:pt x="18288" y="8001"/>
                      <a:pt x="16288" y="5429"/>
                      <a:pt x="12192" y="5429"/>
                    </a:cubicBezTo>
                    <a:cubicBezTo>
                      <a:pt x="8096" y="5429"/>
                      <a:pt x="6096" y="7906"/>
                      <a:pt x="6096" y="12954"/>
                    </a:cubicBezTo>
                    <a:cubicBezTo>
                      <a:pt x="6096" y="14859"/>
                      <a:pt x="6572" y="16573"/>
                      <a:pt x="7430" y="18193"/>
                    </a:cubicBezTo>
                    <a:cubicBezTo>
                      <a:pt x="8287" y="19812"/>
                      <a:pt x="9430" y="21145"/>
                      <a:pt x="10763" y="22193"/>
                    </a:cubicBezTo>
                    <a:cubicBezTo>
                      <a:pt x="12097" y="23241"/>
                      <a:pt x="13526" y="24479"/>
                      <a:pt x="15049" y="25813"/>
                    </a:cubicBezTo>
                    <a:cubicBezTo>
                      <a:pt x="16573" y="27146"/>
                      <a:pt x="18002" y="28480"/>
                      <a:pt x="19336" y="29718"/>
                    </a:cubicBezTo>
                    <a:cubicBezTo>
                      <a:pt x="20669" y="30956"/>
                      <a:pt x="21717" y="32576"/>
                      <a:pt x="22669" y="34576"/>
                    </a:cubicBezTo>
                    <a:cubicBezTo>
                      <a:pt x="23527" y="36576"/>
                      <a:pt x="24003" y="38671"/>
                      <a:pt x="24003" y="41053"/>
                    </a:cubicBezTo>
                    <a:cubicBezTo>
                      <a:pt x="24003" y="45244"/>
                      <a:pt x="22955" y="48482"/>
                      <a:pt x="20955" y="50864"/>
                    </a:cubicBezTo>
                    <a:cubicBezTo>
                      <a:pt x="18955" y="53245"/>
                      <a:pt x="15907" y="54388"/>
                      <a:pt x="12002" y="54388"/>
                    </a:cubicBezTo>
                    <a:cubicBezTo>
                      <a:pt x="8096" y="54388"/>
                      <a:pt x="5048" y="53245"/>
                      <a:pt x="3048" y="50864"/>
                    </a:cubicBezTo>
                    <a:cubicBezTo>
                      <a:pt x="1048" y="48482"/>
                      <a:pt x="0" y="45244"/>
                      <a:pt x="0" y="41053"/>
                    </a:cubicBezTo>
                    <a:lnTo>
                      <a:pt x="0" y="38005"/>
                    </a:lnTo>
                    <a:lnTo>
                      <a:pt x="5524" y="38005"/>
                    </a:lnTo>
                    <a:lnTo>
                      <a:pt x="5524" y="41339"/>
                    </a:lnTo>
                    <a:cubicBezTo>
                      <a:pt x="5524" y="46387"/>
                      <a:pt x="7620" y="48958"/>
                      <a:pt x="11811" y="48958"/>
                    </a:cubicBezTo>
                    <a:cubicBezTo>
                      <a:pt x="16002" y="48958"/>
                      <a:pt x="18097" y="46387"/>
                      <a:pt x="18097" y="41339"/>
                    </a:cubicBezTo>
                    <a:cubicBezTo>
                      <a:pt x="18097" y="39719"/>
                      <a:pt x="17716" y="38195"/>
                      <a:pt x="17145" y="36862"/>
                    </a:cubicBezTo>
                    <a:cubicBezTo>
                      <a:pt x="16478" y="35528"/>
                      <a:pt x="15621" y="34290"/>
                      <a:pt x="14573" y="33242"/>
                    </a:cubicBezTo>
                    <a:cubicBezTo>
                      <a:pt x="13526" y="32195"/>
                      <a:pt x="12383" y="31147"/>
                      <a:pt x="11144" y="30099"/>
                    </a:cubicBezTo>
                    <a:cubicBezTo>
                      <a:pt x="9906" y="29051"/>
                      <a:pt x="8572" y="28003"/>
                      <a:pt x="7334" y="26860"/>
                    </a:cubicBezTo>
                    <a:cubicBezTo>
                      <a:pt x="6096" y="25717"/>
                      <a:pt x="4953" y="24575"/>
                      <a:pt x="3905" y="23336"/>
                    </a:cubicBezTo>
                    <a:cubicBezTo>
                      <a:pt x="2857" y="22098"/>
                      <a:pt x="2000" y="20669"/>
                      <a:pt x="1333" y="18955"/>
                    </a:cubicBezTo>
                    <a:cubicBezTo>
                      <a:pt x="667" y="17240"/>
                      <a:pt x="381" y="15335"/>
                      <a:pt x="381" y="13335"/>
                    </a:cubicBezTo>
                    <a:cubicBezTo>
                      <a:pt x="191" y="9144"/>
                      <a:pt x="1143" y="5905"/>
                      <a:pt x="3143" y="352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30191E71-85B0-B0C7-5122-B48E6BA6ACEC}"/>
                  </a:ext>
                </a:extLst>
              </p:cNvPr>
              <p:cNvSpPr/>
              <p:nvPr/>
            </p:nvSpPr>
            <p:spPr>
              <a:xfrm>
                <a:off x="13682009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0" name="Forme libre : forme 1879">
                <a:extLst>
                  <a:ext uri="{FF2B5EF4-FFF2-40B4-BE49-F238E27FC236}">
                    <a16:creationId xmlns:a16="http://schemas.microsoft.com/office/drawing/2014/main" id="{0436C184-79E8-AC8C-FCD7-3B680140E819}"/>
                  </a:ext>
                </a:extLst>
              </p:cNvPr>
              <p:cNvSpPr/>
              <p:nvPr/>
            </p:nvSpPr>
            <p:spPr>
              <a:xfrm>
                <a:off x="13712203" y="154685"/>
                <a:ext cx="28956" cy="53340"/>
              </a:xfrm>
              <a:custGeom>
                <a:avLst/>
                <a:gdLst>
                  <a:gd name="connsiteX0" fmla="*/ 21146 w 28956"/>
                  <a:gd name="connsiteY0" fmla="*/ 42577 h 53340"/>
                  <a:gd name="connsiteX1" fmla="*/ 7620 w 28956"/>
                  <a:gd name="connsiteY1" fmla="*/ 42577 h 53340"/>
                  <a:gd name="connsiteX2" fmla="*/ 5525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146 w 28956"/>
                  <a:gd name="connsiteY8" fmla="*/ 42577 h 53340"/>
                  <a:gd name="connsiteX9" fmla="*/ 14288 w 28956"/>
                  <a:gd name="connsiteY9" fmla="*/ 6667 h 53340"/>
                  <a:gd name="connsiteX10" fmla="*/ 8382 w 28956"/>
                  <a:gd name="connsiteY10" fmla="*/ 37433 h 53340"/>
                  <a:gd name="connsiteX11" fmla="*/ 20288 w 28956"/>
                  <a:gd name="connsiteY11" fmla="*/ 37433 h 53340"/>
                  <a:gd name="connsiteX12" fmla="*/ 14288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146" y="42577"/>
                    </a:moveTo>
                    <a:lnTo>
                      <a:pt x="7620" y="42577"/>
                    </a:lnTo>
                    <a:lnTo>
                      <a:pt x="5525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146" y="42577"/>
                    </a:lnTo>
                    <a:close/>
                    <a:moveTo>
                      <a:pt x="14288" y="6667"/>
                    </a:moveTo>
                    <a:lnTo>
                      <a:pt x="8382" y="37433"/>
                    </a:lnTo>
                    <a:lnTo>
                      <a:pt x="20288" y="37433"/>
                    </a:lnTo>
                    <a:lnTo>
                      <a:pt x="14288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1" name="Forme libre : forme 1880">
                <a:extLst>
                  <a:ext uri="{FF2B5EF4-FFF2-40B4-BE49-F238E27FC236}">
                    <a16:creationId xmlns:a16="http://schemas.microsoft.com/office/drawing/2014/main" id="{471DC0AE-B9FC-E271-6EF3-F948BEA8284D}"/>
                  </a:ext>
                </a:extLst>
              </p:cNvPr>
              <p:cNvSpPr/>
              <p:nvPr/>
            </p:nvSpPr>
            <p:spPr>
              <a:xfrm>
                <a:off x="13746684" y="154685"/>
                <a:ext cx="25146" cy="53340"/>
              </a:xfrm>
              <a:custGeom>
                <a:avLst/>
                <a:gdLst>
                  <a:gd name="connsiteX0" fmla="*/ 5334 w 25146"/>
                  <a:gd name="connsiteY0" fmla="*/ 10192 h 53340"/>
                  <a:gd name="connsiteX1" fmla="*/ 5334 w 25146"/>
                  <a:gd name="connsiteY1" fmla="*/ 53340 h 53340"/>
                  <a:gd name="connsiteX2" fmla="*/ 0 w 25146"/>
                  <a:gd name="connsiteY2" fmla="*/ 53340 h 53340"/>
                  <a:gd name="connsiteX3" fmla="*/ 0 w 25146"/>
                  <a:gd name="connsiteY3" fmla="*/ 0 h 53340"/>
                  <a:gd name="connsiteX4" fmla="*/ 7525 w 25146"/>
                  <a:gd name="connsiteY4" fmla="*/ 0 h 53340"/>
                  <a:gd name="connsiteX5" fmla="*/ 19907 w 25146"/>
                  <a:gd name="connsiteY5" fmla="*/ 38576 h 53340"/>
                  <a:gd name="connsiteX6" fmla="*/ 19907 w 25146"/>
                  <a:gd name="connsiteY6" fmla="*/ 0 h 53340"/>
                  <a:gd name="connsiteX7" fmla="*/ 25146 w 25146"/>
                  <a:gd name="connsiteY7" fmla="*/ 0 h 53340"/>
                  <a:gd name="connsiteX8" fmla="*/ 25146 w 25146"/>
                  <a:gd name="connsiteY8" fmla="*/ 53340 h 53340"/>
                  <a:gd name="connsiteX9" fmla="*/ 18955 w 25146"/>
                  <a:gd name="connsiteY9" fmla="*/ 53340 h 53340"/>
                  <a:gd name="connsiteX10" fmla="*/ 5334 w 25146"/>
                  <a:gd name="connsiteY10" fmla="*/ 1019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6" h="53340">
                    <a:moveTo>
                      <a:pt x="5334" y="10192"/>
                    </a:moveTo>
                    <a:lnTo>
                      <a:pt x="5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7525" y="0"/>
                    </a:lnTo>
                    <a:lnTo>
                      <a:pt x="19907" y="38576"/>
                    </a:lnTo>
                    <a:lnTo>
                      <a:pt x="19907" y="0"/>
                    </a:lnTo>
                    <a:lnTo>
                      <a:pt x="25146" y="0"/>
                    </a:lnTo>
                    <a:lnTo>
                      <a:pt x="25146" y="53340"/>
                    </a:lnTo>
                    <a:lnTo>
                      <a:pt x="18955" y="53340"/>
                    </a:lnTo>
                    <a:lnTo>
                      <a:pt x="5334" y="1019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2" name="Forme libre : forme 1881">
                <a:extLst>
                  <a:ext uri="{FF2B5EF4-FFF2-40B4-BE49-F238E27FC236}">
                    <a16:creationId xmlns:a16="http://schemas.microsoft.com/office/drawing/2014/main" id="{68585118-8834-47CE-445A-3F63432B8C0A}"/>
                  </a:ext>
                </a:extLst>
              </p:cNvPr>
              <p:cNvSpPr/>
              <p:nvPr/>
            </p:nvSpPr>
            <p:spPr>
              <a:xfrm>
                <a:off x="13777164" y="154685"/>
                <a:ext cx="28956" cy="53340"/>
              </a:xfrm>
              <a:custGeom>
                <a:avLst/>
                <a:gdLst>
                  <a:gd name="connsiteX0" fmla="*/ 21050 w 28956"/>
                  <a:gd name="connsiteY0" fmla="*/ 42577 h 53340"/>
                  <a:gd name="connsiteX1" fmla="*/ 7525 w 28956"/>
                  <a:gd name="connsiteY1" fmla="*/ 42577 h 53340"/>
                  <a:gd name="connsiteX2" fmla="*/ 5429 w 28956"/>
                  <a:gd name="connsiteY2" fmla="*/ 53340 h 53340"/>
                  <a:gd name="connsiteX3" fmla="*/ 0 w 28956"/>
                  <a:gd name="connsiteY3" fmla="*/ 53340 h 53340"/>
                  <a:gd name="connsiteX4" fmla="*/ 10192 w 28956"/>
                  <a:gd name="connsiteY4" fmla="*/ 0 h 53340"/>
                  <a:gd name="connsiteX5" fmla="*/ 18764 w 28956"/>
                  <a:gd name="connsiteY5" fmla="*/ 0 h 53340"/>
                  <a:gd name="connsiteX6" fmla="*/ 28956 w 28956"/>
                  <a:gd name="connsiteY6" fmla="*/ 53340 h 53340"/>
                  <a:gd name="connsiteX7" fmla="*/ 23051 w 28956"/>
                  <a:gd name="connsiteY7" fmla="*/ 53340 h 53340"/>
                  <a:gd name="connsiteX8" fmla="*/ 21050 w 28956"/>
                  <a:gd name="connsiteY8" fmla="*/ 42577 h 53340"/>
                  <a:gd name="connsiteX9" fmla="*/ 14192 w 28956"/>
                  <a:gd name="connsiteY9" fmla="*/ 6667 h 53340"/>
                  <a:gd name="connsiteX10" fmla="*/ 8287 w 28956"/>
                  <a:gd name="connsiteY10" fmla="*/ 37433 h 53340"/>
                  <a:gd name="connsiteX11" fmla="*/ 20193 w 28956"/>
                  <a:gd name="connsiteY11" fmla="*/ 37433 h 53340"/>
                  <a:gd name="connsiteX12" fmla="*/ 14192 w 28956"/>
                  <a:gd name="connsiteY12" fmla="*/ 666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956" h="53340">
                    <a:moveTo>
                      <a:pt x="21050" y="42577"/>
                    </a:moveTo>
                    <a:lnTo>
                      <a:pt x="7525" y="42577"/>
                    </a:lnTo>
                    <a:lnTo>
                      <a:pt x="5429" y="53340"/>
                    </a:lnTo>
                    <a:lnTo>
                      <a:pt x="0" y="53340"/>
                    </a:lnTo>
                    <a:lnTo>
                      <a:pt x="10192" y="0"/>
                    </a:lnTo>
                    <a:lnTo>
                      <a:pt x="18764" y="0"/>
                    </a:lnTo>
                    <a:lnTo>
                      <a:pt x="28956" y="53340"/>
                    </a:lnTo>
                    <a:lnTo>
                      <a:pt x="23051" y="53340"/>
                    </a:lnTo>
                    <a:lnTo>
                      <a:pt x="21050" y="42577"/>
                    </a:lnTo>
                    <a:close/>
                    <a:moveTo>
                      <a:pt x="14192" y="6667"/>
                    </a:moveTo>
                    <a:lnTo>
                      <a:pt x="8287" y="37433"/>
                    </a:lnTo>
                    <a:lnTo>
                      <a:pt x="20193" y="37433"/>
                    </a:lnTo>
                    <a:lnTo>
                      <a:pt x="14192" y="666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3" name="Forme libre : forme 1882">
                <a:extLst>
                  <a:ext uri="{FF2B5EF4-FFF2-40B4-BE49-F238E27FC236}">
                    <a16:creationId xmlns:a16="http://schemas.microsoft.com/office/drawing/2014/main" id="{31AF54B4-7BD0-F61B-6912-84C643522BCB}"/>
                  </a:ext>
                </a:extLst>
              </p:cNvPr>
              <p:cNvSpPr/>
              <p:nvPr/>
            </p:nvSpPr>
            <p:spPr>
              <a:xfrm>
                <a:off x="13824218" y="154685"/>
                <a:ext cx="24955" cy="53340"/>
              </a:xfrm>
              <a:custGeom>
                <a:avLst/>
                <a:gdLst>
                  <a:gd name="connsiteX0" fmla="*/ 19050 w 24955"/>
                  <a:gd name="connsiteY0" fmla="*/ 29337 h 53340"/>
                  <a:gd name="connsiteX1" fmla="*/ 5905 w 24955"/>
                  <a:gd name="connsiteY1" fmla="*/ 29337 h 53340"/>
                  <a:gd name="connsiteX2" fmla="*/ 5905 w 24955"/>
                  <a:gd name="connsiteY2" fmla="*/ 53340 h 53340"/>
                  <a:gd name="connsiteX3" fmla="*/ 0 w 24955"/>
                  <a:gd name="connsiteY3" fmla="*/ 53340 h 53340"/>
                  <a:gd name="connsiteX4" fmla="*/ 0 w 24955"/>
                  <a:gd name="connsiteY4" fmla="*/ 0 h 53340"/>
                  <a:gd name="connsiteX5" fmla="*/ 5905 w 24955"/>
                  <a:gd name="connsiteY5" fmla="*/ 0 h 53340"/>
                  <a:gd name="connsiteX6" fmla="*/ 5905 w 24955"/>
                  <a:gd name="connsiteY6" fmla="*/ 24003 h 53340"/>
                  <a:gd name="connsiteX7" fmla="*/ 19050 w 24955"/>
                  <a:gd name="connsiteY7" fmla="*/ 24003 h 53340"/>
                  <a:gd name="connsiteX8" fmla="*/ 19050 w 24955"/>
                  <a:gd name="connsiteY8" fmla="*/ 0 h 53340"/>
                  <a:gd name="connsiteX9" fmla="*/ 24955 w 24955"/>
                  <a:gd name="connsiteY9" fmla="*/ 0 h 53340"/>
                  <a:gd name="connsiteX10" fmla="*/ 24955 w 24955"/>
                  <a:gd name="connsiteY10" fmla="*/ 53340 h 53340"/>
                  <a:gd name="connsiteX11" fmla="*/ 19050 w 24955"/>
                  <a:gd name="connsiteY11" fmla="*/ 53340 h 53340"/>
                  <a:gd name="connsiteX12" fmla="*/ 19050 w 24955"/>
                  <a:gd name="connsiteY12" fmla="*/ 29337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55" h="53340">
                    <a:moveTo>
                      <a:pt x="19050" y="29337"/>
                    </a:moveTo>
                    <a:lnTo>
                      <a:pt x="5905" y="29337"/>
                    </a:lnTo>
                    <a:lnTo>
                      <a:pt x="590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24003"/>
                    </a:lnTo>
                    <a:lnTo>
                      <a:pt x="19050" y="24003"/>
                    </a:lnTo>
                    <a:lnTo>
                      <a:pt x="19050" y="0"/>
                    </a:lnTo>
                    <a:lnTo>
                      <a:pt x="24955" y="0"/>
                    </a:lnTo>
                    <a:lnTo>
                      <a:pt x="24955" y="53340"/>
                    </a:lnTo>
                    <a:lnTo>
                      <a:pt x="19050" y="53340"/>
                    </a:lnTo>
                    <a:lnTo>
                      <a:pt x="19050" y="29337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4" name="Forme libre : forme 1883">
                <a:extLst>
                  <a:ext uri="{FF2B5EF4-FFF2-40B4-BE49-F238E27FC236}">
                    <a16:creationId xmlns:a16="http://schemas.microsoft.com/office/drawing/2014/main" id="{C3F45FA7-1F3C-2512-C7D1-BB6C4E3C7D1E}"/>
                  </a:ext>
                </a:extLst>
              </p:cNvPr>
              <p:cNvSpPr/>
              <p:nvPr/>
            </p:nvSpPr>
            <p:spPr>
              <a:xfrm>
                <a:off x="13855644" y="143827"/>
                <a:ext cx="24485" cy="64769"/>
              </a:xfrm>
              <a:custGeom>
                <a:avLst/>
                <a:gdLst>
                  <a:gd name="connsiteX0" fmla="*/ 3054 w 24485"/>
                  <a:gd name="connsiteY0" fmla="*/ 13907 h 64769"/>
                  <a:gd name="connsiteX1" fmla="*/ 12198 w 24485"/>
                  <a:gd name="connsiteY1" fmla="*/ 10287 h 64769"/>
                  <a:gd name="connsiteX2" fmla="*/ 21342 w 24485"/>
                  <a:gd name="connsiteY2" fmla="*/ 13907 h 64769"/>
                  <a:gd name="connsiteX3" fmla="*/ 24485 w 24485"/>
                  <a:gd name="connsiteY3" fmla="*/ 23717 h 64769"/>
                  <a:gd name="connsiteX4" fmla="*/ 24485 w 24485"/>
                  <a:gd name="connsiteY4" fmla="*/ 51340 h 64769"/>
                  <a:gd name="connsiteX5" fmla="*/ 21342 w 24485"/>
                  <a:gd name="connsiteY5" fmla="*/ 61151 h 64769"/>
                  <a:gd name="connsiteX6" fmla="*/ 12198 w 24485"/>
                  <a:gd name="connsiteY6" fmla="*/ 64770 h 64769"/>
                  <a:gd name="connsiteX7" fmla="*/ 3149 w 24485"/>
                  <a:gd name="connsiteY7" fmla="*/ 61151 h 64769"/>
                  <a:gd name="connsiteX8" fmla="*/ 6 w 24485"/>
                  <a:gd name="connsiteY8" fmla="*/ 51340 h 64769"/>
                  <a:gd name="connsiteX9" fmla="*/ 6 w 24485"/>
                  <a:gd name="connsiteY9" fmla="*/ 23717 h 64769"/>
                  <a:gd name="connsiteX10" fmla="*/ 3054 w 24485"/>
                  <a:gd name="connsiteY10" fmla="*/ 13907 h 64769"/>
                  <a:gd name="connsiteX11" fmla="*/ 12007 w 24485"/>
                  <a:gd name="connsiteY11" fmla="*/ 3238 h 64769"/>
                  <a:gd name="connsiteX12" fmla="*/ 8007 w 24485"/>
                  <a:gd name="connsiteY12" fmla="*/ 7715 h 64769"/>
                  <a:gd name="connsiteX13" fmla="*/ 2863 w 24485"/>
                  <a:gd name="connsiteY13" fmla="*/ 7715 h 64769"/>
                  <a:gd name="connsiteX14" fmla="*/ 9436 w 24485"/>
                  <a:gd name="connsiteY14" fmla="*/ 0 h 64769"/>
                  <a:gd name="connsiteX15" fmla="*/ 14674 w 24485"/>
                  <a:gd name="connsiteY15" fmla="*/ 0 h 64769"/>
                  <a:gd name="connsiteX16" fmla="*/ 21342 w 24485"/>
                  <a:gd name="connsiteY16" fmla="*/ 7715 h 64769"/>
                  <a:gd name="connsiteX17" fmla="*/ 16198 w 24485"/>
                  <a:gd name="connsiteY17" fmla="*/ 7715 h 64769"/>
                  <a:gd name="connsiteX18" fmla="*/ 12007 w 24485"/>
                  <a:gd name="connsiteY18" fmla="*/ 3238 h 64769"/>
                  <a:gd name="connsiteX19" fmla="*/ 12103 w 24485"/>
                  <a:gd name="connsiteY19" fmla="*/ 15716 h 64769"/>
                  <a:gd name="connsiteX20" fmla="*/ 5816 w 24485"/>
                  <a:gd name="connsiteY20" fmla="*/ 23432 h 64769"/>
                  <a:gd name="connsiteX21" fmla="*/ 5816 w 24485"/>
                  <a:gd name="connsiteY21" fmla="*/ 51626 h 64769"/>
                  <a:gd name="connsiteX22" fmla="*/ 12103 w 24485"/>
                  <a:gd name="connsiteY22" fmla="*/ 59341 h 64769"/>
                  <a:gd name="connsiteX23" fmla="*/ 18389 w 24485"/>
                  <a:gd name="connsiteY23" fmla="*/ 51626 h 64769"/>
                  <a:gd name="connsiteX24" fmla="*/ 18389 w 24485"/>
                  <a:gd name="connsiteY24" fmla="*/ 23432 h 64769"/>
                  <a:gd name="connsiteX25" fmla="*/ 12103 w 24485"/>
                  <a:gd name="connsiteY25" fmla="*/ 15716 h 6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485" h="64769">
                    <a:moveTo>
                      <a:pt x="3054" y="13907"/>
                    </a:moveTo>
                    <a:cubicBezTo>
                      <a:pt x="5149" y="11525"/>
                      <a:pt x="8197" y="10287"/>
                      <a:pt x="12198" y="10287"/>
                    </a:cubicBezTo>
                    <a:cubicBezTo>
                      <a:pt x="16198" y="10287"/>
                      <a:pt x="19246" y="11525"/>
                      <a:pt x="21342" y="13907"/>
                    </a:cubicBezTo>
                    <a:cubicBezTo>
                      <a:pt x="23437" y="16288"/>
                      <a:pt x="24485" y="19526"/>
                      <a:pt x="24485" y="23717"/>
                    </a:cubicBezTo>
                    <a:lnTo>
                      <a:pt x="24485" y="51340"/>
                    </a:lnTo>
                    <a:cubicBezTo>
                      <a:pt x="24485" y="55531"/>
                      <a:pt x="23437" y="58769"/>
                      <a:pt x="21342" y="61151"/>
                    </a:cubicBezTo>
                    <a:cubicBezTo>
                      <a:pt x="19246" y="63532"/>
                      <a:pt x="16198" y="64770"/>
                      <a:pt x="12198" y="64770"/>
                    </a:cubicBezTo>
                    <a:cubicBezTo>
                      <a:pt x="8197" y="64770"/>
                      <a:pt x="5245" y="63532"/>
                      <a:pt x="3149" y="61151"/>
                    </a:cubicBezTo>
                    <a:cubicBezTo>
                      <a:pt x="1054" y="58769"/>
                      <a:pt x="6" y="55531"/>
                      <a:pt x="6" y="51340"/>
                    </a:cubicBezTo>
                    <a:lnTo>
                      <a:pt x="6" y="23717"/>
                    </a:lnTo>
                    <a:cubicBezTo>
                      <a:pt x="-89" y="19621"/>
                      <a:pt x="958" y="16288"/>
                      <a:pt x="3054" y="13907"/>
                    </a:cubicBezTo>
                    <a:close/>
                    <a:moveTo>
                      <a:pt x="12007" y="3238"/>
                    </a:moveTo>
                    <a:lnTo>
                      <a:pt x="8007" y="7715"/>
                    </a:lnTo>
                    <a:lnTo>
                      <a:pt x="2863" y="7715"/>
                    </a:lnTo>
                    <a:lnTo>
                      <a:pt x="9436" y="0"/>
                    </a:lnTo>
                    <a:lnTo>
                      <a:pt x="14674" y="0"/>
                    </a:lnTo>
                    <a:lnTo>
                      <a:pt x="21342" y="7715"/>
                    </a:lnTo>
                    <a:lnTo>
                      <a:pt x="16198" y="7715"/>
                    </a:lnTo>
                    <a:lnTo>
                      <a:pt x="12007" y="3238"/>
                    </a:lnTo>
                    <a:close/>
                    <a:moveTo>
                      <a:pt x="12103" y="15716"/>
                    </a:moveTo>
                    <a:cubicBezTo>
                      <a:pt x="7912" y="15716"/>
                      <a:pt x="5816" y="18288"/>
                      <a:pt x="5816" y="23432"/>
                    </a:cubicBezTo>
                    <a:lnTo>
                      <a:pt x="5816" y="51626"/>
                    </a:lnTo>
                    <a:cubicBezTo>
                      <a:pt x="5816" y="56769"/>
                      <a:pt x="7912" y="59341"/>
                      <a:pt x="12103" y="59341"/>
                    </a:cubicBezTo>
                    <a:cubicBezTo>
                      <a:pt x="16294" y="59341"/>
                      <a:pt x="18389" y="56769"/>
                      <a:pt x="18389" y="51626"/>
                    </a:cubicBezTo>
                    <a:lnTo>
                      <a:pt x="18389" y="23432"/>
                    </a:lnTo>
                    <a:cubicBezTo>
                      <a:pt x="18484" y="18288"/>
                      <a:pt x="16294" y="15716"/>
                      <a:pt x="12103" y="1571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5" name="Forme libre : forme 1884">
                <a:extLst>
                  <a:ext uri="{FF2B5EF4-FFF2-40B4-BE49-F238E27FC236}">
                    <a16:creationId xmlns:a16="http://schemas.microsoft.com/office/drawing/2014/main" id="{32279916-FCAC-2068-0187-AFAACDE1315E}"/>
                  </a:ext>
                </a:extLst>
              </p:cNvPr>
              <p:cNvSpPr/>
              <p:nvPr/>
            </p:nvSpPr>
            <p:spPr>
              <a:xfrm>
                <a:off x="13884320" y="154685"/>
                <a:ext cx="25527" cy="53340"/>
              </a:xfrm>
              <a:custGeom>
                <a:avLst/>
                <a:gdLst>
                  <a:gd name="connsiteX0" fmla="*/ 15716 w 25527"/>
                  <a:gd name="connsiteY0" fmla="*/ 53340 h 53340"/>
                  <a:gd name="connsiteX1" fmla="*/ 9811 w 25527"/>
                  <a:gd name="connsiteY1" fmla="*/ 53340 h 53340"/>
                  <a:gd name="connsiteX2" fmla="*/ 9811 w 25527"/>
                  <a:gd name="connsiteY2" fmla="*/ 5429 h 53340"/>
                  <a:gd name="connsiteX3" fmla="*/ 0 w 25527"/>
                  <a:gd name="connsiteY3" fmla="*/ 5429 h 53340"/>
                  <a:gd name="connsiteX4" fmla="*/ 0 w 25527"/>
                  <a:gd name="connsiteY4" fmla="*/ 0 h 53340"/>
                  <a:gd name="connsiteX5" fmla="*/ 25527 w 25527"/>
                  <a:gd name="connsiteY5" fmla="*/ 0 h 53340"/>
                  <a:gd name="connsiteX6" fmla="*/ 25527 w 25527"/>
                  <a:gd name="connsiteY6" fmla="*/ 5429 h 53340"/>
                  <a:gd name="connsiteX7" fmla="*/ 15716 w 25527"/>
                  <a:gd name="connsiteY7" fmla="*/ 5429 h 53340"/>
                  <a:gd name="connsiteX8" fmla="*/ 15716 w 25527"/>
                  <a:gd name="connsiteY8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27" h="53340">
                    <a:moveTo>
                      <a:pt x="15716" y="53340"/>
                    </a:moveTo>
                    <a:lnTo>
                      <a:pt x="9811" y="53340"/>
                    </a:lnTo>
                    <a:lnTo>
                      <a:pt x="9811" y="5429"/>
                    </a:lnTo>
                    <a:lnTo>
                      <a:pt x="0" y="5429"/>
                    </a:lnTo>
                    <a:lnTo>
                      <a:pt x="0" y="0"/>
                    </a:lnTo>
                    <a:lnTo>
                      <a:pt x="25527" y="0"/>
                    </a:lnTo>
                    <a:lnTo>
                      <a:pt x="25527" y="5429"/>
                    </a:lnTo>
                    <a:lnTo>
                      <a:pt x="15716" y="5429"/>
                    </a:lnTo>
                    <a:lnTo>
                      <a:pt x="15716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6" name="Forme libre : forme 1885">
                <a:extLst>
                  <a:ext uri="{FF2B5EF4-FFF2-40B4-BE49-F238E27FC236}">
                    <a16:creationId xmlns:a16="http://schemas.microsoft.com/office/drawing/2014/main" id="{A4BB29DE-74E5-3875-B0D4-50315104728B}"/>
                  </a:ext>
                </a:extLst>
              </p:cNvPr>
              <p:cNvSpPr/>
              <p:nvPr/>
            </p:nvSpPr>
            <p:spPr>
              <a:xfrm>
                <a:off x="13914705" y="154685"/>
                <a:ext cx="21907" cy="53340"/>
              </a:xfrm>
              <a:custGeom>
                <a:avLst/>
                <a:gdLst>
                  <a:gd name="connsiteX0" fmla="*/ 5905 w 21907"/>
                  <a:gd name="connsiteY0" fmla="*/ 23622 h 53340"/>
                  <a:gd name="connsiteX1" fmla="*/ 18955 w 21907"/>
                  <a:gd name="connsiteY1" fmla="*/ 23622 h 53340"/>
                  <a:gd name="connsiteX2" fmla="*/ 18955 w 21907"/>
                  <a:gd name="connsiteY2" fmla="*/ 28956 h 53340"/>
                  <a:gd name="connsiteX3" fmla="*/ 5905 w 21907"/>
                  <a:gd name="connsiteY3" fmla="*/ 28956 h 53340"/>
                  <a:gd name="connsiteX4" fmla="*/ 5905 w 21907"/>
                  <a:gd name="connsiteY4" fmla="*/ 47911 h 53340"/>
                  <a:gd name="connsiteX5" fmla="*/ 21907 w 21907"/>
                  <a:gd name="connsiteY5" fmla="*/ 47911 h 53340"/>
                  <a:gd name="connsiteX6" fmla="*/ 21907 w 21907"/>
                  <a:gd name="connsiteY6" fmla="*/ 53340 h 53340"/>
                  <a:gd name="connsiteX7" fmla="*/ 0 w 21907"/>
                  <a:gd name="connsiteY7" fmla="*/ 53340 h 53340"/>
                  <a:gd name="connsiteX8" fmla="*/ 0 w 21907"/>
                  <a:gd name="connsiteY8" fmla="*/ 0 h 53340"/>
                  <a:gd name="connsiteX9" fmla="*/ 21907 w 21907"/>
                  <a:gd name="connsiteY9" fmla="*/ 0 h 53340"/>
                  <a:gd name="connsiteX10" fmla="*/ 21907 w 21907"/>
                  <a:gd name="connsiteY10" fmla="*/ 5429 h 53340"/>
                  <a:gd name="connsiteX11" fmla="*/ 5905 w 21907"/>
                  <a:gd name="connsiteY11" fmla="*/ 5429 h 53340"/>
                  <a:gd name="connsiteX12" fmla="*/ 5905 w 21907"/>
                  <a:gd name="connsiteY12" fmla="*/ 23622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" h="53340">
                    <a:moveTo>
                      <a:pt x="5905" y="23622"/>
                    </a:moveTo>
                    <a:lnTo>
                      <a:pt x="18955" y="23622"/>
                    </a:lnTo>
                    <a:lnTo>
                      <a:pt x="18955" y="28956"/>
                    </a:lnTo>
                    <a:lnTo>
                      <a:pt x="5905" y="28956"/>
                    </a:lnTo>
                    <a:lnTo>
                      <a:pt x="5905" y="47911"/>
                    </a:lnTo>
                    <a:lnTo>
                      <a:pt x="21907" y="47911"/>
                    </a:lnTo>
                    <a:lnTo>
                      <a:pt x="21907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21907" y="0"/>
                    </a:lnTo>
                    <a:lnTo>
                      <a:pt x="21907" y="5429"/>
                    </a:lnTo>
                    <a:lnTo>
                      <a:pt x="5905" y="5429"/>
                    </a:lnTo>
                    <a:lnTo>
                      <a:pt x="5905" y="23622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7" name="Forme libre : forme 1886">
                <a:extLst>
                  <a:ext uri="{FF2B5EF4-FFF2-40B4-BE49-F238E27FC236}">
                    <a16:creationId xmlns:a16="http://schemas.microsoft.com/office/drawing/2014/main" id="{19E84B10-F96A-8BDA-1A31-3F2A9CF45251}"/>
                  </a:ext>
                </a:extLst>
              </p:cNvPr>
              <p:cNvSpPr/>
              <p:nvPr/>
            </p:nvSpPr>
            <p:spPr>
              <a:xfrm>
                <a:off x="13942899" y="154685"/>
                <a:ext cx="21145" cy="53340"/>
              </a:xfrm>
              <a:custGeom>
                <a:avLst/>
                <a:gdLst>
                  <a:gd name="connsiteX0" fmla="*/ 21145 w 21145"/>
                  <a:gd name="connsiteY0" fmla="*/ 53340 h 53340"/>
                  <a:gd name="connsiteX1" fmla="*/ 0 w 21145"/>
                  <a:gd name="connsiteY1" fmla="*/ 53340 h 53340"/>
                  <a:gd name="connsiteX2" fmla="*/ 0 w 21145"/>
                  <a:gd name="connsiteY2" fmla="*/ 0 h 53340"/>
                  <a:gd name="connsiteX3" fmla="*/ 5905 w 21145"/>
                  <a:gd name="connsiteY3" fmla="*/ 0 h 53340"/>
                  <a:gd name="connsiteX4" fmla="*/ 5905 w 21145"/>
                  <a:gd name="connsiteY4" fmla="*/ 47911 h 53340"/>
                  <a:gd name="connsiteX5" fmla="*/ 21145 w 21145"/>
                  <a:gd name="connsiteY5" fmla="*/ 47911 h 53340"/>
                  <a:gd name="connsiteX6" fmla="*/ 21145 w 21145"/>
                  <a:gd name="connsiteY6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5" h="53340">
                    <a:moveTo>
                      <a:pt x="21145" y="53340"/>
                    </a:moveTo>
                    <a:lnTo>
                      <a:pt x="0" y="53340"/>
                    </a:lnTo>
                    <a:lnTo>
                      <a:pt x="0" y="0"/>
                    </a:lnTo>
                    <a:lnTo>
                      <a:pt x="5905" y="0"/>
                    </a:lnTo>
                    <a:lnTo>
                      <a:pt x="5905" y="47911"/>
                    </a:lnTo>
                    <a:lnTo>
                      <a:pt x="21145" y="47911"/>
                    </a:lnTo>
                    <a:lnTo>
                      <a:pt x="21145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6" name="Graphique 9">
              <a:extLst>
                <a:ext uri="{FF2B5EF4-FFF2-40B4-BE49-F238E27FC236}">
                  <a16:creationId xmlns:a16="http://schemas.microsoft.com/office/drawing/2014/main" id="{5EAD2390-0CAA-91C1-7DA1-5A0D37A2095A}"/>
                </a:ext>
              </a:extLst>
            </p:cNvPr>
            <p:cNvGrpSpPr/>
            <p:nvPr/>
          </p:nvGrpSpPr>
          <p:grpSpPr>
            <a:xfrm>
              <a:off x="13652387" y="229170"/>
              <a:ext cx="158591" cy="54578"/>
              <a:chOff x="13652387" y="229170"/>
              <a:chExt cx="158591" cy="54578"/>
            </a:xfrm>
            <a:solidFill>
              <a:srgbClr val="E30613"/>
            </a:solidFill>
          </p:grpSpPr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0219374C-23EB-2CCD-5793-97C4966A3CBF}"/>
                  </a:ext>
                </a:extLst>
              </p:cNvPr>
              <p:cNvSpPr/>
              <p:nvPr/>
            </p:nvSpPr>
            <p:spPr>
              <a:xfrm>
                <a:off x="13652387" y="229266"/>
                <a:ext cx="25145" cy="54387"/>
              </a:xfrm>
              <a:custGeom>
                <a:avLst/>
                <a:gdLst>
                  <a:gd name="connsiteX0" fmla="*/ 16669 w 25145"/>
                  <a:gd name="connsiteY0" fmla="*/ 16669 h 54387"/>
                  <a:gd name="connsiteX1" fmla="*/ 16669 w 25145"/>
                  <a:gd name="connsiteY1" fmla="*/ 13621 h 54387"/>
                  <a:gd name="connsiteX2" fmla="*/ 15526 w 25145"/>
                  <a:gd name="connsiteY2" fmla="*/ 8858 h 54387"/>
                  <a:gd name="connsiteX3" fmla="*/ 12287 w 25145"/>
                  <a:gd name="connsiteY3" fmla="*/ 7525 h 54387"/>
                  <a:gd name="connsiteX4" fmla="*/ 7906 w 25145"/>
                  <a:gd name="connsiteY4" fmla="*/ 12764 h 54387"/>
                  <a:gd name="connsiteX5" fmla="*/ 7906 w 25145"/>
                  <a:gd name="connsiteY5" fmla="*/ 16193 h 54387"/>
                  <a:gd name="connsiteX6" fmla="*/ 0 w 25145"/>
                  <a:gd name="connsiteY6" fmla="*/ 16193 h 54387"/>
                  <a:gd name="connsiteX7" fmla="*/ 0 w 25145"/>
                  <a:gd name="connsiteY7" fmla="*/ 13335 h 54387"/>
                  <a:gd name="connsiteX8" fmla="*/ 3239 w 25145"/>
                  <a:gd name="connsiteY8" fmla="*/ 3429 h 54387"/>
                  <a:gd name="connsiteX9" fmla="*/ 12573 w 25145"/>
                  <a:gd name="connsiteY9" fmla="*/ 0 h 54387"/>
                  <a:gd name="connsiteX10" fmla="*/ 21907 w 25145"/>
                  <a:gd name="connsiteY10" fmla="*/ 3429 h 54387"/>
                  <a:gd name="connsiteX11" fmla="*/ 25146 w 25145"/>
                  <a:gd name="connsiteY11" fmla="*/ 13335 h 54387"/>
                  <a:gd name="connsiteX12" fmla="*/ 25146 w 25145"/>
                  <a:gd name="connsiteY12" fmla="*/ 14669 h 54387"/>
                  <a:gd name="connsiteX13" fmla="*/ 19241 w 25145"/>
                  <a:gd name="connsiteY13" fmla="*/ 25622 h 54387"/>
                  <a:gd name="connsiteX14" fmla="*/ 25146 w 25145"/>
                  <a:gd name="connsiteY14" fmla="*/ 36862 h 54387"/>
                  <a:gd name="connsiteX15" fmla="*/ 25146 w 25145"/>
                  <a:gd name="connsiteY15" fmla="*/ 41053 h 54387"/>
                  <a:gd name="connsiteX16" fmla="*/ 21907 w 25145"/>
                  <a:gd name="connsiteY16" fmla="*/ 50959 h 54387"/>
                  <a:gd name="connsiteX17" fmla="*/ 12573 w 25145"/>
                  <a:gd name="connsiteY17" fmla="*/ 54388 h 54387"/>
                  <a:gd name="connsiteX18" fmla="*/ 3239 w 25145"/>
                  <a:gd name="connsiteY18" fmla="*/ 50959 h 54387"/>
                  <a:gd name="connsiteX19" fmla="*/ 0 w 25145"/>
                  <a:gd name="connsiteY19" fmla="*/ 41053 h 54387"/>
                  <a:gd name="connsiteX20" fmla="*/ 0 w 25145"/>
                  <a:gd name="connsiteY20" fmla="*/ 36671 h 54387"/>
                  <a:gd name="connsiteX21" fmla="*/ 7906 w 25145"/>
                  <a:gd name="connsiteY21" fmla="*/ 36671 h 54387"/>
                  <a:gd name="connsiteX22" fmla="*/ 7906 w 25145"/>
                  <a:gd name="connsiteY22" fmla="*/ 41624 h 54387"/>
                  <a:gd name="connsiteX23" fmla="*/ 12287 w 25145"/>
                  <a:gd name="connsiteY23" fmla="*/ 46863 h 54387"/>
                  <a:gd name="connsiteX24" fmla="*/ 15526 w 25145"/>
                  <a:gd name="connsiteY24" fmla="*/ 45530 h 54387"/>
                  <a:gd name="connsiteX25" fmla="*/ 16669 w 25145"/>
                  <a:gd name="connsiteY25" fmla="*/ 40862 h 54387"/>
                  <a:gd name="connsiteX26" fmla="*/ 16669 w 25145"/>
                  <a:gd name="connsiteY26" fmla="*/ 36671 h 54387"/>
                  <a:gd name="connsiteX27" fmla="*/ 15335 w 25145"/>
                  <a:gd name="connsiteY27" fmla="*/ 31433 h 54387"/>
                  <a:gd name="connsiteX28" fmla="*/ 11144 w 25145"/>
                  <a:gd name="connsiteY28" fmla="*/ 29908 h 54387"/>
                  <a:gd name="connsiteX29" fmla="*/ 8287 w 25145"/>
                  <a:gd name="connsiteY29" fmla="*/ 29908 h 54387"/>
                  <a:gd name="connsiteX30" fmla="*/ 8287 w 25145"/>
                  <a:gd name="connsiteY30" fmla="*/ 22289 h 54387"/>
                  <a:gd name="connsiteX31" fmla="*/ 11525 w 25145"/>
                  <a:gd name="connsiteY31" fmla="*/ 22289 h 54387"/>
                  <a:gd name="connsiteX32" fmla="*/ 15335 w 25145"/>
                  <a:gd name="connsiteY32" fmla="*/ 20955 h 54387"/>
                  <a:gd name="connsiteX33" fmla="*/ 16669 w 25145"/>
                  <a:gd name="connsiteY33" fmla="*/ 16669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145" h="54387">
                    <a:moveTo>
                      <a:pt x="16669" y="16669"/>
                    </a:moveTo>
                    <a:lnTo>
                      <a:pt x="16669" y="13621"/>
                    </a:lnTo>
                    <a:cubicBezTo>
                      <a:pt x="16669" y="11335"/>
                      <a:pt x="16288" y="9716"/>
                      <a:pt x="15526" y="8858"/>
                    </a:cubicBezTo>
                    <a:cubicBezTo>
                      <a:pt x="14764" y="8001"/>
                      <a:pt x="13716" y="7525"/>
                      <a:pt x="12287" y="7525"/>
                    </a:cubicBezTo>
                    <a:cubicBezTo>
                      <a:pt x="9430" y="7525"/>
                      <a:pt x="7906" y="9239"/>
                      <a:pt x="7906" y="12764"/>
                    </a:cubicBezTo>
                    <a:lnTo>
                      <a:pt x="7906" y="16193"/>
                    </a:lnTo>
                    <a:lnTo>
                      <a:pt x="0" y="16193"/>
                    </a:lnTo>
                    <a:lnTo>
                      <a:pt x="0" y="13335"/>
                    </a:lnTo>
                    <a:cubicBezTo>
                      <a:pt x="0" y="9049"/>
                      <a:pt x="1048" y="5715"/>
                      <a:pt x="3239" y="3429"/>
                    </a:cubicBezTo>
                    <a:cubicBezTo>
                      <a:pt x="5429" y="1143"/>
                      <a:pt x="8477" y="0"/>
                      <a:pt x="12573" y="0"/>
                    </a:cubicBezTo>
                    <a:cubicBezTo>
                      <a:pt x="16669" y="0"/>
                      <a:pt x="19717" y="1143"/>
                      <a:pt x="21907" y="3429"/>
                    </a:cubicBezTo>
                    <a:cubicBezTo>
                      <a:pt x="24098" y="5715"/>
                      <a:pt x="25146" y="9049"/>
                      <a:pt x="25146" y="13335"/>
                    </a:cubicBezTo>
                    <a:lnTo>
                      <a:pt x="25146" y="14669"/>
                    </a:lnTo>
                    <a:cubicBezTo>
                      <a:pt x="25146" y="20383"/>
                      <a:pt x="23146" y="24003"/>
                      <a:pt x="19241" y="25622"/>
                    </a:cubicBezTo>
                    <a:cubicBezTo>
                      <a:pt x="23146" y="27337"/>
                      <a:pt x="25146" y="31052"/>
                      <a:pt x="25146" y="36862"/>
                    </a:cubicBezTo>
                    <a:lnTo>
                      <a:pt x="25146" y="41053"/>
                    </a:lnTo>
                    <a:cubicBezTo>
                      <a:pt x="25146" y="45339"/>
                      <a:pt x="24098" y="48673"/>
                      <a:pt x="21907" y="50959"/>
                    </a:cubicBezTo>
                    <a:cubicBezTo>
                      <a:pt x="19717" y="53245"/>
                      <a:pt x="16669" y="54388"/>
                      <a:pt x="12573" y="54388"/>
                    </a:cubicBezTo>
                    <a:cubicBezTo>
                      <a:pt x="8477" y="54388"/>
                      <a:pt x="5429" y="53245"/>
                      <a:pt x="3239" y="50959"/>
                    </a:cubicBezTo>
                    <a:cubicBezTo>
                      <a:pt x="1048" y="48673"/>
                      <a:pt x="0" y="45339"/>
                      <a:pt x="0" y="41053"/>
                    </a:cubicBezTo>
                    <a:lnTo>
                      <a:pt x="0" y="36671"/>
                    </a:lnTo>
                    <a:lnTo>
                      <a:pt x="7906" y="36671"/>
                    </a:lnTo>
                    <a:lnTo>
                      <a:pt x="7906" y="41624"/>
                    </a:lnTo>
                    <a:cubicBezTo>
                      <a:pt x="7906" y="45148"/>
                      <a:pt x="9334" y="46863"/>
                      <a:pt x="12287" y="46863"/>
                    </a:cubicBezTo>
                    <a:cubicBezTo>
                      <a:pt x="13716" y="46863"/>
                      <a:pt x="14764" y="46387"/>
                      <a:pt x="15526" y="45530"/>
                    </a:cubicBezTo>
                    <a:cubicBezTo>
                      <a:pt x="16288" y="44672"/>
                      <a:pt x="16669" y="43053"/>
                      <a:pt x="16669" y="40862"/>
                    </a:cubicBezTo>
                    <a:lnTo>
                      <a:pt x="16669" y="36671"/>
                    </a:lnTo>
                    <a:cubicBezTo>
                      <a:pt x="16669" y="34195"/>
                      <a:pt x="16193" y="32480"/>
                      <a:pt x="15335" y="31433"/>
                    </a:cubicBezTo>
                    <a:cubicBezTo>
                      <a:pt x="14478" y="30385"/>
                      <a:pt x="13049" y="29908"/>
                      <a:pt x="11144" y="29908"/>
                    </a:cubicBezTo>
                    <a:lnTo>
                      <a:pt x="8287" y="29908"/>
                    </a:lnTo>
                    <a:lnTo>
                      <a:pt x="8287" y="22289"/>
                    </a:lnTo>
                    <a:lnTo>
                      <a:pt x="11525" y="22289"/>
                    </a:lnTo>
                    <a:cubicBezTo>
                      <a:pt x="13240" y="22289"/>
                      <a:pt x="14478" y="21812"/>
                      <a:pt x="15335" y="20955"/>
                    </a:cubicBezTo>
                    <a:cubicBezTo>
                      <a:pt x="16193" y="20098"/>
                      <a:pt x="16669" y="18669"/>
                      <a:pt x="16669" y="16669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D24EDD7E-5BE8-8343-1215-D8918995786A}"/>
                  </a:ext>
                </a:extLst>
              </p:cNvPr>
              <p:cNvSpPr/>
              <p:nvPr/>
            </p:nvSpPr>
            <p:spPr>
              <a:xfrm>
                <a:off x="13683152" y="229170"/>
                <a:ext cx="25336" cy="54578"/>
              </a:xfrm>
              <a:custGeom>
                <a:avLst/>
                <a:gdLst>
                  <a:gd name="connsiteX0" fmla="*/ 0 w 25336"/>
                  <a:gd name="connsiteY0" fmla="*/ 41148 h 54578"/>
                  <a:gd name="connsiteX1" fmla="*/ 0 w 25336"/>
                  <a:gd name="connsiteY1" fmla="*/ 13430 h 54578"/>
                  <a:gd name="connsiteX2" fmla="*/ 3239 w 25336"/>
                  <a:gd name="connsiteY2" fmla="*/ 3524 h 54578"/>
                  <a:gd name="connsiteX3" fmla="*/ 12668 w 25336"/>
                  <a:gd name="connsiteY3" fmla="*/ 0 h 54578"/>
                  <a:gd name="connsiteX4" fmla="*/ 22098 w 25336"/>
                  <a:gd name="connsiteY4" fmla="*/ 3524 h 54578"/>
                  <a:gd name="connsiteX5" fmla="*/ 25336 w 25336"/>
                  <a:gd name="connsiteY5" fmla="*/ 13430 h 54578"/>
                  <a:gd name="connsiteX6" fmla="*/ 25336 w 25336"/>
                  <a:gd name="connsiteY6" fmla="*/ 41148 h 54578"/>
                  <a:gd name="connsiteX7" fmla="*/ 22098 w 25336"/>
                  <a:gd name="connsiteY7" fmla="*/ 51054 h 54578"/>
                  <a:gd name="connsiteX8" fmla="*/ 12668 w 25336"/>
                  <a:gd name="connsiteY8" fmla="*/ 54578 h 54578"/>
                  <a:gd name="connsiteX9" fmla="*/ 3239 w 25336"/>
                  <a:gd name="connsiteY9" fmla="*/ 51054 h 54578"/>
                  <a:gd name="connsiteX10" fmla="*/ 0 w 25336"/>
                  <a:gd name="connsiteY10" fmla="*/ 41148 h 54578"/>
                  <a:gd name="connsiteX11" fmla="*/ 8382 w 25336"/>
                  <a:gd name="connsiteY11" fmla="*/ 12954 h 54578"/>
                  <a:gd name="connsiteX12" fmla="*/ 8382 w 25336"/>
                  <a:gd name="connsiteY12" fmla="*/ 41720 h 54578"/>
                  <a:gd name="connsiteX13" fmla="*/ 12764 w 25336"/>
                  <a:gd name="connsiteY13" fmla="*/ 46958 h 54578"/>
                  <a:gd name="connsiteX14" fmla="*/ 17145 w 25336"/>
                  <a:gd name="connsiteY14" fmla="*/ 41720 h 54578"/>
                  <a:gd name="connsiteX15" fmla="*/ 17145 w 25336"/>
                  <a:gd name="connsiteY15" fmla="*/ 12954 h 54578"/>
                  <a:gd name="connsiteX16" fmla="*/ 12764 w 25336"/>
                  <a:gd name="connsiteY16" fmla="*/ 7715 h 54578"/>
                  <a:gd name="connsiteX17" fmla="*/ 8382 w 25336"/>
                  <a:gd name="connsiteY17" fmla="*/ 12954 h 5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36" h="54578">
                    <a:moveTo>
                      <a:pt x="0" y="41148"/>
                    </a:moveTo>
                    <a:lnTo>
                      <a:pt x="0" y="13430"/>
                    </a:lnTo>
                    <a:cubicBezTo>
                      <a:pt x="0" y="9144"/>
                      <a:pt x="1048" y="5906"/>
                      <a:pt x="3239" y="3524"/>
                    </a:cubicBezTo>
                    <a:cubicBezTo>
                      <a:pt x="5429" y="1143"/>
                      <a:pt x="8573" y="0"/>
                      <a:pt x="12668" y="0"/>
                    </a:cubicBezTo>
                    <a:cubicBezTo>
                      <a:pt x="16764" y="0"/>
                      <a:pt x="19907" y="1143"/>
                      <a:pt x="22098" y="3524"/>
                    </a:cubicBezTo>
                    <a:cubicBezTo>
                      <a:pt x="24289" y="5906"/>
                      <a:pt x="25336" y="9144"/>
                      <a:pt x="25336" y="13430"/>
                    </a:cubicBezTo>
                    <a:lnTo>
                      <a:pt x="25336" y="41148"/>
                    </a:lnTo>
                    <a:cubicBezTo>
                      <a:pt x="25336" y="45434"/>
                      <a:pt x="24289" y="48673"/>
                      <a:pt x="22098" y="51054"/>
                    </a:cubicBezTo>
                    <a:cubicBezTo>
                      <a:pt x="19907" y="53435"/>
                      <a:pt x="16764" y="54578"/>
                      <a:pt x="12668" y="54578"/>
                    </a:cubicBezTo>
                    <a:cubicBezTo>
                      <a:pt x="8573" y="54578"/>
                      <a:pt x="5429" y="53435"/>
                      <a:pt x="3239" y="51054"/>
                    </a:cubicBezTo>
                    <a:cubicBezTo>
                      <a:pt x="1048" y="48768"/>
                      <a:pt x="0" y="45434"/>
                      <a:pt x="0" y="41148"/>
                    </a:cubicBezTo>
                    <a:close/>
                    <a:moveTo>
                      <a:pt x="8382" y="12954"/>
                    </a:moveTo>
                    <a:lnTo>
                      <a:pt x="8382" y="41720"/>
                    </a:lnTo>
                    <a:cubicBezTo>
                      <a:pt x="8382" y="45244"/>
                      <a:pt x="9811" y="46958"/>
                      <a:pt x="12764" y="46958"/>
                    </a:cubicBezTo>
                    <a:cubicBezTo>
                      <a:pt x="15716" y="46958"/>
                      <a:pt x="17145" y="45244"/>
                      <a:pt x="17145" y="41720"/>
                    </a:cubicBezTo>
                    <a:lnTo>
                      <a:pt x="17145" y="12954"/>
                    </a:lnTo>
                    <a:cubicBezTo>
                      <a:pt x="17145" y="9430"/>
                      <a:pt x="15716" y="7715"/>
                      <a:pt x="12764" y="7715"/>
                    </a:cubicBezTo>
                    <a:cubicBezTo>
                      <a:pt x="9811" y="7715"/>
                      <a:pt x="8382" y="9430"/>
                      <a:pt x="8382" y="12954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DE4CA369-DE88-C728-1E7E-5D21BE795EC0}"/>
                  </a:ext>
                </a:extLst>
              </p:cNvPr>
              <p:cNvSpPr/>
              <p:nvPr/>
            </p:nvSpPr>
            <p:spPr>
              <a:xfrm>
                <a:off x="13727158" y="229837"/>
                <a:ext cx="35242" cy="53340"/>
              </a:xfrm>
              <a:custGeom>
                <a:avLst/>
                <a:gdLst>
                  <a:gd name="connsiteX0" fmla="*/ 11716 w 35242"/>
                  <a:gd name="connsiteY0" fmla="*/ 0 h 53340"/>
                  <a:gd name="connsiteX1" fmla="*/ 17907 w 35242"/>
                  <a:gd name="connsiteY1" fmla="*/ 37910 h 53340"/>
                  <a:gd name="connsiteX2" fmla="*/ 23622 w 35242"/>
                  <a:gd name="connsiteY2" fmla="*/ 0 h 53340"/>
                  <a:gd name="connsiteX3" fmla="*/ 35243 w 35242"/>
                  <a:gd name="connsiteY3" fmla="*/ 0 h 53340"/>
                  <a:gd name="connsiteX4" fmla="*/ 35243 w 35242"/>
                  <a:gd name="connsiteY4" fmla="*/ 53340 h 53340"/>
                  <a:gd name="connsiteX5" fmla="*/ 27337 w 35242"/>
                  <a:gd name="connsiteY5" fmla="*/ 53340 h 53340"/>
                  <a:gd name="connsiteX6" fmla="*/ 27337 w 35242"/>
                  <a:gd name="connsiteY6" fmla="*/ 15049 h 53340"/>
                  <a:gd name="connsiteX7" fmla="*/ 21527 w 35242"/>
                  <a:gd name="connsiteY7" fmla="*/ 53340 h 53340"/>
                  <a:gd name="connsiteX8" fmla="*/ 13621 w 35242"/>
                  <a:gd name="connsiteY8" fmla="*/ 53340 h 53340"/>
                  <a:gd name="connsiteX9" fmla="*/ 7334 w 35242"/>
                  <a:gd name="connsiteY9" fmla="*/ 15621 h 53340"/>
                  <a:gd name="connsiteX10" fmla="*/ 7334 w 35242"/>
                  <a:gd name="connsiteY10" fmla="*/ 53340 h 53340"/>
                  <a:gd name="connsiteX11" fmla="*/ 0 w 35242"/>
                  <a:gd name="connsiteY11" fmla="*/ 53340 h 53340"/>
                  <a:gd name="connsiteX12" fmla="*/ 0 w 35242"/>
                  <a:gd name="connsiteY12" fmla="*/ 0 h 53340"/>
                  <a:gd name="connsiteX13" fmla="*/ 11716 w 35242"/>
                  <a:gd name="connsiteY13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42" h="53340">
                    <a:moveTo>
                      <a:pt x="11716" y="0"/>
                    </a:moveTo>
                    <a:lnTo>
                      <a:pt x="17907" y="37910"/>
                    </a:lnTo>
                    <a:lnTo>
                      <a:pt x="23622" y="0"/>
                    </a:lnTo>
                    <a:lnTo>
                      <a:pt x="35243" y="0"/>
                    </a:lnTo>
                    <a:lnTo>
                      <a:pt x="35243" y="53340"/>
                    </a:lnTo>
                    <a:lnTo>
                      <a:pt x="27337" y="53340"/>
                    </a:lnTo>
                    <a:lnTo>
                      <a:pt x="27337" y="15049"/>
                    </a:lnTo>
                    <a:lnTo>
                      <a:pt x="21527" y="53340"/>
                    </a:lnTo>
                    <a:lnTo>
                      <a:pt x="13621" y="53340"/>
                    </a:lnTo>
                    <a:lnTo>
                      <a:pt x="7334" y="15621"/>
                    </a:lnTo>
                    <a:lnTo>
                      <a:pt x="7334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1716" y="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EE122C9D-A080-1C54-FCBB-E75F9748833D}"/>
                  </a:ext>
                </a:extLst>
              </p:cNvPr>
              <p:cNvSpPr/>
              <p:nvPr/>
            </p:nvSpPr>
            <p:spPr>
              <a:xfrm>
                <a:off x="13769353" y="229837"/>
                <a:ext cx="8382" cy="53340"/>
              </a:xfrm>
              <a:custGeom>
                <a:avLst/>
                <a:gdLst>
                  <a:gd name="connsiteX0" fmla="*/ 0 w 8382"/>
                  <a:gd name="connsiteY0" fmla="*/ 53340 h 53340"/>
                  <a:gd name="connsiteX1" fmla="*/ 0 w 8382"/>
                  <a:gd name="connsiteY1" fmla="*/ 0 h 53340"/>
                  <a:gd name="connsiteX2" fmla="*/ 8382 w 8382"/>
                  <a:gd name="connsiteY2" fmla="*/ 0 h 53340"/>
                  <a:gd name="connsiteX3" fmla="*/ 8382 w 8382"/>
                  <a:gd name="connsiteY3" fmla="*/ 53340 h 53340"/>
                  <a:gd name="connsiteX4" fmla="*/ 0 w 8382"/>
                  <a:gd name="connsiteY4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" h="53340">
                    <a:moveTo>
                      <a:pt x="0" y="53340"/>
                    </a:moveTo>
                    <a:lnTo>
                      <a:pt x="0" y="0"/>
                    </a:lnTo>
                    <a:lnTo>
                      <a:pt x="8382" y="0"/>
                    </a:lnTo>
                    <a:lnTo>
                      <a:pt x="8382" y="53340"/>
                    </a:lnTo>
                    <a:lnTo>
                      <a:pt x="0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0A173CF6-C118-A88C-0BAE-E4B1B01107DF}"/>
                  </a:ext>
                </a:extLst>
              </p:cNvPr>
              <p:cNvSpPr/>
              <p:nvPr/>
            </p:nvSpPr>
            <p:spPr>
              <a:xfrm>
                <a:off x="13784498" y="229837"/>
                <a:ext cx="26479" cy="53340"/>
              </a:xfrm>
              <a:custGeom>
                <a:avLst/>
                <a:gdLst>
                  <a:gd name="connsiteX0" fmla="*/ 18002 w 26479"/>
                  <a:gd name="connsiteY0" fmla="*/ 53340 h 53340"/>
                  <a:gd name="connsiteX1" fmla="*/ 7525 w 26479"/>
                  <a:gd name="connsiteY1" fmla="*/ 14669 h 53340"/>
                  <a:gd name="connsiteX2" fmla="*/ 7525 w 26479"/>
                  <a:gd name="connsiteY2" fmla="*/ 53340 h 53340"/>
                  <a:gd name="connsiteX3" fmla="*/ 0 w 26479"/>
                  <a:gd name="connsiteY3" fmla="*/ 53340 h 53340"/>
                  <a:gd name="connsiteX4" fmla="*/ 0 w 26479"/>
                  <a:gd name="connsiteY4" fmla="*/ 0 h 53340"/>
                  <a:gd name="connsiteX5" fmla="*/ 10477 w 26479"/>
                  <a:gd name="connsiteY5" fmla="*/ 0 h 53340"/>
                  <a:gd name="connsiteX6" fmla="*/ 19050 w 26479"/>
                  <a:gd name="connsiteY6" fmla="*/ 31909 h 53340"/>
                  <a:gd name="connsiteX7" fmla="*/ 19050 w 26479"/>
                  <a:gd name="connsiteY7" fmla="*/ 0 h 53340"/>
                  <a:gd name="connsiteX8" fmla="*/ 26479 w 26479"/>
                  <a:gd name="connsiteY8" fmla="*/ 0 h 53340"/>
                  <a:gd name="connsiteX9" fmla="*/ 26479 w 26479"/>
                  <a:gd name="connsiteY9" fmla="*/ 53340 h 53340"/>
                  <a:gd name="connsiteX10" fmla="*/ 18002 w 26479"/>
                  <a:gd name="connsiteY10" fmla="*/ 5334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79" h="53340">
                    <a:moveTo>
                      <a:pt x="18002" y="53340"/>
                    </a:moveTo>
                    <a:lnTo>
                      <a:pt x="7525" y="14669"/>
                    </a:lnTo>
                    <a:lnTo>
                      <a:pt x="7525" y="53340"/>
                    </a:lnTo>
                    <a:lnTo>
                      <a:pt x="0" y="53340"/>
                    </a:lnTo>
                    <a:lnTo>
                      <a:pt x="0" y="0"/>
                    </a:lnTo>
                    <a:lnTo>
                      <a:pt x="10477" y="0"/>
                    </a:lnTo>
                    <a:lnTo>
                      <a:pt x="19050" y="31909"/>
                    </a:lnTo>
                    <a:lnTo>
                      <a:pt x="19050" y="0"/>
                    </a:lnTo>
                    <a:lnTo>
                      <a:pt x="26479" y="0"/>
                    </a:lnTo>
                    <a:lnTo>
                      <a:pt x="26479" y="53340"/>
                    </a:lnTo>
                    <a:lnTo>
                      <a:pt x="18002" y="53340"/>
                    </a:ln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0" name="Graphique 9">
            <a:extLst>
              <a:ext uri="{FF2B5EF4-FFF2-40B4-BE49-F238E27FC236}">
                <a16:creationId xmlns:a16="http://schemas.microsoft.com/office/drawing/2014/main" id="{234389D5-A332-4226-B3DE-12D22BA8374F}"/>
              </a:ext>
            </a:extLst>
          </p:cNvPr>
          <p:cNvGrpSpPr/>
          <p:nvPr/>
        </p:nvGrpSpPr>
        <p:grpSpPr>
          <a:xfrm>
            <a:off x="7339851" y="946217"/>
            <a:ext cx="1638283" cy="277254"/>
            <a:chOff x="17591069" y="489108"/>
            <a:chExt cx="1607438" cy="272034"/>
          </a:xfrm>
          <a:solidFill>
            <a:srgbClr val="312783"/>
          </a:solidFill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23888146-92E4-800A-42DE-3D5DCD63D48A}"/>
                </a:ext>
              </a:extLst>
            </p:cNvPr>
            <p:cNvSpPr/>
            <p:nvPr/>
          </p:nvSpPr>
          <p:spPr>
            <a:xfrm>
              <a:off x="17591069" y="491775"/>
              <a:ext cx="145161" cy="266699"/>
            </a:xfrm>
            <a:custGeom>
              <a:avLst/>
              <a:gdLst>
                <a:gd name="connsiteX0" fmla="*/ 105156 w 145161"/>
                <a:gd name="connsiteY0" fmla="*/ 212979 h 266699"/>
                <a:gd name="connsiteX1" fmla="*/ 37719 w 145161"/>
                <a:gd name="connsiteY1" fmla="*/ 212979 h 266699"/>
                <a:gd name="connsiteX2" fmla="*/ 27432 w 145161"/>
                <a:gd name="connsiteY2" fmla="*/ 266700 h 266699"/>
                <a:gd name="connsiteX3" fmla="*/ 0 w 145161"/>
                <a:gd name="connsiteY3" fmla="*/ 266700 h 266699"/>
                <a:gd name="connsiteX4" fmla="*/ 51054 w 145161"/>
                <a:gd name="connsiteY4" fmla="*/ 0 h 266699"/>
                <a:gd name="connsiteX5" fmla="*/ 94107 w 145161"/>
                <a:gd name="connsiteY5" fmla="*/ 0 h 266699"/>
                <a:gd name="connsiteX6" fmla="*/ 145161 w 145161"/>
                <a:gd name="connsiteY6" fmla="*/ 266700 h 266699"/>
                <a:gd name="connsiteX7" fmla="*/ 115443 w 145161"/>
                <a:gd name="connsiteY7" fmla="*/ 266700 h 266699"/>
                <a:gd name="connsiteX8" fmla="*/ 105156 w 145161"/>
                <a:gd name="connsiteY8" fmla="*/ 212979 h 266699"/>
                <a:gd name="connsiteX9" fmla="*/ 70866 w 145161"/>
                <a:gd name="connsiteY9" fmla="*/ 33528 h 266699"/>
                <a:gd name="connsiteX10" fmla="*/ 41529 w 145161"/>
                <a:gd name="connsiteY10" fmla="*/ 187452 h 266699"/>
                <a:gd name="connsiteX11" fmla="*/ 100965 w 145161"/>
                <a:gd name="connsiteY11" fmla="*/ 187452 h 266699"/>
                <a:gd name="connsiteX12" fmla="*/ 70866 w 145161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1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F1ED80E-0A57-006A-0140-5D34B04AA58C}"/>
                </a:ext>
              </a:extLst>
            </p:cNvPr>
            <p:cNvSpPr/>
            <p:nvPr/>
          </p:nvSpPr>
          <p:spPr>
            <a:xfrm>
              <a:off x="17763281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50FB4F5-4B7B-4B42-8BBD-CE4DA04DBD56}"/>
                </a:ext>
              </a:extLst>
            </p:cNvPr>
            <p:cNvSpPr/>
            <p:nvPr/>
          </p:nvSpPr>
          <p:spPr>
            <a:xfrm>
              <a:off x="17820812" y="491775"/>
              <a:ext cx="148209" cy="266699"/>
            </a:xfrm>
            <a:custGeom>
              <a:avLst/>
              <a:gdLst>
                <a:gd name="connsiteX0" fmla="*/ 116967 w 148209"/>
                <a:gd name="connsiteY0" fmla="*/ 266700 h 266699"/>
                <a:gd name="connsiteX1" fmla="*/ 72771 w 148209"/>
                <a:gd name="connsiteY1" fmla="*/ 151638 h 266699"/>
                <a:gd name="connsiteX2" fmla="*/ 28194 w 148209"/>
                <a:gd name="connsiteY2" fmla="*/ 266700 h 266699"/>
                <a:gd name="connsiteX3" fmla="*/ 0 w 148209"/>
                <a:gd name="connsiteY3" fmla="*/ 266700 h 266699"/>
                <a:gd name="connsiteX4" fmla="*/ 53721 w 148209"/>
                <a:gd name="connsiteY4" fmla="*/ 129159 h 266699"/>
                <a:gd name="connsiteX5" fmla="*/ 3429 w 148209"/>
                <a:gd name="connsiteY5" fmla="*/ 0 h 266699"/>
                <a:gd name="connsiteX6" fmla="*/ 34290 w 148209"/>
                <a:gd name="connsiteY6" fmla="*/ 0 h 266699"/>
                <a:gd name="connsiteX7" fmla="*/ 75438 w 148209"/>
                <a:gd name="connsiteY7" fmla="*/ 106680 h 266699"/>
                <a:gd name="connsiteX8" fmla="*/ 116967 w 148209"/>
                <a:gd name="connsiteY8" fmla="*/ 0 h 266699"/>
                <a:gd name="connsiteX9" fmla="*/ 144780 w 148209"/>
                <a:gd name="connsiteY9" fmla="*/ 0 h 266699"/>
                <a:gd name="connsiteX10" fmla="*/ 94869 w 148209"/>
                <a:gd name="connsiteY10" fmla="*/ 129159 h 266699"/>
                <a:gd name="connsiteX11" fmla="*/ 148209 w 148209"/>
                <a:gd name="connsiteY11" fmla="*/ 266700 h 266699"/>
                <a:gd name="connsiteX12" fmla="*/ 116967 w 148209"/>
                <a:gd name="connsiteY12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209" h="266699">
                  <a:moveTo>
                    <a:pt x="116967" y="266700"/>
                  </a:moveTo>
                  <a:lnTo>
                    <a:pt x="72771" y="151638"/>
                  </a:lnTo>
                  <a:lnTo>
                    <a:pt x="28194" y="266700"/>
                  </a:lnTo>
                  <a:lnTo>
                    <a:pt x="0" y="266700"/>
                  </a:lnTo>
                  <a:lnTo>
                    <a:pt x="53721" y="129159"/>
                  </a:lnTo>
                  <a:lnTo>
                    <a:pt x="3429" y="0"/>
                  </a:lnTo>
                  <a:lnTo>
                    <a:pt x="34290" y="0"/>
                  </a:lnTo>
                  <a:lnTo>
                    <a:pt x="75438" y="106680"/>
                  </a:lnTo>
                  <a:lnTo>
                    <a:pt x="116967" y="0"/>
                  </a:lnTo>
                  <a:lnTo>
                    <a:pt x="144780" y="0"/>
                  </a:lnTo>
                  <a:lnTo>
                    <a:pt x="94869" y="129159"/>
                  </a:lnTo>
                  <a:lnTo>
                    <a:pt x="148209" y="266700"/>
                  </a:lnTo>
                  <a:lnTo>
                    <a:pt x="116967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ED62262B-CFD6-9B0D-7127-53DC28FDB08C}"/>
                </a:ext>
              </a:extLst>
            </p:cNvPr>
            <p:cNvSpPr/>
            <p:nvPr/>
          </p:nvSpPr>
          <p:spPr>
            <a:xfrm>
              <a:off x="18059699" y="491775"/>
              <a:ext cx="105917" cy="266699"/>
            </a:xfrm>
            <a:custGeom>
              <a:avLst/>
              <a:gdLst>
                <a:gd name="connsiteX0" fmla="*/ 105918 w 105917"/>
                <a:gd name="connsiteY0" fmla="*/ 266700 h 266699"/>
                <a:gd name="connsiteX1" fmla="*/ 0 w 105917"/>
                <a:gd name="connsiteY1" fmla="*/ 266700 h 266699"/>
                <a:gd name="connsiteX2" fmla="*/ 0 w 105917"/>
                <a:gd name="connsiteY2" fmla="*/ 0 h 266699"/>
                <a:gd name="connsiteX3" fmla="*/ 29718 w 105917"/>
                <a:gd name="connsiteY3" fmla="*/ 0 h 266699"/>
                <a:gd name="connsiteX4" fmla="*/ 29718 w 105917"/>
                <a:gd name="connsiteY4" fmla="*/ 239649 h 266699"/>
                <a:gd name="connsiteX5" fmla="*/ 105918 w 105917"/>
                <a:gd name="connsiteY5" fmla="*/ 239649 h 266699"/>
                <a:gd name="connsiteX6" fmla="*/ 105918 w 105917"/>
                <a:gd name="connsiteY6" fmla="*/ 26670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917" h="266699">
                  <a:moveTo>
                    <a:pt x="105918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29718" y="0"/>
                  </a:lnTo>
                  <a:lnTo>
                    <a:pt x="29718" y="239649"/>
                  </a:lnTo>
                  <a:lnTo>
                    <a:pt x="105918" y="239649"/>
                  </a:lnTo>
                  <a:lnTo>
                    <a:pt x="105918" y="26670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A6694EF-E7E4-3558-D419-CB5811992C53}"/>
                </a:ext>
              </a:extLst>
            </p:cNvPr>
            <p:cNvSpPr/>
            <p:nvPr/>
          </p:nvSpPr>
          <p:spPr>
            <a:xfrm>
              <a:off x="18191906" y="491775"/>
              <a:ext cx="109727" cy="266699"/>
            </a:xfrm>
            <a:custGeom>
              <a:avLst/>
              <a:gdLst>
                <a:gd name="connsiteX0" fmla="*/ 29718 w 109727"/>
                <a:gd name="connsiteY0" fmla="*/ 118110 h 266699"/>
                <a:gd name="connsiteX1" fmla="*/ 94869 w 109727"/>
                <a:gd name="connsiteY1" fmla="*/ 118110 h 266699"/>
                <a:gd name="connsiteX2" fmla="*/ 94869 w 109727"/>
                <a:gd name="connsiteY2" fmla="*/ 144780 h 266699"/>
                <a:gd name="connsiteX3" fmla="*/ 29718 w 109727"/>
                <a:gd name="connsiteY3" fmla="*/ 144780 h 266699"/>
                <a:gd name="connsiteX4" fmla="*/ 29718 w 109727"/>
                <a:gd name="connsiteY4" fmla="*/ 239649 h 266699"/>
                <a:gd name="connsiteX5" fmla="*/ 109728 w 109727"/>
                <a:gd name="connsiteY5" fmla="*/ 239649 h 266699"/>
                <a:gd name="connsiteX6" fmla="*/ 109728 w 109727"/>
                <a:gd name="connsiteY6" fmla="*/ 266700 h 266699"/>
                <a:gd name="connsiteX7" fmla="*/ 0 w 109727"/>
                <a:gd name="connsiteY7" fmla="*/ 266700 h 266699"/>
                <a:gd name="connsiteX8" fmla="*/ 0 w 109727"/>
                <a:gd name="connsiteY8" fmla="*/ 0 h 266699"/>
                <a:gd name="connsiteX9" fmla="*/ 109728 w 109727"/>
                <a:gd name="connsiteY9" fmla="*/ 0 h 266699"/>
                <a:gd name="connsiteX10" fmla="*/ 109728 w 109727"/>
                <a:gd name="connsiteY10" fmla="*/ 27051 h 266699"/>
                <a:gd name="connsiteX11" fmla="*/ 29718 w 109727"/>
                <a:gd name="connsiteY11" fmla="*/ 27051 h 266699"/>
                <a:gd name="connsiteX12" fmla="*/ 29718 w 109727"/>
                <a:gd name="connsiteY12" fmla="*/ 11811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727" h="266699">
                  <a:moveTo>
                    <a:pt x="29718" y="118110"/>
                  </a:moveTo>
                  <a:lnTo>
                    <a:pt x="94869" y="118110"/>
                  </a:lnTo>
                  <a:lnTo>
                    <a:pt x="94869" y="144780"/>
                  </a:lnTo>
                  <a:lnTo>
                    <a:pt x="29718" y="144780"/>
                  </a:lnTo>
                  <a:lnTo>
                    <a:pt x="29718" y="239649"/>
                  </a:lnTo>
                  <a:lnTo>
                    <a:pt x="109728" y="239649"/>
                  </a:lnTo>
                  <a:lnTo>
                    <a:pt x="109728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109728" y="0"/>
                  </a:lnTo>
                  <a:lnTo>
                    <a:pt x="109728" y="27051"/>
                  </a:lnTo>
                  <a:lnTo>
                    <a:pt x="29718" y="27051"/>
                  </a:lnTo>
                  <a:lnTo>
                    <a:pt x="29718" y="11811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85CCCADF-30D9-77E0-EBC9-C50877847EC8}"/>
                </a:ext>
              </a:extLst>
            </p:cNvPr>
            <p:cNvSpPr/>
            <p:nvPr/>
          </p:nvSpPr>
          <p:spPr>
            <a:xfrm>
              <a:off x="18328685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7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7 w 120014"/>
                <a:gd name="connsiteY9" fmla="*/ 90869 h 272034"/>
                <a:gd name="connsiteX10" fmla="*/ 53721 w 120014"/>
                <a:gd name="connsiteY10" fmla="*/ 111062 h 272034"/>
                <a:gd name="connsiteX11" fmla="*/ 75247 w 120014"/>
                <a:gd name="connsiteY11" fmla="*/ 129350 h 272034"/>
                <a:gd name="connsiteX12" fmla="*/ 96774 w 120014"/>
                <a:gd name="connsiteY12" fmla="*/ 148781 h 272034"/>
                <a:gd name="connsiteX13" fmla="*/ 113347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49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1" y="0"/>
                    <a:pt x="60197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5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8" y="27051"/>
                    <a:pt x="60960" y="27051"/>
                  </a:cubicBezTo>
                  <a:cubicBezTo>
                    <a:pt x="40671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7" y="90869"/>
                  </a:cubicBezTo>
                  <a:cubicBezTo>
                    <a:pt x="41624" y="98870"/>
                    <a:pt x="47148" y="105632"/>
                    <a:pt x="53721" y="111062"/>
                  </a:cubicBezTo>
                  <a:cubicBezTo>
                    <a:pt x="60293" y="116491"/>
                    <a:pt x="67532" y="122587"/>
                    <a:pt x="75247" y="129350"/>
                  </a:cubicBezTo>
                  <a:cubicBezTo>
                    <a:pt x="82962" y="136112"/>
                    <a:pt x="90201" y="142589"/>
                    <a:pt x="96774" y="148781"/>
                  </a:cubicBezTo>
                  <a:cubicBezTo>
                    <a:pt x="103346" y="154972"/>
                    <a:pt x="108871" y="163068"/>
                    <a:pt x="113347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6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49" y="254318"/>
                  </a:cubicBezTo>
                  <a:cubicBezTo>
                    <a:pt x="5048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4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1" y="160782"/>
                    <a:pt x="61626" y="155543"/>
                    <a:pt x="55245" y="150495"/>
                  </a:cubicBezTo>
                  <a:cubicBezTo>
                    <a:pt x="48863" y="145447"/>
                    <a:pt x="42576" y="140113"/>
                    <a:pt x="36195" y="134493"/>
                  </a:cubicBezTo>
                  <a:cubicBezTo>
                    <a:pt x="29813" y="128873"/>
                    <a:pt x="24098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65F12DD-0F78-89CF-F0CB-C386048D84E3}"/>
                </a:ext>
              </a:extLst>
            </p:cNvPr>
            <p:cNvSpPr/>
            <p:nvPr/>
          </p:nvSpPr>
          <p:spPr>
            <a:xfrm>
              <a:off x="18541283" y="491775"/>
              <a:ext cx="122301" cy="266699"/>
            </a:xfrm>
            <a:custGeom>
              <a:avLst/>
              <a:gdLst>
                <a:gd name="connsiteX0" fmla="*/ 0 w 122301"/>
                <a:gd name="connsiteY0" fmla="*/ 0 h 266699"/>
                <a:gd name="connsiteX1" fmla="*/ 59817 w 122301"/>
                <a:gd name="connsiteY1" fmla="*/ 0 h 266699"/>
                <a:gd name="connsiteX2" fmla="*/ 104013 w 122301"/>
                <a:gd name="connsiteY2" fmla="*/ 14478 h 266699"/>
                <a:gd name="connsiteX3" fmla="*/ 117729 w 122301"/>
                <a:gd name="connsiteY3" fmla="*/ 59055 h 266699"/>
                <a:gd name="connsiteX4" fmla="*/ 117729 w 122301"/>
                <a:gd name="connsiteY4" fmla="*/ 71628 h 266699"/>
                <a:gd name="connsiteX5" fmla="*/ 110490 w 122301"/>
                <a:gd name="connsiteY5" fmla="*/ 106490 h 266699"/>
                <a:gd name="connsiteX6" fmla="*/ 86487 w 122301"/>
                <a:gd name="connsiteY6" fmla="*/ 124587 h 266699"/>
                <a:gd name="connsiteX7" fmla="*/ 122301 w 122301"/>
                <a:gd name="connsiteY7" fmla="*/ 181737 h 266699"/>
                <a:gd name="connsiteX8" fmla="*/ 122301 w 122301"/>
                <a:gd name="connsiteY8" fmla="*/ 204216 h 266699"/>
                <a:gd name="connsiteX9" fmla="*/ 61341 w 122301"/>
                <a:gd name="connsiteY9" fmla="*/ 266700 h 266699"/>
                <a:gd name="connsiteX10" fmla="*/ 0 w 122301"/>
                <a:gd name="connsiteY10" fmla="*/ 266700 h 266699"/>
                <a:gd name="connsiteX11" fmla="*/ 0 w 122301"/>
                <a:gd name="connsiteY11" fmla="*/ 0 h 266699"/>
                <a:gd name="connsiteX12" fmla="*/ 29719 w 122301"/>
                <a:gd name="connsiteY12" fmla="*/ 113157 h 266699"/>
                <a:gd name="connsiteX13" fmla="*/ 52578 w 122301"/>
                <a:gd name="connsiteY13" fmla="*/ 113157 h 266699"/>
                <a:gd name="connsiteX14" fmla="*/ 79820 w 122301"/>
                <a:gd name="connsiteY14" fmla="*/ 105537 h 266699"/>
                <a:gd name="connsiteX15" fmla="*/ 88392 w 122301"/>
                <a:gd name="connsiteY15" fmla="*/ 77724 h 266699"/>
                <a:gd name="connsiteX16" fmla="*/ 88392 w 122301"/>
                <a:gd name="connsiteY16" fmla="*/ 62103 h 266699"/>
                <a:gd name="connsiteX17" fmla="*/ 81535 w 122301"/>
                <a:gd name="connsiteY17" fmla="*/ 35623 h 266699"/>
                <a:gd name="connsiteX18" fmla="*/ 59055 w 122301"/>
                <a:gd name="connsiteY18" fmla="*/ 27051 h 266699"/>
                <a:gd name="connsiteX19" fmla="*/ 29719 w 122301"/>
                <a:gd name="connsiteY19" fmla="*/ 27051 h 266699"/>
                <a:gd name="connsiteX20" fmla="*/ 29719 w 122301"/>
                <a:gd name="connsiteY20" fmla="*/ 113157 h 266699"/>
                <a:gd name="connsiteX21" fmla="*/ 29719 w 122301"/>
                <a:gd name="connsiteY21" fmla="*/ 239649 h 266699"/>
                <a:gd name="connsiteX22" fmla="*/ 61341 w 122301"/>
                <a:gd name="connsiteY22" fmla="*/ 239649 h 266699"/>
                <a:gd name="connsiteX23" fmla="*/ 92964 w 122301"/>
                <a:gd name="connsiteY23" fmla="*/ 203454 h 266699"/>
                <a:gd name="connsiteX24" fmla="*/ 92964 w 122301"/>
                <a:gd name="connsiteY24" fmla="*/ 179832 h 266699"/>
                <a:gd name="connsiteX25" fmla="*/ 84201 w 122301"/>
                <a:gd name="connsiteY25" fmla="*/ 149162 h 266699"/>
                <a:gd name="connsiteX26" fmla="*/ 55626 w 122301"/>
                <a:gd name="connsiteY26" fmla="*/ 140208 h 266699"/>
                <a:gd name="connsiteX27" fmla="*/ 29719 w 122301"/>
                <a:gd name="connsiteY27" fmla="*/ 140208 h 266699"/>
                <a:gd name="connsiteX28" fmla="*/ 29719 w 122301"/>
                <a:gd name="connsiteY28" fmla="*/ 239649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301" h="266699">
                  <a:moveTo>
                    <a:pt x="0" y="0"/>
                  </a:moveTo>
                  <a:lnTo>
                    <a:pt x="59817" y="0"/>
                  </a:lnTo>
                  <a:cubicBezTo>
                    <a:pt x="80106" y="0"/>
                    <a:pt x="94869" y="4858"/>
                    <a:pt x="104013" y="14478"/>
                  </a:cubicBezTo>
                  <a:cubicBezTo>
                    <a:pt x="113157" y="24098"/>
                    <a:pt x="117729" y="38957"/>
                    <a:pt x="117729" y="59055"/>
                  </a:cubicBezTo>
                  <a:lnTo>
                    <a:pt x="117729" y="71628"/>
                  </a:lnTo>
                  <a:cubicBezTo>
                    <a:pt x="117729" y="86392"/>
                    <a:pt x="115348" y="98012"/>
                    <a:pt x="110490" y="106490"/>
                  </a:cubicBezTo>
                  <a:cubicBezTo>
                    <a:pt x="105633" y="114967"/>
                    <a:pt x="97631" y="121063"/>
                    <a:pt x="86487" y="124587"/>
                  </a:cubicBezTo>
                  <a:cubicBezTo>
                    <a:pt x="110395" y="131159"/>
                    <a:pt x="122301" y="150209"/>
                    <a:pt x="122301" y="181737"/>
                  </a:cubicBezTo>
                  <a:lnTo>
                    <a:pt x="122301" y="204216"/>
                  </a:lnTo>
                  <a:cubicBezTo>
                    <a:pt x="122301" y="245840"/>
                    <a:pt x="102013" y="266700"/>
                    <a:pt x="61341" y="266700"/>
                  </a:cubicBezTo>
                  <a:lnTo>
                    <a:pt x="0" y="266700"/>
                  </a:lnTo>
                  <a:lnTo>
                    <a:pt x="0" y="0"/>
                  </a:lnTo>
                  <a:close/>
                  <a:moveTo>
                    <a:pt x="29719" y="113157"/>
                  </a:moveTo>
                  <a:lnTo>
                    <a:pt x="52578" y="113157"/>
                  </a:lnTo>
                  <a:cubicBezTo>
                    <a:pt x="65056" y="113157"/>
                    <a:pt x="74105" y="110585"/>
                    <a:pt x="79820" y="105537"/>
                  </a:cubicBezTo>
                  <a:cubicBezTo>
                    <a:pt x="85535" y="100489"/>
                    <a:pt x="88392" y="91154"/>
                    <a:pt x="88392" y="77724"/>
                  </a:cubicBezTo>
                  <a:lnTo>
                    <a:pt x="88392" y="62103"/>
                  </a:lnTo>
                  <a:cubicBezTo>
                    <a:pt x="88392" y="50197"/>
                    <a:pt x="86106" y="41339"/>
                    <a:pt x="81535" y="35623"/>
                  </a:cubicBezTo>
                  <a:cubicBezTo>
                    <a:pt x="76962" y="29908"/>
                    <a:pt x="69438" y="27051"/>
                    <a:pt x="59055" y="27051"/>
                  </a:cubicBezTo>
                  <a:lnTo>
                    <a:pt x="29719" y="27051"/>
                  </a:lnTo>
                  <a:lnTo>
                    <a:pt x="29719" y="113157"/>
                  </a:lnTo>
                  <a:close/>
                  <a:moveTo>
                    <a:pt x="29719" y="239649"/>
                  </a:moveTo>
                  <a:lnTo>
                    <a:pt x="61341" y="239649"/>
                  </a:lnTo>
                  <a:cubicBezTo>
                    <a:pt x="82391" y="239649"/>
                    <a:pt x="92964" y="227552"/>
                    <a:pt x="92964" y="203454"/>
                  </a:cubicBezTo>
                  <a:lnTo>
                    <a:pt x="92964" y="179832"/>
                  </a:lnTo>
                  <a:cubicBezTo>
                    <a:pt x="92964" y="165354"/>
                    <a:pt x="90011" y="155162"/>
                    <a:pt x="84201" y="149162"/>
                  </a:cubicBezTo>
                  <a:cubicBezTo>
                    <a:pt x="78391" y="143161"/>
                    <a:pt x="68866" y="140208"/>
                    <a:pt x="55626" y="140208"/>
                  </a:cubicBezTo>
                  <a:lnTo>
                    <a:pt x="29719" y="140208"/>
                  </a:lnTo>
                  <a:lnTo>
                    <a:pt x="29719" y="239649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F8584E86-32A9-DC14-348C-5EB84604DD3F}"/>
                </a:ext>
              </a:extLst>
            </p:cNvPr>
            <p:cNvSpPr/>
            <p:nvPr/>
          </p:nvSpPr>
          <p:spPr>
            <a:xfrm>
              <a:off x="18686825" y="491775"/>
              <a:ext cx="145160" cy="266699"/>
            </a:xfrm>
            <a:custGeom>
              <a:avLst/>
              <a:gdLst>
                <a:gd name="connsiteX0" fmla="*/ 105156 w 145160"/>
                <a:gd name="connsiteY0" fmla="*/ 212979 h 266699"/>
                <a:gd name="connsiteX1" fmla="*/ 37719 w 145160"/>
                <a:gd name="connsiteY1" fmla="*/ 212979 h 266699"/>
                <a:gd name="connsiteX2" fmla="*/ 27432 w 145160"/>
                <a:gd name="connsiteY2" fmla="*/ 266700 h 266699"/>
                <a:gd name="connsiteX3" fmla="*/ 0 w 145160"/>
                <a:gd name="connsiteY3" fmla="*/ 266700 h 266699"/>
                <a:gd name="connsiteX4" fmla="*/ 51054 w 145160"/>
                <a:gd name="connsiteY4" fmla="*/ 0 h 266699"/>
                <a:gd name="connsiteX5" fmla="*/ 94107 w 145160"/>
                <a:gd name="connsiteY5" fmla="*/ 0 h 266699"/>
                <a:gd name="connsiteX6" fmla="*/ 145161 w 145160"/>
                <a:gd name="connsiteY6" fmla="*/ 266700 h 266699"/>
                <a:gd name="connsiteX7" fmla="*/ 115443 w 145160"/>
                <a:gd name="connsiteY7" fmla="*/ 266700 h 266699"/>
                <a:gd name="connsiteX8" fmla="*/ 105156 w 145160"/>
                <a:gd name="connsiteY8" fmla="*/ 212979 h 266699"/>
                <a:gd name="connsiteX9" fmla="*/ 70866 w 145160"/>
                <a:gd name="connsiteY9" fmla="*/ 33528 h 266699"/>
                <a:gd name="connsiteX10" fmla="*/ 41529 w 145160"/>
                <a:gd name="connsiteY10" fmla="*/ 187452 h 266699"/>
                <a:gd name="connsiteX11" fmla="*/ 100965 w 145160"/>
                <a:gd name="connsiteY11" fmla="*/ 187452 h 266699"/>
                <a:gd name="connsiteX12" fmla="*/ 70866 w 145160"/>
                <a:gd name="connsiteY12" fmla="*/ 33528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60" h="266699">
                  <a:moveTo>
                    <a:pt x="105156" y="212979"/>
                  </a:moveTo>
                  <a:lnTo>
                    <a:pt x="37719" y="212979"/>
                  </a:lnTo>
                  <a:lnTo>
                    <a:pt x="27432" y="266700"/>
                  </a:lnTo>
                  <a:lnTo>
                    <a:pt x="0" y="266700"/>
                  </a:lnTo>
                  <a:lnTo>
                    <a:pt x="51054" y="0"/>
                  </a:lnTo>
                  <a:lnTo>
                    <a:pt x="94107" y="0"/>
                  </a:lnTo>
                  <a:lnTo>
                    <a:pt x="145161" y="266700"/>
                  </a:lnTo>
                  <a:lnTo>
                    <a:pt x="115443" y="266700"/>
                  </a:lnTo>
                  <a:lnTo>
                    <a:pt x="105156" y="212979"/>
                  </a:lnTo>
                  <a:close/>
                  <a:moveTo>
                    <a:pt x="70866" y="33528"/>
                  </a:moveTo>
                  <a:lnTo>
                    <a:pt x="41529" y="187452"/>
                  </a:lnTo>
                  <a:lnTo>
                    <a:pt x="100965" y="187452"/>
                  </a:lnTo>
                  <a:lnTo>
                    <a:pt x="70866" y="33528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031CA3C-D25E-DE5F-6184-6DBDA8259A00}"/>
                </a:ext>
              </a:extLst>
            </p:cNvPr>
            <p:cNvSpPr/>
            <p:nvPr/>
          </p:nvSpPr>
          <p:spPr>
            <a:xfrm>
              <a:off x="18859037" y="491775"/>
              <a:ext cx="29717" cy="266699"/>
            </a:xfrm>
            <a:custGeom>
              <a:avLst/>
              <a:gdLst>
                <a:gd name="connsiteX0" fmla="*/ 0 w 29717"/>
                <a:gd name="connsiteY0" fmla="*/ 0 h 266699"/>
                <a:gd name="connsiteX1" fmla="*/ 29718 w 29717"/>
                <a:gd name="connsiteY1" fmla="*/ 0 h 266699"/>
                <a:gd name="connsiteX2" fmla="*/ 29718 w 29717"/>
                <a:gd name="connsiteY2" fmla="*/ 266700 h 266699"/>
                <a:gd name="connsiteX3" fmla="*/ 0 w 29717"/>
                <a:gd name="connsiteY3" fmla="*/ 266700 h 266699"/>
                <a:gd name="connsiteX4" fmla="*/ 0 w 29717"/>
                <a:gd name="connsiteY4" fmla="*/ 0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7" h="266699">
                  <a:moveTo>
                    <a:pt x="0" y="0"/>
                  </a:moveTo>
                  <a:lnTo>
                    <a:pt x="29718" y="0"/>
                  </a:lnTo>
                  <a:lnTo>
                    <a:pt x="29718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36AD082E-5C65-C9A7-70D9-BCC642488ED6}"/>
                </a:ext>
              </a:extLst>
            </p:cNvPr>
            <p:cNvSpPr/>
            <p:nvPr/>
          </p:nvSpPr>
          <p:spPr>
            <a:xfrm>
              <a:off x="18922664" y="491775"/>
              <a:ext cx="125730" cy="266699"/>
            </a:xfrm>
            <a:custGeom>
              <a:avLst/>
              <a:gdLst>
                <a:gd name="connsiteX0" fmla="*/ 26670 w 125730"/>
                <a:gd name="connsiteY0" fmla="*/ 51054 h 266699"/>
                <a:gd name="connsiteX1" fmla="*/ 26670 w 125730"/>
                <a:gd name="connsiteY1" fmla="*/ 266700 h 266699"/>
                <a:gd name="connsiteX2" fmla="*/ 0 w 125730"/>
                <a:gd name="connsiteY2" fmla="*/ 266700 h 266699"/>
                <a:gd name="connsiteX3" fmla="*/ 0 w 125730"/>
                <a:gd name="connsiteY3" fmla="*/ 0 h 266699"/>
                <a:gd name="connsiteX4" fmla="*/ 37719 w 125730"/>
                <a:gd name="connsiteY4" fmla="*/ 0 h 266699"/>
                <a:gd name="connsiteX5" fmla="*/ 99441 w 125730"/>
                <a:gd name="connsiteY5" fmla="*/ 192786 h 266699"/>
                <a:gd name="connsiteX6" fmla="*/ 99441 w 125730"/>
                <a:gd name="connsiteY6" fmla="*/ 0 h 266699"/>
                <a:gd name="connsiteX7" fmla="*/ 125730 w 125730"/>
                <a:gd name="connsiteY7" fmla="*/ 0 h 266699"/>
                <a:gd name="connsiteX8" fmla="*/ 125730 w 125730"/>
                <a:gd name="connsiteY8" fmla="*/ 266700 h 266699"/>
                <a:gd name="connsiteX9" fmla="*/ 94869 w 125730"/>
                <a:gd name="connsiteY9" fmla="*/ 266700 h 266699"/>
                <a:gd name="connsiteX10" fmla="*/ 26670 w 125730"/>
                <a:gd name="connsiteY10" fmla="*/ 51054 h 26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30" h="266699">
                  <a:moveTo>
                    <a:pt x="26670" y="51054"/>
                  </a:moveTo>
                  <a:lnTo>
                    <a:pt x="26670" y="266700"/>
                  </a:lnTo>
                  <a:lnTo>
                    <a:pt x="0" y="266700"/>
                  </a:lnTo>
                  <a:lnTo>
                    <a:pt x="0" y="0"/>
                  </a:lnTo>
                  <a:lnTo>
                    <a:pt x="37719" y="0"/>
                  </a:lnTo>
                  <a:lnTo>
                    <a:pt x="99441" y="192786"/>
                  </a:lnTo>
                  <a:lnTo>
                    <a:pt x="99441" y="0"/>
                  </a:lnTo>
                  <a:lnTo>
                    <a:pt x="125730" y="0"/>
                  </a:lnTo>
                  <a:lnTo>
                    <a:pt x="125730" y="266700"/>
                  </a:lnTo>
                  <a:lnTo>
                    <a:pt x="94869" y="266700"/>
                  </a:lnTo>
                  <a:lnTo>
                    <a:pt x="26670" y="51054"/>
                  </a:ln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C31F2FAA-0FCC-4FD2-119B-A8CBD187BD38}"/>
                </a:ext>
              </a:extLst>
            </p:cNvPr>
            <p:cNvSpPr/>
            <p:nvPr/>
          </p:nvSpPr>
          <p:spPr>
            <a:xfrm>
              <a:off x="19078493" y="489108"/>
              <a:ext cx="120014" cy="272034"/>
            </a:xfrm>
            <a:custGeom>
              <a:avLst/>
              <a:gdLst>
                <a:gd name="connsiteX0" fmla="*/ 16002 w 120014"/>
                <a:gd name="connsiteY0" fmla="*/ 17526 h 272034"/>
                <a:gd name="connsiteX1" fmla="*/ 60198 w 120014"/>
                <a:gd name="connsiteY1" fmla="*/ 0 h 272034"/>
                <a:gd name="connsiteX2" fmla="*/ 104584 w 120014"/>
                <a:gd name="connsiteY2" fmla="*/ 17717 h 272034"/>
                <a:gd name="connsiteX3" fmla="*/ 119634 w 120014"/>
                <a:gd name="connsiteY3" fmla="*/ 66675 h 272034"/>
                <a:gd name="connsiteX4" fmla="*/ 119634 w 120014"/>
                <a:gd name="connsiteY4" fmla="*/ 73914 h 272034"/>
                <a:gd name="connsiteX5" fmla="*/ 91440 w 120014"/>
                <a:gd name="connsiteY5" fmla="*/ 73914 h 272034"/>
                <a:gd name="connsiteX6" fmla="*/ 91440 w 120014"/>
                <a:gd name="connsiteY6" fmla="*/ 65151 h 272034"/>
                <a:gd name="connsiteX7" fmla="*/ 60960 w 120014"/>
                <a:gd name="connsiteY7" fmla="*/ 27051 h 272034"/>
                <a:gd name="connsiteX8" fmla="*/ 30480 w 120014"/>
                <a:gd name="connsiteY8" fmla="*/ 64770 h 272034"/>
                <a:gd name="connsiteX9" fmla="*/ 37148 w 120014"/>
                <a:gd name="connsiteY9" fmla="*/ 90869 h 272034"/>
                <a:gd name="connsiteX10" fmla="*/ 53721 w 120014"/>
                <a:gd name="connsiteY10" fmla="*/ 111062 h 272034"/>
                <a:gd name="connsiteX11" fmla="*/ 75248 w 120014"/>
                <a:gd name="connsiteY11" fmla="*/ 129350 h 272034"/>
                <a:gd name="connsiteX12" fmla="*/ 96774 w 120014"/>
                <a:gd name="connsiteY12" fmla="*/ 148781 h 272034"/>
                <a:gd name="connsiteX13" fmla="*/ 113348 w 120014"/>
                <a:gd name="connsiteY13" fmla="*/ 172974 h 272034"/>
                <a:gd name="connsiteX14" fmla="*/ 120015 w 120014"/>
                <a:gd name="connsiteY14" fmla="*/ 205359 h 272034"/>
                <a:gd name="connsiteX15" fmla="*/ 104775 w 120014"/>
                <a:gd name="connsiteY15" fmla="*/ 254318 h 272034"/>
                <a:gd name="connsiteX16" fmla="*/ 59817 w 120014"/>
                <a:gd name="connsiteY16" fmla="*/ 272034 h 272034"/>
                <a:gd name="connsiteX17" fmla="*/ 15050 w 120014"/>
                <a:gd name="connsiteY17" fmla="*/ 254318 h 272034"/>
                <a:gd name="connsiteX18" fmla="*/ 0 w 120014"/>
                <a:gd name="connsiteY18" fmla="*/ 205359 h 272034"/>
                <a:gd name="connsiteX19" fmla="*/ 0 w 120014"/>
                <a:gd name="connsiteY19" fmla="*/ 190119 h 272034"/>
                <a:gd name="connsiteX20" fmla="*/ 27813 w 120014"/>
                <a:gd name="connsiteY20" fmla="*/ 190119 h 272034"/>
                <a:gd name="connsiteX21" fmla="*/ 27813 w 120014"/>
                <a:gd name="connsiteY21" fmla="*/ 206883 h 272034"/>
                <a:gd name="connsiteX22" fmla="*/ 59055 w 120014"/>
                <a:gd name="connsiteY22" fmla="*/ 244983 h 272034"/>
                <a:gd name="connsiteX23" fmla="*/ 90297 w 120014"/>
                <a:gd name="connsiteY23" fmla="*/ 206883 h 272034"/>
                <a:gd name="connsiteX24" fmla="*/ 85344 w 120014"/>
                <a:gd name="connsiteY24" fmla="*/ 184404 h 272034"/>
                <a:gd name="connsiteX25" fmla="*/ 72580 w 120014"/>
                <a:gd name="connsiteY25" fmla="*/ 166116 h 272034"/>
                <a:gd name="connsiteX26" fmla="*/ 55245 w 120014"/>
                <a:gd name="connsiteY26" fmla="*/ 150495 h 272034"/>
                <a:gd name="connsiteX27" fmla="*/ 36195 w 120014"/>
                <a:gd name="connsiteY27" fmla="*/ 134493 h 272034"/>
                <a:gd name="connsiteX28" fmla="*/ 18859 w 120014"/>
                <a:gd name="connsiteY28" fmla="*/ 116967 h 272034"/>
                <a:gd name="connsiteX29" fmla="*/ 6096 w 120014"/>
                <a:gd name="connsiteY29" fmla="*/ 94869 h 272034"/>
                <a:gd name="connsiteX30" fmla="*/ 1143 w 120014"/>
                <a:gd name="connsiteY30" fmla="*/ 66675 h 272034"/>
                <a:gd name="connsiteX31" fmla="*/ 16002 w 120014"/>
                <a:gd name="connsiteY31" fmla="*/ 17526 h 27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014" h="272034">
                  <a:moveTo>
                    <a:pt x="16002" y="17526"/>
                  </a:moveTo>
                  <a:cubicBezTo>
                    <a:pt x="25908" y="5810"/>
                    <a:pt x="40672" y="0"/>
                    <a:pt x="60198" y="0"/>
                  </a:cubicBezTo>
                  <a:cubicBezTo>
                    <a:pt x="79724" y="0"/>
                    <a:pt x="94583" y="5906"/>
                    <a:pt x="104584" y="17717"/>
                  </a:cubicBezTo>
                  <a:cubicBezTo>
                    <a:pt x="114586" y="29528"/>
                    <a:pt x="119634" y="45815"/>
                    <a:pt x="119634" y="66675"/>
                  </a:cubicBezTo>
                  <a:lnTo>
                    <a:pt x="119634" y="73914"/>
                  </a:lnTo>
                  <a:lnTo>
                    <a:pt x="91440" y="73914"/>
                  </a:lnTo>
                  <a:lnTo>
                    <a:pt x="91440" y="65151"/>
                  </a:lnTo>
                  <a:cubicBezTo>
                    <a:pt x="91440" y="39719"/>
                    <a:pt x="81249" y="27051"/>
                    <a:pt x="60960" y="27051"/>
                  </a:cubicBezTo>
                  <a:cubicBezTo>
                    <a:pt x="40672" y="27051"/>
                    <a:pt x="30480" y="39624"/>
                    <a:pt x="30480" y="64770"/>
                  </a:cubicBezTo>
                  <a:cubicBezTo>
                    <a:pt x="30480" y="74200"/>
                    <a:pt x="32671" y="82868"/>
                    <a:pt x="37148" y="90869"/>
                  </a:cubicBezTo>
                  <a:cubicBezTo>
                    <a:pt x="41624" y="98870"/>
                    <a:pt x="47149" y="105632"/>
                    <a:pt x="53721" y="111062"/>
                  </a:cubicBezTo>
                  <a:cubicBezTo>
                    <a:pt x="60293" y="116491"/>
                    <a:pt x="67533" y="122587"/>
                    <a:pt x="75248" y="129350"/>
                  </a:cubicBezTo>
                  <a:cubicBezTo>
                    <a:pt x="82963" y="136112"/>
                    <a:pt x="90202" y="142589"/>
                    <a:pt x="96774" y="148781"/>
                  </a:cubicBezTo>
                  <a:cubicBezTo>
                    <a:pt x="103346" y="154972"/>
                    <a:pt x="108871" y="163068"/>
                    <a:pt x="113348" y="172974"/>
                  </a:cubicBezTo>
                  <a:cubicBezTo>
                    <a:pt x="117824" y="182880"/>
                    <a:pt x="120015" y="193643"/>
                    <a:pt x="120015" y="205359"/>
                  </a:cubicBezTo>
                  <a:cubicBezTo>
                    <a:pt x="120015" y="226219"/>
                    <a:pt x="114967" y="242506"/>
                    <a:pt x="104775" y="254318"/>
                  </a:cubicBezTo>
                  <a:cubicBezTo>
                    <a:pt x="94583" y="266129"/>
                    <a:pt x="79629" y="272034"/>
                    <a:pt x="59817" y="272034"/>
                  </a:cubicBezTo>
                  <a:cubicBezTo>
                    <a:pt x="40005" y="272034"/>
                    <a:pt x="25051" y="266129"/>
                    <a:pt x="15050" y="254318"/>
                  </a:cubicBezTo>
                  <a:cubicBezTo>
                    <a:pt x="5049" y="242506"/>
                    <a:pt x="0" y="226219"/>
                    <a:pt x="0" y="205359"/>
                  </a:cubicBezTo>
                  <a:lnTo>
                    <a:pt x="0" y="190119"/>
                  </a:lnTo>
                  <a:lnTo>
                    <a:pt x="27813" y="190119"/>
                  </a:lnTo>
                  <a:lnTo>
                    <a:pt x="27813" y="206883"/>
                  </a:lnTo>
                  <a:cubicBezTo>
                    <a:pt x="27813" y="232315"/>
                    <a:pt x="38195" y="244983"/>
                    <a:pt x="59055" y="244983"/>
                  </a:cubicBezTo>
                  <a:cubicBezTo>
                    <a:pt x="79915" y="244983"/>
                    <a:pt x="90297" y="232315"/>
                    <a:pt x="90297" y="206883"/>
                  </a:cubicBezTo>
                  <a:cubicBezTo>
                    <a:pt x="90297" y="198787"/>
                    <a:pt x="88678" y="191262"/>
                    <a:pt x="85344" y="184404"/>
                  </a:cubicBezTo>
                  <a:cubicBezTo>
                    <a:pt x="82010" y="177546"/>
                    <a:pt x="77819" y="171450"/>
                    <a:pt x="72580" y="166116"/>
                  </a:cubicBezTo>
                  <a:cubicBezTo>
                    <a:pt x="67342" y="160782"/>
                    <a:pt x="61627" y="155543"/>
                    <a:pt x="55245" y="150495"/>
                  </a:cubicBezTo>
                  <a:cubicBezTo>
                    <a:pt x="48863" y="145447"/>
                    <a:pt x="42577" y="140113"/>
                    <a:pt x="36195" y="134493"/>
                  </a:cubicBezTo>
                  <a:cubicBezTo>
                    <a:pt x="29813" y="128873"/>
                    <a:pt x="24099" y="123063"/>
                    <a:pt x="18859" y="116967"/>
                  </a:cubicBezTo>
                  <a:cubicBezTo>
                    <a:pt x="13621" y="110871"/>
                    <a:pt x="9430" y="103537"/>
                    <a:pt x="6096" y="94869"/>
                  </a:cubicBezTo>
                  <a:cubicBezTo>
                    <a:pt x="2762" y="86201"/>
                    <a:pt x="1143" y="76867"/>
                    <a:pt x="1143" y="66675"/>
                  </a:cubicBezTo>
                  <a:cubicBezTo>
                    <a:pt x="1143" y="45625"/>
                    <a:pt x="6096" y="29242"/>
                    <a:pt x="16002" y="17526"/>
                  </a:cubicBezTo>
                  <a:close/>
                </a:path>
              </a:pathLst>
            </a:custGeom>
            <a:solidFill>
              <a:srgbClr val="3127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1E88629-AB3E-9309-ED9F-233F23011131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36" name="Straight Connector 2">
            <a:extLst>
              <a:ext uri="{FF2B5EF4-FFF2-40B4-BE49-F238E27FC236}">
                <a16:creationId xmlns:a16="http://schemas.microsoft.com/office/drawing/2014/main" id="{12BE96CE-35F2-E1D9-4DC3-BAE034833CCC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5F8A683D-50BF-F0F8-10AC-8E068DD06D0A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>
                <a:solidFill>
                  <a:schemeClr val="bg1"/>
                </a:solidFill>
                <a:latin typeface="+mj-lt"/>
              </a:rPr>
              <a:t>Hébergements</a:t>
            </a:r>
          </a:p>
        </p:txBody>
      </p:sp>
      <p:sp>
        <p:nvSpPr>
          <p:cNvPr id="38" name="TextBox 34">
            <a:hlinkClick r:id="rId14" action="ppaction://hlinksldjump"/>
            <a:extLst>
              <a:ext uri="{FF2B5EF4-FFF2-40B4-BE49-F238E27FC236}">
                <a16:creationId xmlns:a16="http://schemas.microsoft.com/office/drawing/2014/main" id="{8F0FB17A-01C0-48CA-9853-B68844B6DC25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39" name="TextBox 33">
            <a:hlinkClick r:id="rId15" action="ppaction://hlinksldjump"/>
            <a:extLst>
              <a:ext uri="{FF2B5EF4-FFF2-40B4-BE49-F238E27FC236}">
                <a16:creationId xmlns:a16="http://schemas.microsoft.com/office/drawing/2014/main" id="{573DBCE8-9F5B-2FE4-4BC2-4C0857F15E74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42" name="TextBox 4">
            <a:hlinkClick r:id="rId16" action="ppaction://hlinksldjump"/>
            <a:extLst>
              <a:ext uri="{FF2B5EF4-FFF2-40B4-BE49-F238E27FC236}">
                <a16:creationId xmlns:a16="http://schemas.microsoft.com/office/drawing/2014/main" id="{A2ACEB60-229C-5EE3-8624-CB6E5F2ABDD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43" name="TextBox 25">
            <a:hlinkClick r:id="rId17" action="ppaction://hlinksldjump"/>
            <a:extLst>
              <a:ext uri="{FF2B5EF4-FFF2-40B4-BE49-F238E27FC236}">
                <a16:creationId xmlns:a16="http://schemas.microsoft.com/office/drawing/2014/main" id="{49EC52FD-8814-6DD2-E6A5-199D88725B8C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sp>
        <p:nvSpPr>
          <p:cNvPr id="44" name="TextBox 30">
            <a:hlinkClick r:id="rId18" action="ppaction://hlinksldjump"/>
            <a:extLst>
              <a:ext uri="{FF2B5EF4-FFF2-40B4-BE49-F238E27FC236}">
                <a16:creationId xmlns:a16="http://schemas.microsoft.com/office/drawing/2014/main" id="{E8B96AAF-F871-55EB-5CD9-AF49A589210D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45" name="TextBox 33">
            <a:hlinkClick r:id="rId19" action="ppaction://hlinksldjump"/>
            <a:extLst>
              <a:ext uri="{FF2B5EF4-FFF2-40B4-BE49-F238E27FC236}">
                <a16:creationId xmlns:a16="http://schemas.microsoft.com/office/drawing/2014/main" id="{D6ACB6A5-5B36-7A25-7F49-031A9399F864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EECC5C5-FF55-4535-D74E-F08121DB8007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47" name="Rectangle 4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B19120-57D6-E12C-5F78-8810F97FC53D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6" name="Graphique 185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8532B4A-01EA-4784-8CC5-A8B9A993C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1857" name="Picture 1" descr="A white triangle with a dot in the middle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464CCFA4-0832-E079-12A5-613817C5765B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6">
            <a:hlinkClick r:id="rId25" action="ppaction://hlinksldjump"/>
            <a:extLst>
              <a:ext uri="{FF2B5EF4-FFF2-40B4-BE49-F238E27FC236}">
                <a16:creationId xmlns:a16="http://schemas.microsoft.com/office/drawing/2014/main" id="{1517AED8-A925-0C0B-82B4-C15E2493C7FA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3" name="TextBox 5">
            <a:hlinkClick r:id="rId26" action="ppaction://hlinksldjump"/>
            <a:extLst>
              <a:ext uri="{FF2B5EF4-FFF2-40B4-BE49-F238E27FC236}">
                <a16:creationId xmlns:a16="http://schemas.microsoft.com/office/drawing/2014/main" id="{A36480BE-5394-DAE9-F153-817F213E1117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  <p:grpSp>
        <p:nvGrpSpPr>
          <p:cNvPr id="2082" name="Groupe 2081">
            <a:extLst>
              <a:ext uri="{FF2B5EF4-FFF2-40B4-BE49-F238E27FC236}">
                <a16:creationId xmlns:a16="http://schemas.microsoft.com/office/drawing/2014/main" id="{DD572DE6-42F7-E16C-766C-9339E69723BE}"/>
              </a:ext>
            </a:extLst>
          </p:cNvPr>
          <p:cNvGrpSpPr/>
          <p:nvPr/>
        </p:nvGrpSpPr>
        <p:grpSpPr>
          <a:xfrm>
            <a:off x="8616280" y="1947119"/>
            <a:ext cx="1147111" cy="1120629"/>
            <a:chOff x="8616280" y="1947119"/>
            <a:chExt cx="1147111" cy="1120629"/>
          </a:xfrm>
        </p:grpSpPr>
        <p:grpSp>
          <p:nvGrpSpPr>
            <p:cNvPr id="1280" name="Graphique 9">
              <a:extLst>
                <a:ext uri="{FF2B5EF4-FFF2-40B4-BE49-F238E27FC236}">
                  <a16:creationId xmlns:a16="http://schemas.microsoft.com/office/drawing/2014/main" id="{00F801DA-21E6-6F3B-D9F9-41C3EE8D42D9}"/>
                </a:ext>
              </a:extLst>
            </p:cNvPr>
            <p:cNvGrpSpPr/>
            <p:nvPr/>
          </p:nvGrpSpPr>
          <p:grpSpPr>
            <a:xfrm>
              <a:off x="8964010" y="2428200"/>
              <a:ext cx="493288" cy="639548"/>
              <a:chOff x="18273204" y="4977110"/>
              <a:chExt cx="180795" cy="234401"/>
            </a:xfrm>
          </p:grpSpPr>
          <p:sp>
            <p:nvSpPr>
              <p:cNvPr id="1281" name="Forme libre : forme 1280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7132973-417F-2297-69A3-F973728CA34D}"/>
                  </a:ext>
                </a:extLst>
              </p:cNvPr>
              <p:cNvSpPr/>
              <p:nvPr/>
            </p:nvSpPr>
            <p:spPr>
              <a:xfrm>
                <a:off x="18273204" y="4977110"/>
                <a:ext cx="180795" cy="234401"/>
              </a:xfrm>
              <a:custGeom>
                <a:avLst/>
                <a:gdLst>
                  <a:gd name="connsiteX0" fmla="*/ 179116 w 180795"/>
                  <a:gd name="connsiteY0" fmla="*/ 72186 h 234401"/>
                  <a:gd name="connsiteX1" fmla="*/ 67674 w 180795"/>
                  <a:gd name="connsiteY1" fmla="*/ 2845 h 234401"/>
                  <a:gd name="connsiteX2" fmla="*/ 19382 w 180795"/>
                  <a:gd name="connsiteY2" fmla="*/ 146291 h 234401"/>
                  <a:gd name="connsiteX3" fmla="*/ 88724 w 180795"/>
                  <a:gd name="connsiteY3" fmla="*/ 233159 h 234401"/>
                  <a:gd name="connsiteX4" fmla="*/ 92058 w 180795"/>
                  <a:gd name="connsiteY4" fmla="*/ 233064 h 234401"/>
                  <a:gd name="connsiteX5" fmla="*/ 159876 w 180795"/>
                  <a:gd name="connsiteY5" fmla="*/ 148291 h 234401"/>
                  <a:gd name="connsiteX6" fmla="*/ 180735 w 180795"/>
                  <a:gd name="connsiteY6" fmla="*/ 90570 h 234401"/>
                  <a:gd name="connsiteX7" fmla="*/ 179116 w 180795"/>
                  <a:gd name="connsiteY7" fmla="*/ 72186 h 23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95" h="234401">
                    <a:moveTo>
                      <a:pt x="179116" y="72186"/>
                    </a:moveTo>
                    <a:cubicBezTo>
                      <a:pt x="168639" y="21513"/>
                      <a:pt x="117966" y="-9919"/>
                      <a:pt x="67674" y="2845"/>
                    </a:cubicBezTo>
                    <a:cubicBezTo>
                      <a:pt x="4904" y="18847"/>
                      <a:pt x="-21004" y="95427"/>
                      <a:pt x="19382" y="146291"/>
                    </a:cubicBezTo>
                    <a:cubicBezTo>
                      <a:pt x="42433" y="175342"/>
                      <a:pt x="65578" y="204108"/>
                      <a:pt x="88724" y="233159"/>
                    </a:cubicBezTo>
                    <a:cubicBezTo>
                      <a:pt x="90248" y="234969"/>
                      <a:pt x="90724" y="234683"/>
                      <a:pt x="92058" y="233064"/>
                    </a:cubicBezTo>
                    <a:cubicBezTo>
                      <a:pt x="114632" y="204775"/>
                      <a:pt x="137206" y="176485"/>
                      <a:pt x="159876" y="148291"/>
                    </a:cubicBezTo>
                    <a:cubicBezTo>
                      <a:pt x="173401" y="131432"/>
                      <a:pt x="180640" y="112287"/>
                      <a:pt x="180735" y="90570"/>
                    </a:cubicBezTo>
                    <a:cubicBezTo>
                      <a:pt x="181021" y="84379"/>
                      <a:pt x="180259" y="78187"/>
                      <a:pt x="179116" y="72186"/>
                    </a:cubicBezTo>
                    <a:close/>
                  </a:path>
                </a:pathLst>
              </a:custGeom>
              <a:solidFill>
                <a:srgbClr val="E3061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282" name="Graphique 9">
                <a:extLst>
                  <a:ext uri="{FF2B5EF4-FFF2-40B4-BE49-F238E27FC236}">
                    <a16:creationId xmlns:a16="http://schemas.microsoft.com/office/drawing/2014/main" id="{98BC2FE1-3C01-9C13-3AF6-59E65B2B3418}"/>
                  </a:ext>
                </a:extLst>
              </p:cNvPr>
              <p:cNvGrpSpPr/>
              <p:nvPr/>
            </p:nvGrpSpPr>
            <p:grpSpPr>
              <a:xfrm>
                <a:off x="18308665" y="5028515"/>
                <a:ext cx="110222" cy="74407"/>
                <a:chOff x="18308665" y="5028515"/>
                <a:chExt cx="110222" cy="74407"/>
              </a:xfrm>
              <a:solidFill>
                <a:srgbClr val="FFFFFF"/>
              </a:solidFill>
            </p:grpSpPr>
            <p:sp>
              <p:nvSpPr>
                <p:cNvPr id="1283" name="Forme libre : forme 1282">
                  <a:extLst>
                    <a:ext uri="{FF2B5EF4-FFF2-40B4-BE49-F238E27FC236}">
                      <a16:creationId xmlns:a16="http://schemas.microsoft.com/office/drawing/2014/main" id="{4A719237-BE2F-52BD-8CB6-CA608B3D5378}"/>
                    </a:ext>
                  </a:extLst>
                </p:cNvPr>
                <p:cNvSpPr/>
                <p:nvPr/>
              </p:nvSpPr>
              <p:spPr>
                <a:xfrm>
                  <a:off x="18308665" y="5028515"/>
                  <a:ext cx="110222" cy="74407"/>
                </a:xfrm>
                <a:custGeom>
                  <a:avLst/>
                  <a:gdLst>
                    <a:gd name="connsiteX0" fmla="*/ 108889 w 110222"/>
                    <a:gd name="connsiteY0" fmla="*/ 38308 h 74407"/>
                    <a:gd name="connsiteX1" fmla="*/ 8591 w 110222"/>
                    <a:gd name="connsiteY1" fmla="*/ 38308 h 74407"/>
                    <a:gd name="connsiteX2" fmla="*/ 7162 w 110222"/>
                    <a:gd name="connsiteY2" fmla="*/ 36879 h 74407"/>
                    <a:gd name="connsiteX3" fmla="*/ 7162 w 110222"/>
                    <a:gd name="connsiteY3" fmla="*/ 1446 h 74407"/>
                    <a:gd name="connsiteX4" fmla="*/ 5638 w 110222"/>
                    <a:gd name="connsiteY4" fmla="*/ 17 h 74407"/>
                    <a:gd name="connsiteX5" fmla="*/ 1352 w 110222"/>
                    <a:gd name="connsiteY5" fmla="*/ 17 h 74407"/>
                    <a:gd name="connsiteX6" fmla="*/ 18 w 110222"/>
                    <a:gd name="connsiteY6" fmla="*/ 1351 h 74407"/>
                    <a:gd name="connsiteX7" fmla="*/ 18 w 110222"/>
                    <a:gd name="connsiteY7" fmla="*/ 73074 h 74407"/>
                    <a:gd name="connsiteX8" fmla="*/ 18 w 110222"/>
                    <a:gd name="connsiteY8" fmla="*/ 73645 h 74407"/>
                    <a:gd name="connsiteX9" fmla="*/ 780 w 110222"/>
                    <a:gd name="connsiteY9" fmla="*/ 74407 h 74407"/>
                    <a:gd name="connsiteX10" fmla="*/ 6019 w 110222"/>
                    <a:gd name="connsiteY10" fmla="*/ 74407 h 74407"/>
                    <a:gd name="connsiteX11" fmla="*/ 7162 w 110222"/>
                    <a:gd name="connsiteY11" fmla="*/ 73264 h 74407"/>
                    <a:gd name="connsiteX12" fmla="*/ 7162 w 110222"/>
                    <a:gd name="connsiteY12" fmla="*/ 56691 h 74407"/>
                    <a:gd name="connsiteX13" fmla="*/ 8686 w 110222"/>
                    <a:gd name="connsiteY13" fmla="*/ 55167 h 74407"/>
                    <a:gd name="connsiteX14" fmla="*/ 101555 w 110222"/>
                    <a:gd name="connsiteY14" fmla="*/ 55167 h 74407"/>
                    <a:gd name="connsiteX15" fmla="*/ 102222 w 110222"/>
                    <a:gd name="connsiteY15" fmla="*/ 55167 h 74407"/>
                    <a:gd name="connsiteX16" fmla="*/ 103079 w 110222"/>
                    <a:gd name="connsiteY16" fmla="*/ 56024 h 74407"/>
                    <a:gd name="connsiteX17" fmla="*/ 103079 w 110222"/>
                    <a:gd name="connsiteY17" fmla="*/ 62596 h 74407"/>
                    <a:gd name="connsiteX18" fmla="*/ 103079 w 110222"/>
                    <a:gd name="connsiteY18" fmla="*/ 73360 h 74407"/>
                    <a:gd name="connsiteX19" fmla="*/ 103650 w 110222"/>
                    <a:gd name="connsiteY19" fmla="*/ 74312 h 74407"/>
                    <a:gd name="connsiteX20" fmla="*/ 110222 w 110222"/>
                    <a:gd name="connsiteY20" fmla="*/ 74217 h 74407"/>
                    <a:gd name="connsiteX21" fmla="*/ 110222 w 110222"/>
                    <a:gd name="connsiteY21" fmla="*/ 38212 h 74407"/>
                    <a:gd name="connsiteX22" fmla="*/ 108889 w 110222"/>
                    <a:gd name="connsiteY22" fmla="*/ 38308 h 74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222" h="74407">
                      <a:moveTo>
                        <a:pt x="108889" y="38308"/>
                      </a:moveTo>
                      <a:cubicBezTo>
                        <a:pt x="75456" y="38308"/>
                        <a:pt x="42024" y="38308"/>
                        <a:pt x="8591" y="38308"/>
                      </a:cubicBezTo>
                      <a:cubicBezTo>
                        <a:pt x="7162" y="38308"/>
                        <a:pt x="7162" y="38308"/>
                        <a:pt x="7162" y="36879"/>
                      </a:cubicBezTo>
                      <a:cubicBezTo>
                        <a:pt x="7162" y="25068"/>
                        <a:pt x="7162" y="13257"/>
                        <a:pt x="7162" y="1446"/>
                      </a:cubicBezTo>
                      <a:cubicBezTo>
                        <a:pt x="7162" y="-174"/>
                        <a:pt x="7353" y="17"/>
                        <a:pt x="5638" y="17"/>
                      </a:cubicBezTo>
                      <a:cubicBezTo>
                        <a:pt x="4209" y="17"/>
                        <a:pt x="2781" y="112"/>
                        <a:pt x="1352" y="17"/>
                      </a:cubicBezTo>
                      <a:cubicBezTo>
                        <a:pt x="304" y="-78"/>
                        <a:pt x="18" y="208"/>
                        <a:pt x="18" y="1351"/>
                      </a:cubicBezTo>
                      <a:cubicBezTo>
                        <a:pt x="18" y="25259"/>
                        <a:pt x="18" y="49166"/>
                        <a:pt x="18" y="73074"/>
                      </a:cubicBezTo>
                      <a:cubicBezTo>
                        <a:pt x="18" y="73264"/>
                        <a:pt x="18" y="73455"/>
                        <a:pt x="18" y="73645"/>
                      </a:cubicBezTo>
                      <a:cubicBezTo>
                        <a:pt x="-77" y="74312"/>
                        <a:pt x="209" y="74407"/>
                        <a:pt x="780" y="74407"/>
                      </a:cubicBezTo>
                      <a:cubicBezTo>
                        <a:pt x="2495" y="74407"/>
                        <a:pt x="4304" y="74312"/>
                        <a:pt x="6019" y="74407"/>
                      </a:cubicBezTo>
                      <a:cubicBezTo>
                        <a:pt x="6972" y="74407"/>
                        <a:pt x="7162" y="74122"/>
                        <a:pt x="7162" y="73264"/>
                      </a:cubicBezTo>
                      <a:cubicBezTo>
                        <a:pt x="7162" y="67740"/>
                        <a:pt x="7162" y="62216"/>
                        <a:pt x="7162" y="56691"/>
                      </a:cubicBezTo>
                      <a:cubicBezTo>
                        <a:pt x="7162" y="55072"/>
                        <a:pt x="6972" y="55167"/>
                        <a:pt x="8686" y="55167"/>
                      </a:cubicBezTo>
                      <a:cubicBezTo>
                        <a:pt x="39642" y="55167"/>
                        <a:pt x="70599" y="55167"/>
                        <a:pt x="101555" y="55167"/>
                      </a:cubicBezTo>
                      <a:cubicBezTo>
                        <a:pt x="101745" y="55167"/>
                        <a:pt x="102031" y="55167"/>
                        <a:pt x="102222" y="55167"/>
                      </a:cubicBezTo>
                      <a:cubicBezTo>
                        <a:pt x="102888" y="55072"/>
                        <a:pt x="103079" y="55357"/>
                        <a:pt x="103079" y="56024"/>
                      </a:cubicBezTo>
                      <a:cubicBezTo>
                        <a:pt x="103079" y="58215"/>
                        <a:pt x="103079" y="60406"/>
                        <a:pt x="103079" y="62596"/>
                      </a:cubicBezTo>
                      <a:cubicBezTo>
                        <a:pt x="103079" y="66216"/>
                        <a:pt x="103079" y="69740"/>
                        <a:pt x="103079" y="73360"/>
                      </a:cubicBezTo>
                      <a:cubicBezTo>
                        <a:pt x="103079" y="73836"/>
                        <a:pt x="102888" y="74312"/>
                        <a:pt x="103650" y="74312"/>
                      </a:cubicBezTo>
                      <a:cubicBezTo>
                        <a:pt x="105841" y="74217"/>
                        <a:pt x="108032" y="74407"/>
                        <a:pt x="110222" y="74217"/>
                      </a:cubicBezTo>
                      <a:cubicBezTo>
                        <a:pt x="110222" y="62216"/>
                        <a:pt x="110222" y="50214"/>
                        <a:pt x="110222" y="38212"/>
                      </a:cubicBezTo>
                      <a:cubicBezTo>
                        <a:pt x="109746" y="38308"/>
                        <a:pt x="109270" y="38308"/>
                        <a:pt x="108889" y="38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84" name="Forme libre : forme 1283">
                  <a:extLst>
                    <a:ext uri="{FF2B5EF4-FFF2-40B4-BE49-F238E27FC236}">
                      <a16:creationId xmlns:a16="http://schemas.microsoft.com/office/drawing/2014/main" id="{FDBA1D51-7530-D3A7-6DA1-2C61EAA0FCA7}"/>
                    </a:ext>
                  </a:extLst>
                </p:cNvPr>
                <p:cNvSpPr/>
                <p:nvPr/>
              </p:nvSpPr>
              <p:spPr>
                <a:xfrm>
                  <a:off x="18342163" y="5045201"/>
                  <a:ext cx="71884" cy="19240"/>
                </a:xfrm>
                <a:custGeom>
                  <a:avLst/>
                  <a:gdLst>
                    <a:gd name="connsiteX0" fmla="*/ 1191 w 71884"/>
                    <a:gd name="connsiteY0" fmla="*/ 19241 h 19240"/>
                    <a:gd name="connsiteX1" fmla="*/ 35957 w 71884"/>
                    <a:gd name="connsiteY1" fmla="*/ 19241 h 19240"/>
                    <a:gd name="connsiteX2" fmla="*/ 70342 w 71884"/>
                    <a:gd name="connsiteY2" fmla="*/ 19241 h 19240"/>
                    <a:gd name="connsiteX3" fmla="*/ 71199 w 71884"/>
                    <a:gd name="connsiteY3" fmla="*/ 19241 h 19240"/>
                    <a:gd name="connsiteX4" fmla="*/ 71866 w 71884"/>
                    <a:gd name="connsiteY4" fmla="*/ 18574 h 19240"/>
                    <a:gd name="connsiteX5" fmla="*/ 71676 w 71884"/>
                    <a:gd name="connsiteY5" fmla="*/ 6382 h 19240"/>
                    <a:gd name="connsiteX6" fmla="*/ 69866 w 71884"/>
                    <a:gd name="connsiteY6" fmla="*/ 2096 h 19240"/>
                    <a:gd name="connsiteX7" fmla="*/ 64055 w 71884"/>
                    <a:gd name="connsiteY7" fmla="*/ 0 h 19240"/>
                    <a:gd name="connsiteX8" fmla="*/ 52340 w 71884"/>
                    <a:gd name="connsiteY8" fmla="*/ 0 h 19240"/>
                    <a:gd name="connsiteX9" fmla="*/ 8239 w 71884"/>
                    <a:gd name="connsiteY9" fmla="*/ 0 h 19240"/>
                    <a:gd name="connsiteX10" fmla="*/ 48 w 71884"/>
                    <a:gd name="connsiteY10" fmla="*/ 8097 h 19240"/>
                    <a:gd name="connsiteX11" fmla="*/ 48 w 71884"/>
                    <a:gd name="connsiteY11" fmla="*/ 18002 h 19240"/>
                    <a:gd name="connsiteX12" fmla="*/ 1191 w 71884"/>
                    <a:gd name="connsiteY12" fmla="*/ 19241 h 1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84" h="19240">
                      <a:moveTo>
                        <a:pt x="1191" y="19241"/>
                      </a:moveTo>
                      <a:cubicBezTo>
                        <a:pt x="12811" y="19241"/>
                        <a:pt x="24336" y="19241"/>
                        <a:pt x="35957" y="19241"/>
                      </a:cubicBezTo>
                      <a:cubicBezTo>
                        <a:pt x="47387" y="19241"/>
                        <a:pt x="58817" y="19241"/>
                        <a:pt x="70342" y="19241"/>
                      </a:cubicBezTo>
                      <a:cubicBezTo>
                        <a:pt x="70628" y="19241"/>
                        <a:pt x="70914" y="19241"/>
                        <a:pt x="71199" y="19241"/>
                      </a:cubicBezTo>
                      <a:cubicBezTo>
                        <a:pt x="71676" y="19241"/>
                        <a:pt x="71961" y="19050"/>
                        <a:pt x="71866" y="18574"/>
                      </a:cubicBezTo>
                      <a:cubicBezTo>
                        <a:pt x="71771" y="14478"/>
                        <a:pt x="72057" y="10478"/>
                        <a:pt x="71676" y="6382"/>
                      </a:cubicBezTo>
                      <a:cubicBezTo>
                        <a:pt x="71485" y="4763"/>
                        <a:pt x="71009" y="3334"/>
                        <a:pt x="69866" y="2096"/>
                      </a:cubicBezTo>
                      <a:cubicBezTo>
                        <a:pt x="68246" y="476"/>
                        <a:pt x="66247" y="0"/>
                        <a:pt x="64055" y="0"/>
                      </a:cubicBezTo>
                      <a:cubicBezTo>
                        <a:pt x="60150" y="0"/>
                        <a:pt x="56245" y="0"/>
                        <a:pt x="52340" y="0"/>
                      </a:cubicBezTo>
                      <a:cubicBezTo>
                        <a:pt x="37672" y="0"/>
                        <a:pt x="22907" y="0"/>
                        <a:pt x="8239" y="0"/>
                      </a:cubicBezTo>
                      <a:cubicBezTo>
                        <a:pt x="2714" y="0"/>
                        <a:pt x="143" y="2572"/>
                        <a:pt x="48" y="8097"/>
                      </a:cubicBezTo>
                      <a:cubicBezTo>
                        <a:pt x="-48" y="11430"/>
                        <a:pt x="48" y="14668"/>
                        <a:pt x="48" y="18002"/>
                      </a:cubicBezTo>
                      <a:cubicBezTo>
                        <a:pt x="-143" y="19050"/>
                        <a:pt x="238" y="19241"/>
                        <a:pt x="1191" y="19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85" name="Forme libre : forme 1284">
                  <a:extLst>
                    <a:ext uri="{FF2B5EF4-FFF2-40B4-BE49-F238E27FC236}">
                      <a16:creationId xmlns:a16="http://schemas.microsoft.com/office/drawing/2014/main" id="{EDA415FD-42DB-57FB-97C5-51D6685303C0}"/>
                    </a:ext>
                  </a:extLst>
                </p:cNvPr>
                <p:cNvSpPr/>
                <p:nvPr/>
              </p:nvSpPr>
              <p:spPr>
                <a:xfrm>
                  <a:off x="18317636" y="5044820"/>
                  <a:ext cx="20097" cy="20097"/>
                </a:xfrm>
                <a:custGeom>
                  <a:avLst/>
                  <a:gdLst>
                    <a:gd name="connsiteX0" fmla="*/ 10096 w 20097"/>
                    <a:gd name="connsiteY0" fmla="*/ 20098 h 20097"/>
                    <a:gd name="connsiteX1" fmla="*/ 20098 w 20097"/>
                    <a:gd name="connsiteY1" fmla="*/ 10096 h 20097"/>
                    <a:gd name="connsiteX2" fmla="*/ 10001 w 20097"/>
                    <a:gd name="connsiteY2" fmla="*/ 0 h 20097"/>
                    <a:gd name="connsiteX3" fmla="*/ 0 w 20097"/>
                    <a:gd name="connsiteY3" fmla="*/ 10001 h 20097"/>
                    <a:gd name="connsiteX4" fmla="*/ 10096 w 20097"/>
                    <a:gd name="connsiteY4" fmla="*/ 20098 h 20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97" h="20097">
                      <a:moveTo>
                        <a:pt x="10096" y="20098"/>
                      </a:moveTo>
                      <a:cubicBezTo>
                        <a:pt x="15621" y="20098"/>
                        <a:pt x="20098" y="15621"/>
                        <a:pt x="20098" y="10096"/>
                      </a:cubicBezTo>
                      <a:cubicBezTo>
                        <a:pt x="20098" y="4667"/>
                        <a:pt x="15430" y="0"/>
                        <a:pt x="10001" y="0"/>
                      </a:cubicBezTo>
                      <a:cubicBezTo>
                        <a:pt x="4477" y="95"/>
                        <a:pt x="0" y="4572"/>
                        <a:pt x="0" y="10001"/>
                      </a:cubicBezTo>
                      <a:cubicBezTo>
                        <a:pt x="0" y="15526"/>
                        <a:pt x="4572" y="20098"/>
                        <a:pt x="10096" y="20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2081" name="Groupe 2080">
              <a:extLst>
                <a:ext uri="{FF2B5EF4-FFF2-40B4-BE49-F238E27FC236}">
                  <a16:creationId xmlns:a16="http://schemas.microsoft.com/office/drawing/2014/main" id="{17803228-0B07-C862-6E1A-5D8159FFC110}"/>
                </a:ext>
              </a:extLst>
            </p:cNvPr>
            <p:cNvGrpSpPr/>
            <p:nvPr/>
          </p:nvGrpSpPr>
          <p:grpSpPr>
            <a:xfrm>
              <a:off x="8616280" y="1947119"/>
              <a:ext cx="1147111" cy="386869"/>
              <a:chOff x="8616280" y="1947119"/>
              <a:chExt cx="1147111" cy="386869"/>
            </a:xfrm>
          </p:grpSpPr>
          <p:grpSp>
            <p:nvGrpSpPr>
              <p:cNvPr id="1274" name="Graphique 9">
                <a:extLst>
                  <a:ext uri="{FF2B5EF4-FFF2-40B4-BE49-F238E27FC236}">
                    <a16:creationId xmlns:a16="http://schemas.microsoft.com/office/drawing/2014/main" id="{B748EA31-5D28-91C8-3DFF-25BA138060DE}"/>
                  </a:ext>
                </a:extLst>
              </p:cNvPr>
              <p:cNvGrpSpPr/>
              <p:nvPr/>
            </p:nvGrpSpPr>
            <p:grpSpPr>
              <a:xfrm>
                <a:off x="8832304" y="1947119"/>
                <a:ext cx="706884" cy="152290"/>
                <a:chOff x="18246389" y="4800789"/>
                <a:chExt cx="259080" cy="55816"/>
              </a:xfrm>
              <a:solidFill>
                <a:srgbClr val="E30613"/>
              </a:solidFill>
            </p:grpSpPr>
            <p:sp>
              <p:nvSpPr>
                <p:cNvPr id="1275" name="Forme libre : forme 1274">
                  <a:extLst>
                    <a:ext uri="{FF2B5EF4-FFF2-40B4-BE49-F238E27FC236}">
                      <a16:creationId xmlns:a16="http://schemas.microsoft.com/office/drawing/2014/main" id="{F4876CD9-7A94-E06E-7C9E-6924FC6222E1}"/>
                    </a:ext>
                  </a:extLst>
                </p:cNvPr>
                <p:cNvSpPr/>
                <p:nvPr/>
              </p:nvSpPr>
              <p:spPr>
                <a:xfrm>
                  <a:off x="18312588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0 w 58578"/>
                    <a:gd name="connsiteY1" fmla="*/ 18383 h 55816"/>
                    <a:gd name="connsiteX2" fmla="*/ 58578 w 58578"/>
                    <a:gd name="connsiteY2" fmla="*/ 21336 h 55816"/>
                    <a:gd name="connsiteX3" fmla="*/ 43910 w 58578"/>
                    <a:gd name="connsiteY3" fmla="*/ 35624 h 55816"/>
                    <a:gd name="connsiteX4" fmla="*/ 47339 w 58578"/>
                    <a:gd name="connsiteY4" fmla="*/ 55817 h 55816"/>
                    <a:gd name="connsiteX5" fmla="*/ 29242 w 58578"/>
                    <a:gd name="connsiteY5" fmla="*/ 46292 h 55816"/>
                    <a:gd name="connsiteX6" fmla="*/ 11144 w 58578"/>
                    <a:gd name="connsiteY6" fmla="*/ 55817 h 55816"/>
                    <a:gd name="connsiteX7" fmla="*/ 14573 w 58578"/>
                    <a:gd name="connsiteY7" fmla="*/ 35624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0" y="18383"/>
                      </a:lnTo>
                      <a:lnTo>
                        <a:pt x="58578" y="21336"/>
                      </a:lnTo>
                      <a:lnTo>
                        <a:pt x="43910" y="35624"/>
                      </a:lnTo>
                      <a:lnTo>
                        <a:pt x="47339" y="55817"/>
                      </a:lnTo>
                      <a:lnTo>
                        <a:pt x="29242" y="46292"/>
                      </a:lnTo>
                      <a:lnTo>
                        <a:pt x="11144" y="55817"/>
                      </a:lnTo>
                      <a:lnTo>
                        <a:pt x="14573" y="35624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76" name="Forme libre : forme 1275">
                  <a:extLst>
                    <a:ext uri="{FF2B5EF4-FFF2-40B4-BE49-F238E27FC236}">
                      <a16:creationId xmlns:a16="http://schemas.microsoft.com/office/drawing/2014/main" id="{2386032D-136B-B0C2-C4BB-A1CE53CB2A96}"/>
                    </a:ext>
                  </a:extLst>
                </p:cNvPr>
                <p:cNvSpPr/>
                <p:nvPr/>
              </p:nvSpPr>
              <p:spPr>
                <a:xfrm>
                  <a:off x="18246389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1 w 58578"/>
                    <a:gd name="connsiteY1" fmla="*/ 18383 h 55816"/>
                    <a:gd name="connsiteX2" fmla="*/ 58578 w 58578"/>
                    <a:gd name="connsiteY2" fmla="*/ 21336 h 55816"/>
                    <a:gd name="connsiteX3" fmla="*/ 43910 w 58578"/>
                    <a:gd name="connsiteY3" fmla="*/ 35624 h 55816"/>
                    <a:gd name="connsiteX4" fmla="*/ 47339 w 58578"/>
                    <a:gd name="connsiteY4" fmla="*/ 55817 h 55816"/>
                    <a:gd name="connsiteX5" fmla="*/ 29242 w 58578"/>
                    <a:gd name="connsiteY5" fmla="*/ 46292 h 55816"/>
                    <a:gd name="connsiteX6" fmla="*/ 11144 w 58578"/>
                    <a:gd name="connsiteY6" fmla="*/ 55817 h 55816"/>
                    <a:gd name="connsiteX7" fmla="*/ 14573 w 58578"/>
                    <a:gd name="connsiteY7" fmla="*/ 35624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8" y="21336"/>
                      </a:lnTo>
                      <a:lnTo>
                        <a:pt x="43910" y="35624"/>
                      </a:lnTo>
                      <a:lnTo>
                        <a:pt x="47339" y="55817"/>
                      </a:lnTo>
                      <a:lnTo>
                        <a:pt x="29242" y="46292"/>
                      </a:lnTo>
                      <a:lnTo>
                        <a:pt x="11144" y="55817"/>
                      </a:lnTo>
                      <a:lnTo>
                        <a:pt x="14573" y="35624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77" name="Forme libre : forme 1276">
                  <a:extLst>
                    <a:ext uri="{FF2B5EF4-FFF2-40B4-BE49-F238E27FC236}">
                      <a16:creationId xmlns:a16="http://schemas.microsoft.com/office/drawing/2014/main" id="{DD99561B-E901-F8A8-5938-94556BD6C732}"/>
                    </a:ext>
                  </a:extLst>
                </p:cNvPr>
                <p:cNvSpPr/>
                <p:nvPr/>
              </p:nvSpPr>
              <p:spPr>
                <a:xfrm>
                  <a:off x="18378786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1 w 58578"/>
                    <a:gd name="connsiteY1" fmla="*/ 18383 h 55816"/>
                    <a:gd name="connsiteX2" fmla="*/ 58579 w 58578"/>
                    <a:gd name="connsiteY2" fmla="*/ 21336 h 55816"/>
                    <a:gd name="connsiteX3" fmla="*/ 43911 w 58578"/>
                    <a:gd name="connsiteY3" fmla="*/ 35624 h 55816"/>
                    <a:gd name="connsiteX4" fmla="*/ 47340 w 58578"/>
                    <a:gd name="connsiteY4" fmla="*/ 55817 h 55816"/>
                    <a:gd name="connsiteX5" fmla="*/ 29242 w 58578"/>
                    <a:gd name="connsiteY5" fmla="*/ 46292 h 55816"/>
                    <a:gd name="connsiteX6" fmla="*/ 11145 w 58578"/>
                    <a:gd name="connsiteY6" fmla="*/ 55817 h 55816"/>
                    <a:gd name="connsiteX7" fmla="*/ 14574 w 58578"/>
                    <a:gd name="connsiteY7" fmla="*/ 35624 h 55816"/>
                    <a:gd name="connsiteX8" fmla="*/ 0 w 58578"/>
                    <a:gd name="connsiteY8" fmla="*/ 21336 h 55816"/>
                    <a:gd name="connsiteX9" fmla="*/ 20194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9" y="21336"/>
                      </a:lnTo>
                      <a:lnTo>
                        <a:pt x="43911" y="35624"/>
                      </a:lnTo>
                      <a:lnTo>
                        <a:pt x="47340" y="55817"/>
                      </a:lnTo>
                      <a:lnTo>
                        <a:pt x="29242" y="46292"/>
                      </a:lnTo>
                      <a:lnTo>
                        <a:pt x="11145" y="55817"/>
                      </a:lnTo>
                      <a:lnTo>
                        <a:pt x="14574" y="35624"/>
                      </a:lnTo>
                      <a:lnTo>
                        <a:pt x="0" y="21336"/>
                      </a:lnTo>
                      <a:lnTo>
                        <a:pt x="20194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78" name="Forme libre : forme 1277">
                  <a:extLst>
                    <a:ext uri="{FF2B5EF4-FFF2-40B4-BE49-F238E27FC236}">
                      <a16:creationId xmlns:a16="http://schemas.microsoft.com/office/drawing/2014/main" id="{5933169E-8BE9-265C-2F6F-DC07B2A719B0}"/>
                    </a:ext>
                  </a:extLst>
                </p:cNvPr>
                <p:cNvSpPr/>
                <p:nvPr/>
              </p:nvSpPr>
              <p:spPr>
                <a:xfrm>
                  <a:off x="18446890" y="4800789"/>
                  <a:ext cx="58578" cy="55816"/>
                </a:xfrm>
                <a:custGeom>
                  <a:avLst/>
                  <a:gdLst>
                    <a:gd name="connsiteX0" fmla="*/ 29242 w 58578"/>
                    <a:gd name="connsiteY0" fmla="*/ 0 h 55816"/>
                    <a:gd name="connsiteX1" fmla="*/ 38291 w 58578"/>
                    <a:gd name="connsiteY1" fmla="*/ 18383 h 55816"/>
                    <a:gd name="connsiteX2" fmla="*/ 58579 w 58578"/>
                    <a:gd name="connsiteY2" fmla="*/ 21336 h 55816"/>
                    <a:gd name="connsiteX3" fmla="*/ 43910 w 58578"/>
                    <a:gd name="connsiteY3" fmla="*/ 35624 h 55816"/>
                    <a:gd name="connsiteX4" fmla="*/ 47340 w 58578"/>
                    <a:gd name="connsiteY4" fmla="*/ 55817 h 55816"/>
                    <a:gd name="connsiteX5" fmla="*/ 29242 w 58578"/>
                    <a:gd name="connsiteY5" fmla="*/ 46292 h 55816"/>
                    <a:gd name="connsiteX6" fmla="*/ 11144 w 58578"/>
                    <a:gd name="connsiteY6" fmla="*/ 55817 h 55816"/>
                    <a:gd name="connsiteX7" fmla="*/ 14574 w 58578"/>
                    <a:gd name="connsiteY7" fmla="*/ 35624 h 55816"/>
                    <a:gd name="connsiteX8" fmla="*/ 0 w 58578"/>
                    <a:gd name="connsiteY8" fmla="*/ 21336 h 55816"/>
                    <a:gd name="connsiteX9" fmla="*/ 20193 w 58578"/>
                    <a:gd name="connsiteY9" fmla="*/ 18383 h 5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578" h="55816">
                      <a:moveTo>
                        <a:pt x="29242" y="0"/>
                      </a:moveTo>
                      <a:lnTo>
                        <a:pt x="38291" y="18383"/>
                      </a:lnTo>
                      <a:lnTo>
                        <a:pt x="58579" y="21336"/>
                      </a:lnTo>
                      <a:lnTo>
                        <a:pt x="43910" y="35624"/>
                      </a:lnTo>
                      <a:lnTo>
                        <a:pt x="47340" y="55817"/>
                      </a:lnTo>
                      <a:lnTo>
                        <a:pt x="29242" y="46292"/>
                      </a:lnTo>
                      <a:lnTo>
                        <a:pt x="11144" y="55817"/>
                      </a:lnTo>
                      <a:lnTo>
                        <a:pt x="14574" y="35624"/>
                      </a:lnTo>
                      <a:lnTo>
                        <a:pt x="0" y="21336"/>
                      </a:lnTo>
                      <a:lnTo>
                        <a:pt x="20193" y="18383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6609CF25-B4CE-F36A-BA9D-DAE6B2E71470}"/>
                  </a:ext>
                </a:extLst>
              </p:cNvPr>
              <p:cNvGrpSpPr/>
              <p:nvPr/>
            </p:nvGrpSpPr>
            <p:grpSpPr>
              <a:xfrm>
                <a:off x="8616280" y="2156846"/>
                <a:ext cx="1147111" cy="177142"/>
                <a:chOff x="8707889" y="2156846"/>
                <a:chExt cx="1147111" cy="177142"/>
              </a:xfrm>
            </p:grpSpPr>
            <p:sp>
              <p:nvSpPr>
                <p:cNvPr id="1286" name="Forme libre : forme 1285">
                  <a:extLst>
                    <a:ext uri="{FF2B5EF4-FFF2-40B4-BE49-F238E27FC236}">
                      <a16:creationId xmlns:a16="http://schemas.microsoft.com/office/drawing/2014/main" id="{4E4BDF2E-EA5C-13C1-785B-849A8085641D}"/>
                    </a:ext>
                  </a:extLst>
                </p:cNvPr>
                <p:cNvSpPr/>
                <p:nvPr/>
              </p:nvSpPr>
              <p:spPr>
                <a:xfrm>
                  <a:off x="8707889" y="2186474"/>
                  <a:ext cx="68088" cy="145535"/>
                </a:xfrm>
                <a:custGeom>
                  <a:avLst/>
                  <a:gdLst>
                    <a:gd name="connsiteX0" fmla="*/ 19050 w 24955"/>
                    <a:gd name="connsiteY0" fmla="*/ 29337 h 53340"/>
                    <a:gd name="connsiteX1" fmla="*/ 5905 w 24955"/>
                    <a:gd name="connsiteY1" fmla="*/ 29337 h 53340"/>
                    <a:gd name="connsiteX2" fmla="*/ 5905 w 24955"/>
                    <a:gd name="connsiteY2" fmla="*/ 53340 h 53340"/>
                    <a:gd name="connsiteX3" fmla="*/ 0 w 24955"/>
                    <a:gd name="connsiteY3" fmla="*/ 53340 h 53340"/>
                    <a:gd name="connsiteX4" fmla="*/ 0 w 24955"/>
                    <a:gd name="connsiteY4" fmla="*/ 0 h 53340"/>
                    <a:gd name="connsiteX5" fmla="*/ 5905 w 24955"/>
                    <a:gd name="connsiteY5" fmla="*/ 0 h 53340"/>
                    <a:gd name="connsiteX6" fmla="*/ 5905 w 24955"/>
                    <a:gd name="connsiteY6" fmla="*/ 24003 h 53340"/>
                    <a:gd name="connsiteX7" fmla="*/ 19050 w 24955"/>
                    <a:gd name="connsiteY7" fmla="*/ 24003 h 53340"/>
                    <a:gd name="connsiteX8" fmla="*/ 19050 w 24955"/>
                    <a:gd name="connsiteY8" fmla="*/ 0 h 53340"/>
                    <a:gd name="connsiteX9" fmla="*/ 24955 w 24955"/>
                    <a:gd name="connsiteY9" fmla="*/ 0 h 53340"/>
                    <a:gd name="connsiteX10" fmla="*/ 24955 w 24955"/>
                    <a:gd name="connsiteY10" fmla="*/ 53340 h 53340"/>
                    <a:gd name="connsiteX11" fmla="*/ 19050 w 24955"/>
                    <a:gd name="connsiteY11" fmla="*/ 53340 h 53340"/>
                    <a:gd name="connsiteX12" fmla="*/ 19050 w 24955"/>
                    <a:gd name="connsiteY12" fmla="*/ 29337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955" h="53340">
                      <a:moveTo>
                        <a:pt x="19050" y="29337"/>
                      </a:moveTo>
                      <a:lnTo>
                        <a:pt x="5905" y="29337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24003"/>
                      </a:lnTo>
                      <a:lnTo>
                        <a:pt x="19050" y="24003"/>
                      </a:lnTo>
                      <a:lnTo>
                        <a:pt x="19050" y="0"/>
                      </a:lnTo>
                      <a:lnTo>
                        <a:pt x="24955" y="0"/>
                      </a:lnTo>
                      <a:lnTo>
                        <a:pt x="24955" y="53340"/>
                      </a:lnTo>
                      <a:lnTo>
                        <a:pt x="19050" y="53340"/>
                      </a:lnTo>
                      <a:lnTo>
                        <a:pt x="19050" y="29337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87" name="Forme libre : forme 1286">
                  <a:extLst>
                    <a:ext uri="{FF2B5EF4-FFF2-40B4-BE49-F238E27FC236}">
                      <a16:creationId xmlns:a16="http://schemas.microsoft.com/office/drawing/2014/main" id="{837F06D4-19B2-9AC7-D2B3-3777B6070292}"/>
                    </a:ext>
                  </a:extLst>
                </p:cNvPr>
                <p:cNvSpPr/>
                <p:nvPr/>
              </p:nvSpPr>
              <p:spPr>
                <a:xfrm>
                  <a:off x="8793652" y="2156846"/>
                  <a:ext cx="66789" cy="176721"/>
                </a:xfrm>
                <a:custGeom>
                  <a:avLst/>
                  <a:gdLst>
                    <a:gd name="connsiteX0" fmla="*/ 3048 w 24479"/>
                    <a:gd name="connsiteY0" fmla="*/ 13906 h 64770"/>
                    <a:gd name="connsiteX1" fmla="*/ 12192 w 24479"/>
                    <a:gd name="connsiteY1" fmla="*/ 10287 h 64770"/>
                    <a:gd name="connsiteX2" fmla="*/ 21336 w 24479"/>
                    <a:gd name="connsiteY2" fmla="*/ 13906 h 64770"/>
                    <a:gd name="connsiteX3" fmla="*/ 24480 w 24479"/>
                    <a:gd name="connsiteY3" fmla="*/ 23717 h 64770"/>
                    <a:gd name="connsiteX4" fmla="*/ 24480 w 24479"/>
                    <a:gd name="connsiteY4" fmla="*/ 51340 h 64770"/>
                    <a:gd name="connsiteX5" fmla="*/ 21336 w 24479"/>
                    <a:gd name="connsiteY5" fmla="*/ 61151 h 64770"/>
                    <a:gd name="connsiteX6" fmla="*/ 12192 w 24479"/>
                    <a:gd name="connsiteY6" fmla="*/ 64770 h 64770"/>
                    <a:gd name="connsiteX7" fmla="*/ 3143 w 24479"/>
                    <a:gd name="connsiteY7" fmla="*/ 61151 h 64770"/>
                    <a:gd name="connsiteX8" fmla="*/ 0 w 24479"/>
                    <a:gd name="connsiteY8" fmla="*/ 51340 h 64770"/>
                    <a:gd name="connsiteX9" fmla="*/ 0 w 24479"/>
                    <a:gd name="connsiteY9" fmla="*/ 23717 h 64770"/>
                    <a:gd name="connsiteX10" fmla="*/ 3048 w 24479"/>
                    <a:gd name="connsiteY10" fmla="*/ 13906 h 64770"/>
                    <a:gd name="connsiteX11" fmla="*/ 12097 w 24479"/>
                    <a:gd name="connsiteY11" fmla="*/ 3238 h 64770"/>
                    <a:gd name="connsiteX12" fmla="*/ 8096 w 24479"/>
                    <a:gd name="connsiteY12" fmla="*/ 7715 h 64770"/>
                    <a:gd name="connsiteX13" fmla="*/ 2953 w 24479"/>
                    <a:gd name="connsiteY13" fmla="*/ 7715 h 64770"/>
                    <a:gd name="connsiteX14" fmla="*/ 9525 w 24479"/>
                    <a:gd name="connsiteY14" fmla="*/ 0 h 64770"/>
                    <a:gd name="connsiteX15" fmla="*/ 14764 w 24479"/>
                    <a:gd name="connsiteY15" fmla="*/ 0 h 64770"/>
                    <a:gd name="connsiteX16" fmla="*/ 21432 w 24479"/>
                    <a:gd name="connsiteY16" fmla="*/ 7715 h 64770"/>
                    <a:gd name="connsiteX17" fmla="*/ 16288 w 24479"/>
                    <a:gd name="connsiteY17" fmla="*/ 7715 h 64770"/>
                    <a:gd name="connsiteX18" fmla="*/ 12097 w 24479"/>
                    <a:gd name="connsiteY18" fmla="*/ 3238 h 64770"/>
                    <a:gd name="connsiteX19" fmla="*/ 12192 w 24479"/>
                    <a:gd name="connsiteY19" fmla="*/ 15716 h 64770"/>
                    <a:gd name="connsiteX20" fmla="*/ 5906 w 24479"/>
                    <a:gd name="connsiteY20" fmla="*/ 23431 h 64770"/>
                    <a:gd name="connsiteX21" fmla="*/ 5906 w 24479"/>
                    <a:gd name="connsiteY21" fmla="*/ 51626 h 64770"/>
                    <a:gd name="connsiteX22" fmla="*/ 12192 w 24479"/>
                    <a:gd name="connsiteY22" fmla="*/ 59341 h 64770"/>
                    <a:gd name="connsiteX23" fmla="*/ 18479 w 24479"/>
                    <a:gd name="connsiteY23" fmla="*/ 51626 h 64770"/>
                    <a:gd name="connsiteX24" fmla="*/ 18479 w 24479"/>
                    <a:gd name="connsiteY24" fmla="*/ 23431 h 64770"/>
                    <a:gd name="connsiteX25" fmla="*/ 12192 w 24479"/>
                    <a:gd name="connsiteY25" fmla="*/ 15716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4479" h="64770">
                      <a:moveTo>
                        <a:pt x="3048" y="13906"/>
                      </a:moveTo>
                      <a:cubicBezTo>
                        <a:pt x="5144" y="11525"/>
                        <a:pt x="8192" y="10287"/>
                        <a:pt x="12192" y="10287"/>
                      </a:cubicBezTo>
                      <a:cubicBezTo>
                        <a:pt x="16193" y="10287"/>
                        <a:pt x="19241" y="11525"/>
                        <a:pt x="21336" y="13906"/>
                      </a:cubicBezTo>
                      <a:cubicBezTo>
                        <a:pt x="23431" y="16288"/>
                        <a:pt x="24480" y="19526"/>
                        <a:pt x="24480" y="23717"/>
                      </a:cubicBezTo>
                      <a:lnTo>
                        <a:pt x="24480" y="51340"/>
                      </a:lnTo>
                      <a:cubicBezTo>
                        <a:pt x="24480" y="55531"/>
                        <a:pt x="23431" y="58769"/>
                        <a:pt x="21336" y="61151"/>
                      </a:cubicBezTo>
                      <a:cubicBezTo>
                        <a:pt x="19241" y="63532"/>
                        <a:pt x="16193" y="64770"/>
                        <a:pt x="12192" y="64770"/>
                      </a:cubicBezTo>
                      <a:cubicBezTo>
                        <a:pt x="8192" y="64770"/>
                        <a:pt x="5239" y="63532"/>
                        <a:pt x="3143" y="61151"/>
                      </a:cubicBezTo>
                      <a:cubicBezTo>
                        <a:pt x="1048" y="58769"/>
                        <a:pt x="0" y="55531"/>
                        <a:pt x="0" y="51340"/>
                      </a:cubicBezTo>
                      <a:lnTo>
                        <a:pt x="0" y="23717"/>
                      </a:lnTo>
                      <a:cubicBezTo>
                        <a:pt x="0" y="19526"/>
                        <a:pt x="1048" y="16288"/>
                        <a:pt x="3048" y="13906"/>
                      </a:cubicBezTo>
                      <a:close/>
                      <a:moveTo>
                        <a:pt x="12097" y="3238"/>
                      </a:moveTo>
                      <a:lnTo>
                        <a:pt x="8096" y="7715"/>
                      </a:lnTo>
                      <a:lnTo>
                        <a:pt x="2953" y="7715"/>
                      </a:lnTo>
                      <a:lnTo>
                        <a:pt x="9525" y="0"/>
                      </a:lnTo>
                      <a:lnTo>
                        <a:pt x="14764" y="0"/>
                      </a:lnTo>
                      <a:lnTo>
                        <a:pt x="21432" y="7715"/>
                      </a:lnTo>
                      <a:lnTo>
                        <a:pt x="16288" y="7715"/>
                      </a:lnTo>
                      <a:lnTo>
                        <a:pt x="12097" y="3238"/>
                      </a:lnTo>
                      <a:close/>
                      <a:moveTo>
                        <a:pt x="12192" y="15716"/>
                      </a:moveTo>
                      <a:cubicBezTo>
                        <a:pt x="8001" y="15716"/>
                        <a:pt x="5906" y="18288"/>
                        <a:pt x="5906" y="23431"/>
                      </a:cubicBezTo>
                      <a:lnTo>
                        <a:pt x="5906" y="51626"/>
                      </a:lnTo>
                      <a:cubicBezTo>
                        <a:pt x="5906" y="56769"/>
                        <a:pt x="8001" y="59341"/>
                        <a:pt x="12192" y="59341"/>
                      </a:cubicBezTo>
                      <a:cubicBezTo>
                        <a:pt x="16383" y="59341"/>
                        <a:pt x="18479" y="56769"/>
                        <a:pt x="18479" y="51626"/>
                      </a:cubicBezTo>
                      <a:lnTo>
                        <a:pt x="18479" y="23431"/>
                      </a:lnTo>
                      <a:cubicBezTo>
                        <a:pt x="18479" y="18288"/>
                        <a:pt x="16383" y="15716"/>
                        <a:pt x="12192" y="15716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1288" name="Forme libre : forme 1287">
                  <a:extLst>
                    <a:ext uri="{FF2B5EF4-FFF2-40B4-BE49-F238E27FC236}">
                      <a16:creationId xmlns:a16="http://schemas.microsoft.com/office/drawing/2014/main" id="{0CD6A490-8499-36CA-B6CD-9D00E729A9C5}"/>
                    </a:ext>
                  </a:extLst>
                </p:cNvPr>
                <p:cNvSpPr/>
                <p:nvPr/>
              </p:nvSpPr>
              <p:spPr>
                <a:xfrm>
                  <a:off x="8871876" y="2186474"/>
                  <a:ext cx="69646" cy="145535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0 w 25526"/>
                    <a:gd name="connsiteY1" fmla="*/ 53340 h 53340"/>
                    <a:gd name="connsiteX2" fmla="*/ 9810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0" y="53340"/>
                      </a:lnTo>
                      <a:lnTo>
                        <a:pt x="9810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89" name="Forme libre : forme 1288">
                  <a:extLst>
                    <a:ext uri="{FF2B5EF4-FFF2-40B4-BE49-F238E27FC236}">
                      <a16:creationId xmlns:a16="http://schemas.microsoft.com/office/drawing/2014/main" id="{5981C749-EEDF-5BD8-D9F0-6B89439C49A6}"/>
                    </a:ext>
                  </a:extLst>
                </p:cNvPr>
                <p:cNvSpPr/>
                <p:nvPr/>
              </p:nvSpPr>
              <p:spPr>
                <a:xfrm>
                  <a:off x="8954777" y="2186474"/>
                  <a:ext cx="59772" cy="145535"/>
                </a:xfrm>
                <a:custGeom>
                  <a:avLst/>
                  <a:gdLst>
                    <a:gd name="connsiteX0" fmla="*/ 5906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6 w 21907"/>
                    <a:gd name="connsiteY3" fmla="*/ 28956 h 53340"/>
                    <a:gd name="connsiteX4" fmla="*/ 5906 w 21907"/>
                    <a:gd name="connsiteY4" fmla="*/ 47911 h 53340"/>
                    <a:gd name="connsiteX5" fmla="*/ 21908 w 21907"/>
                    <a:gd name="connsiteY5" fmla="*/ 47911 h 53340"/>
                    <a:gd name="connsiteX6" fmla="*/ 21908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8 w 21907"/>
                    <a:gd name="connsiteY9" fmla="*/ 0 h 53340"/>
                    <a:gd name="connsiteX10" fmla="*/ 21908 w 21907"/>
                    <a:gd name="connsiteY10" fmla="*/ 5429 h 53340"/>
                    <a:gd name="connsiteX11" fmla="*/ 5906 w 21907"/>
                    <a:gd name="connsiteY11" fmla="*/ 5429 h 53340"/>
                    <a:gd name="connsiteX12" fmla="*/ 5906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6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6" y="28956"/>
                      </a:lnTo>
                      <a:lnTo>
                        <a:pt x="5906" y="47911"/>
                      </a:lnTo>
                      <a:lnTo>
                        <a:pt x="21908" y="47911"/>
                      </a:lnTo>
                      <a:lnTo>
                        <a:pt x="21908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8" y="0"/>
                      </a:lnTo>
                      <a:lnTo>
                        <a:pt x="21908" y="5429"/>
                      </a:lnTo>
                      <a:lnTo>
                        <a:pt x="5906" y="5429"/>
                      </a:lnTo>
                      <a:lnTo>
                        <a:pt x="5906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0" name="Forme libre : forme 1289">
                  <a:extLst>
                    <a:ext uri="{FF2B5EF4-FFF2-40B4-BE49-F238E27FC236}">
                      <a16:creationId xmlns:a16="http://schemas.microsoft.com/office/drawing/2014/main" id="{94AB7495-1325-C1C9-D663-78D4D2FA1E74}"/>
                    </a:ext>
                  </a:extLst>
                </p:cNvPr>
                <p:cNvSpPr/>
                <p:nvPr/>
              </p:nvSpPr>
              <p:spPr>
                <a:xfrm>
                  <a:off x="9031706" y="2186474"/>
                  <a:ext cx="57693" cy="145535"/>
                </a:xfrm>
                <a:custGeom>
                  <a:avLst/>
                  <a:gdLst>
                    <a:gd name="connsiteX0" fmla="*/ 21146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6 w 21145"/>
                    <a:gd name="connsiteY5" fmla="*/ 47911 h 53340"/>
                    <a:gd name="connsiteX6" fmla="*/ 21146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6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6" y="47911"/>
                      </a:lnTo>
                      <a:lnTo>
                        <a:pt x="2114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1" name="Forme libre : forme 1290">
                  <a:extLst>
                    <a:ext uri="{FF2B5EF4-FFF2-40B4-BE49-F238E27FC236}">
                      <a16:creationId xmlns:a16="http://schemas.microsoft.com/office/drawing/2014/main" id="{8F678393-480F-131A-14D6-8901DE5F6D83}"/>
                    </a:ext>
                  </a:extLst>
                </p:cNvPr>
                <p:cNvSpPr/>
                <p:nvPr/>
              </p:nvSpPr>
              <p:spPr>
                <a:xfrm>
                  <a:off x="9137997" y="2186474"/>
                  <a:ext cx="16111" cy="145535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5 w 5905"/>
                    <a:gd name="connsiteY1" fmla="*/ 0 h 53340"/>
                    <a:gd name="connsiteX2" fmla="*/ 5905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2" name="Forme libre : forme 1291">
                  <a:extLst>
                    <a:ext uri="{FF2B5EF4-FFF2-40B4-BE49-F238E27FC236}">
                      <a16:creationId xmlns:a16="http://schemas.microsoft.com/office/drawing/2014/main" id="{E6A3EC95-3D10-8C70-580B-3BF416ABD6EB}"/>
                    </a:ext>
                  </a:extLst>
                </p:cNvPr>
                <p:cNvSpPr/>
                <p:nvPr/>
              </p:nvSpPr>
              <p:spPr>
                <a:xfrm>
                  <a:off x="9173082" y="2186474"/>
                  <a:ext cx="67049" cy="145273"/>
                </a:xfrm>
                <a:custGeom>
                  <a:avLst/>
                  <a:gdLst>
                    <a:gd name="connsiteX0" fmla="*/ 0 w 24574"/>
                    <a:gd name="connsiteY0" fmla="*/ 0 h 53244"/>
                    <a:gd name="connsiteX1" fmla="*/ 12002 w 24574"/>
                    <a:gd name="connsiteY1" fmla="*/ 0 h 53244"/>
                    <a:gd name="connsiteX2" fmla="*/ 20860 w 24574"/>
                    <a:gd name="connsiteY2" fmla="*/ 2857 h 53244"/>
                    <a:gd name="connsiteX3" fmla="*/ 23622 w 24574"/>
                    <a:gd name="connsiteY3" fmla="*/ 11811 h 53244"/>
                    <a:gd name="connsiteX4" fmla="*/ 23622 w 24574"/>
                    <a:gd name="connsiteY4" fmla="*/ 14288 h 53244"/>
                    <a:gd name="connsiteX5" fmla="*/ 22193 w 24574"/>
                    <a:gd name="connsiteY5" fmla="*/ 21241 h 53244"/>
                    <a:gd name="connsiteX6" fmla="*/ 17431 w 24574"/>
                    <a:gd name="connsiteY6" fmla="*/ 24860 h 53244"/>
                    <a:gd name="connsiteX7" fmla="*/ 24575 w 24574"/>
                    <a:gd name="connsiteY7" fmla="*/ 36290 h 53244"/>
                    <a:gd name="connsiteX8" fmla="*/ 24575 w 24574"/>
                    <a:gd name="connsiteY8" fmla="*/ 40767 h 53244"/>
                    <a:gd name="connsiteX9" fmla="*/ 12382 w 24574"/>
                    <a:gd name="connsiteY9" fmla="*/ 53245 h 53244"/>
                    <a:gd name="connsiteX10" fmla="*/ 95 w 24574"/>
                    <a:gd name="connsiteY10" fmla="*/ 53245 h 53244"/>
                    <a:gd name="connsiteX11" fmla="*/ 95 w 24574"/>
                    <a:gd name="connsiteY11" fmla="*/ 0 h 53244"/>
                    <a:gd name="connsiteX12" fmla="*/ 5905 w 24574"/>
                    <a:gd name="connsiteY12" fmla="*/ 22574 h 53244"/>
                    <a:gd name="connsiteX13" fmla="*/ 10477 w 24574"/>
                    <a:gd name="connsiteY13" fmla="*/ 22574 h 53244"/>
                    <a:gd name="connsiteX14" fmla="*/ 15907 w 24574"/>
                    <a:gd name="connsiteY14" fmla="*/ 21050 h 53244"/>
                    <a:gd name="connsiteX15" fmla="*/ 17621 w 24574"/>
                    <a:gd name="connsiteY15" fmla="*/ 15526 h 53244"/>
                    <a:gd name="connsiteX16" fmla="*/ 17621 w 24574"/>
                    <a:gd name="connsiteY16" fmla="*/ 12382 h 53244"/>
                    <a:gd name="connsiteX17" fmla="*/ 16288 w 24574"/>
                    <a:gd name="connsiteY17" fmla="*/ 7048 h 53244"/>
                    <a:gd name="connsiteX18" fmla="*/ 11811 w 24574"/>
                    <a:gd name="connsiteY18" fmla="*/ 5334 h 53244"/>
                    <a:gd name="connsiteX19" fmla="*/ 5905 w 24574"/>
                    <a:gd name="connsiteY19" fmla="*/ 5334 h 53244"/>
                    <a:gd name="connsiteX20" fmla="*/ 5905 w 24574"/>
                    <a:gd name="connsiteY20" fmla="*/ 22574 h 53244"/>
                    <a:gd name="connsiteX21" fmla="*/ 5905 w 24574"/>
                    <a:gd name="connsiteY21" fmla="*/ 47911 h 53244"/>
                    <a:gd name="connsiteX22" fmla="*/ 12192 w 24574"/>
                    <a:gd name="connsiteY22" fmla="*/ 47911 h 53244"/>
                    <a:gd name="connsiteX23" fmla="*/ 18479 w 24574"/>
                    <a:gd name="connsiteY23" fmla="*/ 40672 h 53244"/>
                    <a:gd name="connsiteX24" fmla="*/ 18479 w 24574"/>
                    <a:gd name="connsiteY24" fmla="*/ 35909 h 53244"/>
                    <a:gd name="connsiteX25" fmla="*/ 16764 w 24574"/>
                    <a:gd name="connsiteY25" fmla="*/ 29813 h 53244"/>
                    <a:gd name="connsiteX26" fmla="*/ 11049 w 24574"/>
                    <a:gd name="connsiteY26" fmla="*/ 28004 h 53244"/>
                    <a:gd name="connsiteX27" fmla="*/ 5905 w 24574"/>
                    <a:gd name="connsiteY27" fmla="*/ 28004 h 53244"/>
                    <a:gd name="connsiteX28" fmla="*/ 5905 w 24574"/>
                    <a:gd name="connsiteY28" fmla="*/ 47911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4574" h="53244">
                      <a:moveTo>
                        <a:pt x="0" y="0"/>
                      </a:moveTo>
                      <a:lnTo>
                        <a:pt x="12002" y="0"/>
                      </a:lnTo>
                      <a:cubicBezTo>
                        <a:pt x="16097" y="0"/>
                        <a:pt x="19050" y="952"/>
                        <a:pt x="20860" y="2857"/>
                      </a:cubicBezTo>
                      <a:cubicBezTo>
                        <a:pt x="22670" y="4763"/>
                        <a:pt x="23622" y="7715"/>
                        <a:pt x="23622" y="11811"/>
                      </a:cubicBezTo>
                      <a:lnTo>
                        <a:pt x="23622" y="14288"/>
                      </a:lnTo>
                      <a:cubicBezTo>
                        <a:pt x="23622" y="17240"/>
                        <a:pt x="23146" y="19526"/>
                        <a:pt x="22193" y="21241"/>
                      </a:cubicBezTo>
                      <a:cubicBezTo>
                        <a:pt x="21241" y="22955"/>
                        <a:pt x="19621" y="24193"/>
                        <a:pt x="17431" y="24860"/>
                      </a:cubicBezTo>
                      <a:cubicBezTo>
                        <a:pt x="22193" y="26194"/>
                        <a:pt x="24575" y="30004"/>
                        <a:pt x="24575" y="36290"/>
                      </a:cubicBezTo>
                      <a:lnTo>
                        <a:pt x="24575" y="40767"/>
                      </a:lnTo>
                      <a:cubicBezTo>
                        <a:pt x="24575" y="49054"/>
                        <a:pt x="20479" y="53245"/>
                        <a:pt x="12382" y="53245"/>
                      </a:cubicBezTo>
                      <a:lnTo>
                        <a:pt x="95" y="53245"/>
                      </a:lnTo>
                      <a:lnTo>
                        <a:pt x="95" y="0"/>
                      </a:lnTo>
                      <a:close/>
                      <a:moveTo>
                        <a:pt x="5905" y="22574"/>
                      </a:moveTo>
                      <a:lnTo>
                        <a:pt x="10477" y="22574"/>
                      </a:lnTo>
                      <a:cubicBezTo>
                        <a:pt x="12954" y="22574"/>
                        <a:pt x="14764" y="22098"/>
                        <a:pt x="15907" y="21050"/>
                      </a:cubicBezTo>
                      <a:cubicBezTo>
                        <a:pt x="17050" y="20002"/>
                        <a:pt x="17621" y="18193"/>
                        <a:pt x="17621" y="15526"/>
                      </a:cubicBezTo>
                      <a:lnTo>
                        <a:pt x="17621" y="12382"/>
                      </a:lnTo>
                      <a:cubicBezTo>
                        <a:pt x="17621" y="10001"/>
                        <a:pt x="17145" y="8191"/>
                        <a:pt x="16288" y="7048"/>
                      </a:cubicBezTo>
                      <a:cubicBezTo>
                        <a:pt x="15335" y="5905"/>
                        <a:pt x="13907" y="5334"/>
                        <a:pt x="11811" y="5334"/>
                      </a:cubicBezTo>
                      <a:lnTo>
                        <a:pt x="5905" y="5334"/>
                      </a:lnTo>
                      <a:lnTo>
                        <a:pt x="5905" y="22574"/>
                      </a:lnTo>
                      <a:close/>
                      <a:moveTo>
                        <a:pt x="5905" y="47911"/>
                      </a:moveTo>
                      <a:lnTo>
                        <a:pt x="12192" y="47911"/>
                      </a:lnTo>
                      <a:cubicBezTo>
                        <a:pt x="16383" y="47911"/>
                        <a:pt x="18479" y="45529"/>
                        <a:pt x="18479" y="40672"/>
                      </a:cubicBezTo>
                      <a:lnTo>
                        <a:pt x="18479" y="35909"/>
                      </a:lnTo>
                      <a:cubicBezTo>
                        <a:pt x="18479" y="33052"/>
                        <a:pt x="17907" y="30956"/>
                        <a:pt x="16764" y="29813"/>
                      </a:cubicBezTo>
                      <a:cubicBezTo>
                        <a:pt x="15621" y="28670"/>
                        <a:pt x="13716" y="28004"/>
                        <a:pt x="11049" y="28004"/>
                      </a:cubicBezTo>
                      <a:lnTo>
                        <a:pt x="5905" y="28004"/>
                      </a:lnTo>
                      <a:lnTo>
                        <a:pt x="5905" y="47911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3" name="Forme libre : forme 1292">
                  <a:extLst>
                    <a:ext uri="{FF2B5EF4-FFF2-40B4-BE49-F238E27FC236}">
                      <a16:creationId xmlns:a16="http://schemas.microsoft.com/office/drawing/2014/main" id="{27119A30-4FF9-7AAD-5306-46E462DAA70F}"/>
                    </a:ext>
                  </a:extLst>
                </p:cNvPr>
                <p:cNvSpPr/>
                <p:nvPr/>
              </p:nvSpPr>
              <p:spPr>
                <a:xfrm>
                  <a:off x="9256504" y="2186474"/>
                  <a:ext cx="16111" cy="145535"/>
                </a:xfrm>
                <a:custGeom>
                  <a:avLst/>
                  <a:gdLst>
                    <a:gd name="connsiteX0" fmla="*/ 0 w 5905"/>
                    <a:gd name="connsiteY0" fmla="*/ 0 h 53340"/>
                    <a:gd name="connsiteX1" fmla="*/ 5905 w 5905"/>
                    <a:gd name="connsiteY1" fmla="*/ 0 h 53340"/>
                    <a:gd name="connsiteX2" fmla="*/ 5905 w 5905"/>
                    <a:gd name="connsiteY2" fmla="*/ 53340 h 53340"/>
                    <a:gd name="connsiteX3" fmla="*/ 0 w 5905"/>
                    <a:gd name="connsiteY3" fmla="*/ 53340 h 53340"/>
                    <a:gd name="connsiteX4" fmla="*/ 0 w 5905"/>
                    <a:gd name="connsiteY4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5" h="53340">
                      <a:moveTo>
                        <a:pt x="0" y="0"/>
                      </a:moveTo>
                      <a:lnTo>
                        <a:pt x="5905" y="0"/>
                      </a:lnTo>
                      <a:lnTo>
                        <a:pt x="5905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4" name="Forme libre : forme 1293">
                  <a:extLst>
                    <a:ext uri="{FF2B5EF4-FFF2-40B4-BE49-F238E27FC236}">
                      <a16:creationId xmlns:a16="http://schemas.microsoft.com/office/drawing/2014/main" id="{CAB9093E-115A-820A-4FA3-5868A0FA61CD}"/>
                    </a:ext>
                  </a:extLst>
                </p:cNvPr>
                <p:cNvSpPr/>
                <p:nvPr/>
              </p:nvSpPr>
              <p:spPr>
                <a:xfrm>
                  <a:off x="9289510" y="2184913"/>
                  <a:ext cx="65491" cy="148392"/>
                </a:xfrm>
                <a:custGeom>
                  <a:avLst/>
                  <a:gdLst>
                    <a:gd name="connsiteX0" fmla="*/ 3143 w 24003"/>
                    <a:gd name="connsiteY0" fmla="*/ 3524 h 54387"/>
                    <a:gd name="connsiteX1" fmla="*/ 12002 w 24003"/>
                    <a:gd name="connsiteY1" fmla="*/ 0 h 54387"/>
                    <a:gd name="connsiteX2" fmla="*/ 20860 w 24003"/>
                    <a:gd name="connsiteY2" fmla="*/ 3524 h 54387"/>
                    <a:gd name="connsiteX3" fmla="*/ 23908 w 24003"/>
                    <a:gd name="connsiteY3" fmla="*/ 13335 h 54387"/>
                    <a:gd name="connsiteX4" fmla="*/ 23908 w 24003"/>
                    <a:gd name="connsiteY4" fmla="*/ 14764 h 54387"/>
                    <a:gd name="connsiteX5" fmla="*/ 18288 w 24003"/>
                    <a:gd name="connsiteY5" fmla="*/ 14764 h 54387"/>
                    <a:gd name="connsiteX6" fmla="*/ 18288 w 24003"/>
                    <a:gd name="connsiteY6" fmla="*/ 13049 h 54387"/>
                    <a:gd name="connsiteX7" fmla="*/ 12192 w 24003"/>
                    <a:gd name="connsiteY7" fmla="*/ 5429 h 54387"/>
                    <a:gd name="connsiteX8" fmla="*/ 6096 w 24003"/>
                    <a:gd name="connsiteY8" fmla="*/ 12954 h 54387"/>
                    <a:gd name="connsiteX9" fmla="*/ 7430 w 24003"/>
                    <a:gd name="connsiteY9" fmla="*/ 18192 h 54387"/>
                    <a:gd name="connsiteX10" fmla="*/ 10763 w 24003"/>
                    <a:gd name="connsiteY10" fmla="*/ 22193 h 54387"/>
                    <a:gd name="connsiteX11" fmla="*/ 15050 w 24003"/>
                    <a:gd name="connsiteY11" fmla="*/ 25813 h 54387"/>
                    <a:gd name="connsiteX12" fmla="*/ 19336 w 24003"/>
                    <a:gd name="connsiteY12" fmla="*/ 29718 h 54387"/>
                    <a:gd name="connsiteX13" fmla="*/ 22670 w 24003"/>
                    <a:gd name="connsiteY13" fmla="*/ 34576 h 54387"/>
                    <a:gd name="connsiteX14" fmla="*/ 24003 w 24003"/>
                    <a:gd name="connsiteY14" fmla="*/ 41053 h 54387"/>
                    <a:gd name="connsiteX15" fmla="*/ 20955 w 24003"/>
                    <a:gd name="connsiteY15" fmla="*/ 50863 h 54387"/>
                    <a:gd name="connsiteX16" fmla="*/ 12002 w 24003"/>
                    <a:gd name="connsiteY16" fmla="*/ 54388 h 54387"/>
                    <a:gd name="connsiteX17" fmla="*/ 3048 w 24003"/>
                    <a:gd name="connsiteY17" fmla="*/ 50863 h 54387"/>
                    <a:gd name="connsiteX18" fmla="*/ 0 w 24003"/>
                    <a:gd name="connsiteY18" fmla="*/ 41053 h 54387"/>
                    <a:gd name="connsiteX19" fmla="*/ 0 w 24003"/>
                    <a:gd name="connsiteY19" fmla="*/ 38005 h 54387"/>
                    <a:gd name="connsiteX20" fmla="*/ 5525 w 24003"/>
                    <a:gd name="connsiteY20" fmla="*/ 38005 h 54387"/>
                    <a:gd name="connsiteX21" fmla="*/ 5525 w 24003"/>
                    <a:gd name="connsiteY21" fmla="*/ 41338 h 54387"/>
                    <a:gd name="connsiteX22" fmla="*/ 11811 w 24003"/>
                    <a:gd name="connsiteY22" fmla="*/ 48958 h 54387"/>
                    <a:gd name="connsiteX23" fmla="*/ 18098 w 24003"/>
                    <a:gd name="connsiteY23" fmla="*/ 41338 h 54387"/>
                    <a:gd name="connsiteX24" fmla="*/ 17145 w 24003"/>
                    <a:gd name="connsiteY24" fmla="*/ 36862 h 54387"/>
                    <a:gd name="connsiteX25" fmla="*/ 14574 w 24003"/>
                    <a:gd name="connsiteY25" fmla="*/ 33242 h 54387"/>
                    <a:gd name="connsiteX26" fmla="*/ 11145 w 24003"/>
                    <a:gd name="connsiteY26" fmla="*/ 30099 h 54387"/>
                    <a:gd name="connsiteX27" fmla="*/ 7334 w 24003"/>
                    <a:gd name="connsiteY27" fmla="*/ 26860 h 54387"/>
                    <a:gd name="connsiteX28" fmla="*/ 3906 w 24003"/>
                    <a:gd name="connsiteY28" fmla="*/ 23336 h 54387"/>
                    <a:gd name="connsiteX29" fmla="*/ 1334 w 24003"/>
                    <a:gd name="connsiteY29" fmla="*/ 18955 h 54387"/>
                    <a:gd name="connsiteX30" fmla="*/ 381 w 24003"/>
                    <a:gd name="connsiteY30" fmla="*/ 13335 h 54387"/>
                    <a:gd name="connsiteX31" fmla="*/ 3143 w 24003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3" h="54387">
                      <a:moveTo>
                        <a:pt x="3143" y="3524"/>
                      </a:moveTo>
                      <a:cubicBezTo>
                        <a:pt x="5144" y="1143"/>
                        <a:pt x="8097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5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7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3"/>
                        <a:pt x="7430" y="18192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6" y="24479"/>
                        <a:pt x="15050" y="25813"/>
                      </a:cubicBezTo>
                      <a:cubicBezTo>
                        <a:pt x="16574" y="27146"/>
                        <a:pt x="18002" y="28480"/>
                        <a:pt x="19336" y="29718"/>
                      </a:cubicBezTo>
                      <a:cubicBezTo>
                        <a:pt x="20670" y="30956"/>
                        <a:pt x="21717" y="32575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3"/>
                        <a:pt x="22956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7" y="54388"/>
                        <a:pt x="5049" y="53245"/>
                        <a:pt x="3048" y="50863"/>
                      </a:cubicBezTo>
                      <a:cubicBezTo>
                        <a:pt x="1048" y="48482"/>
                        <a:pt x="0" y="45243"/>
                        <a:pt x="0" y="41053"/>
                      </a:cubicBezTo>
                      <a:lnTo>
                        <a:pt x="0" y="38005"/>
                      </a:lnTo>
                      <a:lnTo>
                        <a:pt x="5525" y="38005"/>
                      </a:lnTo>
                      <a:lnTo>
                        <a:pt x="5525" y="41338"/>
                      </a:lnTo>
                      <a:cubicBezTo>
                        <a:pt x="5525" y="46386"/>
                        <a:pt x="7620" y="48958"/>
                        <a:pt x="11811" y="48958"/>
                      </a:cubicBezTo>
                      <a:cubicBezTo>
                        <a:pt x="16003" y="48958"/>
                        <a:pt x="18098" y="46386"/>
                        <a:pt x="18098" y="41338"/>
                      </a:cubicBezTo>
                      <a:cubicBezTo>
                        <a:pt x="18098" y="39719"/>
                        <a:pt x="17717" y="38195"/>
                        <a:pt x="17145" y="36862"/>
                      </a:cubicBezTo>
                      <a:cubicBezTo>
                        <a:pt x="16479" y="35528"/>
                        <a:pt x="15621" y="34290"/>
                        <a:pt x="14574" y="33242"/>
                      </a:cubicBezTo>
                      <a:cubicBezTo>
                        <a:pt x="13526" y="32194"/>
                        <a:pt x="12383" y="31147"/>
                        <a:pt x="11145" y="30099"/>
                      </a:cubicBezTo>
                      <a:cubicBezTo>
                        <a:pt x="9906" y="29051"/>
                        <a:pt x="8573" y="28003"/>
                        <a:pt x="7334" y="26860"/>
                      </a:cubicBezTo>
                      <a:cubicBezTo>
                        <a:pt x="6096" y="25717"/>
                        <a:pt x="4953" y="24574"/>
                        <a:pt x="3906" y="23336"/>
                      </a:cubicBezTo>
                      <a:cubicBezTo>
                        <a:pt x="2858" y="22098"/>
                        <a:pt x="2000" y="20669"/>
                        <a:pt x="1334" y="18955"/>
                      </a:cubicBezTo>
                      <a:cubicBezTo>
                        <a:pt x="667" y="17240"/>
                        <a:pt x="381" y="15335"/>
                        <a:pt x="381" y="13335"/>
                      </a:cubicBezTo>
                      <a:cubicBezTo>
                        <a:pt x="95" y="9144"/>
                        <a:pt x="1143" y="5810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1295" name="Forme libre : forme 1294">
                  <a:extLst>
                    <a:ext uri="{FF2B5EF4-FFF2-40B4-BE49-F238E27FC236}">
                      <a16:creationId xmlns:a16="http://schemas.microsoft.com/office/drawing/2014/main" id="{FDB6F165-D0AF-92D7-B3B2-F68002372C55}"/>
                    </a:ext>
                  </a:extLst>
                </p:cNvPr>
                <p:cNvSpPr/>
                <p:nvPr/>
              </p:nvSpPr>
              <p:spPr>
                <a:xfrm>
                  <a:off x="9403079" y="2184913"/>
                  <a:ext cx="65491" cy="148392"/>
                </a:xfrm>
                <a:custGeom>
                  <a:avLst/>
                  <a:gdLst>
                    <a:gd name="connsiteX0" fmla="*/ 3143 w 24003"/>
                    <a:gd name="connsiteY0" fmla="*/ 3524 h 54387"/>
                    <a:gd name="connsiteX1" fmla="*/ 12002 w 24003"/>
                    <a:gd name="connsiteY1" fmla="*/ 0 h 54387"/>
                    <a:gd name="connsiteX2" fmla="*/ 20860 w 24003"/>
                    <a:gd name="connsiteY2" fmla="*/ 3524 h 54387"/>
                    <a:gd name="connsiteX3" fmla="*/ 23908 w 24003"/>
                    <a:gd name="connsiteY3" fmla="*/ 13335 h 54387"/>
                    <a:gd name="connsiteX4" fmla="*/ 23908 w 24003"/>
                    <a:gd name="connsiteY4" fmla="*/ 14764 h 54387"/>
                    <a:gd name="connsiteX5" fmla="*/ 18288 w 24003"/>
                    <a:gd name="connsiteY5" fmla="*/ 14764 h 54387"/>
                    <a:gd name="connsiteX6" fmla="*/ 18288 w 24003"/>
                    <a:gd name="connsiteY6" fmla="*/ 13049 h 54387"/>
                    <a:gd name="connsiteX7" fmla="*/ 12192 w 24003"/>
                    <a:gd name="connsiteY7" fmla="*/ 5429 h 54387"/>
                    <a:gd name="connsiteX8" fmla="*/ 6096 w 24003"/>
                    <a:gd name="connsiteY8" fmla="*/ 12954 h 54387"/>
                    <a:gd name="connsiteX9" fmla="*/ 7430 w 24003"/>
                    <a:gd name="connsiteY9" fmla="*/ 18192 h 54387"/>
                    <a:gd name="connsiteX10" fmla="*/ 10763 w 24003"/>
                    <a:gd name="connsiteY10" fmla="*/ 22193 h 54387"/>
                    <a:gd name="connsiteX11" fmla="*/ 15050 w 24003"/>
                    <a:gd name="connsiteY11" fmla="*/ 25813 h 54387"/>
                    <a:gd name="connsiteX12" fmla="*/ 19336 w 24003"/>
                    <a:gd name="connsiteY12" fmla="*/ 29718 h 54387"/>
                    <a:gd name="connsiteX13" fmla="*/ 22670 w 24003"/>
                    <a:gd name="connsiteY13" fmla="*/ 34576 h 54387"/>
                    <a:gd name="connsiteX14" fmla="*/ 24003 w 24003"/>
                    <a:gd name="connsiteY14" fmla="*/ 41053 h 54387"/>
                    <a:gd name="connsiteX15" fmla="*/ 20955 w 24003"/>
                    <a:gd name="connsiteY15" fmla="*/ 50863 h 54387"/>
                    <a:gd name="connsiteX16" fmla="*/ 12002 w 24003"/>
                    <a:gd name="connsiteY16" fmla="*/ 54388 h 54387"/>
                    <a:gd name="connsiteX17" fmla="*/ 3048 w 24003"/>
                    <a:gd name="connsiteY17" fmla="*/ 50863 h 54387"/>
                    <a:gd name="connsiteX18" fmla="*/ 0 w 24003"/>
                    <a:gd name="connsiteY18" fmla="*/ 41053 h 54387"/>
                    <a:gd name="connsiteX19" fmla="*/ 0 w 24003"/>
                    <a:gd name="connsiteY19" fmla="*/ 38005 h 54387"/>
                    <a:gd name="connsiteX20" fmla="*/ 5525 w 24003"/>
                    <a:gd name="connsiteY20" fmla="*/ 38005 h 54387"/>
                    <a:gd name="connsiteX21" fmla="*/ 5525 w 24003"/>
                    <a:gd name="connsiteY21" fmla="*/ 41338 h 54387"/>
                    <a:gd name="connsiteX22" fmla="*/ 11811 w 24003"/>
                    <a:gd name="connsiteY22" fmla="*/ 48958 h 54387"/>
                    <a:gd name="connsiteX23" fmla="*/ 18098 w 24003"/>
                    <a:gd name="connsiteY23" fmla="*/ 41338 h 54387"/>
                    <a:gd name="connsiteX24" fmla="*/ 17145 w 24003"/>
                    <a:gd name="connsiteY24" fmla="*/ 36862 h 54387"/>
                    <a:gd name="connsiteX25" fmla="*/ 14574 w 24003"/>
                    <a:gd name="connsiteY25" fmla="*/ 33242 h 54387"/>
                    <a:gd name="connsiteX26" fmla="*/ 11145 w 24003"/>
                    <a:gd name="connsiteY26" fmla="*/ 30099 h 54387"/>
                    <a:gd name="connsiteX27" fmla="*/ 7334 w 24003"/>
                    <a:gd name="connsiteY27" fmla="*/ 26860 h 54387"/>
                    <a:gd name="connsiteX28" fmla="*/ 3906 w 24003"/>
                    <a:gd name="connsiteY28" fmla="*/ 23336 h 54387"/>
                    <a:gd name="connsiteX29" fmla="*/ 1334 w 24003"/>
                    <a:gd name="connsiteY29" fmla="*/ 18955 h 54387"/>
                    <a:gd name="connsiteX30" fmla="*/ 381 w 24003"/>
                    <a:gd name="connsiteY30" fmla="*/ 13335 h 54387"/>
                    <a:gd name="connsiteX31" fmla="*/ 3143 w 24003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3" h="54387">
                      <a:moveTo>
                        <a:pt x="3143" y="3524"/>
                      </a:moveTo>
                      <a:cubicBezTo>
                        <a:pt x="5144" y="1143"/>
                        <a:pt x="8097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5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7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3"/>
                        <a:pt x="7430" y="18192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6" y="24479"/>
                        <a:pt x="15050" y="25813"/>
                      </a:cubicBezTo>
                      <a:cubicBezTo>
                        <a:pt x="16574" y="27146"/>
                        <a:pt x="18002" y="28480"/>
                        <a:pt x="19336" y="29718"/>
                      </a:cubicBezTo>
                      <a:cubicBezTo>
                        <a:pt x="20670" y="30956"/>
                        <a:pt x="21717" y="32575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3"/>
                        <a:pt x="22956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7" y="54388"/>
                        <a:pt x="5049" y="53245"/>
                        <a:pt x="3048" y="50863"/>
                      </a:cubicBezTo>
                      <a:cubicBezTo>
                        <a:pt x="1048" y="48482"/>
                        <a:pt x="0" y="45243"/>
                        <a:pt x="0" y="41053"/>
                      </a:cubicBezTo>
                      <a:lnTo>
                        <a:pt x="0" y="38005"/>
                      </a:lnTo>
                      <a:lnTo>
                        <a:pt x="5525" y="38005"/>
                      </a:lnTo>
                      <a:lnTo>
                        <a:pt x="5525" y="41338"/>
                      </a:lnTo>
                      <a:cubicBezTo>
                        <a:pt x="5525" y="46386"/>
                        <a:pt x="7620" y="48958"/>
                        <a:pt x="11811" y="48958"/>
                      </a:cubicBezTo>
                      <a:cubicBezTo>
                        <a:pt x="16003" y="48958"/>
                        <a:pt x="18098" y="46386"/>
                        <a:pt x="18098" y="41338"/>
                      </a:cubicBezTo>
                      <a:cubicBezTo>
                        <a:pt x="18098" y="39719"/>
                        <a:pt x="17717" y="38195"/>
                        <a:pt x="17145" y="36862"/>
                      </a:cubicBezTo>
                      <a:cubicBezTo>
                        <a:pt x="16479" y="35528"/>
                        <a:pt x="15621" y="34290"/>
                        <a:pt x="14574" y="33242"/>
                      </a:cubicBezTo>
                      <a:cubicBezTo>
                        <a:pt x="13526" y="32194"/>
                        <a:pt x="12383" y="31147"/>
                        <a:pt x="11145" y="30099"/>
                      </a:cubicBezTo>
                      <a:cubicBezTo>
                        <a:pt x="9906" y="29051"/>
                        <a:pt x="8573" y="28003"/>
                        <a:pt x="7334" y="26860"/>
                      </a:cubicBezTo>
                      <a:cubicBezTo>
                        <a:pt x="6096" y="25717"/>
                        <a:pt x="4953" y="24574"/>
                        <a:pt x="3906" y="23336"/>
                      </a:cubicBezTo>
                      <a:cubicBezTo>
                        <a:pt x="2858" y="22098"/>
                        <a:pt x="2000" y="20669"/>
                        <a:pt x="1334" y="18955"/>
                      </a:cubicBezTo>
                      <a:cubicBezTo>
                        <a:pt x="667" y="17240"/>
                        <a:pt x="381" y="15335"/>
                        <a:pt x="381" y="13335"/>
                      </a:cubicBezTo>
                      <a:cubicBezTo>
                        <a:pt x="191" y="9144"/>
                        <a:pt x="1144" y="5810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  <p:sp>
              <p:nvSpPr>
                <p:cNvPr id="1296" name="Forme libre : forme 1295">
                  <a:extLst>
                    <a:ext uri="{FF2B5EF4-FFF2-40B4-BE49-F238E27FC236}">
                      <a16:creationId xmlns:a16="http://schemas.microsoft.com/office/drawing/2014/main" id="{6228C377-085E-4052-B6F5-1B22CED8FE78}"/>
                    </a:ext>
                  </a:extLst>
                </p:cNvPr>
                <p:cNvSpPr/>
                <p:nvPr/>
              </p:nvSpPr>
              <p:spPr>
                <a:xfrm>
                  <a:off x="9478706" y="2186474"/>
                  <a:ext cx="69646" cy="145535"/>
                </a:xfrm>
                <a:custGeom>
                  <a:avLst/>
                  <a:gdLst>
                    <a:gd name="connsiteX0" fmla="*/ 15716 w 25526"/>
                    <a:gd name="connsiteY0" fmla="*/ 53340 h 53340"/>
                    <a:gd name="connsiteX1" fmla="*/ 9810 w 25526"/>
                    <a:gd name="connsiteY1" fmla="*/ 53340 h 53340"/>
                    <a:gd name="connsiteX2" fmla="*/ 9810 w 25526"/>
                    <a:gd name="connsiteY2" fmla="*/ 5429 h 53340"/>
                    <a:gd name="connsiteX3" fmla="*/ 0 w 25526"/>
                    <a:gd name="connsiteY3" fmla="*/ 5429 h 53340"/>
                    <a:gd name="connsiteX4" fmla="*/ 0 w 25526"/>
                    <a:gd name="connsiteY4" fmla="*/ 0 h 53340"/>
                    <a:gd name="connsiteX5" fmla="*/ 25527 w 25526"/>
                    <a:gd name="connsiteY5" fmla="*/ 0 h 53340"/>
                    <a:gd name="connsiteX6" fmla="*/ 25527 w 25526"/>
                    <a:gd name="connsiteY6" fmla="*/ 5429 h 53340"/>
                    <a:gd name="connsiteX7" fmla="*/ 15716 w 25526"/>
                    <a:gd name="connsiteY7" fmla="*/ 5429 h 53340"/>
                    <a:gd name="connsiteX8" fmla="*/ 15716 w 25526"/>
                    <a:gd name="connsiteY8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26" h="53340">
                      <a:moveTo>
                        <a:pt x="15716" y="53340"/>
                      </a:moveTo>
                      <a:lnTo>
                        <a:pt x="9810" y="53340"/>
                      </a:lnTo>
                      <a:lnTo>
                        <a:pt x="9810" y="5429"/>
                      </a:lnTo>
                      <a:lnTo>
                        <a:pt x="0" y="5429"/>
                      </a:lnTo>
                      <a:lnTo>
                        <a:pt x="0" y="0"/>
                      </a:lnTo>
                      <a:lnTo>
                        <a:pt x="25527" y="0"/>
                      </a:lnTo>
                      <a:lnTo>
                        <a:pt x="25527" y="5429"/>
                      </a:lnTo>
                      <a:lnTo>
                        <a:pt x="15716" y="5429"/>
                      </a:lnTo>
                      <a:lnTo>
                        <a:pt x="15716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7" name="Forme libre : forme 1296">
                  <a:extLst>
                    <a:ext uri="{FF2B5EF4-FFF2-40B4-BE49-F238E27FC236}">
                      <a16:creationId xmlns:a16="http://schemas.microsoft.com/office/drawing/2014/main" id="{8CF1C98C-3F56-969A-7115-3ED67362629F}"/>
                    </a:ext>
                  </a:extLst>
                </p:cNvPr>
                <p:cNvSpPr/>
                <p:nvPr/>
              </p:nvSpPr>
              <p:spPr>
                <a:xfrm>
                  <a:off x="9556671" y="2186474"/>
                  <a:ext cx="77703" cy="145535"/>
                </a:xfrm>
                <a:custGeom>
                  <a:avLst/>
                  <a:gdLst>
                    <a:gd name="connsiteX0" fmla="*/ 11239 w 28479"/>
                    <a:gd name="connsiteY0" fmla="*/ 53340 h 53340"/>
                    <a:gd name="connsiteX1" fmla="*/ 11239 w 28479"/>
                    <a:gd name="connsiteY1" fmla="*/ 34195 h 53340"/>
                    <a:gd name="connsiteX2" fmla="*/ 0 w 28479"/>
                    <a:gd name="connsiteY2" fmla="*/ 0 h 53340"/>
                    <a:gd name="connsiteX3" fmla="*/ 6191 w 28479"/>
                    <a:gd name="connsiteY3" fmla="*/ 0 h 53340"/>
                    <a:gd name="connsiteX4" fmla="*/ 14478 w 28479"/>
                    <a:gd name="connsiteY4" fmla="*/ 26194 h 53340"/>
                    <a:gd name="connsiteX5" fmla="*/ 22860 w 28479"/>
                    <a:gd name="connsiteY5" fmla="*/ 0 h 53340"/>
                    <a:gd name="connsiteX6" fmla="*/ 28480 w 28479"/>
                    <a:gd name="connsiteY6" fmla="*/ 0 h 53340"/>
                    <a:gd name="connsiteX7" fmla="*/ 17145 w 28479"/>
                    <a:gd name="connsiteY7" fmla="*/ 34195 h 53340"/>
                    <a:gd name="connsiteX8" fmla="*/ 17145 w 28479"/>
                    <a:gd name="connsiteY8" fmla="*/ 53340 h 53340"/>
                    <a:gd name="connsiteX9" fmla="*/ 11239 w 28479"/>
                    <a:gd name="connsiteY9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479" h="53340">
                      <a:moveTo>
                        <a:pt x="11239" y="53340"/>
                      </a:moveTo>
                      <a:lnTo>
                        <a:pt x="11239" y="34195"/>
                      </a:lnTo>
                      <a:lnTo>
                        <a:pt x="0" y="0"/>
                      </a:lnTo>
                      <a:lnTo>
                        <a:pt x="6191" y="0"/>
                      </a:lnTo>
                      <a:lnTo>
                        <a:pt x="14478" y="26194"/>
                      </a:lnTo>
                      <a:lnTo>
                        <a:pt x="22860" y="0"/>
                      </a:lnTo>
                      <a:lnTo>
                        <a:pt x="28480" y="0"/>
                      </a:lnTo>
                      <a:lnTo>
                        <a:pt x="17145" y="34195"/>
                      </a:lnTo>
                      <a:lnTo>
                        <a:pt x="17145" y="53340"/>
                      </a:lnTo>
                      <a:lnTo>
                        <a:pt x="11239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8" name="Forme libre : forme 1297">
                  <a:extLst>
                    <a:ext uri="{FF2B5EF4-FFF2-40B4-BE49-F238E27FC236}">
                      <a16:creationId xmlns:a16="http://schemas.microsoft.com/office/drawing/2014/main" id="{880A92CD-ABA6-C17D-4AAD-4666F79C9E92}"/>
                    </a:ext>
                  </a:extLst>
                </p:cNvPr>
                <p:cNvSpPr/>
                <p:nvPr/>
              </p:nvSpPr>
              <p:spPr>
                <a:xfrm>
                  <a:off x="9648150" y="2186474"/>
                  <a:ext cx="57693" cy="145535"/>
                </a:xfrm>
                <a:custGeom>
                  <a:avLst/>
                  <a:gdLst>
                    <a:gd name="connsiteX0" fmla="*/ 21145 w 21145"/>
                    <a:gd name="connsiteY0" fmla="*/ 53340 h 53340"/>
                    <a:gd name="connsiteX1" fmla="*/ 0 w 21145"/>
                    <a:gd name="connsiteY1" fmla="*/ 53340 h 53340"/>
                    <a:gd name="connsiteX2" fmla="*/ 0 w 21145"/>
                    <a:gd name="connsiteY2" fmla="*/ 0 h 53340"/>
                    <a:gd name="connsiteX3" fmla="*/ 5905 w 21145"/>
                    <a:gd name="connsiteY3" fmla="*/ 0 h 53340"/>
                    <a:gd name="connsiteX4" fmla="*/ 5905 w 21145"/>
                    <a:gd name="connsiteY4" fmla="*/ 47911 h 53340"/>
                    <a:gd name="connsiteX5" fmla="*/ 21145 w 21145"/>
                    <a:gd name="connsiteY5" fmla="*/ 47911 h 53340"/>
                    <a:gd name="connsiteX6" fmla="*/ 21145 w 21145"/>
                    <a:gd name="connsiteY6" fmla="*/ 5334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45" h="53340">
                      <a:moveTo>
                        <a:pt x="21145" y="53340"/>
                      </a:move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5905" y="0"/>
                      </a:lnTo>
                      <a:lnTo>
                        <a:pt x="5905" y="47911"/>
                      </a:lnTo>
                      <a:lnTo>
                        <a:pt x="21145" y="47911"/>
                      </a:lnTo>
                      <a:lnTo>
                        <a:pt x="21145" y="53340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9" name="Forme libre : forme 1298">
                  <a:extLst>
                    <a:ext uri="{FF2B5EF4-FFF2-40B4-BE49-F238E27FC236}">
                      <a16:creationId xmlns:a16="http://schemas.microsoft.com/office/drawing/2014/main" id="{1300ED11-0863-9A34-3003-41DE32CA84C0}"/>
                    </a:ext>
                  </a:extLst>
                </p:cNvPr>
                <p:cNvSpPr/>
                <p:nvPr/>
              </p:nvSpPr>
              <p:spPr>
                <a:xfrm>
                  <a:off x="9720396" y="2186474"/>
                  <a:ext cx="59772" cy="145535"/>
                </a:xfrm>
                <a:custGeom>
                  <a:avLst/>
                  <a:gdLst>
                    <a:gd name="connsiteX0" fmla="*/ 5905 w 21907"/>
                    <a:gd name="connsiteY0" fmla="*/ 23622 h 53340"/>
                    <a:gd name="connsiteX1" fmla="*/ 18955 w 21907"/>
                    <a:gd name="connsiteY1" fmla="*/ 23622 h 53340"/>
                    <a:gd name="connsiteX2" fmla="*/ 18955 w 21907"/>
                    <a:gd name="connsiteY2" fmla="*/ 28956 h 53340"/>
                    <a:gd name="connsiteX3" fmla="*/ 5905 w 21907"/>
                    <a:gd name="connsiteY3" fmla="*/ 28956 h 53340"/>
                    <a:gd name="connsiteX4" fmla="*/ 5905 w 21907"/>
                    <a:gd name="connsiteY4" fmla="*/ 47911 h 53340"/>
                    <a:gd name="connsiteX5" fmla="*/ 21907 w 21907"/>
                    <a:gd name="connsiteY5" fmla="*/ 47911 h 53340"/>
                    <a:gd name="connsiteX6" fmla="*/ 21907 w 21907"/>
                    <a:gd name="connsiteY6" fmla="*/ 53340 h 53340"/>
                    <a:gd name="connsiteX7" fmla="*/ 0 w 21907"/>
                    <a:gd name="connsiteY7" fmla="*/ 53340 h 53340"/>
                    <a:gd name="connsiteX8" fmla="*/ 0 w 21907"/>
                    <a:gd name="connsiteY8" fmla="*/ 0 h 53340"/>
                    <a:gd name="connsiteX9" fmla="*/ 21907 w 21907"/>
                    <a:gd name="connsiteY9" fmla="*/ 0 h 53340"/>
                    <a:gd name="connsiteX10" fmla="*/ 21907 w 21907"/>
                    <a:gd name="connsiteY10" fmla="*/ 5429 h 53340"/>
                    <a:gd name="connsiteX11" fmla="*/ 5905 w 21907"/>
                    <a:gd name="connsiteY11" fmla="*/ 5429 h 53340"/>
                    <a:gd name="connsiteX12" fmla="*/ 5905 w 21907"/>
                    <a:gd name="connsiteY12" fmla="*/ 23622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907" h="53340">
                      <a:moveTo>
                        <a:pt x="5905" y="23622"/>
                      </a:moveTo>
                      <a:lnTo>
                        <a:pt x="18955" y="23622"/>
                      </a:lnTo>
                      <a:lnTo>
                        <a:pt x="18955" y="28956"/>
                      </a:lnTo>
                      <a:lnTo>
                        <a:pt x="5905" y="28956"/>
                      </a:lnTo>
                      <a:lnTo>
                        <a:pt x="5905" y="47911"/>
                      </a:lnTo>
                      <a:lnTo>
                        <a:pt x="21907" y="47911"/>
                      </a:lnTo>
                      <a:lnTo>
                        <a:pt x="21907" y="53340"/>
                      </a:lnTo>
                      <a:lnTo>
                        <a:pt x="0" y="53340"/>
                      </a:lnTo>
                      <a:lnTo>
                        <a:pt x="0" y="0"/>
                      </a:lnTo>
                      <a:lnTo>
                        <a:pt x="21907" y="0"/>
                      </a:lnTo>
                      <a:lnTo>
                        <a:pt x="21907" y="5429"/>
                      </a:lnTo>
                      <a:lnTo>
                        <a:pt x="5905" y="5429"/>
                      </a:lnTo>
                      <a:lnTo>
                        <a:pt x="5905" y="23622"/>
                      </a:ln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" name="Forme libre : forme 3">
                  <a:extLst>
                    <a:ext uri="{FF2B5EF4-FFF2-40B4-BE49-F238E27FC236}">
                      <a16:creationId xmlns:a16="http://schemas.microsoft.com/office/drawing/2014/main" id="{D05AC1DE-7CC4-C336-1DE7-C39B47309D52}"/>
                    </a:ext>
                  </a:extLst>
                </p:cNvPr>
                <p:cNvSpPr/>
                <p:nvPr/>
              </p:nvSpPr>
              <p:spPr>
                <a:xfrm>
                  <a:off x="9789509" y="2185596"/>
                  <a:ext cx="65491" cy="148392"/>
                </a:xfrm>
                <a:custGeom>
                  <a:avLst/>
                  <a:gdLst>
                    <a:gd name="connsiteX0" fmla="*/ 3143 w 24003"/>
                    <a:gd name="connsiteY0" fmla="*/ 3524 h 54387"/>
                    <a:gd name="connsiteX1" fmla="*/ 12002 w 24003"/>
                    <a:gd name="connsiteY1" fmla="*/ 0 h 54387"/>
                    <a:gd name="connsiteX2" fmla="*/ 20860 w 24003"/>
                    <a:gd name="connsiteY2" fmla="*/ 3524 h 54387"/>
                    <a:gd name="connsiteX3" fmla="*/ 23908 w 24003"/>
                    <a:gd name="connsiteY3" fmla="*/ 13335 h 54387"/>
                    <a:gd name="connsiteX4" fmla="*/ 23908 w 24003"/>
                    <a:gd name="connsiteY4" fmla="*/ 14764 h 54387"/>
                    <a:gd name="connsiteX5" fmla="*/ 18288 w 24003"/>
                    <a:gd name="connsiteY5" fmla="*/ 14764 h 54387"/>
                    <a:gd name="connsiteX6" fmla="*/ 18288 w 24003"/>
                    <a:gd name="connsiteY6" fmla="*/ 13049 h 54387"/>
                    <a:gd name="connsiteX7" fmla="*/ 12192 w 24003"/>
                    <a:gd name="connsiteY7" fmla="*/ 5429 h 54387"/>
                    <a:gd name="connsiteX8" fmla="*/ 6096 w 24003"/>
                    <a:gd name="connsiteY8" fmla="*/ 12954 h 54387"/>
                    <a:gd name="connsiteX9" fmla="*/ 7430 w 24003"/>
                    <a:gd name="connsiteY9" fmla="*/ 18192 h 54387"/>
                    <a:gd name="connsiteX10" fmla="*/ 10763 w 24003"/>
                    <a:gd name="connsiteY10" fmla="*/ 22193 h 54387"/>
                    <a:gd name="connsiteX11" fmla="*/ 15050 w 24003"/>
                    <a:gd name="connsiteY11" fmla="*/ 25813 h 54387"/>
                    <a:gd name="connsiteX12" fmla="*/ 19336 w 24003"/>
                    <a:gd name="connsiteY12" fmla="*/ 29718 h 54387"/>
                    <a:gd name="connsiteX13" fmla="*/ 22670 w 24003"/>
                    <a:gd name="connsiteY13" fmla="*/ 34576 h 54387"/>
                    <a:gd name="connsiteX14" fmla="*/ 24003 w 24003"/>
                    <a:gd name="connsiteY14" fmla="*/ 41053 h 54387"/>
                    <a:gd name="connsiteX15" fmla="*/ 20955 w 24003"/>
                    <a:gd name="connsiteY15" fmla="*/ 50863 h 54387"/>
                    <a:gd name="connsiteX16" fmla="*/ 12002 w 24003"/>
                    <a:gd name="connsiteY16" fmla="*/ 54388 h 54387"/>
                    <a:gd name="connsiteX17" fmla="*/ 3048 w 24003"/>
                    <a:gd name="connsiteY17" fmla="*/ 50863 h 54387"/>
                    <a:gd name="connsiteX18" fmla="*/ 0 w 24003"/>
                    <a:gd name="connsiteY18" fmla="*/ 41053 h 54387"/>
                    <a:gd name="connsiteX19" fmla="*/ 0 w 24003"/>
                    <a:gd name="connsiteY19" fmla="*/ 38005 h 54387"/>
                    <a:gd name="connsiteX20" fmla="*/ 5525 w 24003"/>
                    <a:gd name="connsiteY20" fmla="*/ 38005 h 54387"/>
                    <a:gd name="connsiteX21" fmla="*/ 5525 w 24003"/>
                    <a:gd name="connsiteY21" fmla="*/ 41338 h 54387"/>
                    <a:gd name="connsiteX22" fmla="*/ 11811 w 24003"/>
                    <a:gd name="connsiteY22" fmla="*/ 48958 h 54387"/>
                    <a:gd name="connsiteX23" fmla="*/ 18098 w 24003"/>
                    <a:gd name="connsiteY23" fmla="*/ 41338 h 54387"/>
                    <a:gd name="connsiteX24" fmla="*/ 17145 w 24003"/>
                    <a:gd name="connsiteY24" fmla="*/ 36862 h 54387"/>
                    <a:gd name="connsiteX25" fmla="*/ 14574 w 24003"/>
                    <a:gd name="connsiteY25" fmla="*/ 33242 h 54387"/>
                    <a:gd name="connsiteX26" fmla="*/ 11145 w 24003"/>
                    <a:gd name="connsiteY26" fmla="*/ 30099 h 54387"/>
                    <a:gd name="connsiteX27" fmla="*/ 7334 w 24003"/>
                    <a:gd name="connsiteY27" fmla="*/ 26860 h 54387"/>
                    <a:gd name="connsiteX28" fmla="*/ 3906 w 24003"/>
                    <a:gd name="connsiteY28" fmla="*/ 23336 h 54387"/>
                    <a:gd name="connsiteX29" fmla="*/ 1334 w 24003"/>
                    <a:gd name="connsiteY29" fmla="*/ 18955 h 54387"/>
                    <a:gd name="connsiteX30" fmla="*/ 381 w 24003"/>
                    <a:gd name="connsiteY30" fmla="*/ 13335 h 54387"/>
                    <a:gd name="connsiteX31" fmla="*/ 3143 w 24003"/>
                    <a:gd name="connsiteY31" fmla="*/ 3524 h 5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003" h="54387">
                      <a:moveTo>
                        <a:pt x="3143" y="3524"/>
                      </a:moveTo>
                      <a:cubicBezTo>
                        <a:pt x="5144" y="1143"/>
                        <a:pt x="8097" y="0"/>
                        <a:pt x="12002" y="0"/>
                      </a:cubicBezTo>
                      <a:cubicBezTo>
                        <a:pt x="15907" y="0"/>
                        <a:pt x="18860" y="1143"/>
                        <a:pt x="20860" y="3524"/>
                      </a:cubicBezTo>
                      <a:cubicBezTo>
                        <a:pt x="22860" y="5905"/>
                        <a:pt x="23908" y="9144"/>
                        <a:pt x="23908" y="13335"/>
                      </a:cubicBezTo>
                      <a:lnTo>
                        <a:pt x="23908" y="14764"/>
                      </a:lnTo>
                      <a:lnTo>
                        <a:pt x="18288" y="14764"/>
                      </a:lnTo>
                      <a:lnTo>
                        <a:pt x="18288" y="13049"/>
                      </a:lnTo>
                      <a:cubicBezTo>
                        <a:pt x="18288" y="8001"/>
                        <a:pt x="16288" y="5429"/>
                        <a:pt x="12192" y="5429"/>
                      </a:cubicBezTo>
                      <a:cubicBezTo>
                        <a:pt x="8097" y="5429"/>
                        <a:pt x="6096" y="7906"/>
                        <a:pt x="6096" y="12954"/>
                      </a:cubicBezTo>
                      <a:cubicBezTo>
                        <a:pt x="6096" y="14859"/>
                        <a:pt x="6572" y="16573"/>
                        <a:pt x="7430" y="18192"/>
                      </a:cubicBezTo>
                      <a:cubicBezTo>
                        <a:pt x="8287" y="19812"/>
                        <a:pt x="9430" y="21146"/>
                        <a:pt x="10763" y="22193"/>
                      </a:cubicBezTo>
                      <a:cubicBezTo>
                        <a:pt x="12097" y="23336"/>
                        <a:pt x="13526" y="24479"/>
                        <a:pt x="15050" y="25813"/>
                      </a:cubicBezTo>
                      <a:cubicBezTo>
                        <a:pt x="16574" y="27146"/>
                        <a:pt x="18002" y="28480"/>
                        <a:pt x="19336" y="29718"/>
                      </a:cubicBezTo>
                      <a:cubicBezTo>
                        <a:pt x="20670" y="30956"/>
                        <a:pt x="21717" y="32575"/>
                        <a:pt x="22670" y="34576"/>
                      </a:cubicBezTo>
                      <a:cubicBezTo>
                        <a:pt x="23527" y="36576"/>
                        <a:pt x="24003" y="38767"/>
                        <a:pt x="24003" y="41053"/>
                      </a:cubicBezTo>
                      <a:cubicBezTo>
                        <a:pt x="24003" y="45243"/>
                        <a:pt x="22956" y="48482"/>
                        <a:pt x="20955" y="50863"/>
                      </a:cubicBezTo>
                      <a:cubicBezTo>
                        <a:pt x="18955" y="53245"/>
                        <a:pt x="15907" y="54388"/>
                        <a:pt x="12002" y="54388"/>
                      </a:cubicBezTo>
                      <a:cubicBezTo>
                        <a:pt x="8097" y="54388"/>
                        <a:pt x="5049" y="53245"/>
                        <a:pt x="3048" y="50863"/>
                      </a:cubicBezTo>
                      <a:cubicBezTo>
                        <a:pt x="1048" y="48482"/>
                        <a:pt x="0" y="45243"/>
                        <a:pt x="0" y="41053"/>
                      </a:cubicBezTo>
                      <a:lnTo>
                        <a:pt x="0" y="38005"/>
                      </a:lnTo>
                      <a:lnTo>
                        <a:pt x="5525" y="38005"/>
                      </a:lnTo>
                      <a:lnTo>
                        <a:pt x="5525" y="41338"/>
                      </a:lnTo>
                      <a:cubicBezTo>
                        <a:pt x="5525" y="46386"/>
                        <a:pt x="7620" y="48958"/>
                        <a:pt x="11811" y="48958"/>
                      </a:cubicBezTo>
                      <a:cubicBezTo>
                        <a:pt x="16003" y="48958"/>
                        <a:pt x="18098" y="46386"/>
                        <a:pt x="18098" y="41338"/>
                      </a:cubicBezTo>
                      <a:cubicBezTo>
                        <a:pt x="18098" y="39719"/>
                        <a:pt x="17717" y="38195"/>
                        <a:pt x="17145" y="36862"/>
                      </a:cubicBezTo>
                      <a:cubicBezTo>
                        <a:pt x="16479" y="35528"/>
                        <a:pt x="15621" y="34290"/>
                        <a:pt x="14574" y="33242"/>
                      </a:cubicBezTo>
                      <a:cubicBezTo>
                        <a:pt x="13526" y="32194"/>
                        <a:pt x="12383" y="31147"/>
                        <a:pt x="11145" y="30099"/>
                      </a:cubicBezTo>
                      <a:cubicBezTo>
                        <a:pt x="9906" y="29051"/>
                        <a:pt x="8573" y="28003"/>
                        <a:pt x="7334" y="26860"/>
                      </a:cubicBezTo>
                      <a:cubicBezTo>
                        <a:pt x="6096" y="25717"/>
                        <a:pt x="4953" y="24574"/>
                        <a:pt x="3906" y="23336"/>
                      </a:cubicBezTo>
                      <a:cubicBezTo>
                        <a:pt x="2858" y="22098"/>
                        <a:pt x="2000" y="20669"/>
                        <a:pt x="1334" y="18955"/>
                      </a:cubicBezTo>
                      <a:cubicBezTo>
                        <a:pt x="667" y="17240"/>
                        <a:pt x="381" y="15335"/>
                        <a:pt x="381" y="13335"/>
                      </a:cubicBezTo>
                      <a:cubicBezTo>
                        <a:pt x="191" y="9144"/>
                        <a:pt x="1144" y="5810"/>
                        <a:pt x="3143" y="3524"/>
                      </a:cubicBezTo>
                      <a:close/>
                    </a:path>
                  </a:pathLst>
                </a:custGeom>
                <a:solidFill>
                  <a:srgbClr val="E3061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7206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875E-6 -3.33333E-6 L 0.03607 -3.33333E-6 " pathEditMode="relative" rAng="0" ptsTypes="AA">
                                      <p:cBhvr>
                                        <p:cTn id="13" dur="1500" spd="-100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01614 0.0442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2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0017 -0.0794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39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04817 -0.00301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16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04727 -0.00069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-3.7037E-6 L 0.12852 -3.7037E-6 " pathEditMode="relative" rAng="0" ptsTypes="AA">
                                      <p:cBhvr>
                                        <p:cTn id="42" dur="2000" spd="-100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3.7037E-6 L 0.12851 -3.7037E-6 " pathEditMode="relative" rAng="0" ptsTypes="AA">
                                      <p:cBhvr>
                                        <p:cTn id="47" dur="2000" spd="-1000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7 -3.7037E-6 L 0.12852 -3.7037E-6 " pathEditMode="relative" rAng="0" ptsTypes="AA">
                                      <p:cBhvr>
                                        <p:cTn id="52" dur="2000" spd="-100000" fill="hold"/>
                                        <p:tgtEl>
                                          <p:spTgt spid="1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/>
      <p:bldP spid="505" grpId="1"/>
      <p:bldP spid="1874" grpId="0" animBg="1"/>
      <p:bldP spid="1874" grpId="1" animBg="1"/>
      <p:bldP spid="1875" grpId="0" animBg="1"/>
      <p:bldP spid="1875" grpId="1" animBg="1"/>
      <p:bldP spid="1876" grpId="0" animBg="1"/>
      <p:bldP spid="187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ACE5AD-4182-2E03-5F49-AE4E0701047E}"/>
              </a:ext>
            </a:extLst>
          </p:cNvPr>
          <p:cNvSpPr/>
          <p:nvPr/>
        </p:nvSpPr>
        <p:spPr>
          <a:xfrm>
            <a:off x="6965950" y="0"/>
            <a:ext cx="907014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187F866-DD11-18DA-D2F4-31AA1E3CD89B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C8BBEBE9-6A06-E69E-340A-9CC239C1691A}"/>
              </a:ext>
            </a:extLst>
          </p:cNvPr>
          <p:cNvSpPr txBox="1"/>
          <p:nvPr/>
        </p:nvSpPr>
        <p:spPr>
          <a:xfrm>
            <a:off x="61313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12" name="TextBox 30">
            <a:hlinkClick r:id="rId4" action="ppaction://hlinksldjump"/>
            <a:extLst>
              <a:ext uri="{FF2B5EF4-FFF2-40B4-BE49-F238E27FC236}">
                <a16:creationId xmlns:a16="http://schemas.microsoft.com/office/drawing/2014/main" id="{A22043C5-AC98-06E0-DCED-F77DB9E26C43}"/>
              </a:ext>
            </a:extLst>
          </p:cNvPr>
          <p:cNvSpPr txBox="1"/>
          <p:nvPr/>
        </p:nvSpPr>
        <p:spPr>
          <a:xfrm>
            <a:off x="7109597" y="187506"/>
            <a:ext cx="619721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traiteurs</a:t>
            </a:r>
          </a:p>
        </p:txBody>
      </p:sp>
      <p:sp>
        <p:nvSpPr>
          <p:cNvPr id="14" name="TextBox 34">
            <a:hlinkClick r:id="rId5" action="ppaction://hlinksldjump"/>
            <a:extLst>
              <a:ext uri="{FF2B5EF4-FFF2-40B4-BE49-F238E27FC236}">
                <a16:creationId xmlns:a16="http://schemas.microsoft.com/office/drawing/2014/main" id="{F2E1FE47-1677-1571-2DFE-749F58B63F0B}"/>
              </a:ext>
            </a:extLst>
          </p:cNvPr>
          <p:cNvSpPr txBox="1"/>
          <p:nvPr/>
        </p:nvSpPr>
        <p:spPr>
          <a:xfrm>
            <a:off x="4900873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18" name="TextBox 33">
            <a:hlinkClick r:id="rId6" action="ppaction://hlinksldjump"/>
            <a:extLst>
              <a:ext uri="{FF2B5EF4-FFF2-40B4-BE49-F238E27FC236}">
                <a16:creationId xmlns:a16="http://schemas.microsoft.com/office/drawing/2014/main" id="{F5156EF3-705C-401B-D943-01EA1CB30ECF}"/>
              </a:ext>
            </a:extLst>
          </p:cNvPr>
          <p:cNvSpPr txBox="1"/>
          <p:nvPr/>
        </p:nvSpPr>
        <p:spPr>
          <a:xfrm>
            <a:off x="8015347" y="212416"/>
            <a:ext cx="151868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Lieux pour votre soirée de gala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1A6F85-D265-6AC4-1B20-8CE4024884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45" b="6445"/>
          <a:stretch/>
        </p:blipFill>
        <p:spPr>
          <a:xfrm>
            <a:off x="230151" y="789161"/>
            <a:ext cx="3760329" cy="5822044"/>
          </a:xfrm>
          <a:prstGeom prst="rect">
            <a:avLst/>
          </a:prstGeom>
        </p:spPr>
      </p:pic>
      <p:sp>
        <p:nvSpPr>
          <p:cNvPr id="36" name="Rectangle 35">
            <a:hlinkClick r:id="rId8" action="ppaction://hlinksldjump"/>
            <a:extLst>
              <a:ext uri="{FF2B5EF4-FFF2-40B4-BE49-F238E27FC236}">
                <a16:creationId xmlns:a16="http://schemas.microsoft.com/office/drawing/2014/main" id="{BFBEEB49-B421-76EA-F0A0-749DD2EEE38D}"/>
              </a:ext>
            </a:extLst>
          </p:cNvPr>
          <p:cNvSpPr/>
          <p:nvPr/>
        </p:nvSpPr>
        <p:spPr>
          <a:xfrm>
            <a:off x="245270" y="789160"/>
            <a:ext cx="3760329" cy="5822044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0A9143-A615-6340-7235-AECFE391CF51}"/>
              </a:ext>
            </a:extLst>
          </p:cNvPr>
          <p:cNvSpPr txBox="1"/>
          <p:nvPr/>
        </p:nvSpPr>
        <p:spPr>
          <a:xfrm>
            <a:off x="518046" y="5570484"/>
            <a:ext cx="1902765" cy="89870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>
                <a:solidFill>
                  <a:schemeClr val="bg1"/>
                </a:solidFill>
                <a:latin typeface="Bebas Neue Bold" panose="020B0606020202050201" pitchFamily="34" charset="0"/>
              </a:rPr>
              <a:t>Traiteurs </a:t>
            </a:r>
            <a:br>
              <a:rPr lang="fr-FR" sz="3200">
                <a:solidFill>
                  <a:schemeClr val="bg1"/>
                </a:solidFill>
                <a:latin typeface="Bebas Neue Bold" panose="020B0606020202050201" pitchFamily="34" charset="0"/>
              </a:rPr>
            </a:br>
            <a:r>
              <a:rPr lang="fr-FR" sz="3200">
                <a:solidFill>
                  <a:schemeClr val="bg2"/>
                </a:solidFill>
                <a:latin typeface="Bebas Neue Bold" panose="020B0606020202050201" pitchFamily="34" charset="0"/>
              </a:rPr>
              <a:t>traditionnels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6F6EDB1-94AE-328A-062A-2F4852BA10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5" r="1705"/>
          <a:stretch/>
        </p:blipFill>
        <p:spPr>
          <a:xfrm>
            <a:off x="4215835" y="789160"/>
            <a:ext cx="3760329" cy="5822035"/>
          </a:xfrm>
          <a:prstGeom prst="rect">
            <a:avLst/>
          </a:prstGeom>
        </p:spPr>
      </p:pic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C5830F5-6878-6868-E76C-830B225E8E5A}"/>
              </a:ext>
            </a:extLst>
          </p:cNvPr>
          <p:cNvSpPr/>
          <p:nvPr/>
        </p:nvSpPr>
        <p:spPr>
          <a:xfrm>
            <a:off x="4215835" y="789156"/>
            <a:ext cx="3760329" cy="5822043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2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093C29-A50C-3505-F67D-85B0E6B819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870" b="25870"/>
          <a:stretch/>
        </p:blipFill>
        <p:spPr>
          <a:xfrm rot="16200000">
            <a:off x="7163105" y="1827583"/>
            <a:ext cx="5822039" cy="3745212"/>
          </a:xfrm>
          <a:prstGeom prst="rect">
            <a:avLst/>
          </a:prstGeom>
        </p:spPr>
      </p:pic>
      <p:sp>
        <p:nvSpPr>
          <p:cNvPr id="38" name="Rectangle 37">
            <a:hlinkClick r:id="rId12" action="ppaction://hlinksldjump"/>
            <a:extLst>
              <a:ext uri="{FF2B5EF4-FFF2-40B4-BE49-F238E27FC236}">
                <a16:creationId xmlns:a16="http://schemas.microsoft.com/office/drawing/2014/main" id="{954D1160-350E-434A-3B0E-320A8007ABF0}"/>
              </a:ext>
            </a:extLst>
          </p:cNvPr>
          <p:cNvSpPr/>
          <p:nvPr/>
        </p:nvSpPr>
        <p:spPr>
          <a:xfrm>
            <a:off x="8201518" y="789169"/>
            <a:ext cx="3745212" cy="5822052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B6D9C9-0D74-13E6-C8C1-F32521FE12C6}"/>
              </a:ext>
            </a:extLst>
          </p:cNvPr>
          <p:cNvSpPr txBox="1"/>
          <p:nvPr/>
        </p:nvSpPr>
        <p:spPr>
          <a:xfrm>
            <a:off x="4470725" y="5570484"/>
            <a:ext cx="2898229" cy="8987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>
                <a:solidFill>
                  <a:schemeClr val="bg1"/>
                </a:solidFill>
                <a:latin typeface="Bebas Neue Bold" panose="020B0606020202050201" pitchFamily="34" charset="0"/>
              </a:rPr>
              <a:t>Des produits locaux, </a:t>
            </a:r>
            <a:br>
              <a:rPr lang="fr-FR" sz="3200">
                <a:solidFill>
                  <a:schemeClr val="bg1"/>
                </a:solidFill>
                <a:latin typeface="Bebas Neue Bold" panose="020B0606020202050201" pitchFamily="34" charset="0"/>
              </a:rPr>
            </a:br>
            <a:r>
              <a:rPr lang="fr-FR" sz="3200">
                <a:solidFill>
                  <a:schemeClr val="bg2"/>
                </a:solidFill>
                <a:latin typeface="Bebas Neue Bold" panose="020B0606020202050201" pitchFamily="34" charset="0"/>
              </a:rPr>
              <a:t>frais et de saison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B8753-A9CE-291D-B2F5-0679B7D872A4}"/>
              </a:ext>
            </a:extLst>
          </p:cNvPr>
          <p:cNvSpPr txBox="1"/>
          <p:nvPr/>
        </p:nvSpPr>
        <p:spPr>
          <a:xfrm>
            <a:off x="8446200" y="5570484"/>
            <a:ext cx="2212144" cy="89870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>
                <a:solidFill>
                  <a:schemeClr val="bg1"/>
                </a:solidFill>
                <a:latin typeface="Bebas Neue Bold" panose="020B0606020202050201" pitchFamily="34" charset="0"/>
              </a:rPr>
              <a:t>Box repas </a:t>
            </a:r>
            <a:br>
              <a:rPr lang="fr-FR" sz="3200">
                <a:solidFill>
                  <a:schemeClr val="bg1"/>
                </a:solidFill>
                <a:latin typeface="Bebas Neue Bold" panose="020B0606020202050201" pitchFamily="34" charset="0"/>
              </a:rPr>
            </a:br>
            <a:r>
              <a:rPr lang="fr-FR" sz="3200">
                <a:solidFill>
                  <a:schemeClr val="bg2"/>
                </a:solidFill>
                <a:latin typeface="Bebas Neue Bold" panose="020B0606020202050201" pitchFamily="34" charset="0"/>
              </a:rPr>
              <a:t>et buffets chics</a:t>
            </a:r>
          </a:p>
        </p:txBody>
      </p:sp>
      <p:sp>
        <p:nvSpPr>
          <p:cNvPr id="47" name="TextBox 33">
            <a:hlinkClick r:id="rId13" action="ppaction://hlinksldjump"/>
            <a:extLst>
              <a:ext uri="{FF2B5EF4-FFF2-40B4-BE49-F238E27FC236}">
                <a16:creationId xmlns:a16="http://schemas.microsoft.com/office/drawing/2014/main" id="{65349E17-0C4D-F301-F1A9-F87F635F09BC}"/>
              </a:ext>
            </a:extLst>
          </p:cNvPr>
          <p:cNvSpPr txBox="1"/>
          <p:nvPr/>
        </p:nvSpPr>
        <p:spPr>
          <a:xfrm>
            <a:off x="9820061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50" name="TextBox 4">
            <a:hlinkClick r:id="rId14" action="ppaction://hlinksldjump"/>
            <a:extLst>
              <a:ext uri="{FF2B5EF4-FFF2-40B4-BE49-F238E27FC236}">
                <a16:creationId xmlns:a16="http://schemas.microsoft.com/office/drawing/2014/main" id="{7DBC1A0A-69E9-9FCA-0A9F-AF6D51B8F05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51" name="TextBox 25">
            <a:hlinkClick r:id="rId15" action="ppaction://hlinksldjump"/>
            <a:extLst>
              <a:ext uri="{FF2B5EF4-FFF2-40B4-BE49-F238E27FC236}">
                <a16:creationId xmlns:a16="http://schemas.microsoft.com/office/drawing/2014/main" id="{79FE852E-2698-FEC9-8D1C-EAB310C74B9B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EBD8B05-1174-E5E2-AF32-521EDDB790ED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19" name="Rectangle 1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FC17429-3237-9F69-4892-71885451BD07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" name="Graphique 19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D296E93-1539-77FB-779F-B2320EE2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22" name="Picture 1" descr="A white triangle with a dot in the middle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14B3841F-65EC-B7F1-7CC9-1648D020D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ZoneTexte 38">
            <a:extLst>
              <a:ext uri="{FF2B5EF4-FFF2-40B4-BE49-F238E27FC236}">
                <a16:creationId xmlns:a16="http://schemas.microsoft.com/office/drawing/2014/main" id="{B1649CA6-1F6F-FA6E-3640-C08E7994DA41}"/>
              </a:ext>
            </a:extLst>
          </p:cNvPr>
          <p:cNvSpPr txBox="1"/>
          <p:nvPr/>
        </p:nvSpPr>
        <p:spPr>
          <a:xfrm rot="16200000">
            <a:off x="11419918" y="6067609"/>
            <a:ext cx="889667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Crédit photos :  Ma Petite Fête</a:t>
            </a:r>
          </a:p>
        </p:txBody>
      </p:sp>
      <p:sp>
        <p:nvSpPr>
          <p:cNvPr id="3" name="TextBox 5">
            <a:hlinkClick r:id="rId21" action="ppaction://hlinksldjump"/>
            <a:extLst>
              <a:ext uri="{FF2B5EF4-FFF2-40B4-BE49-F238E27FC236}">
                <a16:creationId xmlns:a16="http://schemas.microsoft.com/office/drawing/2014/main" id="{F1D74E1F-6127-4097-4211-2342107F48E4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  <p:sp>
        <p:nvSpPr>
          <p:cNvPr id="4" name="TextBox 6">
            <a:hlinkClick r:id="rId22" action="ppaction://hlinksldjump"/>
            <a:extLst>
              <a:ext uri="{FF2B5EF4-FFF2-40B4-BE49-F238E27FC236}">
                <a16:creationId xmlns:a16="http://schemas.microsoft.com/office/drawing/2014/main" id="{C1AEA56F-0273-6644-1722-9289FA135019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</p:spTree>
    <p:extLst>
      <p:ext uri="{BB962C8B-B14F-4D97-AF65-F5344CB8AC3E}">
        <p14:creationId xmlns:p14="http://schemas.microsoft.com/office/powerpoint/2010/main" val="5976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6" grpId="0" animBg="1"/>
      <p:bldP spid="27" grpId="0"/>
      <p:bldP spid="37" grpId="0" animBg="1"/>
      <p:bldP spid="38" grpId="0" animBg="1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0">
            <a:extLst>
              <a:ext uri="{FF2B5EF4-FFF2-40B4-BE49-F238E27FC236}">
                <a16:creationId xmlns:a16="http://schemas.microsoft.com/office/drawing/2014/main" id="{4F8C05ED-642C-C901-158C-4A9E8939F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04" b="23306"/>
          <a:stretch/>
        </p:blipFill>
        <p:spPr>
          <a:xfrm>
            <a:off x="230151" y="785538"/>
            <a:ext cx="9126873" cy="5822044"/>
          </a:xfrm>
          <a:prstGeom prst="rect">
            <a:avLst/>
          </a:prstGeom>
        </p:spPr>
      </p:pic>
      <p:sp>
        <p:nvSpPr>
          <p:cNvPr id="109" name="Rectangle 108">
            <a:hlinkClick r:id="rId3" action="ppaction://hlinksldjump"/>
            <a:extLst>
              <a:ext uri="{FF2B5EF4-FFF2-40B4-BE49-F238E27FC236}">
                <a16:creationId xmlns:a16="http://schemas.microsoft.com/office/drawing/2014/main" id="{D32A2D42-4498-52D1-4098-4ECB6289918D}"/>
              </a:ext>
            </a:extLst>
          </p:cNvPr>
          <p:cNvSpPr/>
          <p:nvPr/>
        </p:nvSpPr>
        <p:spPr>
          <a:xfrm>
            <a:off x="230151" y="785538"/>
            <a:ext cx="9126873" cy="582566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5000"/>
                </a:schemeClr>
              </a:gs>
              <a:gs pos="100000">
                <a:schemeClr val="accent3"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0A9143-A615-6340-7235-AECFE391CF51}"/>
              </a:ext>
            </a:extLst>
          </p:cNvPr>
          <p:cNvSpPr txBox="1"/>
          <p:nvPr/>
        </p:nvSpPr>
        <p:spPr>
          <a:xfrm>
            <a:off x="518046" y="1084761"/>
            <a:ext cx="6666890" cy="664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 dirty="0">
                <a:solidFill>
                  <a:schemeClr val="bg1"/>
                </a:solidFill>
                <a:latin typeface="Bebas Neue Bold" panose="020B0606020202050201" pitchFamily="34" charset="0"/>
              </a:rPr>
              <a:t>Traiteurs </a:t>
            </a:r>
            <a:r>
              <a:rPr lang="fr-FR" sz="3200" dirty="0">
                <a:solidFill>
                  <a:schemeClr val="bg2"/>
                </a:solidFill>
                <a:latin typeface="Bebas Neue Bold" panose="020B0606020202050201" pitchFamily="34" charset="0"/>
              </a:rPr>
              <a:t>traditionnels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600" dirty="0">
                <a:solidFill>
                  <a:schemeClr val="bg1"/>
                </a:solidFill>
              </a:rPr>
              <a:t>pour vos cocktails, apéritifs et repas d’affaires savoureux et conviviaux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093C29-A50C-3505-F67D-85B0E6B81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28" b="42828"/>
          <a:stretch/>
        </p:blipFill>
        <p:spPr>
          <a:xfrm rot="16200000">
            <a:off x="8479122" y="3143598"/>
            <a:ext cx="5822039" cy="1113177"/>
          </a:xfrm>
          <a:prstGeom prst="rect">
            <a:avLst/>
          </a:prstGeom>
        </p:spPr>
      </p:pic>
      <p:sp>
        <p:nvSpPr>
          <p:cNvPr id="38" name="Rectangle 37">
            <a:hlinkClick r:id="rId5" action="ppaction://hlinksldjump"/>
            <a:extLst>
              <a:ext uri="{FF2B5EF4-FFF2-40B4-BE49-F238E27FC236}">
                <a16:creationId xmlns:a16="http://schemas.microsoft.com/office/drawing/2014/main" id="{954D1160-350E-434A-3B0E-320A8007ABF0}"/>
              </a:ext>
            </a:extLst>
          </p:cNvPr>
          <p:cNvSpPr/>
          <p:nvPr/>
        </p:nvSpPr>
        <p:spPr>
          <a:xfrm>
            <a:off x="10833553" y="789167"/>
            <a:ext cx="1108702" cy="582203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3</a:t>
            </a:r>
          </a:p>
        </p:txBody>
      </p: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3AC1922-6A02-92C4-683A-3F0FA7CC2F1A}"/>
              </a:ext>
            </a:extLst>
          </p:cNvPr>
          <p:cNvGrpSpPr/>
          <p:nvPr/>
        </p:nvGrpSpPr>
        <p:grpSpPr>
          <a:xfrm>
            <a:off x="518045" y="2065424"/>
            <a:ext cx="2774648" cy="4300225"/>
            <a:chOff x="518045" y="2065424"/>
            <a:chExt cx="2774648" cy="4300225"/>
          </a:xfrm>
        </p:grpSpPr>
        <p:sp>
          <p:nvSpPr>
            <p:cNvPr id="2" name="TextBox 504">
              <a:extLst>
                <a:ext uri="{FF2B5EF4-FFF2-40B4-BE49-F238E27FC236}">
                  <a16:creationId xmlns:a16="http://schemas.microsoft.com/office/drawing/2014/main" id="{33BAF705-F637-46B8-74A5-D7E5BA5EBEEF}"/>
                </a:ext>
              </a:extLst>
            </p:cNvPr>
            <p:cNvSpPr txBox="1"/>
            <p:nvPr/>
          </p:nvSpPr>
          <p:spPr>
            <a:xfrm>
              <a:off x="1163179" y="2065424"/>
              <a:ext cx="148438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 algn="ctr">
                <a:lnSpc>
                  <a:spcPct val="200000"/>
                </a:lnSpc>
                <a:buClr>
                  <a:srgbClr val="009AC6"/>
                </a:buClr>
                <a:defRPr/>
              </a:pPr>
              <a:r>
                <a:rPr lang="fr-FR" sz="1600">
                  <a:solidFill>
                    <a:schemeClr val="bg1"/>
                  </a:solidFill>
                  <a:latin typeface="+mj-lt"/>
                </a:rPr>
                <a:t>Hervé Thizy Traiteur :</a:t>
              </a:r>
              <a:endParaRPr kumimoji="0" lang="fr-FR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7657A5B-7E40-B895-541E-DA8ADAEA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544" r="8544"/>
            <a:stretch/>
          </p:blipFill>
          <p:spPr>
            <a:xfrm>
              <a:off x="518046" y="2642285"/>
              <a:ext cx="2774647" cy="2232247"/>
            </a:xfrm>
            <a:prstGeom prst="rect">
              <a:avLst/>
            </a:prstGeom>
          </p:spPr>
        </p:pic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64ABD4A0-F6AB-2ADB-A457-140C5AEB3A2D}"/>
                </a:ext>
              </a:extLst>
            </p:cNvPr>
            <p:cNvGrpSpPr/>
            <p:nvPr/>
          </p:nvGrpSpPr>
          <p:grpSpPr>
            <a:xfrm>
              <a:off x="518045" y="4874532"/>
              <a:ext cx="2774647" cy="1491117"/>
              <a:chOff x="518045" y="5034229"/>
              <a:chExt cx="2774647" cy="149111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A4E103C-5325-6E61-3463-0FCF57219A5A}"/>
                  </a:ext>
                </a:extLst>
              </p:cNvPr>
              <p:cNvSpPr/>
              <p:nvPr/>
            </p:nvSpPr>
            <p:spPr>
              <a:xfrm rot="5400000">
                <a:off x="1159810" y="4392464"/>
                <a:ext cx="1491117" cy="2774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800" b="0" i="0" u="none" strike="noStrike" kern="1200" cap="none" spc="10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2" name="Graphic 102">
                <a:extLst>
                  <a:ext uri="{FF2B5EF4-FFF2-40B4-BE49-F238E27FC236}">
                    <a16:creationId xmlns:a16="http://schemas.microsoft.com/office/drawing/2014/main" id="{F3364EBD-5C08-A300-0B42-7B66A728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99047" y="5553059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34" name="Graphic 106">
                <a:extLst>
                  <a:ext uri="{FF2B5EF4-FFF2-40B4-BE49-F238E27FC236}">
                    <a16:creationId xmlns:a16="http://schemas.microsoft.com/office/drawing/2014/main" id="{17CE92EF-85DA-1D9F-9B5C-928038732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99047" y="5811609"/>
                <a:ext cx="162000" cy="162000"/>
              </a:xfrm>
              <a:prstGeom prst="rect">
                <a:avLst/>
              </a:prstGeom>
            </p:spPr>
          </p:pic>
          <p:cxnSp>
            <p:nvCxnSpPr>
              <p:cNvPr id="47" name="Straight Connector 122">
                <a:extLst>
                  <a:ext uri="{FF2B5EF4-FFF2-40B4-BE49-F238E27FC236}">
                    <a16:creationId xmlns:a16="http://schemas.microsoft.com/office/drawing/2014/main" id="{5BA11FB0-3B85-6624-0AD1-1631B8B55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5897" y="5469952"/>
                <a:ext cx="0" cy="85914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3">
                <a:extLst>
                  <a:ext uri="{FF2B5EF4-FFF2-40B4-BE49-F238E27FC236}">
                    <a16:creationId xmlns:a16="http://schemas.microsoft.com/office/drawing/2014/main" id="{90987685-76A0-6D39-782A-7337A7069AAA}"/>
                  </a:ext>
                </a:extLst>
              </p:cNvPr>
              <p:cNvSpPr txBox="1"/>
              <p:nvPr/>
            </p:nvSpPr>
            <p:spPr>
              <a:xfrm>
                <a:off x="2148351" y="5146352"/>
                <a:ext cx="633187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Contact</a:t>
                </a:r>
              </a:p>
            </p:txBody>
          </p:sp>
          <p:sp>
            <p:nvSpPr>
              <p:cNvPr id="41" name="TextBox 36">
                <a:extLst>
                  <a:ext uri="{FF2B5EF4-FFF2-40B4-BE49-F238E27FC236}">
                    <a16:creationId xmlns:a16="http://schemas.microsoft.com/office/drawing/2014/main" id="{5BADEDF6-85CC-CFFA-0A53-60B16AAD9546}"/>
                  </a:ext>
                </a:extLst>
              </p:cNvPr>
              <p:cNvSpPr txBox="1"/>
              <p:nvPr/>
            </p:nvSpPr>
            <p:spPr>
              <a:xfrm>
                <a:off x="2038090" y="5802400"/>
                <a:ext cx="7261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04.79.34.57.19</a:t>
                </a:r>
              </a:p>
            </p:txBody>
          </p:sp>
          <p:sp>
            <p:nvSpPr>
              <p:cNvPr id="42" name="Rectangle 41">
                <a:hlinkClick r:id="rId11"/>
                <a:extLst>
                  <a:ext uri="{FF2B5EF4-FFF2-40B4-BE49-F238E27FC236}">
                    <a16:creationId xmlns:a16="http://schemas.microsoft.com/office/drawing/2014/main" id="{2CBE3D67-504A-CABB-3279-61A56FE3C905}"/>
                  </a:ext>
                </a:extLst>
              </p:cNvPr>
              <p:cNvSpPr/>
              <p:nvPr/>
            </p:nvSpPr>
            <p:spPr>
              <a:xfrm>
                <a:off x="1077892" y="6047685"/>
                <a:ext cx="1686359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algn="r"/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www.herve-thizy-traiteur.fr</a:t>
                </a:r>
              </a:p>
            </p:txBody>
          </p:sp>
          <p:sp>
            <p:nvSpPr>
              <p:cNvPr id="44" name="TextBox 36">
                <a:extLst>
                  <a:ext uri="{FF2B5EF4-FFF2-40B4-BE49-F238E27FC236}">
                    <a16:creationId xmlns:a16="http://schemas.microsoft.com/office/drawing/2014/main" id="{B6A5DCFB-3BDE-3FCD-C78B-B99A1870BB42}"/>
                  </a:ext>
                </a:extLst>
              </p:cNvPr>
              <p:cNvSpPr txBox="1"/>
              <p:nvPr/>
            </p:nvSpPr>
            <p:spPr>
              <a:xfrm>
                <a:off x="882326" y="5557115"/>
                <a:ext cx="188192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srgbClr val="404040"/>
                    </a:solidFill>
                    <a:latin typeface="Playfair Display" pitchFamily="2" charset="0"/>
                  </a:rPr>
                  <a:t> contact@herve-thizy-traiteur.fr</a:t>
                </a:r>
              </a:p>
            </p:txBody>
          </p:sp>
          <p:pic>
            <p:nvPicPr>
              <p:cNvPr id="45" name="Graphique 44">
                <a:extLst>
                  <a:ext uri="{FF2B5EF4-FFF2-40B4-BE49-F238E27FC236}">
                    <a16:creationId xmlns:a16="http://schemas.microsoft.com/office/drawing/2014/main" id="{F8839E6A-71E2-38DD-7C45-CFB1376DF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999046" y="6070159"/>
                <a:ext cx="162000" cy="162000"/>
              </a:xfrm>
              <a:prstGeom prst="rect">
                <a:avLst/>
              </a:prstGeom>
            </p:spPr>
          </p:pic>
        </p:grpSp>
        <p:sp>
          <p:nvSpPr>
            <p:cNvPr id="69" name="ZoneTexte 38">
              <a:extLst>
                <a:ext uri="{FF2B5EF4-FFF2-40B4-BE49-F238E27FC236}">
                  <a16:creationId xmlns:a16="http://schemas.microsoft.com/office/drawing/2014/main" id="{C248F53A-3F11-3A26-2BC2-9DF1814B5E04}"/>
                </a:ext>
              </a:extLst>
            </p:cNvPr>
            <p:cNvSpPr txBox="1"/>
            <p:nvPr/>
          </p:nvSpPr>
          <p:spPr>
            <a:xfrm>
              <a:off x="584307" y="4730856"/>
              <a:ext cx="899285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photos :  Yannick Bégué</a:t>
              </a: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192D2F40-7838-0D98-5FCD-ACFFD9439BBC}"/>
              </a:ext>
            </a:extLst>
          </p:cNvPr>
          <p:cNvGrpSpPr/>
          <p:nvPr/>
        </p:nvGrpSpPr>
        <p:grpSpPr>
          <a:xfrm>
            <a:off x="6381693" y="2065424"/>
            <a:ext cx="2774647" cy="4300225"/>
            <a:chOff x="6381693" y="2065424"/>
            <a:chExt cx="2774647" cy="430022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C74D890-92F3-CC1B-8A16-D6CA1F9D9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8579" r="8579"/>
            <a:stretch/>
          </p:blipFill>
          <p:spPr>
            <a:xfrm>
              <a:off x="6381693" y="2642285"/>
              <a:ext cx="2774647" cy="2232247"/>
            </a:xfrm>
            <a:prstGeom prst="rect">
              <a:avLst/>
            </a:prstGeom>
          </p:spPr>
        </p:pic>
        <p:sp>
          <p:nvSpPr>
            <p:cNvPr id="25" name="TextBox 504">
              <a:extLst>
                <a:ext uri="{FF2B5EF4-FFF2-40B4-BE49-F238E27FC236}">
                  <a16:creationId xmlns:a16="http://schemas.microsoft.com/office/drawing/2014/main" id="{72D4AECC-3AA5-32C2-FFC2-85106982D334}"/>
                </a:ext>
              </a:extLst>
            </p:cNvPr>
            <p:cNvSpPr txBox="1"/>
            <p:nvPr/>
          </p:nvSpPr>
          <p:spPr>
            <a:xfrm>
              <a:off x="7313762" y="2065424"/>
              <a:ext cx="91050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200000"/>
                </a:lnSpc>
                <a:buClr>
                  <a:srgbClr val="009AC6"/>
                </a:buClr>
                <a:defRPr/>
              </a:pPr>
              <a:r>
                <a:rPr lang="fr-FR" sz="1600">
                  <a:solidFill>
                    <a:schemeClr val="bg1"/>
                  </a:solidFill>
                  <a:latin typeface="+mj-lt"/>
                </a:rPr>
                <a:t>l’Alchimiste :</a:t>
              </a:r>
            </a:p>
          </p:txBody>
        </p: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D9367684-81DA-002B-3E81-BECAA65CDFFE}"/>
                </a:ext>
              </a:extLst>
            </p:cNvPr>
            <p:cNvGrpSpPr/>
            <p:nvPr/>
          </p:nvGrpSpPr>
          <p:grpSpPr>
            <a:xfrm>
              <a:off x="6381693" y="4874532"/>
              <a:ext cx="2774647" cy="1491117"/>
              <a:chOff x="518045" y="5034229"/>
              <a:chExt cx="2774647" cy="149111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B70C579-F3CB-A391-5394-0F1C2C9FAF2A}"/>
                  </a:ext>
                </a:extLst>
              </p:cNvPr>
              <p:cNvSpPr/>
              <p:nvPr/>
            </p:nvSpPr>
            <p:spPr>
              <a:xfrm rot="5400000">
                <a:off x="1159810" y="4392464"/>
                <a:ext cx="1491117" cy="2774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800" b="0" i="0" u="none" strike="noStrike" kern="1200" cap="none" spc="10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1" name="Graphic 102">
                <a:extLst>
                  <a:ext uri="{FF2B5EF4-FFF2-40B4-BE49-F238E27FC236}">
                    <a16:creationId xmlns:a16="http://schemas.microsoft.com/office/drawing/2014/main" id="{554A41E1-9115-DD10-37B4-D54FF2607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99047" y="5553059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62" name="Graphic 106">
                <a:extLst>
                  <a:ext uri="{FF2B5EF4-FFF2-40B4-BE49-F238E27FC236}">
                    <a16:creationId xmlns:a16="http://schemas.microsoft.com/office/drawing/2014/main" id="{844FE47A-D9A9-3066-D037-8F72BFA56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99047" y="5811609"/>
                <a:ext cx="162000" cy="162000"/>
              </a:xfrm>
              <a:prstGeom prst="rect">
                <a:avLst/>
              </a:prstGeom>
            </p:spPr>
          </p:pic>
          <p:cxnSp>
            <p:nvCxnSpPr>
              <p:cNvPr id="63" name="Straight Connector 122">
                <a:extLst>
                  <a:ext uri="{FF2B5EF4-FFF2-40B4-BE49-F238E27FC236}">
                    <a16:creationId xmlns:a16="http://schemas.microsoft.com/office/drawing/2014/main" id="{BC2EE9C3-F1DA-8FCD-2C74-12EEC1EC8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5897" y="5469952"/>
                <a:ext cx="0" cy="85914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33">
                <a:extLst>
                  <a:ext uri="{FF2B5EF4-FFF2-40B4-BE49-F238E27FC236}">
                    <a16:creationId xmlns:a16="http://schemas.microsoft.com/office/drawing/2014/main" id="{2D64631B-2831-5BAA-12F9-8F3AFDA0404B}"/>
                  </a:ext>
                </a:extLst>
              </p:cNvPr>
              <p:cNvSpPr txBox="1"/>
              <p:nvPr/>
            </p:nvSpPr>
            <p:spPr>
              <a:xfrm>
                <a:off x="2148351" y="5146352"/>
                <a:ext cx="633187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Contact</a:t>
                </a:r>
              </a:p>
            </p:txBody>
          </p:sp>
          <p:sp>
            <p:nvSpPr>
              <p:cNvPr id="65" name="TextBox 36">
                <a:extLst>
                  <a:ext uri="{FF2B5EF4-FFF2-40B4-BE49-F238E27FC236}">
                    <a16:creationId xmlns:a16="http://schemas.microsoft.com/office/drawing/2014/main" id="{6C2495CA-5FE2-558E-6B81-4A40D617C50A}"/>
                  </a:ext>
                </a:extLst>
              </p:cNvPr>
              <p:cNvSpPr txBox="1"/>
              <p:nvPr/>
            </p:nvSpPr>
            <p:spPr>
              <a:xfrm>
                <a:off x="1998016" y="5802400"/>
                <a:ext cx="76623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04.79.34.19.08</a:t>
                </a:r>
              </a:p>
            </p:txBody>
          </p:sp>
          <p:sp>
            <p:nvSpPr>
              <p:cNvPr id="66" name="Rectangle 65">
                <a:hlinkClick r:id="rId15"/>
                <a:extLst>
                  <a:ext uri="{FF2B5EF4-FFF2-40B4-BE49-F238E27FC236}">
                    <a16:creationId xmlns:a16="http://schemas.microsoft.com/office/drawing/2014/main" id="{3533D38F-A584-AC14-B11A-47F64433FBC3}"/>
                  </a:ext>
                </a:extLst>
              </p:cNvPr>
              <p:cNvSpPr/>
              <p:nvPr/>
            </p:nvSpPr>
            <p:spPr>
              <a:xfrm>
                <a:off x="810191" y="6070767"/>
                <a:ext cx="1954060" cy="1077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algn="r"/>
                <a:r>
                  <a:rPr lang="fr-FR" sz="7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www.restaurantlalchimiste.com/fr/traiteur.html</a:t>
                </a:r>
              </a:p>
            </p:txBody>
          </p:sp>
          <p:sp>
            <p:nvSpPr>
              <p:cNvPr id="67" name="TextBox 36">
                <a:extLst>
                  <a:ext uri="{FF2B5EF4-FFF2-40B4-BE49-F238E27FC236}">
                    <a16:creationId xmlns:a16="http://schemas.microsoft.com/office/drawing/2014/main" id="{27BBDE86-C9DF-0CE3-8F9E-68FFE2E9C988}"/>
                  </a:ext>
                </a:extLst>
              </p:cNvPr>
              <p:cNvSpPr txBox="1"/>
              <p:nvPr/>
            </p:nvSpPr>
            <p:spPr>
              <a:xfrm>
                <a:off x="595389" y="5564809"/>
                <a:ext cx="2168862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900">
                    <a:solidFill>
                      <a:srgbClr val="404040"/>
                    </a:solidFill>
                    <a:latin typeface="Playfair Display" pitchFamily="2" charset="0"/>
                  </a:rPr>
                  <a:t>commercial@goldentulipaixlesbains.com</a:t>
                </a:r>
              </a:p>
            </p:txBody>
          </p:sp>
          <p:pic>
            <p:nvPicPr>
              <p:cNvPr id="68" name="Graphique 67">
                <a:extLst>
                  <a:ext uri="{FF2B5EF4-FFF2-40B4-BE49-F238E27FC236}">
                    <a16:creationId xmlns:a16="http://schemas.microsoft.com/office/drawing/2014/main" id="{F9F23379-D7A0-75C3-6C6E-F6F5946FC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999046" y="6070159"/>
                <a:ext cx="162000" cy="162000"/>
              </a:xfrm>
              <a:prstGeom prst="rect">
                <a:avLst/>
              </a:prstGeom>
            </p:spPr>
          </p:pic>
        </p:grpSp>
        <p:sp>
          <p:nvSpPr>
            <p:cNvPr id="93" name="ZoneTexte 38">
              <a:extLst>
                <a:ext uri="{FF2B5EF4-FFF2-40B4-BE49-F238E27FC236}">
                  <a16:creationId xmlns:a16="http://schemas.microsoft.com/office/drawing/2014/main" id="{3F26AF27-D99D-3B0A-6D2C-0D9772B4BDF4}"/>
                </a:ext>
              </a:extLst>
            </p:cNvPr>
            <p:cNvSpPr txBox="1"/>
            <p:nvPr/>
          </p:nvSpPr>
          <p:spPr>
            <a:xfrm>
              <a:off x="6434419" y="4730856"/>
              <a:ext cx="1011495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fr-FR" sz="500" dirty="0">
                  <a:solidFill>
                    <a:schemeClr val="bg1"/>
                  </a:solidFill>
                  <a:latin typeface="Playfair Display" pitchFamily="2" charset="0"/>
                  <a:cs typeface="Playfair 144pt SemiExpanded" pitchFamily="2" charset="0"/>
                </a:rPr>
                <a:t>Crédit photos :  Damien Blanchard</a:t>
              </a:r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59ECF055-7AB9-5275-F8B0-283BBE156894}"/>
              </a:ext>
            </a:extLst>
          </p:cNvPr>
          <p:cNvGrpSpPr/>
          <p:nvPr/>
        </p:nvGrpSpPr>
        <p:grpSpPr>
          <a:xfrm>
            <a:off x="3449866" y="2065424"/>
            <a:ext cx="2774647" cy="4300225"/>
            <a:chOff x="3449866" y="2065424"/>
            <a:chExt cx="2774647" cy="4300225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2B2C515-CABB-1C06-D802-C7AA4E259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23150" b="23150"/>
            <a:stretch/>
          </p:blipFill>
          <p:spPr>
            <a:xfrm>
              <a:off x="3449866" y="2642285"/>
              <a:ext cx="2774647" cy="2232247"/>
            </a:xfrm>
            <a:prstGeom prst="rect">
              <a:avLst/>
            </a:prstGeom>
          </p:spPr>
        </p:pic>
        <p:sp>
          <p:nvSpPr>
            <p:cNvPr id="24" name="TextBox 504">
              <a:extLst>
                <a:ext uri="{FF2B5EF4-FFF2-40B4-BE49-F238E27FC236}">
                  <a16:creationId xmlns:a16="http://schemas.microsoft.com/office/drawing/2014/main" id="{14711AF1-DD72-1EDA-7A97-829AE1F20FD9}"/>
                </a:ext>
              </a:extLst>
            </p:cNvPr>
            <p:cNvSpPr txBox="1"/>
            <p:nvPr/>
          </p:nvSpPr>
          <p:spPr>
            <a:xfrm>
              <a:off x="4126283" y="2065424"/>
              <a:ext cx="134972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200000"/>
                </a:lnSpc>
                <a:buClr>
                  <a:srgbClr val="009AC6"/>
                </a:buClr>
                <a:defRPr/>
              </a:pPr>
              <a:r>
                <a:rPr lang="fr-FR" sz="1600">
                  <a:solidFill>
                    <a:schemeClr val="bg1"/>
                  </a:solidFill>
                  <a:latin typeface="+mj-lt"/>
                </a:rPr>
                <a:t>Au plaisir des Sens :</a:t>
              </a:r>
            </a:p>
          </p:txBody>
        </p:sp>
        <p:sp>
          <p:nvSpPr>
            <p:cNvPr id="92" name="ZoneTexte 38">
              <a:extLst>
                <a:ext uri="{FF2B5EF4-FFF2-40B4-BE49-F238E27FC236}">
                  <a16:creationId xmlns:a16="http://schemas.microsoft.com/office/drawing/2014/main" id="{ED41E038-155B-6862-0603-88066B7CB849}"/>
                </a:ext>
              </a:extLst>
            </p:cNvPr>
            <p:cNvSpPr txBox="1"/>
            <p:nvPr/>
          </p:nvSpPr>
          <p:spPr>
            <a:xfrm>
              <a:off x="3514654" y="4730856"/>
              <a:ext cx="1048364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photos : Cécile BOUCHAYER </a:t>
              </a:r>
            </a:p>
          </p:txBody>
        </p: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611004D0-1174-8BD1-3F41-E7498405C414}"/>
                </a:ext>
              </a:extLst>
            </p:cNvPr>
            <p:cNvGrpSpPr/>
            <p:nvPr/>
          </p:nvGrpSpPr>
          <p:grpSpPr>
            <a:xfrm>
              <a:off x="3449866" y="4874532"/>
              <a:ext cx="2774647" cy="1491117"/>
              <a:chOff x="518045" y="5034229"/>
              <a:chExt cx="2774647" cy="149111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1E7D15D-9CB2-3A21-39AD-9EA537D32892}"/>
                  </a:ext>
                </a:extLst>
              </p:cNvPr>
              <p:cNvSpPr/>
              <p:nvPr/>
            </p:nvSpPr>
            <p:spPr>
              <a:xfrm rot="5400000">
                <a:off x="1159810" y="4392464"/>
                <a:ext cx="1491117" cy="2774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800" b="0" i="0" u="none" strike="noStrike" kern="1200" cap="none" spc="10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6" name="Graphic 102">
                <a:extLst>
                  <a:ext uri="{FF2B5EF4-FFF2-40B4-BE49-F238E27FC236}">
                    <a16:creationId xmlns:a16="http://schemas.microsoft.com/office/drawing/2014/main" id="{44175350-85F4-9522-FCED-05520D02A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99047" y="5553059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97" name="Graphic 106">
                <a:extLst>
                  <a:ext uri="{FF2B5EF4-FFF2-40B4-BE49-F238E27FC236}">
                    <a16:creationId xmlns:a16="http://schemas.microsoft.com/office/drawing/2014/main" id="{A0723E6F-FD40-5319-150A-67E665C05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99047" y="5811609"/>
                <a:ext cx="162000" cy="162000"/>
              </a:xfrm>
              <a:prstGeom prst="rect">
                <a:avLst/>
              </a:prstGeom>
            </p:spPr>
          </p:pic>
          <p:cxnSp>
            <p:nvCxnSpPr>
              <p:cNvPr id="98" name="Straight Connector 122">
                <a:extLst>
                  <a:ext uri="{FF2B5EF4-FFF2-40B4-BE49-F238E27FC236}">
                    <a16:creationId xmlns:a16="http://schemas.microsoft.com/office/drawing/2014/main" id="{61933F80-F226-DB2D-9D07-C78B67DF84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5897" y="5469952"/>
                <a:ext cx="0" cy="85914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33">
                <a:extLst>
                  <a:ext uri="{FF2B5EF4-FFF2-40B4-BE49-F238E27FC236}">
                    <a16:creationId xmlns:a16="http://schemas.microsoft.com/office/drawing/2014/main" id="{1E74166F-AEBD-691E-95DD-5E04950A041B}"/>
                  </a:ext>
                </a:extLst>
              </p:cNvPr>
              <p:cNvSpPr txBox="1"/>
              <p:nvPr/>
            </p:nvSpPr>
            <p:spPr>
              <a:xfrm>
                <a:off x="2148351" y="5146352"/>
                <a:ext cx="633187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Contact</a:t>
                </a:r>
              </a:p>
            </p:txBody>
          </p:sp>
          <p:sp>
            <p:nvSpPr>
              <p:cNvPr id="100" name="TextBox 36">
                <a:extLst>
                  <a:ext uri="{FF2B5EF4-FFF2-40B4-BE49-F238E27FC236}">
                    <a16:creationId xmlns:a16="http://schemas.microsoft.com/office/drawing/2014/main" id="{42C6639B-F0DF-88DB-A403-B511E3570936}"/>
                  </a:ext>
                </a:extLst>
              </p:cNvPr>
              <p:cNvSpPr txBox="1"/>
              <p:nvPr/>
            </p:nvSpPr>
            <p:spPr>
              <a:xfrm>
                <a:off x="1998016" y="5802400"/>
                <a:ext cx="76623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06 70 16 64 49</a:t>
                </a:r>
              </a:p>
            </p:txBody>
          </p:sp>
          <p:sp>
            <p:nvSpPr>
              <p:cNvPr id="101" name="Rectangle 100">
                <a:hlinkClick r:id="rId17"/>
                <a:extLst>
                  <a:ext uri="{FF2B5EF4-FFF2-40B4-BE49-F238E27FC236}">
                    <a16:creationId xmlns:a16="http://schemas.microsoft.com/office/drawing/2014/main" id="{CE209A77-5004-7A36-87B4-BB4FB2390134}"/>
                  </a:ext>
                </a:extLst>
              </p:cNvPr>
              <p:cNvSpPr/>
              <p:nvPr/>
            </p:nvSpPr>
            <p:spPr>
              <a:xfrm>
                <a:off x="1401699" y="6047685"/>
                <a:ext cx="1362552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algn="r"/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www.traiteurdavat.com</a:t>
                </a:r>
              </a:p>
            </p:txBody>
          </p:sp>
          <p:sp>
            <p:nvSpPr>
              <p:cNvPr id="102" name="TextBox 36">
                <a:extLst>
                  <a:ext uri="{FF2B5EF4-FFF2-40B4-BE49-F238E27FC236}">
                    <a16:creationId xmlns:a16="http://schemas.microsoft.com/office/drawing/2014/main" id="{4D110A95-A617-57D4-483D-4845EE29562C}"/>
                  </a:ext>
                </a:extLst>
              </p:cNvPr>
              <p:cNvSpPr txBox="1"/>
              <p:nvPr/>
            </p:nvSpPr>
            <p:spPr>
              <a:xfrm>
                <a:off x="1392080" y="5557115"/>
                <a:ext cx="137217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srgbClr val="404040"/>
                    </a:solidFill>
                    <a:latin typeface="Playfair Display" pitchFamily="2" charset="0"/>
                  </a:rPr>
                  <a:t>info@traiteurdavat.com</a:t>
                </a:r>
              </a:p>
            </p:txBody>
          </p:sp>
          <p:pic>
            <p:nvPicPr>
              <p:cNvPr id="103" name="Graphique 102">
                <a:extLst>
                  <a:ext uri="{FF2B5EF4-FFF2-40B4-BE49-F238E27FC236}">
                    <a16:creationId xmlns:a16="http://schemas.microsoft.com/office/drawing/2014/main" id="{61D3BC6D-B066-896F-54C4-98A5E57DD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999046" y="6070159"/>
                <a:ext cx="162000" cy="162000"/>
              </a:xfrm>
              <a:prstGeom prst="rect">
                <a:avLst/>
              </a:prstGeom>
            </p:spPr>
          </p:pic>
        </p:grpSp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A6B35CD7-1F88-FCEE-01EC-40FAA10BE67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5560" r="45705"/>
          <a:stretch/>
        </p:blipFill>
        <p:spPr>
          <a:xfrm>
            <a:off x="9514197" y="789160"/>
            <a:ext cx="1118670" cy="5822035"/>
          </a:xfrm>
          <a:prstGeom prst="rect">
            <a:avLst/>
          </a:prstGeom>
        </p:spPr>
      </p:pic>
      <p:sp>
        <p:nvSpPr>
          <p:cNvPr id="13" name="Rectangle 12">
            <a:hlinkClick r:id="rId19" action="ppaction://hlinksldjump"/>
            <a:extLst>
              <a:ext uri="{FF2B5EF4-FFF2-40B4-BE49-F238E27FC236}">
                <a16:creationId xmlns:a16="http://schemas.microsoft.com/office/drawing/2014/main" id="{751A9299-63D7-06A9-21AC-63AAF1A99639}"/>
              </a:ext>
            </a:extLst>
          </p:cNvPr>
          <p:cNvSpPr/>
          <p:nvPr/>
        </p:nvSpPr>
        <p:spPr>
          <a:xfrm>
            <a:off x="9514195" y="789160"/>
            <a:ext cx="1118672" cy="582203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78D1FE-DB2B-BF90-8689-32C5D3BF0DAC}"/>
              </a:ext>
            </a:extLst>
          </p:cNvPr>
          <p:cNvSpPr/>
          <p:nvPr/>
        </p:nvSpPr>
        <p:spPr>
          <a:xfrm>
            <a:off x="6965950" y="0"/>
            <a:ext cx="907014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33" name="Straight Connector 2">
            <a:extLst>
              <a:ext uri="{FF2B5EF4-FFF2-40B4-BE49-F238E27FC236}">
                <a16:creationId xmlns:a16="http://schemas.microsoft.com/office/drawing/2014/main" id="{05B04B0F-1DDF-91B7-51A9-DA8A564DA784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7">
            <a:hlinkClick r:id="rId20" action="ppaction://hlinksldjump"/>
            <a:extLst>
              <a:ext uri="{FF2B5EF4-FFF2-40B4-BE49-F238E27FC236}">
                <a16:creationId xmlns:a16="http://schemas.microsoft.com/office/drawing/2014/main" id="{5FE6C500-5E02-F378-C05A-40F7EE66BB30}"/>
              </a:ext>
            </a:extLst>
          </p:cNvPr>
          <p:cNvSpPr txBox="1"/>
          <p:nvPr/>
        </p:nvSpPr>
        <p:spPr>
          <a:xfrm>
            <a:off x="61313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37" name="TextBox 30">
            <a:hlinkClick r:id="rId21" action="ppaction://hlinksldjump"/>
            <a:extLst>
              <a:ext uri="{FF2B5EF4-FFF2-40B4-BE49-F238E27FC236}">
                <a16:creationId xmlns:a16="http://schemas.microsoft.com/office/drawing/2014/main" id="{71469FE4-907B-5155-40D8-E02C2945C02B}"/>
              </a:ext>
            </a:extLst>
          </p:cNvPr>
          <p:cNvSpPr txBox="1"/>
          <p:nvPr/>
        </p:nvSpPr>
        <p:spPr>
          <a:xfrm>
            <a:off x="7109597" y="187506"/>
            <a:ext cx="619721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traiteurs</a:t>
            </a:r>
          </a:p>
        </p:txBody>
      </p:sp>
      <p:sp>
        <p:nvSpPr>
          <p:cNvPr id="39" name="TextBox 34">
            <a:hlinkClick r:id="rId22" action="ppaction://hlinksldjump"/>
            <a:extLst>
              <a:ext uri="{FF2B5EF4-FFF2-40B4-BE49-F238E27FC236}">
                <a16:creationId xmlns:a16="http://schemas.microsoft.com/office/drawing/2014/main" id="{5BFA692B-9238-DD37-8A3A-9F7ABFB31285}"/>
              </a:ext>
            </a:extLst>
          </p:cNvPr>
          <p:cNvSpPr txBox="1"/>
          <p:nvPr/>
        </p:nvSpPr>
        <p:spPr>
          <a:xfrm>
            <a:off x="4900873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43" name="TextBox 33">
            <a:hlinkClick r:id="rId23" action="ppaction://hlinksldjump"/>
            <a:extLst>
              <a:ext uri="{FF2B5EF4-FFF2-40B4-BE49-F238E27FC236}">
                <a16:creationId xmlns:a16="http://schemas.microsoft.com/office/drawing/2014/main" id="{CBA9BFCE-7FF5-04C4-EDB1-3AE1E92C9196}"/>
              </a:ext>
            </a:extLst>
          </p:cNvPr>
          <p:cNvSpPr txBox="1"/>
          <p:nvPr/>
        </p:nvSpPr>
        <p:spPr>
          <a:xfrm>
            <a:off x="8015347" y="212416"/>
            <a:ext cx="151868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Lieux pour votre soirée de gala</a:t>
            </a:r>
          </a:p>
        </p:txBody>
      </p:sp>
      <p:sp>
        <p:nvSpPr>
          <p:cNvPr id="46" name="TextBox 33">
            <a:hlinkClick r:id="rId24" action="ppaction://hlinksldjump"/>
            <a:extLst>
              <a:ext uri="{FF2B5EF4-FFF2-40B4-BE49-F238E27FC236}">
                <a16:creationId xmlns:a16="http://schemas.microsoft.com/office/drawing/2014/main" id="{2EE66D8D-94FD-0134-0E06-6EF0E0EDD517}"/>
              </a:ext>
            </a:extLst>
          </p:cNvPr>
          <p:cNvSpPr txBox="1"/>
          <p:nvPr/>
        </p:nvSpPr>
        <p:spPr>
          <a:xfrm>
            <a:off x="9820061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52" name="TextBox 4">
            <a:hlinkClick r:id="rId25" action="ppaction://hlinksldjump"/>
            <a:extLst>
              <a:ext uri="{FF2B5EF4-FFF2-40B4-BE49-F238E27FC236}">
                <a16:creationId xmlns:a16="http://schemas.microsoft.com/office/drawing/2014/main" id="{632C07E0-7880-C49A-3DCB-E40D7B4EA70E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71" name="TextBox 25">
            <a:hlinkClick r:id="rId26" action="ppaction://hlinksldjump"/>
            <a:extLst>
              <a:ext uri="{FF2B5EF4-FFF2-40B4-BE49-F238E27FC236}">
                <a16:creationId xmlns:a16="http://schemas.microsoft.com/office/drawing/2014/main" id="{8CEDE904-9420-183C-2EAB-865C5BA3B8DD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610607BE-96BC-36E4-AF1F-FBCDFD9C5742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73" name="Rectangle 7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E3D8623-FD15-EDEA-F6E4-EB8CB74776C1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74" name="Graphique 73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AB7362-AC96-BA6B-84FC-7D6EDD9A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76" name="Picture 1" descr="A white triangle with a dot in the middle&#10;&#10;Description automatically generated">
            <a:hlinkClick r:id="rId29" action="ppaction://hlinksldjump"/>
            <a:extLst>
              <a:ext uri="{FF2B5EF4-FFF2-40B4-BE49-F238E27FC236}">
                <a16:creationId xmlns:a16="http://schemas.microsoft.com/office/drawing/2014/main" id="{20312AE3-A0E6-938B-DEFB-61023046B391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6">
            <a:hlinkClick r:id="rId32" action="ppaction://hlinksldjump"/>
            <a:extLst>
              <a:ext uri="{FF2B5EF4-FFF2-40B4-BE49-F238E27FC236}">
                <a16:creationId xmlns:a16="http://schemas.microsoft.com/office/drawing/2014/main" id="{FF4E8E06-BA70-45E6-B0C9-56C2F7ED5A0D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33" action="ppaction://hlinksldjump"/>
            <a:extLst>
              <a:ext uri="{FF2B5EF4-FFF2-40B4-BE49-F238E27FC236}">
                <a16:creationId xmlns:a16="http://schemas.microsoft.com/office/drawing/2014/main" id="{CEF6B729-DFD1-9A2D-DAE6-DB6BA5360096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627774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6F6EDB1-94AE-328A-062A-2F4852BA1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05" b="15229"/>
          <a:stretch/>
        </p:blipFill>
        <p:spPr>
          <a:xfrm>
            <a:off x="1533656" y="785538"/>
            <a:ext cx="9124688" cy="5822038"/>
          </a:xfrm>
          <a:prstGeom prst="rect">
            <a:avLst/>
          </a:prstGeom>
        </p:spPr>
      </p:pic>
      <p:pic>
        <p:nvPicPr>
          <p:cNvPr id="19" name="Picture 34">
            <a:extLst>
              <a:ext uri="{FF2B5EF4-FFF2-40B4-BE49-F238E27FC236}">
                <a16:creationId xmlns:a16="http://schemas.microsoft.com/office/drawing/2014/main" id="{20CD0422-70B9-96AA-CCE5-43A1EC97C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28" b="42828"/>
          <a:stretch/>
        </p:blipFill>
        <p:spPr>
          <a:xfrm rot="16200000">
            <a:off x="8479122" y="3143598"/>
            <a:ext cx="5822039" cy="1113177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544F3DB6-4F9A-B94E-4423-CC2E04C3941D}"/>
              </a:ext>
            </a:extLst>
          </p:cNvPr>
          <p:cNvSpPr/>
          <p:nvPr/>
        </p:nvSpPr>
        <p:spPr>
          <a:xfrm>
            <a:off x="1527381" y="785538"/>
            <a:ext cx="9130963" cy="582203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5000"/>
                </a:schemeClr>
              </a:gs>
              <a:gs pos="100000">
                <a:schemeClr val="accent3"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2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FD80EE00-39A0-4F10-A920-8BBC02DBDDE5}"/>
              </a:ext>
            </a:extLst>
          </p:cNvPr>
          <p:cNvSpPr txBox="1"/>
          <p:nvPr/>
        </p:nvSpPr>
        <p:spPr>
          <a:xfrm>
            <a:off x="1778186" y="1084761"/>
            <a:ext cx="8151270" cy="664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 dirty="0">
                <a:solidFill>
                  <a:schemeClr val="bg1"/>
                </a:solidFill>
                <a:latin typeface="Bebas Neue Bold" panose="020B0606020202050201" pitchFamily="34" charset="0"/>
              </a:rPr>
              <a:t>Des produits locaux, </a:t>
            </a:r>
            <a:r>
              <a:rPr lang="fr-FR" sz="3200" dirty="0">
                <a:solidFill>
                  <a:schemeClr val="bg2"/>
                </a:solidFill>
                <a:latin typeface="Bebas Neue Bold" panose="020B0606020202050201" pitchFamily="34" charset="0"/>
              </a:rPr>
              <a:t>frais et de saison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600" dirty="0">
                <a:solidFill>
                  <a:schemeClr val="bg1"/>
                </a:solidFill>
              </a:rPr>
              <a:t>qui favorisent les circuits courts, le contact humain et la contribution au commerce local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8B4D3A3-40C1-8980-909E-8B78D72BAE97}"/>
              </a:ext>
            </a:extLst>
          </p:cNvPr>
          <p:cNvGrpSpPr/>
          <p:nvPr/>
        </p:nvGrpSpPr>
        <p:grpSpPr>
          <a:xfrm>
            <a:off x="1778185" y="2065424"/>
            <a:ext cx="2774648" cy="4300225"/>
            <a:chOff x="518045" y="2065424"/>
            <a:chExt cx="2774648" cy="4300225"/>
          </a:xfrm>
        </p:grpSpPr>
        <p:sp>
          <p:nvSpPr>
            <p:cNvPr id="24" name="TextBox 504">
              <a:extLst>
                <a:ext uri="{FF2B5EF4-FFF2-40B4-BE49-F238E27FC236}">
                  <a16:creationId xmlns:a16="http://schemas.microsoft.com/office/drawing/2014/main" id="{FD616F19-9748-67E8-1B8E-48E2DFB239A7}"/>
                </a:ext>
              </a:extLst>
            </p:cNvPr>
            <p:cNvSpPr txBox="1"/>
            <p:nvPr/>
          </p:nvSpPr>
          <p:spPr>
            <a:xfrm>
              <a:off x="1318670" y="2065424"/>
              <a:ext cx="117339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 algn="ctr">
                <a:lnSpc>
                  <a:spcPct val="200000"/>
                </a:lnSpc>
                <a:buClr>
                  <a:srgbClr val="009AC6"/>
                </a:buClr>
                <a:defRPr/>
              </a:pPr>
              <a:r>
                <a:rPr lang="fr-FR" sz="1600">
                  <a:solidFill>
                    <a:schemeClr val="bg1"/>
                  </a:solidFill>
                  <a:latin typeface="+mj-lt"/>
                </a:rPr>
                <a:t>La Source Voisine</a:t>
              </a:r>
              <a:endParaRPr kumimoji="0" lang="fr-FR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EE97CB8-8CDA-50E0-40E9-519F6776A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850" r="8850"/>
            <a:stretch/>
          </p:blipFill>
          <p:spPr>
            <a:xfrm>
              <a:off x="518046" y="2642285"/>
              <a:ext cx="2774647" cy="2232247"/>
            </a:xfrm>
            <a:prstGeom prst="rect">
              <a:avLst/>
            </a:prstGeom>
          </p:spPr>
        </p:pic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CB890F42-C76D-2105-A71A-5DF31B021D6C}"/>
                </a:ext>
              </a:extLst>
            </p:cNvPr>
            <p:cNvGrpSpPr/>
            <p:nvPr/>
          </p:nvGrpSpPr>
          <p:grpSpPr>
            <a:xfrm>
              <a:off x="518045" y="4874532"/>
              <a:ext cx="2774647" cy="1491117"/>
              <a:chOff x="518045" y="5034229"/>
              <a:chExt cx="2774647" cy="149111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7E3E28E-751C-4E72-8D3B-7107059F1135}"/>
                  </a:ext>
                </a:extLst>
              </p:cNvPr>
              <p:cNvSpPr/>
              <p:nvPr/>
            </p:nvSpPr>
            <p:spPr>
              <a:xfrm rot="5400000">
                <a:off x="1159810" y="4392464"/>
                <a:ext cx="1491117" cy="2774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800" b="0" i="0" u="none" strike="noStrike" kern="1200" cap="none" spc="10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4" name="Graphic 102">
                <a:extLst>
                  <a:ext uri="{FF2B5EF4-FFF2-40B4-BE49-F238E27FC236}">
                    <a16:creationId xmlns:a16="http://schemas.microsoft.com/office/drawing/2014/main" id="{532D4417-B910-99CB-3A60-EC9A6F0BF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99047" y="5553059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39" name="Graphic 106">
                <a:extLst>
                  <a:ext uri="{FF2B5EF4-FFF2-40B4-BE49-F238E27FC236}">
                    <a16:creationId xmlns:a16="http://schemas.microsoft.com/office/drawing/2014/main" id="{F4F02EFD-9AC2-95C5-0168-F1E76352C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99047" y="5811609"/>
                <a:ext cx="162000" cy="162000"/>
              </a:xfrm>
              <a:prstGeom prst="rect">
                <a:avLst/>
              </a:prstGeom>
            </p:spPr>
          </p:pic>
          <p:cxnSp>
            <p:nvCxnSpPr>
              <p:cNvPr id="40" name="Straight Connector 122">
                <a:extLst>
                  <a:ext uri="{FF2B5EF4-FFF2-40B4-BE49-F238E27FC236}">
                    <a16:creationId xmlns:a16="http://schemas.microsoft.com/office/drawing/2014/main" id="{55479938-5FB8-6155-A7BE-9D7B64E90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5897" y="5469952"/>
                <a:ext cx="0" cy="85914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33">
                <a:extLst>
                  <a:ext uri="{FF2B5EF4-FFF2-40B4-BE49-F238E27FC236}">
                    <a16:creationId xmlns:a16="http://schemas.microsoft.com/office/drawing/2014/main" id="{93653A74-92DB-77F1-D7D5-81C8C4D6E1FB}"/>
                  </a:ext>
                </a:extLst>
              </p:cNvPr>
              <p:cNvSpPr txBox="1"/>
              <p:nvPr/>
            </p:nvSpPr>
            <p:spPr>
              <a:xfrm>
                <a:off x="2148351" y="5146352"/>
                <a:ext cx="633187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Contact</a:t>
                </a:r>
              </a:p>
            </p:txBody>
          </p:sp>
          <p:sp>
            <p:nvSpPr>
              <p:cNvPr id="42" name="TextBox 36">
                <a:extLst>
                  <a:ext uri="{FF2B5EF4-FFF2-40B4-BE49-F238E27FC236}">
                    <a16:creationId xmlns:a16="http://schemas.microsoft.com/office/drawing/2014/main" id="{9FCDC16E-F55C-3074-D4F6-10BCC83413F5}"/>
                  </a:ext>
                </a:extLst>
              </p:cNvPr>
              <p:cNvSpPr txBox="1"/>
              <p:nvPr/>
            </p:nvSpPr>
            <p:spPr>
              <a:xfrm>
                <a:off x="2018854" y="5802400"/>
                <a:ext cx="74539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06 32 95 38 14</a:t>
                </a:r>
              </a:p>
            </p:txBody>
          </p:sp>
          <p:sp>
            <p:nvSpPr>
              <p:cNvPr id="43" name="Rectangle 42">
                <a:hlinkClick r:id="rId11"/>
                <a:extLst>
                  <a:ext uri="{FF2B5EF4-FFF2-40B4-BE49-F238E27FC236}">
                    <a16:creationId xmlns:a16="http://schemas.microsoft.com/office/drawing/2014/main" id="{7A80FD90-60D8-488E-5E32-830FEEDACBAA}"/>
                  </a:ext>
                </a:extLst>
              </p:cNvPr>
              <p:cNvSpPr/>
              <p:nvPr/>
            </p:nvSpPr>
            <p:spPr>
              <a:xfrm>
                <a:off x="1690239" y="6047685"/>
                <a:ext cx="1074012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algn="r"/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lasourcevoisine.fr/</a:t>
                </a:r>
              </a:p>
            </p:txBody>
          </p:sp>
          <p:sp>
            <p:nvSpPr>
              <p:cNvPr id="44" name="TextBox 36">
                <a:extLst>
                  <a:ext uri="{FF2B5EF4-FFF2-40B4-BE49-F238E27FC236}">
                    <a16:creationId xmlns:a16="http://schemas.microsoft.com/office/drawing/2014/main" id="{27C51F8F-129F-5FA2-9687-A362CA570E65}"/>
                  </a:ext>
                </a:extLst>
              </p:cNvPr>
              <p:cNvSpPr txBox="1"/>
              <p:nvPr/>
            </p:nvSpPr>
            <p:spPr>
              <a:xfrm>
                <a:off x="681950" y="5557115"/>
                <a:ext cx="208230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srgbClr val="404040"/>
                    </a:solidFill>
                    <a:latin typeface="Playfair Display" pitchFamily="2" charset="0"/>
                  </a:rPr>
                  <a:t> frederic.dronne@lasourcevoisine.fr</a:t>
                </a:r>
              </a:p>
            </p:txBody>
          </p:sp>
          <p:pic>
            <p:nvPicPr>
              <p:cNvPr id="45" name="Graphique 44">
                <a:extLst>
                  <a:ext uri="{FF2B5EF4-FFF2-40B4-BE49-F238E27FC236}">
                    <a16:creationId xmlns:a16="http://schemas.microsoft.com/office/drawing/2014/main" id="{2C86CF3F-E6C3-EB43-A9AD-F703CC5C3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999046" y="6070159"/>
                <a:ext cx="162000" cy="162000"/>
              </a:xfrm>
              <a:prstGeom prst="rect">
                <a:avLst/>
              </a:prstGeom>
            </p:spPr>
          </p:pic>
        </p:grp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800DA9A-7100-DD7B-501C-EAFEBEDCB8DD}"/>
              </a:ext>
            </a:extLst>
          </p:cNvPr>
          <p:cNvGrpSpPr/>
          <p:nvPr/>
        </p:nvGrpSpPr>
        <p:grpSpPr>
          <a:xfrm>
            <a:off x="4706477" y="2065424"/>
            <a:ext cx="3583619" cy="4300226"/>
            <a:chOff x="2640894" y="2065424"/>
            <a:chExt cx="3583619" cy="4300226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4AC0771B-2D5F-8235-8C02-78E2451FA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8473" b="8473"/>
            <a:stretch/>
          </p:blipFill>
          <p:spPr>
            <a:xfrm>
              <a:off x="2640894" y="2642285"/>
              <a:ext cx="3583619" cy="2232247"/>
            </a:xfrm>
            <a:prstGeom prst="rect">
              <a:avLst/>
            </a:prstGeom>
          </p:spPr>
        </p:pic>
        <p:sp>
          <p:nvSpPr>
            <p:cNvPr id="62" name="TextBox 504">
              <a:extLst>
                <a:ext uri="{FF2B5EF4-FFF2-40B4-BE49-F238E27FC236}">
                  <a16:creationId xmlns:a16="http://schemas.microsoft.com/office/drawing/2014/main" id="{51D71E76-BEA6-1FF3-8D14-72DF9B4D5CFC}"/>
                </a:ext>
              </a:extLst>
            </p:cNvPr>
            <p:cNvSpPr txBox="1"/>
            <p:nvPr/>
          </p:nvSpPr>
          <p:spPr>
            <a:xfrm>
              <a:off x="3785090" y="2065424"/>
              <a:ext cx="129522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200000"/>
                </a:lnSpc>
                <a:buClr>
                  <a:srgbClr val="009AC6"/>
                </a:buClr>
                <a:defRPr/>
              </a:pPr>
              <a:r>
                <a:rPr lang="fr-FR" sz="1600">
                  <a:solidFill>
                    <a:schemeClr val="bg1"/>
                  </a:solidFill>
                  <a:latin typeface="+mj-lt"/>
                </a:rPr>
                <a:t>Maison Delplanque</a:t>
              </a:r>
            </a:p>
          </p:txBody>
        </p:sp>
        <p:sp>
          <p:nvSpPr>
            <p:cNvPr id="63" name="ZoneTexte 38">
              <a:extLst>
                <a:ext uri="{FF2B5EF4-FFF2-40B4-BE49-F238E27FC236}">
                  <a16:creationId xmlns:a16="http://schemas.microsoft.com/office/drawing/2014/main" id="{B89B3267-FC0C-9112-EB7C-5769552D0C7D}"/>
                </a:ext>
              </a:extLst>
            </p:cNvPr>
            <p:cNvSpPr txBox="1"/>
            <p:nvPr/>
          </p:nvSpPr>
          <p:spPr>
            <a:xfrm>
              <a:off x="2709677" y="4730856"/>
              <a:ext cx="1000274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photos : Maison Delplanque</a:t>
              </a: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992B6914-1ED5-6E9D-ECB0-19D90430879E}"/>
                </a:ext>
              </a:extLst>
            </p:cNvPr>
            <p:cNvGrpSpPr/>
            <p:nvPr/>
          </p:nvGrpSpPr>
          <p:grpSpPr>
            <a:xfrm>
              <a:off x="2640895" y="4874533"/>
              <a:ext cx="3583618" cy="1491117"/>
              <a:chOff x="-290926" y="5034230"/>
              <a:chExt cx="3583618" cy="1491117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A8B3C93-188D-8BA4-2F3A-B1261C0A3927}"/>
                  </a:ext>
                </a:extLst>
              </p:cNvPr>
              <p:cNvSpPr/>
              <p:nvPr/>
            </p:nvSpPr>
            <p:spPr>
              <a:xfrm rot="5400000">
                <a:off x="755324" y="3987980"/>
                <a:ext cx="1491117" cy="3583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800" b="0" i="0" u="none" strike="noStrike" kern="1200" cap="none" spc="10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6" name="Graphic 102">
                <a:extLst>
                  <a:ext uri="{FF2B5EF4-FFF2-40B4-BE49-F238E27FC236}">
                    <a16:creationId xmlns:a16="http://schemas.microsoft.com/office/drawing/2014/main" id="{582C4AFB-B936-4040-A939-B154F77E5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99047" y="5553059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67" name="Graphic 106">
                <a:extLst>
                  <a:ext uri="{FF2B5EF4-FFF2-40B4-BE49-F238E27FC236}">
                    <a16:creationId xmlns:a16="http://schemas.microsoft.com/office/drawing/2014/main" id="{C6FF824F-668E-4078-B98F-4ACEC6A61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99047" y="5811609"/>
                <a:ext cx="162000" cy="162000"/>
              </a:xfrm>
              <a:prstGeom prst="rect">
                <a:avLst/>
              </a:prstGeom>
            </p:spPr>
          </p:pic>
          <p:cxnSp>
            <p:nvCxnSpPr>
              <p:cNvPr id="68" name="Straight Connector 122">
                <a:extLst>
                  <a:ext uri="{FF2B5EF4-FFF2-40B4-BE49-F238E27FC236}">
                    <a16:creationId xmlns:a16="http://schemas.microsoft.com/office/drawing/2014/main" id="{4AF66D5A-979E-DE81-72BC-53EA9E9A3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5897" y="5469952"/>
                <a:ext cx="0" cy="85914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33">
                <a:extLst>
                  <a:ext uri="{FF2B5EF4-FFF2-40B4-BE49-F238E27FC236}">
                    <a16:creationId xmlns:a16="http://schemas.microsoft.com/office/drawing/2014/main" id="{FE1616DB-C6B8-2805-008F-3695F321F99A}"/>
                  </a:ext>
                </a:extLst>
              </p:cNvPr>
              <p:cNvSpPr txBox="1"/>
              <p:nvPr/>
            </p:nvSpPr>
            <p:spPr>
              <a:xfrm>
                <a:off x="2148351" y="5146352"/>
                <a:ext cx="633187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Contact</a:t>
                </a:r>
              </a:p>
            </p:txBody>
          </p:sp>
          <p:sp>
            <p:nvSpPr>
              <p:cNvPr id="70" name="TextBox 36">
                <a:extLst>
                  <a:ext uri="{FF2B5EF4-FFF2-40B4-BE49-F238E27FC236}">
                    <a16:creationId xmlns:a16="http://schemas.microsoft.com/office/drawing/2014/main" id="{66719511-5F29-4829-C7AE-0A3E6B060F45}"/>
                  </a:ext>
                </a:extLst>
              </p:cNvPr>
              <p:cNvSpPr txBox="1"/>
              <p:nvPr/>
            </p:nvSpPr>
            <p:spPr>
              <a:xfrm>
                <a:off x="1998016" y="5802400"/>
                <a:ext cx="76623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04 79 54 73 60</a:t>
                </a:r>
              </a:p>
            </p:txBody>
          </p:sp>
          <p:sp>
            <p:nvSpPr>
              <p:cNvPr id="71" name="Rectangle 70">
                <a:hlinkClick r:id="rId15"/>
                <a:extLst>
                  <a:ext uri="{FF2B5EF4-FFF2-40B4-BE49-F238E27FC236}">
                    <a16:creationId xmlns:a16="http://schemas.microsoft.com/office/drawing/2014/main" id="{B3475DAD-1225-9D26-9125-372FBBE7EC5B}"/>
                  </a:ext>
                </a:extLst>
              </p:cNvPr>
              <p:cNvSpPr/>
              <p:nvPr/>
            </p:nvSpPr>
            <p:spPr>
              <a:xfrm>
                <a:off x="-222144" y="6047685"/>
                <a:ext cx="2986395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algn="r"/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www.facebook.com/profile.php?id=100059758767055</a:t>
                </a:r>
              </a:p>
            </p:txBody>
          </p:sp>
          <p:sp>
            <p:nvSpPr>
              <p:cNvPr id="72" name="TextBox 36">
                <a:extLst>
                  <a:ext uri="{FF2B5EF4-FFF2-40B4-BE49-F238E27FC236}">
                    <a16:creationId xmlns:a16="http://schemas.microsoft.com/office/drawing/2014/main" id="{A49C267A-08F6-D471-2F78-5E0FD155E54B}"/>
                  </a:ext>
                </a:extLst>
              </p:cNvPr>
              <p:cNvSpPr txBox="1"/>
              <p:nvPr/>
            </p:nvSpPr>
            <p:spPr>
              <a:xfrm>
                <a:off x="1234986" y="5557115"/>
                <a:ext cx="1529265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srgbClr val="404040"/>
                    </a:solidFill>
                    <a:latin typeface="Playfair Display" pitchFamily="2" charset="0"/>
                  </a:rPr>
                  <a:t>delplanque.flo@gmail.com</a:t>
                </a:r>
              </a:p>
            </p:txBody>
          </p:sp>
          <p:pic>
            <p:nvPicPr>
              <p:cNvPr id="73" name="Graphique 72">
                <a:extLst>
                  <a:ext uri="{FF2B5EF4-FFF2-40B4-BE49-F238E27FC236}">
                    <a16:creationId xmlns:a16="http://schemas.microsoft.com/office/drawing/2014/main" id="{B45108E9-1087-F704-8194-69ED62481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999046" y="6070159"/>
                <a:ext cx="162000" cy="162000"/>
              </a:xfrm>
              <a:prstGeom prst="rect">
                <a:avLst/>
              </a:prstGeom>
            </p:spPr>
          </p:pic>
        </p:grpSp>
      </p:grpSp>
      <p:sp>
        <p:nvSpPr>
          <p:cNvPr id="28" name="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D7E6D9C-3EDD-3386-1775-44725F26AEB8}"/>
              </a:ext>
            </a:extLst>
          </p:cNvPr>
          <p:cNvSpPr/>
          <p:nvPr/>
        </p:nvSpPr>
        <p:spPr>
          <a:xfrm>
            <a:off x="10833553" y="789167"/>
            <a:ext cx="1108702" cy="582203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3</a:t>
            </a:r>
          </a:p>
        </p:txBody>
      </p:sp>
      <p:pic>
        <p:nvPicPr>
          <p:cNvPr id="13" name="Picture 30">
            <a:extLst>
              <a:ext uri="{FF2B5EF4-FFF2-40B4-BE49-F238E27FC236}">
                <a16:creationId xmlns:a16="http://schemas.microsoft.com/office/drawing/2014/main" id="{CB7BE2D6-0C41-551F-A06E-296DB6C388A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6445" r="70683" b="6445"/>
          <a:stretch/>
        </p:blipFill>
        <p:spPr>
          <a:xfrm>
            <a:off x="230152" y="789161"/>
            <a:ext cx="1102428" cy="5822044"/>
          </a:xfrm>
          <a:prstGeom prst="rect">
            <a:avLst/>
          </a:prstGeom>
        </p:spPr>
      </p:pic>
      <p:sp>
        <p:nvSpPr>
          <p:cNvPr id="14" name="Rectangle 13">
            <a:hlinkClick r:id="rId18" action="ppaction://hlinksldjump"/>
            <a:extLst>
              <a:ext uri="{FF2B5EF4-FFF2-40B4-BE49-F238E27FC236}">
                <a16:creationId xmlns:a16="http://schemas.microsoft.com/office/drawing/2014/main" id="{F252BC1F-CA90-33BB-D499-499E06CA60B3}"/>
              </a:ext>
            </a:extLst>
          </p:cNvPr>
          <p:cNvSpPr/>
          <p:nvPr/>
        </p:nvSpPr>
        <p:spPr>
          <a:xfrm>
            <a:off x="245271" y="789160"/>
            <a:ext cx="1087310" cy="5822044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11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250153-ECB4-8491-D762-0D31FE9F86FB}"/>
              </a:ext>
            </a:extLst>
          </p:cNvPr>
          <p:cNvSpPr/>
          <p:nvPr/>
        </p:nvSpPr>
        <p:spPr>
          <a:xfrm>
            <a:off x="6965950" y="0"/>
            <a:ext cx="907014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35" name="Straight Connector 2">
            <a:extLst>
              <a:ext uri="{FF2B5EF4-FFF2-40B4-BE49-F238E27FC236}">
                <a16:creationId xmlns:a16="http://schemas.microsoft.com/office/drawing/2014/main" id="{85EAB25B-D727-C826-7345-4C2B8C298A42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7">
            <a:hlinkClick r:id="rId19" action="ppaction://hlinksldjump"/>
            <a:extLst>
              <a:ext uri="{FF2B5EF4-FFF2-40B4-BE49-F238E27FC236}">
                <a16:creationId xmlns:a16="http://schemas.microsoft.com/office/drawing/2014/main" id="{97009DAB-8BEE-53AB-04AF-31E044D24B3B}"/>
              </a:ext>
            </a:extLst>
          </p:cNvPr>
          <p:cNvSpPr txBox="1"/>
          <p:nvPr/>
        </p:nvSpPr>
        <p:spPr>
          <a:xfrm>
            <a:off x="61313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37" name="TextBox 30">
            <a:hlinkClick r:id="rId20" action="ppaction://hlinksldjump"/>
            <a:extLst>
              <a:ext uri="{FF2B5EF4-FFF2-40B4-BE49-F238E27FC236}">
                <a16:creationId xmlns:a16="http://schemas.microsoft.com/office/drawing/2014/main" id="{7F69D028-51D8-3467-A0D0-A289EF8347A7}"/>
              </a:ext>
            </a:extLst>
          </p:cNvPr>
          <p:cNvSpPr txBox="1"/>
          <p:nvPr/>
        </p:nvSpPr>
        <p:spPr>
          <a:xfrm>
            <a:off x="7109597" y="187506"/>
            <a:ext cx="619721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traiteurs</a:t>
            </a:r>
          </a:p>
        </p:txBody>
      </p:sp>
      <p:sp>
        <p:nvSpPr>
          <p:cNvPr id="38" name="TextBox 34">
            <a:hlinkClick r:id="rId21" action="ppaction://hlinksldjump"/>
            <a:extLst>
              <a:ext uri="{FF2B5EF4-FFF2-40B4-BE49-F238E27FC236}">
                <a16:creationId xmlns:a16="http://schemas.microsoft.com/office/drawing/2014/main" id="{2A7AEE24-958D-48F6-34CD-6C1EAF409A0C}"/>
              </a:ext>
            </a:extLst>
          </p:cNvPr>
          <p:cNvSpPr txBox="1"/>
          <p:nvPr/>
        </p:nvSpPr>
        <p:spPr>
          <a:xfrm>
            <a:off x="4900873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46" name="TextBox 33">
            <a:hlinkClick r:id="rId22" action="ppaction://hlinksldjump"/>
            <a:extLst>
              <a:ext uri="{FF2B5EF4-FFF2-40B4-BE49-F238E27FC236}">
                <a16:creationId xmlns:a16="http://schemas.microsoft.com/office/drawing/2014/main" id="{E656A146-FAC4-E6C4-6159-84A215502F34}"/>
              </a:ext>
            </a:extLst>
          </p:cNvPr>
          <p:cNvSpPr txBox="1"/>
          <p:nvPr/>
        </p:nvSpPr>
        <p:spPr>
          <a:xfrm>
            <a:off x="8015347" y="212416"/>
            <a:ext cx="151868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Lieux pour votre soirée de gala</a:t>
            </a:r>
          </a:p>
        </p:txBody>
      </p:sp>
      <p:sp>
        <p:nvSpPr>
          <p:cNvPr id="47" name="TextBox 33">
            <a:hlinkClick r:id="rId23" action="ppaction://hlinksldjump"/>
            <a:extLst>
              <a:ext uri="{FF2B5EF4-FFF2-40B4-BE49-F238E27FC236}">
                <a16:creationId xmlns:a16="http://schemas.microsoft.com/office/drawing/2014/main" id="{A6CA5017-7CC8-F1A0-43F0-E43F95549D47}"/>
              </a:ext>
            </a:extLst>
          </p:cNvPr>
          <p:cNvSpPr txBox="1"/>
          <p:nvPr/>
        </p:nvSpPr>
        <p:spPr>
          <a:xfrm>
            <a:off x="9820061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58" name="TextBox 4">
            <a:hlinkClick r:id="rId24" action="ppaction://hlinksldjump"/>
            <a:extLst>
              <a:ext uri="{FF2B5EF4-FFF2-40B4-BE49-F238E27FC236}">
                <a16:creationId xmlns:a16="http://schemas.microsoft.com/office/drawing/2014/main" id="{3857C2DA-D6B3-697D-851E-2652C0920656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59" name="TextBox 25">
            <a:hlinkClick r:id="rId25" action="ppaction://hlinksldjump"/>
            <a:extLst>
              <a:ext uri="{FF2B5EF4-FFF2-40B4-BE49-F238E27FC236}">
                <a16:creationId xmlns:a16="http://schemas.microsoft.com/office/drawing/2014/main" id="{2AF48B6F-AE67-C420-AD02-AEED50065D1A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42711EC8-54D5-B8CD-97A3-589A385A622B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75" name="Rectangle 7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17067DA-81AC-6DE0-D1C4-B81300075162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76" name="Graphique 7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0009C5F-01D4-930C-C495-9F8B3D85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77" name="Picture 1" descr="A white triangle with a dot in the middle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663058BD-2E9C-9E9A-49CA-F1FAEA012000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6">
            <a:hlinkClick r:id="rId31" action="ppaction://hlinksldjump"/>
            <a:extLst>
              <a:ext uri="{FF2B5EF4-FFF2-40B4-BE49-F238E27FC236}">
                <a16:creationId xmlns:a16="http://schemas.microsoft.com/office/drawing/2014/main" id="{2BB7FC61-7F1C-B9C8-7ED7-A28BE0A470B2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32" action="ppaction://hlinksldjump"/>
            <a:extLst>
              <a:ext uri="{FF2B5EF4-FFF2-40B4-BE49-F238E27FC236}">
                <a16:creationId xmlns:a16="http://schemas.microsoft.com/office/drawing/2014/main" id="{A48DF649-AC42-4B23-62A6-3BCA644962BB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31827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4">
            <a:extLst>
              <a:ext uri="{FF2B5EF4-FFF2-40B4-BE49-F238E27FC236}">
                <a16:creationId xmlns:a16="http://schemas.microsoft.com/office/drawing/2014/main" id="{20CD0422-70B9-96AA-CCE5-43A1EC97C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4" r="7984"/>
          <a:stretch/>
        </p:blipFill>
        <p:spPr>
          <a:xfrm rot="16200000">
            <a:off x="4416359" y="-917367"/>
            <a:ext cx="5822039" cy="9235106"/>
          </a:xfrm>
          <a:prstGeom prst="rect">
            <a:avLst/>
          </a:prstGeom>
        </p:spPr>
      </p:pic>
      <p:sp>
        <p:nvSpPr>
          <p:cNvPr id="30" name="Rectangle 29">
            <a:hlinkClick r:id="rId3" action="ppaction://hlinksldjump"/>
            <a:extLst>
              <a:ext uri="{FF2B5EF4-FFF2-40B4-BE49-F238E27FC236}">
                <a16:creationId xmlns:a16="http://schemas.microsoft.com/office/drawing/2014/main" id="{5CCA1686-D8F0-6103-74F5-97163410ADFA}"/>
              </a:ext>
            </a:extLst>
          </p:cNvPr>
          <p:cNvSpPr/>
          <p:nvPr/>
        </p:nvSpPr>
        <p:spPr>
          <a:xfrm>
            <a:off x="2709825" y="789166"/>
            <a:ext cx="9236906" cy="582203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5000"/>
                </a:schemeClr>
              </a:gs>
              <a:gs pos="100000">
                <a:schemeClr val="accent3"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3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882950C6-2F33-BEEC-E999-4BB4830D4B01}"/>
              </a:ext>
            </a:extLst>
          </p:cNvPr>
          <p:cNvGrpSpPr/>
          <p:nvPr/>
        </p:nvGrpSpPr>
        <p:grpSpPr>
          <a:xfrm>
            <a:off x="2950343" y="2065424"/>
            <a:ext cx="3583619" cy="4300226"/>
            <a:chOff x="2640894" y="2065424"/>
            <a:chExt cx="3583619" cy="4300226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F3B47EB-1FC5-D2E9-4158-BBFD47223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855" b="18855"/>
            <a:stretch/>
          </p:blipFill>
          <p:spPr>
            <a:xfrm>
              <a:off x="2640894" y="2642285"/>
              <a:ext cx="3583619" cy="2232247"/>
            </a:xfrm>
            <a:prstGeom prst="rect">
              <a:avLst/>
            </a:prstGeom>
          </p:spPr>
        </p:pic>
        <p:sp>
          <p:nvSpPr>
            <p:cNvPr id="37" name="TextBox 504">
              <a:extLst>
                <a:ext uri="{FF2B5EF4-FFF2-40B4-BE49-F238E27FC236}">
                  <a16:creationId xmlns:a16="http://schemas.microsoft.com/office/drawing/2014/main" id="{12D08A1B-84B9-DF3A-0484-7E92FC7B149A}"/>
                </a:ext>
              </a:extLst>
            </p:cNvPr>
            <p:cNvSpPr txBox="1"/>
            <p:nvPr/>
          </p:nvSpPr>
          <p:spPr>
            <a:xfrm>
              <a:off x="3948596" y="2065424"/>
              <a:ext cx="96821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200000"/>
                </a:lnSpc>
                <a:buClr>
                  <a:srgbClr val="009AC6"/>
                </a:buClr>
                <a:defRPr/>
              </a:pPr>
              <a:r>
                <a:rPr lang="fr-FR" sz="1600">
                  <a:solidFill>
                    <a:schemeClr val="bg1"/>
                  </a:solidFill>
                  <a:latin typeface="+mj-lt"/>
                </a:rPr>
                <a:t>Ma Petite Fête</a:t>
              </a:r>
            </a:p>
          </p:txBody>
        </p:sp>
        <p:sp>
          <p:nvSpPr>
            <p:cNvPr id="38" name="ZoneTexte 38">
              <a:extLst>
                <a:ext uri="{FF2B5EF4-FFF2-40B4-BE49-F238E27FC236}">
                  <a16:creationId xmlns:a16="http://schemas.microsoft.com/office/drawing/2014/main" id="{FE3A9A7D-8DA6-EC3C-813D-B2E3F149119F}"/>
                </a:ext>
              </a:extLst>
            </p:cNvPr>
            <p:cNvSpPr txBox="1"/>
            <p:nvPr/>
          </p:nvSpPr>
          <p:spPr>
            <a:xfrm>
              <a:off x="2709677" y="4730856"/>
              <a:ext cx="888064" cy="769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photos : Ma Petite Fête</a:t>
              </a:r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9BADE862-53A4-6941-68BE-97B22EEDAA64}"/>
                </a:ext>
              </a:extLst>
            </p:cNvPr>
            <p:cNvGrpSpPr/>
            <p:nvPr/>
          </p:nvGrpSpPr>
          <p:grpSpPr>
            <a:xfrm>
              <a:off x="2640895" y="4874533"/>
              <a:ext cx="3583618" cy="1491117"/>
              <a:chOff x="-290926" y="5034230"/>
              <a:chExt cx="3583618" cy="149111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8D3585-032C-5E92-945B-7383B9DFE771}"/>
                  </a:ext>
                </a:extLst>
              </p:cNvPr>
              <p:cNvSpPr/>
              <p:nvPr/>
            </p:nvSpPr>
            <p:spPr>
              <a:xfrm rot="5400000">
                <a:off x="755324" y="3987980"/>
                <a:ext cx="1491117" cy="3583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800" b="0" i="0" u="none" strike="noStrike" kern="1200" cap="none" spc="10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8" name="Graphic 102">
                <a:extLst>
                  <a:ext uri="{FF2B5EF4-FFF2-40B4-BE49-F238E27FC236}">
                    <a16:creationId xmlns:a16="http://schemas.microsoft.com/office/drawing/2014/main" id="{150D7028-A4DE-E53D-486A-E0E872181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99047" y="5553059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49" name="Graphic 106">
                <a:extLst>
                  <a:ext uri="{FF2B5EF4-FFF2-40B4-BE49-F238E27FC236}">
                    <a16:creationId xmlns:a16="http://schemas.microsoft.com/office/drawing/2014/main" id="{C4F210F3-83D6-B313-E314-DDA3B2FDC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99047" y="5811609"/>
                <a:ext cx="162000" cy="162000"/>
              </a:xfrm>
              <a:prstGeom prst="rect">
                <a:avLst/>
              </a:prstGeom>
            </p:spPr>
          </p:pic>
          <p:cxnSp>
            <p:nvCxnSpPr>
              <p:cNvPr id="50" name="Straight Connector 122">
                <a:extLst>
                  <a:ext uri="{FF2B5EF4-FFF2-40B4-BE49-F238E27FC236}">
                    <a16:creationId xmlns:a16="http://schemas.microsoft.com/office/drawing/2014/main" id="{CB59D216-24C3-A284-3554-35B255CC0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5897" y="5469952"/>
                <a:ext cx="0" cy="85914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33">
                <a:extLst>
                  <a:ext uri="{FF2B5EF4-FFF2-40B4-BE49-F238E27FC236}">
                    <a16:creationId xmlns:a16="http://schemas.microsoft.com/office/drawing/2014/main" id="{0E328730-C96D-83CA-4815-5ADB45ECE871}"/>
                  </a:ext>
                </a:extLst>
              </p:cNvPr>
              <p:cNvSpPr txBox="1"/>
              <p:nvPr/>
            </p:nvSpPr>
            <p:spPr>
              <a:xfrm>
                <a:off x="2148351" y="5146352"/>
                <a:ext cx="633187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Contact</a:t>
                </a:r>
              </a:p>
            </p:txBody>
          </p:sp>
          <p:sp>
            <p:nvSpPr>
              <p:cNvPr id="52" name="TextBox 36">
                <a:extLst>
                  <a:ext uri="{FF2B5EF4-FFF2-40B4-BE49-F238E27FC236}">
                    <a16:creationId xmlns:a16="http://schemas.microsoft.com/office/drawing/2014/main" id="{7D0FB352-E5DA-328A-3DDE-F98D0C95F841}"/>
                  </a:ext>
                </a:extLst>
              </p:cNvPr>
              <p:cNvSpPr txBox="1"/>
              <p:nvPr/>
            </p:nvSpPr>
            <p:spPr>
              <a:xfrm>
                <a:off x="1986794" y="5802400"/>
                <a:ext cx="77745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06.38.23.88.28</a:t>
                </a:r>
              </a:p>
            </p:txBody>
          </p:sp>
          <p:sp>
            <p:nvSpPr>
              <p:cNvPr id="53" name="Rectangle 52">
                <a:hlinkClick r:id="rId9"/>
                <a:extLst>
                  <a:ext uri="{FF2B5EF4-FFF2-40B4-BE49-F238E27FC236}">
                    <a16:creationId xmlns:a16="http://schemas.microsoft.com/office/drawing/2014/main" id="{E178F3A4-A9E2-C9B3-522A-C486688F2121}"/>
                  </a:ext>
                </a:extLst>
              </p:cNvPr>
              <p:cNvSpPr/>
              <p:nvPr/>
            </p:nvSpPr>
            <p:spPr>
              <a:xfrm>
                <a:off x="754085" y="6047685"/>
                <a:ext cx="2010166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algn="r"/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www.facebook.com/ma.petite.fete/</a:t>
                </a:r>
              </a:p>
            </p:txBody>
          </p:sp>
          <p:sp>
            <p:nvSpPr>
              <p:cNvPr id="54" name="TextBox 36">
                <a:extLst>
                  <a:ext uri="{FF2B5EF4-FFF2-40B4-BE49-F238E27FC236}">
                    <a16:creationId xmlns:a16="http://schemas.microsoft.com/office/drawing/2014/main" id="{FA21EBC8-C9DE-A1D0-925C-112C3814A638}"/>
                  </a:ext>
                </a:extLst>
              </p:cNvPr>
              <p:cNvSpPr txBox="1"/>
              <p:nvPr/>
            </p:nvSpPr>
            <p:spPr>
              <a:xfrm>
                <a:off x="1158042" y="5557115"/>
                <a:ext cx="1606209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lvl="0" algn="r">
                  <a:buClr>
                    <a:schemeClr val="bg1"/>
                  </a:buClr>
                  <a:defRPr/>
                </a:pPr>
                <a:r>
                  <a:rPr lang="fr-FR" sz="1000">
                    <a:solidFill>
                      <a:srgbClr val="404040"/>
                    </a:solidFill>
                    <a:latin typeface="Playfair Display" pitchFamily="2" charset="0"/>
                  </a:rPr>
                  <a:t>ma.petite.fete73@gmail.com</a:t>
                </a:r>
              </a:p>
            </p:txBody>
          </p:sp>
          <p:pic>
            <p:nvPicPr>
              <p:cNvPr id="55" name="Graphique 54">
                <a:extLst>
                  <a:ext uri="{FF2B5EF4-FFF2-40B4-BE49-F238E27FC236}">
                    <a16:creationId xmlns:a16="http://schemas.microsoft.com/office/drawing/2014/main" id="{962D50D4-68FE-3C54-6594-5C3868EBC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999046" y="6070159"/>
                <a:ext cx="162000" cy="162000"/>
              </a:xfrm>
              <a:prstGeom prst="rect">
                <a:avLst/>
              </a:prstGeom>
            </p:spPr>
          </p:pic>
        </p:grpSp>
      </p:grpSp>
      <p:sp>
        <p:nvSpPr>
          <p:cNvPr id="56" name="TextBox 26">
            <a:extLst>
              <a:ext uri="{FF2B5EF4-FFF2-40B4-BE49-F238E27FC236}">
                <a16:creationId xmlns:a16="http://schemas.microsoft.com/office/drawing/2014/main" id="{27A311F9-B96F-8FC6-D3C3-2968B8FC5551}"/>
              </a:ext>
            </a:extLst>
          </p:cNvPr>
          <p:cNvSpPr txBox="1"/>
          <p:nvPr/>
        </p:nvSpPr>
        <p:spPr>
          <a:xfrm>
            <a:off x="2958727" y="1084761"/>
            <a:ext cx="8516755" cy="8863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 dirty="0">
                <a:solidFill>
                  <a:schemeClr val="bg1"/>
                </a:solidFill>
                <a:latin typeface="Bebas Neue Bold" panose="020B0606020202050201" pitchFamily="34" charset="0"/>
              </a:rPr>
              <a:t>Box repas </a:t>
            </a:r>
            <a:r>
              <a:rPr lang="fr-FR" sz="3200" dirty="0">
                <a:solidFill>
                  <a:schemeClr val="bg2"/>
                </a:solidFill>
                <a:latin typeface="Bebas Neue Bold" panose="020B0606020202050201" pitchFamily="34" charset="0"/>
              </a:rPr>
              <a:t>et buffets chics</a:t>
            </a:r>
          </a:p>
          <a:p>
            <a:pPr lvl="0">
              <a:lnSpc>
                <a:spcPct val="90000"/>
              </a:lnSpc>
              <a:defRPr/>
            </a:pPr>
            <a:r>
              <a:rPr lang="fr-FR" sz="1600" dirty="0">
                <a:solidFill>
                  <a:schemeClr val="bg1"/>
                </a:solidFill>
              </a:rPr>
              <a:t>sur une plage secrète ou un belvédère avec une vue sur le Lac du Bourget, une table élégante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et des plateaux aussi beaux que bons, individuels ou à partager</a:t>
            </a:r>
          </a:p>
        </p:txBody>
      </p:sp>
      <p:pic>
        <p:nvPicPr>
          <p:cNvPr id="2" name="Picture 32">
            <a:extLst>
              <a:ext uri="{FF2B5EF4-FFF2-40B4-BE49-F238E27FC236}">
                <a16:creationId xmlns:a16="http://schemas.microsoft.com/office/drawing/2014/main" id="{B6554378-9CD8-FB7B-9529-1931A0450D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871" r="46394"/>
          <a:stretch/>
        </p:blipFill>
        <p:spPr>
          <a:xfrm>
            <a:off x="1473595" y="789160"/>
            <a:ext cx="1118670" cy="5822035"/>
          </a:xfrm>
          <a:prstGeom prst="rect">
            <a:avLst/>
          </a:prstGeom>
        </p:spPr>
      </p:pic>
      <p:sp>
        <p:nvSpPr>
          <p:cNvPr id="10" name="Rectangle 9">
            <a:hlinkClick r:id="rId13" action="ppaction://hlinksldjump"/>
            <a:extLst>
              <a:ext uri="{FF2B5EF4-FFF2-40B4-BE49-F238E27FC236}">
                <a16:creationId xmlns:a16="http://schemas.microsoft.com/office/drawing/2014/main" id="{DAE6C8C6-569D-230C-19C8-C7B50E1EB5BF}"/>
              </a:ext>
            </a:extLst>
          </p:cNvPr>
          <p:cNvSpPr/>
          <p:nvPr/>
        </p:nvSpPr>
        <p:spPr>
          <a:xfrm>
            <a:off x="1473593" y="789160"/>
            <a:ext cx="1118672" cy="582203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2</a:t>
            </a:r>
          </a:p>
        </p:txBody>
      </p:sp>
      <p:pic>
        <p:nvPicPr>
          <p:cNvPr id="11" name="Picture 30">
            <a:extLst>
              <a:ext uri="{FF2B5EF4-FFF2-40B4-BE49-F238E27FC236}">
                <a16:creationId xmlns:a16="http://schemas.microsoft.com/office/drawing/2014/main" id="{02788329-6547-DB63-09E7-24331A0E4E9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445" r="70683" b="6445"/>
          <a:stretch/>
        </p:blipFill>
        <p:spPr>
          <a:xfrm>
            <a:off x="230152" y="789161"/>
            <a:ext cx="1102428" cy="5822044"/>
          </a:xfrm>
          <a:prstGeom prst="rect">
            <a:avLst/>
          </a:prstGeom>
        </p:spPr>
      </p:pic>
      <p:sp>
        <p:nvSpPr>
          <p:cNvPr id="14" name="Rectangle 13">
            <a:hlinkClick r:id="rId15" action="ppaction://hlinksldjump"/>
            <a:extLst>
              <a:ext uri="{FF2B5EF4-FFF2-40B4-BE49-F238E27FC236}">
                <a16:creationId xmlns:a16="http://schemas.microsoft.com/office/drawing/2014/main" id="{CB436E33-287A-79C6-DCDE-21DEE21F9A56}"/>
              </a:ext>
            </a:extLst>
          </p:cNvPr>
          <p:cNvSpPr/>
          <p:nvPr/>
        </p:nvSpPr>
        <p:spPr>
          <a:xfrm>
            <a:off x="245271" y="789160"/>
            <a:ext cx="1087310" cy="5822044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noFill/>
              </a:rPr>
              <a:t>11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A9642D-62F2-6941-E2B7-73C3636764E2}"/>
              </a:ext>
            </a:extLst>
          </p:cNvPr>
          <p:cNvSpPr/>
          <p:nvPr/>
        </p:nvSpPr>
        <p:spPr>
          <a:xfrm>
            <a:off x="6965950" y="0"/>
            <a:ext cx="907014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27" name="Straight Connector 2">
            <a:extLst>
              <a:ext uri="{FF2B5EF4-FFF2-40B4-BE49-F238E27FC236}">
                <a16:creationId xmlns:a16="http://schemas.microsoft.com/office/drawing/2014/main" id="{4DDB56C4-F2AD-2183-D310-5914AB6A425E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>
            <a:hlinkClick r:id="rId16" action="ppaction://hlinksldjump"/>
            <a:extLst>
              <a:ext uri="{FF2B5EF4-FFF2-40B4-BE49-F238E27FC236}">
                <a16:creationId xmlns:a16="http://schemas.microsoft.com/office/drawing/2014/main" id="{F9BBD477-AC29-AD4C-B3CE-56BC4C764450}"/>
              </a:ext>
            </a:extLst>
          </p:cNvPr>
          <p:cNvSpPr txBox="1"/>
          <p:nvPr/>
        </p:nvSpPr>
        <p:spPr>
          <a:xfrm>
            <a:off x="61313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29" name="TextBox 30">
            <a:hlinkClick r:id="rId17" action="ppaction://hlinksldjump"/>
            <a:extLst>
              <a:ext uri="{FF2B5EF4-FFF2-40B4-BE49-F238E27FC236}">
                <a16:creationId xmlns:a16="http://schemas.microsoft.com/office/drawing/2014/main" id="{5DB84DB9-9E99-0A22-5285-1F1709B45D14}"/>
              </a:ext>
            </a:extLst>
          </p:cNvPr>
          <p:cNvSpPr txBox="1"/>
          <p:nvPr/>
        </p:nvSpPr>
        <p:spPr>
          <a:xfrm>
            <a:off x="7109597" y="187506"/>
            <a:ext cx="619721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traiteurs</a:t>
            </a:r>
          </a:p>
        </p:txBody>
      </p:sp>
      <p:sp>
        <p:nvSpPr>
          <p:cNvPr id="31" name="TextBox 34">
            <a:hlinkClick r:id="rId18" action="ppaction://hlinksldjump"/>
            <a:extLst>
              <a:ext uri="{FF2B5EF4-FFF2-40B4-BE49-F238E27FC236}">
                <a16:creationId xmlns:a16="http://schemas.microsoft.com/office/drawing/2014/main" id="{A3737C22-789A-22DD-05AF-8583F485A948}"/>
              </a:ext>
            </a:extLst>
          </p:cNvPr>
          <p:cNvSpPr txBox="1"/>
          <p:nvPr/>
        </p:nvSpPr>
        <p:spPr>
          <a:xfrm>
            <a:off x="4900873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32" name="TextBox 33">
            <a:hlinkClick r:id="rId19" action="ppaction://hlinksldjump"/>
            <a:extLst>
              <a:ext uri="{FF2B5EF4-FFF2-40B4-BE49-F238E27FC236}">
                <a16:creationId xmlns:a16="http://schemas.microsoft.com/office/drawing/2014/main" id="{20772181-C9D8-FF36-FE34-10B3DD7BC965}"/>
              </a:ext>
            </a:extLst>
          </p:cNvPr>
          <p:cNvSpPr txBox="1"/>
          <p:nvPr/>
        </p:nvSpPr>
        <p:spPr>
          <a:xfrm>
            <a:off x="8015347" y="212416"/>
            <a:ext cx="151868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Lieux pour votre soirée de gala</a:t>
            </a:r>
          </a:p>
        </p:txBody>
      </p:sp>
      <p:sp>
        <p:nvSpPr>
          <p:cNvPr id="33" name="TextBox 33">
            <a:hlinkClick r:id="rId20" action="ppaction://hlinksldjump"/>
            <a:extLst>
              <a:ext uri="{FF2B5EF4-FFF2-40B4-BE49-F238E27FC236}">
                <a16:creationId xmlns:a16="http://schemas.microsoft.com/office/drawing/2014/main" id="{BF29DC03-3EB3-87CA-D6DB-9A488040102C}"/>
              </a:ext>
            </a:extLst>
          </p:cNvPr>
          <p:cNvSpPr txBox="1"/>
          <p:nvPr/>
        </p:nvSpPr>
        <p:spPr>
          <a:xfrm>
            <a:off x="9820061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58" name="TextBox 4">
            <a:hlinkClick r:id="rId21" action="ppaction://hlinksldjump"/>
            <a:extLst>
              <a:ext uri="{FF2B5EF4-FFF2-40B4-BE49-F238E27FC236}">
                <a16:creationId xmlns:a16="http://schemas.microsoft.com/office/drawing/2014/main" id="{087F33BC-4CDE-F848-78A6-F3C31C29D572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59" name="TextBox 25">
            <a:hlinkClick r:id="rId22" action="ppaction://hlinksldjump"/>
            <a:extLst>
              <a:ext uri="{FF2B5EF4-FFF2-40B4-BE49-F238E27FC236}">
                <a16:creationId xmlns:a16="http://schemas.microsoft.com/office/drawing/2014/main" id="{5E6C2F3C-0846-7682-C1A4-7FC126EF4475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9B59D5E-E00F-4A22-7403-BE98DF5907FA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61" name="Rectangle 6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A1B0965-A9C8-77C3-2CAB-9B89EB10D58E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2" name="Graphique 61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04EFB80-53C2-0707-D5A4-D70E5080D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63" name="Picture 1" descr="A white triangle with a dot in the middle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1F37CB75-DC28-575E-A9E4-DBD115593AD3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6">
            <a:hlinkClick r:id="rId28" action="ppaction://hlinksldjump"/>
            <a:extLst>
              <a:ext uri="{FF2B5EF4-FFF2-40B4-BE49-F238E27FC236}">
                <a16:creationId xmlns:a16="http://schemas.microsoft.com/office/drawing/2014/main" id="{AFA7EAD9-DBB3-1CDB-7F2B-853D495913AC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29" action="ppaction://hlinksldjump"/>
            <a:extLst>
              <a:ext uri="{FF2B5EF4-FFF2-40B4-BE49-F238E27FC236}">
                <a16:creationId xmlns:a16="http://schemas.microsoft.com/office/drawing/2014/main" id="{667624C5-7524-904C-88C3-680FA7FE9581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469237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e 53">
            <a:extLst>
              <a:ext uri="{FF2B5EF4-FFF2-40B4-BE49-F238E27FC236}">
                <a16:creationId xmlns:a16="http://schemas.microsoft.com/office/drawing/2014/main" id="{12FD67AE-BD01-F9C1-DC4E-91E15DA3046F}"/>
              </a:ext>
            </a:extLst>
          </p:cNvPr>
          <p:cNvGrpSpPr/>
          <p:nvPr/>
        </p:nvGrpSpPr>
        <p:grpSpPr>
          <a:xfrm>
            <a:off x="0" y="0"/>
            <a:ext cx="12193883" cy="6858000"/>
            <a:chOff x="0" y="0"/>
            <a:chExt cx="12193883" cy="685800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3B1D3A0-0ED2-E961-D2AB-90431299B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25" b="23057"/>
            <a:stretch/>
          </p:blipFill>
          <p:spPr>
            <a:xfrm>
              <a:off x="1883" y="528681"/>
              <a:ext cx="12192000" cy="632931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64F9F57-DE33-F149-29F6-3BFA88EDAFD2}"/>
                </a:ext>
              </a:extLst>
            </p:cNvPr>
            <p:cNvSpPr/>
            <p:nvPr/>
          </p:nvSpPr>
          <p:spPr>
            <a:xfrm rot="10800000" flipH="1" flipV="1">
              <a:off x="0" y="0"/>
              <a:ext cx="5866907" cy="6858000"/>
            </a:xfrm>
            <a:prstGeom prst="rect">
              <a:avLst/>
            </a:prstGeom>
            <a:gradFill flip="none" rotWithShape="1">
              <a:gsLst>
                <a:gs pos="0">
                  <a:srgbClr val="7B3737"/>
                </a:gs>
                <a:gs pos="100000">
                  <a:srgbClr val="BD662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TextBox 26">
            <a:extLst>
              <a:ext uri="{FF2B5EF4-FFF2-40B4-BE49-F238E27FC236}">
                <a16:creationId xmlns:a16="http://schemas.microsoft.com/office/drawing/2014/main" id="{39FA3656-FD20-3FD3-54E8-FFDA050F1BC9}"/>
              </a:ext>
            </a:extLst>
          </p:cNvPr>
          <p:cNvSpPr txBox="1"/>
          <p:nvPr/>
        </p:nvSpPr>
        <p:spPr>
          <a:xfrm>
            <a:off x="565757" y="1026331"/>
            <a:ext cx="4318490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Salons du Casino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TextBox 26">
            <a:extLst>
              <a:ext uri="{FF2B5EF4-FFF2-40B4-BE49-F238E27FC236}">
                <a16:creationId xmlns:a16="http://schemas.microsoft.com/office/drawing/2014/main" id="{39EF6CEF-91E7-DBC7-9821-9B491B9CC988}"/>
              </a:ext>
            </a:extLst>
          </p:cNvPr>
          <p:cNvSpPr txBox="1"/>
          <p:nvPr/>
        </p:nvSpPr>
        <p:spPr>
          <a:xfrm>
            <a:off x="565757" y="1723667"/>
            <a:ext cx="3414396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Grand Cercle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TextBox 29">
            <a:extLst>
              <a:ext uri="{FF2B5EF4-FFF2-40B4-BE49-F238E27FC236}">
                <a16:creationId xmlns:a16="http://schemas.microsoft.com/office/drawing/2014/main" id="{9A2B09F2-C801-9150-3F6C-03A388B49ED9}"/>
              </a:ext>
            </a:extLst>
          </p:cNvPr>
          <p:cNvSpPr txBox="1"/>
          <p:nvPr/>
        </p:nvSpPr>
        <p:spPr>
          <a:xfrm>
            <a:off x="565757" y="2611559"/>
            <a:ext cx="343895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Organisez une soirée prestigieuse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dans l’un des plus beaux casinos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France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24F93F6-3B47-20D7-F048-C812EEE8D342}"/>
              </a:ext>
            </a:extLst>
          </p:cNvPr>
          <p:cNvSpPr txBox="1"/>
          <p:nvPr/>
        </p:nvSpPr>
        <p:spPr>
          <a:xfrm>
            <a:off x="581633" y="6290847"/>
            <a:ext cx="790281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500" dirty="0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Crédit photo : Golden Tulip</a:t>
            </a:r>
          </a:p>
        </p:txBody>
      </p:sp>
      <p:sp>
        <p:nvSpPr>
          <p:cNvPr id="93" name="Forme libre : forme 92">
            <a:extLst>
              <a:ext uri="{FF2B5EF4-FFF2-40B4-BE49-F238E27FC236}">
                <a16:creationId xmlns:a16="http://schemas.microsoft.com/office/drawing/2014/main" id="{CE98FD0F-87C5-5498-F3A8-EA56C8F009B7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05739 w 12192000"/>
              <a:gd name="connsiteY0" fmla="*/ 849387 h 6858000"/>
              <a:gd name="connsiteX1" fmla="*/ 205739 w 12192000"/>
              <a:gd name="connsiteY1" fmla="*/ 6449085 h 6858000"/>
              <a:gd name="connsiteX2" fmla="*/ 11643510 w 12192000"/>
              <a:gd name="connsiteY2" fmla="*/ 6449085 h 6858000"/>
              <a:gd name="connsiteX3" fmla="*/ 11643510 w 12192000"/>
              <a:gd name="connsiteY3" fmla="*/ 84938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5739" y="849387"/>
                </a:moveTo>
                <a:lnTo>
                  <a:pt x="205739" y="6449085"/>
                </a:lnTo>
                <a:lnTo>
                  <a:pt x="11643510" y="6449085"/>
                </a:lnTo>
                <a:lnTo>
                  <a:pt x="11643510" y="8493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AED295B8-8ACD-E559-1FC6-CC43456ED82F}"/>
              </a:ext>
            </a:extLst>
          </p:cNvPr>
          <p:cNvSpPr/>
          <p:nvPr/>
        </p:nvSpPr>
        <p:spPr>
          <a:xfrm>
            <a:off x="7011203" y="753262"/>
            <a:ext cx="973454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du Casino</a:t>
            </a:r>
          </a:p>
        </p:txBody>
      </p:sp>
      <p:sp>
        <p:nvSpPr>
          <p:cNvPr id="30" name="Rectangle 29">
            <a:hlinkClick r:id="rId4" action="ppaction://hlinksldjump"/>
            <a:extLst>
              <a:ext uri="{FF2B5EF4-FFF2-40B4-BE49-F238E27FC236}">
                <a16:creationId xmlns:a16="http://schemas.microsoft.com/office/drawing/2014/main" id="{89BB98C4-8B37-245E-49B0-B71FC87C6914}"/>
              </a:ext>
            </a:extLst>
          </p:cNvPr>
          <p:cNvSpPr/>
          <p:nvPr/>
        </p:nvSpPr>
        <p:spPr>
          <a:xfrm>
            <a:off x="8040485" y="753262"/>
            <a:ext cx="1186065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Château de Tresserve</a:t>
            </a:r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D2DA2284-1556-5A0B-3041-47571250E8ED}"/>
              </a:ext>
            </a:extLst>
          </p:cNvPr>
          <p:cNvSpPr/>
          <p:nvPr/>
        </p:nvSpPr>
        <p:spPr>
          <a:xfrm>
            <a:off x="9282378" y="753262"/>
            <a:ext cx="935807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Grange Batelière</a:t>
            </a:r>
          </a:p>
        </p:txBody>
      </p:sp>
      <p:sp>
        <p:nvSpPr>
          <p:cNvPr id="34" name="Rectangle 33">
            <a:hlinkClick r:id="rId6" action="ppaction://hlinksldjump"/>
            <a:extLst>
              <a:ext uri="{FF2B5EF4-FFF2-40B4-BE49-F238E27FC236}">
                <a16:creationId xmlns:a16="http://schemas.microsoft.com/office/drawing/2014/main" id="{095480F7-5094-5519-F20A-7F1357B82FF0}"/>
              </a:ext>
            </a:extLst>
          </p:cNvPr>
          <p:cNvSpPr/>
          <p:nvPr/>
        </p:nvSpPr>
        <p:spPr>
          <a:xfrm>
            <a:off x="10275887" y="753262"/>
            <a:ext cx="1268961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l’aéroport de Chambéry</a:t>
            </a:r>
          </a:p>
        </p:txBody>
      </p: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A2D21CD4-8DB9-E5FB-0B9E-C6A2CE3BFF22}"/>
              </a:ext>
            </a:extLst>
          </p:cNvPr>
          <p:cNvGrpSpPr/>
          <p:nvPr/>
        </p:nvGrpSpPr>
        <p:grpSpPr>
          <a:xfrm>
            <a:off x="9452058" y="6193226"/>
            <a:ext cx="2739942" cy="664774"/>
            <a:chOff x="9058275" y="5888426"/>
            <a:chExt cx="2739942" cy="664774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2450A5-E695-5E8C-5ADA-D149B2B1934D}"/>
                </a:ext>
              </a:extLst>
            </p:cNvPr>
            <p:cNvSpPr/>
            <p:nvPr/>
          </p:nvSpPr>
          <p:spPr>
            <a:xfrm>
              <a:off x="9058275" y="5888426"/>
              <a:ext cx="2739942" cy="66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ED5F7B55-7869-9DE8-2E49-B00460C954DA}"/>
                </a:ext>
              </a:extLst>
            </p:cNvPr>
            <p:cNvGrpSpPr/>
            <p:nvPr/>
          </p:nvGrpSpPr>
          <p:grpSpPr>
            <a:xfrm>
              <a:off x="9202143" y="6017031"/>
              <a:ext cx="2362463" cy="340781"/>
              <a:chOff x="1934282" y="5899036"/>
              <a:chExt cx="2362463" cy="34078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1336FC4-92ED-A914-5B99-B595BF9C82A5}"/>
                  </a:ext>
                </a:extLst>
              </p:cNvPr>
              <p:cNvSpPr/>
              <p:nvPr/>
            </p:nvSpPr>
            <p:spPr>
              <a:xfrm>
                <a:off x="2400392" y="5899036"/>
                <a:ext cx="1896353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>
                  <a:spcBef>
                    <a:spcPts val="1200"/>
                  </a:spcBef>
                  <a:defRPr/>
                </a:pPr>
                <a:r>
                  <a:rPr lang="fr-FR" sz="1100" b="1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Navettes possibles</a:t>
                </a:r>
                <a:br>
                  <a:rPr lang="fr-FR" sz="1100" dirty="0">
                    <a:solidFill>
                      <a:schemeClr val="tx2"/>
                    </a:solidFill>
                    <a:latin typeface="Gotham" panose="02000504050000020004" pitchFamily="2" charset="0"/>
                  </a:rPr>
                </a:br>
                <a:r>
                  <a:rPr lang="fr-FR" sz="1100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pour retour vers vos hôtels</a:t>
                </a:r>
              </a:p>
            </p:txBody>
          </p:sp>
          <p:pic>
            <p:nvPicPr>
              <p:cNvPr id="28" name="Graphique 27">
                <a:extLst>
                  <a:ext uri="{FF2B5EF4-FFF2-40B4-BE49-F238E27FC236}">
                    <a16:creationId xmlns:a16="http://schemas.microsoft.com/office/drawing/2014/main" id="{E2586AD3-8611-99E6-40E6-B6BBF6232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934282" y="5927874"/>
                <a:ext cx="311943" cy="311943"/>
              </a:xfrm>
              <a:prstGeom prst="rect">
                <a:avLst/>
              </a:prstGeom>
            </p:spPr>
          </p:pic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B1B3DFB-5BCF-656C-975B-E9BE1223AC0C}"/>
              </a:ext>
            </a:extLst>
          </p:cNvPr>
          <p:cNvGrpSpPr/>
          <p:nvPr/>
        </p:nvGrpSpPr>
        <p:grpSpPr>
          <a:xfrm>
            <a:off x="-4897" y="5680692"/>
            <a:ext cx="397934" cy="397934"/>
            <a:chOff x="1100977" y="3716880"/>
            <a:chExt cx="239362" cy="239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0DEADA-55A9-29DB-FD5B-747745F7C03D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0812D729-01DF-B1E2-C10B-3CE8C6767FDD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3C63C21F-59B9-E222-9B92-4D0F93886BC6}"/>
              </a:ext>
            </a:extLst>
          </p:cNvPr>
          <p:cNvGrpSpPr/>
          <p:nvPr/>
        </p:nvGrpSpPr>
        <p:grpSpPr>
          <a:xfrm>
            <a:off x="-3956282" y="4035932"/>
            <a:ext cx="4349319" cy="2042694"/>
            <a:chOff x="10640230" y="7334251"/>
            <a:chExt cx="4349319" cy="2042694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82ADEEE4-34FB-9943-A2D7-97A311DF0EEA}"/>
                </a:ext>
              </a:extLst>
            </p:cNvPr>
            <p:cNvSpPr/>
            <p:nvPr/>
          </p:nvSpPr>
          <p:spPr>
            <a:xfrm rot="5400000">
              <a:off x="11793543" y="6180938"/>
              <a:ext cx="2042694" cy="4349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100" normalizeH="0" baseline="0" noProof="0" err="1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CAPACITé</a:t>
              </a:r>
              <a:endParaRPr kumimoji="0" lang="fr-FR" sz="1800" b="0" i="0" u="none" strike="noStrike" kern="1200" cap="none" spc="100" normalizeH="0" baseline="0" noProof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endParaRPr>
            </a:p>
          </p:txBody>
        </p:sp>
        <p:pic>
          <p:nvPicPr>
            <p:cNvPr id="188" name="Graphic 102">
              <a:extLst>
                <a:ext uri="{FF2B5EF4-FFF2-40B4-BE49-F238E27FC236}">
                  <a16:creationId xmlns:a16="http://schemas.microsoft.com/office/drawing/2014/main" id="{8D951360-763F-F8C9-3381-D6346628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15365" y="8505652"/>
              <a:ext cx="162000" cy="162000"/>
            </a:xfrm>
            <a:prstGeom prst="rect">
              <a:avLst/>
            </a:prstGeom>
          </p:spPr>
        </p:pic>
        <p:pic>
          <p:nvPicPr>
            <p:cNvPr id="189" name="Graphic 106">
              <a:extLst>
                <a:ext uri="{FF2B5EF4-FFF2-40B4-BE49-F238E27FC236}">
                  <a16:creationId xmlns:a16="http://schemas.microsoft.com/office/drawing/2014/main" id="{6DF277F4-79D7-AD60-D5FB-BF1CC379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315365" y="8764202"/>
              <a:ext cx="162000" cy="162000"/>
            </a:xfrm>
            <a:prstGeom prst="rect">
              <a:avLst/>
            </a:prstGeom>
          </p:spPr>
        </p:pic>
        <p:grpSp>
          <p:nvGrpSpPr>
            <p:cNvPr id="211" name="Groupe 210">
              <a:extLst>
                <a:ext uri="{FF2B5EF4-FFF2-40B4-BE49-F238E27FC236}">
                  <a16:creationId xmlns:a16="http://schemas.microsoft.com/office/drawing/2014/main" id="{FFD5084B-27ED-ED4D-BF00-C07BC863DD28}"/>
                </a:ext>
              </a:extLst>
            </p:cNvPr>
            <p:cNvGrpSpPr/>
            <p:nvPr/>
          </p:nvGrpSpPr>
          <p:grpSpPr>
            <a:xfrm>
              <a:off x="14212215" y="7460734"/>
              <a:ext cx="368300" cy="1820959"/>
              <a:chOff x="14212215" y="6430056"/>
              <a:chExt cx="368300" cy="2851637"/>
            </a:xfrm>
          </p:grpSpPr>
          <p:cxnSp>
            <p:nvCxnSpPr>
              <p:cNvPr id="179" name="Straight Connector 70">
                <a:extLst>
                  <a:ext uri="{FF2B5EF4-FFF2-40B4-BE49-F238E27FC236}">
                    <a16:creationId xmlns:a16="http://schemas.microsoft.com/office/drawing/2014/main" id="{DFA10B8C-A700-9E12-BABF-934C7C14A4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80515" y="6430056"/>
                <a:ext cx="0" cy="2851637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22">
                <a:extLst>
                  <a:ext uri="{FF2B5EF4-FFF2-40B4-BE49-F238E27FC236}">
                    <a16:creationId xmlns:a16="http://schemas.microsoft.com/office/drawing/2014/main" id="{C3E3254F-29BF-F4B8-9958-44EFA6E72C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12215" y="6430056"/>
                <a:ext cx="0" cy="2851637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33">
              <a:extLst>
                <a:ext uri="{FF2B5EF4-FFF2-40B4-BE49-F238E27FC236}">
                  <a16:creationId xmlns:a16="http://schemas.microsoft.com/office/drawing/2014/main" id="{FDBBDCF6-D929-452B-45DC-D2F1A62812B1}"/>
                </a:ext>
              </a:extLst>
            </p:cNvPr>
            <p:cNvSpPr txBox="1"/>
            <p:nvPr/>
          </p:nvSpPr>
          <p:spPr>
            <a:xfrm>
              <a:off x="13464669" y="8098945"/>
              <a:ext cx="633187" cy="1938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Contact</a:t>
              </a:r>
            </a:p>
          </p:txBody>
        </p:sp>
        <p:sp>
          <p:nvSpPr>
            <p:cNvPr id="71" name="TextBox 36">
              <a:extLst>
                <a:ext uri="{FF2B5EF4-FFF2-40B4-BE49-F238E27FC236}">
                  <a16:creationId xmlns:a16="http://schemas.microsoft.com/office/drawing/2014/main" id="{2B00C103-19CF-DD3B-40DD-DE58D71DE40E}"/>
                </a:ext>
              </a:extLst>
            </p:cNvPr>
            <p:cNvSpPr txBox="1"/>
            <p:nvPr/>
          </p:nvSpPr>
          <p:spPr>
            <a:xfrm>
              <a:off x="12249593" y="8754993"/>
              <a:ext cx="184826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04 79 35 70 05  / 07 88 03 10 24</a:t>
              </a:r>
            </a:p>
          </p:txBody>
        </p:sp>
        <p:sp>
          <p:nvSpPr>
            <p:cNvPr id="72" name="Rectangle 71">
              <a:hlinkClick r:id="rId13"/>
              <a:extLst>
                <a:ext uri="{FF2B5EF4-FFF2-40B4-BE49-F238E27FC236}">
                  <a16:creationId xmlns:a16="http://schemas.microsoft.com/office/drawing/2014/main" id="{F75E0928-7997-100E-EAFB-28C4FC18D75D}"/>
                </a:ext>
              </a:extLst>
            </p:cNvPr>
            <p:cNvSpPr/>
            <p:nvPr/>
          </p:nvSpPr>
          <p:spPr>
            <a:xfrm>
              <a:off x="12762554" y="9000278"/>
              <a:ext cx="1335302" cy="153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r>
                <a:rPr lang="fr-FR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casinograndcercle.com</a:t>
              </a:r>
            </a:p>
          </p:txBody>
        </p:sp>
        <p:sp>
          <p:nvSpPr>
            <p:cNvPr id="66" name="TextBox 36">
              <a:extLst>
                <a:ext uri="{FF2B5EF4-FFF2-40B4-BE49-F238E27FC236}">
                  <a16:creationId xmlns:a16="http://schemas.microsoft.com/office/drawing/2014/main" id="{97A23275-060D-7C1B-F083-F400141CFFB5}"/>
                </a:ext>
              </a:extLst>
            </p:cNvPr>
            <p:cNvSpPr txBox="1"/>
            <p:nvPr/>
          </p:nvSpPr>
          <p:spPr>
            <a:xfrm>
              <a:off x="11763101" y="7531061"/>
              <a:ext cx="2351606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lvl="0" indent="-171450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50" b="1">
                  <a:solidFill>
                    <a:schemeClr val="tx2"/>
                  </a:solidFill>
                  <a:latin typeface="Gotham" panose="02000504050000020004" pitchFamily="2" charset="0"/>
                </a:rPr>
                <a:t>Jusqu’à 1000 </a:t>
              </a:r>
              <a:r>
                <a:rPr lang="fr-FR" sz="1050">
                  <a:solidFill>
                    <a:schemeClr val="tx2"/>
                  </a:solidFill>
                  <a:latin typeface="Gotham" panose="02000504050000020004" pitchFamily="2" charset="0"/>
                </a:rPr>
                <a:t>personnes debout,</a:t>
              </a:r>
              <a:br>
                <a:rPr lang="fr-FR" sz="1050">
                  <a:solidFill>
                    <a:schemeClr val="tx2"/>
                  </a:solidFill>
                  <a:latin typeface="Gotham" panose="02000504050000020004" pitchFamily="2" charset="0"/>
                </a:rPr>
              </a:br>
              <a:r>
                <a:rPr lang="fr-FR" sz="1050" b="1">
                  <a:solidFill>
                    <a:schemeClr val="tx2"/>
                  </a:solidFill>
                  <a:latin typeface="Gotham" panose="02000504050000020004" pitchFamily="2" charset="0"/>
                </a:rPr>
                <a:t>800</a:t>
              </a:r>
              <a:r>
                <a:rPr lang="fr-FR" sz="1050">
                  <a:solidFill>
                    <a:schemeClr val="tx2"/>
                  </a:solidFill>
                  <a:latin typeface="Gotham" panose="02000504050000020004" pitchFamily="2" charset="0"/>
                </a:rPr>
                <a:t> personnes assises</a:t>
              </a:r>
              <a:endParaRPr kumimoji="0" lang="fr-FR" sz="105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" panose="02000504050000020004" pitchFamily="2" charset="0"/>
              </a:endParaRPr>
            </a:p>
          </p:txBody>
        </p:sp>
        <p:sp>
          <p:nvSpPr>
            <p:cNvPr id="204" name="TextBox 36">
              <a:extLst>
                <a:ext uri="{FF2B5EF4-FFF2-40B4-BE49-F238E27FC236}">
                  <a16:creationId xmlns:a16="http://schemas.microsoft.com/office/drawing/2014/main" id="{E4750A64-FCE4-0295-1E94-D3476913B54F}"/>
                </a:ext>
              </a:extLst>
            </p:cNvPr>
            <p:cNvSpPr txBox="1"/>
            <p:nvPr/>
          </p:nvSpPr>
          <p:spPr>
            <a:xfrm>
              <a:off x="11730220" y="8509708"/>
              <a:ext cx="236763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commerciale@casinograndcercle.com</a:t>
              </a:r>
              <a:endParaRPr lang="fr-FR" sz="1000">
                <a:solidFill>
                  <a:prstClr val="black">
                    <a:lumMod val="75000"/>
                    <a:lumOff val="25000"/>
                  </a:prstClr>
                </a:solidFill>
                <a:latin typeface="Playfair Display" pitchFamily="2" charset="0"/>
              </a:endParaRPr>
            </a:p>
          </p:txBody>
        </p:sp>
        <p:pic>
          <p:nvPicPr>
            <p:cNvPr id="208" name="Graphique 207">
              <a:extLst>
                <a:ext uri="{FF2B5EF4-FFF2-40B4-BE49-F238E27FC236}">
                  <a16:creationId xmlns:a16="http://schemas.microsoft.com/office/drawing/2014/main" id="{DEE02EDE-FC3B-B09F-97C7-C8DDED89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315364" y="9022752"/>
              <a:ext cx="162000" cy="162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44AE368-4902-A0B7-A749-3B356405FA5F}"/>
              </a:ext>
            </a:extLst>
          </p:cNvPr>
          <p:cNvSpPr/>
          <p:nvPr/>
        </p:nvSpPr>
        <p:spPr>
          <a:xfrm>
            <a:off x="0" y="4035932"/>
            <a:ext cx="395288" cy="20426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2F06CC-E154-5E12-855F-6279F443B9AD}"/>
              </a:ext>
            </a:extLst>
          </p:cNvPr>
          <p:cNvSpPr/>
          <p:nvPr/>
        </p:nvSpPr>
        <p:spPr>
          <a:xfrm>
            <a:off x="7491009" y="0"/>
            <a:ext cx="2241395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11" name="Straight Connector 2">
            <a:extLst>
              <a:ext uri="{FF2B5EF4-FFF2-40B4-BE49-F238E27FC236}">
                <a16:creationId xmlns:a16="http://schemas.microsoft.com/office/drawing/2014/main" id="{3D0DD7C0-B50F-A1DC-3675-2309D7EABAA9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0">
            <a:hlinkClick r:id="rId17" action="ppaction://hlinksldjump"/>
            <a:extLst>
              <a:ext uri="{FF2B5EF4-FFF2-40B4-BE49-F238E27FC236}">
                <a16:creationId xmlns:a16="http://schemas.microsoft.com/office/drawing/2014/main" id="{D0041ADC-D7B7-4B79-0750-BB2FB41003E2}"/>
              </a:ext>
            </a:extLst>
          </p:cNvPr>
          <p:cNvSpPr txBox="1"/>
          <p:nvPr/>
        </p:nvSpPr>
        <p:spPr>
          <a:xfrm>
            <a:off x="6910222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traiteurs</a:t>
            </a:r>
          </a:p>
        </p:txBody>
      </p:sp>
      <p:sp>
        <p:nvSpPr>
          <p:cNvPr id="13" name="TextBox 33">
            <a:hlinkClick r:id="rId18" action="ppaction://hlinksldjump"/>
            <a:extLst>
              <a:ext uri="{FF2B5EF4-FFF2-40B4-BE49-F238E27FC236}">
                <a16:creationId xmlns:a16="http://schemas.microsoft.com/office/drawing/2014/main" id="{61DDAB6E-26B1-8D78-5B3C-E0EE6529AF9D}"/>
              </a:ext>
            </a:extLst>
          </p:cNvPr>
          <p:cNvSpPr txBox="1"/>
          <p:nvPr/>
        </p:nvSpPr>
        <p:spPr>
          <a:xfrm>
            <a:off x="985993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14" name="TextBox 7">
            <a:hlinkClick r:id="rId19" action="ppaction://hlinksldjump"/>
            <a:extLst>
              <a:ext uri="{FF2B5EF4-FFF2-40B4-BE49-F238E27FC236}">
                <a16:creationId xmlns:a16="http://schemas.microsoft.com/office/drawing/2014/main" id="{E59A8724-BC39-12E1-7575-9A5685637FD0}"/>
              </a:ext>
            </a:extLst>
          </p:cNvPr>
          <p:cNvSpPr txBox="1"/>
          <p:nvPr/>
        </p:nvSpPr>
        <p:spPr>
          <a:xfrm>
            <a:off x="59718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20" name="TextBox 4">
            <a:hlinkClick r:id="rId20" action="ppaction://hlinksldjump"/>
            <a:extLst>
              <a:ext uri="{FF2B5EF4-FFF2-40B4-BE49-F238E27FC236}">
                <a16:creationId xmlns:a16="http://schemas.microsoft.com/office/drawing/2014/main" id="{9EECF15F-AC0D-876E-4417-CE39AEC5B672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22" name="TextBox 34">
            <a:hlinkClick r:id="rId21" action="ppaction://hlinksldjump"/>
            <a:extLst>
              <a:ext uri="{FF2B5EF4-FFF2-40B4-BE49-F238E27FC236}">
                <a16:creationId xmlns:a16="http://schemas.microsoft.com/office/drawing/2014/main" id="{F46BA622-2497-020E-3B46-621D04420B15}"/>
              </a:ext>
            </a:extLst>
          </p:cNvPr>
          <p:cNvSpPr txBox="1"/>
          <p:nvPr/>
        </p:nvSpPr>
        <p:spPr>
          <a:xfrm>
            <a:off x="478124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23" name="TextBox 33">
            <a:hlinkClick r:id="rId3" action="ppaction://hlinksldjump"/>
            <a:extLst>
              <a:ext uri="{FF2B5EF4-FFF2-40B4-BE49-F238E27FC236}">
                <a16:creationId xmlns:a16="http://schemas.microsoft.com/office/drawing/2014/main" id="{3A725278-C624-6C1D-1985-C32C10547A99}"/>
              </a:ext>
            </a:extLst>
          </p:cNvPr>
          <p:cNvSpPr txBox="1"/>
          <p:nvPr/>
        </p:nvSpPr>
        <p:spPr>
          <a:xfrm>
            <a:off x="7628621" y="187506"/>
            <a:ext cx="1985159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Lieux pour votre soirée de gala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C917C61-97B9-EA0E-979A-561CF1EFEC80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37" name="Rectangle 3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8F36349-6271-90A6-492B-DD66F072694D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8" name="Graphique 37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BB20A6-5B49-3452-1618-DD20E90D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40" name="TextBox 25">
            <a:hlinkClick r:id="rId24" action="ppaction://hlinksldjump"/>
            <a:extLst>
              <a:ext uri="{FF2B5EF4-FFF2-40B4-BE49-F238E27FC236}">
                <a16:creationId xmlns:a16="http://schemas.microsoft.com/office/drawing/2014/main" id="{2F1DCD69-9A8D-3397-DACF-117CFF00EBDD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pic>
        <p:nvPicPr>
          <p:cNvPr id="46" name="Picture 1" descr="A white triangle with a dot in the middle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206DB50E-C075-3E0E-ADB3-155C97ED0EE9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6">
            <a:hlinkClick r:id="rId28" action="ppaction://hlinksldjump"/>
            <a:extLst>
              <a:ext uri="{FF2B5EF4-FFF2-40B4-BE49-F238E27FC236}">
                <a16:creationId xmlns:a16="http://schemas.microsoft.com/office/drawing/2014/main" id="{F1D3E3D5-D06B-C2EB-EF0B-4D483D349BA9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4" name="TextBox 5">
            <a:hlinkClick r:id="rId29" action="ppaction://hlinksldjump"/>
            <a:extLst>
              <a:ext uri="{FF2B5EF4-FFF2-40B4-BE49-F238E27FC236}">
                <a16:creationId xmlns:a16="http://schemas.microsoft.com/office/drawing/2014/main" id="{E358DE35-AF52-F23F-EC43-AECC9829504C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962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17" dur="125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22" dur="12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27" dur="125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" fill="hold"/>
                                        <p:tgtEl>
                                          <p:spTgt spid="5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75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7.40741E-7 L 0.12851 7.40741E-7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0833E-6 7.40741E-7 L 0.12851 7.40741E-7 " pathEditMode="relative" rAng="0" ptsTypes="AA">
                                      <p:cBhvr>
                                        <p:cTn id="44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833E-6 7.40741E-7 L 0.12851 7.40741E-7 " pathEditMode="relative" rAng="0" ptsTypes="AA">
                                      <p:cBhvr>
                                        <p:cTn id="49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7.40741E-7 L 0.12851 7.40741E-7 " pathEditMode="relative" rAng="0" ptsTypes="AA">
                                      <p:cBhvr>
                                        <p:cTn id="54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11111E-6 L -0.00078 0.09699 " pathEditMode="relative" rAng="0" ptsTypes="AA">
                                      <p:cBhvr>
                                        <p:cTn id="67" dur="1250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3568 1.48148E-6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31732 4.07407E-6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8763 1.48148E-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5 1.48148E-6 " pathEditMode="relative" rAng="0" ptsTypes="AA">
                                      <p:cBhvr>
                                        <p:cTn id="81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1 4.07407E-6 L -0.25 4.07407E-6 " pathEditMode="relative" rAng="0" ptsTypes="AA">
                                      <p:cBhvr>
                                        <p:cTn id="8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8763 1.48148E-6 " pathEditMode="relative" rAng="0" ptsTypes="AA">
                                      <p:cBhvr>
                                        <p:cTn id="85" dur="1500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2" grpId="0"/>
      <p:bldP spid="42" grpId="1"/>
      <p:bldP spid="15" grpId="0" animBg="1"/>
      <p:bldP spid="15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18" grpId="0" animBg="1"/>
      <p:bldP spid="18" grpId="1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23453CC1-26E5-7558-7088-5F395B054C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2481391" y="0"/>
            <a:chExt cx="12192000" cy="6858000"/>
          </a:xfrm>
        </p:grpSpPr>
        <p:pic>
          <p:nvPicPr>
            <p:cNvPr id="38" name="Image 37" descr="Une image contenant plein air, bâtiment, ciel, arbre&#10;&#10;Description générée automatiquement">
              <a:extLst>
                <a:ext uri="{FF2B5EF4-FFF2-40B4-BE49-F238E27FC236}">
                  <a16:creationId xmlns:a16="http://schemas.microsoft.com/office/drawing/2014/main" id="{36AECE43-BA39-8144-4D43-C2BF2B546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540" r="4303" b="1887"/>
            <a:stretch/>
          </p:blipFill>
          <p:spPr>
            <a:xfrm>
              <a:off x="42481391" y="528681"/>
              <a:ext cx="12192000" cy="6329317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C41FC63-FB52-CDD8-C46B-F37F1CE4E974}"/>
                </a:ext>
              </a:extLst>
            </p:cNvPr>
            <p:cNvSpPr/>
            <p:nvPr/>
          </p:nvSpPr>
          <p:spPr>
            <a:xfrm rot="10800000" flipH="1" flipV="1">
              <a:off x="42481391" y="0"/>
              <a:ext cx="7387520" cy="6858000"/>
            </a:xfrm>
            <a:prstGeom prst="rect">
              <a:avLst/>
            </a:prstGeom>
            <a:gradFill flip="none" rotWithShape="1">
              <a:gsLst>
                <a:gs pos="0">
                  <a:srgbClr val="2A3844"/>
                </a:gs>
                <a:gs pos="100000">
                  <a:srgbClr val="8589D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TextBox 26">
            <a:extLst>
              <a:ext uri="{FF2B5EF4-FFF2-40B4-BE49-F238E27FC236}">
                <a16:creationId xmlns:a16="http://schemas.microsoft.com/office/drawing/2014/main" id="{AA26DCD6-AEED-0650-73E2-577BCE3A648C}"/>
              </a:ext>
            </a:extLst>
          </p:cNvPr>
          <p:cNvSpPr txBox="1"/>
          <p:nvPr/>
        </p:nvSpPr>
        <p:spPr>
          <a:xfrm>
            <a:off x="595214" y="1026331"/>
            <a:ext cx="2114361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Château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E649071F-B44D-AD99-3F4F-AFB02ECA842B}"/>
              </a:ext>
            </a:extLst>
          </p:cNvPr>
          <p:cNvSpPr txBox="1"/>
          <p:nvPr/>
        </p:nvSpPr>
        <p:spPr>
          <a:xfrm>
            <a:off x="595214" y="1723667"/>
            <a:ext cx="3347070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 Tresserve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CD3BF43E-88FE-FDA7-DBB2-4E31DF4C0819}"/>
              </a:ext>
            </a:extLst>
          </p:cNvPr>
          <p:cNvSpPr txBox="1"/>
          <p:nvPr/>
        </p:nvSpPr>
        <p:spPr>
          <a:xfrm>
            <a:off x="595214" y="2611559"/>
            <a:ext cx="430469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Au cœur d’un parc d’un hectare,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organisez</a:t>
            </a: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votre soirée face au lac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du Bourget, dans un authentique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château</a:t>
            </a: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du 16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ème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siècle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entièrement rénové.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F8A9033A-B00C-8F7E-E6C5-FAB971752F7C}"/>
              </a:ext>
            </a:extLst>
          </p:cNvPr>
          <p:cNvSpPr txBox="1"/>
          <p:nvPr/>
        </p:nvSpPr>
        <p:spPr>
          <a:xfrm>
            <a:off x="600365" y="6297005"/>
            <a:ext cx="953787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Crédit photo : </a:t>
            </a:r>
            <a:r>
              <a:rPr lang="fr-FR" sz="500" dirty="0" err="1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Mez</a:t>
            </a:r>
            <a:r>
              <a:rPr lang="fr-FR" sz="500" dirty="0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 Photographie</a:t>
            </a:r>
          </a:p>
        </p:txBody>
      </p:sp>
      <p:sp>
        <p:nvSpPr>
          <p:cNvPr id="67" name="Forme libre : forme 66">
            <a:extLst>
              <a:ext uri="{FF2B5EF4-FFF2-40B4-BE49-F238E27FC236}">
                <a16:creationId xmlns:a16="http://schemas.microsoft.com/office/drawing/2014/main" id="{996A5A9E-01F3-D8BE-9E61-27256E174B9D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05739 w 12192000"/>
              <a:gd name="connsiteY0" fmla="*/ 849387 h 6858000"/>
              <a:gd name="connsiteX1" fmla="*/ 205739 w 12192000"/>
              <a:gd name="connsiteY1" fmla="*/ 6449085 h 6858000"/>
              <a:gd name="connsiteX2" fmla="*/ 11643510 w 12192000"/>
              <a:gd name="connsiteY2" fmla="*/ 6449085 h 6858000"/>
              <a:gd name="connsiteX3" fmla="*/ 11643510 w 12192000"/>
              <a:gd name="connsiteY3" fmla="*/ 84938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5739" y="849387"/>
                </a:moveTo>
                <a:lnTo>
                  <a:pt x="205739" y="6449085"/>
                </a:lnTo>
                <a:lnTo>
                  <a:pt x="11643510" y="6449085"/>
                </a:lnTo>
                <a:lnTo>
                  <a:pt x="11643510" y="8493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6F1F31BC-7001-E001-7B80-D81F4E017AC9}"/>
              </a:ext>
            </a:extLst>
          </p:cNvPr>
          <p:cNvGrpSpPr/>
          <p:nvPr/>
        </p:nvGrpSpPr>
        <p:grpSpPr>
          <a:xfrm>
            <a:off x="9452058" y="6193226"/>
            <a:ext cx="2739942" cy="664774"/>
            <a:chOff x="9058275" y="5888426"/>
            <a:chExt cx="2739942" cy="66477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6304B56-A033-7EAF-6B38-9EC203C8CD17}"/>
                </a:ext>
              </a:extLst>
            </p:cNvPr>
            <p:cNvSpPr/>
            <p:nvPr/>
          </p:nvSpPr>
          <p:spPr>
            <a:xfrm>
              <a:off x="9058275" y="5888426"/>
              <a:ext cx="2739942" cy="66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34289B28-5D6A-8481-8904-B503CF246EF3}"/>
                </a:ext>
              </a:extLst>
            </p:cNvPr>
            <p:cNvGrpSpPr/>
            <p:nvPr/>
          </p:nvGrpSpPr>
          <p:grpSpPr>
            <a:xfrm>
              <a:off x="9202143" y="6017031"/>
              <a:ext cx="2362463" cy="340781"/>
              <a:chOff x="1934282" y="5899036"/>
              <a:chExt cx="2362463" cy="340781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2AF64B0-60BA-34DF-2E02-855739F7FEBB}"/>
                  </a:ext>
                </a:extLst>
              </p:cNvPr>
              <p:cNvSpPr/>
              <p:nvPr/>
            </p:nvSpPr>
            <p:spPr>
              <a:xfrm>
                <a:off x="2400392" y="5899036"/>
                <a:ext cx="1896353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>
                  <a:spcBef>
                    <a:spcPts val="1200"/>
                  </a:spcBef>
                  <a:defRPr/>
                </a:pPr>
                <a:r>
                  <a:rPr lang="fr-FR" sz="1100" b="1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Navettes possibles</a:t>
                </a:r>
                <a:br>
                  <a:rPr lang="fr-FR" sz="1100" dirty="0">
                    <a:solidFill>
                      <a:schemeClr val="tx2"/>
                    </a:solidFill>
                    <a:latin typeface="Gotham" panose="02000504050000020004" pitchFamily="2" charset="0"/>
                  </a:rPr>
                </a:br>
                <a:r>
                  <a:rPr lang="fr-FR" sz="1100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pour retour vers vos hôtels</a:t>
                </a:r>
              </a:p>
            </p:txBody>
          </p:sp>
          <p:pic>
            <p:nvPicPr>
              <p:cNvPr id="79" name="Graphique 78">
                <a:extLst>
                  <a:ext uri="{FF2B5EF4-FFF2-40B4-BE49-F238E27FC236}">
                    <a16:creationId xmlns:a16="http://schemas.microsoft.com/office/drawing/2014/main" id="{941A5145-CFE2-4545-0262-F229B7419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34282" y="5927874"/>
                <a:ext cx="311943" cy="311943"/>
              </a:xfrm>
              <a:prstGeom prst="rect">
                <a:avLst/>
              </a:prstGeom>
            </p:spPr>
          </p:pic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F0A5841-C501-B406-1BEA-CC3F227EFED9}"/>
              </a:ext>
            </a:extLst>
          </p:cNvPr>
          <p:cNvGrpSpPr/>
          <p:nvPr/>
        </p:nvGrpSpPr>
        <p:grpSpPr>
          <a:xfrm>
            <a:off x="-4897" y="5680692"/>
            <a:ext cx="397934" cy="397934"/>
            <a:chOff x="1100977" y="3716880"/>
            <a:chExt cx="239362" cy="239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C295D4-DFFA-048C-AEDC-E65FEF24C57F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515AFA77-31DB-CC01-086F-9EC93DA91E1F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69B80A0-F616-3FB5-9399-A44FB47BDAA5}"/>
              </a:ext>
            </a:extLst>
          </p:cNvPr>
          <p:cNvGrpSpPr/>
          <p:nvPr/>
        </p:nvGrpSpPr>
        <p:grpSpPr>
          <a:xfrm>
            <a:off x="-3956282" y="4035932"/>
            <a:ext cx="4349319" cy="2042694"/>
            <a:chOff x="10640230" y="7334251"/>
            <a:chExt cx="4349319" cy="20426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DE869-EB5B-D843-6466-FAF2B8A4C47B}"/>
                </a:ext>
              </a:extLst>
            </p:cNvPr>
            <p:cNvSpPr/>
            <p:nvPr/>
          </p:nvSpPr>
          <p:spPr>
            <a:xfrm rot="5400000">
              <a:off x="11793543" y="6180938"/>
              <a:ext cx="2042694" cy="4349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100" normalizeH="0" baseline="0" noProof="0" err="1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CAPACITé</a:t>
              </a:r>
              <a:endParaRPr kumimoji="0" lang="fr-FR" sz="1800" b="0" i="0" u="none" strike="noStrike" kern="1200" cap="none" spc="100" normalizeH="0" baseline="0" noProof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endParaRPr>
            </a:p>
          </p:txBody>
        </p:sp>
        <p:pic>
          <p:nvPicPr>
            <p:cNvPr id="14" name="Graphic 102">
              <a:extLst>
                <a:ext uri="{FF2B5EF4-FFF2-40B4-BE49-F238E27FC236}">
                  <a16:creationId xmlns:a16="http://schemas.microsoft.com/office/drawing/2014/main" id="{181ECEE5-B22C-69F3-A9DF-58A6FF2A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321063" y="8505652"/>
              <a:ext cx="162000" cy="162000"/>
            </a:xfrm>
            <a:prstGeom prst="rect">
              <a:avLst/>
            </a:prstGeom>
          </p:spPr>
        </p:pic>
        <p:pic>
          <p:nvPicPr>
            <p:cNvPr id="17" name="Graphic 106">
              <a:extLst>
                <a:ext uri="{FF2B5EF4-FFF2-40B4-BE49-F238E27FC236}">
                  <a16:creationId xmlns:a16="http://schemas.microsoft.com/office/drawing/2014/main" id="{7DBD2A49-1BB0-535B-69A1-871B4F948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21063" y="8764202"/>
              <a:ext cx="162000" cy="162000"/>
            </a:xfrm>
            <a:prstGeom prst="rect">
              <a:avLst/>
            </a:prstGeom>
          </p:spPr>
        </p:pic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3F9F396-F9E2-D7F1-0C9E-8C3350D91548}"/>
                </a:ext>
              </a:extLst>
            </p:cNvPr>
            <p:cNvGrpSpPr/>
            <p:nvPr/>
          </p:nvGrpSpPr>
          <p:grpSpPr>
            <a:xfrm>
              <a:off x="14217913" y="7460734"/>
              <a:ext cx="368300" cy="1820959"/>
              <a:chOff x="14217913" y="6430056"/>
              <a:chExt cx="368300" cy="2851637"/>
            </a:xfrm>
          </p:grpSpPr>
          <p:cxnSp>
            <p:nvCxnSpPr>
              <p:cNvPr id="28" name="Straight Connector 70">
                <a:extLst>
                  <a:ext uri="{FF2B5EF4-FFF2-40B4-BE49-F238E27FC236}">
                    <a16:creationId xmlns:a16="http://schemas.microsoft.com/office/drawing/2014/main" id="{A1766FA0-CFC4-0B68-1B4C-C4A65FD88A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86213" y="6430056"/>
                <a:ext cx="0" cy="2851637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122">
                <a:extLst>
                  <a:ext uri="{FF2B5EF4-FFF2-40B4-BE49-F238E27FC236}">
                    <a16:creationId xmlns:a16="http://schemas.microsoft.com/office/drawing/2014/main" id="{F6152B7D-4443-F660-4B82-CEA783610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17913" y="6430056"/>
                <a:ext cx="0" cy="2851637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47577474-A869-ACF9-7A69-6F162F0A4511}"/>
                </a:ext>
              </a:extLst>
            </p:cNvPr>
            <p:cNvSpPr txBox="1"/>
            <p:nvPr/>
          </p:nvSpPr>
          <p:spPr>
            <a:xfrm>
              <a:off x="13470367" y="8098945"/>
              <a:ext cx="633187" cy="1938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Contact</a:t>
              </a:r>
            </a:p>
          </p:txBody>
        </p: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id="{AD56E397-95D6-43A8-E6A4-53403E63EE7D}"/>
                </a:ext>
              </a:extLst>
            </p:cNvPr>
            <p:cNvSpPr txBox="1"/>
            <p:nvPr/>
          </p:nvSpPr>
          <p:spPr>
            <a:xfrm>
              <a:off x="13269992" y="8754993"/>
              <a:ext cx="89447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04 79 31 32 35</a:t>
              </a:r>
            </a:p>
          </p:txBody>
        </p:sp>
        <p:sp>
          <p:nvSpPr>
            <p:cNvPr id="21" name="Rectangle 20">
              <a:hlinkClick r:id="rId9"/>
              <a:extLst>
                <a:ext uri="{FF2B5EF4-FFF2-40B4-BE49-F238E27FC236}">
                  <a16:creationId xmlns:a16="http://schemas.microsoft.com/office/drawing/2014/main" id="{1C6B1973-EA24-0846-2569-41E0F68C4508}"/>
                </a:ext>
              </a:extLst>
            </p:cNvPr>
            <p:cNvSpPr/>
            <p:nvPr/>
          </p:nvSpPr>
          <p:spPr>
            <a:xfrm>
              <a:off x="12768252" y="9000278"/>
              <a:ext cx="1396216" cy="153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chateaudetresserve.com</a:t>
              </a:r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608371B7-A15C-254E-CE61-657742AA8D6B}"/>
                </a:ext>
              </a:extLst>
            </p:cNvPr>
            <p:cNvSpPr txBox="1"/>
            <p:nvPr/>
          </p:nvSpPr>
          <p:spPr>
            <a:xfrm>
              <a:off x="11873776" y="7531061"/>
              <a:ext cx="2229778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lvl="0" indent="-171450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5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Jusqu’à 340 </a:t>
              </a:r>
              <a:r>
                <a:rPr lang="fr-FR" sz="1050" dirty="0">
                  <a:solidFill>
                    <a:schemeClr val="tx2"/>
                  </a:solidFill>
                  <a:latin typeface="Gotham" panose="02000504050000020004" pitchFamily="2" charset="0"/>
                </a:rPr>
                <a:t>personnes assises</a:t>
              </a:r>
              <a:endParaRPr kumimoji="0" lang="fr-FR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" panose="02000504050000020004" pitchFamily="2" charset="0"/>
              </a:endParaRPr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5C6B09CA-1FA3-9D20-6D59-4020D1CD65A8}"/>
                </a:ext>
              </a:extLst>
            </p:cNvPr>
            <p:cNvSpPr txBox="1"/>
            <p:nvPr/>
          </p:nvSpPr>
          <p:spPr>
            <a:xfrm>
              <a:off x="12255291" y="8509708"/>
              <a:ext cx="190917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info@chateaudetresserve.com</a:t>
              </a:r>
            </a:p>
          </p:txBody>
        </p: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48A65A6C-89BF-91CA-F4AF-9D0C846D2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321062" y="9022752"/>
              <a:ext cx="162000" cy="162000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942037B-7CC9-3884-0E1F-F30C3C1E8DAF}"/>
              </a:ext>
            </a:extLst>
          </p:cNvPr>
          <p:cNvSpPr/>
          <p:nvPr/>
        </p:nvSpPr>
        <p:spPr>
          <a:xfrm>
            <a:off x="0" y="4035932"/>
            <a:ext cx="393037" cy="20426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>
            <a:hlinkClick r:id="rId12" action="ppaction://hlinksldjump"/>
            <a:extLst>
              <a:ext uri="{FF2B5EF4-FFF2-40B4-BE49-F238E27FC236}">
                <a16:creationId xmlns:a16="http://schemas.microsoft.com/office/drawing/2014/main" id="{6277A702-48F8-04F2-7891-919E465FADAE}"/>
              </a:ext>
            </a:extLst>
          </p:cNvPr>
          <p:cNvSpPr/>
          <p:nvPr/>
        </p:nvSpPr>
        <p:spPr>
          <a:xfrm>
            <a:off x="7011203" y="753262"/>
            <a:ext cx="973454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du Casino</a:t>
            </a:r>
          </a:p>
        </p:txBody>
      </p:sp>
      <p:sp>
        <p:nvSpPr>
          <p:cNvPr id="96" name="Rectangle 95">
            <a:hlinkClick r:id="rId13" action="ppaction://hlinksldjump"/>
            <a:extLst>
              <a:ext uri="{FF2B5EF4-FFF2-40B4-BE49-F238E27FC236}">
                <a16:creationId xmlns:a16="http://schemas.microsoft.com/office/drawing/2014/main" id="{F08559A3-FDD7-BCB3-F189-9FEA73AC1910}"/>
              </a:ext>
            </a:extLst>
          </p:cNvPr>
          <p:cNvSpPr/>
          <p:nvPr/>
        </p:nvSpPr>
        <p:spPr>
          <a:xfrm>
            <a:off x="8040485" y="753262"/>
            <a:ext cx="1186065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Château de Tresserve</a:t>
            </a:r>
          </a:p>
        </p:txBody>
      </p:sp>
      <p:sp>
        <p:nvSpPr>
          <p:cNvPr id="97" name="Rectangle 96">
            <a:hlinkClick r:id="rId14" action="ppaction://hlinksldjump"/>
            <a:extLst>
              <a:ext uri="{FF2B5EF4-FFF2-40B4-BE49-F238E27FC236}">
                <a16:creationId xmlns:a16="http://schemas.microsoft.com/office/drawing/2014/main" id="{40678522-365D-3E28-92CF-AFEB8CCFC2E6}"/>
              </a:ext>
            </a:extLst>
          </p:cNvPr>
          <p:cNvSpPr/>
          <p:nvPr/>
        </p:nvSpPr>
        <p:spPr>
          <a:xfrm>
            <a:off x="9282378" y="753262"/>
            <a:ext cx="935807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Grange Batelière</a:t>
            </a:r>
          </a:p>
        </p:txBody>
      </p:sp>
      <p:sp>
        <p:nvSpPr>
          <p:cNvPr id="98" name="Rectangle 97">
            <a:hlinkClick r:id="rId15" action="ppaction://hlinksldjump"/>
            <a:extLst>
              <a:ext uri="{FF2B5EF4-FFF2-40B4-BE49-F238E27FC236}">
                <a16:creationId xmlns:a16="http://schemas.microsoft.com/office/drawing/2014/main" id="{90E9E5B5-FD5B-1A04-DE22-8D097EBEA296}"/>
              </a:ext>
            </a:extLst>
          </p:cNvPr>
          <p:cNvSpPr/>
          <p:nvPr/>
        </p:nvSpPr>
        <p:spPr>
          <a:xfrm>
            <a:off x="10275887" y="753262"/>
            <a:ext cx="1268961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l’aéroport de Chambéry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5ABA3B-A032-14C4-B151-6CA78B856C78}"/>
              </a:ext>
            </a:extLst>
          </p:cNvPr>
          <p:cNvSpPr/>
          <p:nvPr/>
        </p:nvSpPr>
        <p:spPr>
          <a:xfrm>
            <a:off x="7491009" y="0"/>
            <a:ext cx="2241395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47" name="Straight Connector 2">
            <a:extLst>
              <a:ext uri="{FF2B5EF4-FFF2-40B4-BE49-F238E27FC236}">
                <a16:creationId xmlns:a16="http://schemas.microsoft.com/office/drawing/2014/main" id="{C7B8ED13-7F16-EE9D-C5CB-1DE34CCC10F3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30">
            <a:hlinkClick r:id="rId16" action="ppaction://hlinksldjump"/>
            <a:extLst>
              <a:ext uri="{FF2B5EF4-FFF2-40B4-BE49-F238E27FC236}">
                <a16:creationId xmlns:a16="http://schemas.microsoft.com/office/drawing/2014/main" id="{EEABA656-D623-48A0-1069-4979E0A7DC9E}"/>
              </a:ext>
            </a:extLst>
          </p:cNvPr>
          <p:cNvSpPr txBox="1"/>
          <p:nvPr/>
        </p:nvSpPr>
        <p:spPr>
          <a:xfrm>
            <a:off x="6910222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traiteurs</a:t>
            </a:r>
          </a:p>
        </p:txBody>
      </p:sp>
      <p:sp>
        <p:nvSpPr>
          <p:cNvPr id="49" name="TextBox 33">
            <a:hlinkClick r:id="rId17" action="ppaction://hlinksldjump"/>
            <a:extLst>
              <a:ext uri="{FF2B5EF4-FFF2-40B4-BE49-F238E27FC236}">
                <a16:creationId xmlns:a16="http://schemas.microsoft.com/office/drawing/2014/main" id="{BDE7DAA3-C1EE-445F-E8D6-B921B580FD1A}"/>
              </a:ext>
            </a:extLst>
          </p:cNvPr>
          <p:cNvSpPr txBox="1"/>
          <p:nvPr/>
        </p:nvSpPr>
        <p:spPr>
          <a:xfrm>
            <a:off x="985993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50" name="TextBox 7">
            <a:hlinkClick r:id="rId18" action="ppaction://hlinksldjump"/>
            <a:extLst>
              <a:ext uri="{FF2B5EF4-FFF2-40B4-BE49-F238E27FC236}">
                <a16:creationId xmlns:a16="http://schemas.microsoft.com/office/drawing/2014/main" id="{FC7D0C7E-1962-E6CE-A156-C3028F3CF531}"/>
              </a:ext>
            </a:extLst>
          </p:cNvPr>
          <p:cNvSpPr txBox="1"/>
          <p:nvPr/>
        </p:nvSpPr>
        <p:spPr>
          <a:xfrm>
            <a:off x="59718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55" name="TextBox 4">
            <a:hlinkClick r:id="rId19" action="ppaction://hlinksldjump"/>
            <a:extLst>
              <a:ext uri="{FF2B5EF4-FFF2-40B4-BE49-F238E27FC236}">
                <a16:creationId xmlns:a16="http://schemas.microsoft.com/office/drawing/2014/main" id="{F3FF8515-8F67-B6D9-66B3-C6CB0009D90D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56" name="TextBox 34">
            <a:hlinkClick r:id="rId20" action="ppaction://hlinksldjump"/>
            <a:extLst>
              <a:ext uri="{FF2B5EF4-FFF2-40B4-BE49-F238E27FC236}">
                <a16:creationId xmlns:a16="http://schemas.microsoft.com/office/drawing/2014/main" id="{3E20F601-FCDF-024F-C87F-50D07A613B6A}"/>
              </a:ext>
            </a:extLst>
          </p:cNvPr>
          <p:cNvSpPr txBox="1"/>
          <p:nvPr/>
        </p:nvSpPr>
        <p:spPr>
          <a:xfrm>
            <a:off x="478124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57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29A98F04-7BDC-A8EF-2791-5101EA457C6A}"/>
              </a:ext>
            </a:extLst>
          </p:cNvPr>
          <p:cNvSpPr txBox="1"/>
          <p:nvPr/>
        </p:nvSpPr>
        <p:spPr>
          <a:xfrm>
            <a:off x="7628621" y="187506"/>
            <a:ext cx="1985159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Lieux pour votre soirée de gala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5E163EE7-033F-1A6E-9AA9-BA25A6B22DB0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60" name="Rectangle 5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6FF0F9A-41ED-012C-32E9-72A3C7C647EC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1" name="Graphique 60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81D785D-41D3-89D0-5DC8-E30A0195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62" name="TextBox 25">
            <a:hlinkClick r:id="rId23" action="ppaction://hlinksldjump"/>
            <a:extLst>
              <a:ext uri="{FF2B5EF4-FFF2-40B4-BE49-F238E27FC236}">
                <a16:creationId xmlns:a16="http://schemas.microsoft.com/office/drawing/2014/main" id="{8B39B328-FF52-F07E-88B1-5C90AA320776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pic>
        <p:nvPicPr>
          <p:cNvPr id="65" name="Picture 1" descr="A white triangle with a dot in the middl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6D43AAFD-5B08-AC09-A40D-1C651BD47502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5">
            <a:hlinkClick r:id="rId27" action="ppaction://hlinksldjump"/>
            <a:extLst>
              <a:ext uri="{FF2B5EF4-FFF2-40B4-BE49-F238E27FC236}">
                <a16:creationId xmlns:a16="http://schemas.microsoft.com/office/drawing/2014/main" id="{3F64CDA1-0AFC-6207-1ABE-2B8B4B4F43B7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  <p:sp>
        <p:nvSpPr>
          <p:cNvPr id="3" name="TextBox 6">
            <a:hlinkClick r:id="rId28" action="ppaction://hlinksldjump"/>
            <a:extLst>
              <a:ext uri="{FF2B5EF4-FFF2-40B4-BE49-F238E27FC236}">
                <a16:creationId xmlns:a16="http://schemas.microsoft.com/office/drawing/2014/main" id="{1ECB59EE-3E3C-3AA2-AED4-34354BF04432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</p:spTree>
    <p:extLst>
      <p:ext uri="{BB962C8B-B14F-4D97-AF65-F5344CB8AC3E}">
        <p14:creationId xmlns:p14="http://schemas.microsoft.com/office/powerpoint/2010/main" val="21155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17" dur="125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" fill="hold"/>
                                        <p:tgtEl>
                                          <p:spTgt spid="1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750" fill="hold"/>
                                        <p:tgtEl>
                                          <p:spTgt spid="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11111E-6 L -0.00078 0.09699 " pathEditMode="relative" rAng="0" ptsTypes="AA">
                                      <p:cBhvr>
                                        <p:cTn id="43" dur="12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3568 1.48148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31732 4.07407E-6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8763 1.48148E-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5 1.48148E-6 " pathEditMode="relative" rAng="0" ptsTypes="AA">
                                      <p:cBhvr>
                                        <p:cTn id="57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1 4.07407E-6 L -0.25 4.07407E-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8763 1.48148E-6 " pathEditMode="relative" rAng="0" ptsTypes="AA">
                                      <p:cBhvr>
                                        <p:cTn id="61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3" grpId="0"/>
      <p:bldP spid="53" grpId="1"/>
      <p:bldP spid="58" grpId="0"/>
      <p:bldP spid="58" grpId="1"/>
      <p:bldP spid="36" grpId="0" animBg="1"/>
      <p:bldP spid="36" grpId="1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AFCCDA47-2E80-22D4-FF74-865C0E9E4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6" name="Image 35" descr="Une image contenant plein air, eau, lac, aérien&#10;&#10;Description générée automatiquement">
              <a:extLst>
                <a:ext uri="{FF2B5EF4-FFF2-40B4-BE49-F238E27FC236}">
                  <a16:creationId xmlns:a16="http://schemas.microsoft.com/office/drawing/2014/main" id="{2D570647-AD99-AE5F-2CF7-436A6C680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998" r="6132" b="11282"/>
            <a:stretch/>
          </p:blipFill>
          <p:spPr>
            <a:xfrm>
              <a:off x="0" y="528681"/>
              <a:ext cx="12192000" cy="6329317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418A878-432A-33D6-5B07-828844378225}"/>
                </a:ext>
              </a:extLst>
            </p:cNvPr>
            <p:cNvSpPr/>
            <p:nvPr/>
          </p:nvSpPr>
          <p:spPr>
            <a:xfrm rot="10800000" flipH="1" flipV="1">
              <a:off x="0" y="0"/>
              <a:ext cx="5866907" cy="6858000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4" name="TextBox 26">
            <a:extLst>
              <a:ext uri="{FF2B5EF4-FFF2-40B4-BE49-F238E27FC236}">
                <a16:creationId xmlns:a16="http://schemas.microsoft.com/office/drawing/2014/main" id="{0546AAB2-DFFB-C5D4-222D-AEA83412660F}"/>
              </a:ext>
            </a:extLst>
          </p:cNvPr>
          <p:cNvSpPr txBox="1"/>
          <p:nvPr/>
        </p:nvSpPr>
        <p:spPr>
          <a:xfrm>
            <a:off x="556181" y="1026331"/>
            <a:ext cx="4419480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Grange Batelière</a:t>
            </a: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A98654D0-D4E2-EEF4-2307-FFEAEB0370F0}"/>
              </a:ext>
            </a:extLst>
          </p:cNvPr>
          <p:cNvSpPr txBox="1"/>
          <p:nvPr/>
        </p:nvSpPr>
        <p:spPr>
          <a:xfrm>
            <a:off x="556182" y="1912704"/>
            <a:ext cx="531072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Surplombant le Lac du Bourget, la Grande batelière se trouve au pied de l’Abbaye d'Hautecombe,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le monument le plus visité de Savoie.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Pour une arrivée exceptionnelle,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rejoignez cet ancien hangar à bateau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300m² en seulement 30 minutes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bateau depuis le port d’Aix les Bains.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3BA8172E-AE4F-5BF3-8E88-68555C7FEF53}"/>
              </a:ext>
            </a:extLst>
          </p:cNvPr>
          <p:cNvSpPr txBox="1"/>
          <p:nvPr/>
        </p:nvSpPr>
        <p:spPr>
          <a:xfrm>
            <a:off x="552405" y="6290847"/>
            <a:ext cx="923330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Crédit photo : Simon Guillaume</a:t>
            </a:r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40128094-A962-8B46-82E9-7676D9B66FBB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05739 w 12192000"/>
              <a:gd name="connsiteY0" fmla="*/ 849387 h 6858000"/>
              <a:gd name="connsiteX1" fmla="*/ 205739 w 12192000"/>
              <a:gd name="connsiteY1" fmla="*/ 6449085 h 6858000"/>
              <a:gd name="connsiteX2" fmla="*/ 11643510 w 12192000"/>
              <a:gd name="connsiteY2" fmla="*/ 6449085 h 6858000"/>
              <a:gd name="connsiteX3" fmla="*/ 11643510 w 12192000"/>
              <a:gd name="connsiteY3" fmla="*/ 84938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5739" y="849387"/>
                </a:moveTo>
                <a:lnTo>
                  <a:pt x="205739" y="6449085"/>
                </a:lnTo>
                <a:lnTo>
                  <a:pt x="11643510" y="6449085"/>
                </a:lnTo>
                <a:lnTo>
                  <a:pt x="11643510" y="8493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AC4FD128-C4DD-59D9-0C7A-7C97AF568BDC}"/>
              </a:ext>
            </a:extLst>
          </p:cNvPr>
          <p:cNvGrpSpPr/>
          <p:nvPr/>
        </p:nvGrpSpPr>
        <p:grpSpPr>
          <a:xfrm>
            <a:off x="9452058" y="6193226"/>
            <a:ext cx="2739942" cy="664774"/>
            <a:chOff x="9058275" y="5888426"/>
            <a:chExt cx="2739942" cy="66477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EB1DC31-AD74-F8FE-24FC-B4AA6FAFE291}"/>
                </a:ext>
              </a:extLst>
            </p:cNvPr>
            <p:cNvSpPr/>
            <p:nvPr/>
          </p:nvSpPr>
          <p:spPr>
            <a:xfrm>
              <a:off x="9058275" y="5888426"/>
              <a:ext cx="2739942" cy="66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A38FE628-6096-9238-AA80-360BCED3F7EB}"/>
                </a:ext>
              </a:extLst>
            </p:cNvPr>
            <p:cNvGrpSpPr/>
            <p:nvPr/>
          </p:nvGrpSpPr>
          <p:grpSpPr>
            <a:xfrm>
              <a:off x="9202143" y="6017031"/>
              <a:ext cx="2362463" cy="340781"/>
              <a:chOff x="1934282" y="5899036"/>
              <a:chExt cx="2362463" cy="340781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6F291A4-3665-B3CB-4461-99977193D71A}"/>
                  </a:ext>
                </a:extLst>
              </p:cNvPr>
              <p:cNvSpPr/>
              <p:nvPr/>
            </p:nvSpPr>
            <p:spPr>
              <a:xfrm>
                <a:off x="2400392" y="5899036"/>
                <a:ext cx="1896353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>
                  <a:spcBef>
                    <a:spcPts val="1200"/>
                  </a:spcBef>
                  <a:defRPr/>
                </a:pPr>
                <a:r>
                  <a:rPr lang="fr-FR" sz="1100" b="1">
                    <a:solidFill>
                      <a:schemeClr val="tx2"/>
                    </a:solidFill>
                    <a:latin typeface="Gotham" panose="02000504050000020004" pitchFamily="2" charset="0"/>
                  </a:rPr>
                  <a:t>Navettes possibles</a:t>
                </a:r>
                <a:br>
                  <a:rPr lang="fr-FR" sz="1100">
                    <a:solidFill>
                      <a:schemeClr val="tx2"/>
                    </a:solidFill>
                    <a:latin typeface="Gotham" panose="02000504050000020004" pitchFamily="2" charset="0"/>
                  </a:rPr>
                </a:br>
                <a:r>
                  <a:rPr lang="fr-FR" sz="1100">
                    <a:solidFill>
                      <a:schemeClr val="tx2"/>
                    </a:solidFill>
                    <a:latin typeface="Gotham" panose="02000504050000020004" pitchFamily="2" charset="0"/>
                  </a:rPr>
                  <a:t>pour retour vers vos hôtels</a:t>
                </a:r>
              </a:p>
            </p:txBody>
          </p:sp>
          <p:pic>
            <p:nvPicPr>
              <p:cNvPr id="87" name="Graphique 86">
                <a:extLst>
                  <a:ext uri="{FF2B5EF4-FFF2-40B4-BE49-F238E27FC236}">
                    <a16:creationId xmlns:a16="http://schemas.microsoft.com/office/drawing/2014/main" id="{A5045691-DC11-F602-2ADC-90E6DD47F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34282" y="5927874"/>
                <a:ext cx="311943" cy="311943"/>
              </a:xfrm>
              <a:prstGeom prst="rect">
                <a:avLst/>
              </a:prstGeom>
            </p:spPr>
          </p:pic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9D14B6E-2CA0-DDD4-0806-F565018F3D37}"/>
              </a:ext>
            </a:extLst>
          </p:cNvPr>
          <p:cNvGrpSpPr/>
          <p:nvPr/>
        </p:nvGrpSpPr>
        <p:grpSpPr>
          <a:xfrm>
            <a:off x="-4897" y="5680692"/>
            <a:ext cx="397934" cy="397934"/>
            <a:chOff x="1100977" y="3716880"/>
            <a:chExt cx="239362" cy="239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70DA25-A528-BF97-6A60-8A426B17F6C0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A8A7F329-1CA5-C328-E64A-7DF76065430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6066BB5-9EDE-38A1-DE16-1BA317C29C39}"/>
              </a:ext>
            </a:extLst>
          </p:cNvPr>
          <p:cNvGrpSpPr/>
          <p:nvPr/>
        </p:nvGrpSpPr>
        <p:grpSpPr>
          <a:xfrm>
            <a:off x="-3958154" y="4035932"/>
            <a:ext cx="4349319" cy="2042694"/>
            <a:chOff x="10640230" y="7334251"/>
            <a:chExt cx="4349319" cy="20426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B8CBE0-6619-AF6C-D5FF-2800987E4C5A}"/>
                </a:ext>
              </a:extLst>
            </p:cNvPr>
            <p:cNvSpPr/>
            <p:nvPr/>
          </p:nvSpPr>
          <p:spPr>
            <a:xfrm rot="5400000">
              <a:off x="11793543" y="6180938"/>
              <a:ext cx="2042694" cy="4349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100" normalizeH="0" baseline="0" noProof="0" err="1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CAPACITé</a:t>
              </a:r>
              <a:endParaRPr kumimoji="0" lang="fr-FR" sz="1800" b="0" i="0" u="none" strike="noStrike" kern="1200" cap="none" spc="100" normalizeH="0" baseline="0" noProof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endParaRPr>
            </a:p>
          </p:txBody>
        </p:sp>
        <p:pic>
          <p:nvPicPr>
            <p:cNvPr id="14" name="Graphic 102">
              <a:extLst>
                <a:ext uri="{FF2B5EF4-FFF2-40B4-BE49-F238E27FC236}">
                  <a16:creationId xmlns:a16="http://schemas.microsoft.com/office/drawing/2014/main" id="{C363CE9C-6F4B-E1AF-7D29-D2CABBDF3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327129" y="8505652"/>
              <a:ext cx="162000" cy="162000"/>
            </a:xfrm>
            <a:prstGeom prst="rect">
              <a:avLst/>
            </a:prstGeom>
          </p:spPr>
        </p:pic>
        <p:pic>
          <p:nvPicPr>
            <p:cNvPr id="17" name="Graphic 106">
              <a:extLst>
                <a:ext uri="{FF2B5EF4-FFF2-40B4-BE49-F238E27FC236}">
                  <a16:creationId xmlns:a16="http://schemas.microsoft.com/office/drawing/2014/main" id="{4780127C-84C9-FA3D-ED4B-652E23A20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27129" y="8764202"/>
              <a:ext cx="162000" cy="162000"/>
            </a:xfrm>
            <a:prstGeom prst="rect">
              <a:avLst/>
            </a:prstGeom>
          </p:spPr>
        </p:pic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BAA3B71A-230E-6034-6225-6E84A6C969F7}"/>
                </a:ext>
              </a:extLst>
            </p:cNvPr>
            <p:cNvGrpSpPr/>
            <p:nvPr/>
          </p:nvGrpSpPr>
          <p:grpSpPr>
            <a:xfrm>
              <a:off x="14223979" y="7460734"/>
              <a:ext cx="368300" cy="1820959"/>
              <a:chOff x="14223979" y="6430056"/>
              <a:chExt cx="368300" cy="2851637"/>
            </a:xfrm>
          </p:grpSpPr>
          <p:cxnSp>
            <p:nvCxnSpPr>
              <p:cNvPr id="28" name="Straight Connector 70">
                <a:extLst>
                  <a:ext uri="{FF2B5EF4-FFF2-40B4-BE49-F238E27FC236}">
                    <a16:creationId xmlns:a16="http://schemas.microsoft.com/office/drawing/2014/main" id="{0BC29477-DCE5-B6D9-CAEE-1F6CC5501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92279" y="6430056"/>
                <a:ext cx="0" cy="2851637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122">
                <a:extLst>
                  <a:ext uri="{FF2B5EF4-FFF2-40B4-BE49-F238E27FC236}">
                    <a16:creationId xmlns:a16="http://schemas.microsoft.com/office/drawing/2014/main" id="{BD9F9B70-31F2-2FA9-DF44-37D604358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23979" y="6430056"/>
                <a:ext cx="0" cy="2851637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18C5B062-BE41-8628-487A-C293F6A955B9}"/>
                </a:ext>
              </a:extLst>
            </p:cNvPr>
            <p:cNvSpPr txBox="1"/>
            <p:nvPr/>
          </p:nvSpPr>
          <p:spPr>
            <a:xfrm>
              <a:off x="13512248" y="8098945"/>
              <a:ext cx="633187" cy="1938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Contact</a:t>
              </a:r>
            </a:p>
          </p:txBody>
        </p: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id="{511DAF59-5C91-33EB-8754-5EFE85F20716}"/>
                </a:ext>
              </a:extLst>
            </p:cNvPr>
            <p:cNvSpPr txBox="1"/>
            <p:nvPr/>
          </p:nvSpPr>
          <p:spPr>
            <a:xfrm>
              <a:off x="12495944" y="8754993"/>
              <a:ext cx="164949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 algn="r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Magda </a:t>
              </a:r>
              <a:r>
                <a:rPr lang="fr-FR" sz="1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Koc</a:t>
              </a:r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 : 06 51 70 87 94</a:t>
              </a:r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D88D28B4-6BF7-5296-939F-3A1AC5BF122C}"/>
                </a:ext>
              </a:extLst>
            </p:cNvPr>
            <p:cNvSpPr txBox="1"/>
            <p:nvPr/>
          </p:nvSpPr>
          <p:spPr>
            <a:xfrm>
              <a:off x="11915657" y="7531061"/>
              <a:ext cx="2229778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1450" lvl="0" indent="-171450" algn="r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5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Jusqu’à 200 </a:t>
              </a:r>
              <a:r>
                <a:rPr lang="fr-FR" sz="1050" dirty="0">
                  <a:solidFill>
                    <a:schemeClr val="tx2"/>
                  </a:solidFill>
                  <a:latin typeface="Gotham" panose="02000504050000020004" pitchFamily="2" charset="0"/>
                </a:rPr>
                <a:t>personnes assises</a:t>
              </a:r>
              <a:endParaRPr kumimoji="0" lang="fr-FR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" panose="02000504050000020004" pitchFamily="2" charset="0"/>
              </a:endParaRPr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4839E116-F544-2059-7E3C-1D40E4FFCDC3}"/>
                </a:ext>
              </a:extLst>
            </p:cNvPr>
            <p:cNvSpPr txBox="1"/>
            <p:nvPr/>
          </p:nvSpPr>
          <p:spPr>
            <a:xfrm>
              <a:off x="11710473" y="8509708"/>
              <a:ext cx="243496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 algn="r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accueil.hautecombe@chemin-neuf.org 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9867FE4-20F0-EF0D-7770-566AD22BB912}"/>
              </a:ext>
            </a:extLst>
          </p:cNvPr>
          <p:cNvSpPr/>
          <p:nvPr/>
        </p:nvSpPr>
        <p:spPr>
          <a:xfrm>
            <a:off x="0" y="4035932"/>
            <a:ext cx="399523" cy="20426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rId9" action="ppaction://hlinksldjump"/>
            <a:extLst>
              <a:ext uri="{FF2B5EF4-FFF2-40B4-BE49-F238E27FC236}">
                <a16:creationId xmlns:a16="http://schemas.microsoft.com/office/drawing/2014/main" id="{0380D000-E721-4B0F-B9F5-8DBE45499E0F}"/>
              </a:ext>
            </a:extLst>
          </p:cNvPr>
          <p:cNvSpPr/>
          <p:nvPr/>
        </p:nvSpPr>
        <p:spPr>
          <a:xfrm>
            <a:off x="7011203" y="753262"/>
            <a:ext cx="973454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du Casino</a:t>
            </a:r>
          </a:p>
        </p:txBody>
      </p:sp>
      <p:sp>
        <p:nvSpPr>
          <p:cNvPr id="58" name="Rectangle 57">
            <a:hlinkClick r:id="rId10" action="ppaction://hlinksldjump"/>
            <a:extLst>
              <a:ext uri="{FF2B5EF4-FFF2-40B4-BE49-F238E27FC236}">
                <a16:creationId xmlns:a16="http://schemas.microsoft.com/office/drawing/2014/main" id="{DC6C3A0A-163E-320D-1367-9EDE8CC16E69}"/>
              </a:ext>
            </a:extLst>
          </p:cNvPr>
          <p:cNvSpPr/>
          <p:nvPr/>
        </p:nvSpPr>
        <p:spPr>
          <a:xfrm>
            <a:off x="8040485" y="753262"/>
            <a:ext cx="1186065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Château de Tresserve</a:t>
            </a:r>
          </a:p>
        </p:txBody>
      </p:sp>
      <p:sp>
        <p:nvSpPr>
          <p:cNvPr id="59" name="Rectangle 58">
            <a:hlinkClick r:id="rId11" action="ppaction://hlinksldjump"/>
            <a:extLst>
              <a:ext uri="{FF2B5EF4-FFF2-40B4-BE49-F238E27FC236}">
                <a16:creationId xmlns:a16="http://schemas.microsoft.com/office/drawing/2014/main" id="{8DCB9192-431D-CD0F-C385-90D751F1CC56}"/>
              </a:ext>
            </a:extLst>
          </p:cNvPr>
          <p:cNvSpPr/>
          <p:nvPr/>
        </p:nvSpPr>
        <p:spPr>
          <a:xfrm>
            <a:off x="9282378" y="753262"/>
            <a:ext cx="935807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Grange Batelière</a:t>
            </a:r>
          </a:p>
        </p:txBody>
      </p:sp>
      <p:sp>
        <p:nvSpPr>
          <p:cNvPr id="62" name="Rectangle 61">
            <a:hlinkClick r:id="rId12" action="ppaction://hlinksldjump"/>
            <a:extLst>
              <a:ext uri="{FF2B5EF4-FFF2-40B4-BE49-F238E27FC236}">
                <a16:creationId xmlns:a16="http://schemas.microsoft.com/office/drawing/2014/main" id="{5997F843-1D61-2A43-93D6-6A1CD86A4D34}"/>
              </a:ext>
            </a:extLst>
          </p:cNvPr>
          <p:cNvSpPr/>
          <p:nvPr/>
        </p:nvSpPr>
        <p:spPr>
          <a:xfrm>
            <a:off x="10275887" y="753262"/>
            <a:ext cx="1268961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l’aéroport de Chambéry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BB30A6-EAFC-8B5A-7276-536D526ADA12}"/>
              </a:ext>
            </a:extLst>
          </p:cNvPr>
          <p:cNvSpPr/>
          <p:nvPr/>
        </p:nvSpPr>
        <p:spPr>
          <a:xfrm>
            <a:off x="7491009" y="0"/>
            <a:ext cx="2241395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46" name="Straight Connector 2">
            <a:extLst>
              <a:ext uri="{FF2B5EF4-FFF2-40B4-BE49-F238E27FC236}">
                <a16:creationId xmlns:a16="http://schemas.microsoft.com/office/drawing/2014/main" id="{ED7C1088-5B49-9F30-A8DF-22D8475BE649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30">
            <a:hlinkClick r:id="rId13" action="ppaction://hlinksldjump"/>
            <a:extLst>
              <a:ext uri="{FF2B5EF4-FFF2-40B4-BE49-F238E27FC236}">
                <a16:creationId xmlns:a16="http://schemas.microsoft.com/office/drawing/2014/main" id="{CB267B8F-4143-DBA8-FCA4-9210686A9832}"/>
              </a:ext>
            </a:extLst>
          </p:cNvPr>
          <p:cNvSpPr txBox="1"/>
          <p:nvPr/>
        </p:nvSpPr>
        <p:spPr>
          <a:xfrm>
            <a:off x="6910222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traiteurs</a:t>
            </a:r>
          </a:p>
        </p:txBody>
      </p:sp>
      <p:sp>
        <p:nvSpPr>
          <p:cNvPr id="48" name="TextBox 33">
            <a:hlinkClick r:id="rId14" action="ppaction://hlinksldjump"/>
            <a:extLst>
              <a:ext uri="{FF2B5EF4-FFF2-40B4-BE49-F238E27FC236}">
                <a16:creationId xmlns:a16="http://schemas.microsoft.com/office/drawing/2014/main" id="{1610C86B-25E4-4BDB-504F-DE388E7E7138}"/>
              </a:ext>
            </a:extLst>
          </p:cNvPr>
          <p:cNvSpPr txBox="1"/>
          <p:nvPr/>
        </p:nvSpPr>
        <p:spPr>
          <a:xfrm>
            <a:off x="985993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49" name="TextBox 7">
            <a:hlinkClick r:id="rId15" action="ppaction://hlinksldjump"/>
            <a:extLst>
              <a:ext uri="{FF2B5EF4-FFF2-40B4-BE49-F238E27FC236}">
                <a16:creationId xmlns:a16="http://schemas.microsoft.com/office/drawing/2014/main" id="{644F67D4-E5A7-0606-3AAA-410DCBBF2A29}"/>
              </a:ext>
            </a:extLst>
          </p:cNvPr>
          <p:cNvSpPr txBox="1"/>
          <p:nvPr/>
        </p:nvSpPr>
        <p:spPr>
          <a:xfrm>
            <a:off x="59718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55" name="TextBox 4">
            <a:hlinkClick r:id="rId16" action="ppaction://hlinksldjump"/>
            <a:extLst>
              <a:ext uri="{FF2B5EF4-FFF2-40B4-BE49-F238E27FC236}">
                <a16:creationId xmlns:a16="http://schemas.microsoft.com/office/drawing/2014/main" id="{0FE70FD9-35A5-668C-6305-6395E0A590A6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56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id="{656C2C4A-D1F2-A22D-0B5F-787B0111D68A}"/>
              </a:ext>
            </a:extLst>
          </p:cNvPr>
          <p:cNvSpPr txBox="1"/>
          <p:nvPr/>
        </p:nvSpPr>
        <p:spPr>
          <a:xfrm>
            <a:off x="478124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57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30EE2535-6050-0B68-ABBC-5E5F81588910}"/>
              </a:ext>
            </a:extLst>
          </p:cNvPr>
          <p:cNvSpPr txBox="1"/>
          <p:nvPr/>
        </p:nvSpPr>
        <p:spPr>
          <a:xfrm>
            <a:off x="7628621" y="187506"/>
            <a:ext cx="1985159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Lieux pour votre soirée de gala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127AE648-B4E7-82D5-A28D-5EE595DD12F7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64" name="Rectangle 6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21A3FD7-4CE1-40C9-E4C4-6AD59D71A138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5" name="Graphique 64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6ED702D-E0A9-9052-4EC6-E02481AC7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66" name="TextBox 25">
            <a:hlinkClick r:id="rId20" action="ppaction://hlinksldjump"/>
            <a:extLst>
              <a:ext uri="{FF2B5EF4-FFF2-40B4-BE49-F238E27FC236}">
                <a16:creationId xmlns:a16="http://schemas.microsoft.com/office/drawing/2014/main" id="{F0C06E0F-D909-5004-1CB7-71218AB9CF05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pic>
        <p:nvPicPr>
          <p:cNvPr id="67" name="Picture 1" descr="A white triangle with a dot in the middle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8F31C5A4-E54C-9A50-33C2-86FB63984A7F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6">
            <a:hlinkClick r:id="rId24" action="ppaction://hlinksldjump"/>
            <a:extLst>
              <a:ext uri="{FF2B5EF4-FFF2-40B4-BE49-F238E27FC236}">
                <a16:creationId xmlns:a16="http://schemas.microsoft.com/office/drawing/2014/main" id="{0D7B7DCE-C091-70E9-66B0-4C2A643467E3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3" name="TextBox 5">
            <a:hlinkClick r:id="rId25" action="ppaction://hlinksldjump"/>
            <a:extLst>
              <a:ext uri="{FF2B5EF4-FFF2-40B4-BE49-F238E27FC236}">
                <a16:creationId xmlns:a16="http://schemas.microsoft.com/office/drawing/2014/main" id="{BCE18B30-73A8-355C-E2A3-90482CE033E8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359925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17" dur="12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22" dur="125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" fill="hold"/>
                                        <p:tgtEl>
                                          <p:spTgt spid="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75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11111E-6 L -0.00078 0.09699 " pathEditMode="relative" rAng="0" ptsTypes="AA">
                                      <p:cBhvr>
                                        <p:cTn id="38" dur="1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03568 1.48148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31732 4.07407E-6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8763 1.48148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5 1.48148E-6 " pathEditMode="relative" rAng="0" ptsTypes="AA">
                                      <p:cBhvr>
                                        <p:cTn id="52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1 4.07407E-6 L -0.25 4.07407E-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8763 1.48148E-6 " pathEditMode="relative" rAng="0" ptsTypes="AA">
                                      <p:cBhvr>
                                        <p:cTn id="56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60" grpId="0"/>
      <p:bldP spid="60" grpId="1"/>
      <p:bldP spid="32" grpId="0" animBg="1"/>
      <p:bldP spid="32" grpId="1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3131BC5-25E2-B292-0775-53F6E6E6FAB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4726895" y="0"/>
            <a:chExt cx="12192000" cy="6858000"/>
          </a:xfrm>
        </p:grpSpPr>
        <p:pic>
          <p:nvPicPr>
            <p:cNvPr id="20" name="Image 19" descr="Une image contenant habits, bâtiment, Salle, intérieur&#10;&#10;Description générée automatiquement">
              <a:extLst>
                <a:ext uri="{FF2B5EF4-FFF2-40B4-BE49-F238E27FC236}">
                  <a16:creationId xmlns:a16="http://schemas.microsoft.com/office/drawing/2014/main" id="{3CFA81DB-BA8C-70EE-21D5-7F342F593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797" b="10797"/>
            <a:stretch/>
          </p:blipFill>
          <p:spPr>
            <a:xfrm>
              <a:off x="14726895" y="528681"/>
              <a:ext cx="12192000" cy="632931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9067AA-ACBA-AAD3-465E-D6C45FBDE960}"/>
                </a:ext>
              </a:extLst>
            </p:cNvPr>
            <p:cNvSpPr/>
            <p:nvPr/>
          </p:nvSpPr>
          <p:spPr>
            <a:xfrm rot="10800000" flipH="1" flipV="1">
              <a:off x="14726895" y="0"/>
              <a:ext cx="6682782" cy="6858000"/>
            </a:xfrm>
            <a:prstGeom prst="rect">
              <a:avLst/>
            </a:prstGeom>
            <a:gradFill flip="none" rotWithShape="1">
              <a:gsLst>
                <a:gs pos="55700">
                  <a:srgbClr val="5E5A9D">
                    <a:alpha val="49000"/>
                  </a:srgbClr>
                </a:gs>
                <a:gs pos="0">
                  <a:srgbClr val="2C1E4B"/>
                </a:gs>
                <a:gs pos="100000">
                  <a:srgbClr val="8589D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TextBox 26">
            <a:extLst>
              <a:ext uri="{FF2B5EF4-FFF2-40B4-BE49-F238E27FC236}">
                <a16:creationId xmlns:a16="http://schemas.microsoft.com/office/drawing/2014/main" id="{8207B698-ADC4-ED3E-7C2E-8293481FCC5E}"/>
              </a:ext>
            </a:extLst>
          </p:cNvPr>
          <p:cNvSpPr txBox="1"/>
          <p:nvPr/>
        </p:nvSpPr>
        <p:spPr>
          <a:xfrm>
            <a:off x="551392" y="1026331"/>
            <a:ext cx="4791376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Hall de l’aéroport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ABFDD477-C6C1-B2C9-A308-1C2F27CCFAF6}"/>
              </a:ext>
            </a:extLst>
          </p:cNvPr>
          <p:cNvSpPr txBox="1"/>
          <p:nvPr/>
        </p:nvSpPr>
        <p:spPr>
          <a:xfrm>
            <a:off x="551392" y="1723667"/>
            <a:ext cx="3281348" cy="8540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 Chambéry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8F048366-414F-FDF7-6D6D-81E93FC7536D}"/>
              </a:ext>
            </a:extLst>
          </p:cNvPr>
          <p:cNvSpPr txBox="1"/>
          <p:nvPr/>
        </p:nvSpPr>
        <p:spPr>
          <a:xfrm>
            <a:off x="551393" y="2611559"/>
            <a:ext cx="350618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Que vous célébriez un lancement</a:t>
            </a:r>
            <a:b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</a:b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de produit, l’arrivée d’un nouveau</a:t>
            </a:r>
            <a:b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</a:b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collaborateur, un changement</a:t>
            </a:r>
            <a:b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</a:b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de direction ou d’organisation,</a:t>
            </a:r>
            <a:b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</a:b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ce lieu unique est plein de sens pour organiser votre événement !</a:t>
            </a:r>
            <a:b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</a:br>
            <a:r>
              <a:rPr lang="fr-FR" sz="1600" dirty="0">
                <a:solidFill>
                  <a:prstClr val="white"/>
                </a:solidFill>
                <a:latin typeface="Gotham" panose="02000504050000020004" pitchFamily="2" charset="0"/>
              </a:rPr>
              <a:t>Alors, parés au décollage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D0FCD9-EC05-7D5F-3412-BA920DB0B9B5}"/>
              </a:ext>
            </a:extLst>
          </p:cNvPr>
          <p:cNvSpPr txBox="1"/>
          <p:nvPr/>
        </p:nvSpPr>
        <p:spPr>
          <a:xfrm>
            <a:off x="549400" y="6290847"/>
            <a:ext cx="775854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Crédit photo : Cécile </a:t>
            </a:r>
            <a:r>
              <a:rPr lang="fr-FR" sz="500" dirty="0" err="1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Pavia</a:t>
            </a:r>
            <a:endParaRPr lang="fr-FR" sz="500" dirty="0">
              <a:solidFill>
                <a:schemeClr val="bg1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sp>
        <p:nvSpPr>
          <p:cNvPr id="67" name="Forme libre : forme 66">
            <a:extLst>
              <a:ext uri="{FF2B5EF4-FFF2-40B4-BE49-F238E27FC236}">
                <a16:creationId xmlns:a16="http://schemas.microsoft.com/office/drawing/2014/main" id="{D6AB8544-C4A9-916E-B2B3-7FDC8511C2B4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05739 w 12192000"/>
              <a:gd name="connsiteY0" fmla="*/ 849387 h 6858000"/>
              <a:gd name="connsiteX1" fmla="*/ 205739 w 12192000"/>
              <a:gd name="connsiteY1" fmla="*/ 6449085 h 6858000"/>
              <a:gd name="connsiteX2" fmla="*/ 11643510 w 12192000"/>
              <a:gd name="connsiteY2" fmla="*/ 6449085 h 6858000"/>
              <a:gd name="connsiteX3" fmla="*/ 11643510 w 12192000"/>
              <a:gd name="connsiteY3" fmla="*/ 84938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5739" y="849387"/>
                </a:moveTo>
                <a:lnTo>
                  <a:pt x="205739" y="6449085"/>
                </a:lnTo>
                <a:lnTo>
                  <a:pt x="11643510" y="6449085"/>
                </a:lnTo>
                <a:lnTo>
                  <a:pt x="11643510" y="8493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86D2A9F3-AC20-11FF-9EC1-2C88788E3A95}"/>
              </a:ext>
            </a:extLst>
          </p:cNvPr>
          <p:cNvGrpSpPr/>
          <p:nvPr/>
        </p:nvGrpSpPr>
        <p:grpSpPr>
          <a:xfrm>
            <a:off x="9452058" y="6193226"/>
            <a:ext cx="2739942" cy="664774"/>
            <a:chOff x="9058275" y="5888426"/>
            <a:chExt cx="2739942" cy="66477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936ACCA-263F-0B07-CAC1-432B1D4622D9}"/>
                </a:ext>
              </a:extLst>
            </p:cNvPr>
            <p:cNvSpPr/>
            <p:nvPr/>
          </p:nvSpPr>
          <p:spPr>
            <a:xfrm>
              <a:off x="9058275" y="5888426"/>
              <a:ext cx="2739942" cy="66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7E9BCAF4-01F9-4FF0-5B0A-E3C83FDF66F0}"/>
                </a:ext>
              </a:extLst>
            </p:cNvPr>
            <p:cNvGrpSpPr/>
            <p:nvPr/>
          </p:nvGrpSpPr>
          <p:grpSpPr>
            <a:xfrm>
              <a:off x="9202143" y="6017031"/>
              <a:ext cx="2362463" cy="340781"/>
              <a:chOff x="1934282" y="5899036"/>
              <a:chExt cx="2362463" cy="340781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CEBD6AC-EA8B-6051-AE8A-7C1992F6B69B}"/>
                  </a:ext>
                </a:extLst>
              </p:cNvPr>
              <p:cNvSpPr/>
              <p:nvPr/>
            </p:nvSpPr>
            <p:spPr>
              <a:xfrm>
                <a:off x="2400392" y="5899036"/>
                <a:ext cx="1896353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>
                  <a:spcBef>
                    <a:spcPts val="1200"/>
                  </a:spcBef>
                  <a:defRPr/>
                </a:pPr>
                <a:r>
                  <a:rPr lang="fr-FR" sz="1100" b="1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Navettes possibles</a:t>
                </a:r>
                <a:br>
                  <a:rPr lang="fr-FR" sz="1100" dirty="0">
                    <a:solidFill>
                      <a:schemeClr val="tx2"/>
                    </a:solidFill>
                    <a:latin typeface="Gotham" panose="02000504050000020004" pitchFamily="2" charset="0"/>
                  </a:rPr>
                </a:br>
                <a:r>
                  <a:rPr lang="fr-FR" sz="1100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pour retour vers vos hôtels</a:t>
                </a:r>
              </a:p>
            </p:txBody>
          </p:sp>
          <p:pic>
            <p:nvPicPr>
              <p:cNvPr id="79" name="Graphique 78">
                <a:extLst>
                  <a:ext uri="{FF2B5EF4-FFF2-40B4-BE49-F238E27FC236}">
                    <a16:creationId xmlns:a16="http://schemas.microsoft.com/office/drawing/2014/main" id="{CB621926-A3D3-6C37-3B66-5DA571E7C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34282" y="5927874"/>
                <a:ext cx="311943" cy="311943"/>
              </a:xfrm>
              <a:prstGeom prst="rect">
                <a:avLst/>
              </a:prstGeom>
            </p:spPr>
          </p:pic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BC03EA5-09A9-6D33-C683-BD937F212914}"/>
              </a:ext>
            </a:extLst>
          </p:cNvPr>
          <p:cNvGrpSpPr/>
          <p:nvPr/>
        </p:nvGrpSpPr>
        <p:grpSpPr>
          <a:xfrm>
            <a:off x="-4897" y="5680692"/>
            <a:ext cx="397934" cy="397934"/>
            <a:chOff x="1100977" y="3716880"/>
            <a:chExt cx="239362" cy="2393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7CA2F5-DC9D-CD83-AF79-CBBE3CC3569D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FDED7447-9B6D-01FA-4F61-42C458374BA6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248017C-4B65-F9AF-E548-7FDE4B3A68D8}"/>
              </a:ext>
            </a:extLst>
          </p:cNvPr>
          <p:cNvGrpSpPr/>
          <p:nvPr/>
        </p:nvGrpSpPr>
        <p:grpSpPr>
          <a:xfrm>
            <a:off x="-3949796" y="4833156"/>
            <a:ext cx="4349319" cy="1245470"/>
            <a:chOff x="10640228" y="8131475"/>
            <a:chExt cx="4349319" cy="124547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C6B326-D770-03B3-426D-8C1C829E7D20}"/>
                </a:ext>
              </a:extLst>
            </p:cNvPr>
            <p:cNvSpPr/>
            <p:nvPr/>
          </p:nvSpPr>
          <p:spPr>
            <a:xfrm rot="5400000">
              <a:off x="12192153" y="6579550"/>
              <a:ext cx="1245470" cy="4349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10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contact</a:t>
              </a:r>
            </a:p>
          </p:txBody>
        </p:sp>
        <p:pic>
          <p:nvPicPr>
            <p:cNvPr id="29" name="Graphic 102">
              <a:extLst>
                <a:ext uri="{FF2B5EF4-FFF2-40B4-BE49-F238E27FC236}">
                  <a16:creationId xmlns:a16="http://schemas.microsoft.com/office/drawing/2014/main" id="{E7322945-8FCF-5B0E-9BAF-424EBAB39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320990" y="8790210"/>
              <a:ext cx="162000" cy="162000"/>
            </a:xfrm>
            <a:prstGeom prst="rect">
              <a:avLst/>
            </a:prstGeom>
          </p:spPr>
        </p:pic>
        <p:pic>
          <p:nvPicPr>
            <p:cNvPr id="30" name="Graphic 106">
              <a:extLst>
                <a:ext uri="{FF2B5EF4-FFF2-40B4-BE49-F238E27FC236}">
                  <a16:creationId xmlns:a16="http://schemas.microsoft.com/office/drawing/2014/main" id="{3B74D305-F34C-F231-06D9-BB964CC9E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20990" y="9048760"/>
              <a:ext cx="162000" cy="162000"/>
            </a:xfrm>
            <a:prstGeom prst="rect">
              <a:avLst/>
            </a:prstGeom>
          </p:spPr>
        </p:pic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A2BA1F-677C-9282-5447-A132C307516D}"/>
                </a:ext>
              </a:extLst>
            </p:cNvPr>
            <p:cNvGrpSpPr/>
            <p:nvPr/>
          </p:nvGrpSpPr>
          <p:grpSpPr>
            <a:xfrm>
              <a:off x="14217840" y="8204307"/>
              <a:ext cx="368300" cy="1078210"/>
              <a:chOff x="14217840" y="7594502"/>
              <a:chExt cx="368300" cy="1688487"/>
            </a:xfrm>
          </p:grpSpPr>
          <p:cxnSp>
            <p:nvCxnSpPr>
              <p:cNvPr id="42" name="Straight Connector 70">
                <a:extLst>
                  <a:ext uri="{FF2B5EF4-FFF2-40B4-BE49-F238E27FC236}">
                    <a16:creationId xmlns:a16="http://schemas.microsoft.com/office/drawing/2014/main" id="{8A7E0381-A8C9-F6A9-F2DF-69DE50829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86140" y="7594504"/>
                <a:ext cx="0" cy="168848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22">
                <a:extLst>
                  <a:ext uri="{FF2B5EF4-FFF2-40B4-BE49-F238E27FC236}">
                    <a16:creationId xmlns:a16="http://schemas.microsoft.com/office/drawing/2014/main" id="{E2CB7BDA-ABA1-7FAA-2519-2D2F6E8DD7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17840" y="7594502"/>
                <a:ext cx="0" cy="168848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37933A9C-7249-5ED2-76FD-FAA453092CB1}"/>
                </a:ext>
              </a:extLst>
            </p:cNvPr>
            <p:cNvSpPr txBox="1"/>
            <p:nvPr/>
          </p:nvSpPr>
          <p:spPr>
            <a:xfrm>
              <a:off x="13506109" y="8383503"/>
              <a:ext cx="633187" cy="1938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Contact</a:t>
              </a: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8303DB34-2311-0BC3-90A7-75EC45B6290B}"/>
                </a:ext>
              </a:extLst>
            </p:cNvPr>
            <p:cNvSpPr txBox="1"/>
            <p:nvPr/>
          </p:nvSpPr>
          <p:spPr>
            <a:xfrm>
              <a:off x="13183906" y="9039551"/>
              <a:ext cx="95539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 algn="r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04 79 54 49 54 </a:t>
              </a: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E24673B4-4691-6A82-2EE1-FA79A768C8E1}"/>
                </a:ext>
              </a:extLst>
            </p:cNvPr>
            <p:cNvSpPr txBox="1"/>
            <p:nvPr/>
          </p:nvSpPr>
          <p:spPr>
            <a:xfrm>
              <a:off x="12130733" y="8794266"/>
              <a:ext cx="200856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171450" lvl="0" indent="-171450" algn="r"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Playfair Display" pitchFamily="2" charset="0"/>
                </a:rPr>
                <a:t>accueil@chambery-airport.com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2DEBCB8-833C-9E65-539F-AED9495B6519}"/>
              </a:ext>
            </a:extLst>
          </p:cNvPr>
          <p:cNvSpPr/>
          <p:nvPr/>
        </p:nvSpPr>
        <p:spPr>
          <a:xfrm>
            <a:off x="0" y="4833152"/>
            <a:ext cx="399523" cy="124547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9CDADDA-C5C4-A701-A50F-38D8ACE665B5}"/>
              </a:ext>
            </a:extLst>
          </p:cNvPr>
          <p:cNvGrpSpPr/>
          <p:nvPr/>
        </p:nvGrpSpPr>
        <p:grpSpPr>
          <a:xfrm>
            <a:off x="7909842" y="1301617"/>
            <a:ext cx="3438072" cy="1671983"/>
            <a:chOff x="7909842" y="1301617"/>
            <a:chExt cx="3438072" cy="167198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9B8D9A9-19A9-548F-401F-8513ABF9AAA4}"/>
                </a:ext>
              </a:extLst>
            </p:cNvPr>
            <p:cNvSpPr/>
            <p:nvPr/>
          </p:nvSpPr>
          <p:spPr>
            <a:xfrm rot="10800000" flipH="1" flipV="1">
              <a:off x="7909842" y="1301617"/>
              <a:ext cx="3438072" cy="1671983"/>
            </a:xfrm>
            <a:prstGeom prst="rect">
              <a:avLst/>
            </a:prstGeom>
            <a:solidFill>
              <a:srgbClr val="4C28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DC3C6934-EA5E-C04F-BCAB-495176FD6651}"/>
                </a:ext>
              </a:extLst>
            </p:cNvPr>
            <p:cNvGrpSpPr/>
            <p:nvPr/>
          </p:nvGrpSpPr>
          <p:grpSpPr>
            <a:xfrm>
              <a:off x="8102708" y="1466387"/>
              <a:ext cx="2959436" cy="1205534"/>
              <a:chOff x="44562542" y="1466388"/>
              <a:chExt cx="2959436" cy="1205534"/>
            </a:xfrm>
          </p:grpSpPr>
          <p:sp>
            <p:nvSpPr>
              <p:cNvPr id="18" name="TextBox 29">
                <a:extLst>
                  <a:ext uri="{FF2B5EF4-FFF2-40B4-BE49-F238E27FC236}">
                    <a16:creationId xmlns:a16="http://schemas.microsoft.com/office/drawing/2014/main" id="{FDF4409C-B810-22B5-1B62-165BB70A2F10}"/>
                  </a:ext>
                </a:extLst>
              </p:cNvPr>
              <p:cNvSpPr txBox="1"/>
              <p:nvPr/>
            </p:nvSpPr>
            <p:spPr>
              <a:xfrm>
                <a:off x="44917098" y="1748592"/>
                <a:ext cx="2604880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b="0" i="0" u="none" strike="noStrike" dirty="0">
                    <a:solidFill>
                      <a:schemeClr val="bg1"/>
                    </a:solidFill>
                    <a:effectLst/>
                  </a:rPr>
                  <a:t>Nous faisons décoller</a:t>
                </a:r>
                <a:br>
                  <a:rPr lang="fr-FR" sz="2000" b="0" i="0" u="none" strike="noStrike" dirty="0">
                    <a:solidFill>
                      <a:schemeClr val="bg1"/>
                    </a:solidFill>
                    <a:effectLst/>
                  </a:rPr>
                </a:br>
                <a:r>
                  <a:rPr lang="fr-FR" sz="2000" b="0" i="0" u="none" strike="noStrike" dirty="0">
                    <a:solidFill>
                      <a:schemeClr val="bg1"/>
                    </a:solidFill>
                    <a:effectLst/>
                  </a:rPr>
                  <a:t>des avions et des idées</a:t>
                </a:r>
                <a:br>
                  <a:rPr lang="fr-FR" sz="2000" b="0" i="0" u="none" strike="noStrike" dirty="0">
                    <a:solidFill>
                      <a:schemeClr val="bg1"/>
                    </a:solidFill>
                    <a:effectLst/>
                  </a:rPr>
                </a:br>
                <a:r>
                  <a:rPr lang="fr-FR" sz="2000" b="0" i="0" u="none" strike="noStrike" dirty="0">
                    <a:solidFill>
                      <a:schemeClr val="bg1"/>
                    </a:solidFill>
                    <a:effectLst/>
                  </a:rPr>
                  <a:t>originales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Graphique 18">
                <a:extLst>
                  <a:ext uri="{FF2B5EF4-FFF2-40B4-BE49-F238E27FC236}">
                    <a16:creationId xmlns:a16="http://schemas.microsoft.com/office/drawing/2014/main" id="{4D78D01B-2D15-E8AC-6DC8-8A26E70FF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4562542" y="1466388"/>
                <a:ext cx="381073" cy="317126"/>
              </a:xfrm>
              <a:prstGeom prst="rect">
                <a:avLst/>
              </a:prstGeom>
            </p:spPr>
          </p:pic>
        </p:grpSp>
      </p:grpSp>
      <p:sp>
        <p:nvSpPr>
          <p:cNvPr id="56" name="Rectangle 55">
            <a:hlinkClick r:id="rId11" action="ppaction://hlinksldjump"/>
            <a:extLst>
              <a:ext uri="{FF2B5EF4-FFF2-40B4-BE49-F238E27FC236}">
                <a16:creationId xmlns:a16="http://schemas.microsoft.com/office/drawing/2014/main" id="{9DECB655-3E6B-6296-21B3-787391AB8963}"/>
              </a:ext>
            </a:extLst>
          </p:cNvPr>
          <p:cNvSpPr/>
          <p:nvPr/>
        </p:nvSpPr>
        <p:spPr>
          <a:xfrm>
            <a:off x="7011203" y="753262"/>
            <a:ext cx="973454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Salons du Casino</a:t>
            </a:r>
          </a:p>
        </p:txBody>
      </p:sp>
      <p:sp>
        <p:nvSpPr>
          <p:cNvPr id="57" name="Rectangle 56">
            <a:hlinkClick r:id="rId12" action="ppaction://hlinksldjump"/>
            <a:extLst>
              <a:ext uri="{FF2B5EF4-FFF2-40B4-BE49-F238E27FC236}">
                <a16:creationId xmlns:a16="http://schemas.microsoft.com/office/drawing/2014/main" id="{15E43587-943C-FFFE-B265-D43CC2C068E2}"/>
              </a:ext>
            </a:extLst>
          </p:cNvPr>
          <p:cNvSpPr/>
          <p:nvPr/>
        </p:nvSpPr>
        <p:spPr>
          <a:xfrm>
            <a:off x="8040485" y="753262"/>
            <a:ext cx="1186065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Château de Tresserve</a:t>
            </a:r>
          </a:p>
        </p:txBody>
      </p:sp>
      <p:sp>
        <p:nvSpPr>
          <p:cNvPr id="58" name="Rectangle 57">
            <a:hlinkClick r:id="rId13" action="ppaction://hlinksldjump"/>
            <a:extLst>
              <a:ext uri="{FF2B5EF4-FFF2-40B4-BE49-F238E27FC236}">
                <a16:creationId xmlns:a16="http://schemas.microsoft.com/office/drawing/2014/main" id="{A6761D56-DAF1-FCF5-D8D3-7D4AB50197BD}"/>
              </a:ext>
            </a:extLst>
          </p:cNvPr>
          <p:cNvSpPr/>
          <p:nvPr/>
        </p:nvSpPr>
        <p:spPr>
          <a:xfrm>
            <a:off x="9282378" y="753262"/>
            <a:ext cx="935807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Grange Batelière</a:t>
            </a:r>
          </a:p>
        </p:txBody>
      </p:sp>
      <p:sp>
        <p:nvSpPr>
          <p:cNvPr id="59" name="Rectangle 58">
            <a:hlinkClick r:id="rId14" action="ppaction://hlinksldjump"/>
            <a:extLst>
              <a:ext uri="{FF2B5EF4-FFF2-40B4-BE49-F238E27FC236}">
                <a16:creationId xmlns:a16="http://schemas.microsoft.com/office/drawing/2014/main" id="{91CED507-B5E4-C1B1-14B8-C876F079A07A}"/>
              </a:ext>
            </a:extLst>
          </p:cNvPr>
          <p:cNvSpPr/>
          <p:nvPr/>
        </p:nvSpPr>
        <p:spPr>
          <a:xfrm>
            <a:off x="10275887" y="753262"/>
            <a:ext cx="1268961" cy="231194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alpha val="75000"/>
              </a:schemeClr>
            </a:solidFill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1100" dirty="0">
                <a:solidFill>
                  <a:srgbClr val="1A4E66"/>
                </a:solidFill>
                <a:latin typeface="Bebas Neue" panose="020B0606020202050201" pitchFamily="34" charset="0"/>
              </a:rPr>
              <a:t>l’aéroport de Chambéry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03997FC-3E79-8191-B066-C3A222431AA1}"/>
              </a:ext>
            </a:extLst>
          </p:cNvPr>
          <p:cNvSpPr/>
          <p:nvPr/>
        </p:nvSpPr>
        <p:spPr>
          <a:xfrm>
            <a:off x="7491009" y="0"/>
            <a:ext cx="2241395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60" name="Straight Connector 2">
            <a:extLst>
              <a:ext uri="{FF2B5EF4-FFF2-40B4-BE49-F238E27FC236}">
                <a16:creationId xmlns:a16="http://schemas.microsoft.com/office/drawing/2014/main" id="{47DF923A-DAE8-5100-D665-F022FE6888C2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30">
            <a:hlinkClick r:id="rId15" action="ppaction://hlinksldjump"/>
            <a:extLst>
              <a:ext uri="{FF2B5EF4-FFF2-40B4-BE49-F238E27FC236}">
                <a16:creationId xmlns:a16="http://schemas.microsoft.com/office/drawing/2014/main" id="{84723C85-61E8-936E-F65F-C0D1966C37AF}"/>
              </a:ext>
            </a:extLst>
          </p:cNvPr>
          <p:cNvSpPr txBox="1"/>
          <p:nvPr/>
        </p:nvSpPr>
        <p:spPr>
          <a:xfrm>
            <a:off x="6910222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traiteurs</a:t>
            </a:r>
          </a:p>
        </p:txBody>
      </p:sp>
      <p:sp>
        <p:nvSpPr>
          <p:cNvPr id="62" name="TextBox 33">
            <a:hlinkClick r:id="rId16" action="ppaction://hlinksldjump"/>
            <a:extLst>
              <a:ext uri="{FF2B5EF4-FFF2-40B4-BE49-F238E27FC236}">
                <a16:creationId xmlns:a16="http://schemas.microsoft.com/office/drawing/2014/main" id="{D96C8F51-5BB9-728F-6C74-07381D785199}"/>
              </a:ext>
            </a:extLst>
          </p:cNvPr>
          <p:cNvSpPr txBox="1"/>
          <p:nvPr/>
        </p:nvSpPr>
        <p:spPr>
          <a:xfrm>
            <a:off x="9859934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63" name="TextBox 7">
            <a:hlinkClick r:id="rId17" action="ppaction://hlinksldjump"/>
            <a:extLst>
              <a:ext uri="{FF2B5EF4-FFF2-40B4-BE49-F238E27FC236}">
                <a16:creationId xmlns:a16="http://schemas.microsoft.com/office/drawing/2014/main" id="{ED6C18B4-F5F3-1BD6-E1C8-880B00695176}"/>
              </a:ext>
            </a:extLst>
          </p:cNvPr>
          <p:cNvSpPr txBox="1"/>
          <p:nvPr/>
        </p:nvSpPr>
        <p:spPr>
          <a:xfrm>
            <a:off x="597189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66" name="TextBox 4">
            <a:hlinkClick r:id="rId18" action="ppaction://hlinksldjump"/>
            <a:extLst>
              <a:ext uri="{FF2B5EF4-FFF2-40B4-BE49-F238E27FC236}">
                <a16:creationId xmlns:a16="http://schemas.microsoft.com/office/drawing/2014/main" id="{482D09E2-DDFA-B699-8A24-E479381FB873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68" name="TextBox 34">
            <a:hlinkClick r:id="rId19" action="ppaction://hlinksldjump"/>
            <a:extLst>
              <a:ext uri="{FF2B5EF4-FFF2-40B4-BE49-F238E27FC236}">
                <a16:creationId xmlns:a16="http://schemas.microsoft.com/office/drawing/2014/main" id="{2F5E9793-70ED-5831-9F60-A0F1A749B4FC}"/>
              </a:ext>
            </a:extLst>
          </p:cNvPr>
          <p:cNvSpPr txBox="1"/>
          <p:nvPr/>
        </p:nvSpPr>
        <p:spPr>
          <a:xfrm>
            <a:off x="478124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sp>
        <p:nvSpPr>
          <p:cNvPr id="69" name="TextBox 33">
            <a:hlinkClick r:id="rId11" action="ppaction://hlinksldjump"/>
            <a:extLst>
              <a:ext uri="{FF2B5EF4-FFF2-40B4-BE49-F238E27FC236}">
                <a16:creationId xmlns:a16="http://schemas.microsoft.com/office/drawing/2014/main" id="{3A4E006C-E14F-40A1-662E-7F6E4B6B926B}"/>
              </a:ext>
            </a:extLst>
          </p:cNvPr>
          <p:cNvSpPr txBox="1"/>
          <p:nvPr/>
        </p:nvSpPr>
        <p:spPr>
          <a:xfrm>
            <a:off x="7628621" y="187506"/>
            <a:ext cx="1985159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Lieux pour votre soirée de gala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2A9EAF3-EC15-FE40-AF34-2E9C367162CB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71" name="Rectangle 7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AB48949-9030-403A-53A1-24AD0C1B8AA3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72" name="Graphique 71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5AE8598-B687-B9E3-8B3A-2D1396F99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73" name="TextBox 25">
            <a:hlinkClick r:id="rId22" action="ppaction://hlinksldjump"/>
            <a:extLst>
              <a:ext uri="{FF2B5EF4-FFF2-40B4-BE49-F238E27FC236}">
                <a16:creationId xmlns:a16="http://schemas.microsoft.com/office/drawing/2014/main" id="{0A0F2E77-8F09-ED66-1AD6-6A84DCFD67BF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pic>
        <p:nvPicPr>
          <p:cNvPr id="74" name="Picture 1" descr="A white triangle with a dot in the middle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12E96510-58E5-207D-83BC-59624C6F4681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5">
            <a:hlinkClick r:id="rId26" action="ppaction://hlinksldjump"/>
            <a:extLst>
              <a:ext uri="{FF2B5EF4-FFF2-40B4-BE49-F238E27FC236}">
                <a16:creationId xmlns:a16="http://schemas.microsoft.com/office/drawing/2014/main" id="{3C43B4F3-1999-9115-8A2B-83382C9C2FB2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  <p:sp>
        <p:nvSpPr>
          <p:cNvPr id="3" name="TextBox 6">
            <a:hlinkClick r:id="rId27" action="ppaction://hlinksldjump"/>
            <a:extLst>
              <a:ext uri="{FF2B5EF4-FFF2-40B4-BE49-F238E27FC236}">
                <a16:creationId xmlns:a16="http://schemas.microsoft.com/office/drawing/2014/main" id="{2D1B0E64-FFE5-38A7-8A26-0516946CDE9D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</p:spTree>
    <p:extLst>
      <p:ext uri="{BB962C8B-B14F-4D97-AF65-F5344CB8AC3E}">
        <p14:creationId xmlns:p14="http://schemas.microsoft.com/office/powerpoint/2010/main" val="19251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7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-4.07407E-6 L 0.19115 -4.07407E-6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11111E-6 L -0.00078 0.09699 " pathEditMode="relative" rAng="0" ptsTypes="AA">
                                      <p:cBhvr>
                                        <p:cTn id="48" dur="12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3568 -1.85185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31732 4.07407E-6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28763 -1.85185E-6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5 -1.85185E-6 " pathEditMode="relative" rAng="0" ptsTypes="AA">
                                      <p:cBhvr>
                                        <p:cTn id="62" dur="1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1 4.07407E-6 L -0.25 4.07407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28763 -1.85185E-6 " pathEditMode="relative" rAng="0" ptsTypes="AA">
                                      <p:cBhvr>
                                        <p:cTn id="66" dur="1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44" grpId="0" animBg="1"/>
      <p:bldP spid="44" grpId="1" animBg="1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ACE5AD-4182-2E03-5F49-AE4E0701047E}"/>
              </a:ext>
            </a:extLst>
          </p:cNvPr>
          <p:cNvSpPr/>
          <p:nvPr/>
        </p:nvSpPr>
        <p:spPr>
          <a:xfrm>
            <a:off x="9302738" y="0"/>
            <a:ext cx="1957115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187F866-DD11-18DA-D2F4-31AA1E3CD89B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0">
            <a:hlinkClick r:id="rId2" action="ppaction://hlinksldjump"/>
            <a:extLst>
              <a:ext uri="{FF2B5EF4-FFF2-40B4-BE49-F238E27FC236}">
                <a16:creationId xmlns:a16="http://schemas.microsoft.com/office/drawing/2014/main" id="{A22043C5-AC98-06E0-DCED-F77DB9E26C43}"/>
              </a:ext>
            </a:extLst>
          </p:cNvPr>
          <p:cNvSpPr txBox="1"/>
          <p:nvPr/>
        </p:nvSpPr>
        <p:spPr>
          <a:xfrm>
            <a:off x="6949297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traiteurs</a:t>
            </a:r>
          </a:p>
        </p:txBody>
      </p:sp>
      <p:sp>
        <p:nvSpPr>
          <p:cNvPr id="13" name="TextBox 33">
            <a:hlinkClick r:id="rId3" action="ppaction://hlinksldjump"/>
            <a:extLst>
              <a:ext uri="{FF2B5EF4-FFF2-40B4-BE49-F238E27FC236}">
                <a16:creationId xmlns:a16="http://schemas.microsoft.com/office/drawing/2014/main" id="{6E5287F8-7445-C96A-DBF1-ECCFA5119DB8}"/>
              </a:ext>
            </a:extLst>
          </p:cNvPr>
          <p:cNvSpPr txBox="1"/>
          <p:nvPr/>
        </p:nvSpPr>
        <p:spPr>
          <a:xfrm>
            <a:off x="9448165" y="187506"/>
            <a:ext cx="1705275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Ils nous ont fait confiance</a:t>
            </a:r>
          </a:p>
        </p:txBody>
      </p:sp>
      <p:sp>
        <p:nvSpPr>
          <p:cNvPr id="18" name="TextBox 33">
            <a:hlinkClick r:id="rId4" action="ppaction://hlinksldjump"/>
            <a:extLst>
              <a:ext uri="{FF2B5EF4-FFF2-40B4-BE49-F238E27FC236}">
                <a16:creationId xmlns:a16="http://schemas.microsoft.com/office/drawing/2014/main" id="{F5156EF3-705C-401B-D943-01EA1CB30ECF}"/>
              </a:ext>
            </a:extLst>
          </p:cNvPr>
          <p:cNvSpPr txBox="1"/>
          <p:nvPr/>
        </p:nvSpPr>
        <p:spPr>
          <a:xfrm>
            <a:off x="7675511" y="212416"/>
            <a:ext cx="151868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Lieux pour votre soirée de gala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2A5B60D-921B-03BA-19DD-AF4A86EFF998}"/>
              </a:ext>
            </a:extLst>
          </p:cNvPr>
          <p:cNvGrpSpPr/>
          <p:nvPr/>
        </p:nvGrpSpPr>
        <p:grpSpPr>
          <a:xfrm>
            <a:off x="762975" y="1009184"/>
            <a:ext cx="10664027" cy="810494"/>
            <a:chOff x="762975" y="1168703"/>
            <a:chExt cx="10664027" cy="810494"/>
          </a:xfrm>
        </p:grpSpPr>
        <p:pic>
          <p:nvPicPr>
            <p:cNvPr id="69" name="Picture 68" descr="A green and blue symbol&#10;&#10;Description automatically generated">
              <a:extLst>
                <a:ext uri="{FF2B5EF4-FFF2-40B4-BE49-F238E27FC236}">
                  <a16:creationId xmlns:a16="http://schemas.microsoft.com/office/drawing/2014/main" id="{9AB8BEF0-45D5-D863-D771-BD572DF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975" y="1391070"/>
              <a:ext cx="1715088" cy="365760"/>
            </a:xfrm>
            <a:prstGeom prst="rect">
              <a:avLst/>
            </a:prstGeom>
          </p:spPr>
        </p:pic>
        <p:pic>
          <p:nvPicPr>
            <p:cNvPr id="31" name="Picture 30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70BD2E49-F83C-6C06-E9B8-1AC4DEB2F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613" b="35608"/>
            <a:stretch/>
          </p:blipFill>
          <p:spPr>
            <a:xfrm>
              <a:off x="9689900" y="1438239"/>
              <a:ext cx="1737102" cy="271422"/>
            </a:xfrm>
            <a:prstGeom prst="rect">
              <a:avLst/>
            </a:prstGeom>
          </p:spPr>
        </p:pic>
        <p:pic>
          <p:nvPicPr>
            <p:cNvPr id="33" name="Picture 32" descr="A black and blue sign with blue text&#10;&#10;Description automatically generated">
              <a:extLst>
                <a:ext uri="{FF2B5EF4-FFF2-40B4-BE49-F238E27FC236}">
                  <a16:creationId xmlns:a16="http://schemas.microsoft.com/office/drawing/2014/main" id="{FB98822D-CF0D-3496-0F27-7FAD0EE8A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6479" y="1235217"/>
              <a:ext cx="1294521" cy="677466"/>
            </a:xfrm>
            <a:prstGeom prst="rect">
              <a:avLst/>
            </a:prstGeom>
          </p:spPr>
        </p:pic>
        <p:pic>
          <p:nvPicPr>
            <p:cNvPr id="35" name="Picture 34" descr="A close-up of a logo&#10;&#10;Description automatically generated">
              <a:extLst>
                <a:ext uri="{FF2B5EF4-FFF2-40B4-BE49-F238E27FC236}">
                  <a16:creationId xmlns:a16="http://schemas.microsoft.com/office/drawing/2014/main" id="{127B6FB6-A9EB-1688-B791-480B18265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178" t="30719" r="9035" b="30256"/>
            <a:stretch/>
          </p:blipFill>
          <p:spPr>
            <a:xfrm>
              <a:off x="5238455" y="1402889"/>
              <a:ext cx="1715090" cy="342122"/>
            </a:xfrm>
            <a:prstGeom prst="rect">
              <a:avLst/>
            </a:prstGeom>
          </p:spPr>
        </p:pic>
        <p:pic>
          <p:nvPicPr>
            <p:cNvPr id="37" name="Picture 36" descr="A logo with white text&#10;&#10;Description automatically generated">
              <a:extLst>
                <a:ext uri="{FF2B5EF4-FFF2-40B4-BE49-F238E27FC236}">
                  <a16:creationId xmlns:a16="http://schemas.microsoft.com/office/drawing/2014/main" id="{785F24B3-AF63-E347-C540-DB16E7ECE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4120" y="1168703"/>
              <a:ext cx="1168280" cy="810494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03A1424-8DFB-B777-4841-6147D7652D58}"/>
              </a:ext>
            </a:extLst>
          </p:cNvPr>
          <p:cNvGrpSpPr/>
          <p:nvPr/>
        </p:nvGrpSpPr>
        <p:grpSpPr>
          <a:xfrm>
            <a:off x="1075891" y="5392547"/>
            <a:ext cx="10353135" cy="1007059"/>
            <a:chOff x="1075891" y="5344058"/>
            <a:chExt cx="10353135" cy="1007059"/>
          </a:xfrm>
        </p:grpSpPr>
        <p:pic>
          <p:nvPicPr>
            <p:cNvPr id="39" name="Picture 38" descr="A pink text on a black background&#10;&#10;Description automatically generated">
              <a:extLst>
                <a:ext uri="{FF2B5EF4-FFF2-40B4-BE49-F238E27FC236}">
                  <a16:creationId xmlns:a16="http://schemas.microsoft.com/office/drawing/2014/main" id="{7AA720E3-4041-82FA-F816-968DEB11A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7059" b="33531"/>
            <a:stretch/>
          </p:blipFill>
          <p:spPr>
            <a:xfrm>
              <a:off x="9709888" y="5705386"/>
              <a:ext cx="1719138" cy="284403"/>
            </a:xfrm>
            <a:prstGeom prst="rect">
              <a:avLst/>
            </a:prstGeom>
          </p:spPr>
        </p:pic>
        <p:pic>
          <p:nvPicPr>
            <p:cNvPr id="41" name="Picture 40" descr="A red square with white text&#10;&#10;Description automatically generated">
              <a:extLst>
                <a:ext uri="{FF2B5EF4-FFF2-40B4-BE49-F238E27FC236}">
                  <a16:creationId xmlns:a16="http://schemas.microsoft.com/office/drawing/2014/main" id="{AF7B0A8A-EB57-DBE9-ACCD-B604E211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02454" y="5416302"/>
              <a:ext cx="862570" cy="862570"/>
            </a:xfrm>
            <a:prstGeom prst="rect">
              <a:avLst/>
            </a:prstGeom>
          </p:spPr>
        </p:pic>
        <p:pic>
          <p:nvPicPr>
            <p:cNvPr id="43" name="Picture 42" descr="A blue and black logo&#10;&#10;Description automatically generated">
              <a:extLst>
                <a:ext uri="{FF2B5EF4-FFF2-40B4-BE49-F238E27FC236}">
                  <a16:creationId xmlns:a16="http://schemas.microsoft.com/office/drawing/2014/main" id="{CB99A14F-6887-B5FE-EBE4-B9BAE3B6D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63485" y="5486276"/>
              <a:ext cx="1465029" cy="722623"/>
            </a:xfrm>
            <a:prstGeom prst="rect">
              <a:avLst/>
            </a:prstGeom>
          </p:spPr>
        </p:pic>
        <p:pic>
          <p:nvPicPr>
            <p:cNvPr id="45" name="Picture 44" descr="A logo for a notary&#10;&#10;Description automatically generated">
              <a:extLst>
                <a:ext uri="{FF2B5EF4-FFF2-40B4-BE49-F238E27FC236}">
                  <a16:creationId xmlns:a16="http://schemas.microsoft.com/office/drawing/2014/main" id="{0BACA0CE-F0B2-347B-F7AE-61753853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54731" y="5344058"/>
              <a:ext cx="1007059" cy="1007059"/>
            </a:xfrm>
            <a:prstGeom prst="rect">
              <a:avLst/>
            </a:prstGeom>
          </p:spPr>
        </p:pic>
        <p:pic>
          <p:nvPicPr>
            <p:cNvPr id="47" name="Picture 46" descr="A logo of a group of people&#10;&#10;Description automatically generated">
              <a:extLst>
                <a:ext uri="{FF2B5EF4-FFF2-40B4-BE49-F238E27FC236}">
                  <a16:creationId xmlns:a16="http://schemas.microsoft.com/office/drawing/2014/main" id="{B0DF7037-4547-C12C-1624-D38F31224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5891" y="5416302"/>
              <a:ext cx="1089258" cy="862570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79B5181-1C89-41AE-A3F4-8FE96723B2C2}"/>
              </a:ext>
            </a:extLst>
          </p:cNvPr>
          <p:cNvGrpSpPr/>
          <p:nvPr/>
        </p:nvGrpSpPr>
        <p:grpSpPr>
          <a:xfrm>
            <a:off x="762973" y="4266959"/>
            <a:ext cx="10643437" cy="862570"/>
            <a:chOff x="762973" y="4354403"/>
            <a:chExt cx="10643437" cy="862570"/>
          </a:xfrm>
        </p:grpSpPr>
        <p:pic>
          <p:nvPicPr>
            <p:cNvPr id="49" name="Picture 48" descr="A blue and red logo&#10;&#10;Description automatically generated">
              <a:extLst>
                <a:ext uri="{FF2B5EF4-FFF2-40B4-BE49-F238E27FC236}">
                  <a16:creationId xmlns:a16="http://schemas.microsoft.com/office/drawing/2014/main" id="{F341490C-1F64-2EED-8542-161D85D9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5393" t="24726" r="15163" b="26263"/>
            <a:stretch/>
          </p:blipFill>
          <p:spPr>
            <a:xfrm>
              <a:off x="9736552" y="4442295"/>
              <a:ext cx="1669858" cy="686786"/>
            </a:xfrm>
            <a:prstGeom prst="rect">
              <a:avLst/>
            </a:prstGeom>
          </p:spPr>
        </p:pic>
        <p:pic>
          <p:nvPicPr>
            <p:cNvPr id="51" name="Picture 50" descr="A yellow oval with blue logo&#10;&#10;Description automatically generated">
              <a:extLst>
                <a:ext uri="{FF2B5EF4-FFF2-40B4-BE49-F238E27FC236}">
                  <a16:creationId xmlns:a16="http://schemas.microsoft.com/office/drawing/2014/main" id="{047B9EF1-9087-C52B-FCA4-A7796C406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1724" t="10545" r="12820" b="6737"/>
            <a:stretch/>
          </p:blipFill>
          <p:spPr>
            <a:xfrm>
              <a:off x="7808866" y="4354403"/>
              <a:ext cx="1049747" cy="862570"/>
            </a:xfrm>
            <a:prstGeom prst="rect">
              <a:avLst/>
            </a:prstGeom>
          </p:spPr>
        </p:pic>
        <p:pic>
          <p:nvPicPr>
            <p:cNvPr id="53" name="Picture 52" descr="A orange circle with white text&#10;&#10;Description automatically generated">
              <a:extLst>
                <a:ext uri="{FF2B5EF4-FFF2-40B4-BE49-F238E27FC236}">
                  <a16:creationId xmlns:a16="http://schemas.microsoft.com/office/drawing/2014/main" id="{D697DDF1-CCB1-8746-2A8B-C017427C0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78090" y="4367779"/>
              <a:ext cx="835818" cy="835818"/>
            </a:xfrm>
            <a:prstGeom prst="rect">
              <a:avLst/>
            </a:prstGeom>
          </p:spPr>
        </p:pic>
        <p:pic>
          <p:nvPicPr>
            <p:cNvPr id="55" name="Picture 54" descr="A logo with black text&#10;&#10;Description automatically generated">
              <a:extLst>
                <a:ext uri="{FF2B5EF4-FFF2-40B4-BE49-F238E27FC236}">
                  <a16:creationId xmlns:a16="http://schemas.microsoft.com/office/drawing/2014/main" id="{B500E44E-302E-5352-A494-8D9C59701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03189" y="4438316"/>
              <a:ext cx="1710142" cy="694745"/>
            </a:xfrm>
            <a:prstGeom prst="rect">
              <a:avLst/>
            </a:prstGeom>
          </p:spPr>
        </p:pic>
        <p:pic>
          <p:nvPicPr>
            <p:cNvPr id="57" name="Picture 56" descr="A blue and white logo&#10;&#10;Description automatically generated">
              <a:extLst>
                <a:ext uri="{FF2B5EF4-FFF2-40B4-BE49-F238E27FC236}">
                  <a16:creationId xmlns:a16="http://schemas.microsoft.com/office/drawing/2014/main" id="{80EB6FD6-9B10-D7EB-2C9F-72EF4BAE5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6740" t="15997" r="7287" b="18106"/>
            <a:stretch/>
          </p:blipFill>
          <p:spPr>
            <a:xfrm>
              <a:off x="762973" y="4512063"/>
              <a:ext cx="1715092" cy="547250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56B8278-850C-F59A-EB72-A4D05238E5B4}"/>
              </a:ext>
            </a:extLst>
          </p:cNvPr>
          <p:cNvGrpSpPr/>
          <p:nvPr/>
        </p:nvGrpSpPr>
        <p:grpSpPr>
          <a:xfrm>
            <a:off x="762974" y="3208283"/>
            <a:ext cx="10666052" cy="795658"/>
            <a:chOff x="762974" y="3325959"/>
            <a:chExt cx="10666052" cy="795658"/>
          </a:xfrm>
        </p:grpSpPr>
        <p:pic>
          <p:nvPicPr>
            <p:cNvPr id="19" name="Picture 18" descr="A blue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5F834BB3-827B-D1D7-52B4-47F40A77C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974" y="3541936"/>
              <a:ext cx="1715091" cy="363704"/>
            </a:xfrm>
            <a:prstGeom prst="rect">
              <a:avLst/>
            </a:prstGeom>
          </p:spPr>
        </p:pic>
        <p:pic>
          <p:nvPicPr>
            <p:cNvPr id="59" name="Picture 58" descr="A green and red logo on a black background&#10;&#10;Description automatically generated">
              <a:extLst>
                <a:ext uri="{FF2B5EF4-FFF2-40B4-BE49-F238E27FC236}">
                  <a16:creationId xmlns:a16="http://schemas.microsoft.com/office/drawing/2014/main" id="{CF4677A3-9885-7CC3-50F0-29E623CFF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10989" t="20797" r="11731" b="23973"/>
            <a:stretch/>
          </p:blipFill>
          <p:spPr>
            <a:xfrm>
              <a:off x="9691924" y="3427419"/>
              <a:ext cx="1737102" cy="592738"/>
            </a:xfrm>
            <a:prstGeom prst="rect">
              <a:avLst/>
            </a:prstGeom>
          </p:spPr>
        </p:pic>
        <p:pic>
          <p:nvPicPr>
            <p:cNvPr id="61" name="Picture 60" descr="A green square with white text&#10;&#10;Description automatically generated">
              <a:extLst>
                <a:ext uri="{FF2B5EF4-FFF2-40B4-BE49-F238E27FC236}">
                  <a16:creationId xmlns:a16="http://schemas.microsoft.com/office/drawing/2014/main" id="{E0A04286-E9A8-70AA-0068-CDABE6C52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31240" t="14194" r="31757" b="15070"/>
            <a:stretch/>
          </p:blipFill>
          <p:spPr>
            <a:xfrm>
              <a:off x="7935447" y="3325959"/>
              <a:ext cx="796584" cy="795658"/>
            </a:xfrm>
            <a:prstGeom prst="rect">
              <a:avLst/>
            </a:prstGeom>
          </p:spPr>
        </p:pic>
        <p:pic>
          <p:nvPicPr>
            <p:cNvPr id="63" name="Picture 62" descr="A red and black logo&#10;&#10;Description automatically generated">
              <a:extLst>
                <a:ext uri="{FF2B5EF4-FFF2-40B4-BE49-F238E27FC236}">
                  <a16:creationId xmlns:a16="http://schemas.microsoft.com/office/drawing/2014/main" id="{A985D3F8-8563-C5A5-36A8-1C780A215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16442" y="3336690"/>
              <a:ext cx="1737102" cy="774196"/>
            </a:xfrm>
            <a:prstGeom prst="rect">
              <a:avLst/>
            </a:prstGeom>
          </p:spPr>
        </p:pic>
        <p:pic>
          <p:nvPicPr>
            <p:cNvPr id="65" name="Picture 64" descr="A blue logo with text&#10;&#10;Description automatically generated">
              <a:extLst>
                <a:ext uri="{FF2B5EF4-FFF2-40B4-BE49-F238E27FC236}">
                  <a16:creationId xmlns:a16="http://schemas.microsoft.com/office/drawing/2014/main" id="{F5F58B8C-EB75-69DD-10BF-8FEFE96B1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22950" y="3336690"/>
              <a:ext cx="1692855" cy="774196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2D04AFF-200D-7A54-3709-90DC79A042D2}"/>
              </a:ext>
            </a:extLst>
          </p:cNvPr>
          <p:cNvGrpSpPr/>
          <p:nvPr/>
        </p:nvGrpSpPr>
        <p:grpSpPr>
          <a:xfrm>
            <a:off x="710684" y="2082696"/>
            <a:ext cx="10518481" cy="862569"/>
            <a:chOff x="710684" y="2230604"/>
            <a:chExt cx="10518481" cy="862569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6EACB9D-2F29-B09B-A7D0-4448C320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716373" y="2268661"/>
              <a:ext cx="1234734" cy="786455"/>
            </a:xfrm>
            <a:prstGeom prst="rect">
              <a:avLst/>
            </a:prstGeom>
          </p:spPr>
        </p:pic>
        <p:pic>
          <p:nvPicPr>
            <p:cNvPr id="25" name="Picture 24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1C140DEF-B46B-356A-649E-FCE246CB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330108" y="2336085"/>
              <a:ext cx="1531783" cy="651606"/>
            </a:xfrm>
            <a:prstGeom prst="rect">
              <a:avLst/>
            </a:prstGeom>
          </p:spPr>
        </p:pic>
        <p:pic>
          <p:nvPicPr>
            <p:cNvPr id="27" name="Picture 26" descr="A white rectangular sign with black text&#10;&#10;Description automatically generated">
              <a:extLst>
                <a:ext uri="{FF2B5EF4-FFF2-40B4-BE49-F238E27FC236}">
                  <a16:creationId xmlns:a16="http://schemas.microsoft.com/office/drawing/2014/main" id="{D4D710C2-FBA9-011A-B8FA-649A2F2D2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t="29253" b="29547"/>
            <a:stretch/>
          </p:blipFill>
          <p:spPr>
            <a:xfrm>
              <a:off x="3000714" y="2308579"/>
              <a:ext cx="1715091" cy="706618"/>
            </a:xfrm>
            <a:prstGeom prst="rect">
              <a:avLst/>
            </a:prstGeom>
          </p:spPr>
        </p:pic>
        <p:pic>
          <p:nvPicPr>
            <p:cNvPr id="29" name="Picture 28" descr="A logo with green and orange colors&#10;&#10;Description automatically generated">
              <a:extLst>
                <a:ext uri="{FF2B5EF4-FFF2-40B4-BE49-F238E27FC236}">
                  <a16:creationId xmlns:a16="http://schemas.microsoft.com/office/drawing/2014/main" id="{992C37D4-553F-D77D-8A77-18BE7C4F2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28599" b="26592"/>
            <a:stretch/>
          </p:blipFill>
          <p:spPr>
            <a:xfrm>
              <a:off x="710684" y="2432562"/>
              <a:ext cx="1819666" cy="458652"/>
            </a:xfrm>
            <a:prstGeom prst="rect">
              <a:avLst/>
            </a:prstGeom>
          </p:spPr>
        </p:pic>
        <p:pic>
          <p:nvPicPr>
            <p:cNvPr id="67" name="Picture 66" descr="A logo of a company&#10;&#10;Description automatically generated">
              <a:extLst>
                <a:ext uri="{FF2B5EF4-FFF2-40B4-BE49-F238E27FC236}">
                  <a16:creationId xmlns:a16="http://schemas.microsoft.com/office/drawing/2014/main" id="{E423F2FA-C90A-A641-7A51-885C1F5C9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17884" t="18611" r="17482" b="22917"/>
            <a:stretch/>
          </p:blipFill>
          <p:spPr>
            <a:xfrm>
              <a:off x="9913798" y="2230604"/>
              <a:ext cx="1315367" cy="862569"/>
            </a:xfrm>
            <a:prstGeom prst="rect">
              <a:avLst/>
            </a:prstGeom>
          </p:spPr>
        </p:pic>
      </p:grpSp>
      <p:sp>
        <p:nvSpPr>
          <p:cNvPr id="40" name="TextBox 7">
            <a:hlinkClick r:id="rId31" action="ppaction://hlinksldjump"/>
            <a:extLst>
              <a:ext uri="{FF2B5EF4-FFF2-40B4-BE49-F238E27FC236}">
                <a16:creationId xmlns:a16="http://schemas.microsoft.com/office/drawing/2014/main" id="{2E0AD026-8818-9F2D-FCB5-118463BEEE1F}"/>
              </a:ext>
            </a:extLst>
          </p:cNvPr>
          <p:cNvSpPr txBox="1"/>
          <p:nvPr/>
        </p:nvSpPr>
        <p:spPr>
          <a:xfrm>
            <a:off x="600315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hébergements</a:t>
            </a:r>
          </a:p>
        </p:txBody>
      </p:sp>
      <p:sp>
        <p:nvSpPr>
          <p:cNvPr id="52" name="TextBox 4">
            <a:hlinkClick r:id="rId32" action="ppaction://hlinksldjump"/>
            <a:extLst>
              <a:ext uri="{FF2B5EF4-FFF2-40B4-BE49-F238E27FC236}">
                <a16:creationId xmlns:a16="http://schemas.microsoft.com/office/drawing/2014/main" id="{51341BF1-48BB-FB82-1848-8BD14BDA03A6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Chiffres clés</a:t>
            </a:r>
          </a:p>
        </p:txBody>
      </p:sp>
      <p:sp>
        <p:nvSpPr>
          <p:cNvPr id="54" name="TextBox 34">
            <a:hlinkClick r:id="rId33" action="ppaction://hlinksldjump"/>
            <a:extLst>
              <a:ext uri="{FF2B5EF4-FFF2-40B4-BE49-F238E27FC236}">
                <a16:creationId xmlns:a16="http://schemas.microsoft.com/office/drawing/2014/main" id="{59AEE198-9587-C0AE-BFCC-111959625A11}"/>
              </a:ext>
            </a:extLst>
          </p:cNvPr>
          <p:cNvSpPr txBox="1"/>
          <p:nvPr/>
        </p:nvSpPr>
        <p:spPr>
          <a:xfrm>
            <a:off x="4804693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rgbClr val="1A4E66"/>
                </a:solidFill>
                <a:latin typeface="+mj-lt"/>
              </a:rPr>
              <a:t>Centre des congrès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A5B6A77-0E2D-07D7-36AD-5C8ED05819C4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20" name="Rectangle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5497389-BBE2-0B47-1FAF-1412A9AEDC9A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" name="Graphique 20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78FBE78-2760-7676-B2F8-7042A5B7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22" name="TextBox 25">
            <a:hlinkClick r:id="rId36" action="ppaction://hlinksldjump"/>
            <a:extLst>
              <a:ext uri="{FF2B5EF4-FFF2-40B4-BE49-F238E27FC236}">
                <a16:creationId xmlns:a16="http://schemas.microsoft.com/office/drawing/2014/main" id="{1A6C662C-E305-329B-7989-6CA5DFE81C2D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CONTACT</a:t>
            </a:r>
          </a:p>
        </p:txBody>
      </p:sp>
      <p:pic>
        <p:nvPicPr>
          <p:cNvPr id="24" name="Picture 1" descr="A white triangle with a dot in the middle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A7BCA239-E8F6-1144-1DF2-8A7C18F42BB6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6">
            <a:hlinkClick r:id="rId40" action="ppaction://hlinksldjump"/>
            <a:extLst>
              <a:ext uri="{FF2B5EF4-FFF2-40B4-BE49-F238E27FC236}">
                <a16:creationId xmlns:a16="http://schemas.microsoft.com/office/drawing/2014/main" id="{8D349A49-126A-1FA8-062A-30DA0A67B2C3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3" name="TextBox 5">
            <a:hlinkClick r:id="rId41" action="ppaction://hlinksldjump"/>
            <a:extLst>
              <a:ext uri="{FF2B5EF4-FFF2-40B4-BE49-F238E27FC236}">
                <a16:creationId xmlns:a16="http://schemas.microsoft.com/office/drawing/2014/main" id="{38F85E50-B6B4-1793-D6CD-EC79EAD33405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6889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DACE8585-63B3-BA91-3D09-63D85F7988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boat on the water&#10;&#10;Description automatically generated">
              <a:extLst>
                <a:ext uri="{FF2B5EF4-FFF2-40B4-BE49-F238E27FC236}">
                  <a16:creationId xmlns:a16="http://schemas.microsoft.com/office/drawing/2014/main" id="{4FE242B7-C826-B62C-D8DA-022FF939C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8468" b="2403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5598AC-F652-47DE-FBD3-0E2BAEFE6DF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A white triangle with a dot in the middle&#10;&#10;Description automatically generated">
            <a:extLst>
              <a:ext uri="{FF2B5EF4-FFF2-40B4-BE49-F238E27FC236}">
                <a16:creationId xmlns:a16="http://schemas.microsoft.com/office/drawing/2014/main" id="{763D958C-1262-1D4F-F672-72A96C43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510" y="6356673"/>
            <a:ext cx="235746" cy="3005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7B52CF-4204-9403-794A-01E298585417}"/>
              </a:ext>
            </a:extLst>
          </p:cNvPr>
          <p:cNvSpPr txBox="1"/>
          <p:nvPr/>
        </p:nvSpPr>
        <p:spPr>
          <a:xfrm rot="16200000">
            <a:off x="-319165" y="6318201"/>
            <a:ext cx="84638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Baptiste Dulac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D978B-529E-4436-756F-44517164DCEE}"/>
              </a:ext>
            </a:extLst>
          </p:cNvPr>
          <p:cNvSpPr txBox="1"/>
          <p:nvPr/>
        </p:nvSpPr>
        <p:spPr>
          <a:xfrm>
            <a:off x="931879" y="837133"/>
            <a:ext cx="7688697" cy="18078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SOMMAIRE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0F3D76-2B77-D05B-891A-8FE98FAE9F4C}"/>
              </a:ext>
            </a:extLst>
          </p:cNvPr>
          <p:cNvGrpSpPr/>
          <p:nvPr/>
        </p:nvGrpSpPr>
        <p:grpSpPr>
          <a:xfrm>
            <a:off x="931879" y="2583345"/>
            <a:ext cx="2409597" cy="1675543"/>
            <a:chOff x="931879" y="2591229"/>
            <a:chExt cx="2409597" cy="16755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0148E8-4FF0-4CE3-DC02-5022E5FD647A}"/>
                </a:ext>
              </a:extLst>
            </p:cNvPr>
            <p:cNvSpPr/>
            <p:nvPr/>
          </p:nvSpPr>
          <p:spPr>
            <a:xfrm>
              <a:off x="931886" y="2591229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0E4157-EEAB-31E8-12E7-9D43EE029BF0}"/>
                </a:ext>
              </a:extLst>
            </p:cNvPr>
            <p:cNvSpPr txBox="1"/>
            <p:nvPr/>
          </p:nvSpPr>
          <p:spPr>
            <a:xfrm>
              <a:off x="931879" y="2855263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/>
                  <a:ea typeface="+mn-ea"/>
                  <a:cs typeface="+mn-cs"/>
                </a:rPr>
                <a:t>02</a:t>
              </a: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A49D81-93DA-E8F2-5F3D-F8E9128F0F18}"/>
                </a:ext>
              </a:extLst>
            </p:cNvPr>
            <p:cNvSpPr txBox="1"/>
            <p:nvPr/>
          </p:nvSpPr>
          <p:spPr>
            <a:xfrm>
              <a:off x="931879" y="3882023"/>
              <a:ext cx="2234062" cy="256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Destination facile d’accès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00C72D3-58AB-4C90-8D7C-EAACC7C01499}"/>
              </a:ext>
            </a:extLst>
          </p:cNvPr>
          <p:cNvGrpSpPr/>
          <p:nvPr/>
        </p:nvGrpSpPr>
        <p:grpSpPr>
          <a:xfrm>
            <a:off x="3571435" y="2591229"/>
            <a:ext cx="2409592" cy="1675543"/>
            <a:chOff x="3571435" y="2591229"/>
            <a:chExt cx="2409592" cy="16755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17A926-36A9-E718-83B5-0A981814673A}"/>
                </a:ext>
              </a:extLst>
            </p:cNvPr>
            <p:cNvSpPr/>
            <p:nvPr/>
          </p:nvSpPr>
          <p:spPr>
            <a:xfrm>
              <a:off x="3571437" y="2591229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0252F3-75B7-F12E-4A99-CD9BB600DF7E}"/>
                </a:ext>
              </a:extLst>
            </p:cNvPr>
            <p:cNvSpPr txBox="1"/>
            <p:nvPr/>
          </p:nvSpPr>
          <p:spPr>
            <a:xfrm>
              <a:off x="3571435" y="2855263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03.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6647F7-4267-6549-C0EC-024E9998F85A}"/>
                </a:ext>
              </a:extLst>
            </p:cNvPr>
            <p:cNvSpPr txBox="1"/>
            <p:nvPr/>
          </p:nvSpPr>
          <p:spPr>
            <a:xfrm>
              <a:off x="3722168" y="3879526"/>
              <a:ext cx="2108128" cy="256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Pourquoi choisir Aix Riviera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5401297-A038-EF5D-0661-AD12C48204DB}"/>
              </a:ext>
            </a:extLst>
          </p:cNvPr>
          <p:cNvGrpSpPr/>
          <p:nvPr/>
        </p:nvGrpSpPr>
        <p:grpSpPr>
          <a:xfrm>
            <a:off x="6210986" y="2591229"/>
            <a:ext cx="2409590" cy="1675543"/>
            <a:chOff x="6210986" y="2591229"/>
            <a:chExt cx="2409590" cy="16755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37BD25-03C4-328D-6163-DF5F518906FD}"/>
                </a:ext>
              </a:extLst>
            </p:cNvPr>
            <p:cNvSpPr/>
            <p:nvPr/>
          </p:nvSpPr>
          <p:spPr>
            <a:xfrm>
              <a:off x="6210986" y="2591229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408DBF-4E18-EB58-A85F-0A2911298D02}"/>
                </a:ext>
              </a:extLst>
            </p:cNvPr>
            <p:cNvSpPr txBox="1"/>
            <p:nvPr/>
          </p:nvSpPr>
          <p:spPr>
            <a:xfrm>
              <a:off x="6210986" y="2855263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04.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7B08A0-7241-D26F-74CD-1BA97D3E3EB8}"/>
                </a:ext>
              </a:extLst>
            </p:cNvPr>
            <p:cNvSpPr txBox="1"/>
            <p:nvPr/>
          </p:nvSpPr>
          <p:spPr>
            <a:xfrm>
              <a:off x="6361717" y="3877089"/>
              <a:ext cx="2108128" cy="256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Centre des Congrès</a:t>
              </a: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44B6AB2-128E-BBDA-4F06-0DFF9503A25D}"/>
              </a:ext>
            </a:extLst>
          </p:cNvPr>
          <p:cNvGrpSpPr/>
          <p:nvPr/>
        </p:nvGrpSpPr>
        <p:grpSpPr>
          <a:xfrm>
            <a:off x="931879" y="4458308"/>
            <a:ext cx="2409597" cy="1675543"/>
            <a:chOff x="931879" y="4458308"/>
            <a:chExt cx="2409597" cy="16755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186BDF-B79D-B019-59BC-E30EDB82A992}"/>
                </a:ext>
              </a:extLst>
            </p:cNvPr>
            <p:cNvSpPr/>
            <p:nvPr/>
          </p:nvSpPr>
          <p:spPr>
            <a:xfrm>
              <a:off x="931886" y="4458308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E9D4C2-E66F-0634-9BD4-5A70950E5770}"/>
                </a:ext>
              </a:extLst>
            </p:cNvPr>
            <p:cNvSpPr txBox="1"/>
            <p:nvPr/>
          </p:nvSpPr>
          <p:spPr>
            <a:xfrm>
              <a:off x="931879" y="4724006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06.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6AF17D-C5C6-6FEA-4A68-212E2A868B85}"/>
                </a:ext>
              </a:extLst>
            </p:cNvPr>
            <p:cNvSpPr txBox="1"/>
            <p:nvPr/>
          </p:nvSpPr>
          <p:spPr>
            <a:xfrm>
              <a:off x="1876424" y="5749294"/>
              <a:ext cx="1226549" cy="256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TRAITEURS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E4DCB51-4243-17DF-4FF6-D831434E5F5E}"/>
              </a:ext>
            </a:extLst>
          </p:cNvPr>
          <p:cNvGrpSpPr/>
          <p:nvPr/>
        </p:nvGrpSpPr>
        <p:grpSpPr>
          <a:xfrm>
            <a:off x="3571435" y="4458308"/>
            <a:ext cx="2409592" cy="1675543"/>
            <a:chOff x="3571435" y="4458308"/>
            <a:chExt cx="2409592" cy="16755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E20789-74A4-7632-D2B2-60442B4B838B}"/>
                </a:ext>
              </a:extLst>
            </p:cNvPr>
            <p:cNvSpPr/>
            <p:nvPr/>
          </p:nvSpPr>
          <p:spPr>
            <a:xfrm>
              <a:off x="3571437" y="4458308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7DFC15-218F-3846-5781-81A7E8E20187}"/>
                </a:ext>
              </a:extLst>
            </p:cNvPr>
            <p:cNvSpPr txBox="1"/>
            <p:nvPr/>
          </p:nvSpPr>
          <p:spPr>
            <a:xfrm>
              <a:off x="3571435" y="4724006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07.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97CA2A-671F-C707-4590-B0464A84B81C}"/>
                </a:ext>
              </a:extLst>
            </p:cNvPr>
            <p:cNvSpPr txBox="1"/>
            <p:nvPr/>
          </p:nvSpPr>
          <p:spPr>
            <a:xfrm>
              <a:off x="4410075" y="5499995"/>
              <a:ext cx="1395422" cy="505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Lieux pour votre</a:t>
              </a:r>
              <a:b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</a:b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soirée de gala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80B92E0-FCA4-0089-6CCF-68BB01CD24E3}"/>
              </a:ext>
            </a:extLst>
          </p:cNvPr>
          <p:cNvGrpSpPr/>
          <p:nvPr/>
        </p:nvGrpSpPr>
        <p:grpSpPr>
          <a:xfrm>
            <a:off x="6210986" y="4458308"/>
            <a:ext cx="2409590" cy="1675543"/>
            <a:chOff x="6210986" y="4458308"/>
            <a:chExt cx="2409590" cy="16755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F23F96-C824-468B-9E9F-02B7E077AEBD}"/>
                </a:ext>
              </a:extLst>
            </p:cNvPr>
            <p:cNvSpPr/>
            <p:nvPr/>
          </p:nvSpPr>
          <p:spPr>
            <a:xfrm>
              <a:off x="6210986" y="4458308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C1829C-A944-0ABE-8344-55990314A12B}"/>
                </a:ext>
              </a:extLst>
            </p:cNvPr>
            <p:cNvSpPr txBox="1"/>
            <p:nvPr/>
          </p:nvSpPr>
          <p:spPr>
            <a:xfrm>
              <a:off x="6210986" y="4724006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08.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8239AC-8516-D3C8-25ED-E25B467B0ADF}"/>
                </a:ext>
              </a:extLst>
            </p:cNvPr>
            <p:cNvSpPr txBox="1"/>
            <p:nvPr/>
          </p:nvSpPr>
          <p:spPr>
            <a:xfrm>
              <a:off x="6543674" y="5499995"/>
              <a:ext cx="1901373" cy="505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Ils nous ont fait confiance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ABE79B5-6562-C131-9B6E-6AB4B838CCFB}"/>
              </a:ext>
            </a:extLst>
          </p:cNvPr>
          <p:cNvGrpSpPr/>
          <p:nvPr/>
        </p:nvGrpSpPr>
        <p:grpSpPr>
          <a:xfrm>
            <a:off x="8850529" y="2591229"/>
            <a:ext cx="2409591" cy="1675543"/>
            <a:chOff x="8850529" y="2591229"/>
            <a:chExt cx="2409591" cy="167554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A68DDD-8BFB-DD75-0EED-04770241F170}"/>
                </a:ext>
              </a:extLst>
            </p:cNvPr>
            <p:cNvSpPr/>
            <p:nvPr/>
          </p:nvSpPr>
          <p:spPr>
            <a:xfrm>
              <a:off x="8850530" y="2591229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696D31-684A-351E-EAEA-A47D1BA71B18}"/>
                </a:ext>
              </a:extLst>
            </p:cNvPr>
            <p:cNvSpPr txBox="1"/>
            <p:nvPr/>
          </p:nvSpPr>
          <p:spPr>
            <a:xfrm>
              <a:off x="8850529" y="2858865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05.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FB7D363-FA72-2AD4-EB1F-E4A71790F594}"/>
                </a:ext>
              </a:extLst>
            </p:cNvPr>
            <p:cNvSpPr txBox="1"/>
            <p:nvPr/>
          </p:nvSpPr>
          <p:spPr>
            <a:xfrm>
              <a:off x="9420225" y="3877088"/>
              <a:ext cx="1664366" cy="256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Hébergements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ACBDDA-3C13-4C27-C9F5-A42ECD754B2D}"/>
              </a:ext>
            </a:extLst>
          </p:cNvPr>
          <p:cNvGrpSpPr/>
          <p:nvPr/>
        </p:nvGrpSpPr>
        <p:grpSpPr>
          <a:xfrm>
            <a:off x="8850524" y="4458308"/>
            <a:ext cx="2409590" cy="1675543"/>
            <a:chOff x="8850524" y="4458308"/>
            <a:chExt cx="2409590" cy="167554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83FCFE1-F81A-4588-1C8B-0D19B164C692}"/>
                </a:ext>
              </a:extLst>
            </p:cNvPr>
            <p:cNvSpPr/>
            <p:nvPr/>
          </p:nvSpPr>
          <p:spPr>
            <a:xfrm>
              <a:off x="8850524" y="4458308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97C0BD-97D3-2CF3-1C36-476BB43CCBB4}"/>
                </a:ext>
              </a:extLst>
            </p:cNvPr>
            <p:cNvSpPr txBox="1"/>
            <p:nvPr/>
          </p:nvSpPr>
          <p:spPr>
            <a:xfrm>
              <a:off x="8850524" y="4724006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09.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B65870-CF79-5358-133F-78718724A51D}"/>
                </a:ext>
              </a:extLst>
            </p:cNvPr>
            <p:cNvSpPr txBox="1"/>
            <p:nvPr/>
          </p:nvSpPr>
          <p:spPr>
            <a:xfrm>
              <a:off x="10315574" y="5749671"/>
              <a:ext cx="769011" cy="256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contact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7903220-80E5-AC75-06FF-F8075279C663}"/>
              </a:ext>
            </a:extLst>
          </p:cNvPr>
          <p:cNvGrpSpPr/>
          <p:nvPr/>
        </p:nvGrpSpPr>
        <p:grpSpPr>
          <a:xfrm>
            <a:off x="8850517" y="724150"/>
            <a:ext cx="2409597" cy="1675543"/>
            <a:chOff x="8850517" y="724150"/>
            <a:chExt cx="2409597" cy="16755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B438F4-9BE6-AB0D-A48E-DACFB7DA8057}"/>
                </a:ext>
              </a:extLst>
            </p:cNvPr>
            <p:cNvSpPr/>
            <p:nvPr/>
          </p:nvSpPr>
          <p:spPr>
            <a:xfrm>
              <a:off x="8850524" y="724150"/>
              <a:ext cx="2409590" cy="1675543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B1E60B-6A31-4E2B-CB18-FE5D932D8227}"/>
                </a:ext>
              </a:extLst>
            </p:cNvPr>
            <p:cNvSpPr txBox="1"/>
            <p:nvPr/>
          </p:nvSpPr>
          <p:spPr>
            <a:xfrm>
              <a:off x="8850517" y="988184"/>
              <a:ext cx="2234062" cy="747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/>
                  <a:ea typeface="+mn-ea"/>
                  <a:cs typeface="+mn-cs"/>
                </a:rPr>
                <a:t>01</a:t>
              </a: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2C046C-8D2B-3638-3F91-655948481552}"/>
                </a:ext>
              </a:extLst>
            </p:cNvPr>
            <p:cNvSpPr txBox="1"/>
            <p:nvPr/>
          </p:nvSpPr>
          <p:spPr>
            <a:xfrm>
              <a:off x="9928413" y="2014944"/>
              <a:ext cx="1156166" cy="256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 chiffres clés 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75656C6-EB54-D8B7-A103-F6C4A1AAB9F4}"/>
              </a:ext>
            </a:extLst>
          </p:cNvPr>
          <p:cNvSpPr/>
          <p:nvPr/>
        </p:nvSpPr>
        <p:spPr>
          <a:xfrm>
            <a:off x="931879" y="724150"/>
            <a:ext cx="7688697" cy="1675543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rId4" action="ppaction://hlinksldjump"/>
            <a:extLst>
              <a:ext uri="{FF2B5EF4-FFF2-40B4-BE49-F238E27FC236}">
                <a16:creationId xmlns:a16="http://schemas.microsoft.com/office/drawing/2014/main" id="{EFE5B87F-1524-6377-B65E-6229ECC85671}"/>
              </a:ext>
            </a:extLst>
          </p:cNvPr>
          <p:cNvSpPr/>
          <p:nvPr/>
        </p:nvSpPr>
        <p:spPr>
          <a:xfrm>
            <a:off x="8950415" y="764904"/>
            <a:ext cx="2209800" cy="15940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hlinkClick r:id="rId5" action="ppaction://hlinksldjump"/>
            <a:extLst>
              <a:ext uri="{FF2B5EF4-FFF2-40B4-BE49-F238E27FC236}">
                <a16:creationId xmlns:a16="http://schemas.microsoft.com/office/drawing/2014/main" id="{8D8C3AEE-845C-74D5-6AB1-9286890A4FE4}"/>
              </a:ext>
            </a:extLst>
          </p:cNvPr>
          <p:cNvSpPr/>
          <p:nvPr/>
        </p:nvSpPr>
        <p:spPr>
          <a:xfrm>
            <a:off x="1031777" y="2631983"/>
            <a:ext cx="2234058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A4821FCD-2867-E4D9-DDCC-5FA5815ED261}"/>
              </a:ext>
            </a:extLst>
          </p:cNvPr>
          <p:cNvSpPr/>
          <p:nvPr/>
        </p:nvSpPr>
        <p:spPr>
          <a:xfrm>
            <a:off x="6310881" y="2631983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BC6230BB-446D-6B9C-0EB1-18F8AFC38CA5}"/>
              </a:ext>
            </a:extLst>
          </p:cNvPr>
          <p:cNvSpPr/>
          <p:nvPr/>
        </p:nvSpPr>
        <p:spPr>
          <a:xfrm>
            <a:off x="8950424" y="2631983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E60FCCB6-9027-92C8-8DD1-BABEB6A00D04}"/>
              </a:ext>
            </a:extLst>
          </p:cNvPr>
          <p:cNvSpPr/>
          <p:nvPr/>
        </p:nvSpPr>
        <p:spPr>
          <a:xfrm>
            <a:off x="1031777" y="4499062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hlinkClick r:id="rId9" action="ppaction://hlinksldjump"/>
            <a:extLst>
              <a:ext uri="{FF2B5EF4-FFF2-40B4-BE49-F238E27FC236}">
                <a16:creationId xmlns:a16="http://schemas.microsoft.com/office/drawing/2014/main" id="{6FB28E4E-5265-9559-BC9D-9B1C05AA157F}"/>
              </a:ext>
            </a:extLst>
          </p:cNvPr>
          <p:cNvSpPr/>
          <p:nvPr/>
        </p:nvSpPr>
        <p:spPr>
          <a:xfrm>
            <a:off x="6310881" y="4499062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hlinkClick r:id="rId10" action="ppaction://hlinksldjump"/>
            <a:extLst>
              <a:ext uri="{FF2B5EF4-FFF2-40B4-BE49-F238E27FC236}">
                <a16:creationId xmlns:a16="http://schemas.microsoft.com/office/drawing/2014/main" id="{359491FB-D62D-FE9F-2652-0F8EFB93AFA6}"/>
              </a:ext>
            </a:extLst>
          </p:cNvPr>
          <p:cNvSpPr/>
          <p:nvPr/>
        </p:nvSpPr>
        <p:spPr>
          <a:xfrm>
            <a:off x="8950419" y="4499062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>
            <a:hlinkClick r:id="rId6" action="ppaction://hlinksldjump"/>
            <a:extLst>
              <a:ext uri="{FF2B5EF4-FFF2-40B4-BE49-F238E27FC236}">
                <a16:creationId xmlns:a16="http://schemas.microsoft.com/office/drawing/2014/main" id="{A96A2235-A021-08C8-1C73-A2F2500C3F69}"/>
              </a:ext>
            </a:extLst>
          </p:cNvPr>
          <p:cNvSpPr/>
          <p:nvPr/>
        </p:nvSpPr>
        <p:spPr>
          <a:xfrm>
            <a:off x="6344770" y="2631983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hlinkClick r:id="rId11" action="ppaction://hlinksldjump"/>
            <a:extLst>
              <a:ext uri="{FF2B5EF4-FFF2-40B4-BE49-F238E27FC236}">
                <a16:creationId xmlns:a16="http://schemas.microsoft.com/office/drawing/2014/main" id="{D1EC8F90-7E86-EC5B-9B9C-685C563DDB25}"/>
              </a:ext>
            </a:extLst>
          </p:cNvPr>
          <p:cNvSpPr/>
          <p:nvPr/>
        </p:nvSpPr>
        <p:spPr>
          <a:xfrm>
            <a:off x="8950424" y="767623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hlinkClick r:id="rId12" action="ppaction://hlinksldjump"/>
            <a:extLst>
              <a:ext uri="{FF2B5EF4-FFF2-40B4-BE49-F238E27FC236}">
                <a16:creationId xmlns:a16="http://schemas.microsoft.com/office/drawing/2014/main" id="{F97262C4-8BAE-2CA4-F505-46A269DCEA94}"/>
              </a:ext>
            </a:extLst>
          </p:cNvPr>
          <p:cNvSpPr/>
          <p:nvPr/>
        </p:nvSpPr>
        <p:spPr>
          <a:xfrm>
            <a:off x="3635742" y="2624099"/>
            <a:ext cx="2221786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hlinkClick r:id="rId13" action="ppaction://hlinksldjump"/>
            <a:extLst>
              <a:ext uri="{FF2B5EF4-FFF2-40B4-BE49-F238E27FC236}">
                <a16:creationId xmlns:a16="http://schemas.microsoft.com/office/drawing/2014/main" id="{09EAC474-634D-9155-CD4F-CF0975850595}"/>
              </a:ext>
            </a:extLst>
          </p:cNvPr>
          <p:cNvSpPr/>
          <p:nvPr/>
        </p:nvSpPr>
        <p:spPr>
          <a:xfrm>
            <a:off x="3671331" y="4499062"/>
            <a:ext cx="2209800" cy="1594034"/>
          </a:xfrm>
          <a:prstGeom prst="rect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8217C739-A7D5-2A08-2EA9-84A2FE4372BE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45" name="Rectangle 4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5B5A183-FFFF-DA54-66EF-795E1C7A8316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6" name="Graphique 4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1D8028D-DC69-F8EE-78AA-BDFCAD12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3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00052 -0.06551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2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2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16667E-7 -2.59259E-6 L -0.05911 -2.59259E-6 " pathEditMode="relative" rAng="0" ptsTypes="AA">
                                      <p:cBhvr>
                                        <p:cTn id="31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36" dur="1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41" dur="1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46" dur="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51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56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61" dur="1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3C5214-30F6-98A9-547E-3B2F9A0D7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41" b="15658"/>
          <a:stretch/>
        </p:blipFill>
        <p:spPr>
          <a:xfrm>
            <a:off x="0" y="-2"/>
            <a:ext cx="12192000" cy="4241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383A62-C34B-119D-0B98-EEFC9A8C05F1}"/>
              </a:ext>
            </a:extLst>
          </p:cNvPr>
          <p:cNvSpPr/>
          <p:nvPr/>
        </p:nvSpPr>
        <p:spPr>
          <a:xfrm>
            <a:off x="0" y="4241799"/>
            <a:ext cx="12192000" cy="261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7EEF6D-518B-E9FC-B91E-E6C7D184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8" t="16135" r="18152" b="26463"/>
          <a:stretch/>
        </p:blipFill>
        <p:spPr>
          <a:xfrm>
            <a:off x="853626" y="4081667"/>
            <a:ext cx="2188356" cy="2141545"/>
          </a:xfrm>
          <a:prstGeom prst="ellipse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8F967F62-7FF3-1CB0-24D3-F84039AEA823}"/>
              </a:ext>
            </a:extLst>
          </p:cNvPr>
          <p:cNvSpPr txBox="1"/>
          <p:nvPr/>
        </p:nvSpPr>
        <p:spPr>
          <a:xfrm>
            <a:off x="3297198" y="4703492"/>
            <a:ext cx="2499082" cy="51244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Aline </a:t>
            </a:r>
            <a:r>
              <a:rPr kumimoji="0" lang="fr-FR" sz="36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fauvarque</a:t>
            </a:r>
            <a:endParaRPr kumimoji="0" lang="fr-FR" sz="4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84516859-B7AB-618A-57D6-DF21AAE1D887}"/>
              </a:ext>
            </a:extLst>
          </p:cNvPr>
          <p:cNvSpPr txBox="1"/>
          <p:nvPr/>
        </p:nvSpPr>
        <p:spPr>
          <a:xfrm>
            <a:off x="3297198" y="5209827"/>
            <a:ext cx="35490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000">
                <a:solidFill>
                  <a:schemeClr val="accent3"/>
                </a:solidFill>
                <a:latin typeface="Playfair Display" pitchFamily="2" charset="0"/>
              </a:rPr>
              <a:t>Commerciale Groupes Affaires</a:t>
            </a:r>
            <a:endParaRPr kumimoji="0" lang="fr-FR" sz="2800" b="0" i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uLnTx/>
              <a:uFillTx/>
              <a:latin typeface="Playfair Display" pitchFamily="2" charset="0"/>
            </a:endParaRPr>
          </a:p>
        </p:txBody>
      </p:sp>
      <p:sp>
        <p:nvSpPr>
          <p:cNvPr id="6" name="TextBox 44">
            <a:extLst>
              <a:ext uri="{FF2B5EF4-FFF2-40B4-BE49-F238E27FC236}">
                <a16:creationId xmlns:a16="http://schemas.microsoft.com/office/drawing/2014/main" id="{2B181EE7-404B-5A49-A57E-3701BB03543C}"/>
              </a:ext>
            </a:extLst>
          </p:cNvPr>
          <p:cNvSpPr txBox="1"/>
          <p:nvPr/>
        </p:nvSpPr>
        <p:spPr>
          <a:xfrm>
            <a:off x="3297198" y="5569839"/>
            <a:ext cx="3133871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1100">
                <a:solidFill>
                  <a:schemeClr val="tx2"/>
                </a:solidFill>
                <a:latin typeface="Gotham" panose="02000504050000020004" pitchFamily="2" charset="0"/>
              </a:rPr>
              <a:t>afauvarque@aixlesbains-rivieradesalpes.com</a:t>
            </a: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495FD754-A662-0B7B-00DE-B9621C9A0B10}"/>
              </a:ext>
            </a:extLst>
          </p:cNvPr>
          <p:cNvSpPr txBox="1"/>
          <p:nvPr/>
        </p:nvSpPr>
        <p:spPr>
          <a:xfrm>
            <a:off x="3297198" y="5819051"/>
            <a:ext cx="1170192" cy="284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000">
                <a:solidFill>
                  <a:schemeClr val="tx2"/>
                </a:solidFill>
                <a:latin typeface="+mj-lt"/>
              </a:rPr>
              <a:t>06 73 12 82 14</a:t>
            </a:r>
          </a:p>
        </p:txBody>
      </p:sp>
      <p:pic>
        <p:nvPicPr>
          <p:cNvPr id="9" name="Image 8" descr="Une image contenant Police, Graphique, capture d’écran, texte&#10;&#10;Description générée automatiquement">
            <a:extLst>
              <a:ext uri="{FF2B5EF4-FFF2-40B4-BE49-F238E27FC236}">
                <a16:creationId xmlns:a16="http://schemas.microsoft.com/office/drawing/2014/main" id="{D00D3E7D-8744-DE9F-4C7B-27622AF04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018" y="947393"/>
            <a:ext cx="2188356" cy="1184129"/>
          </a:xfrm>
          <a:prstGeom prst="rect">
            <a:avLst/>
          </a:prstGeom>
        </p:spPr>
      </p:pic>
      <p:cxnSp>
        <p:nvCxnSpPr>
          <p:cNvPr id="32" name="Straight Connector 2">
            <a:extLst>
              <a:ext uri="{FF2B5EF4-FFF2-40B4-BE49-F238E27FC236}">
                <a16:creationId xmlns:a16="http://schemas.microsoft.com/office/drawing/2014/main" id="{541AD244-327B-EF93-1F9D-29CEA8BA0233}"/>
              </a:ext>
            </a:extLst>
          </p:cNvPr>
          <p:cNvCxnSpPr>
            <a:cxnSpLocks/>
          </p:cNvCxnSpPr>
          <p:nvPr/>
        </p:nvCxnSpPr>
        <p:spPr>
          <a:xfrm>
            <a:off x="242570" y="542381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" descr="A white triangle with a dot in the middle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27A3997-AC19-9939-3551-E56250984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  <p:sp>
        <p:nvSpPr>
          <p:cNvPr id="19" name="TextBox 33">
            <a:hlinkClick r:id="rId7" action="ppaction://hlinksldjump"/>
            <a:extLst>
              <a:ext uri="{FF2B5EF4-FFF2-40B4-BE49-F238E27FC236}">
                <a16:creationId xmlns:a16="http://schemas.microsoft.com/office/drawing/2014/main" id="{B7C061DB-3AFD-20B6-1C22-91DC749B517B}"/>
              </a:ext>
            </a:extLst>
          </p:cNvPr>
          <p:cNvSpPr txBox="1"/>
          <p:nvPr/>
        </p:nvSpPr>
        <p:spPr>
          <a:xfrm>
            <a:off x="7932191" y="212416"/>
            <a:ext cx="151868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Lieux pour votre soirée de gala</a:t>
            </a:r>
          </a:p>
        </p:txBody>
      </p:sp>
      <p:sp>
        <p:nvSpPr>
          <p:cNvPr id="20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FF909067-0134-6CAA-1A62-FEC9A2E7D96F}"/>
              </a:ext>
            </a:extLst>
          </p:cNvPr>
          <p:cNvSpPr txBox="1"/>
          <p:nvPr/>
        </p:nvSpPr>
        <p:spPr>
          <a:xfrm>
            <a:off x="6174271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hébergements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04507E-AE27-D57E-8336-5BEF6C4A2934}"/>
              </a:ext>
            </a:extLst>
          </p:cNvPr>
          <p:cNvSpPr/>
          <p:nvPr/>
        </p:nvSpPr>
        <p:spPr>
          <a:xfrm>
            <a:off x="11208568" y="0"/>
            <a:ext cx="740862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6D1791D2-6FFF-5A8E-3C0E-A706E7ED4D6F}"/>
              </a:ext>
            </a:extLst>
          </p:cNvPr>
          <p:cNvSpPr txBox="1"/>
          <p:nvPr/>
        </p:nvSpPr>
        <p:spPr>
          <a:xfrm>
            <a:off x="9747625" y="212416"/>
            <a:ext cx="130131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Ils nous ont fait confiance</a:t>
            </a:r>
          </a:p>
        </p:txBody>
      </p:sp>
      <p:sp>
        <p:nvSpPr>
          <p:cNvPr id="27" name="TextBox 4">
            <a:hlinkClick r:id="rId10" action="ppaction://hlinksldjump"/>
            <a:extLst>
              <a:ext uri="{FF2B5EF4-FFF2-40B4-BE49-F238E27FC236}">
                <a16:creationId xmlns:a16="http://schemas.microsoft.com/office/drawing/2014/main" id="{886E1476-CC27-4978-83EE-B15EA3BD7B20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31" name="TextBox 30">
            <a:hlinkClick r:id="rId11" action="ppaction://hlinksldjump"/>
            <a:extLst>
              <a:ext uri="{FF2B5EF4-FFF2-40B4-BE49-F238E27FC236}">
                <a16:creationId xmlns:a16="http://schemas.microsoft.com/office/drawing/2014/main" id="{1A3A530C-D11A-AFFA-D16D-4916D4C2705A}"/>
              </a:ext>
            </a:extLst>
          </p:cNvPr>
          <p:cNvSpPr txBox="1"/>
          <p:nvPr/>
        </p:nvSpPr>
        <p:spPr>
          <a:xfrm>
            <a:off x="7163197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traiteurs</a:t>
            </a:r>
          </a:p>
        </p:txBody>
      </p:sp>
      <p:sp>
        <p:nvSpPr>
          <p:cNvPr id="35" name="TextBox 34">
            <a:hlinkClick r:id="rId12" action="ppaction://hlinksldjump"/>
            <a:extLst>
              <a:ext uri="{FF2B5EF4-FFF2-40B4-BE49-F238E27FC236}">
                <a16:creationId xmlns:a16="http://schemas.microsoft.com/office/drawing/2014/main" id="{F92EA101-7CA5-9AE0-5EDC-7B62F23C4124}"/>
              </a:ext>
            </a:extLst>
          </p:cNvPr>
          <p:cNvSpPr txBox="1"/>
          <p:nvPr/>
        </p:nvSpPr>
        <p:spPr>
          <a:xfrm>
            <a:off x="4933033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2D26308-4004-5729-D195-23AEADD3F7B0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22" name="Rectangle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1FC6B12-0080-1F79-5F12-D74311D28012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8" name="Graphique 27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63B6FD8-681C-8CE1-8AF2-1DD65642B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30" name="TextBox 25">
            <a:hlinkClick r:id="rId15" action="ppaction://hlinksldjump"/>
            <a:extLst>
              <a:ext uri="{FF2B5EF4-FFF2-40B4-BE49-F238E27FC236}">
                <a16:creationId xmlns:a16="http://schemas.microsoft.com/office/drawing/2014/main" id="{EFDADFDB-4CCB-1029-BF3D-442E21881742}"/>
              </a:ext>
            </a:extLst>
          </p:cNvPr>
          <p:cNvSpPr txBox="1"/>
          <p:nvPr/>
        </p:nvSpPr>
        <p:spPr>
          <a:xfrm>
            <a:off x="11345690" y="187506"/>
            <a:ext cx="514244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grpSp>
        <p:nvGrpSpPr>
          <p:cNvPr id="10" name="Groupe 15">
            <a:extLst>
              <a:ext uri="{FF2B5EF4-FFF2-40B4-BE49-F238E27FC236}">
                <a16:creationId xmlns:a16="http://schemas.microsoft.com/office/drawing/2014/main" id="{5BEDD872-141D-A1A9-6BD1-B458675B2871}"/>
              </a:ext>
            </a:extLst>
          </p:cNvPr>
          <p:cNvGrpSpPr/>
          <p:nvPr/>
        </p:nvGrpSpPr>
        <p:grpSpPr>
          <a:xfrm>
            <a:off x="8382758" y="5202311"/>
            <a:ext cx="2304256" cy="450126"/>
            <a:chOff x="8724292" y="5193196"/>
            <a:chExt cx="2304256" cy="450126"/>
          </a:xfrm>
        </p:grpSpPr>
        <p:sp>
          <p:nvSpPr>
            <p:cNvPr id="11" name="Rectangle 10">
              <a:hlinkClick r:id="rId16"/>
              <a:extLst>
                <a:ext uri="{FF2B5EF4-FFF2-40B4-BE49-F238E27FC236}">
                  <a16:creationId xmlns:a16="http://schemas.microsoft.com/office/drawing/2014/main" id="{CC4F3DDB-B13E-9443-192B-6C11E5B5A68C}"/>
                </a:ext>
              </a:extLst>
            </p:cNvPr>
            <p:cNvSpPr/>
            <p:nvPr/>
          </p:nvSpPr>
          <p:spPr>
            <a:xfrm>
              <a:off x="8724292" y="5193196"/>
              <a:ext cx="2304256" cy="45012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shade val="15000"/>
                  <a:alpha val="80000"/>
                </a:schemeClr>
              </a:solidFill>
            </a:ln>
            <a:effectLst>
              <a:outerShdw blurRad="228600" dist="1143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2" name="Groupe 14">
              <a:extLst>
                <a:ext uri="{FF2B5EF4-FFF2-40B4-BE49-F238E27FC236}">
                  <a16:creationId xmlns:a16="http://schemas.microsoft.com/office/drawing/2014/main" id="{C2E3019D-7104-463A-D9B6-7BAECBC79EB5}"/>
                </a:ext>
              </a:extLst>
            </p:cNvPr>
            <p:cNvGrpSpPr/>
            <p:nvPr/>
          </p:nvGrpSpPr>
          <p:grpSpPr>
            <a:xfrm>
              <a:off x="8903727" y="5265204"/>
              <a:ext cx="2015918" cy="306110"/>
              <a:chOff x="8923445" y="5265205"/>
              <a:chExt cx="2015918" cy="306110"/>
            </a:xfrm>
          </p:grpSpPr>
          <p:pic>
            <p:nvPicPr>
              <p:cNvPr id="13" name="Graphique 10">
                <a:extLst>
                  <a:ext uri="{FF2B5EF4-FFF2-40B4-BE49-F238E27FC236}">
                    <a16:creationId xmlns:a16="http://schemas.microsoft.com/office/drawing/2014/main" id="{C2D48419-AA25-302D-D4FA-5B7884B1E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8923445" y="5265205"/>
                <a:ext cx="306112" cy="306110"/>
              </a:xfrm>
              <a:prstGeom prst="rect">
                <a:avLst/>
              </a:prstGeom>
            </p:spPr>
          </p:pic>
          <p:sp>
            <p:nvSpPr>
              <p:cNvPr id="14" name="TextBox 44">
                <a:extLst>
                  <a:ext uri="{FF2B5EF4-FFF2-40B4-BE49-F238E27FC236}">
                    <a16:creationId xmlns:a16="http://schemas.microsoft.com/office/drawing/2014/main" id="{8CC94DA8-CD67-9AB9-80D3-B58B6785A327}"/>
                  </a:ext>
                </a:extLst>
              </p:cNvPr>
              <p:cNvSpPr txBox="1"/>
              <p:nvPr/>
            </p:nvSpPr>
            <p:spPr>
              <a:xfrm>
                <a:off x="9336360" y="5342084"/>
                <a:ext cx="1603003" cy="22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lnSpc>
                    <a:spcPct val="90000"/>
                  </a:lnSpc>
                  <a:defRPr/>
                </a:pPr>
                <a:r>
                  <a:rPr lang="fr-FR" sz="1600" dirty="0">
                    <a:solidFill>
                      <a:schemeClr val="tx2"/>
                    </a:solidFill>
                    <a:latin typeface="+mj-lt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Je prends rendez-vous !</a:t>
                </a:r>
                <a:endParaRPr lang="fr-FR" sz="1600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</p:grpSp>
      <p:sp>
        <p:nvSpPr>
          <p:cNvPr id="15" name="TextBox 6">
            <a:hlinkClick r:id="rId19" action="ppaction://hlinksldjump"/>
            <a:extLst>
              <a:ext uri="{FF2B5EF4-FFF2-40B4-BE49-F238E27FC236}">
                <a16:creationId xmlns:a16="http://schemas.microsoft.com/office/drawing/2014/main" id="{6B67FC01-958A-5B48-ED6B-C9F453215145}"/>
              </a:ext>
            </a:extLst>
          </p:cNvPr>
          <p:cNvSpPr txBox="1"/>
          <p:nvPr/>
        </p:nvSpPr>
        <p:spPr>
          <a:xfrm>
            <a:off x="1667508" y="223665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16" name="TextBox 5">
            <a:hlinkClick r:id="rId20" action="ppaction://hlinksldjump"/>
            <a:extLst>
              <a:ext uri="{FF2B5EF4-FFF2-40B4-BE49-F238E27FC236}">
                <a16:creationId xmlns:a16="http://schemas.microsoft.com/office/drawing/2014/main" id="{1687B2E6-74DD-89A9-47F7-0FC0775E5778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0894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75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85185E-6 L 0.09088 1.85185E-6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1.85185E-6 L -0.14948 -1.85185E-6 " pathEditMode="relative" rAng="0" ptsTypes="AA">
                                      <p:cBhvr>
                                        <p:cTn id="28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3.7037E-7 L 0.12565 3.7037E-7 " pathEditMode="relative" rAng="0" ptsTypes="AA">
                                      <p:cBhvr>
                                        <p:cTn id="3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-1.85185E-6 L -0.14948 -1.85185E-6 " pathEditMode="relative" rAng="0" ptsTypes="AA">
                                      <p:cBhvr>
                                        <p:cTn id="38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175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25E-6 4.81481E-6 L 0.09089 4.81481E-6 " pathEditMode="relative" rAng="0" ptsTypes="AA">
                                      <p:cBhvr>
                                        <p:cTn id="58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B63E004-AE3C-B61B-D6D2-0F6A691AD50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7000"/>
                    </a14:imgEffect>
                  </a14:imgLayer>
                </a14:imgProps>
              </a:ext>
            </a:extLst>
          </a:blip>
          <a:srcRect t="11" b="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254000" dist="50800" dir="2700000" algn="tl" rotWithShape="0">
              <a:prstClr val="black">
                <a:alpha val="10000"/>
              </a:prstClr>
            </a:outerShdw>
            <a:softEdge rad="0"/>
          </a:effectLst>
        </p:spPr>
      </p:pic>
      <p:sp>
        <p:nvSpPr>
          <p:cNvPr id="61" name="TextBox 26">
            <a:extLst>
              <a:ext uri="{FF2B5EF4-FFF2-40B4-BE49-F238E27FC236}">
                <a16:creationId xmlns:a16="http://schemas.microsoft.com/office/drawing/2014/main" id="{EA2C7ECB-88B7-B299-98E8-731DDFC2288B}"/>
              </a:ext>
            </a:extLst>
          </p:cNvPr>
          <p:cNvSpPr txBox="1"/>
          <p:nvPr/>
        </p:nvSpPr>
        <p:spPr>
          <a:xfrm>
            <a:off x="623256" y="1444660"/>
            <a:ext cx="4023537" cy="4431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 dirty="0">
                <a:solidFill>
                  <a:schemeClr val="bg1"/>
                </a:solidFill>
              </a:rPr>
              <a:t>au </a:t>
            </a:r>
            <a:r>
              <a:rPr lang="fr-FR" sz="3200" b="1" dirty="0">
                <a:solidFill>
                  <a:srgbClr val="9D2F49"/>
                </a:solidFill>
              </a:rPr>
              <a:t>Théâtre du Casino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9D2F49"/>
              </a:solidFill>
              <a:effectLst/>
              <a:uLnTx/>
              <a:uFillTx/>
            </a:endParaRPr>
          </a:p>
        </p:txBody>
      </p:sp>
      <p:sp>
        <p:nvSpPr>
          <p:cNvPr id="62" name="TextBox 26">
            <a:extLst>
              <a:ext uri="{FF2B5EF4-FFF2-40B4-BE49-F238E27FC236}">
                <a16:creationId xmlns:a16="http://schemas.microsoft.com/office/drawing/2014/main" id="{06B8F3BD-E1AE-FA0B-8FA2-E8258D4FB524}"/>
              </a:ext>
            </a:extLst>
          </p:cNvPr>
          <p:cNvSpPr txBox="1"/>
          <p:nvPr/>
        </p:nvSpPr>
        <p:spPr>
          <a:xfrm>
            <a:off x="623256" y="805848"/>
            <a:ext cx="4930837" cy="5539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4000" dirty="0">
                <a:solidFill>
                  <a:schemeClr val="bg1"/>
                </a:solidFill>
              </a:rPr>
              <a:t>Convention Jean Lain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6846E8-4B82-CC25-79F0-7405EB7A6E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9" r="6129"/>
          <a:stretch/>
        </p:blipFill>
        <p:spPr>
          <a:xfrm>
            <a:off x="6101088" y="2824644"/>
            <a:ext cx="5715090" cy="3664696"/>
          </a:xfrm>
          <a:prstGeom prst="rect">
            <a:avLst/>
          </a:prstGeom>
          <a:effectLst>
            <a:outerShdw blurRad="254000" dist="508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69" name="Groupe 68">
            <a:extLst>
              <a:ext uri="{FF2B5EF4-FFF2-40B4-BE49-F238E27FC236}">
                <a16:creationId xmlns:a16="http://schemas.microsoft.com/office/drawing/2014/main" id="{46B3E217-4AC0-5A17-5F41-AEE60EBA581B}"/>
              </a:ext>
            </a:extLst>
          </p:cNvPr>
          <p:cNvGrpSpPr/>
          <p:nvPr/>
        </p:nvGrpSpPr>
        <p:grpSpPr>
          <a:xfrm>
            <a:off x="6101088" y="659604"/>
            <a:ext cx="5715090" cy="2013311"/>
            <a:chOff x="6096000" y="4860106"/>
            <a:chExt cx="5853429" cy="17732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86B4EA8-DA53-A549-6ACD-DC1162741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693" b="18693"/>
            <a:stretch/>
          </p:blipFill>
          <p:spPr>
            <a:xfrm>
              <a:off x="6096000" y="4860106"/>
              <a:ext cx="5853429" cy="1773250"/>
            </a:xfrm>
            <a:prstGeom prst="rect">
              <a:avLst/>
            </a:prstGeom>
            <a:effectLst>
              <a:outerShdw blurRad="254000" dist="50800" dir="2700000" algn="tl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43" name="ZoneTexte 38">
              <a:extLst>
                <a:ext uri="{FF2B5EF4-FFF2-40B4-BE49-F238E27FC236}">
                  <a16:creationId xmlns:a16="http://schemas.microsoft.com/office/drawing/2014/main" id="{18FDF924-F7BB-7535-0436-05D61F242CF1}"/>
                </a:ext>
              </a:extLst>
            </p:cNvPr>
            <p:cNvSpPr txBox="1"/>
            <p:nvPr/>
          </p:nvSpPr>
          <p:spPr>
            <a:xfrm rot="16200000">
              <a:off x="5805254" y="6028164"/>
              <a:ext cx="780762" cy="788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fr-FR" sz="500" dirty="0">
                  <a:solidFill>
                    <a:prstClr val="white"/>
                  </a:solidFill>
                  <a:latin typeface="Playfair Display" pitchFamily="2" charset="0"/>
                  <a:cs typeface="Playfair 144pt SemiExpanded" pitchFamily="2" charset="0"/>
                </a:rPr>
                <a:t>Crédit photos :  Yannick Bégué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812CC72-E153-3563-5644-FFC67D10F165}"/>
              </a:ext>
            </a:extLst>
          </p:cNvPr>
          <p:cNvGrpSpPr/>
          <p:nvPr/>
        </p:nvGrpSpPr>
        <p:grpSpPr>
          <a:xfrm>
            <a:off x="375822" y="2212215"/>
            <a:ext cx="5252126" cy="4277125"/>
            <a:chOff x="375822" y="2212215"/>
            <a:chExt cx="5252126" cy="427712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819E8D-541A-D4D3-FB41-1E776E831283}"/>
                </a:ext>
              </a:extLst>
            </p:cNvPr>
            <p:cNvSpPr/>
            <p:nvPr/>
          </p:nvSpPr>
          <p:spPr>
            <a:xfrm>
              <a:off x="375822" y="2335006"/>
              <a:ext cx="5252126" cy="4154334"/>
            </a:xfrm>
            <a:prstGeom prst="rect">
              <a:avLst/>
            </a:prstGeom>
            <a:solidFill>
              <a:schemeClr val="tx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extBox 35">
              <a:extLst>
                <a:ext uri="{FF2B5EF4-FFF2-40B4-BE49-F238E27FC236}">
                  <a16:creationId xmlns:a16="http://schemas.microsoft.com/office/drawing/2014/main" id="{589B4396-6AD4-1EB3-0AB3-7F091455B107}"/>
                </a:ext>
              </a:extLst>
            </p:cNvPr>
            <p:cNvSpPr txBox="1"/>
            <p:nvPr/>
          </p:nvSpPr>
          <p:spPr>
            <a:xfrm>
              <a:off x="623256" y="2530633"/>
              <a:ext cx="4757259" cy="37630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40000"/>
                </a:lnSpc>
                <a:spcBef>
                  <a:spcPts val="600"/>
                </a:spcBef>
                <a:buClr>
                  <a:srgbClr val="009AC6"/>
                </a:buClr>
                <a:defRPr/>
              </a:pPr>
              <a:r>
                <a:rPr lang="fr-FR" sz="1600" b="1" i="1" dirty="0">
                  <a:solidFill>
                    <a:srgbClr val="9D2F49"/>
                  </a:solidFill>
                </a:rPr>
                <a:t>Témoignage :</a:t>
              </a:r>
            </a:p>
            <a:p>
              <a:pPr lvl="0">
                <a:lnSpc>
                  <a:spcPct val="140000"/>
                </a:lnSpc>
                <a:spcBef>
                  <a:spcPts val="1000"/>
                </a:spcBef>
                <a:buClr>
                  <a:srgbClr val="009AC6"/>
                </a:buClr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Jean Michel Lain cherchait un lieu exceptionnel à Aix-les-Bains</a:t>
              </a:r>
              <a:br>
                <a:rPr lang="fr-FR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pour organiser une soirée d’information et fête pour ces collaborateurs</a:t>
              </a:r>
              <a:br>
                <a:rPr lang="fr-FR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de la plaque Aix/Chambéry de Jean Lain Automobiles maintenant</a:t>
              </a:r>
              <a:b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Jean Lain Mobilités.</a:t>
              </a:r>
            </a:p>
            <a:p>
              <a:pPr lvl="0">
                <a:lnSpc>
                  <a:spcPct val="140000"/>
                </a:lnSpc>
                <a:spcBef>
                  <a:spcPts val="600"/>
                </a:spcBef>
                <a:buClr>
                  <a:srgbClr val="009AC6"/>
                </a:buClr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Le théâtre d’Aix-les-Bains se prêtait merveilleusement bien à ce genre</a:t>
              </a:r>
              <a:br>
                <a:rPr lang="fr-FR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de soirée</a:t>
              </a: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, 1 heure et demi de réunion avec un Powerpoint et des vidéos projetés sur un grand écran sur la scène pendant que l’assemblé</a:t>
              </a:r>
              <a:b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est très confortablement assis, suivi d’une partie festive de musique,</a:t>
              </a:r>
              <a:b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jeux et un cocktail dînatoire dans la grande salle qui se trouve juste à côté.</a:t>
              </a:r>
            </a:p>
            <a:p>
              <a:pPr lvl="0">
                <a:lnSpc>
                  <a:spcPct val="140000"/>
                </a:lnSpc>
                <a:spcBef>
                  <a:spcPts val="600"/>
                </a:spcBef>
                <a:buClr>
                  <a:srgbClr val="009AC6"/>
                </a:buClr>
                <a:defRPr/>
              </a:pP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C’était parfait pour les 400 participants. Le théâtre est un trésor</a:t>
              </a:r>
              <a:b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</a:b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pour tout événement avec un grand nombre de participants.</a:t>
              </a:r>
            </a:p>
            <a:p>
              <a:pPr lvl="0">
                <a:lnSpc>
                  <a:spcPct val="140000"/>
                </a:lnSpc>
                <a:spcBef>
                  <a:spcPts val="600"/>
                </a:spcBef>
                <a:buClr>
                  <a:srgbClr val="009AC6"/>
                </a:buClr>
                <a:defRPr/>
              </a:pPr>
              <a:r>
                <a:rPr lang="fr-FR" sz="1000" dirty="0">
                  <a:solidFill>
                    <a:schemeClr val="bg1"/>
                  </a:solidFill>
                  <a:latin typeface="Gotham" panose="02000504050000020004" pitchFamily="2" charset="0"/>
                </a:rPr>
                <a:t>Les différentes salles proposées ont tellement de charme et de grandeur.</a:t>
              </a:r>
            </a:p>
            <a:p>
              <a:pPr lvl="0" algn="r">
                <a:lnSpc>
                  <a:spcPct val="140000"/>
                </a:lnSpc>
                <a:spcBef>
                  <a:spcPts val="1200"/>
                </a:spcBef>
                <a:buClr>
                  <a:srgbClr val="009AC6"/>
                </a:buClr>
                <a:defRPr/>
              </a:pPr>
              <a:r>
                <a:rPr lang="fr-FR" sz="1600" dirty="0">
                  <a:solidFill>
                    <a:schemeClr val="bg1"/>
                  </a:solidFill>
                  <a:latin typeface="+mj-lt"/>
                </a:rPr>
                <a:t>1786 </a:t>
              </a:r>
              <a:r>
                <a:rPr lang="fr-FR" sz="1600" dirty="0" err="1">
                  <a:solidFill>
                    <a:schemeClr val="bg1"/>
                  </a:solidFill>
                  <a:latin typeface="+mj-lt"/>
                </a:rPr>
                <a:t>Travel</a:t>
              </a:r>
              <a:r>
                <a:rPr lang="fr-FR" sz="16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fr-FR" sz="1600" dirty="0">
                  <a:solidFill>
                    <a:srgbClr val="9D2F49"/>
                  </a:solidFill>
                  <a:latin typeface="+mj-lt"/>
                </a:rPr>
                <a:t>agence événementielle B2B</a:t>
              </a:r>
              <a:endParaRPr lang="fr-FR" sz="1000" dirty="0">
                <a:solidFill>
                  <a:srgbClr val="9D2F49"/>
                </a:solidFill>
                <a:latin typeface="+mj-lt"/>
              </a:endParaRP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D55E51FD-6F30-81C3-09CA-FE773CBFDF4E}"/>
                </a:ext>
              </a:extLst>
            </p:cNvPr>
            <p:cNvGrpSpPr/>
            <p:nvPr/>
          </p:nvGrpSpPr>
          <p:grpSpPr>
            <a:xfrm>
              <a:off x="4634042" y="2212215"/>
              <a:ext cx="787878" cy="636836"/>
              <a:chOff x="6130616" y="1203642"/>
              <a:chExt cx="2141292" cy="1730789"/>
            </a:xfrm>
            <a:solidFill>
              <a:srgbClr val="A52751"/>
            </a:solidFill>
          </p:grpSpPr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2740C721-DE78-AC6D-9600-F0593A8EA531}"/>
                  </a:ext>
                </a:extLst>
              </p:cNvPr>
              <p:cNvSpPr/>
              <p:nvPr/>
            </p:nvSpPr>
            <p:spPr>
              <a:xfrm>
                <a:off x="6130616" y="1203642"/>
                <a:ext cx="979101" cy="1730789"/>
              </a:xfrm>
              <a:custGeom>
                <a:avLst/>
                <a:gdLst>
                  <a:gd name="connsiteX0" fmla="*/ 191 w 2229993"/>
                  <a:gd name="connsiteY0" fmla="*/ 1048 h 3942035"/>
                  <a:gd name="connsiteX1" fmla="*/ 2176082 w 2229993"/>
                  <a:gd name="connsiteY1" fmla="*/ 1 h 3942035"/>
                  <a:gd name="connsiteX2" fmla="*/ 2229993 w 2229993"/>
                  <a:gd name="connsiteY2" fmla="*/ 54579 h 3942035"/>
                  <a:gd name="connsiteX3" fmla="*/ 2228850 w 2229993"/>
                  <a:gd name="connsiteY3" fmla="*/ 2587562 h 3942035"/>
                  <a:gd name="connsiteX4" fmla="*/ 1173385 w 2229993"/>
                  <a:gd name="connsiteY4" fmla="*/ 3909823 h 3942035"/>
                  <a:gd name="connsiteX5" fmla="*/ 875824 w 2229993"/>
                  <a:gd name="connsiteY5" fmla="*/ 3940874 h 3942035"/>
                  <a:gd name="connsiteX6" fmla="*/ 447294 w 2229993"/>
                  <a:gd name="connsiteY6" fmla="*/ 3942017 h 3942035"/>
                  <a:gd name="connsiteX7" fmla="*/ 399193 w 2229993"/>
                  <a:gd name="connsiteY7" fmla="*/ 3895059 h 3942035"/>
                  <a:gd name="connsiteX8" fmla="*/ 399288 w 2229993"/>
                  <a:gd name="connsiteY8" fmla="*/ 3033237 h 3942035"/>
                  <a:gd name="connsiteX9" fmla="*/ 443770 w 2229993"/>
                  <a:gd name="connsiteY9" fmla="*/ 2987803 h 3942035"/>
                  <a:gd name="connsiteX10" fmla="*/ 862775 w 2229993"/>
                  <a:gd name="connsiteY10" fmla="*/ 2988565 h 3942035"/>
                  <a:gd name="connsiteX11" fmla="*/ 1276350 w 2229993"/>
                  <a:gd name="connsiteY11" fmla="*/ 2574037 h 3942035"/>
                  <a:gd name="connsiteX12" fmla="*/ 1277303 w 2229993"/>
                  <a:gd name="connsiteY12" fmla="*/ 2278857 h 3942035"/>
                  <a:gd name="connsiteX13" fmla="*/ 1228439 w 2229993"/>
                  <a:gd name="connsiteY13" fmla="*/ 2228851 h 3942035"/>
                  <a:gd name="connsiteX14" fmla="*/ 0 w 2229993"/>
                  <a:gd name="connsiteY14" fmla="*/ 2229803 h 3942035"/>
                  <a:gd name="connsiteX15" fmla="*/ 191 w 2229993"/>
                  <a:gd name="connsiteY15" fmla="*/ 1048 h 394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29993" h="3942035">
                    <a:moveTo>
                      <a:pt x="191" y="1048"/>
                    </a:moveTo>
                    <a:cubicBezTo>
                      <a:pt x="725519" y="1048"/>
                      <a:pt x="1450848" y="1525"/>
                      <a:pt x="2176082" y="1"/>
                    </a:cubicBezTo>
                    <a:cubicBezTo>
                      <a:pt x="2220087" y="-95"/>
                      <a:pt x="2230088" y="11907"/>
                      <a:pt x="2229993" y="54579"/>
                    </a:cubicBezTo>
                    <a:cubicBezTo>
                      <a:pt x="2228660" y="898875"/>
                      <a:pt x="2229612" y="1743266"/>
                      <a:pt x="2228850" y="2587562"/>
                    </a:cubicBezTo>
                    <a:cubicBezTo>
                      <a:pt x="2228279" y="3233548"/>
                      <a:pt x="1803178" y="3765138"/>
                      <a:pt x="1173385" y="3909823"/>
                    </a:cubicBezTo>
                    <a:cubicBezTo>
                      <a:pt x="1075468" y="3932302"/>
                      <a:pt x="975932" y="3940112"/>
                      <a:pt x="875824" y="3940874"/>
                    </a:cubicBezTo>
                    <a:cubicBezTo>
                      <a:pt x="732949" y="3942017"/>
                      <a:pt x="590169" y="3940017"/>
                      <a:pt x="447294" y="3942017"/>
                    </a:cubicBezTo>
                    <a:cubicBezTo>
                      <a:pt x="410813" y="3942493"/>
                      <a:pt x="399002" y="3933730"/>
                      <a:pt x="399193" y="3895059"/>
                    </a:cubicBezTo>
                    <a:cubicBezTo>
                      <a:pt x="400907" y="3607785"/>
                      <a:pt x="400717" y="3320511"/>
                      <a:pt x="399288" y="3033237"/>
                    </a:cubicBezTo>
                    <a:cubicBezTo>
                      <a:pt x="399098" y="2998185"/>
                      <a:pt x="407479" y="2987231"/>
                      <a:pt x="443770" y="2987803"/>
                    </a:cubicBezTo>
                    <a:cubicBezTo>
                      <a:pt x="583406" y="2989898"/>
                      <a:pt x="723043" y="2989136"/>
                      <a:pt x="862775" y="2988565"/>
                    </a:cubicBezTo>
                    <a:cubicBezTo>
                      <a:pt x="1114806" y="2987612"/>
                      <a:pt x="1276160" y="2825687"/>
                      <a:pt x="1276350" y="2574037"/>
                    </a:cubicBezTo>
                    <a:cubicBezTo>
                      <a:pt x="1276445" y="2475643"/>
                      <a:pt x="1274445" y="2377155"/>
                      <a:pt x="1277303" y="2278857"/>
                    </a:cubicBezTo>
                    <a:cubicBezTo>
                      <a:pt x="1278446" y="2239900"/>
                      <a:pt x="1268921" y="2228660"/>
                      <a:pt x="1228439" y="2228851"/>
                    </a:cubicBezTo>
                    <a:cubicBezTo>
                      <a:pt x="818960" y="2230470"/>
                      <a:pt x="409480" y="2229803"/>
                      <a:pt x="0" y="2229803"/>
                    </a:cubicBezTo>
                    <a:cubicBezTo>
                      <a:pt x="191" y="1486948"/>
                      <a:pt x="191" y="743998"/>
                      <a:pt x="191" y="1048"/>
                    </a:cubicBezTo>
                    <a:close/>
                  </a:path>
                </a:pathLst>
              </a:custGeom>
              <a:solidFill>
                <a:srgbClr val="9D2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chemeClr val="tx2"/>
                  </a:solidFill>
                </a:endParaRPr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A22FD425-1DBF-E778-F137-68C2351A1631}"/>
                  </a:ext>
                </a:extLst>
              </p:cNvPr>
              <p:cNvSpPr/>
              <p:nvPr/>
            </p:nvSpPr>
            <p:spPr>
              <a:xfrm>
                <a:off x="7292849" y="1203642"/>
                <a:ext cx="979059" cy="1730701"/>
              </a:xfrm>
              <a:custGeom>
                <a:avLst/>
                <a:gdLst>
                  <a:gd name="connsiteX0" fmla="*/ 2229899 w 2229898"/>
                  <a:gd name="connsiteY0" fmla="*/ 2706148 h 3941834"/>
                  <a:gd name="connsiteX1" fmla="*/ 2179702 w 2229898"/>
                  <a:gd name="connsiteY1" fmla="*/ 2966371 h 3941834"/>
                  <a:gd name="connsiteX2" fmla="*/ 883730 w 2229898"/>
                  <a:gd name="connsiteY2" fmla="*/ 3940874 h 3941834"/>
                  <a:gd name="connsiteX3" fmla="*/ 440913 w 2229898"/>
                  <a:gd name="connsiteY3" fmla="*/ 3941827 h 3941834"/>
                  <a:gd name="connsiteX4" fmla="*/ 400337 w 2229898"/>
                  <a:gd name="connsiteY4" fmla="*/ 3902108 h 3941834"/>
                  <a:gd name="connsiteX5" fmla="*/ 400337 w 2229898"/>
                  <a:gd name="connsiteY5" fmla="*/ 3030856 h 3941834"/>
                  <a:gd name="connsiteX6" fmla="*/ 442532 w 2229898"/>
                  <a:gd name="connsiteY6" fmla="*/ 2988088 h 3941834"/>
                  <a:gd name="connsiteX7" fmla="*/ 861537 w 2229898"/>
                  <a:gd name="connsiteY7" fmla="*/ 2988755 h 3941834"/>
                  <a:gd name="connsiteX8" fmla="*/ 1277399 w 2229898"/>
                  <a:gd name="connsiteY8" fmla="*/ 2571655 h 3941834"/>
                  <a:gd name="connsiteX9" fmla="*/ 1278256 w 2229898"/>
                  <a:gd name="connsiteY9" fmla="*/ 2276476 h 3941834"/>
                  <a:gd name="connsiteX10" fmla="*/ 1231679 w 2229898"/>
                  <a:gd name="connsiteY10" fmla="*/ 2229041 h 3941834"/>
                  <a:gd name="connsiteX11" fmla="*/ 55627 w 2229898"/>
                  <a:gd name="connsiteY11" fmla="*/ 2231232 h 3941834"/>
                  <a:gd name="connsiteX12" fmla="*/ 1 w 2229898"/>
                  <a:gd name="connsiteY12" fmla="*/ 2173320 h 3941834"/>
                  <a:gd name="connsiteX13" fmla="*/ 96 w 2229898"/>
                  <a:gd name="connsiteY13" fmla="*/ 54579 h 3941834"/>
                  <a:gd name="connsiteX14" fmla="*/ 54103 w 2229898"/>
                  <a:gd name="connsiteY14" fmla="*/ 1 h 3941834"/>
                  <a:gd name="connsiteX15" fmla="*/ 2229899 w 2229898"/>
                  <a:gd name="connsiteY15" fmla="*/ 1048 h 3941834"/>
                  <a:gd name="connsiteX16" fmla="*/ 2229899 w 2229898"/>
                  <a:gd name="connsiteY16" fmla="*/ 2706148 h 394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9898" h="3941834">
                    <a:moveTo>
                      <a:pt x="2229899" y="2706148"/>
                    </a:moveTo>
                    <a:cubicBezTo>
                      <a:pt x="2213992" y="2793017"/>
                      <a:pt x="2204086" y="2880932"/>
                      <a:pt x="2179702" y="2966371"/>
                    </a:cubicBezTo>
                    <a:cubicBezTo>
                      <a:pt x="2014633" y="3544444"/>
                      <a:pt x="1500569" y="3931826"/>
                      <a:pt x="883730" y="3940874"/>
                    </a:cubicBezTo>
                    <a:cubicBezTo>
                      <a:pt x="736188" y="3943065"/>
                      <a:pt x="588550" y="3940588"/>
                      <a:pt x="440913" y="3941827"/>
                    </a:cubicBezTo>
                    <a:cubicBezTo>
                      <a:pt x="410719" y="3942112"/>
                      <a:pt x="400241" y="3934493"/>
                      <a:pt x="400337" y="3902108"/>
                    </a:cubicBezTo>
                    <a:cubicBezTo>
                      <a:pt x="401670" y="3611690"/>
                      <a:pt x="401575" y="3321273"/>
                      <a:pt x="400337" y="3030856"/>
                    </a:cubicBezTo>
                    <a:cubicBezTo>
                      <a:pt x="400241" y="2997804"/>
                      <a:pt x="409004" y="2987708"/>
                      <a:pt x="442532" y="2988088"/>
                    </a:cubicBezTo>
                    <a:cubicBezTo>
                      <a:pt x="582169" y="2989898"/>
                      <a:pt x="721805" y="2989136"/>
                      <a:pt x="861537" y="2988755"/>
                    </a:cubicBezTo>
                    <a:cubicBezTo>
                      <a:pt x="1116426" y="2987993"/>
                      <a:pt x="1277208" y="2826544"/>
                      <a:pt x="1277399" y="2571655"/>
                    </a:cubicBezTo>
                    <a:cubicBezTo>
                      <a:pt x="1277494" y="2473262"/>
                      <a:pt x="1275779" y="2374774"/>
                      <a:pt x="1278256" y="2276476"/>
                    </a:cubicBezTo>
                    <a:cubicBezTo>
                      <a:pt x="1279208" y="2239804"/>
                      <a:pt x="1269874" y="2228851"/>
                      <a:pt x="1231679" y="2229041"/>
                    </a:cubicBezTo>
                    <a:cubicBezTo>
                      <a:pt x="839725" y="2230565"/>
                      <a:pt x="447676" y="2228946"/>
                      <a:pt x="55627" y="2231232"/>
                    </a:cubicBezTo>
                    <a:cubicBezTo>
                      <a:pt x="7906" y="2231518"/>
                      <a:pt x="-95" y="2217516"/>
                      <a:pt x="1" y="2173320"/>
                    </a:cubicBezTo>
                    <a:cubicBezTo>
                      <a:pt x="1430" y="1467041"/>
                      <a:pt x="1430" y="760858"/>
                      <a:pt x="96" y="54579"/>
                    </a:cubicBezTo>
                    <a:cubicBezTo>
                      <a:pt x="1" y="11716"/>
                      <a:pt x="10192" y="-95"/>
                      <a:pt x="54103" y="1"/>
                    </a:cubicBezTo>
                    <a:cubicBezTo>
                      <a:pt x="779336" y="1525"/>
                      <a:pt x="1504570" y="1048"/>
                      <a:pt x="2229899" y="1048"/>
                    </a:cubicBezTo>
                    <a:cubicBezTo>
                      <a:pt x="2229899" y="902780"/>
                      <a:pt x="2229899" y="1804417"/>
                      <a:pt x="2229899" y="2706148"/>
                    </a:cubicBezTo>
                    <a:close/>
                  </a:path>
                </a:pathLst>
              </a:custGeom>
              <a:solidFill>
                <a:srgbClr val="9D2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21" name="Rectangle 20">
            <a:hlinkClick r:id="rId7" action="ppaction://hlinksldjump"/>
            <a:extLst>
              <a:ext uri="{FF2B5EF4-FFF2-40B4-BE49-F238E27FC236}">
                <a16:creationId xmlns:a16="http://schemas.microsoft.com/office/drawing/2014/main" id="{EA290449-5BB4-FC74-0441-F3814ACDD598}"/>
              </a:ext>
            </a:extLst>
          </p:cNvPr>
          <p:cNvSpPr/>
          <p:nvPr/>
        </p:nvSpPr>
        <p:spPr>
          <a:xfrm>
            <a:off x="375822" y="628214"/>
            <a:ext cx="12192000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6.25E-7 1.11111E-6 L 0.19896 1.11111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16667E-7 -2.59259E-6 L -0.07904 -2.59259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7.40741E-7 L -0.00013 0.1909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53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375E-6 -4.07407E-6 L 0.19895 -4.07407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375E-6 4.81481E-6 L 0.19895 4.81481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1" grpId="1" build="p"/>
      <p:bldP spid="62" grpId="0" build="p"/>
      <p:bldP spid="62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BF3CD501-1D27-0B6B-1C98-91224F33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-4192283" y="2626532"/>
            <a:ext cx="9525000" cy="6686550"/>
          </a:xfrm>
          <a:prstGeom prst="rect">
            <a:avLst/>
          </a:prstGeom>
        </p:spPr>
      </p:pic>
      <p:pic>
        <p:nvPicPr>
          <p:cNvPr id="117" name="Picture 116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9315486D-6CD3-0D82-18CB-849CB79B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9734464" y="-359359"/>
            <a:ext cx="9525000" cy="6686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9D80-8F21-491F-1E08-B98997F94534}"/>
              </a:ext>
            </a:extLst>
          </p:cNvPr>
          <p:cNvSpPr txBox="1"/>
          <p:nvPr/>
        </p:nvSpPr>
        <p:spPr>
          <a:xfrm>
            <a:off x="6102350" y="1345530"/>
            <a:ext cx="5394250" cy="68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Grand Hôtel du parc</a:t>
            </a:r>
            <a:r>
              <a:rPr lang="fr-FR" sz="4800" dirty="0">
                <a:solidFill>
                  <a:srgbClr val="FFB200"/>
                </a:solidFill>
                <a:latin typeface="Bebas Neue Bold" panose="020B0606020202050201" pitchFamily="34" charset="0"/>
              </a:rPr>
              <a:t> ****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1A4E66"/>
              </a:solidFill>
              <a:effectLst/>
              <a:uLnTx/>
              <a:uFillTx/>
              <a:latin typeface="Bebas Neue Bold" panose="020B0606020202050201" pitchFamily="34" charset="0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E5B6371-C565-5C75-9ABB-6BDB3ECC1332}"/>
              </a:ext>
            </a:extLst>
          </p:cNvPr>
          <p:cNvGrpSpPr/>
          <p:nvPr/>
        </p:nvGrpSpPr>
        <p:grpSpPr>
          <a:xfrm>
            <a:off x="6096001" y="786791"/>
            <a:ext cx="1913939" cy="229361"/>
            <a:chOff x="6096001" y="786791"/>
            <a:chExt cx="1913939" cy="2293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F249D2-F325-EA19-F548-3EBE9E591D8A}"/>
                </a:ext>
              </a:extLst>
            </p:cNvPr>
            <p:cNvSpPr/>
            <p:nvPr/>
          </p:nvSpPr>
          <p:spPr>
            <a:xfrm>
              <a:off x="6096001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0E0DE2-B0F4-B9C4-4677-3A7C79C372F0}"/>
                </a:ext>
              </a:extLst>
            </p:cNvPr>
            <p:cNvSpPr txBox="1"/>
            <p:nvPr/>
          </p:nvSpPr>
          <p:spPr>
            <a:xfrm>
              <a:off x="6096002" y="858968"/>
              <a:ext cx="1913938" cy="14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CENTRE-VILLE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E94D85F-3DE2-C3FC-7A50-02AA7B7A1AA7}"/>
              </a:ext>
            </a:extLst>
          </p:cNvPr>
          <p:cNvGrpSpPr/>
          <p:nvPr/>
        </p:nvGrpSpPr>
        <p:grpSpPr>
          <a:xfrm>
            <a:off x="8065746" y="786791"/>
            <a:ext cx="1913940" cy="229361"/>
            <a:chOff x="8065746" y="786791"/>
            <a:chExt cx="1913940" cy="229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CD0747-BEE3-DE7D-4F4E-7135E405C848}"/>
                </a:ext>
              </a:extLst>
            </p:cNvPr>
            <p:cNvSpPr/>
            <p:nvPr/>
          </p:nvSpPr>
          <p:spPr>
            <a:xfrm>
              <a:off x="8065746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B34707-5DC9-427D-6376-9C203365E389}"/>
                </a:ext>
              </a:extLst>
            </p:cNvPr>
            <p:cNvSpPr txBox="1"/>
            <p:nvPr/>
          </p:nvSpPr>
          <p:spPr>
            <a:xfrm>
              <a:off x="8065748" y="850067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lac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4C4169D-2C48-2D79-FB4A-C74B692B145F}"/>
              </a:ext>
            </a:extLst>
          </p:cNvPr>
          <p:cNvGrpSpPr/>
          <p:nvPr/>
        </p:nvGrpSpPr>
        <p:grpSpPr>
          <a:xfrm>
            <a:off x="10035492" y="786791"/>
            <a:ext cx="1913939" cy="229361"/>
            <a:chOff x="10035492" y="786791"/>
            <a:chExt cx="1913939" cy="2293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1895DE-5D45-B584-71B0-F628A4135CF5}"/>
                </a:ext>
              </a:extLst>
            </p:cNvPr>
            <p:cNvSpPr/>
            <p:nvPr/>
          </p:nvSpPr>
          <p:spPr>
            <a:xfrm>
              <a:off x="10035492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B17120-2FA9-3322-A0BA-8DF4B4221DE5}"/>
                </a:ext>
              </a:extLst>
            </p:cNvPr>
            <p:cNvSpPr txBox="1"/>
            <p:nvPr/>
          </p:nvSpPr>
          <p:spPr>
            <a:xfrm>
              <a:off x="10035493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golF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 - HIPPODROME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DFAB27B-0F9B-D1C6-1669-D7DA14D3B2FA}"/>
              </a:ext>
            </a:extLst>
          </p:cNvPr>
          <p:cNvSpPr txBox="1"/>
          <p:nvPr/>
        </p:nvSpPr>
        <p:spPr>
          <a:xfrm>
            <a:off x="6102350" y="2155499"/>
            <a:ext cx="208026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Description de l’hôtel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23A9A-396D-CC7C-6DB2-805E8626B91F}"/>
              </a:ext>
            </a:extLst>
          </p:cNvPr>
          <p:cNvSpPr txBox="1"/>
          <p:nvPr/>
        </p:nvSpPr>
        <p:spPr>
          <a:xfrm>
            <a:off x="6101949" y="2477525"/>
            <a:ext cx="5847479" cy="23687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Hôtel 4* (</a:t>
            </a:r>
            <a:r>
              <a:rPr lang="fr-FR" sz="1200" b="1" dirty="0" err="1">
                <a:solidFill>
                  <a:prstClr val="black"/>
                </a:solidFill>
                <a:latin typeface="Gotham" panose="02000504050000020004" pitchFamily="2" charset="0"/>
              </a:rPr>
              <a:t>eih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) : Ouverture Décembre 2023</a:t>
            </a:r>
            <a:endParaRPr lang="fr-FR" sz="1200" dirty="0">
              <a:solidFill>
                <a:prstClr val="black"/>
              </a:solidFill>
              <a:latin typeface="Gotham" panose="02000504050000020004" pitchFamily="2" charset="0"/>
            </a:endParaRP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21 chambres et 7 suites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, dont 14 </a:t>
            </a:r>
            <a:r>
              <a:rPr lang="fr-FR" sz="1200" dirty="0" err="1">
                <a:solidFill>
                  <a:prstClr val="black"/>
                </a:solidFill>
                <a:latin typeface="Gotham" panose="02000504050000020004" pitchFamily="2" charset="0"/>
              </a:rPr>
              <a:t>twins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, soit une capacité de 56 pax 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1 salle de réunion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 de 49m2 - capacité 22 pax avec tables et 45 pax en théâtre 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Un Spa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(piscine, jacuzzi, sauna)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Jardin d’été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(54 places assises)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et jardin d’hiver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(24 places assises)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Tout est possible pour la restauration :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Cocktail, buffet, dîner bistronomique, petit déjeuner, atelier de mixologie, cours de yoga…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 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Privatisation possible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du restaurant (50 pax) et du bar </a:t>
            </a:r>
            <a:r>
              <a:rPr lang="fr-FR" sz="1200" dirty="0" err="1">
                <a:solidFill>
                  <a:prstClr val="black"/>
                </a:solidFill>
                <a:latin typeface="Gotham" panose="02000504050000020004" pitchFamily="2" charset="0"/>
              </a:rPr>
              <a:t>M.Charles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 (30 pax)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64C5679-2382-A279-9C6D-5C33282B1095}"/>
              </a:ext>
            </a:extLst>
          </p:cNvPr>
          <p:cNvSpPr/>
          <p:nvPr/>
        </p:nvSpPr>
        <p:spPr>
          <a:xfrm>
            <a:off x="5857428" y="4900613"/>
            <a:ext cx="6334572" cy="17182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91505B-7ECE-04F4-1198-A66A9F1480BF}"/>
              </a:ext>
            </a:extLst>
          </p:cNvPr>
          <p:cNvCxnSpPr>
            <a:cxnSpLocks/>
          </p:cNvCxnSpPr>
          <p:nvPr/>
        </p:nvCxnSpPr>
        <p:spPr>
          <a:xfrm>
            <a:off x="8930785" y="4900613"/>
            <a:ext cx="0" cy="171369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10CE6D-A653-84EC-5641-53ABE929EE78}"/>
              </a:ext>
            </a:extLst>
          </p:cNvPr>
          <p:cNvGrpSpPr/>
          <p:nvPr/>
        </p:nvGrpSpPr>
        <p:grpSpPr>
          <a:xfrm>
            <a:off x="9359159" y="5920407"/>
            <a:ext cx="2520100" cy="517571"/>
            <a:chOff x="9197234" y="5920407"/>
            <a:chExt cx="2520100" cy="51757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3FAB3F-62C4-45AE-7C29-6681499C9261}"/>
                </a:ext>
              </a:extLst>
            </p:cNvPr>
            <p:cNvSpPr txBox="1"/>
            <p:nvPr/>
          </p:nvSpPr>
          <p:spPr>
            <a:xfrm>
              <a:off x="9197236" y="5920407"/>
              <a:ext cx="25200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Engagements éco responsables : 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6DB95F7-BE15-F7BD-04A6-824424CBDF79}"/>
                </a:ext>
              </a:extLst>
            </p:cNvPr>
            <p:cNvGrpSpPr/>
            <p:nvPr/>
          </p:nvGrpSpPr>
          <p:grpSpPr>
            <a:xfrm>
              <a:off x="9197234" y="6187153"/>
              <a:ext cx="1052729" cy="250825"/>
              <a:chOff x="9173289" y="6040400"/>
              <a:chExt cx="1052729" cy="25082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F426B30-741E-E848-9369-E5FF088729B4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D6BDBA5-A758-F55F-554F-A6AFF2ED03A0}"/>
                  </a:ext>
                </a:extLst>
              </p:cNvPr>
              <p:cNvSpPr txBox="1"/>
              <p:nvPr/>
            </p:nvSpPr>
            <p:spPr>
              <a:xfrm>
                <a:off x="9173289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8EF4EEF-DA06-E6AE-8995-FF10E14D3F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844314A-2347-79F2-3AC2-123054600BD9}"/>
                  </a:ext>
                </a:extLst>
              </p:cNvPr>
              <p:cNvSpPr txBox="1"/>
              <p:nvPr/>
            </p:nvSpPr>
            <p:spPr>
              <a:xfrm>
                <a:off x="9699651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16BF36-BB55-4608-33AE-09D779D8172C}"/>
              </a:ext>
            </a:extLst>
          </p:cNvPr>
          <p:cNvGrpSpPr/>
          <p:nvPr/>
        </p:nvGrpSpPr>
        <p:grpSpPr>
          <a:xfrm>
            <a:off x="6272746" y="5920407"/>
            <a:ext cx="2361798" cy="517571"/>
            <a:chOff x="6272746" y="5920407"/>
            <a:chExt cx="2361798" cy="51757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24657D-81C2-B37C-B6BB-5B8B0744F962}"/>
                </a:ext>
              </a:extLst>
            </p:cNvPr>
            <p:cNvSpPr txBox="1"/>
            <p:nvPr/>
          </p:nvSpPr>
          <p:spPr>
            <a:xfrm>
              <a:off x="6272746" y="5920407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Salle pour soirée de gala : 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28C0C13-B866-D893-A6FD-D643EF942A00}"/>
                </a:ext>
              </a:extLst>
            </p:cNvPr>
            <p:cNvGrpSpPr/>
            <p:nvPr/>
          </p:nvGrpSpPr>
          <p:grpSpPr>
            <a:xfrm>
              <a:off x="6290183" y="6187153"/>
              <a:ext cx="1052729" cy="250825"/>
              <a:chOff x="9173289" y="6040400"/>
              <a:chExt cx="1052729" cy="25082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8619B9C-A1AE-421C-996E-749C0AFA867B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F20B54-E140-3D1F-33B8-C33C3B9AFDCD}"/>
                  </a:ext>
                </a:extLst>
              </p:cNvPr>
              <p:cNvSpPr txBox="1"/>
              <p:nvPr/>
            </p:nvSpPr>
            <p:spPr>
              <a:xfrm>
                <a:off x="9173289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45CB10E-4317-C1EA-968F-00192F370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49C244-8DA9-5C60-A611-95656F29B1E5}"/>
                  </a:ext>
                </a:extLst>
              </p:cNvPr>
              <p:cNvSpPr txBox="1"/>
              <p:nvPr/>
            </p:nvSpPr>
            <p:spPr>
              <a:xfrm>
                <a:off x="9699651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8ED6B0-47A5-991B-B23A-5638031E40FB}"/>
              </a:ext>
            </a:extLst>
          </p:cNvPr>
          <p:cNvCxnSpPr>
            <a:cxnSpLocks/>
          </p:cNvCxnSpPr>
          <p:nvPr/>
        </p:nvCxnSpPr>
        <p:spPr>
          <a:xfrm flipH="1">
            <a:off x="5857428" y="5770082"/>
            <a:ext cx="633457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4B7ECE-673C-33DA-80A5-9974E1385A40}"/>
              </a:ext>
            </a:extLst>
          </p:cNvPr>
          <p:cNvGrpSpPr/>
          <p:nvPr/>
        </p:nvGrpSpPr>
        <p:grpSpPr>
          <a:xfrm>
            <a:off x="227348" y="882079"/>
            <a:ext cx="5610090" cy="5823285"/>
            <a:chOff x="4786476" y="7783411"/>
            <a:chExt cx="5610090" cy="5823285"/>
          </a:xfrm>
        </p:grpSpPr>
        <p:pic>
          <p:nvPicPr>
            <p:cNvPr id="147" name="Image 12">
              <a:extLst>
                <a:ext uri="{FF2B5EF4-FFF2-40B4-BE49-F238E27FC236}">
                  <a16:creationId xmlns:a16="http://schemas.microsoft.com/office/drawing/2014/main" id="{A7D8E9D2-3A81-315F-7078-D23444D4D51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l="1256" r="1256"/>
            <a:stretch/>
          </p:blipFill>
          <p:spPr>
            <a:xfrm>
              <a:off x="4786476" y="7783411"/>
              <a:ext cx="5610090" cy="582328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93C451-59BF-C1D7-B14C-65F05227809A}"/>
                </a:ext>
              </a:extLst>
            </p:cNvPr>
            <p:cNvSpPr/>
            <p:nvPr/>
          </p:nvSpPr>
          <p:spPr>
            <a:xfrm>
              <a:off x="4928163" y="8110276"/>
              <a:ext cx="5402929" cy="53164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27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blu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93AEB0DE-54D7-EF45-E1ED-6128DA65C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9982" b="1627"/>
            <a:stretch/>
          </p:blipFill>
          <p:spPr>
            <a:xfrm>
              <a:off x="4786476" y="11091661"/>
              <a:ext cx="1003136" cy="251503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128697-42FE-F70C-F8C5-B3AF818F8EE0}"/>
              </a:ext>
            </a:extLst>
          </p:cNvPr>
          <p:cNvSpPr txBox="1"/>
          <p:nvPr/>
        </p:nvSpPr>
        <p:spPr>
          <a:xfrm>
            <a:off x="993876" y="5575577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Plus qu’un hôtel, un lieu de vie</a:t>
            </a:r>
            <a:endParaRPr kumimoji="0" lang="fr-FR" sz="3200" b="0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125A4-F579-4DA8-4762-1DB7C6C1AB93}"/>
              </a:ext>
            </a:extLst>
          </p:cNvPr>
          <p:cNvSpPr txBox="1"/>
          <p:nvPr/>
        </p:nvSpPr>
        <p:spPr>
          <a:xfrm>
            <a:off x="1003661" y="5939568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i="1" noProof="0" dirty="0">
                <a:solidFill>
                  <a:srgbClr val="FFB200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  <a:reflection blurRad="50800" stA="55000" endPos="45500" dir="5400000" sy="-100000" algn="bl" rotWithShape="0"/>
                </a:effectLst>
                <a:latin typeface="Playfair Display" pitchFamily="2" charset="0"/>
              </a:rPr>
              <a:t>d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  <a:reflection blurRad="50800" stA="55000" endPos="45500" dir="5400000" sy="-100000" algn="bl" rotWithShape="0"/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’exception</a:t>
            </a:r>
            <a:endParaRPr kumimoji="0" lang="fr-FR" sz="3200" b="0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  <a:reflection blurRad="50800" stA="55000" endPos="45500" dir="5400000" sy="-100000" algn="bl" rotWithShape="0"/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60E3DD-7990-291A-8A7E-E4A70C179A51}"/>
              </a:ext>
            </a:extLst>
          </p:cNvPr>
          <p:cNvGrpSpPr/>
          <p:nvPr/>
        </p:nvGrpSpPr>
        <p:grpSpPr>
          <a:xfrm>
            <a:off x="6272746" y="5078931"/>
            <a:ext cx="2361798" cy="470016"/>
            <a:chOff x="6272746" y="5095520"/>
            <a:chExt cx="2361798" cy="47001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51DF0CC-AB2D-6866-CEAB-EE05AE16FB29}"/>
                </a:ext>
              </a:extLst>
            </p:cNvPr>
            <p:cNvSpPr txBox="1"/>
            <p:nvPr/>
          </p:nvSpPr>
          <p:spPr>
            <a:xfrm>
              <a:off x="6272746" y="5095520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du Centre des Congrès : 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719EF2-8637-131F-B9EF-2416DC86E483}"/>
                </a:ext>
              </a:extLst>
            </p:cNvPr>
            <p:cNvGrpSpPr/>
            <p:nvPr/>
          </p:nvGrpSpPr>
          <p:grpSpPr>
            <a:xfrm>
              <a:off x="6381964" y="5369035"/>
              <a:ext cx="1819855" cy="196501"/>
              <a:chOff x="6395654" y="5369035"/>
              <a:chExt cx="1819855" cy="196501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4B6DBD8-384A-3080-37D0-9ACA75E17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7357126" y="5393308"/>
                <a:ext cx="271372" cy="172228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CBA74CD-4D9D-2CDE-6ACA-BD0B1A117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6395654" y="5369035"/>
                <a:ext cx="85457" cy="192868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AFC696-9691-FA38-262F-74C54772F38F}"/>
                  </a:ext>
                </a:extLst>
              </p:cNvPr>
              <p:cNvSpPr txBox="1"/>
              <p:nvPr/>
            </p:nvSpPr>
            <p:spPr>
              <a:xfrm>
                <a:off x="6588190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100" dirty="0">
                    <a:solidFill>
                      <a:srgbClr val="1A4E66"/>
                    </a:solidFill>
                    <a:latin typeface="Bebas Neue Bold" panose="020B0606020202050201" pitchFamily="34" charset="0"/>
                  </a:rPr>
                  <a:t>3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 min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E1F8B9-A182-2CD5-389E-6B38BA2861EF}"/>
                  </a:ext>
                </a:extLst>
              </p:cNvPr>
              <p:cNvSpPr txBox="1"/>
              <p:nvPr/>
            </p:nvSpPr>
            <p:spPr>
              <a:xfrm>
                <a:off x="7689147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100" dirty="0">
                    <a:solidFill>
                      <a:srgbClr val="1A4E66"/>
                    </a:solidFill>
                    <a:latin typeface="Bebas Neue Bold" panose="020B0606020202050201" pitchFamily="34" charset="0"/>
                  </a:rPr>
                  <a:t>1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 min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A7524F-5E55-49E2-7014-8996B1C2C6CF}"/>
              </a:ext>
            </a:extLst>
          </p:cNvPr>
          <p:cNvGrpSpPr/>
          <p:nvPr/>
        </p:nvGrpSpPr>
        <p:grpSpPr>
          <a:xfrm>
            <a:off x="9359161" y="5078931"/>
            <a:ext cx="2533942" cy="470016"/>
            <a:chOff x="9359161" y="5095520"/>
            <a:chExt cx="2533942" cy="47001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40BE16-299E-888D-CBF5-A411CEBDEE67}"/>
                </a:ext>
              </a:extLst>
            </p:cNvPr>
            <p:cNvSpPr txBox="1"/>
            <p:nvPr/>
          </p:nvSpPr>
          <p:spPr>
            <a:xfrm>
              <a:off x="9359161" y="5095520"/>
              <a:ext cx="2533942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de la gare TGV :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137D4625-BA69-FC4A-758C-6C5A957A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0429851" y="5393308"/>
              <a:ext cx="271372" cy="172228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37DB878-A058-4016-A798-992AA4CD7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468379" y="5369035"/>
              <a:ext cx="85457" cy="1928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F5EC9B-1F91-EC46-9015-5B1E99D8CB79}"/>
                </a:ext>
              </a:extLst>
            </p:cNvPr>
            <p:cNvSpPr txBox="1"/>
            <p:nvPr/>
          </p:nvSpPr>
          <p:spPr>
            <a:xfrm>
              <a:off x="9660915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rgbClr val="1A4E66"/>
                  </a:solidFill>
                  <a:latin typeface="Bebas Neue Bold" panose="020B0606020202050201" pitchFamily="34" charset="0"/>
                </a:rPr>
                <a:t>7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 min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7C51EC-3A84-D9BC-D6EC-37D1497CEF91}"/>
                </a:ext>
              </a:extLst>
            </p:cNvPr>
            <p:cNvSpPr txBox="1"/>
            <p:nvPr/>
          </p:nvSpPr>
          <p:spPr>
            <a:xfrm>
              <a:off x="10761872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3 min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F9FE0B93-EB91-D7C3-36AF-6894EAE97510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rgbClr val="1A4E66">
                  <a:alpha val="85000"/>
                </a:srgbClr>
              </a:gs>
              <a:gs pos="100000">
                <a:srgbClr val="137C8B">
                  <a:alpha val="85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36000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Bold"/>
              <a:ea typeface="+mn-ea"/>
              <a:cs typeface="+mn-cs"/>
            </a:endParaRPr>
          </a:p>
        </p:txBody>
      </p:sp>
      <p:cxnSp>
        <p:nvCxnSpPr>
          <p:cNvPr id="67" name="Straight Connector 2">
            <a:extLst>
              <a:ext uri="{FF2B5EF4-FFF2-40B4-BE49-F238E27FC236}">
                <a16:creationId xmlns:a16="http://schemas.microsoft.com/office/drawing/2014/main" id="{6D6121DC-B823-9102-D83C-DA62FD3F2A7F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noFill/>
          <a:ln w="3175" cap="flat" cmpd="sng" algn="ctr">
            <a:solidFill>
              <a:srgbClr val="137C8B"/>
            </a:solidFill>
            <a:prstDash val="solid"/>
            <a:miter lim="800000"/>
          </a:ln>
          <a:effectLst/>
        </p:spPr>
      </p:cxnSp>
      <p:sp>
        <p:nvSpPr>
          <p:cNvPr id="6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04134A09-EB2C-D6F9-44E1-11E833A8CCA8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Hébergements</a:t>
            </a:r>
          </a:p>
        </p:txBody>
      </p:sp>
      <p:sp>
        <p:nvSpPr>
          <p:cNvPr id="69" name="TextBox 34">
            <a:hlinkClick r:id="rId11" action="ppaction://hlinksldjump"/>
            <a:extLst>
              <a:ext uri="{FF2B5EF4-FFF2-40B4-BE49-F238E27FC236}">
                <a16:creationId xmlns:a16="http://schemas.microsoft.com/office/drawing/2014/main" id="{31B674E7-6760-01E5-A7B5-07C00E5A97D3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Centre des congrès</a:t>
            </a:r>
          </a:p>
        </p:txBody>
      </p:sp>
      <p:sp>
        <p:nvSpPr>
          <p:cNvPr id="70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B4A92AAF-96A9-55ED-F375-8A637AA63BA0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Ils nous ont fait confiance</a:t>
            </a:r>
          </a:p>
        </p:txBody>
      </p:sp>
      <p:sp>
        <p:nvSpPr>
          <p:cNvPr id="75" name="TextBox 4">
            <a:hlinkClick r:id="rId13" action="ppaction://hlinksldjump"/>
            <a:extLst>
              <a:ext uri="{FF2B5EF4-FFF2-40B4-BE49-F238E27FC236}">
                <a16:creationId xmlns:a16="http://schemas.microsoft.com/office/drawing/2014/main" id="{EF688490-83B4-C018-C3DB-62B7EE53612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Chiffres clés</a:t>
            </a:r>
          </a:p>
        </p:txBody>
      </p:sp>
      <p:sp>
        <p:nvSpPr>
          <p:cNvPr id="77" name="TextBox 25">
            <a:hlinkClick r:id="rId14" action="ppaction://hlinksldjump"/>
            <a:extLst>
              <a:ext uri="{FF2B5EF4-FFF2-40B4-BE49-F238E27FC236}">
                <a16:creationId xmlns:a16="http://schemas.microsoft.com/office/drawing/2014/main" id="{B4775113-5F28-7EF0-5208-68B2A8E52987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CONTACT</a:t>
            </a:r>
          </a:p>
        </p:txBody>
      </p:sp>
      <p:sp>
        <p:nvSpPr>
          <p:cNvPr id="78" name="TextBox 30">
            <a:hlinkClick r:id="rId15" action="ppaction://hlinksldjump"/>
            <a:extLst>
              <a:ext uri="{FF2B5EF4-FFF2-40B4-BE49-F238E27FC236}">
                <a16:creationId xmlns:a16="http://schemas.microsoft.com/office/drawing/2014/main" id="{73DD9CBA-6AB1-CE34-8027-5FB0FE75B455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traiteurs</a:t>
            </a:r>
          </a:p>
        </p:txBody>
      </p:sp>
      <p:sp>
        <p:nvSpPr>
          <p:cNvPr id="79" name="TextBox 33">
            <a:hlinkClick r:id="rId16" action="ppaction://hlinksldjump"/>
            <a:extLst>
              <a:ext uri="{FF2B5EF4-FFF2-40B4-BE49-F238E27FC236}">
                <a16:creationId xmlns:a16="http://schemas.microsoft.com/office/drawing/2014/main" id="{D99CE287-4360-198F-3D27-3EC047340658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Lieux pour votre soirée de gala</a:t>
            </a:r>
          </a:p>
        </p:txBody>
      </p:sp>
      <p:grpSp>
        <p:nvGrpSpPr>
          <p:cNvPr id="80" name="Groupe 36">
            <a:extLst>
              <a:ext uri="{FF2B5EF4-FFF2-40B4-BE49-F238E27FC236}">
                <a16:creationId xmlns:a16="http://schemas.microsoft.com/office/drawing/2014/main" id="{28CF049E-ED21-AA7F-3E17-E081324B8BC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92" name="Rectangle 9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96039A0-ED74-FF6E-3948-442B2EDADDD7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rgbClr val="1A4E66">
                    <a:alpha val="50000"/>
                  </a:srgbClr>
                </a:gs>
                <a:gs pos="100000">
                  <a:srgbClr val="137C8B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pic>
          <p:nvPicPr>
            <p:cNvPr id="93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5F24E1-1585-5EA8-7082-3408AE447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94" name="Picture 1" descr="A white triangle with a dot in the middle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7B3B427A-DECC-5FAF-DBEF-5A82875A79E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rgbClr val="009A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99" name="Groupe 4">
            <a:extLst>
              <a:ext uri="{FF2B5EF4-FFF2-40B4-BE49-F238E27FC236}">
                <a16:creationId xmlns:a16="http://schemas.microsoft.com/office/drawing/2014/main" id="{BA3BB9AE-B919-647B-1816-F980FCD4E0BE}"/>
              </a:ext>
            </a:extLst>
          </p:cNvPr>
          <p:cNvGrpSpPr/>
          <p:nvPr/>
        </p:nvGrpSpPr>
        <p:grpSpPr>
          <a:xfrm>
            <a:off x="-60684" y="1862896"/>
            <a:ext cx="397934" cy="397934"/>
            <a:chOff x="1100977" y="3716880"/>
            <a:chExt cx="239362" cy="23936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5BD92EE-3D66-DE02-F6AE-6DFE164EF775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CA27A0FD-5A46-D718-0457-72B4DA98516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656704-4F36-EF85-42CB-6AF1BD695BE1}"/>
              </a:ext>
            </a:extLst>
          </p:cNvPr>
          <p:cNvGrpSpPr/>
          <p:nvPr/>
        </p:nvGrpSpPr>
        <p:grpSpPr>
          <a:xfrm>
            <a:off x="-2980181" y="1016152"/>
            <a:ext cx="3350222" cy="1646036"/>
            <a:chOff x="-2980181" y="1016152"/>
            <a:chExt cx="3350222" cy="164603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E06C9DD-C05A-1424-16BF-EE7908F32765}"/>
                </a:ext>
              </a:extLst>
            </p:cNvPr>
            <p:cNvGrpSpPr/>
            <p:nvPr/>
          </p:nvGrpSpPr>
          <p:grpSpPr>
            <a:xfrm>
              <a:off x="-2980181" y="1016152"/>
              <a:ext cx="3350222" cy="1243760"/>
              <a:chOff x="-2980181" y="1016152"/>
              <a:chExt cx="3350222" cy="12437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CB79B2B-04F4-E91D-B486-342E8D264E76}"/>
                  </a:ext>
                </a:extLst>
              </p:cNvPr>
              <p:cNvSpPr/>
              <p:nvPr/>
            </p:nvSpPr>
            <p:spPr>
              <a:xfrm rot="5400000">
                <a:off x="-1926950" y="-37078"/>
                <a:ext cx="1243759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CONTACT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B018A75-40EC-BB4D-F7E5-30629176D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1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B07CB5D-53A4-5581-1F3A-010DA1A143DC}"/>
                  </a:ext>
                </a:extLst>
              </p:cNvPr>
              <p:cNvSpPr txBox="1"/>
              <p:nvPr/>
            </p:nvSpPr>
            <p:spPr>
              <a:xfrm>
                <a:off x="-2737611" y="1095252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Adeline ROUX</a:t>
                </a: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05C18B9-C31A-3CB9-FC74-D12449169B78}"/>
                  </a:ext>
                </a:extLst>
              </p:cNvPr>
              <p:cNvGrpSpPr/>
              <p:nvPr/>
            </p:nvGrpSpPr>
            <p:grpSpPr>
              <a:xfrm>
                <a:off x="-273331" y="1117190"/>
                <a:ext cx="162000" cy="1019043"/>
                <a:chOff x="2908494" y="1440370"/>
                <a:chExt cx="162000" cy="1019043"/>
              </a:xfrm>
            </p:grpSpPr>
            <p:pic>
              <p:nvPicPr>
                <p:cNvPr id="86" name="Graphic 85">
                  <a:extLst>
                    <a:ext uri="{FF2B5EF4-FFF2-40B4-BE49-F238E27FC236}">
                      <a16:creationId xmlns:a16="http://schemas.microsoft.com/office/drawing/2014/main" id="{7BE5C32D-5D32-257A-BE09-E0F382A65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297413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1" name="Graphic 100">
                  <a:extLst>
                    <a:ext uri="{FF2B5EF4-FFF2-40B4-BE49-F238E27FC236}">
                      <a16:creationId xmlns:a16="http://schemas.microsoft.com/office/drawing/2014/main" id="{ADB907C1-E96C-DEB6-9E52-D214D3530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440370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C406FCC9-51E2-3DFB-81F2-B44E7A092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726051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7" name="Graphic 106">
                  <a:extLst>
                    <a:ext uri="{FF2B5EF4-FFF2-40B4-BE49-F238E27FC236}">
                      <a16:creationId xmlns:a16="http://schemas.microsoft.com/office/drawing/2014/main" id="{F63BF263-22F9-1379-8C32-8A6D0E04A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011732"/>
                  <a:ext cx="162000" cy="162000"/>
                </a:xfrm>
                <a:prstGeom prst="rect">
                  <a:avLst/>
                </a:prstGeom>
              </p:spPr>
            </p:pic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ADF18FE-D23F-8D15-87D3-3ADD70D72BDF}"/>
                  </a:ext>
                </a:extLst>
              </p:cNvPr>
              <p:cNvSpPr txBox="1"/>
              <p:nvPr/>
            </p:nvSpPr>
            <p:spPr>
              <a:xfrm>
                <a:off x="-2737611" y="1388246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lang="fr-FR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contact</a:t>
                </a: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@maison-lina.com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214A7E8-134C-9524-3E96-1F1C66A16DD2}"/>
                  </a:ext>
                </a:extLst>
              </p:cNvPr>
              <p:cNvSpPr txBox="1"/>
              <p:nvPr/>
            </p:nvSpPr>
            <p:spPr>
              <a:xfrm>
                <a:off x="-2737611" y="1681240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04 79 61 80 00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AFEC6ED-29D0-2A49-641A-9C5A706D260B}"/>
                  </a:ext>
                </a:extLst>
              </p:cNvPr>
              <p:cNvSpPr txBox="1"/>
              <p:nvPr/>
            </p:nvSpPr>
            <p:spPr>
              <a:xfrm>
                <a:off x="-2737611" y="1974233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1, Rue Sommeiller 73100 Aix-les-Bains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A0F5983-2FF6-548E-A446-DA1694382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764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>
              <a:hlinkClick r:id="rId30"/>
              <a:extLst>
                <a:ext uri="{FF2B5EF4-FFF2-40B4-BE49-F238E27FC236}">
                  <a16:creationId xmlns:a16="http://schemas.microsoft.com/office/drawing/2014/main" id="{4D97C1D5-F570-F7B8-3F7C-26DE6E7D43E4}"/>
                </a:ext>
              </a:extLst>
            </p:cNvPr>
            <p:cNvSpPr/>
            <p:nvPr/>
          </p:nvSpPr>
          <p:spPr>
            <a:xfrm>
              <a:off x="-2688976" y="2360949"/>
              <a:ext cx="2661632" cy="301239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37C8B">
                  <a:shade val="15000"/>
                  <a:alpha val="80000"/>
                </a:srgbClr>
              </a:solidFill>
              <a:prstDash val="solid"/>
              <a:miter lim="800000"/>
            </a:ln>
            <a:effectLst>
              <a:outerShdw blurRad="228600" dist="1143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lIns="0" tIns="3600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www.maison-lina.com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882023E-13BB-BF81-8508-30BA3F2626D4}"/>
              </a:ext>
            </a:extLst>
          </p:cNvPr>
          <p:cNvSpPr/>
          <p:nvPr/>
        </p:nvSpPr>
        <p:spPr>
          <a:xfrm>
            <a:off x="0" y="1016152"/>
            <a:ext cx="370041" cy="1247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CDABC9-3F4C-4E40-D34D-9B273F0764BD}"/>
              </a:ext>
            </a:extLst>
          </p:cNvPr>
          <p:cNvSpPr/>
          <p:nvPr/>
        </p:nvSpPr>
        <p:spPr>
          <a:xfrm>
            <a:off x="10560496" y="6165304"/>
            <a:ext cx="1223963" cy="27267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137C8B">
                <a:shade val="15000"/>
                <a:alpha val="80000"/>
              </a:srgbClr>
            </a:solidFill>
            <a:prstDash val="solid"/>
            <a:miter lim="800000"/>
          </a:ln>
          <a:effectLst>
            <a:outerShdw blurRad="228600" dist="114300" dir="2700000" algn="tl" rotWithShape="0">
              <a:prstClr val="black">
                <a:alpha val="18000"/>
              </a:prstClr>
            </a:outerShdw>
          </a:effectLst>
        </p:spPr>
        <p:txBody>
          <a:bodyPr wrap="square" lIns="0" tIns="3600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6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En savoir +</a:t>
            </a:r>
          </a:p>
        </p:txBody>
      </p:sp>
      <p:grpSp>
        <p:nvGrpSpPr>
          <p:cNvPr id="136" name="Groupe 5">
            <a:extLst>
              <a:ext uri="{FF2B5EF4-FFF2-40B4-BE49-F238E27FC236}">
                <a16:creationId xmlns:a16="http://schemas.microsoft.com/office/drawing/2014/main" id="{90884BE3-FCF7-B1C7-1376-D434717D9D4E}"/>
              </a:ext>
            </a:extLst>
          </p:cNvPr>
          <p:cNvGrpSpPr/>
          <p:nvPr/>
        </p:nvGrpSpPr>
        <p:grpSpPr>
          <a:xfrm rot="10800000">
            <a:off x="12220935" y="6037473"/>
            <a:ext cx="397934" cy="397934"/>
            <a:chOff x="1100977" y="3716880"/>
            <a:chExt cx="239362" cy="23936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C4B8AD6-AEE6-8C1C-7D8C-96D96BA5FD84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F9DB1C01-ADA0-07A7-D5D8-6AA4107990F7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3EF18B-40E1-CCD9-A691-7717898EABB0}"/>
              </a:ext>
            </a:extLst>
          </p:cNvPr>
          <p:cNvGrpSpPr/>
          <p:nvPr/>
        </p:nvGrpSpPr>
        <p:grpSpPr>
          <a:xfrm>
            <a:off x="12220935" y="4719685"/>
            <a:ext cx="9248773" cy="1718294"/>
            <a:chOff x="13602986" y="4719685"/>
            <a:chExt cx="9248773" cy="1718294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53C7BF8-C0FA-1CC9-5A47-80CDF222F495}"/>
                </a:ext>
              </a:extLst>
            </p:cNvPr>
            <p:cNvSpPr/>
            <p:nvPr/>
          </p:nvSpPr>
          <p:spPr>
            <a:xfrm>
              <a:off x="13602986" y="4719685"/>
              <a:ext cx="9248773" cy="1718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3B59B02-7F65-296A-D05D-019BC9D46058}"/>
                </a:ext>
              </a:extLst>
            </p:cNvPr>
            <p:cNvSpPr txBox="1"/>
            <p:nvPr/>
          </p:nvSpPr>
          <p:spPr>
            <a:xfrm>
              <a:off x="13839435" y="4972976"/>
              <a:ext cx="8778974" cy="2562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La Maison Lina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(Grand Hôtel du Parc, Restaurant Leo-Paul &amp; Bar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M.Charles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)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, s’engage pour l’éco-responsabilité :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FD7AC3A-1E48-88A9-37B3-5DB55A5E9D6B}"/>
                </a:ext>
              </a:extLst>
            </p:cNvPr>
            <p:cNvSpPr txBox="1"/>
            <p:nvPr/>
          </p:nvSpPr>
          <p:spPr>
            <a:xfrm>
              <a:off x="13839435" y="5298272"/>
              <a:ext cx="3359696" cy="9390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Récupération des eaux de pluies pour l'arrosage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Tri des déchets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Produits d'accueil Eco-</a:t>
              </a:r>
              <a:r>
                <a:rPr kumimoji="0" lang="fr-FR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pump</a:t>
              </a: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 Balmain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Fournisseurs en circuits courts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Ampoule </a:t>
              </a:r>
              <a:r>
                <a:rPr kumimoji="0" lang="fr-FR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led</a:t>
              </a: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Isolation thermique</a:t>
              </a: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969586F-08FD-1523-B0CA-DB5B6D6FF203}"/>
              </a:ext>
            </a:extLst>
          </p:cNvPr>
          <p:cNvSpPr/>
          <p:nvPr/>
        </p:nvSpPr>
        <p:spPr>
          <a:xfrm>
            <a:off x="10547050" y="6165304"/>
            <a:ext cx="1251167" cy="27010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hlinkClick r:id="rId31" action="ppaction://hlinksldjump"/>
            <a:extLst>
              <a:ext uri="{FF2B5EF4-FFF2-40B4-BE49-F238E27FC236}">
                <a16:creationId xmlns:a16="http://schemas.microsoft.com/office/drawing/2014/main" id="{398C2564-0917-05F2-B702-83B55FF65390}"/>
              </a:ext>
            </a:extLst>
          </p:cNvPr>
          <p:cNvSpPr/>
          <p:nvPr/>
        </p:nvSpPr>
        <p:spPr>
          <a:xfrm>
            <a:off x="6096000" y="764704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hlinkClick r:id="rId32" action="ppaction://hlinksldjump"/>
            <a:extLst>
              <a:ext uri="{FF2B5EF4-FFF2-40B4-BE49-F238E27FC236}">
                <a16:creationId xmlns:a16="http://schemas.microsoft.com/office/drawing/2014/main" id="{077A9F66-9E73-AA73-9ED3-9A9EBB6FE9BC}"/>
              </a:ext>
            </a:extLst>
          </p:cNvPr>
          <p:cNvSpPr/>
          <p:nvPr/>
        </p:nvSpPr>
        <p:spPr>
          <a:xfrm>
            <a:off x="8068622" y="764704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hlinkClick r:id="rId33" action="ppaction://hlinksldjump"/>
            <a:extLst>
              <a:ext uri="{FF2B5EF4-FFF2-40B4-BE49-F238E27FC236}">
                <a16:creationId xmlns:a16="http://schemas.microsoft.com/office/drawing/2014/main" id="{DBAA7F8A-7BEE-112B-97C4-24B361D67C0D}"/>
              </a:ext>
            </a:extLst>
          </p:cNvPr>
          <p:cNvSpPr/>
          <p:nvPr/>
        </p:nvSpPr>
        <p:spPr>
          <a:xfrm>
            <a:off x="10032616" y="764704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9">
            <a:extLst>
              <a:ext uri="{FF2B5EF4-FFF2-40B4-BE49-F238E27FC236}">
                <a16:creationId xmlns:a16="http://schemas.microsoft.com/office/drawing/2014/main" id="{118AC338-F153-49D9-83D2-CFC4C643DC68}"/>
              </a:ext>
            </a:extLst>
          </p:cNvPr>
          <p:cNvSpPr txBox="1"/>
          <p:nvPr/>
        </p:nvSpPr>
        <p:spPr>
          <a:xfrm rot="16200000">
            <a:off x="5081133" y="5870517"/>
            <a:ext cx="1232710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r"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</a:t>
            </a:r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Source Studio &amp; Atelier Mey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itchFamily="2" charset="0"/>
              <a:ea typeface="+mn-ea"/>
              <a:cs typeface="Playfair 144pt SemiExpanded" pitchFamily="2" charset="0"/>
            </a:endParaRPr>
          </a:p>
        </p:txBody>
      </p:sp>
      <p:sp>
        <p:nvSpPr>
          <p:cNvPr id="13" name="TextBox 6">
            <a:hlinkClick r:id="rId34" action="ppaction://hlinksldjump"/>
            <a:extLst>
              <a:ext uri="{FF2B5EF4-FFF2-40B4-BE49-F238E27FC236}">
                <a16:creationId xmlns:a16="http://schemas.microsoft.com/office/drawing/2014/main" id="{69DF7483-FE31-CE2D-36E9-D5E246A73092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" panose="020B0606020202050201" pitchFamily="34" charset="0"/>
              </a:rPr>
              <a:t>Destination facile d’accès</a:t>
            </a:r>
          </a:p>
        </p:txBody>
      </p:sp>
      <p:sp>
        <p:nvSpPr>
          <p:cNvPr id="14" name="TextBox 5">
            <a:hlinkClick r:id="rId35" action="ppaction://hlinksldjump"/>
            <a:extLst>
              <a:ext uri="{FF2B5EF4-FFF2-40B4-BE49-F238E27FC236}">
                <a16:creationId xmlns:a16="http://schemas.microsoft.com/office/drawing/2014/main" id="{BCBAA043-9726-DC31-5651-67BA7B64F604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Bebas Neue" panose="020B0606020202050201" pitchFamily="34" charset="0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32668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3607 -4.81481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-4.07407E-6 L 0.03607 -4.0740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2.22222E-6 L 0.03607 2.22222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3554 -1.48148E-6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1.48148E-6 L 0.02578 1.48148E-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2.22222E-6 L -0.02865 2.22222E-6 " pathEditMode="relative" rAng="0" ptsTypes="AA">
                                      <p:cBhvr>
                                        <p:cTn id="62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4.81481E-6 L -0.02578 -4.81481E-6 " pathEditMode="relative" rAng="0" ptsTypes="AA">
                                      <p:cBhvr>
                                        <p:cTn id="67" dur="12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4.07407E-6 L -0.02578 4.07407E-6 " pathEditMode="relative" rAng="0" ptsTypes="AA">
                                      <p:cBhvr>
                                        <p:cTn id="72" dur="12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875E-6 1.48148E-6 L -0.02578 1.48148E-6 " pathEditMode="relative" rAng="0" ptsTypes="AA">
                                      <p:cBhvr>
                                        <p:cTn id="77" dur="125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4.58333E-6 1.48148E-6 L -0.02578 1.48148E-6 " pathEditMode="relative" rAng="0" ptsTypes="AA">
                                      <p:cBhvr>
                                        <p:cTn id="82" dur="12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3.95833E-6 0 L -0.02579 0 " pathEditMode="relative" rAng="0" ptsTypes="AA">
                                      <p:cBhvr>
                                        <p:cTn id="99" dur="125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2.96296E-6 " pathEditMode="relative" rAng="0" ptsTypes="AA">
                                      <p:cBhvr>
                                        <p:cTn id="11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5 -3.7037E-7 " pathEditMode="relative" rAng="0" ptsTypes="AA">
                                      <p:cBhvr>
                                        <p:cTn id="122" dur="15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 -2.96296E-6 L -0.25 -2.96296E-6 " pathEditMode="relative" rAng="0" ptsTypes="AA">
                                      <p:cBhvr>
                                        <p:cTn id="12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26" dur="1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02578 0 " pathEditMode="relative" rAng="0" ptsTypes="AA">
                                      <p:cBhvr>
                                        <p:cTn id="131" dur="125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-0.75859 4.07407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3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7901 -0.0034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01 -0.00347 L 2.08333E-7 7.40741E-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16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859 4.07407E-6 L -6.25E-7 4.0740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/>
      <p:bldP spid="34" grpId="1"/>
      <p:bldP spid="37" grpId="0"/>
      <p:bldP spid="37" grpId="1"/>
      <p:bldP spid="95" grpId="0" animBg="1"/>
      <p:bldP spid="11" grpId="0"/>
      <p:bldP spid="11" grpId="1"/>
      <p:bldP spid="12" grpId="0"/>
      <p:bldP spid="12" grpId="1"/>
      <p:bldP spid="66" grpId="0" animBg="1"/>
      <p:bldP spid="105" grpId="0" animBg="1"/>
      <p:bldP spid="106" grpId="0" animBg="1"/>
      <p:bldP spid="106" grpId="1" animBg="1"/>
      <p:bldP spid="146" grpId="0" animBg="1"/>
      <p:bldP spid="146" grpId="1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BF3CD501-1D27-0B6B-1C98-91224F33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-4192283" y="2626532"/>
            <a:ext cx="9525000" cy="6686550"/>
          </a:xfrm>
          <a:prstGeom prst="rect">
            <a:avLst/>
          </a:prstGeom>
        </p:spPr>
      </p:pic>
      <p:pic>
        <p:nvPicPr>
          <p:cNvPr id="117" name="Picture 116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9315486D-6CD3-0D82-18CB-849CB79B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9734464" y="-359359"/>
            <a:ext cx="9525000" cy="6686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9D80-8F21-491F-1E08-B98997F94534}"/>
              </a:ext>
            </a:extLst>
          </p:cNvPr>
          <p:cNvSpPr txBox="1"/>
          <p:nvPr/>
        </p:nvSpPr>
        <p:spPr>
          <a:xfrm>
            <a:off x="6102350" y="1345530"/>
            <a:ext cx="5502262" cy="6725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Domaine de Marlioz </a:t>
            </a:r>
            <a:r>
              <a:rPr lang="fr-FR" sz="4800" dirty="0">
                <a:solidFill>
                  <a:srgbClr val="FFB200"/>
                </a:solidFill>
                <a:latin typeface="Bebas Neue Bold" panose="020B0606020202050201" pitchFamily="34" charset="0"/>
              </a:rPr>
              <a:t>****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1A4E66"/>
              </a:solidFill>
              <a:effectLst/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E5B6371-C565-5C75-9ABB-6BDB3ECC1332}"/>
              </a:ext>
            </a:extLst>
          </p:cNvPr>
          <p:cNvGrpSpPr/>
          <p:nvPr/>
        </p:nvGrpSpPr>
        <p:grpSpPr>
          <a:xfrm>
            <a:off x="6096001" y="786791"/>
            <a:ext cx="1913939" cy="229361"/>
            <a:chOff x="6096001" y="786791"/>
            <a:chExt cx="1913939" cy="2293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F249D2-F325-EA19-F548-3EBE9E591D8A}"/>
                </a:ext>
              </a:extLst>
            </p:cNvPr>
            <p:cNvSpPr/>
            <p:nvPr/>
          </p:nvSpPr>
          <p:spPr>
            <a:xfrm>
              <a:off x="6096001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0E0DE2-B0F4-B9C4-4677-3A7C79C372F0}"/>
                </a:ext>
              </a:extLst>
            </p:cNvPr>
            <p:cNvSpPr txBox="1"/>
            <p:nvPr/>
          </p:nvSpPr>
          <p:spPr>
            <a:xfrm>
              <a:off x="6096002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CENTRE-VILLE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E94D85F-3DE2-C3FC-7A50-02AA7B7A1AA7}"/>
              </a:ext>
            </a:extLst>
          </p:cNvPr>
          <p:cNvGrpSpPr/>
          <p:nvPr/>
        </p:nvGrpSpPr>
        <p:grpSpPr>
          <a:xfrm>
            <a:off x="8065746" y="786791"/>
            <a:ext cx="1913940" cy="229361"/>
            <a:chOff x="8065746" y="786791"/>
            <a:chExt cx="1913940" cy="229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CD0747-BEE3-DE7D-4F4E-7135E405C848}"/>
                </a:ext>
              </a:extLst>
            </p:cNvPr>
            <p:cNvSpPr/>
            <p:nvPr/>
          </p:nvSpPr>
          <p:spPr>
            <a:xfrm>
              <a:off x="8065746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B34707-5DC9-427D-6376-9C203365E389}"/>
                </a:ext>
              </a:extLst>
            </p:cNvPr>
            <p:cNvSpPr txBox="1"/>
            <p:nvPr/>
          </p:nvSpPr>
          <p:spPr>
            <a:xfrm>
              <a:off x="8065748" y="850067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lac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4C4169D-2C48-2D79-FB4A-C74B692B145F}"/>
              </a:ext>
            </a:extLst>
          </p:cNvPr>
          <p:cNvGrpSpPr/>
          <p:nvPr/>
        </p:nvGrpSpPr>
        <p:grpSpPr>
          <a:xfrm>
            <a:off x="10035492" y="786791"/>
            <a:ext cx="1913939" cy="229361"/>
            <a:chOff x="10035492" y="786791"/>
            <a:chExt cx="1913939" cy="2293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1895DE-5D45-B584-71B0-F628A4135CF5}"/>
                </a:ext>
              </a:extLst>
            </p:cNvPr>
            <p:cNvSpPr/>
            <p:nvPr/>
          </p:nvSpPr>
          <p:spPr>
            <a:xfrm>
              <a:off x="10035492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B17120-2FA9-3322-A0BA-8DF4B4221DE5}"/>
                </a:ext>
              </a:extLst>
            </p:cNvPr>
            <p:cNvSpPr txBox="1"/>
            <p:nvPr/>
          </p:nvSpPr>
          <p:spPr>
            <a:xfrm>
              <a:off x="10035493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golF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 - HIPPODROME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DFAB27B-0F9B-D1C6-1669-D7DA14D3B2FA}"/>
              </a:ext>
            </a:extLst>
          </p:cNvPr>
          <p:cNvSpPr txBox="1"/>
          <p:nvPr/>
        </p:nvSpPr>
        <p:spPr>
          <a:xfrm>
            <a:off x="6102350" y="2155499"/>
            <a:ext cx="208026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Description de l’hôtel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23A9A-396D-CC7C-6DB2-805E8626B91F}"/>
              </a:ext>
            </a:extLst>
          </p:cNvPr>
          <p:cNvSpPr txBox="1"/>
          <p:nvPr/>
        </p:nvSpPr>
        <p:spPr>
          <a:xfrm>
            <a:off x="6101949" y="2477525"/>
            <a:ext cx="5847479" cy="2129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2 hôtels 4* :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Mercure et Ibis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160 chambres au total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, dont 92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twins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, </a:t>
            </a:r>
            <a:b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soit une capacité de 250 personnes hébergées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15 salles de réunion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, plus de 700m2 de salons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 Spa Nuxe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 grand parc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10 hectares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Tout est possible pour la restauration : </a:t>
            </a:r>
            <a:b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Cocktail, buffet, dîner bistronomique, foodtruck, pique-nique, 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Privatisation possible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un, deux hôtels, ou même tout le Domaine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64C5679-2382-A279-9C6D-5C33282B1095}"/>
              </a:ext>
            </a:extLst>
          </p:cNvPr>
          <p:cNvSpPr/>
          <p:nvPr/>
        </p:nvSpPr>
        <p:spPr>
          <a:xfrm>
            <a:off x="5857428" y="4900613"/>
            <a:ext cx="6334572" cy="17182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91505B-7ECE-04F4-1198-A66A9F1480BF}"/>
              </a:ext>
            </a:extLst>
          </p:cNvPr>
          <p:cNvCxnSpPr>
            <a:cxnSpLocks/>
          </p:cNvCxnSpPr>
          <p:nvPr/>
        </p:nvCxnSpPr>
        <p:spPr>
          <a:xfrm>
            <a:off x="8930785" y="4900613"/>
            <a:ext cx="0" cy="171369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10CE6D-A653-84EC-5641-53ABE929EE78}"/>
              </a:ext>
            </a:extLst>
          </p:cNvPr>
          <p:cNvGrpSpPr/>
          <p:nvPr/>
        </p:nvGrpSpPr>
        <p:grpSpPr>
          <a:xfrm>
            <a:off x="9359159" y="5920407"/>
            <a:ext cx="2520100" cy="517571"/>
            <a:chOff x="9197234" y="5920407"/>
            <a:chExt cx="2520100" cy="51757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3FAB3F-62C4-45AE-7C29-6681499C9261}"/>
                </a:ext>
              </a:extLst>
            </p:cNvPr>
            <p:cNvSpPr txBox="1"/>
            <p:nvPr/>
          </p:nvSpPr>
          <p:spPr>
            <a:xfrm>
              <a:off x="9197236" y="5920407"/>
              <a:ext cx="25200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Engagements éco responsables : 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6DB95F7-BE15-F7BD-04A6-824424CBDF79}"/>
                </a:ext>
              </a:extLst>
            </p:cNvPr>
            <p:cNvGrpSpPr/>
            <p:nvPr/>
          </p:nvGrpSpPr>
          <p:grpSpPr>
            <a:xfrm>
              <a:off x="9197234" y="6187153"/>
              <a:ext cx="1052729" cy="250825"/>
              <a:chOff x="9173289" y="6040400"/>
              <a:chExt cx="1052729" cy="25082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F426B30-741E-E848-9369-E5FF088729B4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D6BDBA5-A758-F55F-554F-A6AFF2ED03A0}"/>
                  </a:ext>
                </a:extLst>
              </p:cNvPr>
              <p:cNvSpPr txBox="1"/>
              <p:nvPr/>
            </p:nvSpPr>
            <p:spPr>
              <a:xfrm>
                <a:off x="9173289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8EF4EEF-DA06-E6AE-8995-FF10E14D3F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844314A-2347-79F2-3AC2-123054600BD9}"/>
                  </a:ext>
                </a:extLst>
              </p:cNvPr>
              <p:cNvSpPr txBox="1"/>
              <p:nvPr/>
            </p:nvSpPr>
            <p:spPr>
              <a:xfrm>
                <a:off x="9699651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16BF36-BB55-4608-33AE-09D779D8172C}"/>
              </a:ext>
            </a:extLst>
          </p:cNvPr>
          <p:cNvGrpSpPr/>
          <p:nvPr/>
        </p:nvGrpSpPr>
        <p:grpSpPr>
          <a:xfrm>
            <a:off x="6272746" y="5920407"/>
            <a:ext cx="2361798" cy="517571"/>
            <a:chOff x="6272746" y="5920407"/>
            <a:chExt cx="2361798" cy="51757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24657D-81C2-B37C-B6BB-5B8B0744F962}"/>
                </a:ext>
              </a:extLst>
            </p:cNvPr>
            <p:cNvSpPr txBox="1"/>
            <p:nvPr/>
          </p:nvSpPr>
          <p:spPr>
            <a:xfrm>
              <a:off x="6272746" y="5920407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Salle pour soirée de gala : 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28C0C13-B866-D893-A6FD-D643EF942A00}"/>
                </a:ext>
              </a:extLst>
            </p:cNvPr>
            <p:cNvGrpSpPr/>
            <p:nvPr/>
          </p:nvGrpSpPr>
          <p:grpSpPr>
            <a:xfrm>
              <a:off x="6290183" y="6187153"/>
              <a:ext cx="1052729" cy="250825"/>
              <a:chOff x="9173289" y="6040400"/>
              <a:chExt cx="1052729" cy="25082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8619B9C-A1AE-421C-996E-749C0AFA867B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F20B54-E140-3D1F-33B8-C33C3B9AFDCD}"/>
                  </a:ext>
                </a:extLst>
              </p:cNvPr>
              <p:cNvSpPr txBox="1"/>
              <p:nvPr/>
            </p:nvSpPr>
            <p:spPr>
              <a:xfrm>
                <a:off x="9173289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45CB10E-4317-C1EA-968F-00192F370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49C244-8DA9-5C60-A611-95656F29B1E5}"/>
                  </a:ext>
                </a:extLst>
              </p:cNvPr>
              <p:cNvSpPr txBox="1"/>
              <p:nvPr/>
            </p:nvSpPr>
            <p:spPr>
              <a:xfrm>
                <a:off x="9699651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8ED6B0-47A5-991B-B23A-5638031E40FB}"/>
              </a:ext>
            </a:extLst>
          </p:cNvPr>
          <p:cNvCxnSpPr>
            <a:cxnSpLocks/>
          </p:cNvCxnSpPr>
          <p:nvPr/>
        </p:nvCxnSpPr>
        <p:spPr>
          <a:xfrm flipH="1">
            <a:off x="5857428" y="5770082"/>
            <a:ext cx="633457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E70E0D-F25D-3A00-C25C-0675DEC9F914}"/>
              </a:ext>
            </a:extLst>
          </p:cNvPr>
          <p:cNvGrpSpPr/>
          <p:nvPr/>
        </p:nvGrpSpPr>
        <p:grpSpPr>
          <a:xfrm>
            <a:off x="242570" y="786791"/>
            <a:ext cx="5614859" cy="5829353"/>
            <a:chOff x="242570" y="786791"/>
            <a:chExt cx="5614859" cy="5829353"/>
          </a:xfrm>
        </p:grpSpPr>
        <p:pic>
          <p:nvPicPr>
            <p:cNvPr id="44" name="Picture 43" descr="A pool with umbrellas and chairs&#10;&#10;Description automatically generated">
              <a:extLst>
                <a:ext uri="{FF2B5EF4-FFF2-40B4-BE49-F238E27FC236}">
                  <a16:creationId xmlns:a16="http://schemas.microsoft.com/office/drawing/2014/main" id="{8FC57EA6-279D-4D6F-1CE9-6FB6A4CFA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25" r="16534"/>
            <a:stretch/>
          </p:blipFill>
          <p:spPr>
            <a:xfrm>
              <a:off x="242570" y="786791"/>
              <a:ext cx="5614858" cy="5829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6CE24D-778F-6962-2BC1-689C8D35A0CF}"/>
                </a:ext>
              </a:extLst>
            </p:cNvPr>
            <p:cNvGrpSpPr/>
            <p:nvPr/>
          </p:nvGrpSpPr>
          <p:grpSpPr>
            <a:xfrm>
              <a:off x="242570" y="791020"/>
              <a:ext cx="5614859" cy="5823288"/>
              <a:chOff x="-90618" y="791020"/>
              <a:chExt cx="5614859" cy="582328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2AE5A3F-B264-B676-F67E-442E5E40A9A6}"/>
                  </a:ext>
                </a:extLst>
              </p:cNvPr>
              <p:cNvSpPr/>
              <p:nvPr/>
            </p:nvSpPr>
            <p:spPr>
              <a:xfrm>
                <a:off x="-90618" y="791020"/>
                <a:ext cx="5614859" cy="5823285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27000"/>
                    </a:schemeClr>
                  </a:gs>
                  <a:gs pos="100000">
                    <a:schemeClr val="bg2">
                      <a:alpha val="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Picture 49" descr="A blue triangle with a black background&#10;&#10;Description automatically generated">
                <a:extLst>
                  <a:ext uri="{FF2B5EF4-FFF2-40B4-BE49-F238E27FC236}">
                    <a16:creationId xmlns:a16="http://schemas.microsoft.com/office/drawing/2014/main" id="{D9B20CC7-8AA1-FF7E-F93F-6B7B552637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49982" b="1627"/>
              <a:stretch/>
            </p:blipFill>
            <p:spPr>
              <a:xfrm>
                <a:off x="-90618" y="4099273"/>
                <a:ext cx="1003136" cy="2515035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128697-42FE-F70C-F8C5-B3AF818F8EE0}"/>
              </a:ext>
            </a:extLst>
          </p:cNvPr>
          <p:cNvSpPr txBox="1"/>
          <p:nvPr/>
        </p:nvSpPr>
        <p:spPr>
          <a:xfrm>
            <a:off x="993876" y="5575577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Un site comme un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resort</a:t>
            </a:r>
            <a:endParaRPr kumimoji="0" lang="fr-FR" sz="3200" b="0" i="1" u="none" strike="noStrike" kern="1200" cap="none" spc="0" normalizeH="0" baseline="0" noProof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125A4-F579-4DA8-4762-1DB7C6C1AB93}"/>
              </a:ext>
            </a:extLst>
          </p:cNvPr>
          <p:cNvSpPr txBox="1"/>
          <p:nvPr/>
        </p:nvSpPr>
        <p:spPr>
          <a:xfrm>
            <a:off x="1003661" y="5939568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>
                <a:ln>
                  <a:noFill/>
                </a:ln>
                <a:solidFill>
                  <a:srgbClr val="FFB200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  <a:reflection blurRad="50800" stA="55000" endPos="45500" dir="5400000" sy="-100000" algn="bl" rotWithShape="0"/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où tout est possible</a:t>
            </a:r>
            <a:endParaRPr kumimoji="0" lang="fr-FR" sz="3200" b="0" i="1" u="none" strike="noStrike" kern="1200" cap="none" spc="0" normalizeH="0" baseline="0" noProof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  <a:reflection blurRad="50800" stA="55000" endPos="45500" dir="5400000" sy="-100000" algn="bl" rotWithShape="0"/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60E3DD-7990-291A-8A7E-E4A70C179A51}"/>
              </a:ext>
            </a:extLst>
          </p:cNvPr>
          <p:cNvGrpSpPr/>
          <p:nvPr/>
        </p:nvGrpSpPr>
        <p:grpSpPr>
          <a:xfrm>
            <a:off x="6272746" y="5078931"/>
            <a:ext cx="2361798" cy="470016"/>
            <a:chOff x="6272746" y="5095520"/>
            <a:chExt cx="2361798" cy="47001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51DF0CC-AB2D-6866-CEAB-EE05AE16FB29}"/>
                </a:ext>
              </a:extLst>
            </p:cNvPr>
            <p:cNvSpPr txBox="1"/>
            <p:nvPr/>
          </p:nvSpPr>
          <p:spPr>
            <a:xfrm>
              <a:off x="6272746" y="5095520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du Centre des Congrès : 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719EF2-8637-131F-B9EF-2416DC86E483}"/>
                </a:ext>
              </a:extLst>
            </p:cNvPr>
            <p:cNvGrpSpPr/>
            <p:nvPr/>
          </p:nvGrpSpPr>
          <p:grpSpPr>
            <a:xfrm>
              <a:off x="6272746" y="5369035"/>
              <a:ext cx="1929073" cy="196501"/>
              <a:chOff x="6286436" y="5369035"/>
              <a:chExt cx="1929073" cy="196501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4B6DBD8-384A-3080-37D0-9ACA75E17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94627" y="5393308"/>
                <a:ext cx="396371" cy="172228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CBA74CD-4D9D-2CDE-6ACA-BD0B1A117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86436" y="5369035"/>
                <a:ext cx="303894" cy="192868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AFC696-9691-FA38-262F-74C54772F38F}"/>
                  </a:ext>
                </a:extLst>
              </p:cNvPr>
              <p:cNvSpPr txBox="1"/>
              <p:nvPr/>
            </p:nvSpPr>
            <p:spPr>
              <a:xfrm>
                <a:off x="6588190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10 min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E1F8B9-A182-2CD5-389E-6B38BA2861EF}"/>
                  </a:ext>
                </a:extLst>
              </p:cNvPr>
              <p:cNvSpPr txBox="1"/>
              <p:nvPr/>
            </p:nvSpPr>
            <p:spPr>
              <a:xfrm>
                <a:off x="7689147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5 min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A7524F-5E55-49E2-7014-8996B1C2C6CF}"/>
              </a:ext>
            </a:extLst>
          </p:cNvPr>
          <p:cNvGrpSpPr/>
          <p:nvPr/>
        </p:nvGrpSpPr>
        <p:grpSpPr>
          <a:xfrm>
            <a:off x="9359161" y="5078931"/>
            <a:ext cx="2533942" cy="470016"/>
            <a:chOff x="9359161" y="5095520"/>
            <a:chExt cx="2533942" cy="47001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40BE16-299E-888D-CBF5-A411CEBDEE67}"/>
                </a:ext>
              </a:extLst>
            </p:cNvPr>
            <p:cNvSpPr txBox="1"/>
            <p:nvPr/>
          </p:nvSpPr>
          <p:spPr>
            <a:xfrm>
              <a:off x="9359161" y="5095520"/>
              <a:ext cx="2533942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de la gare TGV :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137D4625-BA69-FC4A-758C-6C5A957A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67352" y="5393308"/>
              <a:ext cx="396371" cy="172228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37DB878-A058-4016-A798-992AA4CD7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59161" y="5369035"/>
              <a:ext cx="303894" cy="1928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F5EC9B-1F91-EC46-9015-5B1E99D8CB79}"/>
                </a:ext>
              </a:extLst>
            </p:cNvPr>
            <p:cNvSpPr txBox="1"/>
            <p:nvPr/>
          </p:nvSpPr>
          <p:spPr>
            <a:xfrm>
              <a:off x="9660915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10 min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7C51EC-3A84-D9BC-D6EC-37D1497CEF91}"/>
                </a:ext>
              </a:extLst>
            </p:cNvPr>
            <p:cNvSpPr txBox="1"/>
            <p:nvPr/>
          </p:nvSpPr>
          <p:spPr>
            <a:xfrm>
              <a:off x="10761872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5 min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F9FE0B93-EB91-D7C3-36AF-6894EAE97510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rgbClr val="1A4E66">
                  <a:alpha val="85000"/>
                </a:srgbClr>
              </a:gs>
              <a:gs pos="100000">
                <a:srgbClr val="137C8B">
                  <a:alpha val="85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36000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Bold"/>
              <a:ea typeface="+mn-ea"/>
              <a:cs typeface="+mn-cs"/>
            </a:endParaRPr>
          </a:p>
        </p:txBody>
      </p:sp>
      <p:cxnSp>
        <p:nvCxnSpPr>
          <p:cNvPr id="67" name="Straight Connector 2">
            <a:extLst>
              <a:ext uri="{FF2B5EF4-FFF2-40B4-BE49-F238E27FC236}">
                <a16:creationId xmlns:a16="http://schemas.microsoft.com/office/drawing/2014/main" id="{6D6121DC-B823-9102-D83C-DA62FD3F2A7F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noFill/>
          <a:ln w="3175" cap="flat" cmpd="sng" algn="ctr">
            <a:solidFill>
              <a:srgbClr val="137C8B"/>
            </a:solidFill>
            <a:prstDash val="solid"/>
            <a:miter lim="800000"/>
          </a:ln>
          <a:effectLst/>
        </p:spPr>
      </p:cxnSp>
      <p:sp>
        <p:nvSpPr>
          <p:cNvPr id="6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04134A09-EB2C-D6F9-44E1-11E833A8CCA8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Hébergements</a:t>
            </a:r>
          </a:p>
        </p:txBody>
      </p:sp>
      <p:sp>
        <p:nvSpPr>
          <p:cNvPr id="69" name="TextBox 34">
            <a:hlinkClick r:id="rId11" action="ppaction://hlinksldjump"/>
            <a:extLst>
              <a:ext uri="{FF2B5EF4-FFF2-40B4-BE49-F238E27FC236}">
                <a16:creationId xmlns:a16="http://schemas.microsoft.com/office/drawing/2014/main" id="{31B674E7-6760-01E5-A7B5-07C00E5A97D3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Centre des congrès</a:t>
            </a:r>
          </a:p>
        </p:txBody>
      </p:sp>
      <p:sp>
        <p:nvSpPr>
          <p:cNvPr id="70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B4A92AAF-96A9-55ED-F375-8A637AA63BA0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Ils nous ont fait confiance</a:t>
            </a:r>
          </a:p>
        </p:txBody>
      </p:sp>
      <p:sp>
        <p:nvSpPr>
          <p:cNvPr id="75" name="TextBox 4">
            <a:hlinkClick r:id="rId13" action="ppaction://hlinksldjump"/>
            <a:extLst>
              <a:ext uri="{FF2B5EF4-FFF2-40B4-BE49-F238E27FC236}">
                <a16:creationId xmlns:a16="http://schemas.microsoft.com/office/drawing/2014/main" id="{EF688490-83B4-C018-C3DB-62B7EE53612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Chiffres clés</a:t>
            </a:r>
          </a:p>
        </p:txBody>
      </p:sp>
      <p:sp>
        <p:nvSpPr>
          <p:cNvPr id="77" name="TextBox 25">
            <a:hlinkClick r:id="rId14" action="ppaction://hlinksldjump"/>
            <a:extLst>
              <a:ext uri="{FF2B5EF4-FFF2-40B4-BE49-F238E27FC236}">
                <a16:creationId xmlns:a16="http://schemas.microsoft.com/office/drawing/2014/main" id="{B4775113-5F28-7EF0-5208-68B2A8E52987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CONTACT</a:t>
            </a:r>
          </a:p>
        </p:txBody>
      </p:sp>
      <p:sp>
        <p:nvSpPr>
          <p:cNvPr id="78" name="TextBox 30">
            <a:hlinkClick r:id="rId15" action="ppaction://hlinksldjump"/>
            <a:extLst>
              <a:ext uri="{FF2B5EF4-FFF2-40B4-BE49-F238E27FC236}">
                <a16:creationId xmlns:a16="http://schemas.microsoft.com/office/drawing/2014/main" id="{73DD9CBA-6AB1-CE34-8027-5FB0FE75B455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traiteurs</a:t>
            </a:r>
          </a:p>
        </p:txBody>
      </p:sp>
      <p:sp>
        <p:nvSpPr>
          <p:cNvPr id="79" name="TextBox 33">
            <a:hlinkClick r:id="rId16" action="ppaction://hlinksldjump"/>
            <a:extLst>
              <a:ext uri="{FF2B5EF4-FFF2-40B4-BE49-F238E27FC236}">
                <a16:creationId xmlns:a16="http://schemas.microsoft.com/office/drawing/2014/main" id="{D99CE287-4360-198F-3D27-3EC047340658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Lieux pour votre soirée de gala</a:t>
            </a:r>
          </a:p>
        </p:txBody>
      </p:sp>
      <p:grpSp>
        <p:nvGrpSpPr>
          <p:cNvPr id="80" name="Groupe 36">
            <a:extLst>
              <a:ext uri="{FF2B5EF4-FFF2-40B4-BE49-F238E27FC236}">
                <a16:creationId xmlns:a16="http://schemas.microsoft.com/office/drawing/2014/main" id="{28CF049E-ED21-AA7F-3E17-E081324B8BC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92" name="Rectangle 9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96039A0-ED74-FF6E-3948-442B2EDADDD7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rgbClr val="1A4E66">
                    <a:alpha val="50000"/>
                  </a:srgbClr>
                </a:gs>
                <a:gs pos="100000">
                  <a:srgbClr val="137C8B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pic>
          <p:nvPicPr>
            <p:cNvPr id="93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5F24E1-1585-5EA8-7082-3408AE447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94" name="Picture 1" descr="A white triangle with a dot in the middle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7B3B427A-DECC-5FAF-DBEF-5A82875A79E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rgbClr val="009A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99" name="Groupe 4">
            <a:extLst>
              <a:ext uri="{FF2B5EF4-FFF2-40B4-BE49-F238E27FC236}">
                <a16:creationId xmlns:a16="http://schemas.microsoft.com/office/drawing/2014/main" id="{BA3BB9AE-B919-647B-1816-F980FCD4E0BE}"/>
              </a:ext>
            </a:extLst>
          </p:cNvPr>
          <p:cNvGrpSpPr/>
          <p:nvPr/>
        </p:nvGrpSpPr>
        <p:grpSpPr>
          <a:xfrm>
            <a:off x="-60684" y="1862896"/>
            <a:ext cx="397934" cy="397934"/>
            <a:chOff x="1100977" y="3716880"/>
            <a:chExt cx="239362" cy="23936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5BD92EE-3D66-DE02-F6AE-6DFE164EF775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CA27A0FD-5A46-D718-0457-72B4DA98516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656704-4F36-EF85-42CB-6AF1BD695BE1}"/>
              </a:ext>
            </a:extLst>
          </p:cNvPr>
          <p:cNvGrpSpPr/>
          <p:nvPr/>
        </p:nvGrpSpPr>
        <p:grpSpPr>
          <a:xfrm>
            <a:off x="-2980181" y="1016152"/>
            <a:ext cx="3350222" cy="1646036"/>
            <a:chOff x="-2980181" y="1016152"/>
            <a:chExt cx="3350222" cy="164603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E06C9DD-C05A-1424-16BF-EE7908F32765}"/>
                </a:ext>
              </a:extLst>
            </p:cNvPr>
            <p:cNvGrpSpPr/>
            <p:nvPr/>
          </p:nvGrpSpPr>
          <p:grpSpPr>
            <a:xfrm>
              <a:off x="-2980181" y="1016152"/>
              <a:ext cx="3350222" cy="1243760"/>
              <a:chOff x="-2980181" y="1016152"/>
              <a:chExt cx="3350222" cy="12437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CB79B2B-04F4-E91D-B486-342E8D264E76}"/>
                  </a:ext>
                </a:extLst>
              </p:cNvPr>
              <p:cNvSpPr/>
              <p:nvPr/>
            </p:nvSpPr>
            <p:spPr>
              <a:xfrm rot="5400000">
                <a:off x="-1926950" y="-37078"/>
                <a:ext cx="1243759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CONTACT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B018A75-40EC-BB4D-F7E5-30629176D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1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B07CB5D-53A4-5581-1F3A-010DA1A143DC}"/>
                  </a:ext>
                </a:extLst>
              </p:cNvPr>
              <p:cNvSpPr txBox="1"/>
              <p:nvPr/>
            </p:nvSpPr>
            <p:spPr>
              <a:xfrm>
                <a:off x="-2737611" y="1095252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Catherine Quillon</a:t>
                </a: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05C18B9-C31A-3CB9-FC74-D12449169B78}"/>
                  </a:ext>
                </a:extLst>
              </p:cNvPr>
              <p:cNvGrpSpPr/>
              <p:nvPr/>
            </p:nvGrpSpPr>
            <p:grpSpPr>
              <a:xfrm>
                <a:off x="-273331" y="1117190"/>
                <a:ext cx="162000" cy="1019043"/>
                <a:chOff x="2908494" y="1440370"/>
                <a:chExt cx="162000" cy="1019043"/>
              </a:xfrm>
            </p:grpSpPr>
            <p:pic>
              <p:nvPicPr>
                <p:cNvPr id="86" name="Graphic 85">
                  <a:extLst>
                    <a:ext uri="{FF2B5EF4-FFF2-40B4-BE49-F238E27FC236}">
                      <a16:creationId xmlns:a16="http://schemas.microsoft.com/office/drawing/2014/main" id="{7BE5C32D-5D32-257A-BE09-E0F382A65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297413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1" name="Graphic 100">
                  <a:extLst>
                    <a:ext uri="{FF2B5EF4-FFF2-40B4-BE49-F238E27FC236}">
                      <a16:creationId xmlns:a16="http://schemas.microsoft.com/office/drawing/2014/main" id="{ADB907C1-E96C-DEB6-9E52-D214D3530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440370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C406FCC9-51E2-3DFB-81F2-B44E7A092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726051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7" name="Graphic 106">
                  <a:extLst>
                    <a:ext uri="{FF2B5EF4-FFF2-40B4-BE49-F238E27FC236}">
                      <a16:creationId xmlns:a16="http://schemas.microsoft.com/office/drawing/2014/main" id="{F63BF263-22F9-1379-8C32-8A6D0E04A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011732"/>
                  <a:ext cx="162000" cy="162000"/>
                </a:xfrm>
                <a:prstGeom prst="rect">
                  <a:avLst/>
                </a:prstGeom>
              </p:spPr>
            </p:pic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ADF18FE-D23F-8D15-87D3-3ADD70D72BDF}"/>
                  </a:ext>
                </a:extLst>
              </p:cNvPr>
              <p:cNvSpPr txBox="1"/>
              <p:nvPr/>
            </p:nvSpPr>
            <p:spPr>
              <a:xfrm>
                <a:off x="-2737611" y="1388246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c.quillon@hotelscfh.fr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214A7E8-134C-9524-3E96-1F1C66A16DD2}"/>
                  </a:ext>
                </a:extLst>
              </p:cNvPr>
              <p:cNvSpPr txBox="1"/>
              <p:nvPr/>
            </p:nvSpPr>
            <p:spPr>
              <a:xfrm>
                <a:off x="-2737611" y="1681240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06 17 18 36 92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AFEC6ED-29D0-2A49-641A-9C5A706D260B}"/>
                  </a:ext>
                </a:extLst>
              </p:cNvPr>
              <p:cNvSpPr txBox="1"/>
              <p:nvPr/>
            </p:nvSpPr>
            <p:spPr>
              <a:xfrm>
                <a:off x="-2737611" y="1974233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111, Avenue de Marlioz, Aix-les-Bains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A0F5983-2FF6-548E-A446-DA1694382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764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>
              <a:hlinkClick r:id="rId30"/>
              <a:extLst>
                <a:ext uri="{FF2B5EF4-FFF2-40B4-BE49-F238E27FC236}">
                  <a16:creationId xmlns:a16="http://schemas.microsoft.com/office/drawing/2014/main" id="{4D97C1D5-F570-F7B8-3F7C-26DE6E7D43E4}"/>
                </a:ext>
              </a:extLst>
            </p:cNvPr>
            <p:cNvSpPr/>
            <p:nvPr/>
          </p:nvSpPr>
          <p:spPr>
            <a:xfrm>
              <a:off x="-2688976" y="2360949"/>
              <a:ext cx="2661632" cy="301239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37C8B">
                  <a:shade val="15000"/>
                  <a:alpha val="80000"/>
                </a:srgbClr>
              </a:solidFill>
              <a:prstDash val="solid"/>
              <a:miter lim="800000"/>
            </a:ln>
            <a:effectLst>
              <a:outerShdw blurRad="228600" dist="1143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lIns="0" tIns="3600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6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www.domainedemarlioz.com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882023E-13BB-BF81-8508-30BA3F2626D4}"/>
              </a:ext>
            </a:extLst>
          </p:cNvPr>
          <p:cNvSpPr/>
          <p:nvPr/>
        </p:nvSpPr>
        <p:spPr>
          <a:xfrm>
            <a:off x="0" y="1016152"/>
            <a:ext cx="370041" cy="1247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CDABC9-3F4C-4E40-D34D-9B273F0764BD}"/>
              </a:ext>
            </a:extLst>
          </p:cNvPr>
          <p:cNvSpPr/>
          <p:nvPr/>
        </p:nvSpPr>
        <p:spPr>
          <a:xfrm>
            <a:off x="10560496" y="6165304"/>
            <a:ext cx="1223963" cy="27267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137C8B">
                <a:shade val="15000"/>
                <a:alpha val="80000"/>
              </a:srgbClr>
            </a:solidFill>
            <a:prstDash val="solid"/>
            <a:miter lim="800000"/>
          </a:ln>
          <a:effectLst>
            <a:outerShdw blurRad="228600" dist="114300" dir="2700000" algn="tl" rotWithShape="0">
              <a:prstClr val="black">
                <a:alpha val="18000"/>
              </a:prstClr>
            </a:outerShdw>
          </a:effectLst>
        </p:spPr>
        <p:txBody>
          <a:bodyPr wrap="square" lIns="0" tIns="3600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60" normalizeH="0" baseline="0" noProof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En savoir +</a:t>
            </a:r>
          </a:p>
        </p:txBody>
      </p:sp>
      <p:grpSp>
        <p:nvGrpSpPr>
          <p:cNvPr id="136" name="Groupe 5">
            <a:extLst>
              <a:ext uri="{FF2B5EF4-FFF2-40B4-BE49-F238E27FC236}">
                <a16:creationId xmlns:a16="http://schemas.microsoft.com/office/drawing/2014/main" id="{90884BE3-FCF7-B1C7-1376-D434717D9D4E}"/>
              </a:ext>
            </a:extLst>
          </p:cNvPr>
          <p:cNvGrpSpPr/>
          <p:nvPr/>
        </p:nvGrpSpPr>
        <p:grpSpPr>
          <a:xfrm rot="10800000">
            <a:off x="12220935" y="6037473"/>
            <a:ext cx="397934" cy="397934"/>
            <a:chOff x="1100977" y="3716880"/>
            <a:chExt cx="239362" cy="23936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C4B8AD6-AEE6-8C1C-7D8C-96D96BA5FD84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F9DB1C01-ADA0-07A7-D5D8-6AA4107990F7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3EF18B-40E1-CCD9-A691-7717898EABB0}"/>
              </a:ext>
            </a:extLst>
          </p:cNvPr>
          <p:cNvGrpSpPr/>
          <p:nvPr/>
        </p:nvGrpSpPr>
        <p:grpSpPr>
          <a:xfrm>
            <a:off x="12220935" y="1688552"/>
            <a:ext cx="9248773" cy="4749428"/>
            <a:chOff x="13602986" y="1688552"/>
            <a:chExt cx="9248773" cy="4749428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53C7BF8-C0FA-1CC9-5A47-80CDF222F495}"/>
                </a:ext>
              </a:extLst>
            </p:cNvPr>
            <p:cNvSpPr/>
            <p:nvPr/>
          </p:nvSpPr>
          <p:spPr>
            <a:xfrm>
              <a:off x="13602986" y="1688552"/>
              <a:ext cx="9248773" cy="4749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3B59B02-7F65-296A-D05D-019BC9D46058}"/>
                </a:ext>
              </a:extLst>
            </p:cNvPr>
            <p:cNvSpPr txBox="1"/>
            <p:nvPr/>
          </p:nvSpPr>
          <p:spPr>
            <a:xfrm>
              <a:off x="13839435" y="1922609"/>
              <a:ext cx="8669510" cy="10302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Depuis la création du Domaine de Marlioz, </a:t>
              </a:r>
              <a:b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nous accordons une place centrale au respect de l’environnement. Pour nous, pour vous et pour les générations futures, </a:t>
              </a:r>
              <a:b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nous mettons tout en œuvre afin de minimiser l’impact de notre activité sur l’environnement.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Ainsi :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7FB9B5-1E48-19C7-85F2-E386D39463AC}"/>
                </a:ext>
              </a:extLst>
            </p:cNvPr>
            <p:cNvSpPr txBox="1"/>
            <p:nvPr/>
          </p:nvSpPr>
          <p:spPr>
            <a:xfrm>
              <a:off x="13839435" y="3064588"/>
              <a:ext cx="2579841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Nous sensibilisons 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nos équipes et nos clients 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29CAECA-56BD-50D5-A23E-C9D826808892}"/>
                </a:ext>
              </a:extLst>
            </p:cNvPr>
            <p:cNvSpPr txBox="1"/>
            <p:nvPr/>
          </p:nvSpPr>
          <p:spPr>
            <a:xfrm>
              <a:off x="16666183" y="3064588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Nous économisons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l’eau et l'énergie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E8079DA-AF7C-22D7-026A-8594CF3BBF9C}"/>
                </a:ext>
              </a:extLst>
            </p:cNvPr>
            <p:cNvSpPr txBox="1"/>
            <p:nvPr/>
          </p:nvSpPr>
          <p:spPr>
            <a:xfrm>
              <a:off x="19592355" y="3064588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Nous limitons et trions </a:t>
              </a: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les déchets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FD7AC3A-1E48-88A9-37B3-5DB55A5E9D6B}"/>
                </a:ext>
              </a:extLst>
            </p:cNvPr>
            <p:cNvSpPr txBox="1"/>
            <p:nvPr/>
          </p:nvSpPr>
          <p:spPr>
            <a:xfrm>
              <a:off x="13839435" y="3503843"/>
              <a:ext cx="2423953" cy="1241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Un comité interne de suivi sur le tourisme durable, la préservation de l’environnement et la RSE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Formation des équipes aux écogestes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dès leur arrivée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Choix de nos partenaires et fournisseurs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selon leurs engagements durables et sociaux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Nombreuses alternatives pour limiter les déplacements en voiture : location/prêt de vélos, navettes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19C56C4-93A4-B6CF-7DD5-412CEC2C8F18}"/>
                </a:ext>
              </a:extLst>
            </p:cNvPr>
            <p:cNvSpPr txBox="1"/>
            <p:nvPr/>
          </p:nvSpPr>
          <p:spPr>
            <a:xfrm>
              <a:off x="16666183" y="3328395"/>
              <a:ext cx="2459781" cy="961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Des économiseurs d’eau sur les robinets </a:t>
              </a:r>
              <a:b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et les douches, ainsi que des détecteurs </a:t>
              </a:r>
              <a:b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 présence dans certains espaces communs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Remplacement de chaque ampoule par des ampoules LED ou basse consommation. </a:t>
              </a:r>
              <a:b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Plus de 95% des éclairages en LED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Installation de panneau thermique en 2023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BF9D02C-5528-B7CE-8699-1A70EFF64FA2}"/>
                </a:ext>
              </a:extLst>
            </p:cNvPr>
            <p:cNvSpPr txBox="1"/>
            <p:nvPr/>
          </p:nvSpPr>
          <p:spPr>
            <a:xfrm>
              <a:off x="19592355" y="3328395"/>
              <a:ext cx="2916590" cy="8216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Points de tri sélectif et affichages pour accompagner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nos clients dans le geste de tri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Majorité de produits en vrac ou grand conditionnement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pour limiter les emballages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Produits d’accueil uniquement sur demande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pour réduire les déchets d’emballage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A8DBED9-7B14-E645-875F-C5761BF95D3A}"/>
                </a:ext>
              </a:extLst>
            </p:cNvPr>
            <p:cNvSpPr txBox="1"/>
            <p:nvPr/>
          </p:nvSpPr>
          <p:spPr>
            <a:xfrm>
              <a:off x="13839435" y="4941168"/>
              <a:ext cx="2579841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Nous sommes attentifs </a:t>
              </a:r>
              <a:b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au bien-être de nos clients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B84EA28-70D7-3954-4D4C-02C9CE07595B}"/>
                </a:ext>
              </a:extLst>
            </p:cNvPr>
            <p:cNvSpPr txBox="1"/>
            <p:nvPr/>
          </p:nvSpPr>
          <p:spPr>
            <a:xfrm>
              <a:off x="16666183" y="4941168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Et plus encore… :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DF0A158-EBD1-E5C2-4128-80058ED1AD0C}"/>
                </a:ext>
              </a:extLst>
            </p:cNvPr>
            <p:cNvSpPr txBox="1"/>
            <p:nvPr/>
          </p:nvSpPr>
          <p:spPr>
            <a:xfrm>
              <a:off x="16666183" y="5204975"/>
              <a:ext cx="3161240" cy="681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Chaque année, nous nous engageons sur de nouveaux critères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pour parfaire notre démarche. Retrouvez la liste exhaustive de nos engagements durables sur notre site internet : </a:t>
              </a: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https://www.domainedemarlioz.com/copie-de-faune-flore.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Merci de nous soutenir dans notre démarche lors de votre séjour !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5DDBDF9-A8BD-D9F7-8DB3-F87825E3E990}"/>
                </a:ext>
              </a:extLst>
            </p:cNvPr>
            <p:cNvSpPr txBox="1"/>
            <p:nvPr/>
          </p:nvSpPr>
          <p:spPr>
            <a:xfrm>
              <a:off x="13839435" y="5354788"/>
              <a:ext cx="2423953" cy="8216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Dans nos restaurants et snacks, des produits </a:t>
              </a:r>
              <a:b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 saison et locaux, des produits biologiques et/ou issus du commerce équitable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Produits d’entretiens des chambres écolabellisés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Linge de lit certifié coton biologique.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Établissement totalement non-fumeur.</a:t>
              </a: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969586F-08FD-1523-B0CA-DB5B6D6FF203}"/>
              </a:ext>
            </a:extLst>
          </p:cNvPr>
          <p:cNvSpPr/>
          <p:nvPr/>
        </p:nvSpPr>
        <p:spPr>
          <a:xfrm>
            <a:off x="10547050" y="6165304"/>
            <a:ext cx="1251167" cy="27010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hlinkClick r:id="rId31" action="ppaction://hlinksldjump"/>
            <a:extLst>
              <a:ext uri="{FF2B5EF4-FFF2-40B4-BE49-F238E27FC236}">
                <a16:creationId xmlns:a16="http://schemas.microsoft.com/office/drawing/2014/main" id="{D0241306-CA7D-4A9D-3D98-A00D1597E738}"/>
              </a:ext>
            </a:extLst>
          </p:cNvPr>
          <p:cNvSpPr/>
          <p:nvPr/>
        </p:nvSpPr>
        <p:spPr>
          <a:xfrm>
            <a:off x="6096000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hlinkClick r:id="rId32" action="ppaction://hlinksldjump"/>
            <a:extLst>
              <a:ext uri="{FF2B5EF4-FFF2-40B4-BE49-F238E27FC236}">
                <a16:creationId xmlns:a16="http://schemas.microsoft.com/office/drawing/2014/main" id="{83FBA55D-20D7-FC78-FFD9-C5F0C09D68C3}"/>
              </a:ext>
            </a:extLst>
          </p:cNvPr>
          <p:cNvSpPr/>
          <p:nvPr/>
        </p:nvSpPr>
        <p:spPr>
          <a:xfrm>
            <a:off x="8068622" y="764704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hlinkClick r:id="rId33" action="ppaction://hlinksldjump"/>
            <a:extLst>
              <a:ext uri="{FF2B5EF4-FFF2-40B4-BE49-F238E27FC236}">
                <a16:creationId xmlns:a16="http://schemas.microsoft.com/office/drawing/2014/main" id="{C39AC450-53E5-8CBA-9052-7CFA8E196376}"/>
              </a:ext>
            </a:extLst>
          </p:cNvPr>
          <p:cNvSpPr/>
          <p:nvPr/>
        </p:nvSpPr>
        <p:spPr>
          <a:xfrm>
            <a:off x="10032616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49">
            <a:extLst>
              <a:ext uri="{FF2B5EF4-FFF2-40B4-BE49-F238E27FC236}">
                <a16:creationId xmlns:a16="http://schemas.microsoft.com/office/drawing/2014/main" id="{31092F67-EAEC-63EF-9DAA-23B3703119B2}"/>
              </a:ext>
            </a:extLst>
          </p:cNvPr>
          <p:cNvSpPr txBox="1"/>
          <p:nvPr/>
        </p:nvSpPr>
        <p:spPr>
          <a:xfrm rot="16200000">
            <a:off x="5253327" y="6006708"/>
            <a:ext cx="1032335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Domaine de Marlioz  </a:t>
            </a:r>
          </a:p>
        </p:txBody>
      </p:sp>
      <p:sp>
        <p:nvSpPr>
          <p:cNvPr id="5" name="TextBox 6">
            <a:hlinkClick r:id="rId34" action="ppaction://hlinksldjump"/>
            <a:extLst>
              <a:ext uri="{FF2B5EF4-FFF2-40B4-BE49-F238E27FC236}">
                <a16:creationId xmlns:a16="http://schemas.microsoft.com/office/drawing/2014/main" id="{BD865EE6-2CEB-755D-5E47-DFB6E999A9FA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" panose="020B0606020202050201" pitchFamily="34" charset="0"/>
              </a:rPr>
              <a:t>Destination facile d’accès</a:t>
            </a:r>
          </a:p>
        </p:txBody>
      </p:sp>
      <p:sp>
        <p:nvSpPr>
          <p:cNvPr id="6" name="TextBox 5">
            <a:hlinkClick r:id="rId35" action="ppaction://hlinksldjump"/>
            <a:extLst>
              <a:ext uri="{FF2B5EF4-FFF2-40B4-BE49-F238E27FC236}">
                <a16:creationId xmlns:a16="http://schemas.microsoft.com/office/drawing/2014/main" id="{2800A214-74E9-5544-5F53-9DB5291E33B2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Bebas Neue" panose="020B0606020202050201" pitchFamily="34" charset="0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35065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03607 1.11111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-4.07407E-6 L 0.03607 -4.0740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4.81481E-6 L 0.03607 4.81481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3554 -1.48148E-6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1.48148E-6 L 0.02578 1.48148E-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2.22222E-6 L -0.02865 2.22222E-6 " pathEditMode="relative" rAng="0" ptsTypes="AA">
                                      <p:cBhvr>
                                        <p:cTn id="62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4.81481E-6 L -0.02578 -4.81481E-6 " pathEditMode="relative" rAng="0" ptsTypes="AA">
                                      <p:cBhvr>
                                        <p:cTn id="71" dur="12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4.07407E-6 L -0.02578 4.07407E-6 " pathEditMode="relative" rAng="0" ptsTypes="AA">
                                      <p:cBhvr>
                                        <p:cTn id="76" dur="12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875E-6 1.48148E-6 L -0.02578 1.48148E-6 " pathEditMode="relative" rAng="0" ptsTypes="AA">
                                      <p:cBhvr>
                                        <p:cTn id="81" dur="125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4.58333E-6 1.48148E-6 L -0.02578 1.48148E-6 " pathEditMode="relative" rAng="0" ptsTypes="AA">
                                      <p:cBhvr>
                                        <p:cTn id="86" dur="12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decel="10000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3.95833E-6 0 L -0.02579 0 " pathEditMode="relative" rAng="0" ptsTypes="AA">
                                      <p:cBhvr>
                                        <p:cTn id="103" dur="125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2.96296E-6 " pathEditMode="relative" rAng="0" ptsTypes="AA">
                                      <p:cBhvr>
                                        <p:cTn id="11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5 -3.7037E-7 " pathEditMode="relative" rAng="0" ptsTypes="AA">
                                      <p:cBhvr>
                                        <p:cTn id="122" dur="15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 -2.96296E-6 L -0.25 -2.96296E-6 " pathEditMode="relative" rAng="0" ptsTypes="AA">
                                      <p:cBhvr>
                                        <p:cTn id="12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26" dur="1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02578 0 " pathEditMode="relative" rAng="0" ptsTypes="AA">
                                      <p:cBhvr>
                                        <p:cTn id="131" dur="125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5859 -1.11111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3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7901 -0.0034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01 -0.00347 L 2.08333E-7 7.40741E-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16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859 -1.11111E-6 L -6.25E-7 -1.11111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/>
      <p:bldP spid="34" grpId="1"/>
      <p:bldP spid="37" grpId="0"/>
      <p:bldP spid="37" grpId="1"/>
      <p:bldP spid="95" grpId="0" animBg="1"/>
      <p:bldP spid="11" grpId="0"/>
      <p:bldP spid="11" grpId="1"/>
      <p:bldP spid="12" grpId="0"/>
      <p:bldP spid="12" grpId="1"/>
      <p:bldP spid="66" grpId="0" animBg="1"/>
      <p:bldP spid="105" grpId="0" animBg="1"/>
      <p:bldP spid="106" grpId="0" animBg="1"/>
      <p:bldP spid="106" grpId="1" animBg="1"/>
      <p:bldP spid="146" grpId="0" animBg="1"/>
      <p:bldP spid="146" grpId="1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BF3CD501-1D27-0B6B-1C98-91224F33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-4192283" y="2626532"/>
            <a:ext cx="9525000" cy="6686550"/>
          </a:xfrm>
          <a:prstGeom prst="rect">
            <a:avLst/>
          </a:prstGeom>
        </p:spPr>
      </p:pic>
      <p:pic>
        <p:nvPicPr>
          <p:cNvPr id="117" name="Picture 116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9315486D-6CD3-0D82-18CB-849CB79B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9734464" y="-359359"/>
            <a:ext cx="9525000" cy="6686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9D80-8F21-491F-1E08-B98997F94534}"/>
              </a:ext>
            </a:extLst>
          </p:cNvPr>
          <p:cNvSpPr txBox="1"/>
          <p:nvPr/>
        </p:nvSpPr>
        <p:spPr>
          <a:xfrm>
            <a:off x="6102350" y="1345530"/>
            <a:ext cx="5128261" cy="68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Hôtel AQUAKUB </a:t>
            </a:r>
            <a:r>
              <a:rPr lang="fr-FR" sz="4800" dirty="0">
                <a:solidFill>
                  <a:srgbClr val="FFB200"/>
                </a:solidFill>
                <a:latin typeface="Bebas Neue Bold" panose="020B0606020202050201" pitchFamily="34" charset="0"/>
              </a:rPr>
              <a:t>***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1A4E66"/>
              </a:solidFill>
              <a:effectLst/>
              <a:uLnTx/>
              <a:uFillTx/>
              <a:latin typeface="Bebas Neue Bold" panose="020B0606020202050201" pitchFamily="34" charset="0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E5B6371-C565-5C75-9ABB-6BDB3ECC1332}"/>
              </a:ext>
            </a:extLst>
          </p:cNvPr>
          <p:cNvGrpSpPr/>
          <p:nvPr/>
        </p:nvGrpSpPr>
        <p:grpSpPr>
          <a:xfrm>
            <a:off x="6096001" y="786791"/>
            <a:ext cx="1913939" cy="229361"/>
            <a:chOff x="6096001" y="786791"/>
            <a:chExt cx="1913939" cy="2293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F249D2-F325-EA19-F548-3EBE9E591D8A}"/>
                </a:ext>
              </a:extLst>
            </p:cNvPr>
            <p:cNvSpPr/>
            <p:nvPr/>
          </p:nvSpPr>
          <p:spPr>
            <a:xfrm>
              <a:off x="6096001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0E0DE2-B0F4-B9C4-4677-3A7C79C372F0}"/>
                </a:ext>
              </a:extLst>
            </p:cNvPr>
            <p:cNvSpPr txBox="1"/>
            <p:nvPr/>
          </p:nvSpPr>
          <p:spPr>
            <a:xfrm>
              <a:off x="6096002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CENTRE-VILLE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E94D85F-3DE2-C3FC-7A50-02AA7B7A1AA7}"/>
              </a:ext>
            </a:extLst>
          </p:cNvPr>
          <p:cNvGrpSpPr/>
          <p:nvPr/>
        </p:nvGrpSpPr>
        <p:grpSpPr>
          <a:xfrm>
            <a:off x="8065746" y="786791"/>
            <a:ext cx="1913940" cy="229361"/>
            <a:chOff x="8065746" y="786791"/>
            <a:chExt cx="1913940" cy="229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CD0747-BEE3-DE7D-4F4E-7135E405C848}"/>
                </a:ext>
              </a:extLst>
            </p:cNvPr>
            <p:cNvSpPr/>
            <p:nvPr/>
          </p:nvSpPr>
          <p:spPr>
            <a:xfrm>
              <a:off x="8065746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B34707-5DC9-427D-6376-9C203365E389}"/>
                </a:ext>
              </a:extLst>
            </p:cNvPr>
            <p:cNvSpPr txBox="1"/>
            <p:nvPr/>
          </p:nvSpPr>
          <p:spPr>
            <a:xfrm>
              <a:off x="8065748" y="850067"/>
              <a:ext cx="1913938" cy="14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lac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4C4169D-2C48-2D79-FB4A-C74B692B145F}"/>
              </a:ext>
            </a:extLst>
          </p:cNvPr>
          <p:cNvGrpSpPr/>
          <p:nvPr/>
        </p:nvGrpSpPr>
        <p:grpSpPr>
          <a:xfrm>
            <a:off x="10035492" y="786791"/>
            <a:ext cx="1913939" cy="229361"/>
            <a:chOff x="10035492" y="786791"/>
            <a:chExt cx="1913939" cy="2293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1895DE-5D45-B584-71B0-F628A4135CF5}"/>
                </a:ext>
              </a:extLst>
            </p:cNvPr>
            <p:cNvSpPr/>
            <p:nvPr/>
          </p:nvSpPr>
          <p:spPr>
            <a:xfrm>
              <a:off x="10035492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B17120-2FA9-3322-A0BA-8DF4B4221DE5}"/>
                </a:ext>
              </a:extLst>
            </p:cNvPr>
            <p:cNvSpPr txBox="1"/>
            <p:nvPr/>
          </p:nvSpPr>
          <p:spPr>
            <a:xfrm>
              <a:off x="10035493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golF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 - HIPPODROME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DFAB27B-0F9B-D1C6-1669-D7DA14D3B2FA}"/>
              </a:ext>
            </a:extLst>
          </p:cNvPr>
          <p:cNvSpPr txBox="1"/>
          <p:nvPr/>
        </p:nvSpPr>
        <p:spPr>
          <a:xfrm>
            <a:off x="6102350" y="2155499"/>
            <a:ext cx="208026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Description de l’hôtel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23A9A-396D-CC7C-6DB2-805E8626B91F}"/>
              </a:ext>
            </a:extLst>
          </p:cNvPr>
          <p:cNvSpPr txBox="1"/>
          <p:nvPr/>
        </p:nvSpPr>
        <p:spPr>
          <a:xfrm>
            <a:off x="6101949" y="2477525"/>
            <a:ext cx="5847479" cy="16492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50 chambres au total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, dont 21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twins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,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soit une capacité totale de 71 personnes hébergées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4 salles de réunion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, plus de 200 m2 de salons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 Spa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Aquazen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Tout est possible pour la restauration : </a:t>
            </a:r>
            <a:b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Cocktail, buffet, déjeuner, dîner, pique-nique, 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Privatisation possible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64C5679-2382-A279-9C6D-5C33282B1095}"/>
              </a:ext>
            </a:extLst>
          </p:cNvPr>
          <p:cNvSpPr/>
          <p:nvPr/>
        </p:nvSpPr>
        <p:spPr>
          <a:xfrm>
            <a:off x="5857428" y="4900613"/>
            <a:ext cx="6334572" cy="17182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91505B-7ECE-04F4-1198-A66A9F1480BF}"/>
              </a:ext>
            </a:extLst>
          </p:cNvPr>
          <p:cNvCxnSpPr>
            <a:cxnSpLocks/>
          </p:cNvCxnSpPr>
          <p:nvPr/>
        </p:nvCxnSpPr>
        <p:spPr>
          <a:xfrm>
            <a:off x="8930785" y="4900613"/>
            <a:ext cx="0" cy="171369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10CE6D-A653-84EC-5641-53ABE929EE78}"/>
              </a:ext>
            </a:extLst>
          </p:cNvPr>
          <p:cNvGrpSpPr/>
          <p:nvPr/>
        </p:nvGrpSpPr>
        <p:grpSpPr>
          <a:xfrm>
            <a:off x="9359159" y="5920407"/>
            <a:ext cx="2520100" cy="517571"/>
            <a:chOff x="9197234" y="5920407"/>
            <a:chExt cx="2520100" cy="51757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3FAB3F-62C4-45AE-7C29-6681499C9261}"/>
                </a:ext>
              </a:extLst>
            </p:cNvPr>
            <p:cNvSpPr txBox="1"/>
            <p:nvPr/>
          </p:nvSpPr>
          <p:spPr>
            <a:xfrm>
              <a:off x="9197236" y="5920407"/>
              <a:ext cx="25200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Engagements éco responsables : 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6DB95F7-BE15-F7BD-04A6-824424CBDF79}"/>
                </a:ext>
              </a:extLst>
            </p:cNvPr>
            <p:cNvGrpSpPr/>
            <p:nvPr/>
          </p:nvGrpSpPr>
          <p:grpSpPr>
            <a:xfrm>
              <a:off x="9197234" y="6187153"/>
              <a:ext cx="1052729" cy="250825"/>
              <a:chOff x="9173289" y="6040400"/>
              <a:chExt cx="1052729" cy="25082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F426B30-741E-E848-9369-E5FF088729B4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D6BDBA5-A758-F55F-554F-A6AFF2ED03A0}"/>
                  </a:ext>
                </a:extLst>
              </p:cNvPr>
              <p:cNvSpPr txBox="1"/>
              <p:nvPr/>
            </p:nvSpPr>
            <p:spPr>
              <a:xfrm>
                <a:off x="9173289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8EF4EEF-DA06-E6AE-8995-FF10E14D3F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844314A-2347-79F2-3AC2-123054600BD9}"/>
                  </a:ext>
                </a:extLst>
              </p:cNvPr>
              <p:cNvSpPr txBox="1"/>
              <p:nvPr/>
            </p:nvSpPr>
            <p:spPr>
              <a:xfrm>
                <a:off x="9699651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16BF36-BB55-4608-33AE-09D779D8172C}"/>
              </a:ext>
            </a:extLst>
          </p:cNvPr>
          <p:cNvGrpSpPr/>
          <p:nvPr/>
        </p:nvGrpSpPr>
        <p:grpSpPr>
          <a:xfrm>
            <a:off x="6272746" y="5920407"/>
            <a:ext cx="2361798" cy="517571"/>
            <a:chOff x="6272746" y="5920407"/>
            <a:chExt cx="2361798" cy="51757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24657D-81C2-B37C-B6BB-5B8B0744F962}"/>
                </a:ext>
              </a:extLst>
            </p:cNvPr>
            <p:cNvSpPr txBox="1"/>
            <p:nvPr/>
          </p:nvSpPr>
          <p:spPr>
            <a:xfrm>
              <a:off x="6272746" y="5920407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Salle pour soirée de gala : 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28C0C13-B866-D893-A6FD-D643EF942A00}"/>
                </a:ext>
              </a:extLst>
            </p:cNvPr>
            <p:cNvGrpSpPr/>
            <p:nvPr/>
          </p:nvGrpSpPr>
          <p:grpSpPr>
            <a:xfrm>
              <a:off x="6290183" y="6187153"/>
              <a:ext cx="1052729" cy="250825"/>
              <a:chOff x="9173289" y="6040400"/>
              <a:chExt cx="1052729" cy="25082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8619B9C-A1AE-421C-996E-749C0AFA867B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F20B54-E140-3D1F-33B8-C33C3B9AFDCD}"/>
                  </a:ext>
                </a:extLst>
              </p:cNvPr>
              <p:cNvSpPr txBox="1"/>
              <p:nvPr/>
            </p:nvSpPr>
            <p:spPr>
              <a:xfrm>
                <a:off x="9173289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45CB10E-4317-C1EA-968F-00192F370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49C244-8DA9-5C60-A611-95656F29B1E5}"/>
                  </a:ext>
                </a:extLst>
              </p:cNvPr>
              <p:cNvSpPr txBox="1"/>
              <p:nvPr/>
            </p:nvSpPr>
            <p:spPr>
              <a:xfrm>
                <a:off x="9699651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8ED6B0-47A5-991B-B23A-5638031E40FB}"/>
              </a:ext>
            </a:extLst>
          </p:cNvPr>
          <p:cNvCxnSpPr>
            <a:cxnSpLocks/>
          </p:cNvCxnSpPr>
          <p:nvPr/>
        </p:nvCxnSpPr>
        <p:spPr>
          <a:xfrm flipH="1">
            <a:off x="5857428" y="5770082"/>
            <a:ext cx="633457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4B7ECE-673C-33DA-80A5-9974E1385A40}"/>
              </a:ext>
            </a:extLst>
          </p:cNvPr>
          <p:cNvGrpSpPr/>
          <p:nvPr/>
        </p:nvGrpSpPr>
        <p:grpSpPr>
          <a:xfrm>
            <a:off x="242570" y="786791"/>
            <a:ext cx="5614859" cy="5823285"/>
            <a:chOff x="4786476" y="7783411"/>
            <a:chExt cx="5614859" cy="5823285"/>
          </a:xfrm>
        </p:grpSpPr>
        <p:pic>
          <p:nvPicPr>
            <p:cNvPr id="147" name="Image 12">
              <a:extLst>
                <a:ext uri="{FF2B5EF4-FFF2-40B4-BE49-F238E27FC236}">
                  <a16:creationId xmlns:a16="http://schemas.microsoft.com/office/drawing/2014/main" id="{A7D8E9D2-3A81-315F-7078-D23444D4D51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0" t="8107" r="4608" b="1542"/>
            <a:stretch/>
          </p:blipFill>
          <p:spPr>
            <a:xfrm>
              <a:off x="4786476" y="7783411"/>
              <a:ext cx="5610090" cy="582328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93C451-59BF-C1D7-B14C-65F05227809A}"/>
                </a:ext>
              </a:extLst>
            </p:cNvPr>
            <p:cNvSpPr/>
            <p:nvPr/>
          </p:nvSpPr>
          <p:spPr>
            <a:xfrm>
              <a:off x="4786476" y="7783411"/>
              <a:ext cx="5614859" cy="5823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27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blu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93AEB0DE-54D7-EF45-E1ED-6128DA65C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9982" b="1627"/>
            <a:stretch/>
          </p:blipFill>
          <p:spPr>
            <a:xfrm>
              <a:off x="4786476" y="11091661"/>
              <a:ext cx="1003136" cy="251503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128697-42FE-F70C-F8C5-B3AF818F8EE0}"/>
              </a:ext>
            </a:extLst>
          </p:cNvPr>
          <p:cNvSpPr txBox="1"/>
          <p:nvPr/>
        </p:nvSpPr>
        <p:spPr>
          <a:xfrm>
            <a:off x="993876" y="5575577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Un lieu unique</a:t>
            </a:r>
            <a:endParaRPr kumimoji="0" lang="fr-FR" sz="3200" b="0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125A4-F579-4DA8-4762-1DB7C6C1AB93}"/>
              </a:ext>
            </a:extLst>
          </p:cNvPr>
          <p:cNvSpPr txBox="1"/>
          <p:nvPr/>
        </p:nvSpPr>
        <p:spPr>
          <a:xfrm>
            <a:off x="1003661" y="5939568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  <a:reflection blurRad="50800" stA="55000" endPos="45500" dir="5400000" sy="-100000" algn="bl" rotWithShape="0"/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Avec une ambiance lifestyle</a:t>
            </a:r>
            <a:endParaRPr kumimoji="0" lang="fr-FR" sz="3200" b="0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  <a:reflection blurRad="50800" stA="55000" endPos="45500" dir="5400000" sy="-100000" algn="bl" rotWithShape="0"/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60E3DD-7990-291A-8A7E-E4A70C179A51}"/>
              </a:ext>
            </a:extLst>
          </p:cNvPr>
          <p:cNvGrpSpPr/>
          <p:nvPr/>
        </p:nvGrpSpPr>
        <p:grpSpPr>
          <a:xfrm>
            <a:off x="6272746" y="5078931"/>
            <a:ext cx="2361798" cy="470016"/>
            <a:chOff x="6272746" y="5095520"/>
            <a:chExt cx="2361798" cy="47001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51DF0CC-AB2D-6866-CEAB-EE05AE16FB29}"/>
                </a:ext>
              </a:extLst>
            </p:cNvPr>
            <p:cNvSpPr txBox="1"/>
            <p:nvPr/>
          </p:nvSpPr>
          <p:spPr>
            <a:xfrm>
              <a:off x="6272746" y="5095520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du Centre des Congrès : 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719EF2-8637-131F-B9EF-2416DC86E483}"/>
                </a:ext>
              </a:extLst>
            </p:cNvPr>
            <p:cNvGrpSpPr/>
            <p:nvPr/>
          </p:nvGrpSpPr>
          <p:grpSpPr>
            <a:xfrm>
              <a:off x="6272746" y="5369035"/>
              <a:ext cx="1929073" cy="196501"/>
              <a:chOff x="6286436" y="5369035"/>
              <a:chExt cx="1929073" cy="196501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4B6DBD8-384A-3080-37D0-9ACA75E17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94627" y="5393308"/>
                <a:ext cx="396371" cy="172228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CBA74CD-4D9D-2CDE-6ACA-BD0B1A117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86436" y="5369035"/>
                <a:ext cx="303894" cy="192868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AFC696-9691-FA38-262F-74C54772F38F}"/>
                  </a:ext>
                </a:extLst>
              </p:cNvPr>
              <p:cNvSpPr txBox="1"/>
              <p:nvPr/>
            </p:nvSpPr>
            <p:spPr>
              <a:xfrm>
                <a:off x="6588190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10 min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E1F8B9-A182-2CD5-389E-6B38BA2861EF}"/>
                  </a:ext>
                </a:extLst>
              </p:cNvPr>
              <p:cNvSpPr txBox="1"/>
              <p:nvPr/>
            </p:nvSpPr>
            <p:spPr>
              <a:xfrm>
                <a:off x="7689147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5 min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A7524F-5E55-49E2-7014-8996B1C2C6CF}"/>
              </a:ext>
            </a:extLst>
          </p:cNvPr>
          <p:cNvGrpSpPr/>
          <p:nvPr/>
        </p:nvGrpSpPr>
        <p:grpSpPr>
          <a:xfrm>
            <a:off x="9359161" y="5078931"/>
            <a:ext cx="2533942" cy="470016"/>
            <a:chOff x="9359161" y="5095520"/>
            <a:chExt cx="2533942" cy="47001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40BE16-299E-888D-CBF5-A411CEBDEE67}"/>
                </a:ext>
              </a:extLst>
            </p:cNvPr>
            <p:cNvSpPr txBox="1"/>
            <p:nvPr/>
          </p:nvSpPr>
          <p:spPr>
            <a:xfrm>
              <a:off x="9359161" y="5095520"/>
              <a:ext cx="2533942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de la gare TGV :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137D4625-BA69-FC4A-758C-6C5A957A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67352" y="5393308"/>
              <a:ext cx="396371" cy="172228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37DB878-A058-4016-A798-992AA4CD7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59161" y="5369035"/>
              <a:ext cx="303894" cy="1928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F5EC9B-1F91-EC46-9015-5B1E99D8CB79}"/>
                </a:ext>
              </a:extLst>
            </p:cNvPr>
            <p:cNvSpPr txBox="1"/>
            <p:nvPr/>
          </p:nvSpPr>
          <p:spPr>
            <a:xfrm>
              <a:off x="9660915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10 min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7C51EC-3A84-D9BC-D6EC-37D1497CEF91}"/>
                </a:ext>
              </a:extLst>
            </p:cNvPr>
            <p:cNvSpPr txBox="1"/>
            <p:nvPr/>
          </p:nvSpPr>
          <p:spPr>
            <a:xfrm>
              <a:off x="10761872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5 min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F9FE0B93-EB91-D7C3-36AF-6894EAE97510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rgbClr val="1A4E66">
                  <a:alpha val="85000"/>
                </a:srgbClr>
              </a:gs>
              <a:gs pos="100000">
                <a:srgbClr val="137C8B">
                  <a:alpha val="85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36000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Bold"/>
              <a:ea typeface="+mn-ea"/>
              <a:cs typeface="+mn-cs"/>
            </a:endParaRPr>
          </a:p>
        </p:txBody>
      </p:sp>
      <p:cxnSp>
        <p:nvCxnSpPr>
          <p:cNvPr id="67" name="Straight Connector 2">
            <a:extLst>
              <a:ext uri="{FF2B5EF4-FFF2-40B4-BE49-F238E27FC236}">
                <a16:creationId xmlns:a16="http://schemas.microsoft.com/office/drawing/2014/main" id="{6D6121DC-B823-9102-D83C-DA62FD3F2A7F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noFill/>
          <a:ln w="3175" cap="flat" cmpd="sng" algn="ctr">
            <a:solidFill>
              <a:srgbClr val="137C8B"/>
            </a:solidFill>
            <a:prstDash val="solid"/>
            <a:miter lim="800000"/>
          </a:ln>
          <a:effectLst/>
        </p:spPr>
      </p:cxnSp>
      <p:sp>
        <p:nvSpPr>
          <p:cNvPr id="6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04134A09-EB2C-D6F9-44E1-11E833A8CCA8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Hébergements</a:t>
            </a:r>
          </a:p>
        </p:txBody>
      </p:sp>
      <p:sp>
        <p:nvSpPr>
          <p:cNvPr id="69" name="TextBox 34">
            <a:hlinkClick r:id="rId11" action="ppaction://hlinksldjump"/>
            <a:extLst>
              <a:ext uri="{FF2B5EF4-FFF2-40B4-BE49-F238E27FC236}">
                <a16:creationId xmlns:a16="http://schemas.microsoft.com/office/drawing/2014/main" id="{31B674E7-6760-01E5-A7B5-07C00E5A97D3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Centre des congrès</a:t>
            </a:r>
          </a:p>
        </p:txBody>
      </p:sp>
      <p:sp>
        <p:nvSpPr>
          <p:cNvPr id="70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B4A92AAF-96A9-55ED-F375-8A637AA63BA0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Ils nous ont fait confiance</a:t>
            </a:r>
          </a:p>
        </p:txBody>
      </p:sp>
      <p:sp>
        <p:nvSpPr>
          <p:cNvPr id="75" name="TextBox 4">
            <a:hlinkClick r:id="rId13" action="ppaction://hlinksldjump"/>
            <a:extLst>
              <a:ext uri="{FF2B5EF4-FFF2-40B4-BE49-F238E27FC236}">
                <a16:creationId xmlns:a16="http://schemas.microsoft.com/office/drawing/2014/main" id="{EF688490-83B4-C018-C3DB-62B7EE53612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Chiffres clés</a:t>
            </a:r>
          </a:p>
        </p:txBody>
      </p:sp>
      <p:sp>
        <p:nvSpPr>
          <p:cNvPr id="77" name="TextBox 25">
            <a:hlinkClick r:id="rId14" action="ppaction://hlinksldjump"/>
            <a:extLst>
              <a:ext uri="{FF2B5EF4-FFF2-40B4-BE49-F238E27FC236}">
                <a16:creationId xmlns:a16="http://schemas.microsoft.com/office/drawing/2014/main" id="{B4775113-5F28-7EF0-5208-68B2A8E52987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CONTACT</a:t>
            </a:r>
          </a:p>
        </p:txBody>
      </p:sp>
      <p:sp>
        <p:nvSpPr>
          <p:cNvPr id="78" name="TextBox 30">
            <a:hlinkClick r:id="rId15" action="ppaction://hlinksldjump"/>
            <a:extLst>
              <a:ext uri="{FF2B5EF4-FFF2-40B4-BE49-F238E27FC236}">
                <a16:creationId xmlns:a16="http://schemas.microsoft.com/office/drawing/2014/main" id="{73DD9CBA-6AB1-CE34-8027-5FB0FE75B455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traiteurs</a:t>
            </a:r>
          </a:p>
        </p:txBody>
      </p:sp>
      <p:sp>
        <p:nvSpPr>
          <p:cNvPr id="79" name="TextBox 33">
            <a:hlinkClick r:id="rId16" action="ppaction://hlinksldjump"/>
            <a:extLst>
              <a:ext uri="{FF2B5EF4-FFF2-40B4-BE49-F238E27FC236}">
                <a16:creationId xmlns:a16="http://schemas.microsoft.com/office/drawing/2014/main" id="{D99CE287-4360-198F-3D27-3EC047340658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Lieux pour votre soirée de gala</a:t>
            </a:r>
          </a:p>
        </p:txBody>
      </p:sp>
      <p:grpSp>
        <p:nvGrpSpPr>
          <p:cNvPr id="80" name="Groupe 36">
            <a:extLst>
              <a:ext uri="{FF2B5EF4-FFF2-40B4-BE49-F238E27FC236}">
                <a16:creationId xmlns:a16="http://schemas.microsoft.com/office/drawing/2014/main" id="{28CF049E-ED21-AA7F-3E17-E081324B8BC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92" name="Rectangle 9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96039A0-ED74-FF6E-3948-442B2EDADDD7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rgbClr val="1A4E66">
                    <a:alpha val="50000"/>
                  </a:srgbClr>
                </a:gs>
                <a:gs pos="100000">
                  <a:srgbClr val="137C8B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pic>
          <p:nvPicPr>
            <p:cNvPr id="93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5F24E1-1585-5EA8-7082-3408AE447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94" name="Picture 1" descr="A white triangle with a dot in the middle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7B3B427A-DECC-5FAF-DBEF-5A82875A79E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rgbClr val="009A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99" name="Groupe 4">
            <a:extLst>
              <a:ext uri="{FF2B5EF4-FFF2-40B4-BE49-F238E27FC236}">
                <a16:creationId xmlns:a16="http://schemas.microsoft.com/office/drawing/2014/main" id="{BA3BB9AE-B919-647B-1816-F980FCD4E0BE}"/>
              </a:ext>
            </a:extLst>
          </p:cNvPr>
          <p:cNvGrpSpPr/>
          <p:nvPr/>
        </p:nvGrpSpPr>
        <p:grpSpPr>
          <a:xfrm>
            <a:off x="-60684" y="1862896"/>
            <a:ext cx="397934" cy="397934"/>
            <a:chOff x="1100977" y="3716880"/>
            <a:chExt cx="239362" cy="23936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5BD92EE-3D66-DE02-F6AE-6DFE164EF775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CA27A0FD-5A46-D718-0457-72B4DA98516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656704-4F36-EF85-42CB-6AF1BD695BE1}"/>
              </a:ext>
            </a:extLst>
          </p:cNvPr>
          <p:cNvGrpSpPr/>
          <p:nvPr/>
        </p:nvGrpSpPr>
        <p:grpSpPr>
          <a:xfrm>
            <a:off x="-2980181" y="1016152"/>
            <a:ext cx="3350222" cy="1646036"/>
            <a:chOff x="-2980181" y="1016152"/>
            <a:chExt cx="3350222" cy="164603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E06C9DD-C05A-1424-16BF-EE7908F32765}"/>
                </a:ext>
              </a:extLst>
            </p:cNvPr>
            <p:cNvGrpSpPr/>
            <p:nvPr/>
          </p:nvGrpSpPr>
          <p:grpSpPr>
            <a:xfrm>
              <a:off x="-2980181" y="1016152"/>
              <a:ext cx="3350222" cy="1243760"/>
              <a:chOff x="-2980181" y="1016152"/>
              <a:chExt cx="3350222" cy="12437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CB79B2B-04F4-E91D-B486-342E8D264E76}"/>
                  </a:ext>
                </a:extLst>
              </p:cNvPr>
              <p:cNvSpPr/>
              <p:nvPr/>
            </p:nvSpPr>
            <p:spPr>
              <a:xfrm rot="5400000">
                <a:off x="-1926950" y="-37078"/>
                <a:ext cx="1243759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CONTACT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B018A75-40EC-BB4D-F7E5-30629176D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1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B07CB5D-53A4-5581-1F3A-010DA1A143DC}"/>
                  </a:ext>
                </a:extLst>
              </p:cNvPr>
              <p:cNvSpPr txBox="1"/>
              <p:nvPr/>
            </p:nvSpPr>
            <p:spPr>
              <a:xfrm>
                <a:off x="-2737611" y="1095252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Anne PEYCELLIER</a:t>
                </a: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05C18B9-C31A-3CB9-FC74-D12449169B78}"/>
                  </a:ext>
                </a:extLst>
              </p:cNvPr>
              <p:cNvGrpSpPr/>
              <p:nvPr/>
            </p:nvGrpSpPr>
            <p:grpSpPr>
              <a:xfrm>
                <a:off x="-273331" y="1117190"/>
                <a:ext cx="162000" cy="1019043"/>
                <a:chOff x="2908494" y="1440370"/>
                <a:chExt cx="162000" cy="1019043"/>
              </a:xfrm>
            </p:grpSpPr>
            <p:pic>
              <p:nvPicPr>
                <p:cNvPr id="86" name="Graphic 85">
                  <a:extLst>
                    <a:ext uri="{FF2B5EF4-FFF2-40B4-BE49-F238E27FC236}">
                      <a16:creationId xmlns:a16="http://schemas.microsoft.com/office/drawing/2014/main" id="{7BE5C32D-5D32-257A-BE09-E0F382A65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297413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1" name="Graphic 100">
                  <a:extLst>
                    <a:ext uri="{FF2B5EF4-FFF2-40B4-BE49-F238E27FC236}">
                      <a16:creationId xmlns:a16="http://schemas.microsoft.com/office/drawing/2014/main" id="{ADB907C1-E96C-DEB6-9E52-D214D3530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440370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C406FCC9-51E2-3DFB-81F2-B44E7A092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726051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7" name="Graphic 106">
                  <a:extLst>
                    <a:ext uri="{FF2B5EF4-FFF2-40B4-BE49-F238E27FC236}">
                      <a16:creationId xmlns:a16="http://schemas.microsoft.com/office/drawing/2014/main" id="{F63BF263-22F9-1379-8C32-8A6D0E04A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011732"/>
                  <a:ext cx="162000" cy="162000"/>
                </a:xfrm>
                <a:prstGeom prst="rect">
                  <a:avLst/>
                </a:prstGeom>
              </p:spPr>
            </p:pic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ADF18FE-D23F-8D15-87D3-3ADD70D72BDF}"/>
                  </a:ext>
                </a:extLst>
              </p:cNvPr>
              <p:cNvSpPr txBox="1"/>
              <p:nvPr/>
            </p:nvSpPr>
            <p:spPr>
              <a:xfrm>
                <a:off x="-2737611" y="1388246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apeycellier@aquakub.com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214A7E8-134C-9524-3E96-1F1C66A16DD2}"/>
                  </a:ext>
                </a:extLst>
              </p:cNvPr>
              <p:cNvSpPr txBox="1"/>
              <p:nvPr/>
            </p:nvSpPr>
            <p:spPr>
              <a:xfrm>
                <a:off x="-2737611" y="1681240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04 79 34 79 21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AFEC6ED-29D0-2A49-641A-9C5A706D260B}"/>
                  </a:ext>
                </a:extLst>
              </p:cNvPr>
              <p:cNvSpPr txBox="1"/>
              <p:nvPr/>
            </p:nvSpPr>
            <p:spPr>
              <a:xfrm>
                <a:off x="-2737611" y="1974233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173 avenue du Petit Port, Aix les Bains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A0F5983-2FF6-548E-A446-DA1694382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764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>
              <a:hlinkClick r:id="rId30"/>
              <a:extLst>
                <a:ext uri="{FF2B5EF4-FFF2-40B4-BE49-F238E27FC236}">
                  <a16:creationId xmlns:a16="http://schemas.microsoft.com/office/drawing/2014/main" id="{4D97C1D5-F570-F7B8-3F7C-26DE6E7D43E4}"/>
                </a:ext>
              </a:extLst>
            </p:cNvPr>
            <p:cNvSpPr/>
            <p:nvPr/>
          </p:nvSpPr>
          <p:spPr>
            <a:xfrm>
              <a:off x="-2688976" y="2360949"/>
              <a:ext cx="2661632" cy="301239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37C8B">
                  <a:shade val="15000"/>
                  <a:alpha val="80000"/>
                </a:srgbClr>
              </a:solidFill>
              <a:prstDash val="solid"/>
              <a:miter lim="800000"/>
            </a:ln>
            <a:effectLst>
              <a:outerShdw blurRad="228600" dist="1143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lIns="0" tIns="3600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www.aquakub.com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882023E-13BB-BF81-8508-30BA3F2626D4}"/>
              </a:ext>
            </a:extLst>
          </p:cNvPr>
          <p:cNvSpPr/>
          <p:nvPr/>
        </p:nvSpPr>
        <p:spPr>
          <a:xfrm>
            <a:off x="0" y="1016152"/>
            <a:ext cx="370041" cy="1247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CDABC9-3F4C-4E40-D34D-9B273F0764BD}"/>
              </a:ext>
            </a:extLst>
          </p:cNvPr>
          <p:cNvSpPr/>
          <p:nvPr/>
        </p:nvSpPr>
        <p:spPr>
          <a:xfrm>
            <a:off x="10560496" y="6165304"/>
            <a:ext cx="1223963" cy="27267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137C8B">
                <a:shade val="15000"/>
                <a:alpha val="80000"/>
              </a:srgbClr>
            </a:solidFill>
            <a:prstDash val="solid"/>
            <a:miter lim="800000"/>
          </a:ln>
          <a:effectLst>
            <a:outerShdw blurRad="228600" dist="114300" dir="2700000" algn="tl" rotWithShape="0">
              <a:prstClr val="black">
                <a:alpha val="18000"/>
              </a:prstClr>
            </a:outerShdw>
          </a:effectLst>
        </p:spPr>
        <p:txBody>
          <a:bodyPr wrap="square" lIns="0" tIns="3600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6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En savoir +</a:t>
            </a:r>
          </a:p>
        </p:txBody>
      </p:sp>
      <p:grpSp>
        <p:nvGrpSpPr>
          <p:cNvPr id="136" name="Groupe 5">
            <a:extLst>
              <a:ext uri="{FF2B5EF4-FFF2-40B4-BE49-F238E27FC236}">
                <a16:creationId xmlns:a16="http://schemas.microsoft.com/office/drawing/2014/main" id="{90884BE3-FCF7-B1C7-1376-D434717D9D4E}"/>
              </a:ext>
            </a:extLst>
          </p:cNvPr>
          <p:cNvGrpSpPr/>
          <p:nvPr/>
        </p:nvGrpSpPr>
        <p:grpSpPr>
          <a:xfrm rot="10800000">
            <a:off x="12220935" y="6037473"/>
            <a:ext cx="397934" cy="397934"/>
            <a:chOff x="1100977" y="3716880"/>
            <a:chExt cx="239362" cy="23936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C4B8AD6-AEE6-8C1C-7D8C-96D96BA5FD84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F9DB1C01-ADA0-07A7-D5D8-6AA4107990F7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3EF18B-40E1-CCD9-A691-7717898EABB0}"/>
              </a:ext>
            </a:extLst>
          </p:cNvPr>
          <p:cNvGrpSpPr/>
          <p:nvPr/>
        </p:nvGrpSpPr>
        <p:grpSpPr>
          <a:xfrm>
            <a:off x="12220935" y="3391098"/>
            <a:ext cx="9248773" cy="3046881"/>
            <a:chOff x="13602986" y="3391098"/>
            <a:chExt cx="9248773" cy="304688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53C7BF8-C0FA-1CC9-5A47-80CDF222F495}"/>
                </a:ext>
              </a:extLst>
            </p:cNvPr>
            <p:cNvSpPr/>
            <p:nvPr/>
          </p:nvSpPr>
          <p:spPr>
            <a:xfrm>
              <a:off x="13602986" y="3391098"/>
              <a:ext cx="9248773" cy="30468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3B59B02-7F65-296A-D05D-019BC9D46058}"/>
                </a:ext>
              </a:extLst>
            </p:cNvPr>
            <p:cNvSpPr txBox="1"/>
            <p:nvPr/>
          </p:nvSpPr>
          <p:spPr>
            <a:xfrm>
              <a:off x="13839435" y="3632066"/>
              <a:ext cx="7025935" cy="2562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Nous disposons de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l’ECO LABEL EUROPEEN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, nos engagements sont les suivants :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7FB9B5-1E48-19C7-85F2-E386D39463AC}"/>
                </a:ext>
              </a:extLst>
            </p:cNvPr>
            <p:cNvSpPr txBox="1"/>
            <p:nvPr/>
          </p:nvSpPr>
          <p:spPr>
            <a:xfrm>
              <a:off x="13839435" y="3990694"/>
              <a:ext cx="2579841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nos achats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, nous privilégions :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29CAECA-56BD-50D5-A23E-C9D826808892}"/>
                </a:ext>
              </a:extLst>
            </p:cNvPr>
            <p:cNvSpPr txBox="1"/>
            <p:nvPr/>
          </p:nvSpPr>
          <p:spPr>
            <a:xfrm>
              <a:off x="16666183" y="3990694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limiter la quantité de déchets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E8079DA-AF7C-22D7-026A-8594CF3BBF9C}"/>
                </a:ext>
              </a:extLst>
            </p:cNvPr>
            <p:cNvSpPr txBox="1"/>
            <p:nvPr/>
          </p:nvSpPr>
          <p:spPr>
            <a:xfrm>
              <a:off x="19592355" y="3990694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La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formation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 et la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sensibilisation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 :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FD7AC3A-1E48-88A9-37B3-5DB55A5E9D6B}"/>
                </a:ext>
              </a:extLst>
            </p:cNvPr>
            <p:cNvSpPr txBox="1"/>
            <p:nvPr/>
          </p:nvSpPr>
          <p:spPr>
            <a:xfrm>
              <a:off x="13839435" y="4254501"/>
              <a:ext cx="2423953" cy="618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locaux et de saison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éco labellisés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à haute efficacité énergétique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matériaux et peintures écologiques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19C56C4-93A4-B6CF-7DD5-412CEC2C8F18}"/>
                </a:ext>
              </a:extLst>
            </p:cNvPr>
            <p:cNvSpPr txBox="1"/>
            <p:nvPr/>
          </p:nvSpPr>
          <p:spPr>
            <a:xfrm>
              <a:off x="16666183" y="4254501"/>
              <a:ext cx="2459781" cy="458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Acheter en gros pour limiter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emballages et le transport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Recycler le verre, les plastiques et le carton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BF9D02C-5528-B7CE-8699-1A70EFF64FA2}"/>
                </a:ext>
              </a:extLst>
            </p:cNvPr>
            <p:cNvSpPr txBox="1"/>
            <p:nvPr/>
          </p:nvSpPr>
          <p:spPr>
            <a:xfrm>
              <a:off x="19592355" y="4254501"/>
              <a:ext cx="2916590" cy="778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S’assurer que le personnel soit correctement informé et formé aux </a:t>
              </a:r>
              <a:r>
                <a:rPr kumimoji="0" lang="fr-FR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éco-gestes</a:t>
              </a: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Informer les clients sur les actions menées en faveur de l’environnement dans notre hôtel et sur les moyens de contribuer aux économies d’énergie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A8DBED9-7B14-E645-875F-C5761BF95D3A}"/>
                </a:ext>
              </a:extLst>
            </p:cNvPr>
            <p:cNvSpPr txBox="1"/>
            <p:nvPr/>
          </p:nvSpPr>
          <p:spPr>
            <a:xfrm>
              <a:off x="13839435" y="5154208"/>
              <a:ext cx="2579841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nos partenaires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B84EA28-70D7-3954-4D4C-02C9CE07595B}"/>
                </a:ext>
              </a:extLst>
            </p:cNvPr>
            <p:cNvSpPr txBox="1"/>
            <p:nvPr/>
          </p:nvSpPr>
          <p:spPr>
            <a:xfrm>
              <a:off x="16666183" y="5154208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l’énergie et l’eau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DF0A158-EBD1-E5C2-4128-80058ED1AD0C}"/>
                </a:ext>
              </a:extLst>
            </p:cNvPr>
            <p:cNvSpPr txBox="1"/>
            <p:nvPr/>
          </p:nvSpPr>
          <p:spPr>
            <a:xfrm>
              <a:off x="16666183" y="5418015"/>
              <a:ext cx="3039992" cy="778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Consommer raisonnablement ces ressources précieuses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Limiter les pollutions au minimum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Changement des draps et des serviettes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selon la demande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Panneaux solaires »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5DDBDF9-A8BD-D9F7-8DB3-F87825E3E990}"/>
                </a:ext>
              </a:extLst>
            </p:cNvPr>
            <p:cNvSpPr txBox="1"/>
            <p:nvPr/>
          </p:nvSpPr>
          <p:spPr>
            <a:xfrm>
              <a:off x="13839435" y="5418015"/>
              <a:ext cx="2423953" cy="458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Collaborer et dialoguer avec l’ensemble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des parties prenantes pour améliorer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et garantir la durabilité de la démarche</a:t>
              </a: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969586F-08FD-1523-B0CA-DB5B6D6FF203}"/>
              </a:ext>
            </a:extLst>
          </p:cNvPr>
          <p:cNvSpPr/>
          <p:nvPr/>
        </p:nvSpPr>
        <p:spPr>
          <a:xfrm>
            <a:off x="10547050" y="6165304"/>
            <a:ext cx="1251167" cy="27010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hlinkClick r:id="rId31" action="ppaction://hlinksldjump"/>
            <a:extLst>
              <a:ext uri="{FF2B5EF4-FFF2-40B4-BE49-F238E27FC236}">
                <a16:creationId xmlns:a16="http://schemas.microsoft.com/office/drawing/2014/main" id="{398C2564-0917-05F2-B702-83B55FF65390}"/>
              </a:ext>
            </a:extLst>
          </p:cNvPr>
          <p:cNvSpPr/>
          <p:nvPr/>
        </p:nvSpPr>
        <p:spPr>
          <a:xfrm>
            <a:off x="6096000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hlinkClick r:id="rId32" action="ppaction://hlinksldjump"/>
            <a:extLst>
              <a:ext uri="{FF2B5EF4-FFF2-40B4-BE49-F238E27FC236}">
                <a16:creationId xmlns:a16="http://schemas.microsoft.com/office/drawing/2014/main" id="{077A9F66-9E73-AA73-9ED3-9A9EBB6FE9BC}"/>
              </a:ext>
            </a:extLst>
          </p:cNvPr>
          <p:cNvSpPr/>
          <p:nvPr/>
        </p:nvSpPr>
        <p:spPr>
          <a:xfrm>
            <a:off x="8068622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hlinkClick r:id="rId33" action="ppaction://hlinksldjump"/>
            <a:extLst>
              <a:ext uri="{FF2B5EF4-FFF2-40B4-BE49-F238E27FC236}">
                <a16:creationId xmlns:a16="http://schemas.microsoft.com/office/drawing/2014/main" id="{DBAA7F8A-7BEE-112B-97C4-24B361D67C0D}"/>
              </a:ext>
            </a:extLst>
          </p:cNvPr>
          <p:cNvSpPr/>
          <p:nvPr/>
        </p:nvSpPr>
        <p:spPr>
          <a:xfrm>
            <a:off x="10032616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9">
            <a:extLst>
              <a:ext uri="{FF2B5EF4-FFF2-40B4-BE49-F238E27FC236}">
                <a16:creationId xmlns:a16="http://schemas.microsoft.com/office/drawing/2014/main" id="{118AC338-F153-49D9-83D2-CFC4C643DC68}"/>
              </a:ext>
            </a:extLst>
          </p:cNvPr>
          <p:cNvSpPr txBox="1"/>
          <p:nvPr/>
        </p:nvSpPr>
        <p:spPr>
          <a:xfrm rot="16200000">
            <a:off x="5334280" y="6087660"/>
            <a:ext cx="870431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Aurélie Follain  </a:t>
            </a:r>
          </a:p>
        </p:txBody>
      </p:sp>
      <p:sp>
        <p:nvSpPr>
          <p:cNvPr id="10" name="TextBox 6">
            <a:hlinkClick r:id="rId34" action="ppaction://hlinksldjump"/>
            <a:extLst>
              <a:ext uri="{FF2B5EF4-FFF2-40B4-BE49-F238E27FC236}">
                <a16:creationId xmlns:a16="http://schemas.microsoft.com/office/drawing/2014/main" id="{D2E7869A-EE84-5F83-8819-94DE9CDD01F5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" panose="020B0606020202050201" pitchFamily="34" charset="0"/>
              </a:rPr>
              <a:t>Destination facile d’accès</a:t>
            </a:r>
          </a:p>
        </p:txBody>
      </p:sp>
      <p:sp>
        <p:nvSpPr>
          <p:cNvPr id="13" name="TextBox 5">
            <a:hlinkClick r:id="rId35" action="ppaction://hlinksldjump"/>
            <a:extLst>
              <a:ext uri="{FF2B5EF4-FFF2-40B4-BE49-F238E27FC236}">
                <a16:creationId xmlns:a16="http://schemas.microsoft.com/office/drawing/2014/main" id="{885A5750-B160-6D6D-7242-9837BB242CC1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Bebas Neue" panose="020B0606020202050201" pitchFamily="34" charset="0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4058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3607 -4.81481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-4.07407E-6 L 0.03607 -4.0740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-1.48148E-6 L 0.03607 -1.48148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3554 -1.48148E-6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1.48148E-6 L 0.02578 1.48148E-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2.22222E-6 L -0.02865 2.22222E-6 " pathEditMode="relative" rAng="0" ptsTypes="AA">
                                      <p:cBhvr>
                                        <p:cTn id="62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4.81481E-6 L -0.02578 -4.81481E-6 " pathEditMode="relative" rAng="0" ptsTypes="AA">
                                      <p:cBhvr>
                                        <p:cTn id="67" dur="12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4.07407E-6 L -0.02578 4.07407E-6 " pathEditMode="relative" rAng="0" ptsTypes="AA">
                                      <p:cBhvr>
                                        <p:cTn id="72" dur="12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875E-6 1.48148E-6 L -0.02578 1.48148E-6 " pathEditMode="relative" rAng="0" ptsTypes="AA">
                                      <p:cBhvr>
                                        <p:cTn id="77" dur="125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4.58333E-6 1.48148E-6 L -0.02578 1.48148E-6 " pathEditMode="relative" rAng="0" ptsTypes="AA">
                                      <p:cBhvr>
                                        <p:cTn id="82" dur="12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3.95833E-6 0 L -0.02579 0 " pathEditMode="relative" rAng="0" ptsTypes="AA">
                                      <p:cBhvr>
                                        <p:cTn id="99" dur="125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2.96296E-6 " pathEditMode="relative" rAng="0" ptsTypes="AA">
                                      <p:cBhvr>
                                        <p:cTn id="11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5 -3.7037E-7 " pathEditMode="relative" rAng="0" ptsTypes="AA">
                                      <p:cBhvr>
                                        <p:cTn id="122" dur="15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 -2.96296E-6 L -0.25 -2.96296E-6 " pathEditMode="relative" rAng="0" ptsTypes="AA">
                                      <p:cBhvr>
                                        <p:cTn id="12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26" dur="1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02578 0 " pathEditMode="relative" rAng="0" ptsTypes="AA">
                                      <p:cBhvr>
                                        <p:cTn id="131" dur="125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75859 4.81481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3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7901 -0.0034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01 -0.00347 L 2.08333E-7 7.40741E-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16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859 -2.59259E-6 L -6.25E-7 4.81481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/>
      <p:bldP spid="34" grpId="1"/>
      <p:bldP spid="37" grpId="0"/>
      <p:bldP spid="37" grpId="1"/>
      <p:bldP spid="95" grpId="0" animBg="1"/>
      <p:bldP spid="11" grpId="0"/>
      <p:bldP spid="11" grpId="1"/>
      <p:bldP spid="12" grpId="0"/>
      <p:bldP spid="12" grpId="1"/>
      <p:bldP spid="66" grpId="0" animBg="1"/>
      <p:bldP spid="105" grpId="0" animBg="1"/>
      <p:bldP spid="106" grpId="0" animBg="1"/>
      <p:bldP spid="106" grpId="1" animBg="1"/>
      <p:bldP spid="146" grpId="0" animBg="1"/>
      <p:bldP spid="146" grpId="1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BF3CD501-1D27-0B6B-1C98-91224F33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-4192283" y="2626532"/>
            <a:ext cx="9525000" cy="6686550"/>
          </a:xfrm>
          <a:prstGeom prst="rect">
            <a:avLst/>
          </a:prstGeom>
        </p:spPr>
      </p:pic>
      <p:pic>
        <p:nvPicPr>
          <p:cNvPr id="117" name="Picture 116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9315486D-6CD3-0D82-18CB-849CB79B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9734464" y="-359359"/>
            <a:ext cx="9525000" cy="6686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9D80-8F21-491F-1E08-B98997F94534}"/>
              </a:ext>
            </a:extLst>
          </p:cNvPr>
          <p:cNvSpPr txBox="1"/>
          <p:nvPr/>
        </p:nvSpPr>
        <p:spPr>
          <a:xfrm>
            <a:off x="6102350" y="1345530"/>
            <a:ext cx="5128261" cy="68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Hôtel MIURA </a:t>
            </a:r>
            <a:r>
              <a:rPr lang="fr-FR" sz="4800" dirty="0">
                <a:solidFill>
                  <a:srgbClr val="FFB200"/>
                </a:solidFill>
                <a:latin typeface="Bebas Neue Bold" panose="020B0606020202050201" pitchFamily="34" charset="0"/>
              </a:rPr>
              <a:t>****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1A4E66"/>
              </a:solidFill>
              <a:effectLst/>
              <a:uLnTx/>
              <a:uFillTx/>
              <a:latin typeface="Bebas Neue Bold" panose="020B0606020202050201" pitchFamily="34" charset="0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E5B6371-C565-5C75-9ABB-6BDB3ECC1332}"/>
              </a:ext>
            </a:extLst>
          </p:cNvPr>
          <p:cNvGrpSpPr/>
          <p:nvPr/>
        </p:nvGrpSpPr>
        <p:grpSpPr>
          <a:xfrm>
            <a:off x="6096001" y="786791"/>
            <a:ext cx="1913939" cy="229361"/>
            <a:chOff x="6096001" y="786791"/>
            <a:chExt cx="1913939" cy="2293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F249D2-F325-EA19-F548-3EBE9E591D8A}"/>
                </a:ext>
              </a:extLst>
            </p:cNvPr>
            <p:cNvSpPr/>
            <p:nvPr/>
          </p:nvSpPr>
          <p:spPr>
            <a:xfrm>
              <a:off x="6096001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0E0DE2-B0F4-B9C4-4677-3A7C79C372F0}"/>
                </a:ext>
              </a:extLst>
            </p:cNvPr>
            <p:cNvSpPr txBox="1"/>
            <p:nvPr/>
          </p:nvSpPr>
          <p:spPr>
            <a:xfrm>
              <a:off x="6096002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CENTRE-VILLE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E94D85F-3DE2-C3FC-7A50-02AA7B7A1AA7}"/>
              </a:ext>
            </a:extLst>
          </p:cNvPr>
          <p:cNvGrpSpPr/>
          <p:nvPr/>
        </p:nvGrpSpPr>
        <p:grpSpPr>
          <a:xfrm>
            <a:off x="8065746" y="786791"/>
            <a:ext cx="1913940" cy="229361"/>
            <a:chOff x="8065746" y="786791"/>
            <a:chExt cx="1913940" cy="229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CD0747-BEE3-DE7D-4F4E-7135E405C848}"/>
                </a:ext>
              </a:extLst>
            </p:cNvPr>
            <p:cNvSpPr/>
            <p:nvPr/>
          </p:nvSpPr>
          <p:spPr>
            <a:xfrm>
              <a:off x="8065746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B34707-5DC9-427D-6376-9C203365E389}"/>
                </a:ext>
              </a:extLst>
            </p:cNvPr>
            <p:cNvSpPr txBox="1"/>
            <p:nvPr/>
          </p:nvSpPr>
          <p:spPr>
            <a:xfrm>
              <a:off x="8065748" y="850067"/>
              <a:ext cx="1913938" cy="14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lac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4C4169D-2C48-2D79-FB4A-C74B692B145F}"/>
              </a:ext>
            </a:extLst>
          </p:cNvPr>
          <p:cNvGrpSpPr/>
          <p:nvPr/>
        </p:nvGrpSpPr>
        <p:grpSpPr>
          <a:xfrm>
            <a:off x="10035492" y="786791"/>
            <a:ext cx="1913939" cy="229361"/>
            <a:chOff x="10035492" y="786791"/>
            <a:chExt cx="1913939" cy="2293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1895DE-5D45-B584-71B0-F628A4135CF5}"/>
                </a:ext>
              </a:extLst>
            </p:cNvPr>
            <p:cNvSpPr/>
            <p:nvPr/>
          </p:nvSpPr>
          <p:spPr>
            <a:xfrm>
              <a:off x="10035492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B17120-2FA9-3322-A0BA-8DF4B4221DE5}"/>
                </a:ext>
              </a:extLst>
            </p:cNvPr>
            <p:cNvSpPr txBox="1"/>
            <p:nvPr/>
          </p:nvSpPr>
          <p:spPr>
            <a:xfrm>
              <a:off x="10035493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golF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 - HIPPODROME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DFAB27B-0F9B-D1C6-1669-D7DA14D3B2FA}"/>
              </a:ext>
            </a:extLst>
          </p:cNvPr>
          <p:cNvSpPr txBox="1"/>
          <p:nvPr/>
        </p:nvSpPr>
        <p:spPr>
          <a:xfrm>
            <a:off x="6102350" y="2155499"/>
            <a:ext cx="208026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Description de l’hôtel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23A9A-396D-CC7C-6DB2-805E8626B91F}"/>
              </a:ext>
            </a:extLst>
          </p:cNvPr>
          <p:cNvSpPr txBox="1"/>
          <p:nvPr/>
        </p:nvSpPr>
        <p:spPr>
          <a:xfrm>
            <a:off x="6101949" y="2477525"/>
            <a:ext cx="5847479" cy="1888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Situation exceptionnelle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à Voglans, entre Chambéry et Aix-Les-Bains</a:t>
            </a:r>
          </a:p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61 chambres au total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, réparties en 8 catégories</a:t>
            </a:r>
          </a:p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8 salles de séminaires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modulables en fonction des besoins</a:t>
            </a:r>
          </a:p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Restaurant Zélie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avec vue imprenable sur notre parc arboré </a:t>
            </a:r>
          </a:p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Lounge Bar Dario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vous offre une ambiance chaleureuse &amp; conviviale</a:t>
            </a:r>
          </a:p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Spa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avec une espace détente &amp; soins de la marque Pure Altitude</a:t>
            </a:r>
          </a:p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Activités au sein de l’hôtel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dont billard, terrain de pétanque, salle de jeux pour les enfants, salle de fitness &amp; piscine extérieure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64C5679-2382-A279-9C6D-5C33282B1095}"/>
              </a:ext>
            </a:extLst>
          </p:cNvPr>
          <p:cNvSpPr/>
          <p:nvPr/>
        </p:nvSpPr>
        <p:spPr>
          <a:xfrm>
            <a:off x="5857428" y="4900613"/>
            <a:ext cx="6334572" cy="17182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91505B-7ECE-04F4-1198-A66A9F1480BF}"/>
              </a:ext>
            </a:extLst>
          </p:cNvPr>
          <p:cNvCxnSpPr>
            <a:cxnSpLocks/>
          </p:cNvCxnSpPr>
          <p:nvPr/>
        </p:nvCxnSpPr>
        <p:spPr>
          <a:xfrm>
            <a:off x="8930785" y="4900613"/>
            <a:ext cx="0" cy="171369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10CE6D-A653-84EC-5641-53ABE929EE78}"/>
              </a:ext>
            </a:extLst>
          </p:cNvPr>
          <p:cNvGrpSpPr/>
          <p:nvPr/>
        </p:nvGrpSpPr>
        <p:grpSpPr>
          <a:xfrm>
            <a:off x="9359159" y="5920407"/>
            <a:ext cx="2520100" cy="517571"/>
            <a:chOff x="9197234" y="5920407"/>
            <a:chExt cx="2520100" cy="51757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3FAB3F-62C4-45AE-7C29-6681499C9261}"/>
                </a:ext>
              </a:extLst>
            </p:cNvPr>
            <p:cNvSpPr txBox="1"/>
            <p:nvPr/>
          </p:nvSpPr>
          <p:spPr>
            <a:xfrm>
              <a:off x="9197236" y="5920407"/>
              <a:ext cx="25200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Engagements éco responsables : 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6DB95F7-BE15-F7BD-04A6-824424CBDF79}"/>
                </a:ext>
              </a:extLst>
            </p:cNvPr>
            <p:cNvGrpSpPr/>
            <p:nvPr/>
          </p:nvGrpSpPr>
          <p:grpSpPr>
            <a:xfrm>
              <a:off x="9197234" y="6187153"/>
              <a:ext cx="1052729" cy="250825"/>
              <a:chOff x="9173289" y="6040400"/>
              <a:chExt cx="1052729" cy="25082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F426B30-741E-E848-9369-E5FF088729B4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D6BDBA5-A758-F55F-554F-A6AFF2ED03A0}"/>
                  </a:ext>
                </a:extLst>
              </p:cNvPr>
              <p:cNvSpPr txBox="1"/>
              <p:nvPr/>
            </p:nvSpPr>
            <p:spPr>
              <a:xfrm>
                <a:off x="9173289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8EF4EEF-DA06-E6AE-8995-FF10E14D3F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844314A-2347-79F2-3AC2-123054600BD9}"/>
                  </a:ext>
                </a:extLst>
              </p:cNvPr>
              <p:cNvSpPr txBox="1"/>
              <p:nvPr/>
            </p:nvSpPr>
            <p:spPr>
              <a:xfrm>
                <a:off x="9699651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16BF36-BB55-4608-33AE-09D779D8172C}"/>
              </a:ext>
            </a:extLst>
          </p:cNvPr>
          <p:cNvGrpSpPr/>
          <p:nvPr/>
        </p:nvGrpSpPr>
        <p:grpSpPr>
          <a:xfrm>
            <a:off x="6272746" y="5920407"/>
            <a:ext cx="2361798" cy="517571"/>
            <a:chOff x="6272746" y="5920407"/>
            <a:chExt cx="2361798" cy="51757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24657D-81C2-B37C-B6BB-5B8B0744F962}"/>
                </a:ext>
              </a:extLst>
            </p:cNvPr>
            <p:cNvSpPr txBox="1"/>
            <p:nvPr/>
          </p:nvSpPr>
          <p:spPr>
            <a:xfrm>
              <a:off x="6272746" y="5920407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Salle pour soirée de gala : 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28C0C13-B866-D893-A6FD-D643EF942A00}"/>
                </a:ext>
              </a:extLst>
            </p:cNvPr>
            <p:cNvGrpSpPr/>
            <p:nvPr/>
          </p:nvGrpSpPr>
          <p:grpSpPr>
            <a:xfrm>
              <a:off x="6290183" y="6187153"/>
              <a:ext cx="1052729" cy="250825"/>
              <a:chOff x="9173289" y="6040400"/>
              <a:chExt cx="1052729" cy="25082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8619B9C-A1AE-421C-996E-749C0AFA867B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F20B54-E140-3D1F-33B8-C33C3B9AFDCD}"/>
                  </a:ext>
                </a:extLst>
              </p:cNvPr>
              <p:cNvSpPr txBox="1"/>
              <p:nvPr/>
            </p:nvSpPr>
            <p:spPr>
              <a:xfrm>
                <a:off x="9173289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45CB10E-4317-C1EA-968F-00192F370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49C244-8DA9-5C60-A611-95656F29B1E5}"/>
                  </a:ext>
                </a:extLst>
              </p:cNvPr>
              <p:cNvSpPr txBox="1"/>
              <p:nvPr/>
            </p:nvSpPr>
            <p:spPr>
              <a:xfrm>
                <a:off x="9699651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8ED6B0-47A5-991B-B23A-5638031E40FB}"/>
              </a:ext>
            </a:extLst>
          </p:cNvPr>
          <p:cNvCxnSpPr>
            <a:cxnSpLocks/>
          </p:cNvCxnSpPr>
          <p:nvPr/>
        </p:nvCxnSpPr>
        <p:spPr>
          <a:xfrm flipH="1">
            <a:off x="5857428" y="5770082"/>
            <a:ext cx="633457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4B7ECE-673C-33DA-80A5-9974E1385A40}"/>
              </a:ext>
            </a:extLst>
          </p:cNvPr>
          <p:cNvGrpSpPr/>
          <p:nvPr/>
        </p:nvGrpSpPr>
        <p:grpSpPr>
          <a:xfrm>
            <a:off x="227348" y="774067"/>
            <a:ext cx="5625312" cy="5836009"/>
            <a:chOff x="4771254" y="7770687"/>
            <a:chExt cx="5625312" cy="5836009"/>
          </a:xfrm>
        </p:grpSpPr>
        <p:pic>
          <p:nvPicPr>
            <p:cNvPr id="147" name="Image 12">
              <a:extLst>
                <a:ext uri="{FF2B5EF4-FFF2-40B4-BE49-F238E27FC236}">
                  <a16:creationId xmlns:a16="http://schemas.microsoft.com/office/drawing/2014/main" id="{A7D8E9D2-3A81-315F-7078-D23444D4D516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t="67" b="67"/>
            <a:stretch/>
          </p:blipFill>
          <p:spPr>
            <a:xfrm>
              <a:off x="4786476" y="7783411"/>
              <a:ext cx="5610090" cy="582328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93C451-59BF-C1D7-B14C-65F05227809A}"/>
                </a:ext>
              </a:extLst>
            </p:cNvPr>
            <p:cNvSpPr/>
            <p:nvPr/>
          </p:nvSpPr>
          <p:spPr>
            <a:xfrm>
              <a:off x="4771254" y="7770687"/>
              <a:ext cx="5614859" cy="5823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27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blu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93AEB0DE-54D7-EF45-E1ED-6128DA65C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9982" b="1627"/>
            <a:stretch/>
          </p:blipFill>
          <p:spPr>
            <a:xfrm>
              <a:off x="4786476" y="11091661"/>
              <a:ext cx="1003136" cy="251503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128697-42FE-F70C-F8C5-B3AF818F8EE0}"/>
              </a:ext>
            </a:extLst>
          </p:cNvPr>
          <p:cNvSpPr txBox="1"/>
          <p:nvPr/>
        </p:nvSpPr>
        <p:spPr>
          <a:xfrm>
            <a:off x="993876" y="5575577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Hôtel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Miura</a:t>
            </a:r>
            <a:endParaRPr kumimoji="0" lang="fr-FR" sz="3200" b="0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125A4-F579-4DA8-4762-1DB7C6C1AB93}"/>
              </a:ext>
            </a:extLst>
          </p:cNvPr>
          <p:cNvSpPr txBox="1"/>
          <p:nvPr/>
        </p:nvSpPr>
        <p:spPr>
          <a:xfrm>
            <a:off x="1003661" y="5939568"/>
            <a:ext cx="439435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  <a:reflection blurRad="50800" stA="55000" endPos="45500" dir="5400000" sy="-100000" algn="bl" rotWithShape="0"/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Une expérience unique</a:t>
            </a:r>
            <a:endParaRPr kumimoji="0" lang="fr-FR" sz="3200" b="0" i="1" u="none" strike="noStrike" kern="1200" cap="none" spc="0" normalizeH="0" baseline="0" noProof="0" dirty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  <a:reflection blurRad="50800" stA="55000" endPos="45500" dir="5400000" sy="-100000" algn="bl" rotWithShape="0"/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60E3DD-7990-291A-8A7E-E4A70C179A51}"/>
              </a:ext>
            </a:extLst>
          </p:cNvPr>
          <p:cNvGrpSpPr/>
          <p:nvPr/>
        </p:nvGrpSpPr>
        <p:grpSpPr>
          <a:xfrm>
            <a:off x="6272746" y="5078931"/>
            <a:ext cx="2361798" cy="522927"/>
            <a:chOff x="6272746" y="5095520"/>
            <a:chExt cx="2361798" cy="52292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51DF0CC-AB2D-6866-CEAB-EE05AE16FB29}"/>
                </a:ext>
              </a:extLst>
            </p:cNvPr>
            <p:cNvSpPr txBox="1"/>
            <p:nvPr/>
          </p:nvSpPr>
          <p:spPr>
            <a:xfrm>
              <a:off x="6272746" y="5095520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du Centre des Congrès : 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719EF2-8637-131F-B9EF-2416DC86E483}"/>
                </a:ext>
              </a:extLst>
            </p:cNvPr>
            <p:cNvGrpSpPr/>
            <p:nvPr/>
          </p:nvGrpSpPr>
          <p:grpSpPr>
            <a:xfrm>
              <a:off x="6272746" y="5312490"/>
              <a:ext cx="1929073" cy="305957"/>
              <a:chOff x="6286436" y="5312490"/>
              <a:chExt cx="1929073" cy="305957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4B6DBD8-384A-3080-37D0-9ACA75E17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7380996" y="5312490"/>
                <a:ext cx="305957" cy="305957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CBA74CD-4D9D-2CDE-6ACA-BD0B1A117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86436" y="5369035"/>
                <a:ext cx="303894" cy="192868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AFC696-9691-FA38-262F-74C54772F38F}"/>
                  </a:ext>
                </a:extLst>
              </p:cNvPr>
              <p:cNvSpPr txBox="1"/>
              <p:nvPr/>
            </p:nvSpPr>
            <p:spPr>
              <a:xfrm>
                <a:off x="6588190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100" dirty="0">
                    <a:solidFill>
                      <a:srgbClr val="1A4E66"/>
                    </a:solidFill>
                    <a:latin typeface="Bebas Neue Bold" panose="020B0606020202050201" pitchFamily="34" charset="0"/>
                  </a:rPr>
                  <a:t>30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 min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E1F8B9-A182-2CD5-389E-6B38BA2861EF}"/>
                  </a:ext>
                </a:extLst>
              </p:cNvPr>
              <p:cNvSpPr txBox="1"/>
              <p:nvPr/>
            </p:nvSpPr>
            <p:spPr>
              <a:xfrm>
                <a:off x="7689147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15 min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A7524F-5E55-49E2-7014-8996B1C2C6CF}"/>
              </a:ext>
            </a:extLst>
          </p:cNvPr>
          <p:cNvGrpSpPr/>
          <p:nvPr/>
        </p:nvGrpSpPr>
        <p:grpSpPr>
          <a:xfrm>
            <a:off x="9359161" y="5078931"/>
            <a:ext cx="2533942" cy="529941"/>
            <a:chOff x="9359161" y="5095520"/>
            <a:chExt cx="2533942" cy="5299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40BE16-299E-888D-CBF5-A411CEBDEE67}"/>
                </a:ext>
              </a:extLst>
            </p:cNvPr>
            <p:cNvSpPr txBox="1"/>
            <p:nvPr/>
          </p:nvSpPr>
          <p:spPr>
            <a:xfrm>
              <a:off x="9359161" y="5095520"/>
              <a:ext cx="2533942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de la gare TGV :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137D4625-BA69-FC4A-758C-6C5A957A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448895" y="5305812"/>
              <a:ext cx="319649" cy="319649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37DB878-A058-4016-A798-992AA4CD7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59161" y="5369035"/>
              <a:ext cx="303894" cy="1928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F5EC9B-1F91-EC46-9015-5B1E99D8CB79}"/>
                </a:ext>
              </a:extLst>
            </p:cNvPr>
            <p:cNvSpPr txBox="1"/>
            <p:nvPr/>
          </p:nvSpPr>
          <p:spPr>
            <a:xfrm>
              <a:off x="9660915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rgbClr val="1A4E66"/>
                  </a:solidFill>
                  <a:latin typeface="Bebas Neue Bold" panose="020B0606020202050201" pitchFamily="34" charset="0"/>
                </a:rPr>
                <a:t>25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 min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7C51EC-3A84-D9BC-D6EC-37D1497CEF91}"/>
                </a:ext>
              </a:extLst>
            </p:cNvPr>
            <p:cNvSpPr txBox="1"/>
            <p:nvPr/>
          </p:nvSpPr>
          <p:spPr>
            <a:xfrm>
              <a:off x="10761872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15 min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F9FE0B93-EB91-D7C3-36AF-6894EAE97510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rgbClr val="1A4E66">
                  <a:alpha val="85000"/>
                </a:srgbClr>
              </a:gs>
              <a:gs pos="100000">
                <a:srgbClr val="137C8B">
                  <a:alpha val="85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36000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Bold"/>
              <a:ea typeface="+mn-ea"/>
              <a:cs typeface="+mn-cs"/>
            </a:endParaRPr>
          </a:p>
        </p:txBody>
      </p:sp>
      <p:cxnSp>
        <p:nvCxnSpPr>
          <p:cNvPr id="67" name="Straight Connector 2">
            <a:extLst>
              <a:ext uri="{FF2B5EF4-FFF2-40B4-BE49-F238E27FC236}">
                <a16:creationId xmlns:a16="http://schemas.microsoft.com/office/drawing/2014/main" id="{6D6121DC-B823-9102-D83C-DA62FD3F2A7F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noFill/>
          <a:ln w="3175" cap="flat" cmpd="sng" algn="ctr">
            <a:solidFill>
              <a:srgbClr val="137C8B"/>
            </a:solidFill>
            <a:prstDash val="solid"/>
            <a:miter lim="800000"/>
          </a:ln>
          <a:effectLst/>
        </p:spPr>
      </p:cxnSp>
      <p:sp>
        <p:nvSpPr>
          <p:cNvPr id="6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04134A09-EB2C-D6F9-44E1-11E833A8CCA8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Hébergements</a:t>
            </a:r>
          </a:p>
        </p:txBody>
      </p:sp>
      <p:sp>
        <p:nvSpPr>
          <p:cNvPr id="69" name="TextBox 34">
            <a:hlinkClick r:id="rId11" action="ppaction://hlinksldjump"/>
            <a:extLst>
              <a:ext uri="{FF2B5EF4-FFF2-40B4-BE49-F238E27FC236}">
                <a16:creationId xmlns:a16="http://schemas.microsoft.com/office/drawing/2014/main" id="{31B674E7-6760-01E5-A7B5-07C00E5A97D3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Centre des congrès</a:t>
            </a:r>
          </a:p>
        </p:txBody>
      </p:sp>
      <p:sp>
        <p:nvSpPr>
          <p:cNvPr id="70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B4A92AAF-96A9-55ED-F375-8A637AA63BA0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Ils nous ont fait confiance</a:t>
            </a:r>
          </a:p>
        </p:txBody>
      </p:sp>
      <p:sp>
        <p:nvSpPr>
          <p:cNvPr id="75" name="TextBox 4">
            <a:hlinkClick r:id="rId13" action="ppaction://hlinksldjump"/>
            <a:extLst>
              <a:ext uri="{FF2B5EF4-FFF2-40B4-BE49-F238E27FC236}">
                <a16:creationId xmlns:a16="http://schemas.microsoft.com/office/drawing/2014/main" id="{EF688490-83B4-C018-C3DB-62B7EE53612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Chiffres clés</a:t>
            </a:r>
          </a:p>
        </p:txBody>
      </p:sp>
      <p:sp>
        <p:nvSpPr>
          <p:cNvPr id="77" name="TextBox 25">
            <a:hlinkClick r:id="rId14" action="ppaction://hlinksldjump"/>
            <a:extLst>
              <a:ext uri="{FF2B5EF4-FFF2-40B4-BE49-F238E27FC236}">
                <a16:creationId xmlns:a16="http://schemas.microsoft.com/office/drawing/2014/main" id="{B4775113-5F28-7EF0-5208-68B2A8E52987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CONTACT</a:t>
            </a:r>
          </a:p>
        </p:txBody>
      </p:sp>
      <p:sp>
        <p:nvSpPr>
          <p:cNvPr id="78" name="TextBox 30">
            <a:hlinkClick r:id="rId15" action="ppaction://hlinksldjump"/>
            <a:extLst>
              <a:ext uri="{FF2B5EF4-FFF2-40B4-BE49-F238E27FC236}">
                <a16:creationId xmlns:a16="http://schemas.microsoft.com/office/drawing/2014/main" id="{73DD9CBA-6AB1-CE34-8027-5FB0FE75B455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traiteurs</a:t>
            </a:r>
          </a:p>
        </p:txBody>
      </p:sp>
      <p:sp>
        <p:nvSpPr>
          <p:cNvPr id="79" name="TextBox 33">
            <a:hlinkClick r:id="rId16" action="ppaction://hlinksldjump"/>
            <a:extLst>
              <a:ext uri="{FF2B5EF4-FFF2-40B4-BE49-F238E27FC236}">
                <a16:creationId xmlns:a16="http://schemas.microsoft.com/office/drawing/2014/main" id="{D99CE287-4360-198F-3D27-3EC047340658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Lieux pour votre soirée de gala</a:t>
            </a:r>
          </a:p>
        </p:txBody>
      </p:sp>
      <p:grpSp>
        <p:nvGrpSpPr>
          <p:cNvPr id="80" name="Groupe 36">
            <a:extLst>
              <a:ext uri="{FF2B5EF4-FFF2-40B4-BE49-F238E27FC236}">
                <a16:creationId xmlns:a16="http://schemas.microsoft.com/office/drawing/2014/main" id="{28CF049E-ED21-AA7F-3E17-E081324B8BC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92" name="Rectangle 9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96039A0-ED74-FF6E-3948-442B2EDADDD7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rgbClr val="1A4E66">
                    <a:alpha val="50000"/>
                  </a:srgbClr>
                </a:gs>
                <a:gs pos="100000">
                  <a:srgbClr val="137C8B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pic>
          <p:nvPicPr>
            <p:cNvPr id="93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5F24E1-1585-5EA8-7082-3408AE447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94" name="Picture 1" descr="A white triangle with a dot in the middle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7B3B427A-DECC-5FAF-DBEF-5A82875A79E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rgbClr val="009A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99" name="Groupe 4">
            <a:extLst>
              <a:ext uri="{FF2B5EF4-FFF2-40B4-BE49-F238E27FC236}">
                <a16:creationId xmlns:a16="http://schemas.microsoft.com/office/drawing/2014/main" id="{BA3BB9AE-B919-647B-1816-F980FCD4E0BE}"/>
              </a:ext>
            </a:extLst>
          </p:cNvPr>
          <p:cNvGrpSpPr/>
          <p:nvPr/>
        </p:nvGrpSpPr>
        <p:grpSpPr>
          <a:xfrm>
            <a:off x="-60684" y="1862896"/>
            <a:ext cx="397934" cy="397934"/>
            <a:chOff x="1100977" y="3716880"/>
            <a:chExt cx="239362" cy="23936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5BD92EE-3D66-DE02-F6AE-6DFE164EF775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CA27A0FD-5A46-D718-0457-72B4DA98516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656704-4F36-EF85-42CB-6AF1BD695BE1}"/>
              </a:ext>
            </a:extLst>
          </p:cNvPr>
          <p:cNvGrpSpPr/>
          <p:nvPr/>
        </p:nvGrpSpPr>
        <p:grpSpPr>
          <a:xfrm>
            <a:off x="-2980181" y="1016152"/>
            <a:ext cx="3350222" cy="1646036"/>
            <a:chOff x="-2980181" y="1016152"/>
            <a:chExt cx="3350222" cy="164603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E06C9DD-C05A-1424-16BF-EE7908F32765}"/>
                </a:ext>
              </a:extLst>
            </p:cNvPr>
            <p:cNvGrpSpPr/>
            <p:nvPr/>
          </p:nvGrpSpPr>
          <p:grpSpPr>
            <a:xfrm>
              <a:off x="-2980181" y="1016152"/>
              <a:ext cx="3350222" cy="1243760"/>
              <a:chOff x="-2980181" y="1016152"/>
              <a:chExt cx="3350222" cy="12437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CB79B2B-04F4-E91D-B486-342E8D264E76}"/>
                  </a:ext>
                </a:extLst>
              </p:cNvPr>
              <p:cNvSpPr/>
              <p:nvPr/>
            </p:nvSpPr>
            <p:spPr>
              <a:xfrm rot="5400000">
                <a:off x="-1926950" y="-37078"/>
                <a:ext cx="1243759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CONTACT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B018A75-40EC-BB4D-F7E5-30629176D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1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B07CB5D-53A4-5581-1F3A-010DA1A143DC}"/>
                  </a:ext>
                </a:extLst>
              </p:cNvPr>
              <p:cNvSpPr txBox="1"/>
              <p:nvPr/>
            </p:nvSpPr>
            <p:spPr>
              <a:xfrm>
                <a:off x="-2737611" y="1095252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Isabelle DUDAY</a:t>
                </a: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05C18B9-C31A-3CB9-FC74-D12449169B78}"/>
                  </a:ext>
                </a:extLst>
              </p:cNvPr>
              <p:cNvGrpSpPr/>
              <p:nvPr/>
            </p:nvGrpSpPr>
            <p:grpSpPr>
              <a:xfrm>
                <a:off x="-273331" y="1117190"/>
                <a:ext cx="162000" cy="1019043"/>
                <a:chOff x="2908494" y="1440370"/>
                <a:chExt cx="162000" cy="1019043"/>
              </a:xfrm>
            </p:grpSpPr>
            <p:pic>
              <p:nvPicPr>
                <p:cNvPr id="86" name="Graphic 85">
                  <a:extLst>
                    <a:ext uri="{FF2B5EF4-FFF2-40B4-BE49-F238E27FC236}">
                      <a16:creationId xmlns:a16="http://schemas.microsoft.com/office/drawing/2014/main" id="{7BE5C32D-5D32-257A-BE09-E0F382A65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297413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1" name="Graphic 100">
                  <a:extLst>
                    <a:ext uri="{FF2B5EF4-FFF2-40B4-BE49-F238E27FC236}">
                      <a16:creationId xmlns:a16="http://schemas.microsoft.com/office/drawing/2014/main" id="{ADB907C1-E96C-DEB6-9E52-D214D3530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440370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C406FCC9-51E2-3DFB-81F2-B44E7A092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726051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7" name="Graphic 106">
                  <a:extLst>
                    <a:ext uri="{FF2B5EF4-FFF2-40B4-BE49-F238E27FC236}">
                      <a16:creationId xmlns:a16="http://schemas.microsoft.com/office/drawing/2014/main" id="{F63BF263-22F9-1379-8C32-8A6D0E04A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011732"/>
                  <a:ext cx="162000" cy="162000"/>
                </a:xfrm>
                <a:prstGeom prst="rect">
                  <a:avLst/>
                </a:prstGeom>
              </p:spPr>
            </p:pic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ADF18FE-D23F-8D15-87D3-3ADD70D72BDF}"/>
                  </a:ext>
                </a:extLst>
              </p:cNvPr>
              <p:cNvSpPr txBox="1"/>
              <p:nvPr/>
            </p:nvSpPr>
            <p:spPr>
              <a:xfrm>
                <a:off x="-2737611" y="1388246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iduday@hotel-miura.com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214A7E8-134C-9524-3E96-1F1C66A16DD2}"/>
                  </a:ext>
                </a:extLst>
              </p:cNvPr>
              <p:cNvSpPr txBox="1"/>
              <p:nvPr/>
            </p:nvSpPr>
            <p:spPr>
              <a:xfrm>
                <a:off x="-2737611" y="1681240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04 </a:t>
                </a:r>
                <a:r>
                  <a:rPr lang="fr-FR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12 05</a:t>
                </a: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 24 70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AFEC6ED-29D0-2A49-641A-9C5A706D260B}"/>
                  </a:ext>
                </a:extLst>
              </p:cNvPr>
              <p:cNvSpPr txBox="1"/>
              <p:nvPr/>
            </p:nvSpPr>
            <p:spPr>
              <a:xfrm>
                <a:off x="-2737611" y="1974233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lang="fr-FR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Playfair Display" pitchFamily="2" charset="0"/>
                  </a:rPr>
                  <a:t>Route de l’Aéroport</a:t>
                </a: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, Voglans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A0F5983-2FF6-548E-A446-DA1694382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764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>
              <a:hlinkClick r:id="rId30"/>
              <a:extLst>
                <a:ext uri="{FF2B5EF4-FFF2-40B4-BE49-F238E27FC236}">
                  <a16:creationId xmlns:a16="http://schemas.microsoft.com/office/drawing/2014/main" id="{4D97C1D5-F570-F7B8-3F7C-26DE6E7D43E4}"/>
                </a:ext>
              </a:extLst>
            </p:cNvPr>
            <p:cNvSpPr/>
            <p:nvPr/>
          </p:nvSpPr>
          <p:spPr>
            <a:xfrm>
              <a:off x="-2688976" y="2360949"/>
              <a:ext cx="2661632" cy="301239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37C8B">
                  <a:shade val="15000"/>
                  <a:alpha val="80000"/>
                </a:srgbClr>
              </a:solidFill>
              <a:prstDash val="solid"/>
              <a:miter lim="800000"/>
            </a:ln>
            <a:effectLst>
              <a:outerShdw blurRad="228600" dist="1143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lIns="0" tIns="3600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www.</a:t>
              </a:r>
              <a:r>
                <a:rPr lang="fr-FR" sz="1400" kern="0" spc="60" dirty="0" err="1">
                  <a:solidFill>
                    <a:srgbClr val="1A4E66"/>
                  </a:solidFill>
                  <a:latin typeface="Bebas Neue Bold"/>
                </a:rPr>
                <a:t>hotel-miura</a:t>
              </a:r>
              <a:r>
                <a:rPr kumimoji="0" lang="fr-FR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.com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882023E-13BB-BF81-8508-30BA3F2626D4}"/>
              </a:ext>
            </a:extLst>
          </p:cNvPr>
          <p:cNvSpPr/>
          <p:nvPr/>
        </p:nvSpPr>
        <p:spPr>
          <a:xfrm>
            <a:off x="0" y="1016152"/>
            <a:ext cx="370041" cy="1247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CDABC9-3F4C-4E40-D34D-9B273F0764BD}"/>
              </a:ext>
            </a:extLst>
          </p:cNvPr>
          <p:cNvSpPr/>
          <p:nvPr/>
        </p:nvSpPr>
        <p:spPr>
          <a:xfrm>
            <a:off x="10560496" y="6165304"/>
            <a:ext cx="1223963" cy="27267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137C8B">
                <a:shade val="15000"/>
                <a:alpha val="80000"/>
              </a:srgbClr>
            </a:solidFill>
            <a:prstDash val="solid"/>
            <a:miter lim="800000"/>
          </a:ln>
          <a:effectLst>
            <a:outerShdw blurRad="228600" dist="114300" dir="2700000" algn="tl" rotWithShape="0">
              <a:prstClr val="black">
                <a:alpha val="18000"/>
              </a:prstClr>
            </a:outerShdw>
          </a:effectLst>
        </p:spPr>
        <p:txBody>
          <a:bodyPr wrap="square" lIns="0" tIns="3600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6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En savoir +</a:t>
            </a:r>
          </a:p>
        </p:txBody>
      </p:sp>
      <p:grpSp>
        <p:nvGrpSpPr>
          <p:cNvPr id="136" name="Groupe 5">
            <a:extLst>
              <a:ext uri="{FF2B5EF4-FFF2-40B4-BE49-F238E27FC236}">
                <a16:creationId xmlns:a16="http://schemas.microsoft.com/office/drawing/2014/main" id="{90884BE3-FCF7-B1C7-1376-D434717D9D4E}"/>
              </a:ext>
            </a:extLst>
          </p:cNvPr>
          <p:cNvGrpSpPr/>
          <p:nvPr/>
        </p:nvGrpSpPr>
        <p:grpSpPr>
          <a:xfrm rot="10800000">
            <a:off x="12220935" y="6037473"/>
            <a:ext cx="397934" cy="397934"/>
            <a:chOff x="1100977" y="3716880"/>
            <a:chExt cx="239362" cy="23936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C4B8AD6-AEE6-8C1C-7D8C-96D96BA5FD84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F9DB1C01-ADA0-07A7-D5D8-6AA4107990F7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3EF18B-40E1-CCD9-A691-7717898EABB0}"/>
              </a:ext>
            </a:extLst>
          </p:cNvPr>
          <p:cNvGrpSpPr/>
          <p:nvPr/>
        </p:nvGrpSpPr>
        <p:grpSpPr>
          <a:xfrm>
            <a:off x="12220935" y="3391098"/>
            <a:ext cx="9248773" cy="3046881"/>
            <a:chOff x="13602986" y="3391098"/>
            <a:chExt cx="9248773" cy="304688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53C7BF8-C0FA-1CC9-5A47-80CDF222F495}"/>
                </a:ext>
              </a:extLst>
            </p:cNvPr>
            <p:cNvSpPr/>
            <p:nvPr/>
          </p:nvSpPr>
          <p:spPr>
            <a:xfrm>
              <a:off x="13602986" y="3391098"/>
              <a:ext cx="9248773" cy="30468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3B59B02-7F65-296A-D05D-019BC9D46058}"/>
                </a:ext>
              </a:extLst>
            </p:cNvPr>
            <p:cNvSpPr txBox="1"/>
            <p:nvPr/>
          </p:nvSpPr>
          <p:spPr>
            <a:xfrm>
              <a:off x="13839435" y="3632066"/>
              <a:ext cx="7025935" cy="2562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Nous disposons de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l’ECO LABEL EUROPEEN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, nos engagements sont les suivants :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7FB9B5-1E48-19C7-85F2-E386D39463AC}"/>
                </a:ext>
              </a:extLst>
            </p:cNvPr>
            <p:cNvSpPr txBox="1"/>
            <p:nvPr/>
          </p:nvSpPr>
          <p:spPr>
            <a:xfrm>
              <a:off x="13839435" y="3990694"/>
              <a:ext cx="2579841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nos achats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, nous privilégions :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29CAECA-56BD-50D5-A23E-C9D826808892}"/>
                </a:ext>
              </a:extLst>
            </p:cNvPr>
            <p:cNvSpPr txBox="1"/>
            <p:nvPr/>
          </p:nvSpPr>
          <p:spPr>
            <a:xfrm>
              <a:off x="16666183" y="3990694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limiter la quantité de déchets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E8079DA-AF7C-22D7-026A-8594CF3BBF9C}"/>
                </a:ext>
              </a:extLst>
            </p:cNvPr>
            <p:cNvSpPr txBox="1"/>
            <p:nvPr/>
          </p:nvSpPr>
          <p:spPr>
            <a:xfrm>
              <a:off x="19592355" y="3990694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La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formation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 et la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sensibilisation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 :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FD7AC3A-1E48-88A9-37B3-5DB55A5E9D6B}"/>
                </a:ext>
              </a:extLst>
            </p:cNvPr>
            <p:cNvSpPr txBox="1"/>
            <p:nvPr/>
          </p:nvSpPr>
          <p:spPr>
            <a:xfrm>
              <a:off x="13839435" y="4254501"/>
              <a:ext cx="2423953" cy="458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locaux et de saison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éco labellisés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matériaux et peintures écologiques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19C56C4-93A4-B6CF-7DD5-412CEC2C8F18}"/>
                </a:ext>
              </a:extLst>
            </p:cNvPr>
            <p:cNvSpPr txBox="1"/>
            <p:nvPr/>
          </p:nvSpPr>
          <p:spPr>
            <a:xfrm>
              <a:off x="16666183" y="4254501"/>
              <a:ext cx="2459781" cy="458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Acheter en gros pour limiter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emballages et le transport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Recycler le verre, les plastiques et le carton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BF9D02C-5528-B7CE-8699-1A70EFF64FA2}"/>
                </a:ext>
              </a:extLst>
            </p:cNvPr>
            <p:cNvSpPr txBox="1"/>
            <p:nvPr/>
          </p:nvSpPr>
          <p:spPr>
            <a:xfrm>
              <a:off x="19592355" y="4254501"/>
              <a:ext cx="2916590" cy="618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S’assurer que le personnel soit correctement informé et formé aux </a:t>
              </a:r>
              <a:r>
                <a:rPr kumimoji="0" lang="fr-FR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éco-gestes</a:t>
              </a: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Informer les clients sur les moyens de contribuer aux économies d’énergie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A8DBED9-7B14-E645-875F-C5761BF95D3A}"/>
                </a:ext>
              </a:extLst>
            </p:cNvPr>
            <p:cNvSpPr txBox="1"/>
            <p:nvPr/>
          </p:nvSpPr>
          <p:spPr>
            <a:xfrm>
              <a:off x="13839435" y="5154208"/>
              <a:ext cx="2579841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nos partenaires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B84EA28-70D7-3954-4D4C-02C9CE07595B}"/>
                </a:ext>
              </a:extLst>
            </p:cNvPr>
            <p:cNvSpPr txBox="1"/>
            <p:nvPr/>
          </p:nvSpPr>
          <p:spPr>
            <a:xfrm>
              <a:off x="16666183" y="5154208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l’énergie et l’eau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DF0A158-EBD1-E5C2-4128-80058ED1AD0C}"/>
                </a:ext>
              </a:extLst>
            </p:cNvPr>
            <p:cNvSpPr txBox="1"/>
            <p:nvPr/>
          </p:nvSpPr>
          <p:spPr>
            <a:xfrm>
              <a:off x="16666183" y="5418015"/>
              <a:ext cx="3039992" cy="618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Consommer raisonnablement ces ressources précieuses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Limiter les pollutions au minimum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Changement des draps et des serviettes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selon la demande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5DDBDF9-A8BD-D9F7-8DB3-F87825E3E990}"/>
                </a:ext>
              </a:extLst>
            </p:cNvPr>
            <p:cNvSpPr txBox="1"/>
            <p:nvPr/>
          </p:nvSpPr>
          <p:spPr>
            <a:xfrm>
              <a:off x="13839435" y="5418015"/>
              <a:ext cx="2423953" cy="458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Collaborer et dialoguer avec l’ensemble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des parties prenantes pour améliorer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et garantir la durabilité de la démarche</a:t>
              </a: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969586F-08FD-1523-B0CA-DB5B6D6FF203}"/>
              </a:ext>
            </a:extLst>
          </p:cNvPr>
          <p:cNvSpPr/>
          <p:nvPr/>
        </p:nvSpPr>
        <p:spPr>
          <a:xfrm>
            <a:off x="10547050" y="6165304"/>
            <a:ext cx="1251167" cy="27010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hlinkClick r:id="rId31" action="ppaction://hlinksldjump"/>
            <a:extLst>
              <a:ext uri="{FF2B5EF4-FFF2-40B4-BE49-F238E27FC236}">
                <a16:creationId xmlns:a16="http://schemas.microsoft.com/office/drawing/2014/main" id="{398C2564-0917-05F2-B702-83B55FF65390}"/>
              </a:ext>
            </a:extLst>
          </p:cNvPr>
          <p:cNvSpPr/>
          <p:nvPr/>
        </p:nvSpPr>
        <p:spPr>
          <a:xfrm>
            <a:off x="6096000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hlinkClick r:id="rId32" action="ppaction://hlinksldjump"/>
            <a:extLst>
              <a:ext uri="{FF2B5EF4-FFF2-40B4-BE49-F238E27FC236}">
                <a16:creationId xmlns:a16="http://schemas.microsoft.com/office/drawing/2014/main" id="{077A9F66-9E73-AA73-9ED3-9A9EBB6FE9BC}"/>
              </a:ext>
            </a:extLst>
          </p:cNvPr>
          <p:cNvSpPr/>
          <p:nvPr/>
        </p:nvSpPr>
        <p:spPr>
          <a:xfrm>
            <a:off x="8068622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hlinkClick r:id="rId33" action="ppaction://hlinksldjump"/>
            <a:extLst>
              <a:ext uri="{FF2B5EF4-FFF2-40B4-BE49-F238E27FC236}">
                <a16:creationId xmlns:a16="http://schemas.microsoft.com/office/drawing/2014/main" id="{DBAA7F8A-7BEE-112B-97C4-24B361D67C0D}"/>
              </a:ext>
            </a:extLst>
          </p:cNvPr>
          <p:cNvSpPr/>
          <p:nvPr/>
        </p:nvSpPr>
        <p:spPr>
          <a:xfrm>
            <a:off x="10032616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9">
            <a:extLst>
              <a:ext uri="{FF2B5EF4-FFF2-40B4-BE49-F238E27FC236}">
                <a16:creationId xmlns:a16="http://schemas.microsoft.com/office/drawing/2014/main" id="{118AC338-F153-49D9-83D2-CFC4C643DC68}"/>
              </a:ext>
            </a:extLst>
          </p:cNvPr>
          <p:cNvSpPr txBox="1"/>
          <p:nvPr/>
        </p:nvSpPr>
        <p:spPr>
          <a:xfrm rot="16200000">
            <a:off x="5290198" y="5994063"/>
            <a:ext cx="95859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r"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</a:t>
            </a:r>
            <a:r>
              <a:rPr lang="fr-FR" sz="500" dirty="0">
                <a:solidFill>
                  <a:schemeClr val="bg1"/>
                </a:solidFill>
                <a:latin typeface="Playfair Display" pitchFamily="2" charset="0"/>
                <a:cs typeface="Playfair 144pt SemiExpanded" pitchFamily="2" charset="0"/>
              </a:rPr>
              <a:t>Benoît Le Rumeur 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itchFamily="2" charset="0"/>
              <a:ea typeface="+mn-ea"/>
              <a:cs typeface="Playfair 144pt SemiExpanded" pitchFamily="2" charset="0"/>
            </a:endParaRPr>
          </a:p>
        </p:txBody>
      </p:sp>
      <p:sp>
        <p:nvSpPr>
          <p:cNvPr id="10" name="TextBox 6">
            <a:hlinkClick r:id="rId34" action="ppaction://hlinksldjump"/>
            <a:extLst>
              <a:ext uri="{FF2B5EF4-FFF2-40B4-BE49-F238E27FC236}">
                <a16:creationId xmlns:a16="http://schemas.microsoft.com/office/drawing/2014/main" id="{D2E7869A-EE84-5F83-8819-94DE9CDD01F5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" panose="020B0606020202050201" pitchFamily="34" charset="0"/>
              </a:rPr>
              <a:t>Destination facile d’accès</a:t>
            </a:r>
          </a:p>
        </p:txBody>
      </p:sp>
      <p:sp>
        <p:nvSpPr>
          <p:cNvPr id="13" name="TextBox 5">
            <a:hlinkClick r:id="rId35" action="ppaction://hlinksldjump"/>
            <a:extLst>
              <a:ext uri="{FF2B5EF4-FFF2-40B4-BE49-F238E27FC236}">
                <a16:creationId xmlns:a16="http://schemas.microsoft.com/office/drawing/2014/main" id="{885A5750-B160-6D6D-7242-9837BB242CC1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Bebas Neue" panose="020B0606020202050201" pitchFamily="34" charset="0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20905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3607 -4.81481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-4.07407E-6 L 0.03607 -4.0740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-2.59259E-6 L 0.03607 -2.59259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3554 -1.48148E-6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25E-6 1.48148E-6 L 0.02578 1.48148E-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2.22222E-6 L -0.02865 2.22222E-6 " pathEditMode="relative" rAng="0" ptsTypes="AA">
                                      <p:cBhvr>
                                        <p:cTn id="62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4.81481E-6 L -0.02578 -4.81481E-6 " pathEditMode="relative" rAng="0" ptsTypes="AA">
                                      <p:cBhvr>
                                        <p:cTn id="67" dur="12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4.07407E-6 L -0.02578 4.07407E-6 " pathEditMode="relative" rAng="0" ptsTypes="AA">
                                      <p:cBhvr>
                                        <p:cTn id="72" dur="12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875E-6 -3.7037E-6 L -0.02578 -3.7037E-6 " pathEditMode="relative" rAng="0" ptsTypes="AA">
                                      <p:cBhvr>
                                        <p:cTn id="77" dur="125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4.58333E-6 3.33333E-6 L -0.02578 3.33333E-6 " pathEditMode="relative" rAng="0" ptsTypes="AA">
                                      <p:cBhvr>
                                        <p:cTn id="82" dur="12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3.95833E-6 0 L -0.02579 0 " pathEditMode="relative" rAng="0" ptsTypes="AA">
                                      <p:cBhvr>
                                        <p:cTn id="99" dur="125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2.96296E-6 " pathEditMode="relative" rAng="0" ptsTypes="AA">
                                      <p:cBhvr>
                                        <p:cTn id="11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5 -3.7037E-7 " pathEditMode="relative" rAng="0" ptsTypes="AA">
                                      <p:cBhvr>
                                        <p:cTn id="122" dur="15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 -2.96296E-6 L -0.25 -2.96296E-6 " pathEditMode="relative" rAng="0" ptsTypes="AA">
                                      <p:cBhvr>
                                        <p:cTn id="12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26" dur="1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02578 0 " pathEditMode="relative" rAng="0" ptsTypes="AA">
                                      <p:cBhvr>
                                        <p:cTn id="131" dur="125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75859 4.81481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3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7901 -0.0034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01 -0.00347 L 2.08333E-7 7.40741E-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16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859 -2.59259E-6 L -6.25E-7 4.81481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/>
      <p:bldP spid="34" grpId="1"/>
      <p:bldP spid="37" grpId="0"/>
      <p:bldP spid="37" grpId="1"/>
      <p:bldP spid="95" grpId="0" animBg="1"/>
      <p:bldP spid="11" grpId="0"/>
      <p:bldP spid="11" grpId="1"/>
      <p:bldP spid="12" grpId="0"/>
      <p:bldP spid="12" grpId="1"/>
      <p:bldP spid="66" grpId="0" animBg="1"/>
      <p:bldP spid="105" grpId="0" animBg="1"/>
      <p:bldP spid="106" grpId="0" animBg="1"/>
      <p:bldP spid="106" grpId="1" animBg="1"/>
      <p:bldP spid="146" grpId="0" animBg="1"/>
      <p:bldP spid="146" grpId="1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BF3CD501-1D27-0B6B-1C98-91224F33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-4192283" y="2626532"/>
            <a:ext cx="9525000" cy="6686550"/>
          </a:xfrm>
          <a:prstGeom prst="rect">
            <a:avLst/>
          </a:prstGeom>
        </p:spPr>
      </p:pic>
      <p:pic>
        <p:nvPicPr>
          <p:cNvPr id="117" name="Picture 116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9315486D-6CD3-0D82-18CB-849CB79B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9734464" y="-359359"/>
            <a:ext cx="9525000" cy="6686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9D80-8F21-491F-1E08-B98997F94534}"/>
              </a:ext>
            </a:extLst>
          </p:cNvPr>
          <p:cNvSpPr txBox="1"/>
          <p:nvPr/>
        </p:nvSpPr>
        <p:spPr>
          <a:xfrm>
            <a:off x="6102350" y="1345530"/>
            <a:ext cx="5844205" cy="68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4800" dirty="0">
                <a:solidFill>
                  <a:srgbClr val="1A4E66"/>
                </a:solidFill>
                <a:latin typeface="Bebas Neue Bold" panose="020B0606020202050201" pitchFamily="34" charset="0"/>
              </a:rPr>
              <a:t>Hôtel MARINA ADELPHIA </a:t>
            </a:r>
            <a:r>
              <a:rPr lang="fr-FR" sz="4800" dirty="0">
                <a:solidFill>
                  <a:srgbClr val="FFB200"/>
                </a:solidFill>
                <a:latin typeface="Bebas Neue Bold" panose="020B0606020202050201" pitchFamily="34" charset="0"/>
              </a:rPr>
              <a:t>****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E5B6371-C565-5C75-9ABB-6BDB3ECC1332}"/>
              </a:ext>
            </a:extLst>
          </p:cNvPr>
          <p:cNvGrpSpPr/>
          <p:nvPr/>
        </p:nvGrpSpPr>
        <p:grpSpPr>
          <a:xfrm>
            <a:off x="6096001" y="786791"/>
            <a:ext cx="1913939" cy="229361"/>
            <a:chOff x="6096001" y="786791"/>
            <a:chExt cx="1913939" cy="2293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F249D2-F325-EA19-F548-3EBE9E591D8A}"/>
                </a:ext>
              </a:extLst>
            </p:cNvPr>
            <p:cNvSpPr/>
            <p:nvPr/>
          </p:nvSpPr>
          <p:spPr>
            <a:xfrm>
              <a:off x="6096001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0E0DE2-B0F4-B9C4-4677-3A7C79C372F0}"/>
                </a:ext>
              </a:extLst>
            </p:cNvPr>
            <p:cNvSpPr txBox="1"/>
            <p:nvPr/>
          </p:nvSpPr>
          <p:spPr>
            <a:xfrm>
              <a:off x="6096002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CENTRE-VILLE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E94D85F-3DE2-C3FC-7A50-02AA7B7A1AA7}"/>
              </a:ext>
            </a:extLst>
          </p:cNvPr>
          <p:cNvGrpSpPr/>
          <p:nvPr/>
        </p:nvGrpSpPr>
        <p:grpSpPr>
          <a:xfrm>
            <a:off x="8065746" y="786791"/>
            <a:ext cx="1913940" cy="229361"/>
            <a:chOff x="8065746" y="786791"/>
            <a:chExt cx="1913940" cy="229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CD0747-BEE3-DE7D-4F4E-7135E405C848}"/>
                </a:ext>
              </a:extLst>
            </p:cNvPr>
            <p:cNvSpPr/>
            <p:nvPr/>
          </p:nvSpPr>
          <p:spPr>
            <a:xfrm>
              <a:off x="8065746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B34707-5DC9-427D-6376-9C203365E389}"/>
                </a:ext>
              </a:extLst>
            </p:cNvPr>
            <p:cNvSpPr txBox="1"/>
            <p:nvPr/>
          </p:nvSpPr>
          <p:spPr>
            <a:xfrm>
              <a:off x="8065748" y="850067"/>
              <a:ext cx="1913938" cy="14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lac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4C4169D-2C48-2D79-FB4A-C74B692B145F}"/>
              </a:ext>
            </a:extLst>
          </p:cNvPr>
          <p:cNvGrpSpPr/>
          <p:nvPr/>
        </p:nvGrpSpPr>
        <p:grpSpPr>
          <a:xfrm>
            <a:off x="10035492" y="786791"/>
            <a:ext cx="1913939" cy="229361"/>
            <a:chOff x="10035492" y="786791"/>
            <a:chExt cx="1913939" cy="2293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1895DE-5D45-B584-71B0-F628A4135CF5}"/>
                </a:ext>
              </a:extLst>
            </p:cNvPr>
            <p:cNvSpPr/>
            <p:nvPr/>
          </p:nvSpPr>
          <p:spPr>
            <a:xfrm>
              <a:off x="10035492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B17120-2FA9-3322-A0BA-8DF4B4221DE5}"/>
                </a:ext>
              </a:extLst>
            </p:cNvPr>
            <p:cNvSpPr txBox="1"/>
            <p:nvPr/>
          </p:nvSpPr>
          <p:spPr>
            <a:xfrm>
              <a:off x="10035493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golF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 - HIPPODROME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DFAB27B-0F9B-D1C6-1669-D7DA14D3B2FA}"/>
              </a:ext>
            </a:extLst>
          </p:cNvPr>
          <p:cNvSpPr txBox="1"/>
          <p:nvPr/>
        </p:nvSpPr>
        <p:spPr>
          <a:xfrm>
            <a:off x="6102350" y="2155499"/>
            <a:ext cx="208026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Description de l’hôtel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23A9A-396D-CC7C-6DB2-805E8626B91F}"/>
              </a:ext>
            </a:extLst>
          </p:cNvPr>
          <p:cNvSpPr txBox="1"/>
          <p:nvPr/>
        </p:nvSpPr>
        <p:spPr>
          <a:xfrm>
            <a:off x="6101949" y="2477525"/>
            <a:ext cx="5847479" cy="2129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Situation exceptionnelle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au bord du Lac du Bourget 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70 chambres au total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, dont 35 </a:t>
            </a:r>
            <a:r>
              <a:rPr lang="fr-FR" sz="1200" dirty="0" err="1">
                <a:solidFill>
                  <a:prstClr val="black"/>
                </a:solidFill>
                <a:latin typeface="Gotham" panose="02000504050000020004" pitchFamily="2" charset="0"/>
              </a:rPr>
              <a:t>twin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, </a:t>
            </a:r>
            <a:b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</a:b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soit une capacité de 162 personnes hébergées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6 salles de réunion modulables et à la lumière du jour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 </a:t>
            </a:r>
            <a:b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</a:b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soit plus de 450m2 de salons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 err="1">
                <a:solidFill>
                  <a:prstClr val="black"/>
                </a:solidFill>
                <a:latin typeface="Gotham" panose="02000504050000020004" pitchFamily="2" charset="0"/>
              </a:rPr>
              <a:t>Rooftop</a:t>
            </a: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 de 110m² unique à Aix-les-Bains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avec vue imprenable </a:t>
            </a:r>
            <a:b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</a:b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sur le lac et les montagnes environnantes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Spa accessible jusqu’à 23h </a:t>
            </a:r>
            <a:r>
              <a:rPr lang="fr-FR" sz="1200" dirty="0">
                <a:solidFill>
                  <a:prstClr val="black"/>
                </a:solidFill>
                <a:latin typeface="Gotham" panose="02000504050000020004" pitchFamily="2" charset="0"/>
              </a:rPr>
              <a:t>pour les clients hébergés</a:t>
            </a:r>
          </a:p>
          <a:p>
            <a:pPr marL="171450" lvl="0" indent="-171450">
              <a:lnSpc>
                <a:spcPct val="130000"/>
              </a:lnSpc>
              <a:buClr>
                <a:srgbClr val="009AC6"/>
              </a:buClr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black"/>
                </a:solidFill>
                <a:latin typeface="Gotham" panose="02000504050000020004" pitchFamily="2" charset="0"/>
              </a:rPr>
              <a:t>Parking gratuit</a:t>
            </a:r>
            <a:endParaRPr lang="fr-FR" sz="1200" dirty="0">
              <a:solidFill>
                <a:prstClr val="black"/>
              </a:solidFill>
              <a:latin typeface="Gotham" panose="02000504050000020004" pitchFamily="2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64C5679-2382-A279-9C6D-5C33282B1095}"/>
              </a:ext>
            </a:extLst>
          </p:cNvPr>
          <p:cNvSpPr/>
          <p:nvPr/>
        </p:nvSpPr>
        <p:spPr>
          <a:xfrm>
            <a:off x="5857428" y="4900613"/>
            <a:ext cx="6334572" cy="17182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185EFD-E7E8-9721-9F37-BA917D5005E3}"/>
              </a:ext>
            </a:extLst>
          </p:cNvPr>
          <p:cNvGrpSpPr/>
          <p:nvPr/>
        </p:nvGrpSpPr>
        <p:grpSpPr>
          <a:xfrm>
            <a:off x="242570" y="776789"/>
            <a:ext cx="5614859" cy="5833287"/>
            <a:chOff x="-10045943" y="-6152587"/>
            <a:chExt cx="5614859" cy="5833287"/>
          </a:xfrm>
        </p:grpSpPr>
        <p:pic>
          <p:nvPicPr>
            <p:cNvPr id="5" name="Image 12">
              <a:extLst>
                <a:ext uri="{FF2B5EF4-FFF2-40B4-BE49-F238E27FC236}">
                  <a16:creationId xmlns:a16="http://schemas.microsoft.com/office/drawing/2014/main" id="{C77325C8-525F-CD47-14FC-008E9F1EA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299"/>
            <a:stretch/>
          </p:blipFill>
          <p:spPr>
            <a:xfrm>
              <a:off x="-10045943" y="-6152587"/>
              <a:ext cx="5610090" cy="583328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BBDFE0-BDE6-BF8C-F977-CB89E2A4BED2}"/>
                </a:ext>
              </a:extLst>
            </p:cNvPr>
            <p:cNvSpPr/>
            <p:nvPr/>
          </p:nvSpPr>
          <p:spPr>
            <a:xfrm>
              <a:off x="-10045943" y="-6142585"/>
              <a:ext cx="5614859" cy="5823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27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blu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A4A6F884-BA6D-A61E-ACB8-067F5D5F3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9982" b="1627"/>
            <a:stretch/>
          </p:blipFill>
          <p:spPr>
            <a:xfrm>
              <a:off x="-10045943" y="-2834335"/>
              <a:ext cx="1003136" cy="2515035"/>
            </a:xfrm>
            <a:prstGeom prst="rect">
              <a:avLst/>
            </a:prstGeom>
          </p:spPr>
        </p:pic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8ED6B0-47A5-991B-B23A-5638031E40FB}"/>
              </a:ext>
            </a:extLst>
          </p:cNvPr>
          <p:cNvCxnSpPr>
            <a:cxnSpLocks/>
          </p:cNvCxnSpPr>
          <p:nvPr/>
        </p:nvCxnSpPr>
        <p:spPr>
          <a:xfrm flipH="1">
            <a:off x="5857428" y="5770082"/>
            <a:ext cx="633457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F9FE0B93-EB91-D7C3-36AF-6894EAE97510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rgbClr val="1A4E66">
                  <a:alpha val="85000"/>
                </a:srgbClr>
              </a:gs>
              <a:gs pos="100000">
                <a:srgbClr val="137C8B">
                  <a:alpha val="85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36000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Bold"/>
              <a:ea typeface="+mn-ea"/>
              <a:cs typeface="+mn-cs"/>
            </a:endParaRPr>
          </a:p>
        </p:txBody>
      </p:sp>
      <p:cxnSp>
        <p:nvCxnSpPr>
          <p:cNvPr id="67" name="Straight Connector 2">
            <a:extLst>
              <a:ext uri="{FF2B5EF4-FFF2-40B4-BE49-F238E27FC236}">
                <a16:creationId xmlns:a16="http://schemas.microsoft.com/office/drawing/2014/main" id="{6D6121DC-B823-9102-D83C-DA62FD3F2A7F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noFill/>
          <a:ln w="3175" cap="flat" cmpd="sng" algn="ctr">
            <a:solidFill>
              <a:srgbClr val="137C8B"/>
            </a:solidFill>
            <a:prstDash val="solid"/>
            <a:miter lim="800000"/>
          </a:ln>
          <a:effectLst/>
        </p:spPr>
      </p:cxnSp>
      <p:sp>
        <p:nvSpPr>
          <p:cNvPr id="6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04134A09-EB2C-D6F9-44E1-11E833A8CCA8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Hébergements</a:t>
            </a:r>
          </a:p>
        </p:txBody>
      </p:sp>
      <p:sp>
        <p:nvSpPr>
          <p:cNvPr id="69" name="TextBox 34">
            <a:hlinkClick r:id="rId7" action="ppaction://hlinksldjump"/>
            <a:extLst>
              <a:ext uri="{FF2B5EF4-FFF2-40B4-BE49-F238E27FC236}">
                <a16:creationId xmlns:a16="http://schemas.microsoft.com/office/drawing/2014/main" id="{31B674E7-6760-01E5-A7B5-07C00E5A97D3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Centre des congrès</a:t>
            </a:r>
          </a:p>
        </p:txBody>
      </p:sp>
      <p:sp>
        <p:nvSpPr>
          <p:cNvPr id="70" name="TextBox 33">
            <a:hlinkClick r:id="rId8" action="ppaction://hlinksldjump"/>
            <a:extLst>
              <a:ext uri="{FF2B5EF4-FFF2-40B4-BE49-F238E27FC236}">
                <a16:creationId xmlns:a16="http://schemas.microsoft.com/office/drawing/2014/main" id="{B4A92AAF-96A9-55ED-F375-8A637AA63BA0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Ils nous ont fait confiance</a:t>
            </a:r>
          </a:p>
        </p:txBody>
      </p:sp>
      <p:sp>
        <p:nvSpPr>
          <p:cNvPr id="75" name="TextBox 4">
            <a:hlinkClick r:id="rId9" action="ppaction://hlinksldjump"/>
            <a:extLst>
              <a:ext uri="{FF2B5EF4-FFF2-40B4-BE49-F238E27FC236}">
                <a16:creationId xmlns:a16="http://schemas.microsoft.com/office/drawing/2014/main" id="{EF688490-83B4-C018-C3DB-62B7EE53612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Chiffres clés</a:t>
            </a:r>
          </a:p>
        </p:txBody>
      </p:sp>
      <p:sp>
        <p:nvSpPr>
          <p:cNvPr id="77" name="TextBox 25">
            <a:hlinkClick r:id="rId10" action="ppaction://hlinksldjump"/>
            <a:extLst>
              <a:ext uri="{FF2B5EF4-FFF2-40B4-BE49-F238E27FC236}">
                <a16:creationId xmlns:a16="http://schemas.microsoft.com/office/drawing/2014/main" id="{B4775113-5F28-7EF0-5208-68B2A8E52987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CONTACT</a:t>
            </a:r>
          </a:p>
        </p:txBody>
      </p:sp>
      <p:sp>
        <p:nvSpPr>
          <p:cNvPr id="78" name="TextBox 30">
            <a:hlinkClick r:id="rId11" action="ppaction://hlinksldjump"/>
            <a:extLst>
              <a:ext uri="{FF2B5EF4-FFF2-40B4-BE49-F238E27FC236}">
                <a16:creationId xmlns:a16="http://schemas.microsoft.com/office/drawing/2014/main" id="{73DD9CBA-6AB1-CE34-8027-5FB0FE75B455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traiteurs</a:t>
            </a:r>
          </a:p>
        </p:txBody>
      </p:sp>
      <p:sp>
        <p:nvSpPr>
          <p:cNvPr id="79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D99CE287-4360-198F-3D27-3EC047340658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Lieux pour votre soirée de gala</a:t>
            </a:r>
          </a:p>
        </p:txBody>
      </p:sp>
      <p:grpSp>
        <p:nvGrpSpPr>
          <p:cNvPr id="80" name="Groupe 36">
            <a:extLst>
              <a:ext uri="{FF2B5EF4-FFF2-40B4-BE49-F238E27FC236}">
                <a16:creationId xmlns:a16="http://schemas.microsoft.com/office/drawing/2014/main" id="{28CF049E-ED21-AA7F-3E17-E081324B8BC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92" name="Rectangle 9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96039A0-ED74-FF6E-3948-442B2EDADDD7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rgbClr val="1A4E66">
                    <a:alpha val="50000"/>
                  </a:srgbClr>
                </a:gs>
                <a:gs pos="100000">
                  <a:srgbClr val="137C8B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pic>
          <p:nvPicPr>
            <p:cNvPr id="93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5F24E1-1585-5EA8-7082-3408AE447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94" name="Picture 1" descr="A white triangle with a dot in the middle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7B3B427A-DECC-5FAF-DBEF-5A82875A7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rgbClr val="009A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99" name="Groupe 4">
            <a:extLst>
              <a:ext uri="{FF2B5EF4-FFF2-40B4-BE49-F238E27FC236}">
                <a16:creationId xmlns:a16="http://schemas.microsoft.com/office/drawing/2014/main" id="{BA3BB9AE-B919-647B-1816-F980FCD4E0BE}"/>
              </a:ext>
            </a:extLst>
          </p:cNvPr>
          <p:cNvGrpSpPr/>
          <p:nvPr/>
        </p:nvGrpSpPr>
        <p:grpSpPr>
          <a:xfrm>
            <a:off x="-60684" y="1862896"/>
            <a:ext cx="397934" cy="397934"/>
            <a:chOff x="1100977" y="3716880"/>
            <a:chExt cx="239362" cy="23936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5BD92EE-3D66-DE02-F6AE-6DFE164EF775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CA27A0FD-5A46-D718-0457-72B4DA98516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656704-4F36-EF85-42CB-6AF1BD695BE1}"/>
              </a:ext>
            </a:extLst>
          </p:cNvPr>
          <p:cNvGrpSpPr/>
          <p:nvPr/>
        </p:nvGrpSpPr>
        <p:grpSpPr>
          <a:xfrm>
            <a:off x="-2980181" y="1016152"/>
            <a:ext cx="3350222" cy="1646036"/>
            <a:chOff x="-2980181" y="1016152"/>
            <a:chExt cx="3350222" cy="164603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E06C9DD-C05A-1424-16BF-EE7908F32765}"/>
                </a:ext>
              </a:extLst>
            </p:cNvPr>
            <p:cNvGrpSpPr/>
            <p:nvPr/>
          </p:nvGrpSpPr>
          <p:grpSpPr>
            <a:xfrm>
              <a:off x="-2980181" y="1016152"/>
              <a:ext cx="3350222" cy="1243760"/>
              <a:chOff x="-2980181" y="1016152"/>
              <a:chExt cx="3350222" cy="12437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CB79B2B-04F4-E91D-B486-342E8D264E76}"/>
                  </a:ext>
                </a:extLst>
              </p:cNvPr>
              <p:cNvSpPr/>
              <p:nvPr/>
            </p:nvSpPr>
            <p:spPr>
              <a:xfrm rot="5400000">
                <a:off x="-1926950" y="-37078"/>
                <a:ext cx="1243759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CONTACT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B018A75-40EC-BB4D-F7E5-30629176D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1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B07CB5D-53A4-5581-1F3A-010DA1A143DC}"/>
                  </a:ext>
                </a:extLst>
              </p:cNvPr>
              <p:cNvSpPr txBox="1"/>
              <p:nvPr/>
            </p:nvSpPr>
            <p:spPr>
              <a:xfrm>
                <a:off x="-2737611" y="1095252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Fanny CHRISTOLLET</a:t>
                </a: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05C18B9-C31A-3CB9-FC74-D12449169B78}"/>
                  </a:ext>
                </a:extLst>
              </p:cNvPr>
              <p:cNvGrpSpPr/>
              <p:nvPr/>
            </p:nvGrpSpPr>
            <p:grpSpPr>
              <a:xfrm>
                <a:off x="-273331" y="1117190"/>
                <a:ext cx="162000" cy="1019043"/>
                <a:chOff x="2908494" y="1440370"/>
                <a:chExt cx="162000" cy="1019043"/>
              </a:xfrm>
            </p:grpSpPr>
            <p:pic>
              <p:nvPicPr>
                <p:cNvPr id="86" name="Graphic 85">
                  <a:extLst>
                    <a:ext uri="{FF2B5EF4-FFF2-40B4-BE49-F238E27FC236}">
                      <a16:creationId xmlns:a16="http://schemas.microsoft.com/office/drawing/2014/main" id="{7BE5C32D-5D32-257A-BE09-E0F382A65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297413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1" name="Graphic 100">
                  <a:extLst>
                    <a:ext uri="{FF2B5EF4-FFF2-40B4-BE49-F238E27FC236}">
                      <a16:creationId xmlns:a16="http://schemas.microsoft.com/office/drawing/2014/main" id="{ADB907C1-E96C-DEB6-9E52-D214D3530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440370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C406FCC9-51E2-3DFB-81F2-B44E7A092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726051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7" name="Graphic 106">
                  <a:extLst>
                    <a:ext uri="{FF2B5EF4-FFF2-40B4-BE49-F238E27FC236}">
                      <a16:creationId xmlns:a16="http://schemas.microsoft.com/office/drawing/2014/main" id="{F63BF263-22F9-1379-8C32-8A6D0E04A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011732"/>
                  <a:ext cx="162000" cy="162000"/>
                </a:xfrm>
                <a:prstGeom prst="rect">
                  <a:avLst/>
                </a:prstGeom>
              </p:spPr>
            </p:pic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ADF18FE-D23F-8D15-87D3-3ADD70D72BDF}"/>
                  </a:ext>
                </a:extLst>
              </p:cNvPr>
              <p:cNvSpPr txBox="1"/>
              <p:nvPr/>
            </p:nvSpPr>
            <p:spPr>
              <a:xfrm>
                <a:off x="-2737611" y="1388246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commercial@adelphia,fr</a:t>
                </a: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214A7E8-134C-9524-3E96-1F1C66A16DD2}"/>
                  </a:ext>
                </a:extLst>
              </p:cNvPr>
              <p:cNvSpPr txBox="1"/>
              <p:nvPr/>
            </p:nvSpPr>
            <p:spPr>
              <a:xfrm>
                <a:off x="-2737611" y="1681240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r">
                  <a:lnSpc>
                    <a:spcPct val="130000"/>
                  </a:lnSpc>
                  <a:buClr>
                    <a:srgbClr val="009AC6"/>
                  </a:buClr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04 79 88 72 89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AFEC6ED-29D0-2A49-641A-9C5A706D260B}"/>
                  </a:ext>
                </a:extLst>
              </p:cNvPr>
              <p:cNvSpPr txBox="1"/>
              <p:nvPr/>
            </p:nvSpPr>
            <p:spPr>
              <a:xfrm>
                <a:off x="-2737611" y="1974233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215 boulevard Robert </a:t>
                </a:r>
                <a:r>
                  <a:rPr kumimoji="0" lang="fr-FR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Barrier</a:t>
                </a: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A0F5983-2FF6-548E-A446-DA1694382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764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>
              <a:hlinkClick r:id="rId26"/>
              <a:extLst>
                <a:ext uri="{FF2B5EF4-FFF2-40B4-BE49-F238E27FC236}">
                  <a16:creationId xmlns:a16="http://schemas.microsoft.com/office/drawing/2014/main" id="{4D97C1D5-F570-F7B8-3F7C-26DE6E7D43E4}"/>
                </a:ext>
              </a:extLst>
            </p:cNvPr>
            <p:cNvSpPr/>
            <p:nvPr/>
          </p:nvSpPr>
          <p:spPr>
            <a:xfrm>
              <a:off x="-2688976" y="2360949"/>
              <a:ext cx="2661632" cy="301239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37C8B">
                  <a:shade val="15000"/>
                  <a:alpha val="80000"/>
                </a:srgbClr>
              </a:solidFill>
              <a:prstDash val="solid"/>
              <a:miter lim="800000"/>
            </a:ln>
            <a:effectLst>
              <a:outerShdw blurRad="228600" dist="1143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lIns="0" tIns="3600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www.adelphia.fr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882023E-13BB-BF81-8508-30BA3F2626D4}"/>
              </a:ext>
            </a:extLst>
          </p:cNvPr>
          <p:cNvSpPr/>
          <p:nvPr/>
        </p:nvSpPr>
        <p:spPr>
          <a:xfrm>
            <a:off x="0" y="1016152"/>
            <a:ext cx="370041" cy="1247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6" name="Groupe 5">
            <a:extLst>
              <a:ext uri="{FF2B5EF4-FFF2-40B4-BE49-F238E27FC236}">
                <a16:creationId xmlns:a16="http://schemas.microsoft.com/office/drawing/2014/main" id="{90884BE3-FCF7-B1C7-1376-D434717D9D4E}"/>
              </a:ext>
            </a:extLst>
          </p:cNvPr>
          <p:cNvGrpSpPr/>
          <p:nvPr/>
        </p:nvGrpSpPr>
        <p:grpSpPr>
          <a:xfrm rot="10800000">
            <a:off x="12220935" y="6037473"/>
            <a:ext cx="397934" cy="397934"/>
            <a:chOff x="1100977" y="3716880"/>
            <a:chExt cx="239362" cy="23936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C4B8AD6-AEE6-8C1C-7D8C-96D96BA5FD84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F9DB1C01-ADA0-07A7-D5D8-6AA4107990F7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2FCC52D-A232-EF7B-217B-B89D7B5DBED0}"/>
              </a:ext>
            </a:extLst>
          </p:cNvPr>
          <p:cNvCxnSpPr>
            <a:cxnSpLocks/>
          </p:cNvCxnSpPr>
          <p:nvPr/>
        </p:nvCxnSpPr>
        <p:spPr>
          <a:xfrm>
            <a:off x="8930785" y="4900613"/>
            <a:ext cx="0" cy="171369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3C4139-8636-1F90-D33D-7C49CB088FDD}"/>
              </a:ext>
            </a:extLst>
          </p:cNvPr>
          <p:cNvGrpSpPr/>
          <p:nvPr/>
        </p:nvGrpSpPr>
        <p:grpSpPr>
          <a:xfrm>
            <a:off x="9359159" y="5920407"/>
            <a:ext cx="2520100" cy="517571"/>
            <a:chOff x="9197234" y="5920407"/>
            <a:chExt cx="2520100" cy="51757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70A9140-7E3B-C990-CB1C-417EADA5C065}"/>
                </a:ext>
              </a:extLst>
            </p:cNvPr>
            <p:cNvSpPr txBox="1"/>
            <p:nvPr/>
          </p:nvSpPr>
          <p:spPr>
            <a:xfrm>
              <a:off x="9197236" y="5920407"/>
              <a:ext cx="25200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Engagements éco responsables : 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9D1731E-FAA0-77C2-7A69-00666DC5DF18}"/>
                </a:ext>
              </a:extLst>
            </p:cNvPr>
            <p:cNvGrpSpPr/>
            <p:nvPr/>
          </p:nvGrpSpPr>
          <p:grpSpPr>
            <a:xfrm>
              <a:off x="9197234" y="6187153"/>
              <a:ext cx="1052729" cy="250825"/>
              <a:chOff x="9173289" y="6040400"/>
              <a:chExt cx="1052729" cy="25082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5EE3EE8-9BD2-86BE-DEC0-C925B8628F19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E0C0AD-09F2-7A60-6CBF-1FC3054B615A}"/>
                  </a:ext>
                </a:extLst>
              </p:cNvPr>
              <p:cNvSpPr txBox="1"/>
              <p:nvPr/>
            </p:nvSpPr>
            <p:spPr>
              <a:xfrm>
                <a:off x="9173289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9A312A6-0BE9-E3F4-9F4F-4860C99E8A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8D0D588-7259-EE64-A8EB-F6D6C189846D}"/>
                  </a:ext>
                </a:extLst>
              </p:cNvPr>
              <p:cNvSpPr txBox="1"/>
              <p:nvPr/>
            </p:nvSpPr>
            <p:spPr>
              <a:xfrm>
                <a:off x="9699651" y="609801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4CC5A1D-093D-AAB5-1C7D-7AB7FFD1813A}"/>
              </a:ext>
            </a:extLst>
          </p:cNvPr>
          <p:cNvGrpSpPr/>
          <p:nvPr/>
        </p:nvGrpSpPr>
        <p:grpSpPr>
          <a:xfrm>
            <a:off x="6272746" y="5920407"/>
            <a:ext cx="2361798" cy="517571"/>
            <a:chOff x="6272746" y="5920407"/>
            <a:chExt cx="2361798" cy="51757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44426D-952E-B9B2-0111-868647CDB16B}"/>
                </a:ext>
              </a:extLst>
            </p:cNvPr>
            <p:cNvSpPr txBox="1"/>
            <p:nvPr/>
          </p:nvSpPr>
          <p:spPr>
            <a:xfrm>
              <a:off x="6272746" y="5920407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Salle pour soirée de gala : 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967FDFE-5AB3-1942-BFFE-6999FC0503F4}"/>
                </a:ext>
              </a:extLst>
            </p:cNvPr>
            <p:cNvGrpSpPr/>
            <p:nvPr/>
          </p:nvGrpSpPr>
          <p:grpSpPr>
            <a:xfrm>
              <a:off x="6290183" y="6187153"/>
              <a:ext cx="1052729" cy="250825"/>
              <a:chOff x="9173289" y="6040400"/>
              <a:chExt cx="1052729" cy="25082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453FD0-EDF6-4C04-6235-A226220DDBA3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9CFA7E4-8549-C538-70D2-621E28555870}"/>
                  </a:ext>
                </a:extLst>
              </p:cNvPr>
              <p:cNvSpPr txBox="1"/>
              <p:nvPr/>
            </p:nvSpPr>
            <p:spPr>
              <a:xfrm>
                <a:off x="9173289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11D49BC-716E-FB9F-43D1-5AC0EAB9F3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5086019-960D-8D2B-2289-DD2D6B5FDF47}"/>
                  </a:ext>
                </a:extLst>
              </p:cNvPr>
              <p:cNvSpPr txBox="1"/>
              <p:nvPr/>
            </p:nvSpPr>
            <p:spPr>
              <a:xfrm>
                <a:off x="9699651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1BA258-3523-A29F-A6D5-836A580EE4E7}"/>
              </a:ext>
            </a:extLst>
          </p:cNvPr>
          <p:cNvGrpSpPr/>
          <p:nvPr/>
        </p:nvGrpSpPr>
        <p:grpSpPr>
          <a:xfrm>
            <a:off x="6272746" y="5078931"/>
            <a:ext cx="2361798" cy="470016"/>
            <a:chOff x="6272746" y="5095520"/>
            <a:chExt cx="2361798" cy="470016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F41412-F3C4-FDFE-D046-4F0FDFD99EDB}"/>
                </a:ext>
              </a:extLst>
            </p:cNvPr>
            <p:cNvSpPr txBox="1"/>
            <p:nvPr/>
          </p:nvSpPr>
          <p:spPr>
            <a:xfrm>
              <a:off x="6272746" y="5095520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du Centre des Congrès : 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1D21C16-23C1-902F-6EBA-7C589F3B45C1}"/>
                </a:ext>
              </a:extLst>
            </p:cNvPr>
            <p:cNvGrpSpPr/>
            <p:nvPr/>
          </p:nvGrpSpPr>
          <p:grpSpPr>
            <a:xfrm>
              <a:off x="6272746" y="5369035"/>
              <a:ext cx="1929073" cy="196501"/>
              <a:chOff x="6286436" y="5369035"/>
              <a:chExt cx="1929073" cy="196501"/>
            </a:xfrm>
          </p:grpSpPr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6157C6F1-412C-46BE-689B-32B5BF98B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294627" y="5393308"/>
                <a:ext cx="396371" cy="172228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6E094C52-5FB8-3DAA-FFDA-F80601FF7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6286436" y="5369035"/>
                <a:ext cx="303894" cy="192868"/>
              </a:xfrm>
              <a:prstGeom prst="rect">
                <a:avLst/>
              </a:prstGeom>
            </p:spPr>
          </p:pic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1A1561C-1A89-BEFF-088E-1A7063230128}"/>
                  </a:ext>
                </a:extLst>
              </p:cNvPr>
              <p:cNvSpPr txBox="1"/>
              <p:nvPr/>
            </p:nvSpPr>
            <p:spPr>
              <a:xfrm>
                <a:off x="6588190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10 min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B75A47B-5704-DDAD-F4C7-F223D7E9802F}"/>
                  </a:ext>
                </a:extLst>
              </p:cNvPr>
              <p:cNvSpPr txBox="1"/>
              <p:nvPr/>
            </p:nvSpPr>
            <p:spPr>
              <a:xfrm>
                <a:off x="7689147" y="5408828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5 min</a:t>
                </a: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97E10A3-FFDB-9EB6-64E9-AD7271752A67}"/>
              </a:ext>
            </a:extLst>
          </p:cNvPr>
          <p:cNvGrpSpPr/>
          <p:nvPr/>
        </p:nvGrpSpPr>
        <p:grpSpPr>
          <a:xfrm>
            <a:off x="9359161" y="5078931"/>
            <a:ext cx="2533942" cy="470016"/>
            <a:chOff x="9359161" y="5095520"/>
            <a:chExt cx="2533942" cy="47001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1384631-0209-B02C-637F-D8A1A4D49ECF}"/>
                </a:ext>
              </a:extLst>
            </p:cNvPr>
            <p:cNvSpPr txBox="1"/>
            <p:nvPr/>
          </p:nvSpPr>
          <p:spPr>
            <a:xfrm>
              <a:off x="9359161" y="5095520"/>
              <a:ext cx="2533942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Distance de la gare TGV :</a:t>
              </a:r>
            </a:p>
          </p:txBody>
        </p:sp>
        <p:pic>
          <p:nvPicPr>
            <p:cNvPr id="141" name="Graphic 140">
              <a:extLst>
                <a:ext uri="{FF2B5EF4-FFF2-40B4-BE49-F238E27FC236}">
                  <a16:creationId xmlns:a16="http://schemas.microsoft.com/office/drawing/2014/main" id="{45F583E0-3808-50BF-91AF-F019C6102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367352" y="5393308"/>
              <a:ext cx="396371" cy="172228"/>
            </a:xfrm>
            <a:prstGeom prst="rect">
              <a:avLst/>
            </a:prstGeom>
          </p:spPr>
        </p:pic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2B9B840E-2E0E-A45B-65E4-A5BDFCA2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9359161" y="5369035"/>
              <a:ext cx="303894" cy="192868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6EB2025-BC18-BC13-B545-BE154BB0E97C}"/>
                </a:ext>
              </a:extLst>
            </p:cNvPr>
            <p:cNvSpPr txBox="1"/>
            <p:nvPr/>
          </p:nvSpPr>
          <p:spPr>
            <a:xfrm>
              <a:off x="9660915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10 min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BF478D6-05E9-7CEB-1806-C20DB32BE8BD}"/>
                </a:ext>
              </a:extLst>
            </p:cNvPr>
            <p:cNvSpPr txBox="1"/>
            <p:nvPr/>
          </p:nvSpPr>
          <p:spPr>
            <a:xfrm>
              <a:off x="10761872" y="5408828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5 min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9DD500B-3225-9A46-1F59-39E6B18C063F}"/>
              </a:ext>
            </a:extLst>
          </p:cNvPr>
          <p:cNvSpPr/>
          <p:nvPr/>
        </p:nvSpPr>
        <p:spPr>
          <a:xfrm>
            <a:off x="10560496" y="6165304"/>
            <a:ext cx="1223963" cy="27267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137C8B">
                <a:shade val="15000"/>
                <a:alpha val="80000"/>
              </a:srgbClr>
            </a:solidFill>
            <a:prstDash val="solid"/>
            <a:miter lim="800000"/>
          </a:ln>
          <a:effectLst>
            <a:outerShdw blurRad="228600" dist="114300" dir="2700000" algn="tl" rotWithShape="0">
              <a:prstClr val="black">
                <a:alpha val="18000"/>
              </a:prstClr>
            </a:outerShdw>
          </a:effectLst>
        </p:spPr>
        <p:txBody>
          <a:bodyPr wrap="square" lIns="0" tIns="3600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6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En savoir +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25AD8A4-A22A-A51D-69F7-23918EFC2699}"/>
              </a:ext>
            </a:extLst>
          </p:cNvPr>
          <p:cNvSpPr/>
          <p:nvPr/>
        </p:nvSpPr>
        <p:spPr>
          <a:xfrm>
            <a:off x="10547050" y="6165304"/>
            <a:ext cx="1251167" cy="27010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3EF18B-40E1-CCD9-A691-7717898EABB0}"/>
              </a:ext>
            </a:extLst>
          </p:cNvPr>
          <p:cNvGrpSpPr/>
          <p:nvPr/>
        </p:nvGrpSpPr>
        <p:grpSpPr>
          <a:xfrm>
            <a:off x="12220935" y="4365106"/>
            <a:ext cx="9248773" cy="2072873"/>
            <a:chOff x="13602986" y="4365106"/>
            <a:chExt cx="9248773" cy="2072873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53C7BF8-C0FA-1CC9-5A47-80CDF222F495}"/>
                </a:ext>
              </a:extLst>
            </p:cNvPr>
            <p:cNvSpPr/>
            <p:nvPr/>
          </p:nvSpPr>
          <p:spPr>
            <a:xfrm>
              <a:off x="13602986" y="4365106"/>
              <a:ext cx="9248773" cy="2072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3B59B02-7F65-296A-D05D-019BC9D46058}"/>
                </a:ext>
              </a:extLst>
            </p:cNvPr>
            <p:cNvSpPr txBox="1"/>
            <p:nvPr/>
          </p:nvSpPr>
          <p:spPr>
            <a:xfrm>
              <a:off x="13839435" y="4663527"/>
              <a:ext cx="8669510" cy="2562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Soucieux de nous inscrire dans une démarche RSE,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nous avons mis en place depuis 2019 les actions suivantes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FD7AC3A-1E48-88A9-37B3-5DB55A5E9D6B}"/>
                </a:ext>
              </a:extLst>
            </p:cNvPr>
            <p:cNvSpPr txBox="1"/>
            <p:nvPr/>
          </p:nvSpPr>
          <p:spPr>
            <a:xfrm>
              <a:off x="13839435" y="5027525"/>
              <a:ext cx="8353934" cy="11737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Lutte contre le gaspillage alimentaire via l’application </a:t>
              </a: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TOO GOOD TO GO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Bouteilles d’eau en plastique remplacées par des fontaines à eau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Baisse de la consommation énergétique grâce aux ampoules à économie d’énergie, </a:t>
              </a:r>
              <a:b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détecteurs de présence dans les espaces communs et carte coupe énergie dans les chambres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Installation dans nos chambres ainsi que dans notre espace Bien-être de pommeaux de douche anti-gaspillage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circuits courts sont privilégiés avec notamment un brasseur situé à Albens et un apiculteur situé au grand port d’Aix les Bains</a:t>
              </a:r>
            </a:p>
          </p:txBody>
        </p:sp>
      </p:grpSp>
      <p:sp>
        <p:nvSpPr>
          <p:cNvPr id="153" name="Rectangle 152">
            <a:hlinkClick r:id="rId31" action="ppaction://hlinksldjump"/>
            <a:extLst>
              <a:ext uri="{FF2B5EF4-FFF2-40B4-BE49-F238E27FC236}">
                <a16:creationId xmlns:a16="http://schemas.microsoft.com/office/drawing/2014/main" id="{94879FAF-E6E2-7F0A-0E3B-C906F8FDBD70}"/>
              </a:ext>
            </a:extLst>
          </p:cNvPr>
          <p:cNvSpPr/>
          <p:nvPr/>
        </p:nvSpPr>
        <p:spPr>
          <a:xfrm>
            <a:off x="6096000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Rectangle 153">
            <a:hlinkClick r:id="rId32" action="ppaction://hlinksldjump"/>
            <a:extLst>
              <a:ext uri="{FF2B5EF4-FFF2-40B4-BE49-F238E27FC236}">
                <a16:creationId xmlns:a16="http://schemas.microsoft.com/office/drawing/2014/main" id="{1B25903B-D031-11D2-3DB1-26CF3D0376F9}"/>
              </a:ext>
            </a:extLst>
          </p:cNvPr>
          <p:cNvSpPr/>
          <p:nvPr/>
        </p:nvSpPr>
        <p:spPr>
          <a:xfrm>
            <a:off x="8068622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Rectangle 154">
            <a:hlinkClick r:id="rId33" action="ppaction://hlinksldjump"/>
            <a:extLst>
              <a:ext uri="{FF2B5EF4-FFF2-40B4-BE49-F238E27FC236}">
                <a16:creationId xmlns:a16="http://schemas.microsoft.com/office/drawing/2014/main" id="{58AA7132-8010-DF6A-3525-84B2E394F650}"/>
              </a:ext>
            </a:extLst>
          </p:cNvPr>
          <p:cNvSpPr/>
          <p:nvPr/>
        </p:nvSpPr>
        <p:spPr>
          <a:xfrm>
            <a:off x="10032616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49">
            <a:extLst>
              <a:ext uri="{FF2B5EF4-FFF2-40B4-BE49-F238E27FC236}">
                <a16:creationId xmlns:a16="http://schemas.microsoft.com/office/drawing/2014/main" id="{C293E9DD-452C-F9B9-2002-737C8D7F6844}"/>
              </a:ext>
            </a:extLst>
          </p:cNvPr>
          <p:cNvSpPr txBox="1"/>
          <p:nvPr/>
        </p:nvSpPr>
        <p:spPr>
          <a:xfrm rot="16200000">
            <a:off x="5220469" y="5973847"/>
            <a:ext cx="1098058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Hôtel Marina Adelphia  </a:t>
            </a:r>
          </a:p>
        </p:txBody>
      </p:sp>
      <p:sp>
        <p:nvSpPr>
          <p:cNvPr id="6" name="TextBox 6">
            <a:hlinkClick r:id="rId34" action="ppaction://hlinksldjump"/>
            <a:extLst>
              <a:ext uri="{FF2B5EF4-FFF2-40B4-BE49-F238E27FC236}">
                <a16:creationId xmlns:a16="http://schemas.microsoft.com/office/drawing/2014/main" id="{AFC11105-A938-F585-DADA-60337917A81E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" panose="020B0606020202050201" pitchFamily="34" charset="0"/>
              </a:rPr>
              <a:t>Destination facile d’accès</a:t>
            </a:r>
          </a:p>
        </p:txBody>
      </p:sp>
      <p:sp>
        <p:nvSpPr>
          <p:cNvPr id="7" name="TextBox 5">
            <a:hlinkClick r:id="rId35" action="ppaction://hlinksldjump"/>
            <a:extLst>
              <a:ext uri="{FF2B5EF4-FFF2-40B4-BE49-F238E27FC236}">
                <a16:creationId xmlns:a16="http://schemas.microsoft.com/office/drawing/2014/main" id="{DE9EE579-82BE-14F7-6DD9-488893402A4A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Bebas Neue" panose="020B0606020202050201" pitchFamily="34" charset="0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29219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3607 -4.81481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-4.07407E-6 L 0.03607 -4.0740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4.81481E-6 L 0.03607 4.81481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1" dur="125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6" dur="12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3554 -1.48148E-6 " pathEditMode="relative" rAng="0" ptsTypes="AA">
                                      <p:cBhvr>
                                        <p:cTn id="41" dur="125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4.81481E-6 L -0.02578 -4.81481E-6 " pathEditMode="relative" rAng="0" ptsTypes="AA">
                                      <p:cBhvr>
                                        <p:cTn id="73" dur="12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4.07407E-6 L -0.02578 4.07407E-6 " pathEditMode="relative" rAng="0" ptsTypes="AA">
                                      <p:cBhvr>
                                        <p:cTn id="78" dur="12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875E-6 1.48148E-6 L -0.02578 1.48148E-6 " pathEditMode="relative" rAng="0" ptsTypes="AA">
                                      <p:cBhvr>
                                        <p:cTn id="83" dur="125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4.58333E-6 1.48148E-6 L -0.02578 1.48148E-6 " pathEditMode="relative" rAng="0" ptsTypes="AA">
                                      <p:cBhvr>
                                        <p:cTn id="88" dur="125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decel="10000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3.95833E-6 0 L -0.02579 0 " pathEditMode="relative" rAng="0" ptsTypes="AA">
                                      <p:cBhvr>
                                        <p:cTn id="93" dur="125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2.96296E-6 " pathEditMode="relative" rAng="0" ptsTypes="AA">
                                      <p:cBhvr>
                                        <p:cTn id="10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5 -3.7037E-7 " pathEditMode="relative" rAng="0" ptsTypes="AA">
                                      <p:cBhvr>
                                        <p:cTn id="112" dur="15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 -2.96296E-6 L -0.25 -2.96296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16" dur="1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01 -0.00347 L 2.08333E-7 7.40741E-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162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859 0 L -6.25E-7 0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02578 0 " pathEditMode="relative" rAng="0" ptsTypes="AA">
                                      <p:cBhvr>
                                        <p:cTn id="128" dur="125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75859 0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30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7901 -0.00347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/>
      <p:bldP spid="34" grpId="1"/>
      <p:bldP spid="37" grpId="0"/>
      <p:bldP spid="37" grpId="1"/>
      <p:bldP spid="95" grpId="0" animBg="1"/>
      <p:bldP spid="66" grpId="0" animBg="1"/>
      <p:bldP spid="105" grpId="0" animBg="1"/>
      <p:bldP spid="148" grpId="0" animBg="1"/>
      <p:bldP spid="148" grpId="1" animBg="1"/>
      <p:bldP spid="149" grpId="0" animBg="1"/>
      <p:bldP spid="149" grpId="1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BF3CD501-1D27-0B6B-1C98-91224F33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-4192283" y="2626532"/>
            <a:ext cx="9525000" cy="6686550"/>
          </a:xfrm>
          <a:prstGeom prst="rect">
            <a:avLst/>
          </a:prstGeom>
        </p:spPr>
      </p:pic>
      <p:pic>
        <p:nvPicPr>
          <p:cNvPr id="117" name="Picture 116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9315486D-6CD3-0D82-18CB-849CB79B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67257">
            <a:off x="9734464" y="-359359"/>
            <a:ext cx="9525000" cy="6686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9D80-8F21-491F-1E08-B98997F94534}"/>
              </a:ext>
            </a:extLst>
          </p:cNvPr>
          <p:cNvSpPr txBox="1"/>
          <p:nvPr/>
        </p:nvSpPr>
        <p:spPr>
          <a:xfrm>
            <a:off x="6102350" y="1345530"/>
            <a:ext cx="5128261" cy="68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SHANA Hôtel </a:t>
            </a:r>
            <a:r>
              <a:rPr lang="fr-FR" sz="4800" dirty="0">
                <a:solidFill>
                  <a:srgbClr val="FFB200"/>
                </a:solidFill>
                <a:latin typeface="Bebas Neue Bold" panose="020B0606020202050201" pitchFamily="34" charset="0"/>
              </a:rPr>
              <a:t>***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1A4E66"/>
              </a:solidFill>
              <a:effectLst/>
              <a:uLnTx/>
              <a:uFillTx/>
              <a:latin typeface="Bebas Neue Bold" panose="020B0606020202050201" pitchFamily="34" charset="0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E5B6371-C565-5C75-9ABB-6BDB3ECC1332}"/>
              </a:ext>
            </a:extLst>
          </p:cNvPr>
          <p:cNvGrpSpPr/>
          <p:nvPr/>
        </p:nvGrpSpPr>
        <p:grpSpPr>
          <a:xfrm>
            <a:off x="6096001" y="786791"/>
            <a:ext cx="1913939" cy="229361"/>
            <a:chOff x="6096001" y="786791"/>
            <a:chExt cx="1913939" cy="2293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F249D2-F325-EA19-F548-3EBE9E591D8A}"/>
                </a:ext>
              </a:extLst>
            </p:cNvPr>
            <p:cNvSpPr/>
            <p:nvPr/>
          </p:nvSpPr>
          <p:spPr>
            <a:xfrm>
              <a:off x="6096001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3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0E0DE2-B0F4-B9C4-4677-3A7C79C372F0}"/>
                </a:ext>
              </a:extLst>
            </p:cNvPr>
            <p:cNvSpPr txBox="1"/>
            <p:nvPr/>
          </p:nvSpPr>
          <p:spPr>
            <a:xfrm>
              <a:off x="6096002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CENTRE-VILLE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E94D85F-3DE2-C3FC-7A50-02AA7B7A1AA7}"/>
              </a:ext>
            </a:extLst>
          </p:cNvPr>
          <p:cNvGrpSpPr/>
          <p:nvPr/>
        </p:nvGrpSpPr>
        <p:grpSpPr>
          <a:xfrm>
            <a:off x="8065746" y="786791"/>
            <a:ext cx="1913940" cy="229361"/>
            <a:chOff x="8065746" y="786791"/>
            <a:chExt cx="1913940" cy="229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CD0747-BEE3-DE7D-4F4E-7135E405C848}"/>
                </a:ext>
              </a:extLst>
            </p:cNvPr>
            <p:cNvSpPr/>
            <p:nvPr/>
          </p:nvSpPr>
          <p:spPr>
            <a:xfrm>
              <a:off x="8065746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B34707-5DC9-427D-6376-9C203365E389}"/>
                </a:ext>
              </a:extLst>
            </p:cNvPr>
            <p:cNvSpPr txBox="1"/>
            <p:nvPr/>
          </p:nvSpPr>
          <p:spPr>
            <a:xfrm>
              <a:off x="8065748" y="850067"/>
              <a:ext cx="1913938" cy="14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lac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4C4169D-2C48-2D79-FB4A-C74B692B145F}"/>
              </a:ext>
            </a:extLst>
          </p:cNvPr>
          <p:cNvGrpSpPr/>
          <p:nvPr/>
        </p:nvGrpSpPr>
        <p:grpSpPr>
          <a:xfrm>
            <a:off x="10035492" y="786791"/>
            <a:ext cx="1913939" cy="229361"/>
            <a:chOff x="10035492" y="786791"/>
            <a:chExt cx="1913939" cy="2293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1895DE-5D45-B584-71B0-F628A4135CF5}"/>
                </a:ext>
              </a:extLst>
            </p:cNvPr>
            <p:cNvSpPr/>
            <p:nvPr/>
          </p:nvSpPr>
          <p:spPr>
            <a:xfrm>
              <a:off x="10035492" y="786791"/>
              <a:ext cx="1913939" cy="2293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alpha val="75000"/>
                </a:schemeClr>
              </a:solidFill>
            </a:ln>
            <a:effectLst>
              <a:outerShdw blurRad="1905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B17120-2FA9-3322-A0BA-8DF4B4221DE5}"/>
                </a:ext>
              </a:extLst>
            </p:cNvPr>
            <p:cNvSpPr txBox="1"/>
            <p:nvPr/>
          </p:nvSpPr>
          <p:spPr>
            <a:xfrm>
              <a:off x="10035493" y="858968"/>
              <a:ext cx="1913938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golF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AAB3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 - HIPPODROME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DFAB27B-0F9B-D1C6-1669-D7DA14D3B2FA}"/>
              </a:ext>
            </a:extLst>
          </p:cNvPr>
          <p:cNvSpPr txBox="1"/>
          <p:nvPr/>
        </p:nvSpPr>
        <p:spPr>
          <a:xfrm>
            <a:off x="6102350" y="2155499"/>
            <a:ext cx="208026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Description de l’hôtel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64C5679-2382-A279-9C6D-5C33282B1095}"/>
              </a:ext>
            </a:extLst>
          </p:cNvPr>
          <p:cNvSpPr/>
          <p:nvPr/>
        </p:nvSpPr>
        <p:spPr>
          <a:xfrm>
            <a:off x="5857428" y="4900613"/>
            <a:ext cx="6334572" cy="17182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91505B-7ECE-04F4-1198-A66A9F1480BF}"/>
              </a:ext>
            </a:extLst>
          </p:cNvPr>
          <p:cNvCxnSpPr>
            <a:cxnSpLocks/>
          </p:cNvCxnSpPr>
          <p:nvPr/>
        </p:nvCxnSpPr>
        <p:spPr>
          <a:xfrm>
            <a:off x="8930785" y="4900613"/>
            <a:ext cx="0" cy="171369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8ED6B0-47A5-991B-B23A-5638031E40FB}"/>
              </a:ext>
            </a:extLst>
          </p:cNvPr>
          <p:cNvCxnSpPr>
            <a:cxnSpLocks/>
          </p:cNvCxnSpPr>
          <p:nvPr/>
        </p:nvCxnSpPr>
        <p:spPr>
          <a:xfrm flipH="1">
            <a:off x="5857428" y="5770082"/>
            <a:ext cx="633457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4B7ECE-673C-33DA-80A5-9974E1385A40}"/>
              </a:ext>
            </a:extLst>
          </p:cNvPr>
          <p:cNvGrpSpPr/>
          <p:nvPr/>
        </p:nvGrpSpPr>
        <p:grpSpPr>
          <a:xfrm>
            <a:off x="242570" y="786791"/>
            <a:ext cx="5614859" cy="5823285"/>
            <a:chOff x="4786476" y="7783411"/>
            <a:chExt cx="5614859" cy="5823285"/>
          </a:xfrm>
        </p:grpSpPr>
        <p:pic>
          <p:nvPicPr>
            <p:cNvPr id="147" name="Image 12">
              <a:extLst>
                <a:ext uri="{FF2B5EF4-FFF2-40B4-BE49-F238E27FC236}">
                  <a16:creationId xmlns:a16="http://schemas.microsoft.com/office/drawing/2014/main" id="{A7D8E9D2-3A81-315F-7078-D23444D4D51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0" t="8107" r="4608" b="1542"/>
            <a:stretch/>
          </p:blipFill>
          <p:spPr>
            <a:xfrm>
              <a:off x="4786476" y="7783411"/>
              <a:ext cx="5610090" cy="582328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93C451-59BF-C1D7-B14C-65F05227809A}"/>
                </a:ext>
              </a:extLst>
            </p:cNvPr>
            <p:cNvSpPr/>
            <p:nvPr/>
          </p:nvSpPr>
          <p:spPr>
            <a:xfrm>
              <a:off x="4786476" y="7783411"/>
              <a:ext cx="5614859" cy="5823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27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blue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93AEB0DE-54D7-EF45-E1ED-6128DA65C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9982" b="1627"/>
            <a:stretch/>
          </p:blipFill>
          <p:spPr>
            <a:xfrm>
              <a:off x="4786476" y="11091661"/>
              <a:ext cx="1003136" cy="2515035"/>
            </a:xfrm>
            <a:prstGeom prst="rect">
              <a:avLst/>
            </a:prstGeom>
          </p:spPr>
        </p:pic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F9FE0B93-EB91-D7C3-36AF-6894EAE97510}"/>
              </a:ext>
            </a:extLst>
          </p:cNvPr>
          <p:cNvSpPr/>
          <p:nvPr/>
        </p:nvSpPr>
        <p:spPr>
          <a:xfrm>
            <a:off x="5974213" y="0"/>
            <a:ext cx="1157068" cy="542380"/>
          </a:xfrm>
          <a:prstGeom prst="rect">
            <a:avLst/>
          </a:prstGeom>
          <a:gradFill>
            <a:gsLst>
              <a:gs pos="0">
                <a:srgbClr val="1A4E66">
                  <a:alpha val="85000"/>
                </a:srgbClr>
              </a:gs>
              <a:gs pos="100000">
                <a:srgbClr val="137C8B">
                  <a:alpha val="85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36000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 Bold"/>
              <a:ea typeface="+mn-ea"/>
              <a:cs typeface="+mn-cs"/>
            </a:endParaRPr>
          </a:p>
        </p:txBody>
      </p:sp>
      <p:cxnSp>
        <p:nvCxnSpPr>
          <p:cNvPr id="67" name="Straight Connector 2">
            <a:extLst>
              <a:ext uri="{FF2B5EF4-FFF2-40B4-BE49-F238E27FC236}">
                <a16:creationId xmlns:a16="http://schemas.microsoft.com/office/drawing/2014/main" id="{6D6121DC-B823-9102-D83C-DA62FD3F2A7F}"/>
              </a:ext>
            </a:extLst>
          </p:cNvPr>
          <p:cNvCxnSpPr>
            <a:cxnSpLocks/>
          </p:cNvCxnSpPr>
          <p:nvPr/>
        </p:nvCxnSpPr>
        <p:spPr>
          <a:xfrm>
            <a:off x="242570" y="542380"/>
            <a:ext cx="11706860" cy="0"/>
          </a:xfrm>
          <a:prstGeom prst="line">
            <a:avLst/>
          </a:prstGeom>
          <a:noFill/>
          <a:ln w="3175" cap="flat" cmpd="sng" algn="ctr">
            <a:solidFill>
              <a:srgbClr val="137C8B"/>
            </a:solidFill>
            <a:prstDash val="solid"/>
            <a:miter lim="800000"/>
          </a:ln>
          <a:effectLst/>
        </p:spPr>
      </p:cxnSp>
      <p:sp>
        <p:nvSpPr>
          <p:cNvPr id="6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04134A09-EB2C-D6F9-44E1-11E833A8CCA8}"/>
              </a:ext>
            </a:extLst>
          </p:cNvPr>
          <p:cNvSpPr txBox="1"/>
          <p:nvPr/>
        </p:nvSpPr>
        <p:spPr>
          <a:xfrm>
            <a:off x="6100131" y="187506"/>
            <a:ext cx="90698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Hébergements</a:t>
            </a:r>
          </a:p>
        </p:txBody>
      </p:sp>
      <p:sp>
        <p:nvSpPr>
          <p:cNvPr id="69" name="TextBox 34">
            <a:hlinkClick r:id="rId7" action="ppaction://hlinksldjump"/>
            <a:extLst>
              <a:ext uri="{FF2B5EF4-FFF2-40B4-BE49-F238E27FC236}">
                <a16:creationId xmlns:a16="http://schemas.microsoft.com/office/drawing/2014/main" id="{31B674E7-6760-01E5-A7B5-07C00E5A97D3}"/>
              </a:ext>
            </a:extLst>
          </p:cNvPr>
          <p:cNvSpPr txBox="1"/>
          <p:nvPr/>
        </p:nvSpPr>
        <p:spPr>
          <a:xfrm>
            <a:off x="4877428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Centre des congrès</a:t>
            </a:r>
          </a:p>
        </p:txBody>
      </p:sp>
      <p:sp>
        <p:nvSpPr>
          <p:cNvPr id="70" name="TextBox 33">
            <a:hlinkClick r:id="rId8" action="ppaction://hlinksldjump"/>
            <a:extLst>
              <a:ext uri="{FF2B5EF4-FFF2-40B4-BE49-F238E27FC236}">
                <a16:creationId xmlns:a16="http://schemas.microsoft.com/office/drawing/2014/main" id="{B4A92AAF-96A9-55ED-F375-8A637AA63BA0}"/>
              </a:ext>
            </a:extLst>
          </p:cNvPr>
          <p:cNvSpPr txBox="1"/>
          <p:nvPr/>
        </p:nvSpPr>
        <p:spPr>
          <a:xfrm>
            <a:off x="9827875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Ils nous ont fait confiance</a:t>
            </a:r>
          </a:p>
        </p:txBody>
      </p:sp>
      <p:sp>
        <p:nvSpPr>
          <p:cNvPr id="75" name="TextBox 4">
            <a:hlinkClick r:id="rId9" action="ppaction://hlinksldjump"/>
            <a:extLst>
              <a:ext uri="{FF2B5EF4-FFF2-40B4-BE49-F238E27FC236}">
                <a16:creationId xmlns:a16="http://schemas.microsoft.com/office/drawing/2014/main" id="{EF688490-83B4-C018-C3DB-62B7EE536129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Chiffres clés</a:t>
            </a:r>
          </a:p>
        </p:txBody>
      </p:sp>
      <p:sp>
        <p:nvSpPr>
          <p:cNvPr id="77" name="TextBox 25">
            <a:hlinkClick r:id="rId10" action="ppaction://hlinksldjump"/>
            <a:extLst>
              <a:ext uri="{FF2B5EF4-FFF2-40B4-BE49-F238E27FC236}">
                <a16:creationId xmlns:a16="http://schemas.microsoft.com/office/drawing/2014/main" id="{B4775113-5F28-7EF0-5208-68B2A8E52987}"/>
              </a:ext>
            </a:extLst>
          </p:cNvPr>
          <p:cNvSpPr txBox="1"/>
          <p:nvPr/>
        </p:nvSpPr>
        <p:spPr>
          <a:xfrm>
            <a:off x="11407405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CONTACT</a:t>
            </a:r>
          </a:p>
        </p:txBody>
      </p:sp>
      <p:sp>
        <p:nvSpPr>
          <p:cNvPr id="78" name="TextBox 30">
            <a:hlinkClick r:id="rId11" action="ppaction://hlinksldjump"/>
            <a:extLst>
              <a:ext uri="{FF2B5EF4-FFF2-40B4-BE49-F238E27FC236}">
                <a16:creationId xmlns:a16="http://schemas.microsoft.com/office/drawing/2014/main" id="{73DD9CBA-6AB1-CE34-8027-5FB0FE75B455}"/>
              </a:ext>
            </a:extLst>
          </p:cNvPr>
          <p:cNvSpPr txBox="1"/>
          <p:nvPr/>
        </p:nvSpPr>
        <p:spPr>
          <a:xfrm>
            <a:off x="7285325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traiteurs</a:t>
            </a:r>
          </a:p>
        </p:txBody>
      </p:sp>
      <p:sp>
        <p:nvSpPr>
          <p:cNvPr id="79" name="TextBox 33">
            <a:hlinkClick r:id="rId12" action="ppaction://hlinksldjump"/>
            <a:extLst>
              <a:ext uri="{FF2B5EF4-FFF2-40B4-BE49-F238E27FC236}">
                <a16:creationId xmlns:a16="http://schemas.microsoft.com/office/drawing/2014/main" id="{D99CE287-4360-198F-3D27-3EC047340658}"/>
              </a:ext>
            </a:extLst>
          </p:cNvPr>
          <p:cNvSpPr txBox="1"/>
          <p:nvPr/>
        </p:nvSpPr>
        <p:spPr>
          <a:xfrm>
            <a:off x="8035784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baseline="0" noProof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Lieux pour votre soirée de gala</a:t>
            </a:r>
          </a:p>
        </p:txBody>
      </p:sp>
      <p:grpSp>
        <p:nvGrpSpPr>
          <p:cNvPr id="80" name="Groupe 36">
            <a:extLst>
              <a:ext uri="{FF2B5EF4-FFF2-40B4-BE49-F238E27FC236}">
                <a16:creationId xmlns:a16="http://schemas.microsoft.com/office/drawing/2014/main" id="{28CF049E-ED21-AA7F-3E17-E081324B8BCC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92" name="Rectangle 9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96039A0-ED74-FF6E-3948-442B2EDADDD7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rgbClr val="1A4E66">
                    <a:alpha val="50000"/>
                  </a:srgbClr>
                </a:gs>
                <a:gs pos="100000">
                  <a:srgbClr val="137C8B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 Bold"/>
                <a:ea typeface="+mn-ea"/>
                <a:cs typeface="+mn-cs"/>
              </a:endParaRPr>
            </a:p>
          </p:txBody>
        </p:sp>
        <p:pic>
          <p:nvPicPr>
            <p:cNvPr id="93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5F24E1-1585-5EA8-7082-3408AE447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94" name="Picture 1" descr="A white triangle with a dot in the middle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7B3B427A-DECC-5FAF-DBEF-5A82875A7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rgbClr val="009A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99" name="Groupe 4">
            <a:extLst>
              <a:ext uri="{FF2B5EF4-FFF2-40B4-BE49-F238E27FC236}">
                <a16:creationId xmlns:a16="http://schemas.microsoft.com/office/drawing/2014/main" id="{BA3BB9AE-B919-647B-1816-F980FCD4E0BE}"/>
              </a:ext>
            </a:extLst>
          </p:cNvPr>
          <p:cNvGrpSpPr/>
          <p:nvPr/>
        </p:nvGrpSpPr>
        <p:grpSpPr>
          <a:xfrm>
            <a:off x="-60684" y="1862896"/>
            <a:ext cx="397934" cy="397934"/>
            <a:chOff x="1100977" y="3716880"/>
            <a:chExt cx="239362" cy="23936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5BD92EE-3D66-DE02-F6AE-6DFE164EF775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CA27A0FD-5A46-D718-0457-72B4DA985164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656704-4F36-EF85-42CB-6AF1BD695BE1}"/>
              </a:ext>
            </a:extLst>
          </p:cNvPr>
          <p:cNvGrpSpPr/>
          <p:nvPr/>
        </p:nvGrpSpPr>
        <p:grpSpPr>
          <a:xfrm>
            <a:off x="-2980181" y="1016152"/>
            <a:ext cx="3350222" cy="1646036"/>
            <a:chOff x="-2980181" y="1016152"/>
            <a:chExt cx="3350222" cy="164603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E06C9DD-C05A-1424-16BF-EE7908F32765}"/>
                </a:ext>
              </a:extLst>
            </p:cNvPr>
            <p:cNvGrpSpPr/>
            <p:nvPr/>
          </p:nvGrpSpPr>
          <p:grpSpPr>
            <a:xfrm>
              <a:off x="-2980181" y="1016152"/>
              <a:ext cx="3350222" cy="1243760"/>
              <a:chOff x="-2980181" y="1016152"/>
              <a:chExt cx="3350222" cy="12437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CB79B2B-04F4-E91D-B486-342E8D264E76}"/>
                  </a:ext>
                </a:extLst>
              </p:cNvPr>
              <p:cNvSpPr/>
              <p:nvPr/>
            </p:nvSpPr>
            <p:spPr>
              <a:xfrm rot="5400000">
                <a:off x="-1926950" y="-37078"/>
                <a:ext cx="1243759" cy="3350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635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100" normalizeH="0" baseline="0" noProof="0" dirty="0">
                    <a:ln>
                      <a:noFill/>
                    </a:ln>
                    <a:solidFill>
                      <a:srgbClr val="009AC6"/>
                    </a:solidFill>
                    <a:effectLst/>
                    <a:uLnTx/>
                    <a:uFillTx/>
                    <a:latin typeface="Bebas Neue" panose="020B0606020202050201" pitchFamily="34" charset="0"/>
                    <a:ea typeface="+mn-ea"/>
                    <a:cs typeface="+mn-cs"/>
                  </a:rPr>
                  <a:t>CONTACT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B018A75-40EC-BB4D-F7E5-30629176D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1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B07CB5D-53A4-5581-1F3A-010DA1A143DC}"/>
                  </a:ext>
                </a:extLst>
              </p:cNvPr>
              <p:cNvSpPr txBox="1"/>
              <p:nvPr/>
            </p:nvSpPr>
            <p:spPr>
              <a:xfrm>
                <a:off x="-2737611" y="1095252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Isabelle DUBÉ</a:t>
                </a: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05C18B9-C31A-3CB9-FC74-D12449169B78}"/>
                  </a:ext>
                </a:extLst>
              </p:cNvPr>
              <p:cNvGrpSpPr/>
              <p:nvPr/>
            </p:nvGrpSpPr>
            <p:grpSpPr>
              <a:xfrm>
                <a:off x="-273331" y="1117190"/>
                <a:ext cx="162000" cy="1019043"/>
                <a:chOff x="2908494" y="1440370"/>
                <a:chExt cx="162000" cy="1019043"/>
              </a:xfrm>
            </p:grpSpPr>
            <p:pic>
              <p:nvPicPr>
                <p:cNvPr id="86" name="Graphic 85">
                  <a:extLst>
                    <a:ext uri="{FF2B5EF4-FFF2-40B4-BE49-F238E27FC236}">
                      <a16:creationId xmlns:a16="http://schemas.microsoft.com/office/drawing/2014/main" id="{7BE5C32D-5D32-257A-BE09-E0F382A65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297413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1" name="Graphic 100">
                  <a:extLst>
                    <a:ext uri="{FF2B5EF4-FFF2-40B4-BE49-F238E27FC236}">
                      <a16:creationId xmlns:a16="http://schemas.microsoft.com/office/drawing/2014/main" id="{ADB907C1-E96C-DEB6-9E52-D214D3530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440370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C406FCC9-51E2-3DFB-81F2-B44E7A092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1726051"/>
                  <a:ext cx="162000" cy="162000"/>
                </a:xfrm>
                <a:prstGeom prst="rect">
                  <a:avLst/>
                </a:prstGeom>
              </p:spPr>
            </p:pic>
            <p:pic>
              <p:nvPicPr>
                <p:cNvPr id="107" name="Graphic 106">
                  <a:extLst>
                    <a:ext uri="{FF2B5EF4-FFF2-40B4-BE49-F238E27FC236}">
                      <a16:creationId xmlns:a16="http://schemas.microsoft.com/office/drawing/2014/main" id="{F63BF263-22F9-1379-8C32-8A6D0E04A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494" y="2011732"/>
                  <a:ext cx="162000" cy="162000"/>
                </a:xfrm>
                <a:prstGeom prst="rect">
                  <a:avLst/>
                </a:prstGeom>
              </p:spPr>
            </p:pic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ADF18FE-D23F-8D15-87D3-3ADD70D72BDF}"/>
                  </a:ext>
                </a:extLst>
              </p:cNvPr>
              <p:cNvSpPr txBox="1"/>
              <p:nvPr/>
            </p:nvSpPr>
            <p:spPr>
              <a:xfrm>
                <a:off x="-2737611" y="1388246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info@shanahotel.fr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214A7E8-134C-9524-3E96-1F1C66A16DD2}"/>
                  </a:ext>
                </a:extLst>
              </p:cNvPr>
              <p:cNvSpPr txBox="1"/>
              <p:nvPr/>
            </p:nvSpPr>
            <p:spPr>
              <a:xfrm>
                <a:off x="-2737611" y="1681240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04 58 39 01 15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AFEC6ED-29D0-2A49-641A-9C5A706D260B}"/>
                  </a:ext>
                </a:extLst>
              </p:cNvPr>
              <p:cNvSpPr txBox="1"/>
              <p:nvPr/>
            </p:nvSpPr>
            <p:spPr>
              <a:xfrm>
                <a:off x="-2737611" y="1974233"/>
                <a:ext cx="2222119" cy="179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AC6"/>
                  </a:buClr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Playfair Display" pitchFamily="2" charset="0"/>
                    <a:ea typeface="+mn-ea"/>
                    <a:cs typeface="+mn-cs"/>
                  </a:rPr>
                  <a:t>796 Route de l’Ecluse, Chanaz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A0F5983-2FF6-548E-A446-DA1694382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76481" y="1016152"/>
                <a:ext cx="0" cy="124376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2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>
              <a:hlinkClick r:id="rId26"/>
              <a:extLst>
                <a:ext uri="{FF2B5EF4-FFF2-40B4-BE49-F238E27FC236}">
                  <a16:creationId xmlns:a16="http://schemas.microsoft.com/office/drawing/2014/main" id="{4D97C1D5-F570-F7B8-3F7C-26DE6E7D43E4}"/>
                </a:ext>
              </a:extLst>
            </p:cNvPr>
            <p:cNvSpPr/>
            <p:nvPr/>
          </p:nvSpPr>
          <p:spPr>
            <a:xfrm>
              <a:off x="-2688976" y="2360949"/>
              <a:ext cx="2661632" cy="301239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137C8B">
                  <a:shade val="15000"/>
                  <a:alpha val="80000"/>
                </a:srgbClr>
              </a:solidFill>
              <a:prstDash val="solid"/>
              <a:miter lim="800000"/>
            </a:ln>
            <a:effectLst>
              <a:outerShdw blurRad="228600" dist="1143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lIns="0" tIns="3600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/>
                  <a:ea typeface="+mn-ea"/>
                  <a:cs typeface="+mn-cs"/>
                </a:rPr>
                <a:t>www.shanahotel.fr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882023E-13BB-BF81-8508-30BA3F2626D4}"/>
              </a:ext>
            </a:extLst>
          </p:cNvPr>
          <p:cNvSpPr/>
          <p:nvPr/>
        </p:nvSpPr>
        <p:spPr>
          <a:xfrm>
            <a:off x="0" y="1016152"/>
            <a:ext cx="370041" cy="12479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1F966-BC48-2F20-B010-E1E8E6CA4B3A}"/>
              </a:ext>
            </a:extLst>
          </p:cNvPr>
          <p:cNvSpPr txBox="1"/>
          <p:nvPr/>
        </p:nvSpPr>
        <p:spPr>
          <a:xfrm>
            <a:off x="6101950" y="2477525"/>
            <a:ext cx="2828835" cy="1894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Hôtel moderne et confortable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30 chambres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dont 20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twinables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9 appartements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2 à 4 pers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1 loft de 120m²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avec terrasse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85m²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Capacité totale de 86 couchages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 espace séminaire modulable de 150m²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7B484DA3-A901-279E-8580-6E95C90A09CF}"/>
              </a:ext>
            </a:extLst>
          </p:cNvPr>
          <p:cNvSpPr txBox="1"/>
          <p:nvPr/>
        </p:nvSpPr>
        <p:spPr>
          <a:xfrm>
            <a:off x="9192096" y="2440804"/>
            <a:ext cx="2838703" cy="1980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Une piscine extérieure chauffée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Parking privé et local </a:t>
            </a:r>
            <a:b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à vélo sécurisés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Bar (cocktail, happy-hours, diner, after-work)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Office traiteur</a:t>
            </a: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Massages et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méditation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AC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Privatisation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possible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421DCF-0E50-0FAB-03F2-45FEC727E455}"/>
              </a:ext>
            </a:extLst>
          </p:cNvPr>
          <p:cNvGrpSpPr/>
          <p:nvPr/>
        </p:nvGrpSpPr>
        <p:grpSpPr>
          <a:xfrm>
            <a:off x="9359159" y="5884662"/>
            <a:ext cx="2584070" cy="639479"/>
            <a:chOff x="9197234" y="5884662"/>
            <a:chExt cx="2584070" cy="63947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82DA04-40C3-84F2-D708-5331B8D2B82D}"/>
                </a:ext>
              </a:extLst>
            </p:cNvPr>
            <p:cNvSpPr txBox="1"/>
            <p:nvPr/>
          </p:nvSpPr>
          <p:spPr>
            <a:xfrm>
              <a:off x="9197235" y="5884662"/>
              <a:ext cx="2584069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Engagements éco-responsables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7D6B8D5-3013-A254-371A-B032791F939C}"/>
                </a:ext>
              </a:extLst>
            </p:cNvPr>
            <p:cNvGrpSpPr/>
            <p:nvPr/>
          </p:nvGrpSpPr>
          <p:grpSpPr>
            <a:xfrm>
              <a:off x="9197234" y="6273316"/>
              <a:ext cx="1052729" cy="250825"/>
              <a:chOff x="9173289" y="6126563"/>
              <a:chExt cx="1052729" cy="25082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C4F6CD-14F3-F346-B911-0DE90A05C6DD}"/>
                  </a:ext>
                </a:extLst>
              </p:cNvPr>
              <p:cNvSpPr/>
              <p:nvPr/>
            </p:nvSpPr>
            <p:spPr>
              <a:xfrm>
                <a:off x="9173289" y="6126563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4F8AFB-B188-668B-9B4D-1CF28F7F1788}"/>
                  </a:ext>
                </a:extLst>
              </p:cNvPr>
              <p:cNvSpPr txBox="1"/>
              <p:nvPr/>
            </p:nvSpPr>
            <p:spPr>
              <a:xfrm>
                <a:off x="9173289" y="6184179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OUI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1A033E9-D0E7-2808-3A20-F1A939A19E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126563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21447B-E8B1-449E-8546-B2D95F384116}"/>
                  </a:ext>
                </a:extLst>
              </p:cNvPr>
              <p:cNvSpPr txBox="1"/>
              <p:nvPr/>
            </p:nvSpPr>
            <p:spPr>
              <a:xfrm>
                <a:off x="9699651" y="6184179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alpha val="50000"/>
                      </a:prstClr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non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A62CEC-1D3F-ACE0-EA5C-8A2CBD69C01C}"/>
              </a:ext>
            </a:extLst>
          </p:cNvPr>
          <p:cNvGrpSpPr/>
          <p:nvPr/>
        </p:nvGrpSpPr>
        <p:grpSpPr>
          <a:xfrm>
            <a:off x="6272746" y="5920407"/>
            <a:ext cx="2361798" cy="517571"/>
            <a:chOff x="6272746" y="5920407"/>
            <a:chExt cx="2361798" cy="5175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AA255A-6340-D466-3913-90F100B6F4D1}"/>
                </a:ext>
              </a:extLst>
            </p:cNvPr>
            <p:cNvSpPr txBox="1"/>
            <p:nvPr/>
          </p:nvSpPr>
          <p:spPr>
            <a:xfrm>
              <a:off x="6272746" y="5920407"/>
              <a:ext cx="2361798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Proximité du lac du Bourget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9105C02-92AA-87B5-8540-F60FC655D6F1}"/>
                </a:ext>
              </a:extLst>
            </p:cNvPr>
            <p:cNvGrpSpPr/>
            <p:nvPr/>
          </p:nvGrpSpPr>
          <p:grpSpPr>
            <a:xfrm>
              <a:off x="6290183" y="6187153"/>
              <a:ext cx="1052729" cy="250825"/>
              <a:chOff x="9173289" y="6040400"/>
              <a:chExt cx="1052729" cy="25082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A7F2B2-7AC2-9BE7-1E48-5CCBE8C244DA}"/>
                  </a:ext>
                </a:extLst>
              </p:cNvPr>
              <p:cNvSpPr/>
              <p:nvPr/>
            </p:nvSpPr>
            <p:spPr>
              <a:xfrm>
                <a:off x="9173289" y="6040400"/>
                <a:ext cx="1052729" cy="2508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1B31BD-A3A0-2BB8-4E25-640DA1B5F751}"/>
                  </a:ext>
                </a:extLst>
              </p:cNvPr>
              <p:cNvSpPr txBox="1"/>
              <p:nvPr/>
            </p:nvSpPr>
            <p:spPr>
              <a:xfrm>
                <a:off x="9173289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4E66"/>
                    </a:solidFill>
                    <a:effectLst/>
                    <a:uLnTx/>
                    <a:uFillTx/>
                    <a:latin typeface="Bebas Neue Bold" panose="020B0606020202050201" pitchFamily="34" charset="0"/>
                    <a:ea typeface="+mn-ea"/>
                    <a:cs typeface="+mn-cs"/>
                  </a:rPr>
                  <a:t>4 KMS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744699B-2E37-B1B2-6089-AB66BA7520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99653" y="6040400"/>
                <a:ext cx="1" cy="25082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C4CE0C-FB9A-DE4C-75A4-42624482BE00}"/>
                  </a:ext>
                </a:extLst>
              </p:cNvPr>
              <p:cNvSpPr txBox="1"/>
              <p:nvPr/>
            </p:nvSpPr>
            <p:spPr>
              <a:xfrm>
                <a:off x="9699651" y="6104366"/>
                <a:ext cx="526362" cy="154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100" dirty="0">
                    <a:solidFill>
                      <a:prstClr val="white">
                        <a:alpha val="50000"/>
                      </a:prstClr>
                    </a:solidFill>
                    <a:latin typeface="Bebas Neue Bold" panose="020B0606020202050201" pitchFamily="34" charset="0"/>
                  </a:rPr>
                  <a:t>20KMS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453802A-4B82-21AF-22A6-32C9852342CC}"/>
              </a:ext>
            </a:extLst>
          </p:cNvPr>
          <p:cNvSpPr txBox="1"/>
          <p:nvPr/>
        </p:nvSpPr>
        <p:spPr>
          <a:xfrm>
            <a:off x="6272745" y="5013176"/>
            <a:ext cx="2833589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Accès immédiat 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Viarhôna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rPr>
              <a:t> et Canal de Savières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3EF057-948C-824F-3353-34CC1CDFB520}"/>
              </a:ext>
            </a:extLst>
          </p:cNvPr>
          <p:cNvGrpSpPr/>
          <p:nvPr/>
        </p:nvGrpSpPr>
        <p:grpSpPr>
          <a:xfrm>
            <a:off x="9356495" y="5078931"/>
            <a:ext cx="2586735" cy="619802"/>
            <a:chOff x="9356495" y="5078931"/>
            <a:chExt cx="2586735" cy="61980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02AE99-BCC9-A5D2-B212-2797F82BED54}"/>
                </a:ext>
              </a:extLst>
            </p:cNvPr>
            <p:cNvSpPr txBox="1"/>
            <p:nvPr/>
          </p:nvSpPr>
          <p:spPr>
            <a:xfrm>
              <a:off x="9359161" y="5078931"/>
              <a:ext cx="2533942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Déplacements sur Chanaz :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249D05ED-A055-22C9-981D-A0B8C1894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605439" y="5299020"/>
              <a:ext cx="303894" cy="19286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327F3A8-54A9-AE95-9939-7F3B0A2CA0E4}"/>
                </a:ext>
              </a:extLst>
            </p:cNvPr>
            <p:cNvSpPr txBox="1"/>
            <p:nvPr/>
          </p:nvSpPr>
          <p:spPr>
            <a:xfrm>
              <a:off x="9509130" y="5392239"/>
              <a:ext cx="526362" cy="306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rgbClr val="1A4E66"/>
                  </a:solidFill>
                  <a:latin typeface="Bebas Neue Bold" panose="020B0606020202050201" pitchFamily="34" charset="0"/>
                </a:rPr>
                <a:t>5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 min du village 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CF0F30A-4B07-40B4-6E0A-E85AC92C337C}"/>
                </a:ext>
              </a:extLst>
            </p:cNvPr>
            <p:cNvSpPr txBox="1"/>
            <p:nvPr/>
          </p:nvSpPr>
          <p:spPr>
            <a:xfrm>
              <a:off x="10344472" y="5392239"/>
              <a:ext cx="1598758" cy="306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dirty="0">
                  <a:solidFill>
                    <a:srgbClr val="1A4E66"/>
                  </a:solidFill>
                  <a:latin typeface="Bebas Neue Bold" panose="020B0606020202050201" pitchFamily="34" charset="0"/>
                </a:rPr>
                <a:t>10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 min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gare de </a:t>
              </a:r>
              <a:r>
                <a:rPr kumimoji="0" lang="fr-FR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culoz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 grand colombier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pic>
          <p:nvPicPr>
            <p:cNvPr id="61" name="Graphic 31">
              <a:extLst>
                <a:ext uri="{FF2B5EF4-FFF2-40B4-BE49-F238E27FC236}">
                  <a16:creationId xmlns:a16="http://schemas.microsoft.com/office/drawing/2014/main" id="{B7A83945-2BB8-0802-DA47-9A9F73FF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flipH="1">
              <a:off x="9356495" y="5348858"/>
              <a:ext cx="93511" cy="211044"/>
            </a:xfrm>
            <a:prstGeom prst="rect">
              <a:avLst/>
            </a:prstGeom>
          </p:spPr>
        </p:pic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1A52158-3021-0B60-EB44-6D2F4CA2249B}"/>
              </a:ext>
            </a:extLst>
          </p:cNvPr>
          <p:cNvSpPr/>
          <p:nvPr/>
        </p:nvSpPr>
        <p:spPr>
          <a:xfrm>
            <a:off x="10705508" y="6237312"/>
            <a:ext cx="1223963" cy="27267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137C8B">
                <a:shade val="15000"/>
                <a:alpha val="80000"/>
              </a:srgbClr>
            </a:solidFill>
            <a:prstDash val="solid"/>
            <a:miter lim="800000"/>
          </a:ln>
          <a:effectLst>
            <a:outerShdw blurRad="228600" dist="114300" dir="2700000" algn="tl" rotWithShape="0">
              <a:prstClr val="black">
                <a:alpha val="18000"/>
              </a:prstClr>
            </a:outerShdw>
          </a:effectLst>
        </p:spPr>
        <p:txBody>
          <a:bodyPr wrap="square" lIns="0" tIns="3600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60" normalizeH="0" baseline="0" noProof="0" dirty="0">
                <a:ln>
                  <a:noFill/>
                </a:ln>
                <a:solidFill>
                  <a:srgbClr val="009AC6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En savoir +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1BD5077-6AF0-4268-30C8-0B43A75E4CD5}"/>
              </a:ext>
            </a:extLst>
          </p:cNvPr>
          <p:cNvSpPr/>
          <p:nvPr/>
        </p:nvSpPr>
        <p:spPr>
          <a:xfrm>
            <a:off x="10692062" y="6237312"/>
            <a:ext cx="1251167" cy="27010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2" name="Groupe 5">
            <a:extLst>
              <a:ext uri="{FF2B5EF4-FFF2-40B4-BE49-F238E27FC236}">
                <a16:creationId xmlns:a16="http://schemas.microsoft.com/office/drawing/2014/main" id="{80354610-F57A-D01F-C826-780C5D2E8020}"/>
              </a:ext>
            </a:extLst>
          </p:cNvPr>
          <p:cNvGrpSpPr/>
          <p:nvPr/>
        </p:nvGrpSpPr>
        <p:grpSpPr>
          <a:xfrm rot="10800000">
            <a:off x="12220935" y="6037473"/>
            <a:ext cx="397934" cy="397934"/>
            <a:chOff x="1100977" y="3716880"/>
            <a:chExt cx="239362" cy="239362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9BF9621-2CFE-9D3E-2B03-B37C8C182FC1}"/>
                </a:ext>
              </a:extLst>
            </p:cNvPr>
            <p:cNvSpPr/>
            <p:nvPr/>
          </p:nvSpPr>
          <p:spPr>
            <a:xfrm>
              <a:off x="1100977" y="3716880"/>
              <a:ext cx="239362" cy="23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raphique 87" descr="Point d’insertion vers la droite avec un remplissage uni">
              <a:extLst>
                <a:ext uri="{FF2B5EF4-FFF2-40B4-BE49-F238E27FC236}">
                  <a16:creationId xmlns:a16="http://schemas.microsoft.com/office/drawing/2014/main" id="{079AA804-69F4-928E-667E-97EADED9F75A}"/>
                </a:ext>
              </a:extLst>
            </p:cNvPr>
            <p:cNvSpPr/>
            <p:nvPr/>
          </p:nvSpPr>
          <p:spPr>
            <a:xfrm flipH="1">
              <a:off x="1162700" y="3752798"/>
              <a:ext cx="96334" cy="167526"/>
            </a:xfrm>
            <a:custGeom>
              <a:avLst/>
              <a:gdLst>
                <a:gd name="connsiteX0" fmla="*/ 40424 w 309505"/>
                <a:gd name="connsiteY0" fmla="*/ 538229 h 538229"/>
                <a:gd name="connsiteX1" fmla="*/ 10 w 309505"/>
                <a:gd name="connsiteY1" fmla="*/ 497824 h 538229"/>
                <a:gd name="connsiteX2" fmla="*/ 228686 w 309505"/>
                <a:gd name="connsiteY2" fmla="*/ 269148 h 538229"/>
                <a:gd name="connsiteX3" fmla="*/ 0 w 309505"/>
                <a:gd name="connsiteY3" fmla="*/ 40405 h 538229"/>
                <a:gd name="connsiteX4" fmla="*/ 40415 w 309505"/>
                <a:gd name="connsiteY4" fmla="*/ 0 h 538229"/>
                <a:gd name="connsiteX5" fmla="*/ 309505 w 309505"/>
                <a:gd name="connsiteY5" fmla="*/ 269148 h 538229"/>
                <a:gd name="connsiteX6" fmla="*/ 40424 w 309505"/>
                <a:gd name="connsiteY6" fmla="*/ 538229 h 5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05" h="538229">
                  <a:moveTo>
                    <a:pt x="40424" y="538229"/>
                  </a:moveTo>
                  <a:lnTo>
                    <a:pt x="10" y="497824"/>
                  </a:lnTo>
                  <a:lnTo>
                    <a:pt x="228686" y="269148"/>
                  </a:lnTo>
                  <a:lnTo>
                    <a:pt x="0" y="40405"/>
                  </a:lnTo>
                  <a:lnTo>
                    <a:pt x="40415" y="0"/>
                  </a:lnTo>
                  <a:lnTo>
                    <a:pt x="309505" y="269148"/>
                  </a:lnTo>
                  <a:lnTo>
                    <a:pt x="40424" y="53822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4E7A20F-13BE-3106-FF04-2B9E90E5612E}"/>
              </a:ext>
            </a:extLst>
          </p:cNvPr>
          <p:cNvGrpSpPr/>
          <p:nvPr/>
        </p:nvGrpSpPr>
        <p:grpSpPr>
          <a:xfrm>
            <a:off x="12220935" y="3391098"/>
            <a:ext cx="9248773" cy="3046881"/>
            <a:chOff x="13602986" y="3391098"/>
            <a:chExt cx="9248773" cy="3046881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01A45A3-BF7D-A070-64DC-5DA18497C6EC}"/>
                </a:ext>
              </a:extLst>
            </p:cNvPr>
            <p:cNvSpPr/>
            <p:nvPr/>
          </p:nvSpPr>
          <p:spPr>
            <a:xfrm>
              <a:off x="13602986" y="3391098"/>
              <a:ext cx="9248773" cy="30468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D01898BD-8920-71EA-462D-B70B21F06337}"/>
                </a:ext>
              </a:extLst>
            </p:cNvPr>
            <p:cNvSpPr txBox="1"/>
            <p:nvPr/>
          </p:nvSpPr>
          <p:spPr>
            <a:xfrm>
              <a:off x="13839435" y="3632066"/>
              <a:ext cx="7025935" cy="2562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Nous disposons de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l’ECO LABEL EUROPEEN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Bebas Neue" panose="020B0606020202050201" pitchFamily="34" charset="0"/>
                  <a:ea typeface="+mn-ea"/>
                  <a:cs typeface="+mn-cs"/>
                </a:rPr>
                <a:t>, nos engagements sont les suivants :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C69426F-3A6C-CFC6-7EA9-DF883DBC5CBD}"/>
                </a:ext>
              </a:extLst>
            </p:cNvPr>
            <p:cNvSpPr txBox="1"/>
            <p:nvPr/>
          </p:nvSpPr>
          <p:spPr>
            <a:xfrm>
              <a:off x="13839435" y="3990694"/>
              <a:ext cx="2579841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nos achats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, nous privilégions :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022D6A2-2708-5B07-6E4F-FF7C647BECC4}"/>
                </a:ext>
              </a:extLst>
            </p:cNvPr>
            <p:cNvSpPr txBox="1"/>
            <p:nvPr/>
          </p:nvSpPr>
          <p:spPr>
            <a:xfrm>
              <a:off x="16666183" y="3990694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limiter la quantité de déchets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46D0B06-8FEC-2FDD-D73E-84DAF57DEAF3}"/>
                </a:ext>
              </a:extLst>
            </p:cNvPr>
            <p:cNvSpPr txBox="1"/>
            <p:nvPr/>
          </p:nvSpPr>
          <p:spPr>
            <a:xfrm>
              <a:off x="19592355" y="3990694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La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formation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 et la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sensibilisation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 :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69C2E76-1F25-E9D6-D6FE-5550322E8FCE}"/>
                </a:ext>
              </a:extLst>
            </p:cNvPr>
            <p:cNvSpPr txBox="1"/>
            <p:nvPr/>
          </p:nvSpPr>
          <p:spPr>
            <a:xfrm>
              <a:off x="13839435" y="4254501"/>
              <a:ext cx="2423953" cy="618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locaux et de saison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éco labellisés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produits à haute efficacité énergétique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matériaux et peintures écologiques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98F745B-2090-4E7D-8FA5-DDFA4FA1A454}"/>
                </a:ext>
              </a:extLst>
            </p:cNvPr>
            <p:cNvSpPr txBox="1"/>
            <p:nvPr/>
          </p:nvSpPr>
          <p:spPr>
            <a:xfrm>
              <a:off x="16666183" y="4254501"/>
              <a:ext cx="2459781" cy="458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Acheter en gros pour limiter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les emballages et le transport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Recycler le verre, les plastiques et le carton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61C1758B-6CC7-0BAE-BE4F-742C8C045344}"/>
                </a:ext>
              </a:extLst>
            </p:cNvPr>
            <p:cNvSpPr txBox="1"/>
            <p:nvPr/>
          </p:nvSpPr>
          <p:spPr>
            <a:xfrm>
              <a:off x="19592355" y="4254501"/>
              <a:ext cx="2916590" cy="778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S’assurer que le personnel soit correctement informé et formé aux </a:t>
              </a:r>
              <a:r>
                <a:rPr kumimoji="0" lang="fr-FR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éco-gestes</a:t>
              </a: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Informer les clients sur les actions menées en faveur de l’environnement dans notre hôtel et sur les moyens de contribuer aux économies d’énergie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8565A31-8424-B58C-09B5-19D3CD8C6192}"/>
                </a:ext>
              </a:extLst>
            </p:cNvPr>
            <p:cNvSpPr txBox="1"/>
            <p:nvPr/>
          </p:nvSpPr>
          <p:spPr>
            <a:xfrm>
              <a:off x="13839435" y="5154208"/>
              <a:ext cx="2579841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nos partenaires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757ACA0-32D0-DA2A-DFBC-4E709A1A8ABB}"/>
                </a:ext>
              </a:extLst>
            </p:cNvPr>
            <p:cNvSpPr txBox="1"/>
            <p:nvPr/>
          </p:nvSpPr>
          <p:spPr>
            <a:xfrm>
              <a:off x="16666183" y="5154208"/>
              <a:ext cx="2847973" cy="1661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Pour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l’énergie et l’eau 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9AC6"/>
                  </a:solidFill>
                  <a:effectLst/>
                  <a:uLnTx/>
                  <a:uFillTx/>
                  <a:latin typeface="Playfair Display" pitchFamily="2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1C9038E-170D-5E12-534D-0366746DCEB8}"/>
                </a:ext>
              </a:extLst>
            </p:cNvPr>
            <p:cNvSpPr txBox="1"/>
            <p:nvPr/>
          </p:nvSpPr>
          <p:spPr>
            <a:xfrm>
              <a:off x="16666183" y="5418015"/>
              <a:ext cx="3039992" cy="778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Consommer raisonnablement ces ressources précieuses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Limiter les pollutions au minimum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Changement des draps et des serviettes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selon la demande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Panneaux solaires »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0CAB1C6-D505-611E-8029-366DE84123A1}"/>
                </a:ext>
              </a:extLst>
            </p:cNvPr>
            <p:cNvSpPr txBox="1"/>
            <p:nvPr/>
          </p:nvSpPr>
          <p:spPr>
            <a:xfrm>
              <a:off x="13839435" y="5418015"/>
              <a:ext cx="2423953" cy="458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C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Collaborer et dialoguer avec l’ensemble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des parties prenantes pour améliorer </a:t>
              </a:r>
              <a:b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" panose="02000504050000020004" pitchFamily="2" charset="0"/>
                  <a:ea typeface="+mn-ea"/>
                  <a:cs typeface="+mn-cs"/>
                </a:rPr>
                <a:t>et garantir la durabilité de la démarche</a:t>
              </a:r>
            </a:p>
          </p:txBody>
        </p:sp>
      </p:grpSp>
      <p:sp>
        <p:nvSpPr>
          <p:cNvPr id="169" name="Rectangle 168">
            <a:hlinkClick r:id="rId31" action="ppaction://hlinksldjump"/>
            <a:extLst>
              <a:ext uri="{FF2B5EF4-FFF2-40B4-BE49-F238E27FC236}">
                <a16:creationId xmlns:a16="http://schemas.microsoft.com/office/drawing/2014/main" id="{989EE926-2775-B1E8-D89F-54F65C3EDDA1}"/>
              </a:ext>
            </a:extLst>
          </p:cNvPr>
          <p:cNvSpPr/>
          <p:nvPr/>
        </p:nvSpPr>
        <p:spPr>
          <a:xfrm>
            <a:off x="6096000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Rectangle 169">
            <a:hlinkClick r:id="rId32" action="ppaction://hlinksldjump"/>
            <a:extLst>
              <a:ext uri="{FF2B5EF4-FFF2-40B4-BE49-F238E27FC236}">
                <a16:creationId xmlns:a16="http://schemas.microsoft.com/office/drawing/2014/main" id="{E8329544-101A-C769-11F5-2BAAC685DD83}"/>
              </a:ext>
            </a:extLst>
          </p:cNvPr>
          <p:cNvSpPr/>
          <p:nvPr/>
        </p:nvSpPr>
        <p:spPr>
          <a:xfrm>
            <a:off x="8068622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hlinkClick r:id="rId33" action="ppaction://hlinksldjump"/>
            <a:extLst>
              <a:ext uri="{FF2B5EF4-FFF2-40B4-BE49-F238E27FC236}">
                <a16:creationId xmlns:a16="http://schemas.microsoft.com/office/drawing/2014/main" id="{9446E301-49F1-72B8-40C1-130099D9CBFF}"/>
              </a:ext>
            </a:extLst>
          </p:cNvPr>
          <p:cNvSpPr/>
          <p:nvPr/>
        </p:nvSpPr>
        <p:spPr>
          <a:xfrm>
            <a:off x="10032616" y="771393"/>
            <a:ext cx="1913939" cy="244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49">
            <a:extLst>
              <a:ext uri="{FF2B5EF4-FFF2-40B4-BE49-F238E27FC236}">
                <a16:creationId xmlns:a16="http://schemas.microsoft.com/office/drawing/2014/main" id="{76700A20-8F89-A2CB-FE5C-AC85CEA81DF5}"/>
              </a:ext>
            </a:extLst>
          </p:cNvPr>
          <p:cNvSpPr txBox="1"/>
          <p:nvPr/>
        </p:nvSpPr>
        <p:spPr>
          <a:xfrm rot="16200000">
            <a:off x="5386381" y="6139758"/>
            <a:ext cx="76623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itchFamily="2" charset="0"/>
                <a:ea typeface="+mn-ea"/>
                <a:cs typeface="Playfair 144pt SemiExpanded" pitchFamily="2" charset="0"/>
              </a:rPr>
              <a:t>Crédit photo : Shana Hôtel</a:t>
            </a:r>
          </a:p>
        </p:txBody>
      </p:sp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0789C60E-806A-0096-6C71-803E46107687}"/>
              </a:ext>
            </a:extLst>
          </p:cNvPr>
          <p:cNvCxnSpPr>
            <a:cxnSpLocks/>
          </p:cNvCxnSpPr>
          <p:nvPr/>
        </p:nvCxnSpPr>
        <p:spPr>
          <a:xfrm flipH="1">
            <a:off x="6811868" y="5448881"/>
            <a:ext cx="1" cy="2508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2DA65C5-7B77-F88D-4D1A-DC2DF6CB68E5}"/>
              </a:ext>
            </a:extLst>
          </p:cNvPr>
          <p:cNvGrpSpPr/>
          <p:nvPr/>
        </p:nvGrpSpPr>
        <p:grpSpPr>
          <a:xfrm>
            <a:off x="6285505" y="5446427"/>
            <a:ext cx="1056785" cy="250825"/>
            <a:chOff x="6285505" y="5446427"/>
            <a:chExt cx="1056785" cy="2508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7E77C0-590A-9702-2BC7-2B046510ABD0}"/>
                </a:ext>
              </a:extLst>
            </p:cNvPr>
            <p:cNvSpPr/>
            <p:nvPr/>
          </p:nvSpPr>
          <p:spPr>
            <a:xfrm>
              <a:off x="6285505" y="5446427"/>
              <a:ext cx="1052729" cy="2508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B54565D7-DB45-0566-3B97-845E7A2E3EF6}"/>
                </a:ext>
              </a:extLst>
            </p:cNvPr>
            <p:cNvSpPr txBox="1"/>
            <p:nvPr/>
          </p:nvSpPr>
          <p:spPr>
            <a:xfrm>
              <a:off x="6289566" y="5497222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4E66"/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OUI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72501C0D-27A9-EA17-BBA0-9AD4C76AB639}"/>
                </a:ext>
              </a:extLst>
            </p:cNvPr>
            <p:cNvSpPr txBox="1"/>
            <p:nvPr/>
          </p:nvSpPr>
          <p:spPr>
            <a:xfrm>
              <a:off x="6815928" y="5499676"/>
              <a:ext cx="526362" cy="154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Bebas Neue Bold" panose="020B0606020202050201" pitchFamily="34" charset="0"/>
                  <a:ea typeface="+mn-ea"/>
                  <a:cs typeface="+mn-cs"/>
                </a:rPr>
                <a:t>non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</p:grpSp>
      <p:sp>
        <p:nvSpPr>
          <p:cNvPr id="12" name="TextBox 6">
            <a:hlinkClick r:id="rId34" action="ppaction://hlinksldjump"/>
            <a:extLst>
              <a:ext uri="{FF2B5EF4-FFF2-40B4-BE49-F238E27FC236}">
                <a16:creationId xmlns:a16="http://schemas.microsoft.com/office/drawing/2014/main" id="{50A8D6F8-5CB4-2299-6B14-879F9E2A7D49}"/>
              </a:ext>
            </a:extLst>
          </p:cNvPr>
          <p:cNvSpPr txBox="1"/>
          <p:nvPr/>
        </p:nvSpPr>
        <p:spPr>
          <a:xfrm>
            <a:off x="1677926" y="214301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rgbClr val="1A4E66"/>
                </a:solidFill>
                <a:effectLst/>
                <a:uLnTx/>
                <a:uFillTx/>
                <a:latin typeface="Bebas Neue" panose="020B0606020202050201" pitchFamily="34" charset="0"/>
              </a:rPr>
              <a:t>Destination facile d’accès</a:t>
            </a:r>
          </a:p>
        </p:txBody>
      </p:sp>
      <p:sp>
        <p:nvSpPr>
          <p:cNvPr id="38" name="TextBox 5">
            <a:hlinkClick r:id="rId35" action="ppaction://hlinksldjump"/>
            <a:extLst>
              <a:ext uri="{FF2B5EF4-FFF2-40B4-BE49-F238E27FC236}">
                <a16:creationId xmlns:a16="http://schemas.microsoft.com/office/drawing/2014/main" id="{FFCFA8FE-C758-703D-5244-DBDC1D6A51FE}"/>
              </a:ext>
            </a:extLst>
          </p:cNvPr>
          <p:cNvSpPr txBox="1"/>
          <p:nvPr/>
        </p:nvSpPr>
        <p:spPr>
          <a:xfrm>
            <a:off x="3171392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rgbClr val="1A4E66"/>
                </a:solidFill>
                <a:latin typeface="Bebas Neue" panose="020B0606020202050201" pitchFamily="34" charset="0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17177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3607 -4.81481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-4.07407E-6 L 0.03607 -4.07407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75E-6 -1.48148E-6 L -0.03555 -1.48148E-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3554 -1.48148E-6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4.81481E-6 L 0.03607 4.81481E-6 " pathEditMode="relative" rAng="0" ptsTypes="AA">
                                      <p:cBhvr>
                                        <p:cTn id="68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4.81481E-6 L 0.03607 4.81481E-6 " pathEditMode="relative" rAng="0" ptsTypes="AA">
                                      <p:cBhvr>
                                        <p:cTn id="73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4.58333E-6 1.48148E-6 L -0.02578 1.48148E-6 " pathEditMode="relative" rAng="0" ptsTypes="AA">
                                      <p:cBhvr>
                                        <p:cTn id="78" dur="12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4.81481E-6 L -0.02578 -4.81481E-6 " pathEditMode="relative" rAng="0" ptsTypes="AA">
                                      <p:cBhvr>
                                        <p:cTn id="83" dur="12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4.07407E-6 L -0.02578 4.07407E-6 " pathEditMode="relative" rAng="0" ptsTypes="AA">
                                      <p:cBhvr>
                                        <p:cTn id="88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decel="10000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4.79167E-6 1.85185E-6 L -0.02579 1.85185E-6 " pathEditMode="relative" rAng="0" ptsTypes="AA">
                                      <p:cBhvr>
                                        <p:cTn id="93" dur="125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875E-6 1.48148E-6 L -0.02578 1.48148E-6 " pathEditMode="relative" rAng="0" ptsTypes="AA">
                                      <p:cBhvr>
                                        <p:cTn id="105" dur="125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2.96296E-6 " pathEditMode="relative" rAng="0" ptsTypes="AA">
                                      <p:cBhvr>
                                        <p:cTn id="110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12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5 -3.7037E-7 " pathEditMode="relative" rAng="0" ptsTypes="AA">
                                      <p:cBhvr>
                                        <p:cTn id="117" dur="15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 -2.96296E-6 L -0.25 -2.96296E-6 " pathEditMode="relative" rAng="0" ptsTypes="AA">
                                      <p:cBhvr>
                                        <p:cTn id="119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4687 4.44444E-6 " pathEditMode="relative" rAng="0" ptsTypes="AA">
                                      <p:cBhvr>
                                        <p:cTn id="121" dur="1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79 3.33333E-6 " pathEditMode="relative" rAng="0" ptsTypes="AA">
                                      <p:cBhvr>
                                        <p:cTn id="126" dur="1250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75859 4.81481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30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7901 -0.00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01 -0.00347 L 2.08333E-7 7.40741E-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162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859 -2.59259E-6 L -6.25E-7 4.81481E-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/>
      <p:bldP spid="34" grpId="1"/>
      <p:bldP spid="95" grpId="0" animBg="1"/>
      <p:bldP spid="66" grpId="0" animBg="1"/>
      <p:bldP spid="105" grpId="0" animBg="1"/>
      <p:bldP spid="5" grpId="0"/>
      <p:bldP spid="5" grpId="1"/>
      <p:bldP spid="10" grpId="0"/>
      <p:bldP spid="10" grpId="1"/>
      <p:bldP spid="42" grpId="0"/>
      <p:bldP spid="42" grpId="1"/>
      <p:bldP spid="145" grpId="0" animBg="1"/>
      <p:bldP spid="145" grpId="1" animBg="1"/>
      <p:bldP spid="161" grpId="0" animBg="1"/>
      <p:bldP spid="161" grpId="1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7">
            <a:extLst>
              <a:ext uri="{FF2B5EF4-FFF2-40B4-BE49-F238E27FC236}">
                <a16:creationId xmlns:a16="http://schemas.microsoft.com/office/drawing/2014/main" id="{EF2EB1BE-7A62-3B44-DA5F-C8C71C8B3495}"/>
              </a:ext>
            </a:extLst>
          </p:cNvPr>
          <p:cNvSpPr/>
          <p:nvPr/>
        </p:nvSpPr>
        <p:spPr>
          <a:xfrm>
            <a:off x="803412" y="3456214"/>
            <a:ext cx="4644516" cy="2393674"/>
          </a:xfrm>
          <a:prstGeom prst="roundRect">
            <a:avLst>
              <a:gd name="adj" fmla="val 490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10">
            <a:extLst>
              <a:ext uri="{FF2B5EF4-FFF2-40B4-BE49-F238E27FC236}">
                <a16:creationId xmlns:a16="http://schemas.microsoft.com/office/drawing/2014/main" id="{A9130115-A71C-0663-E026-DA0C1C34BE8C}"/>
              </a:ext>
            </a:extLst>
          </p:cNvPr>
          <p:cNvSpPr/>
          <p:nvPr/>
        </p:nvSpPr>
        <p:spPr>
          <a:xfrm>
            <a:off x="803412" y="1520788"/>
            <a:ext cx="4644516" cy="1808820"/>
          </a:xfrm>
          <a:prstGeom prst="roundRect">
            <a:avLst>
              <a:gd name="adj" fmla="val 490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938E72C8-E5E4-DC5B-0BE1-09CEDDF3D9F3}"/>
              </a:ext>
            </a:extLst>
          </p:cNvPr>
          <p:cNvSpPr txBox="1"/>
          <p:nvPr/>
        </p:nvSpPr>
        <p:spPr>
          <a:xfrm>
            <a:off x="983433" y="1722186"/>
            <a:ext cx="2304256" cy="98309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prstClr val="white"/>
              </a:buClr>
              <a:defRPr/>
            </a:pPr>
            <a:r>
              <a:rPr lang="fr-FR" sz="1200" b="1" dirty="0">
                <a:solidFill>
                  <a:schemeClr val="tx1"/>
                </a:solidFill>
                <a:latin typeface="Outfit Bold"/>
                <a:cs typeface="Segoe UI Semibold" panose="020B0702040204020203" pitchFamily="34" charset="0"/>
              </a:rPr>
              <a:t>Remplacer une image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/>
                </a:solidFill>
              </a:rPr>
              <a:t>Sélectionner l’image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/>
                </a:solidFill>
              </a:rPr>
              <a:t>Effectuer un clic droit et sélectionner « Changer d’image » pour intégrer l’image de votre choix à la place</a:t>
            </a:r>
          </a:p>
        </p:txBody>
      </p:sp>
      <p:grpSp>
        <p:nvGrpSpPr>
          <p:cNvPr id="5" name="Groupe 5">
            <a:extLst>
              <a:ext uri="{FF2B5EF4-FFF2-40B4-BE49-F238E27FC236}">
                <a16:creationId xmlns:a16="http://schemas.microsoft.com/office/drawing/2014/main" id="{31601A9B-97CA-308C-2082-DE2EC09B589B}"/>
              </a:ext>
            </a:extLst>
          </p:cNvPr>
          <p:cNvGrpSpPr/>
          <p:nvPr/>
        </p:nvGrpSpPr>
        <p:grpSpPr>
          <a:xfrm>
            <a:off x="3502042" y="1631308"/>
            <a:ext cx="1119465" cy="1583826"/>
            <a:chOff x="4530386" y="1729288"/>
            <a:chExt cx="1119465" cy="1583826"/>
          </a:xfrm>
        </p:grpSpPr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6AC7185B-6D14-E86D-8116-EB7C97860A0E}"/>
                </a:ext>
              </a:extLst>
            </p:cNvPr>
            <p:cNvSpPr/>
            <p:nvPr/>
          </p:nvSpPr>
          <p:spPr>
            <a:xfrm>
              <a:off x="4530386" y="1729288"/>
              <a:ext cx="1119465" cy="1583826"/>
            </a:xfrm>
            <a:prstGeom prst="roundRect">
              <a:avLst>
                <a:gd name="adj" fmla="val 4640"/>
              </a:avLst>
            </a:prstGeom>
            <a:solidFill>
              <a:srgbClr val="2929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fr-FR" sz="1200" b="1" dirty="0">
                <a:solidFill>
                  <a:schemeClr val="bg1"/>
                </a:solidFill>
                <a:latin typeface="Outfit Bold"/>
                <a:cs typeface="Segoe UI Semibold" panose="020B0702040204020203" pitchFamily="34" charset="0"/>
              </a:endParaRPr>
            </a:p>
          </p:txBody>
        </p:sp>
        <p:grpSp>
          <p:nvGrpSpPr>
            <p:cNvPr id="7" name="Groupe 7">
              <a:extLst>
                <a:ext uri="{FF2B5EF4-FFF2-40B4-BE49-F238E27FC236}">
                  <a16:creationId xmlns:a16="http://schemas.microsoft.com/office/drawing/2014/main" id="{84C3D0C3-D395-3FB3-0589-540773CA6730}"/>
                </a:ext>
              </a:extLst>
            </p:cNvPr>
            <p:cNvGrpSpPr/>
            <p:nvPr/>
          </p:nvGrpSpPr>
          <p:grpSpPr>
            <a:xfrm>
              <a:off x="4530386" y="1777706"/>
              <a:ext cx="1105575" cy="1482226"/>
              <a:chOff x="4319151" y="2005016"/>
              <a:chExt cx="1244741" cy="1668805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9DDFBF28-99FB-541B-90BB-1D63C2206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86" b="38143"/>
              <a:stretch/>
            </p:blipFill>
            <p:spPr>
              <a:xfrm>
                <a:off x="4319151" y="2005016"/>
                <a:ext cx="1244741" cy="166880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F970A1F-4F3D-1EF6-4B8D-63FADA1537CB}"/>
                  </a:ext>
                </a:extLst>
              </p:cNvPr>
              <p:cNvSpPr/>
              <p:nvPr/>
            </p:nvSpPr>
            <p:spPr>
              <a:xfrm>
                <a:off x="4336082" y="2881314"/>
                <a:ext cx="1226518" cy="171632"/>
              </a:xfrm>
              <a:prstGeom prst="rect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eo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ZoneTexte 11">
            <a:extLst>
              <a:ext uri="{FF2B5EF4-FFF2-40B4-BE49-F238E27FC236}">
                <a16:creationId xmlns:a16="http://schemas.microsoft.com/office/drawing/2014/main" id="{9F9DAD54-036B-BFE2-F968-A9E8C2BEEAEA}"/>
              </a:ext>
            </a:extLst>
          </p:cNvPr>
          <p:cNvSpPr txBox="1"/>
          <p:nvPr/>
        </p:nvSpPr>
        <p:spPr>
          <a:xfrm>
            <a:off x="980695" y="3653644"/>
            <a:ext cx="2853175" cy="19838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1200" b="1" dirty="0">
                <a:solidFill>
                  <a:srgbClr val="0A2430"/>
                </a:solidFill>
                <a:latin typeface="Outfit Bold"/>
                <a:cs typeface="Segoe UI Semibold" panose="020B0702040204020203" pitchFamily="34" charset="0"/>
              </a:rPr>
              <a:t>Centrer de votre image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Sélectionner l’image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Cliquer sur l’onglet « Format de l’image »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Dans la section « Taille » cliquer sur la flèche en dessous de « Rogner »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Cliquer sur ajuster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Cliquer sur un coin de l’image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Glisser l’image vers l’extérieur pour l’agrandir, vers l’intérieur pour la rapetisser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Astuce : maintenir la touche Maj enfoncée </a:t>
            </a:r>
            <a:br>
              <a:rPr lang="fr-FR" sz="1050" kern="0" dirty="0">
                <a:solidFill>
                  <a:srgbClr val="0A2430"/>
                </a:solidFill>
              </a:rPr>
            </a:br>
            <a:r>
              <a:rPr lang="fr-FR" sz="1050" kern="0" dirty="0">
                <a:solidFill>
                  <a:srgbClr val="0A2430"/>
                </a:solidFill>
              </a:rPr>
              <a:t>pour que l’image s’agrandisse ou rapetisse </a:t>
            </a:r>
            <a:br>
              <a:rPr lang="fr-FR" sz="1050" kern="0" dirty="0">
                <a:solidFill>
                  <a:srgbClr val="0A2430"/>
                </a:solidFill>
              </a:rPr>
            </a:br>
            <a:r>
              <a:rPr lang="fr-FR" sz="1050" kern="0" dirty="0">
                <a:solidFill>
                  <a:srgbClr val="0A2430"/>
                </a:solidFill>
              </a:rPr>
              <a:t>en fonction de son centre</a:t>
            </a:r>
          </a:p>
        </p:txBody>
      </p:sp>
      <p:grpSp>
        <p:nvGrpSpPr>
          <p:cNvPr id="11" name="Groupe 12">
            <a:extLst>
              <a:ext uri="{FF2B5EF4-FFF2-40B4-BE49-F238E27FC236}">
                <a16:creationId xmlns:a16="http://schemas.microsoft.com/office/drawing/2014/main" id="{99041AD4-2432-A1C2-707D-BF6BFD6593F5}"/>
              </a:ext>
            </a:extLst>
          </p:cNvPr>
          <p:cNvGrpSpPr/>
          <p:nvPr/>
        </p:nvGrpSpPr>
        <p:grpSpPr>
          <a:xfrm>
            <a:off x="4070101" y="3966046"/>
            <a:ext cx="1141598" cy="1359072"/>
            <a:chOff x="9777880" y="3131966"/>
            <a:chExt cx="1141598" cy="1359072"/>
          </a:xfrm>
        </p:grpSpPr>
        <p:sp>
          <p:nvSpPr>
            <p:cNvPr id="12" name="Rectangle : coins arrondis 13">
              <a:extLst>
                <a:ext uri="{FF2B5EF4-FFF2-40B4-BE49-F238E27FC236}">
                  <a16:creationId xmlns:a16="http://schemas.microsoft.com/office/drawing/2014/main" id="{4D1F63A0-D47E-7A78-C8DA-C08F82865C48}"/>
                </a:ext>
              </a:extLst>
            </p:cNvPr>
            <p:cNvSpPr/>
            <p:nvPr/>
          </p:nvSpPr>
          <p:spPr>
            <a:xfrm>
              <a:off x="9777880" y="3131966"/>
              <a:ext cx="1141596" cy="1359072"/>
            </a:xfrm>
            <a:prstGeom prst="roundRect">
              <a:avLst>
                <a:gd name="adj" fmla="val 5125"/>
              </a:avLst>
            </a:prstGeom>
            <a:solidFill>
              <a:srgbClr val="2929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fr-FR" sz="1200" b="1" dirty="0">
                <a:solidFill>
                  <a:schemeClr val="bg1"/>
                </a:solidFill>
                <a:latin typeface="Outfit Bold"/>
                <a:cs typeface="Segoe UI Semibold" panose="020B0702040204020203" pitchFamily="34" charset="0"/>
              </a:endParaRPr>
            </a:p>
          </p:txBody>
        </p:sp>
        <p:grpSp>
          <p:nvGrpSpPr>
            <p:cNvPr id="13" name="Groupe 14">
              <a:extLst>
                <a:ext uri="{FF2B5EF4-FFF2-40B4-BE49-F238E27FC236}">
                  <a16:creationId xmlns:a16="http://schemas.microsoft.com/office/drawing/2014/main" id="{512AA5DD-8ED5-7607-F5A7-2125790870EE}"/>
                </a:ext>
              </a:extLst>
            </p:cNvPr>
            <p:cNvGrpSpPr/>
            <p:nvPr/>
          </p:nvGrpSpPr>
          <p:grpSpPr>
            <a:xfrm>
              <a:off x="9777880" y="3186730"/>
              <a:ext cx="1141598" cy="1247405"/>
              <a:chOff x="5995801" y="3540840"/>
              <a:chExt cx="1562235" cy="1707028"/>
            </a:xfrm>
          </p:grpSpPr>
          <p:pic>
            <p:nvPicPr>
              <p:cNvPr id="14" name="Image 15">
                <a:extLst>
                  <a:ext uri="{FF2B5EF4-FFF2-40B4-BE49-F238E27FC236}">
                    <a16:creationId xmlns:a16="http://schemas.microsoft.com/office/drawing/2014/main" id="{645B7CE0-0964-33FD-DF6F-7FE5E0301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5801" y="3540840"/>
                <a:ext cx="1562235" cy="1707028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9BE66A9-BCE5-7E9E-2497-3F188875C3E9}"/>
                  </a:ext>
                </a:extLst>
              </p:cNvPr>
              <p:cNvSpPr/>
              <p:nvPr/>
            </p:nvSpPr>
            <p:spPr>
              <a:xfrm>
                <a:off x="6117725" y="5055924"/>
                <a:ext cx="557213" cy="170459"/>
              </a:xfrm>
              <a:prstGeom prst="rect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eo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Rectangle : coins arrondis 17">
            <a:extLst>
              <a:ext uri="{FF2B5EF4-FFF2-40B4-BE49-F238E27FC236}">
                <a16:creationId xmlns:a16="http://schemas.microsoft.com/office/drawing/2014/main" id="{CB4A5A9E-3CDD-4696-603F-F043CE68C4DB}"/>
              </a:ext>
            </a:extLst>
          </p:cNvPr>
          <p:cNvSpPr/>
          <p:nvPr/>
        </p:nvSpPr>
        <p:spPr>
          <a:xfrm>
            <a:off x="6196521" y="1521371"/>
            <a:ext cx="4644516" cy="1295561"/>
          </a:xfrm>
          <a:prstGeom prst="roundRect">
            <a:avLst>
              <a:gd name="adj" fmla="val 490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D21DFAD0-F9E2-5D79-89D6-BF9ED15A7D88}"/>
              </a:ext>
            </a:extLst>
          </p:cNvPr>
          <p:cNvSpPr txBox="1"/>
          <p:nvPr/>
        </p:nvSpPr>
        <p:spPr>
          <a:xfrm>
            <a:off x="6373804" y="1718801"/>
            <a:ext cx="2853175" cy="88896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1200" b="1" dirty="0">
                <a:solidFill>
                  <a:srgbClr val="0A2430"/>
                </a:solidFill>
                <a:latin typeface="Outfit Bold"/>
                <a:cs typeface="Segoe UI Semibold" panose="020B0702040204020203" pitchFamily="34" charset="0"/>
              </a:rPr>
              <a:t>Copier une animation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Sélectionner l’objet à copier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Cliquer sur l’onglet « Animation»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A droite, cliquez sur « Animation </a:t>
            </a:r>
            <a:r>
              <a:rPr lang="fr-FR" sz="1050" kern="0" dirty="0" err="1">
                <a:solidFill>
                  <a:srgbClr val="0A2430"/>
                </a:solidFill>
              </a:rPr>
              <a:t>painter</a:t>
            </a:r>
            <a:r>
              <a:rPr lang="fr-FR" sz="1050" kern="0" dirty="0">
                <a:solidFill>
                  <a:srgbClr val="0A2430"/>
                </a:solidFill>
              </a:rPr>
              <a:t> »</a:t>
            </a:r>
          </a:p>
          <a:p>
            <a:pPr marL="171450" indent="-171450">
              <a:lnSpc>
                <a:spcPct val="90000"/>
              </a:lnSpc>
              <a:spcBef>
                <a:spcPts val="200"/>
              </a:spcBef>
              <a:buClr>
                <a:srgbClr val="0A2430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rgbClr val="0A2430"/>
                </a:solidFill>
              </a:rPr>
              <a:t>Cliquer sur l’objet que l’on veut animer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607B7B-0F9A-E605-993F-E4302634B515}"/>
              </a:ext>
            </a:extLst>
          </p:cNvPr>
          <p:cNvGrpSpPr/>
          <p:nvPr/>
        </p:nvGrpSpPr>
        <p:grpSpPr>
          <a:xfrm>
            <a:off x="9508890" y="1679726"/>
            <a:ext cx="2016224" cy="928084"/>
            <a:chOff x="9408369" y="656692"/>
            <a:chExt cx="2016224" cy="928084"/>
          </a:xfrm>
        </p:grpSpPr>
        <p:pic>
          <p:nvPicPr>
            <p:cNvPr id="35" name="Picture 34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B55745B5-9F57-3D04-1BDE-B310CA0D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81" t="1593" r="1177"/>
            <a:stretch>
              <a:fillRect/>
            </a:stretch>
          </p:blipFill>
          <p:spPr>
            <a:xfrm>
              <a:off x="9408369" y="656692"/>
              <a:ext cx="2016224" cy="928084"/>
            </a:xfrm>
            <a:custGeom>
              <a:avLst/>
              <a:gdLst>
                <a:gd name="connsiteX0" fmla="*/ 154684 w 2016224"/>
                <a:gd name="connsiteY0" fmla="*/ 0 h 928084"/>
                <a:gd name="connsiteX1" fmla="*/ 1861540 w 2016224"/>
                <a:gd name="connsiteY1" fmla="*/ 0 h 928084"/>
                <a:gd name="connsiteX2" fmla="*/ 2016224 w 2016224"/>
                <a:gd name="connsiteY2" fmla="*/ 154684 h 928084"/>
                <a:gd name="connsiteX3" fmla="*/ 2016224 w 2016224"/>
                <a:gd name="connsiteY3" fmla="*/ 773400 h 928084"/>
                <a:gd name="connsiteX4" fmla="*/ 1861540 w 2016224"/>
                <a:gd name="connsiteY4" fmla="*/ 928084 h 928084"/>
                <a:gd name="connsiteX5" fmla="*/ 154684 w 2016224"/>
                <a:gd name="connsiteY5" fmla="*/ 928084 h 928084"/>
                <a:gd name="connsiteX6" fmla="*/ 0 w 2016224"/>
                <a:gd name="connsiteY6" fmla="*/ 773400 h 928084"/>
                <a:gd name="connsiteX7" fmla="*/ 0 w 2016224"/>
                <a:gd name="connsiteY7" fmla="*/ 154684 h 928084"/>
                <a:gd name="connsiteX8" fmla="*/ 154684 w 2016224"/>
                <a:gd name="connsiteY8" fmla="*/ 0 h 92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224" h="928084">
                  <a:moveTo>
                    <a:pt x="154684" y="0"/>
                  </a:moveTo>
                  <a:lnTo>
                    <a:pt x="1861540" y="0"/>
                  </a:lnTo>
                  <a:cubicBezTo>
                    <a:pt x="1946970" y="0"/>
                    <a:pt x="2016224" y="69254"/>
                    <a:pt x="2016224" y="154684"/>
                  </a:cubicBezTo>
                  <a:lnTo>
                    <a:pt x="2016224" y="773400"/>
                  </a:lnTo>
                  <a:cubicBezTo>
                    <a:pt x="2016224" y="858830"/>
                    <a:pt x="1946970" y="928084"/>
                    <a:pt x="1861540" y="928084"/>
                  </a:cubicBezTo>
                  <a:lnTo>
                    <a:pt x="154684" y="928084"/>
                  </a:lnTo>
                  <a:cubicBezTo>
                    <a:pt x="69254" y="928084"/>
                    <a:pt x="0" y="858830"/>
                    <a:pt x="0" y="773400"/>
                  </a:cubicBezTo>
                  <a:lnTo>
                    <a:pt x="0" y="154684"/>
                  </a:lnTo>
                  <a:cubicBezTo>
                    <a:pt x="0" y="69254"/>
                    <a:pt x="69254" y="0"/>
                    <a:pt x="154684" y="0"/>
                  </a:cubicBezTo>
                  <a:close/>
                </a:path>
              </a:pathLst>
            </a:cu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97EDADF-9020-4CDA-69DB-C6BD37C15D8B}"/>
                </a:ext>
              </a:extLst>
            </p:cNvPr>
            <p:cNvSpPr/>
            <p:nvPr/>
          </p:nvSpPr>
          <p:spPr>
            <a:xfrm>
              <a:off x="10164452" y="1160748"/>
              <a:ext cx="1188132" cy="26161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3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D82DED-168C-CF5D-DC68-9E2B64247A36}"/>
              </a:ext>
            </a:extLst>
          </p:cNvPr>
          <p:cNvGrpSpPr/>
          <p:nvPr/>
        </p:nvGrpSpPr>
        <p:grpSpPr>
          <a:xfrm>
            <a:off x="6193269" y="3456214"/>
            <a:ext cx="4644516" cy="1295561"/>
            <a:chOff x="5624696" y="2268082"/>
            <a:chExt cx="4644516" cy="1295561"/>
          </a:xfrm>
        </p:grpSpPr>
        <p:sp>
          <p:nvSpPr>
            <p:cNvPr id="38" name="Rectangle : coins arrondis 17">
              <a:extLst>
                <a:ext uri="{FF2B5EF4-FFF2-40B4-BE49-F238E27FC236}">
                  <a16:creationId xmlns:a16="http://schemas.microsoft.com/office/drawing/2014/main" id="{429A2922-358B-D055-D81D-F508F8AE37F1}"/>
                </a:ext>
              </a:extLst>
            </p:cNvPr>
            <p:cNvSpPr/>
            <p:nvPr/>
          </p:nvSpPr>
          <p:spPr>
            <a:xfrm>
              <a:off x="5624696" y="2268082"/>
              <a:ext cx="4644516" cy="1295561"/>
            </a:xfrm>
            <a:prstGeom prst="roundRect">
              <a:avLst>
                <a:gd name="adj" fmla="val 490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11">
              <a:extLst>
                <a:ext uri="{FF2B5EF4-FFF2-40B4-BE49-F238E27FC236}">
                  <a16:creationId xmlns:a16="http://schemas.microsoft.com/office/drawing/2014/main" id="{E6659117-67C6-02C3-5C41-E738602613AC}"/>
                </a:ext>
              </a:extLst>
            </p:cNvPr>
            <p:cNvSpPr txBox="1"/>
            <p:nvPr/>
          </p:nvSpPr>
          <p:spPr>
            <a:xfrm>
              <a:off x="5801979" y="2465512"/>
              <a:ext cx="3822413" cy="88896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spcAft>
                  <a:spcPts val="300"/>
                </a:spcAft>
              </a:pPr>
              <a:r>
                <a:rPr lang="fr-FR" sz="1200" b="1" dirty="0">
                  <a:solidFill>
                    <a:srgbClr val="0A2430"/>
                  </a:solidFill>
                  <a:latin typeface="Outfit Bold"/>
                  <a:cs typeface="Segoe UI Semibold" panose="020B0702040204020203" pitchFamily="34" charset="0"/>
                </a:rPr>
                <a:t>Lié un objet à une slide ou une page web</a:t>
              </a:r>
            </a:p>
            <a:p>
              <a:pPr marL="171450" indent="-171450">
                <a:lnSpc>
                  <a:spcPct val="90000"/>
                </a:lnSpc>
                <a:spcBef>
                  <a:spcPts val="200"/>
                </a:spcBef>
                <a:buClr>
                  <a:srgbClr val="0A2430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50" kern="0" dirty="0">
                  <a:solidFill>
                    <a:srgbClr val="0A2430"/>
                  </a:solidFill>
                </a:rPr>
                <a:t>Sélectionner l’objet qui fera office de lien</a:t>
              </a:r>
            </a:p>
            <a:p>
              <a:pPr marL="171450" indent="-171450">
                <a:lnSpc>
                  <a:spcPct val="90000"/>
                </a:lnSpc>
                <a:spcBef>
                  <a:spcPts val="200"/>
                </a:spcBef>
                <a:buClr>
                  <a:srgbClr val="0A2430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50" kern="0" dirty="0">
                  <a:solidFill>
                    <a:srgbClr val="0A2430"/>
                  </a:solidFill>
                </a:rPr>
                <a:t>Clic droit sur l’objet</a:t>
              </a:r>
            </a:p>
            <a:p>
              <a:pPr marL="171450" indent="-171450">
                <a:lnSpc>
                  <a:spcPct val="90000"/>
                </a:lnSpc>
                <a:spcBef>
                  <a:spcPts val="200"/>
                </a:spcBef>
                <a:buClr>
                  <a:srgbClr val="0A2430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50" kern="0" dirty="0">
                  <a:solidFill>
                    <a:srgbClr val="0A2430"/>
                  </a:solidFill>
                </a:rPr>
                <a:t>Cliquer sur « lien »</a:t>
              </a:r>
            </a:p>
            <a:p>
              <a:pPr marL="171450" indent="-171450">
                <a:lnSpc>
                  <a:spcPct val="90000"/>
                </a:lnSpc>
                <a:spcBef>
                  <a:spcPts val="200"/>
                </a:spcBef>
                <a:buClr>
                  <a:srgbClr val="0A2430"/>
                </a:buClr>
                <a:buFont typeface="Arial" panose="020B0604020202020204" pitchFamily="34" charset="0"/>
                <a:buChar char="•"/>
                <a:defRPr/>
              </a:pPr>
              <a:r>
                <a:rPr lang="fr-FR" sz="1050" kern="0" dirty="0">
                  <a:solidFill>
                    <a:srgbClr val="0A2430"/>
                  </a:solidFill>
                </a:rPr>
                <a:t>Choisir entre page web/page du document ou adresse mail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09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id="{9452B5DF-CC07-9286-4A50-3ED64B3B3833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25" name="Picture 39">
              <a:extLst>
                <a:ext uri="{FF2B5EF4-FFF2-40B4-BE49-F238E27FC236}">
                  <a16:creationId xmlns:a16="http://schemas.microsoft.com/office/drawing/2014/main" id="{C67ACE91-8231-1E20-0154-76A44F5E8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949" t="10795" r="1" b="1489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B3592C-16CB-8964-2AC8-9F8B39ADC3A2}"/>
                </a:ext>
              </a:extLst>
            </p:cNvPr>
            <p:cNvSpPr/>
            <p:nvPr/>
          </p:nvSpPr>
          <p:spPr>
            <a:xfrm>
              <a:off x="0" y="-1"/>
              <a:ext cx="12192000" cy="2394857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TextBox 38">
            <a:extLst>
              <a:ext uri="{FF2B5EF4-FFF2-40B4-BE49-F238E27FC236}">
                <a16:creationId xmlns:a16="http://schemas.microsoft.com/office/drawing/2014/main" id="{72C64651-A9FD-936E-1367-554AE320B28E}"/>
              </a:ext>
            </a:extLst>
          </p:cNvPr>
          <p:cNvSpPr txBox="1"/>
          <p:nvPr/>
        </p:nvSpPr>
        <p:spPr>
          <a:xfrm>
            <a:off x="6954095" y="1601976"/>
            <a:ext cx="4555734" cy="123110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reflection blurRad="25400" stA="20000" endPos="80000" dist="5080" dir="5400000" sy="-100000" algn="bl" rotWithShape="0"/>
                </a:effectLst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CHIFFRES Clés</a:t>
            </a:r>
          </a:p>
        </p:txBody>
      </p:sp>
      <p:sp>
        <p:nvSpPr>
          <p:cNvPr id="33" name="TextBox 31">
            <a:extLst>
              <a:ext uri="{FF2B5EF4-FFF2-40B4-BE49-F238E27FC236}">
                <a16:creationId xmlns:a16="http://schemas.microsoft.com/office/drawing/2014/main" id="{CB4C3ADB-8B2E-0477-363F-540DF9425D99}"/>
              </a:ext>
            </a:extLst>
          </p:cNvPr>
          <p:cNvSpPr txBox="1"/>
          <p:nvPr/>
        </p:nvSpPr>
        <p:spPr>
          <a:xfrm>
            <a:off x="4339596" y="2755944"/>
            <a:ext cx="7170233" cy="38779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2800" dirty="0">
                <a:solidFill>
                  <a:schemeClr val="bg1"/>
                </a:solidFill>
              </a:rPr>
              <a:t>Au bord du </a:t>
            </a:r>
            <a:r>
              <a:rPr lang="fr-FR" sz="2800" b="1" i="1" dirty="0">
                <a:solidFill>
                  <a:srgbClr val="4C2882"/>
                </a:solidFill>
                <a:latin typeface="Playfair Display" pitchFamily="2" charset="0"/>
              </a:rPr>
              <a:t>plus grand lac naturel </a:t>
            </a:r>
            <a:r>
              <a:rPr lang="fr-FR" sz="2800" dirty="0">
                <a:solidFill>
                  <a:schemeClr val="bg1"/>
                </a:solidFill>
              </a:rPr>
              <a:t>de France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4B9D7AD-647B-17E0-CE9B-B1702FA5C506}"/>
              </a:ext>
            </a:extLst>
          </p:cNvPr>
          <p:cNvGrpSpPr/>
          <p:nvPr/>
        </p:nvGrpSpPr>
        <p:grpSpPr>
          <a:xfrm>
            <a:off x="6057337" y="3480673"/>
            <a:ext cx="1792883" cy="2410732"/>
            <a:chOff x="5944941" y="3480673"/>
            <a:chExt cx="1792883" cy="24107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176243A-149C-85B8-9DCE-1F387955C3AE}"/>
                </a:ext>
              </a:extLst>
            </p:cNvPr>
            <p:cNvSpPr/>
            <p:nvPr/>
          </p:nvSpPr>
          <p:spPr>
            <a:xfrm>
              <a:off x="5944941" y="3480673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>
                <a:defRPr/>
              </a:pPr>
              <a:r>
                <a:rPr lang="fr-FR" sz="2400">
                  <a:solidFill>
                    <a:schemeClr val="bg2"/>
                  </a:solidFill>
                  <a:latin typeface="+mj-lt"/>
                </a:rPr>
                <a:t>1320 Places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auditorium</a:t>
              </a:r>
            </a:p>
          </p:txBody>
        </p:sp>
        <p:pic>
          <p:nvPicPr>
            <p:cNvPr id="72" name="Graphique 71">
              <a:extLst>
                <a:ext uri="{FF2B5EF4-FFF2-40B4-BE49-F238E27FC236}">
                  <a16:creationId xmlns:a16="http://schemas.microsoft.com/office/drawing/2014/main" id="{9F8B7532-B142-0E06-2E15-8C7263321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71382" y="3948221"/>
              <a:ext cx="540000" cy="383999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49EB811-FCAF-33D5-B0B6-BB158FEF2F3B}"/>
              </a:ext>
            </a:extLst>
          </p:cNvPr>
          <p:cNvGrpSpPr/>
          <p:nvPr/>
        </p:nvGrpSpPr>
        <p:grpSpPr>
          <a:xfrm>
            <a:off x="4165619" y="3480673"/>
            <a:ext cx="1792883" cy="2410732"/>
            <a:chOff x="4058938" y="3480673"/>
            <a:chExt cx="1792883" cy="241073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E080C68-B5DF-6835-AF81-F508BC211604}"/>
                </a:ext>
              </a:extLst>
            </p:cNvPr>
            <p:cNvSpPr/>
            <p:nvPr/>
          </p:nvSpPr>
          <p:spPr>
            <a:xfrm>
              <a:off x="4058938" y="3480673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>
                <a:defRPr/>
              </a:pPr>
              <a:r>
                <a:rPr lang="fr-FR" sz="2400">
                  <a:solidFill>
                    <a:schemeClr val="bg2"/>
                  </a:solidFill>
                  <a:latin typeface="+mj-lt"/>
                </a:rPr>
                <a:t>55 salles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 réunion</a:t>
              </a:r>
            </a:p>
          </p:txBody>
        </p:sp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95B4F62C-58E8-C5E8-83A0-FED48A7E2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85379" y="3820419"/>
              <a:ext cx="540000" cy="511801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F723CCE-70AB-6AF2-8A72-DD541B97B0C7}"/>
              </a:ext>
            </a:extLst>
          </p:cNvPr>
          <p:cNvGrpSpPr/>
          <p:nvPr/>
        </p:nvGrpSpPr>
        <p:grpSpPr>
          <a:xfrm>
            <a:off x="7949055" y="3480673"/>
            <a:ext cx="1792883" cy="2410732"/>
            <a:chOff x="7830943" y="3480673"/>
            <a:chExt cx="1792883" cy="241073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266531E-920C-68DA-4A06-E806DF1C69F4}"/>
                </a:ext>
              </a:extLst>
            </p:cNvPr>
            <p:cNvSpPr/>
            <p:nvPr/>
          </p:nvSpPr>
          <p:spPr>
            <a:xfrm>
              <a:off x="7830943" y="3480673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>
                <a:defRPr/>
              </a:pPr>
              <a:r>
                <a:rPr lang="fr-FR" sz="2400">
                  <a:solidFill>
                    <a:schemeClr val="bg2"/>
                  </a:solidFill>
                  <a:latin typeface="+mj-lt"/>
                </a:rPr>
                <a:t>18 km,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>
                  <a:solidFill>
                    <a:prstClr val="white"/>
                  </a:solidFill>
                  <a:latin typeface="+mj-lt"/>
                </a:rPr>
                <a:t>la longueur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>
                  <a:solidFill>
                    <a:prstClr val="white"/>
                  </a:solidFill>
                  <a:latin typeface="+mj-lt"/>
                </a:rPr>
                <a:t>du Lac du Bourget</a:t>
              </a:r>
            </a:p>
          </p:txBody>
        </p:sp>
        <p:pic>
          <p:nvPicPr>
            <p:cNvPr id="76" name="Graphique 75">
              <a:extLst>
                <a:ext uri="{FF2B5EF4-FFF2-40B4-BE49-F238E27FC236}">
                  <a16:creationId xmlns:a16="http://schemas.microsoft.com/office/drawing/2014/main" id="{F5FB12EE-379F-7C1D-05F1-9BBCCA93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57384" y="3792220"/>
              <a:ext cx="540000" cy="54000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287F80E-3F4B-C460-3F18-C49590106EC5}"/>
              </a:ext>
            </a:extLst>
          </p:cNvPr>
          <p:cNvGrpSpPr/>
          <p:nvPr/>
        </p:nvGrpSpPr>
        <p:grpSpPr>
          <a:xfrm>
            <a:off x="9840771" y="3480673"/>
            <a:ext cx="1792883" cy="2410732"/>
            <a:chOff x="9716946" y="3480673"/>
            <a:chExt cx="1792883" cy="241073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9A11DEA-D61A-7813-32C3-15634F8F8C2F}"/>
                </a:ext>
              </a:extLst>
            </p:cNvPr>
            <p:cNvSpPr/>
            <p:nvPr/>
          </p:nvSpPr>
          <p:spPr>
            <a:xfrm>
              <a:off x="9716946" y="3480673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dirty="0">
                  <a:solidFill>
                    <a:schemeClr val="bg2"/>
                  </a:solidFill>
                  <a:latin typeface="+mj-lt"/>
                </a:rPr>
                <a:t>15</a:t>
              </a:r>
              <a:r>
                <a:rPr lang="fr-FR" sz="2000" dirty="0">
                  <a:solidFill>
                    <a:schemeClr val="bg2"/>
                  </a:solidFill>
                  <a:latin typeface="+mj-lt"/>
                </a:rPr>
                <a:t> </a:t>
              </a:r>
              <a:r>
                <a:rPr lang="fr-FR" sz="1600" dirty="0">
                  <a:solidFill>
                    <a:prstClr val="white"/>
                  </a:solidFill>
                  <a:latin typeface="+mj-lt"/>
                </a:rPr>
                <a:t>grandes manifestations accueillies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dirty="0">
                  <a:solidFill>
                    <a:prstClr val="white"/>
                  </a:solidFill>
                  <a:latin typeface="+mj-lt"/>
                </a:rPr>
                <a:t>chaque année</a:t>
              </a:r>
            </a:p>
          </p:txBody>
        </p:sp>
        <p:pic>
          <p:nvPicPr>
            <p:cNvPr id="80" name="Graphique 79">
              <a:extLst>
                <a:ext uri="{FF2B5EF4-FFF2-40B4-BE49-F238E27FC236}">
                  <a16:creationId xmlns:a16="http://schemas.microsoft.com/office/drawing/2014/main" id="{7B160E3E-13E9-34E8-EEC6-2FF921538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43387" y="3986303"/>
              <a:ext cx="540000" cy="345917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6563F5-B7E3-AC60-3964-0DCFF20D216A}"/>
              </a:ext>
            </a:extLst>
          </p:cNvPr>
          <p:cNvGrpSpPr/>
          <p:nvPr/>
        </p:nvGrpSpPr>
        <p:grpSpPr>
          <a:xfrm>
            <a:off x="382183" y="3480673"/>
            <a:ext cx="1792883" cy="2410732"/>
            <a:chOff x="382183" y="3480673"/>
            <a:chExt cx="1792883" cy="241073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6AFB9C-C9CD-15F5-C1B0-77B7D5B67E4E}"/>
                </a:ext>
              </a:extLst>
            </p:cNvPr>
            <p:cNvSpPr/>
            <p:nvPr/>
          </p:nvSpPr>
          <p:spPr>
            <a:xfrm>
              <a:off x="382183" y="3480673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>
                  <a:solidFill>
                    <a:prstClr val="white"/>
                  </a:solidFill>
                  <a:latin typeface="+mj-lt"/>
                </a:rPr>
                <a:t>À </a:t>
              </a:r>
              <a:r>
                <a:rPr lang="fr-FR" sz="2400">
                  <a:solidFill>
                    <a:schemeClr val="bg2"/>
                  </a:solidFill>
                  <a:latin typeface="+mj-lt"/>
                </a:rPr>
                <a:t>3H</a:t>
              </a:r>
              <a:r>
                <a:rPr lang="fr-FR">
                  <a:solidFill>
                    <a:prstClr val="white"/>
                  </a:solidFill>
                  <a:latin typeface="+mj-lt"/>
                </a:rPr>
                <a:t> DE PARIS,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>
                  <a:solidFill>
                    <a:schemeClr val="bg2"/>
                  </a:solidFill>
                  <a:latin typeface="+mj-lt"/>
                </a:rPr>
                <a:t>1H</a:t>
              </a:r>
              <a:r>
                <a:rPr lang="fr-FR">
                  <a:solidFill>
                    <a:prstClr val="white"/>
                  </a:solidFill>
                  <a:latin typeface="+mj-lt"/>
                </a:rPr>
                <a:t> DE LYON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>
                  <a:solidFill>
                    <a:prstClr val="white"/>
                  </a:solidFill>
                  <a:latin typeface="+mj-lt"/>
                </a:rPr>
                <a:t>ET </a:t>
              </a:r>
              <a:r>
                <a:rPr lang="fr-FR" sz="2400">
                  <a:solidFill>
                    <a:schemeClr val="bg2"/>
                  </a:solidFill>
                  <a:latin typeface="+mj-lt"/>
                </a:rPr>
                <a:t>1H</a:t>
              </a:r>
              <a:r>
                <a:rPr lang="fr-FR">
                  <a:solidFill>
                    <a:prstClr val="white"/>
                  </a:solidFill>
                  <a:latin typeface="+mj-lt"/>
                </a:rPr>
                <a:t> DE GENÈVE</a:t>
              </a:r>
            </a:p>
          </p:txBody>
        </p:sp>
        <p:pic>
          <p:nvPicPr>
            <p:cNvPr id="82" name="Graphique 81">
              <a:extLst>
                <a:ext uri="{FF2B5EF4-FFF2-40B4-BE49-F238E27FC236}">
                  <a16:creationId xmlns:a16="http://schemas.microsoft.com/office/drawing/2014/main" id="{6106429F-C4B5-E4B4-A722-8AB839ADF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1444" y="3792220"/>
              <a:ext cx="534360" cy="540000"/>
            </a:xfrm>
            <a:prstGeom prst="rect">
              <a:avLst/>
            </a:prstGeom>
          </p:spPr>
        </p:pic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5CEBA239-87DD-ADA3-5AFD-F09809F9294D}"/>
              </a:ext>
            </a:extLst>
          </p:cNvPr>
          <p:cNvSpPr txBox="1"/>
          <p:nvPr/>
        </p:nvSpPr>
        <p:spPr>
          <a:xfrm rot="16200000">
            <a:off x="-298326" y="6318201"/>
            <a:ext cx="804707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Jean 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Bécuwe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cxnSp>
        <p:nvCxnSpPr>
          <p:cNvPr id="10" name="Straight Connector 2">
            <a:extLst>
              <a:ext uri="{FF2B5EF4-FFF2-40B4-BE49-F238E27FC236}">
                <a16:creationId xmlns:a16="http://schemas.microsoft.com/office/drawing/2014/main" id="{A40A2C47-D89F-935B-6E6D-0DC70785F307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hlinkClick r:id="rId13" action="ppaction://hlinksldjump"/>
            <a:extLst>
              <a:ext uri="{FF2B5EF4-FFF2-40B4-BE49-F238E27FC236}">
                <a16:creationId xmlns:a16="http://schemas.microsoft.com/office/drawing/2014/main" id="{91FB49A2-BCF4-D094-5804-9F1D03ED41C3}"/>
              </a:ext>
            </a:extLst>
          </p:cNvPr>
          <p:cNvSpPr/>
          <p:nvPr/>
        </p:nvSpPr>
        <p:spPr>
          <a:xfrm>
            <a:off x="587388" y="0"/>
            <a:ext cx="1036625" cy="531296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36" name="TextBox 33">
            <a:hlinkClick r:id="rId14" action="ppaction://hlinksldjump"/>
            <a:extLst>
              <a:ext uri="{FF2B5EF4-FFF2-40B4-BE49-F238E27FC236}">
                <a16:creationId xmlns:a16="http://schemas.microsoft.com/office/drawing/2014/main" id="{2DCC9A1A-5EEE-E054-506E-99DD3B588437}"/>
              </a:ext>
            </a:extLst>
          </p:cNvPr>
          <p:cNvSpPr txBox="1"/>
          <p:nvPr/>
        </p:nvSpPr>
        <p:spPr>
          <a:xfrm>
            <a:off x="9815968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37" name="TextBox 6">
            <a:hlinkClick r:id="rId15" action="ppaction://hlinksldjump"/>
            <a:extLst>
              <a:ext uri="{FF2B5EF4-FFF2-40B4-BE49-F238E27FC236}">
                <a16:creationId xmlns:a16="http://schemas.microsoft.com/office/drawing/2014/main" id="{89E3A37D-9F3E-184C-E856-B88CA08D7546}"/>
              </a:ext>
            </a:extLst>
          </p:cNvPr>
          <p:cNvSpPr txBox="1"/>
          <p:nvPr/>
        </p:nvSpPr>
        <p:spPr>
          <a:xfrm>
            <a:off x="1883532" y="212416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38" name="TextBox 5">
            <a:hlinkClick r:id="rId16" action="ppaction://hlinksldjump"/>
            <a:extLst>
              <a:ext uri="{FF2B5EF4-FFF2-40B4-BE49-F238E27FC236}">
                <a16:creationId xmlns:a16="http://schemas.microsoft.com/office/drawing/2014/main" id="{60B3C5C7-9216-B54F-DB37-4AB8E8D52E54}"/>
              </a:ext>
            </a:extLst>
          </p:cNvPr>
          <p:cNvSpPr txBox="1"/>
          <p:nvPr/>
        </p:nvSpPr>
        <p:spPr>
          <a:xfrm>
            <a:off x="3396568" y="21241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  <p:sp>
        <p:nvSpPr>
          <p:cNvPr id="39" name="TextBox 4">
            <a:hlinkClick r:id="rId17" action="ppaction://hlinksldjump"/>
            <a:extLst>
              <a:ext uri="{FF2B5EF4-FFF2-40B4-BE49-F238E27FC236}">
                <a16:creationId xmlns:a16="http://schemas.microsoft.com/office/drawing/2014/main" id="{4021E9A9-64C7-1B45-B369-E7E5E9DA77B8}"/>
              </a:ext>
            </a:extLst>
          </p:cNvPr>
          <p:cNvSpPr txBox="1"/>
          <p:nvPr/>
        </p:nvSpPr>
        <p:spPr>
          <a:xfrm>
            <a:off x="678402" y="187506"/>
            <a:ext cx="849913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41" name="TextBox 30">
            <a:hlinkClick r:id="rId18" action="ppaction://hlinksldjump"/>
            <a:extLst>
              <a:ext uri="{FF2B5EF4-FFF2-40B4-BE49-F238E27FC236}">
                <a16:creationId xmlns:a16="http://schemas.microsoft.com/office/drawing/2014/main" id="{5004C3BA-DC91-F007-BB2D-F1453C6920DB}"/>
              </a:ext>
            </a:extLst>
          </p:cNvPr>
          <p:cNvSpPr txBox="1"/>
          <p:nvPr/>
        </p:nvSpPr>
        <p:spPr>
          <a:xfrm>
            <a:off x="7244302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43" name="TextBox 34">
            <a:hlinkClick r:id="rId13" action="ppaction://hlinksldjump"/>
            <a:extLst>
              <a:ext uri="{FF2B5EF4-FFF2-40B4-BE49-F238E27FC236}">
                <a16:creationId xmlns:a16="http://schemas.microsoft.com/office/drawing/2014/main" id="{BFB392B3-50D7-1362-4E3F-6422643DD46E}"/>
              </a:ext>
            </a:extLst>
          </p:cNvPr>
          <p:cNvSpPr txBox="1"/>
          <p:nvPr/>
        </p:nvSpPr>
        <p:spPr>
          <a:xfrm>
            <a:off x="5022092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sp>
        <p:nvSpPr>
          <p:cNvPr id="44" name="TextBox 7">
            <a:hlinkClick r:id="rId19" action="ppaction://hlinksldjump"/>
            <a:extLst>
              <a:ext uri="{FF2B5EF4-FFF2-40B4-BE49-F238E27FC236}">
                <a16:creationId xmlns:a16="http://schemas.microsoft.com/office/drawing/2014/main" id="{3E400075-E9CE-3E69-F531-765B3DE2F761}"/>
              </a:ext>
            </a:extLst>
          </p:cNvPr>
          <p:cNvSpPr txBox="1"/>
          <p:nvPr/>
        </p:nvSpPr>
        <p:spPr>
          <a:xfrm>
            <a:off x="6259353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45" name="TextBox 33">
            <a:hlinkClick r:id="rId20" action="ppaction://hlinksldjump"/>
            <a:extLst>
              <a:ext uri="{FF2B5EF4-FFF2-40B4-BE49-F238E27FC236}">
                <a16:creationId xmlns:a16="http://schemas.microsoft.com/office/drawing/2014/main" id="{B85FB850-6150-B983-0101-6BF829D3E8D0}"/>
              </a:ext>
            </a:extLst>
          </p:cNvPr>
          <p:cNvSpPr txBox="1"/>
          <p:nvPr/>
        </p:nvSpPr>
        <p:spPr>
          <a:xfrm>
            <a:off x="8009319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BE88770-93FA-9256-DECD-419630CE200E}"/>
              </a:ext>
            </a:extLst>
          </p:cNvPr>
          <p:cNvGrpSpPr/>
          <p:nvPr/>
        </p:nvGrpSpPr>
        <p:grpSpPr>
          <a:xfrm>
            <a:off x="2273901" y="3480673"/>
            <a:ext cx="1792883" cy="2410732"/>
            <a:chOff x="2172936" y="3480673"/>
            <a:chExt cx="1792883" cy="24107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7106AE-6AF8-8A19-071A-D39732487146}"/>
                </a:ext>
              </a:extLst>
            </p:cNvPr>
            <p:cNvSpPr/>
            <p:nvPr/>
          </p:nvSpPr>
          <p:spPr>
            <a:xfrm>
              <a:off x="2172936" y="3480673"/>
              <a:ext cx="1792883" cy="2410732"/>
            </a:xfrm>
            <a:prstGeom prst="rect">
              <a:avLst/>
            </a:prstGeom>
            <a:gradFill>
              <a:gsLst>
                <a:gs pos="0">
                  <a:schemeClr val="tx2">
                    <a:alpha val="7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+ de 1400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Chambres sur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dirty="0">
                  <a:solidFill>
                    <a:schemeClr val="bg2"/>
                  </a:solidFill>
                  <a:latin typeface="+mj-lt"/>
                </a:rPr>
                <a:t>45</a:t>
              </a:r>
              <a:r>
                <a:rPr lang="fr-FR" dirty="0">
                  <a:solidFill>
                    <a:prstClr val="white"/>
                  </a:solidFill>
                  <a:latin typeface="+mj-lt"/>
                </a:rPr>
                <a:t> établissements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7CA10AB-F0C9-FBB6-D199-74AB7981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799377" y="3951542"/>
              <a:ext cx="540000" cy="380678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9325082-0B5A-1288-65DA-630318486E5A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20" name="Rectangle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F7E1C19-EE45-92EA-42B5-CEC86AD10324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" name="Graphique 20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0D9255A-4F11-2940-2EFC-A6CACF35D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22" name="Picture 1" descr="A white triangle with a dot in the middle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C77144BA-3AA5-00F2-DD04-CC93F27F85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  <p:sp>
        <p:nvSpPr>
          <p:cNvPr id="28" name="TextBox 25">
            <a:hlinkClick r:id="rId27" action="ppaction://hlinksldjump"/>
            <a:extLst>
              <a:ext uri="{FF2B5EF4-FFF2-40B4-BE49-F238E27FC236}">
                <a16:creationId xmlns:a16="http://schemas.microsoft.com/office/drawing/2014/main" id="{F7AD6F59-B1BE-590D-195A-98E1F9385AB3}"/>
              </a:ext>
            </a:extLst>
          </p:cNvPr>
          <p:cNvSpPr txBox="1"/>
          <p:nvPr/>
        </p:nvSpPr>
        <p:spPr>
          <a:xfrm>
            <a:off x="11410060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9806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29" dur="1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3.7037E-7 L -0.10521 3.7037E-7 " pathEditMode="relative" rAng="0" ptsTypes="AA">
                                      <p:cBhvr>
                                        <p:cTn id="34" dur="2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2.59259E-6 L 0.07122 -2.59259E-6 " pathEditMode="relative" rAng="0" ptsTypes="AA">
                                      <p:cBhvr>
                                        <p:cTn id="39" dur="2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" fill="hold"/>
                                        <p:tgtEl>
                                          <p:spTgt spid="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75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4.44444E-6 L -0.05911 -4.44444E-6 " pathEditMode="relative" rAng="0" ptsTypes="AA">
                                      <p:cBhvr>
                                        <p:cTn id="55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33" grpId="0"/>
      <p:bldP spid="33" grpId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A22EDAF-F55F-F8C9-B410-16CD197452D6}"/>
              </a:ext>
            </a:extLst>
          </p:cNvPr>
          <p:cNvSpPr/>
          <p:nvPr/>
        </p:nvSpPr>
        <p:spPr>
          <a:xfrm>
            <a:off x="1668625" y="1"/>
            <a:ext cx="1943099" cy="542380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8" name="Picture 117" descr="A white and blue paint on a black background&#10;&#10;Description automatically generated">
            <a:extLst>
              <a:ext uri="{FF2B5EF4-FFF2-40B4-BE49-F238E27FC236}">
                <a16:creationId xmlns:a16="http://schemas.microsoft.com/office/drawing/2014/main" id="{219030F6-D323-A46F-4226-16B022726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300000" flipV="1">
            <a:off x="-2940425" y="1592604"/>
            <a:ext cx="9286754" cy="6686550"/>
          </a:xfrm>
          <a:prstGeom prst="rect">
            <a:avLst/>
          </a:prstGeom>
        </p:spPr>
      </p:pic>
      <p:pic>
        <p:nvPicPr>
          <p:cNvPr id="60" name="Image 59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0488E951-900C-89DD-F469-957D734D52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562688" y="709274"/>
            <a:ext cx="5668520" cy="5668523"/>
          </a:xfrm>
          <a:prstGeom prst="rect">
            <a:avLst/>
          </a:prstGeom>
        </p:spPr>
      </p:pic>
      <p:pic>
        <p:nvPicPr>
          <p:cNvPr id="61" name="Image 60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673B169D-679F-536B-9721-D4FB7E746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61" y="1683743"/>
            <a:ext cx="3590257" cy="4889059"/>
          </a:xfrm>
          <a:prstGeom prst="rect">
            <a:avLst/>
          </a:prstGeom>
        </p:spPr>
      </p:pic>
      <p:pic>
        <p:nvPicPr>
          <p:cNvPr id="62" name="Image 61" descr="Une image contenant Graphique, noir, obscurité, art&#10;&#10;Description générée automatiquement">
            <a:extLst>
              <a:ext uri="{FF2B5EF4-FFF2-40B4-BE49-F238E27FC236}">
                <a16:creationId xmlns:a16="http://schemas.microsoft.com/office/drawing/2014/main" id="{EA94A3A6-6F0B-5B44-5513-438D9B95F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306" y="1963958"/>
            <a:ext cx="1922340" cy="3909531"/>
          </a:xfrm>
          <a:prstGeom prst="rect">
            <a:avLst/>
          </a:prstGeom>
        </p:spPr>
      </p:pic>
      <p:pic>
        <p:nvPicPr>
          <p:cNvPr id="3" name="Picture 1" descr="A white triangle with a dot in the midd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AF63AD5-7773-6060-10D2-402FD926217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2" name="TextBox 25">
            <a:extLst>
              <a:ext uri="{FF2B5EF4-FFF2-40B4-BE49-F238E27FC236}">
                <a16:creationId xmlns:a16="http://schemas.microsoft.com/office/drawing/2014/main" id="{5CFDA53C-1F0B-D247-7452-4E4B9E859720}"/>
              </a:ext>
            </a:extLst>
          </p:cNvPr>
          <p:cNvSpPr txBox="1"/>
          <p:nvPr/>
        </p:nvSpPr>
        <p:spPr>
          <a:xfrm>
            <a:off x="1019076" y="1819390"/>
            <a:ext cx="3980257" cy="9394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Facile d’accès</a:t>
            </a:r>
            <a:endParaRPr kumimoji="0" lang="fr-FR" sz="8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2D8CEE61-59C4-4D3C-C428-62AC54CA91C5}"/>
              </a:ext>
            </a:extLst>
          </p:cNvPr>
          <p:cNvSpPr txBox="1"/>
          <p:nvPr/>
        </p:nvSpPr>
        <p:spPr>
          <a:xfrm>
            <a:off x="1019076" y="1068552"/>
            <a:ext cx="3295774" cy="9394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+mj-lt"/>
                <a:ea typeface="+mn-ea"/>
                <a:cs typeface="+mn-cs"/>
              </a:rPr>
              <a:t>destination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E608EDD-1CAD-8617-AC24-727707BED297}"/>
              </a:ext>
            </a:extLst>
          </p:cNvPr>
          <p:cNvGrpSpPr/>
          <p:nvPr/>
        </p:nvGrpSpPr>
        <p:grpSpPr>
          <a:xfrm>
            <a:off x="1019076" y="2749382"/>
            <a:ext cx="5151189" cy="387798"/>
            <a:chOff x="1019076" y="3104428"/>
            <a:chExt cx="5151189" cy="387798"/>
          </a:xfrm>
        </p:grpSpPr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E2713038-B848-66D8-C91D-FE9DCFDB4347}"/>
                </a:ext>
              </a:extLst>
            </p:cNvPr>
            <p:cNvSpPr txBox="1"/>
            <p:nvPr/>
          </p:nvSpPr>
          <p:spPr>
            <a:xfrm>
              <a:off x="1019076" y="3146026"/>
              <a:ext cx="1926810" cy="3323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fr-FR" sz="2400" dirty="0">
                  <a:solidFill>
                    <a:schemeClr val="tx2"/>
                  </a:solidFill>
                  <a:effectLst>
                    <a:outerShdw blurRad="1905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Playfair Display" pitchFamily="2" charset="0"/>
                </a:rPr>
                <a:t>Venir en train</a:t>
              </a:r>
              <a:endPara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endParaRPr>
            </a:p>
          </p:txBody>
        </p:sp>
        <p:sp>
          <p:nvSpPr>
            <p:cNvPr id="45" name="TextBox 56">
              <a:extLst>
                <a:ext uri="{FF2B5EF4-FFF2-40B4-BE49-F238E27FC236}">
                  <a16:creationId xmlns:a16="http://schemas.microsoft.com/office/drawing/2014/main" id="{F0A7512A-A945-9664-7181-531A52C91770}"/>
                </a:ext>
              </a:extLst>
            </p:cNvPr>
            <p:cNvSpPr txBox="1"/>
            <p:nvPr/>
          </p:nvSpPr>
          <p:spPr>
            <a:xfrm>
              <a:off x="3026776" y="3104428"/>
              <a:ext cx="3143489" cy="3877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fr-FR" sz="2800" b="1" i="1" dirty="0">
                  <a:solidFill>
                    <a:schemeClr val="accent5"/>
                  </a:solidFill>
                  <a:effectLst>
                    <a:reflection blurRad="50800" stA="55000" endPos="45500" dir="5400000" sy="-100000" algn="bl" rotWithShape="0"/>
                  </a:effectLst>
                  <a:latin typeface="Playfair Display" pitchFamily="2" charset="0"/>
                </a:rPr>
                <a:t>aux pieds des Alpes</a:t>
              </a:r>
              <a:endPara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reflection blurRad="50800" stA="55000" endPos="45500" dir="5400000" sy="-100000" algn="bl" rotWithShape="0"/>
                </a:effectLst>
                <a:uLnTx/>
                <a:uFillTx/>
                <a:latin typeface="Playfair Display" pitchFamily="2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92D754F2-5A15-0C63-D0A3-5D61D90C4FED}"/>
              </a:ext>
            </a:extLst>
          </p:cNvPr>
          <p:cNvSpPr/>
          <p:nvPr/>
        </p:nvSpPr>
        <p:spPr>
          <a:xfrm>
            <a:off x="1019076" y="5372481"/>
            <a:ext cx="4320735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2"/>
                </a:solidFill>
                <a:latin typeface="Gotham" panose="02000504050000020004" pitchFamily="2" charset="0"/>
              </a:rPr>
              <a:t>Arrivée en centre-ville, à la </a:t>
            </a:r>
            <a:r>
              <a:rPr lang="fr-FR" sz="1200" b="1">
                <a:solidFill>
                  <a:schemeClr val="tx2"/>
                </a:solidFill>
                <a:latin typeface="Gotham" panose="02000504050000020004" pitchFamily="2" charset="0"/>
              </a:rPr>
              <a:t>gare TGV d’Aix-les-Bains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>
                <a:solidFill>
                  <a:schemeClr val="tx2"/>
                </a:solidFill>
                <a:latin typeface="Gotham" panose="02000504050000020004" pitchFamily="2" charset="0"/>
              </a:rPr>
              <a:t>Le </a:t>
            </a:r>
            <a:r>
              <a:rPr lang="fr-FR" sz="1200" b="1" err="1">
                <a:solidFill>
                  <a:schemeClr val="tx2"/>
                </a:solidFill>
                <a:latin typeface="Gotham" panose="02000504050000020004" pitchFamily="2" charset="0"/>
              </a:rPr>
              <a:t>Revard</a:t>
            </a:r>
            <a:r>
              <a:rPr lang="fr-FR" sz="1200">
                <a:solidFill>
                  <a:schemeClr val="tx2"/>
                </a:solidFill>
                <a:latin typeface="Gotham" panose="02000504050000020004" pitchFamily="2" charset="0"/>
              </a:rPr>
              <a:t>, et accès facile aux lieux de votre événement :</a:t>
            </a:r>
            <a:br>
              <a:rPr lang="fr-FR" sz="1200">
                <a:solidFill>
                  <a:schemeClr val="tx2"/>
                </a:solidFill>
                <a:latin typeface="Gotham" panose="02000504050000020004" pitchFamily="2" charset="0"/>
              </a:rPr>
            </a:br>
            <a:r>
              <a:rPr lang="fr-FR" sz="1200" b="1">
                <a:solidFill>
                  <a:schemeClr val="tx2"/>
                </a:solidFill>
                <a:latin typeface="Gotham" panose="02000504050000020004" pitchFamily="2" charset="0"/>
              </a:rPr>
              <a:t>hôtels, centre des congrès, lieu de réception…</a:t>
            </a: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A0CE8B27-49FA-F481-F341-1A70F0517CAD}"/>
              </a:ext>
            </a:extLst>
          </p:cNvPr>
          <p:cNvGrpSpPr/>
          <p:nvPr/>
        </p:nvGrpSpPr>
        <p:grpSpPr>
          <a:xfrm>
            <a:off x="3597740" y="3440184"/>
            <a:ext cx="2395947" cy="1737104"/>
            <a:chOff x="3560910" y="3755148"/>
            <a:chExt cx="2395947" cy="173710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B961F92-1A75-F7AA-1DC8-F3625F25863C}"/>
                </a:ext>
              </a:extLst>
            </p:cNvPr>
            <p:cNvSpPr/>
            <p:nvPr/>
          </p:nvSpPr>
          <p:spPr>
            <a:xfrm>
              <a:off x="3560910" y="3755148"/>
              <a:ext cx="2395947" cy="1737104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0" rIns="0" bIns="0" rtlCol="0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>
                  <a:solidFill>
                    <a:prstClr val="white"/>
                  </a:solidFill>
                  <a:latin typeface="+mj-lt"/>
                </a:rPr>
                <a:t>À </a:t>
              </a:r>
              <a:r>
                <a:rPr lang="fr-FR" sz="4800">
                  <a:solidFill>
                    <a:schemeClr val="bg2"/>
                  </a:solidFill>
                  <a:latin typeface="+mj-lt"/>
                </a:rPr>
                <a:t>1H</a:t>
              </a:r>
              <a:endParaRPr lang="fr-FR" sz="4800">
                <a:solidFill>
                  <a:prstClr val="white"/>
                </a:solidFill>
                <a:latin typeface="+mj-lt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>
                  <a:solidFill>
                    <a:prstClr val="white"/>
                  </a:solidFill>
                  <a:latin typeface="+mj-lt"/>
                </a:rPr>
                <a:t>DE Lyon, Grenoble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>
                  <a:solidFill>
                    <a:prstClr val="white"/>
                  </a:solidFill>
                  <a:latin typeface="+mj-lt"/>
                </a:rPr>
                <a:t>et Genève en train</a:t>
              </a:r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76" name="Graphique 75">
              <a:extLst>
                <a:ext uri="{FF2B5EF4-FFF2-40B4-BE49-F238E27FC236}">
                  <a16:creationId xmlns:a16="http://schemas.microsoft.com/office/drawing/2014/main" id="{284C816C-DE09-AF95-8E85-0093FCA57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34330" y="3876638"/>
              <a:ext cx="384586" cy="563086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5F46A0E-D97A-B7C0-1BB2-A2ACB8EC2E39}"/>
              </a:ext>
            </a:extLst>
          </p:cNvPr>
          <p:cNvGrpSpPr/>
          <p:nvPr/>
        </p:nvGrpSpPr>
        <p:grpSpPr>
          <a:xfrm>
            <a:off x="1019076" y="3440184"/>
            <a:ext cx="2395947" cy="1737104"/>
            <a:chOff x="1019076" y="3755148"/>
            <a:chExt cx="2395947" cy="173710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32ABF8B-778D-63DE-7A6F-90E53533B7FF}"/>
                </a:ext>
              </a:extLst>
            </p:cNvPr>
            <p:cNvSpPr/>
            <p:nvPr/>
          </p:nvSpPr>
          <p:spPr>
            <a:xfrm>
              <a:off x="1019076" y="3755148"/>
              <a:ext cx="2395947" cy="1737104"/>
            </a:xfrm>
            <a:prstGeom prst="rect">
              <a:avLst/>
            </a:prstGeom>
            <a:gradFill>
              <a:gsLst>
                <a:gs pos="0">
                  <a:schemeClr val="tx2">
                    <a:alpha val="85000"/>
                  </a:schemeClr>
                </a:gs>
                <a:gs pos="100000">
                  <a:schemeClr val="accent1">
                    <a:alpha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0" rIns="0" bIns="0" rtlCol="0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>
                  <a:solidFill>
                    <a:prstClr val="white"/>
                  </a:solidFill>
                  <a:latin typeface="+mj-lt"/>
                </a:rPr>
                <a:t>À </a:t>
              </a:r>
              <a:r>
                <a:rPr lang="fr-FR" sz="4800">
                  <a:solidFill>
                    <a:schemeClr val="bg2"/>
                  </a:solidFill>
                  <a:latin typeface="+mj-lt"/>
                </a:rPr>
                <a:t>3H</a:t>
              </a:r>
              <a:endParaRPr lang="fr-FR" sz="4800">
                <a:solidFill>
                  <a:prstClr val="white"/>
                </a:solidFill>
                <a:latin typeface="+mj-lt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>
                  <a:solidFill>
                    <a:prstClr val="white"/>
                  </a:solidFill>
                  <a:latin typeface="+mj-lt"/>
                </a:rPr>
                <a:t>DE PARIS En tgv</a:t>
              </a:r>
            </a:p>
          </p:txBody>
        </p:sp>
        <p:pic>
          <p:nvPicPr>
            <p:cNvPr id="79" name="Graphique 78">
              <a:extLst>
                <a:ext uri="{FF2B5EF4-FFF2-40B4-BE49-F238E27FC236}">
                  <a16:creationId xmlns:a16="http://schemas.microsoft.com/office/drawing/2014/main" id="{961CD679-30FD-F991-3F50-B2061906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546270" y="3871962"/>
              <a:ext cx="695984" cy="478888"/>
            </a:xfrm>
            <a:prstGeom prst="rect">
              <a:avLst/>
            </a:prstGeom>
          </p:spPr>
        </p:pic>
      </p:grp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A8AFBA70-59CA-86F9-0382-2A0E26B51DF7}"/>
              </a:ext>
            </a:extLst>
          </p:cNvPr>
          <p:cNvCxnSpPr>
            <a:cxnSpLocks/>
          </p:cNvCxnSpPr>
          <p:nvPr/>
        </p:nvCxnSpPr>
        <p:spPr>
          <a:xfrm>
            <a:off x="242570" y="542381"/>
            <a:ext cx="1170686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hlinkClick r:id="rId13" action="ppaction://hlinksldjump"/>
            <a:extLst>
              <a:ext uri="{FF2B5EF4-FFF2-40B4-BE49-F238E27FC236}">
                <a16:creationId xmlns:a16="http://schemas.microsoft.com/office/drawing/2014/main" id="{E2892D18-9DFE-7686-9BBF-AD235EE26539}"/>
              </a:ext>
            </a:extLst>
          </p:cNvPr>
          <p:cNvSpPr txBox="1"/>
          <p:nvPr/>
        </p:nvSpPr>
        <p:spPr>
          <a:xfrm>
            <a:off x="1795134" y="194529"/>
            <a:ext cx="1672574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Destination facile d’accès</a:t>
            </a:r>
          </a:p>
        </p:txBody>
      </p:sp>
      <p:sp>
        <p:nvSpPr>
          <p:cNvPr id="13" name="TextBox 7">
            <a:hlinkClick r:id="rId14" action="ppaction://hlinksldjump"/>
            <a:extLst>
              <a:ext uri="{FF2B5EF4-FFF2-40B4-BE49-F238E27FC236}">
                <a16:creationId xmlns:a16="http://schemas.microsoft.com/office/drawing/2014/main" id="{16E72B04-708F-A92F-8399-F0BE5CA5CA33}"/>
              </a:ext>
            </a:extLst>
          </p:cNvPr>
          <p:cNvSpPr txBox="1"/>
          <p:nvPr/>
        </p:nvSpPr>
        <p:spPr>
          <a:xfrm>
            <a:off x="6889008" y="219439"/>
            <a:ext cx="692176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14" name="TextBox 30">
            <a:hlinkClick r:id="rId15" action="ppaction://hlinksldjump"/>
            <a:extLst>
              <a:ext uri="{FF2B5EF4-FFF2-40B4-BE49-F238E27FC236}">
                <a16:creationId xmlns:a16="http://schemas.microsoft.com/office/drawing/2014/main" id="{4E941892-A5C8-A3F8-6C95-5E7B87A376CF}"/>
              </a:ext>
            </a:extLst>
          </p:cNvPr>
          <p:cNvSpPr txBox="1"/>
          <p:nvPr/>
        </p:nvSpPr>
        <p:spPr>
          <a:xfrm>
            <a:off x="7957231" y="219439"/>
            <a:ext cx="1518684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8CDE1820-D682-FEE7-018E-150E73504080}"/>
              </a:ext>
            </a:extLst>
          </p:cNvPr>
          <p:cNvSpPr txBox="1"/>
          <p:nvPr/>
        </p:nvSpPr>
        <p:spPr>
          <a:xfrm>
            <a:off x="9851962" y="219439"/>
            <a:ext cx="1182054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Ils ont choisi Aix Riviera</a:t>
            </a:r>
          </a:p>
        </p:txBody>
      </p:sp>
      <p:sp>
        <p:nvSpPr>
          <p:cNvPr id="16" name="TextBox 34">
            <a:hlinkClick r:id="rId16" action="ppaction://hlinksldjump"/>
            <a:extLst>
              <a:ext uri="{FF2B5EF4-FFF2-40B4-BE49-F238E27FC236}">
                <a16:creationId xmlns:a16="http://schemas.microsoft.com/office/drawing/2014/main" id="{45E012F0-5FCC-AA74-A2A1-FEC743734456}"/>
              </a:ext>
            </a:extLst>
          </p:cNvPr>
          <p:cNvSpPr txBox="1"/>
          <p:nvPr/>
        </p:nvSpPr>
        <p:spPr>
          <a:xfrm>
            <a:off x="5568472" y="219439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Centre des Congrès</a:t>
            </a:r>
          </a:p>
        </p:txBody>
      </p:sp>
      <p:sp>
        <p:nvSpPr>
          <p:cNvPr id="27" name="TextBox 38">
            <a:hlinkClick r:id="rId15" action="ppaction://hlinksldjump"/>
            <a:extLst>
              <a:ext uri="{FF2B5EF4-FFF2-40B4-BE49-F238E27FC236}">
                <a16:creationId xmlns:a16="http://schemas.microsoft.com/office/drawing/2014/main" id="{52085FB7-F94A-A038-9391-A4C3273E6A7E}"/>
              </a:ext>
            </a:extLst>
          </p:cNvPr>
          <p:cNvSpPr txBox="1"/>
          <p:nvPr/>
        </p:nvSpPr>
        <p:spPr>
          <a:xfrm>
            <a:off x="11410060" y="219439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CONTACT</a:t>
            </a:r>
          </a:p>
        </p:txBody>
      </p:sp>
      <p:sp>
        <p:nvSpPr>
          <p:cNvPr id="34" name="TextBox 4">
            <a:hlinkClick r:id="rId17" action="ppaction://hlinksldjump"/>
            <a:extLst>
              <a:ext uri="{FF2B5EF4-FFF2-40B4-BE49-F238E27FC236}">
                <a16:creationId xmlns:a16="http://schemas.microsoft.com/office/drawing/2014/main" id="{E81099E4-0564-9260-F1C4-961BD8ED241F}"/>
              </a:ext>
            </a:extLst>
          </p:cNvPr>
          <p:cNvSpPr txBox="1"/>
          <p:nvPr/>
        </p:nvSpPr>
        <p:spPr>
          <a:xfrm>
            <a:off x="779392" y="219438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>
                <a:solidFill>
                  <a:schemeClr val="tx2"/>
                </a:solidFill>
                <a:latin typeface="+mj-lt"/>
              </a:rPr>
              <a:t>Chiffres clés</a:t>
            </a:r>
          </a:p>
        </p:txBody>
      </p:sp>
      <p:sp>
        <p:nvSpPr>
          <p:cNvPr id="35" name="TextBox 5">
            <a:hlinkClick r:id="rId18" action="ppaction://hlinksldjump"/>
            <a:extLst>
              <a:ext uri="{FF2B5EF4-FFF2-40B4-BE49-F238E27FC236}">
                <a16:creationId xmlns:a16="http://schemas.microsoft.com/office/drawing/2014/main" id="{C5F020A2-10BE-151A-A0CD-597D3A1738C2}"/>
              </a:ext>
            </a:extLst>
          </p:cNvPr>
          <p:cNvSpPr txBox="1"/>
          <p:nvPr/>
        </p:nvSpPr>
        <p:spPr>
          <a:xfrm>
            <a:off x="3891472" y="219196"/>
            <a:ext cx="1340432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tx2"/>
                </a:solidFill>
                <a:latin typeface="+mj-lt"/>
              </a:rPr>
              <a:t>Pourquoi choisir Aix Riviera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4C005C9-C968-3E01-4F26-461F3A636856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7" name="Rectangl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6BA2F9B-9992-9A68-15F6-23FCA988E513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3" name="Graphique 22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BE6C7DC-26B7-A332-320B-1FB7B8C6A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7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4.44444E-6 L -0.14948 4.44444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3.7037E-6 L -0.14947 3.7037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6.25E-7 -7.40741E-7 L -0.1494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2.70833E-6 -1.11111E-6 L 0.00013 0.11528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6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3.33333E-6 L -0.14948 3.33333E-6 " pathEditMode="relative" rAng="0" ptsTypes="AA">
                                      <p:cBhvr>
                                        <p:cTn id="36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-8.33333E-7 -7.40741E-7 L -0.14948 -7.40741E-7 " pathEditMode="relative" rAng="0" ptsTypes="AA">
                                      <p:cBhvr>
                                        <p:cTn id="41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/>
      <p:bldP spid="42" grpId="1"/>
      <p:bldP spid="43" grpId="0"/>
      <p:bldP spid="43" grpId="1"/>
      <p:bldP spid="72" grpId="0"/>
      <p:bldP spid="7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4FCFD1-EE98-99B4-A179-93BE1760A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" t="5154" r="6564" b="16296"/>
          <a:stretch/>
        </p:blipFill>
        <p:spPr>
          <a:xfrm>
            <a:off x="-1" y="-4"/>
            <a:ext cx="12192000" cy="685800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BAE2CD1-F617-C1F7-CD06-530A125F0FA0}"/>
              </a:ext>
            </a:extLst>
          </p:cNvPr>
          <p:cNvSpPr/>
          <p:nvPr/>
        </p:nvSpPr>
        <p:spPr>
          <a:xfrm rot="10800000">
            <a:off x="-1" y="-4"/>
            <a:ext cx="12192000" cy="6858000"/>
          </a:xfrm>
          <a:prstGeom prst="rect">
            <a:avLst/>
          </a:prstGeom>
          <a:gradFill flip="none" rotWithShape="1">
            <a:gsLst>
              <a:gs pos="26000">
                <a:schemeClr val="tx2">
                  <a:lumMod val="75000"/>
                  <a:alpha val="63000"/>
                </a:schemeClr>
              </a:gs>
              <a:gs pos="100000">
                <a:schemeClr val="accent3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0F25C1-A6EA-AD00-E64E-FB375FBBE49E}"/>
              </a:ext>
            </a:extLst>
          </p:cNvPr>
          <p:cNvSpPr txBox="1"/>
          <p:nvPr/>
        </p:nvSpPr>
        <p:spPr>
          <a:xfrm>
            <a:off x="518046" y="1234155"/>
            <a:ext cx="6436057" cy="125265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fr-FR" sz="8800" b="0" i="0" u="none" strike="noStrike" kern="1200" cap="none" spc="0" normalizeH="0" baseline="0" noProof="0">
                <a:ln>
                  <a:noFill/>
                </a:ln>
                <a:solidFill>
                  <a:srgbClr val="B9E6FB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Terre </a:t>
            </a:r>
            <a:r>
              <a:rPr lang="fr-FR" sz="8800">
                <a:solidFill>
                  <a:prstClr val="white"/>
                </a:solidFill>
                <a:latin typeface="Bebas Neue" panose="020B0606020202050201" pitchFamily="34" charset="0"/>
              </a:rPr>
              <a:t>d’émotions</a:t>
            </a:r>
            <a:endParaRPr lang="fr-FR" sz="1150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CC5E648-5619-89C5-1BDE-2E1D6B2EF219}"/>
              </a:ext>
            </a:extLst>
          </p:cNvPr>
          <p:cNvSpPr txBox="1"/>
          <p:nvPr/>
        </p:nvSpPr>
        <p:spPr>
          <a:xfrm rot="16200000">
            <a:off x="-327180" y="6318201"/>
            <a:ext cx="86241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Baptiste Dulac</a:t>
            </a: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7241A33B-87C9-9B0A-5214-9CF3D9CE4E59}"/>
              </a:ext>
            </a:extLst>
          </p:cNvPr>
          <p:cNvCxnSpPr>
            <a:cxnSpLocks/>
          </p:cNvCxnSpPr>
          <p:nvPr/>
        </p:nvCxnSpPr>
        <p:spPr>
          <a:xfrm flipH="1">
            <a:off x="11958318" y="2421227"/>
            <a:ext cx="0" cy="669641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hlinkClick r:id="rId3" action="ppaction://hlinksldjump"/>
            <a:extLst>
              <a:ext uri="{FF2B5EF4-FFF2-40B4-BE49-F238E27FC236}">
                <a16:creationId xmlns:a16="http://schemas.microsoft.com/office/drawing/2014/main" id="{E0AF3706-AB93-7645-0E43-F722AA9BA27E}"/>
              </a:ext>
            </a:extLst>
          </p:cNvPr>
          <p:cNvCxnSpPr>
            <a:cxnSpLocks/>
          </p:cNvCxnSpPr>
          <p:nvPr/>
        </p:nvCxnSpPr>
        <p:spPr>
          <a:xfrm flipH="1">
            <a:off x="11958318" y="3218752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hlinkClick r:id="rId4" action="ppaction://hlinksldjump"/>
            <a:extLst>
              <a:ext uri="{FF2B5EF4-FFF2-40B4-BE49-F238E27FC236}">
                <a16:creationId xmlns:a16="http://schemas.microsoft.com/office/drawing/2014/main" id="{8A932A74-C5AD-51CC-A74F-B49128A4B6E4}"/>
              </a:ext>
            </a:extLst>
          </p:cNvPr>
          <p:cNvCxnSpPr>
            <a:cxnSpLocks/>
          </p:cNvCxnSpPr>
          <p:nvPr/>
        </p:nvCxnSpPr>
        <p:spPr>
          <a:xfrm flipH="1">
            <a:off x="11958318" y="3690825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hlinkClick r:id="rId5" action="ppaction://hlinksldjump"/>
            <a:extLst>
              <a:ext uri="{FF2B5EF4-FFF2-40B4-BE49-F238E27FC236}">
                <a16:creationId xmlns:a16="http://schemas.microsoft.com/office/drawing/2014/main" id="{88731886-7887-D0D4-265C-EE81565547EC}"/>
              </a:ext>
            </a:extLst>
          </p:cNvPr>
          <p:cNvCxnSpPr>
            <a:cxnSpLocks/>
          </p:cNvCxnSpPr>
          <p:nvPr/>
        </p:nvCxnSpPr>
        <p:spPr>
          <a:xfrm flipH="1">
            <a:off x="11958318" y="4162898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AE24255-EBB5-6CAF-5CE9-87A73C1E3E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9" t="5192" r="7132" b="16541"/>
          <a:stretch/>
        </p:blipFill>
        <p:spPr>
          <a:xfrm>
            <a:off x="-1" y="-4"/>
            <a:ext cx="12192000" cy="68580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683A8C2-A4BF-FBC1-0C47-FA3A10123BEC}"/>
              </a:ext>
            </a:extLst>
          </p:cNvPr>
          <p:cNvSpPr txBox="1"/>
          <p:nvPr/>
        </p:nvSpPr>
        <p:spPr>
          <a:xfrm>
            <a:off x="7050951" y="4478449"/>
            <a:ext cx="3817073" cy="14157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Effet waouh assuré par la beauté de nos paysages et la transparence de l’eau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Gentillesse et professionnalisme des acteurs garants du bon déroulement de votre événement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Une promesse d’émotions et de souvenirs forts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à vivre ensemble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E4BBB1-2272-166A-A649-4A5DD7C5F792}"/>
              </a:ext>
            </a:extLst>
          </p:cNvPr>
          <p:cNvSpPr txBox="1"/>
          <p:nvPr/>
        </p:nvSpPr>
        <p:spPr>
          <a:xfrm>
            <a:off x="7050951" y="3079743"/>
            <a:ext cx="3916137" cy="7755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</a:rPr>
              <a:t>Des émotions</a:t>
            </a:r>
            <a:br>
              <a:rPr lang="fr-FR" sz="2800" noProof="0" dirty="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</a:br>
            <a:r>
              <a:rPr lang="fr-FR" sz="2800" dirty="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qui créent </a:t>
            </a:r>
            <a:r>
              <a:rPr lang="fr-FR" sz="2800" b="1" i="1" dirty="0">
                <a:solidFill>
                  <a:schemeClr val="accent5"/>
                </a:solidFill>
                <a:effectLst>
                  <a:reflection blurRad="50800" stA="55000" endPos="45500" dir="5400000" sy="-100000" algn="bl" rotWithShape="0"/>
                </a:effectLst>
                <a:latin typeface="Playfair Display" pitchFamily="2" charset="0"/>
              </a:rPr>
              <a:t>des </a:t>
            </a:r>
            <a:r>
              <a:rPr lang="fr-FR" sz="2800" b="1" i="1" dirty="0">
                <a:solidFill>
                  <a:srgbClr val="25BCAD"/>
                </a:solidFill>
                <a:effectLst>
                  <a:reflection blurRad="50800" stA="55000" endPos="45500" dir="5400000" sy="-100000" algn="bl" rotWithShape="0"/>
                </a:effectLst>
                <a:latin typeface="Playfair Display" pitchFamily="2" charset="0"/>
              </a:rPr>
              <a:t>souvenirs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A6C9B4-29E0-AB11-9078-973839D694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8" t="5190" r="7133" b="16542"/>
          <a:stretch/>
        </p:blipFill>
        <p:spPr>
          <a:xfrm>
            <a:off x="0" y="-4"/>
            <a:ext cx="12191999" cy="6857999"/>
          </a:xfrm>
          <a:prstGeom prst="rect">
            <a:avLst/>
          </a:prstGeom>
        </p:spPr>
      </p:pic>
      <p:cxnSp>
        <p:nvCxnSpPr>
          <p:cNvPr id="12" name="Straight Connector 2">
            <a:extLst>
              <a:ext uri="{FF2B5EF4-FFF2-40B4-BE49-F238E27FC236}">
                <a16:creationId xmlns:a16="http://schemas.microsoft.com/office/drawing/2014/main" id="{910887D5-86D3-AEB9-0FEA-85F271BCA605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27C6F-27B7-3E5B-6909-4F1DFAAC52AE}"/>
              </a:ext>
            </a:extLst>
          </p:cNvPr>
          <p:cNvSpPr/>
          <p:nvPr/>
        </p:nvSpPr>
        <p:spPr>
          <a:xfrm>
            <a:off x="3080788" y="-1104"/>
            <a:ext cx="1935091" cy="531296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16" name="TextBox 33">
            <a:hlinkClick r:id="rId8" action="ppaction://hlinksldjump"/>
            <a:extLst>
              <a:ext uri="{FF2B5EF4-FFF2-40B4-BE49-F238E27FC236}">
                <a16:creationId xmlns:a16="http://schemas.microsoft.com/office/drawing/2014/main" id="{BEDB7856-8F00-C238-C2B6-86413F6FA057}"/>
              </a:ext>
            </a:extLst>
          </p:cNvPr>
          <p:cNvSpPr txBox="1"/>
          <p:nvPr/>
        </p:nvSpPr>
        <p:spPr>
          <a:xfrm>
            <a:off x="9854642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17" name="TextBox 6">
            <a:hlinkClick r:id="rId9" action="ppaction://hlinksldjump"/>
            <a:extLst>
              <a:ext uri="{FF2B5EF4-FFF2-40B4-BE49-F238E27FC236}">
                <a16:creationId xmlns:a16="http://schemas.microsoft.com/office/drawing/2014/main" id="{0955270F-B501-07AA-0813-21713EEDC471}"/>
              </a:ext>
            </a:extLst>
          </p:cNvPr>
          <p:cNvSpPr txBox="1"/>
          <p:nvPr/>
        </p:nvSpPr>
        <p:spPr>
          <a:xfrm>
            <a:off x="1607591" y="223665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19" name="TextBox 5">
            <a:hlinkClick r:id="rId10" action="ppaction://hlinksldjump"/>
            <a:extLst>
              <a:ext uri="{FF2B5EF4-FFF2-40B4-BE49-F238E27FC236}">
                <a16:creationId xmlns:a16="http://schemas.microsoft.com/office/drawing/2014/main" id="{21198BBD-8A7E-52A3-EC33-52E48F7CE44B}"/>
              </a:ext>
            </a:extLst>
          </p:cNvPr>
          <p:cNvSpPr txBox="1"/>
          <p:nvPr/>
        </p:nvSpPr>
        <p:spPr>
          <a:xfrm>
            <a:off x="3163854" y="164198"/>
            <a:ext cx="175080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  <p:sp>
        <p:nvSpPr>
          <p:cNvPr id="20" name="TextBox 4">
            <a:hlinkClick r:id="rId11" action="ppaction://hlinksldjump"/>
            <a:extLst>
              <a:ext uri="{FF2B5EF4-FFF2-40B4-BE49-F238E27FC236}">
                <a16:creationId xmlns:a16="http://schemas.microsoft.com/office/drawing/2014/main" id="{E9F0E36C-EB2A-B661-0D13-D2BFEA68407B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21" name="TextBox 25">
            <a:hlinkClick r:id="rId12" action="ppaction://hlinksldjump"/>
            <a:extLst>
              <a:ext uri="{FF2B5EF4-FFF2-40B4-BE49-F238E27FC236}">
                <a16:creationId xmlns:a16="http://schemas.microsoft.com/office/drawing/2014/main" id="{4A479B8F-AEE0-B33B-894D-F1136032D41E}"/>
              </a:ext>
            </a:extLst>
          </p:cNvPr>
          <p:cNvSpPr txBox="1"/>
          <p:nvPr/>
        </p:nvSpPr>
        <p:spPr>
          <a:xfrm>
            <a:off x="11410060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22" name="TextBox 30">
            <a:hlinkClick r:id="rId13" action="ppaction://hlinksldjump"/>
            <a:extLst>
              <a:ext uri="{FF2B5EF4-FFF2-40B4-BE49-F238E27FC236}">
                <a16:creationId xmlns:a16="http://schemas.microsoft.com/office/drawing/2014/main" id="{1D07DA12-0067-B48A-162E-E798EE69357D}"/>
              </a:ext>
            </a:extLst>
          </p:cNvPr>
          <p:cNvSpPr txBox="1"/>
          <p:nvPr/>
        </p:nvSpPr>
        <p:spPr>
          <a:xfrm>
            <a:off x="736032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23" name="TextBox 34">
            <a:hlinkClick r:id="rId14" action="ppaction://hlinksldjump"/>
            <a:extLst>
              <a:ext uri="{FF2B5EF4-FFF2-40B4-BE49-F238E27FC236}">
                <a16:creationId xmlns:a16="http://schemas.microsoft.com/office/drawing/2014/main" id="{7EE5E2F0-0DF8-6D84-E280-D8B462CD6015}"/>
              </a:ext>
            </a:extLst>
          </p:cNvPr>
          <p:cNvSpPr txBox="1"/>
          <p:nvPr/>
        </p:nvSpPr>
        <p:spPr>
          <a:xfrm>
            <a:off x="5215454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sp>
        <p:nvSpPr>
          <p:cNvPr id="24" name="TextBox 7">
            <a:hlinkClick r:id="rId15" action="ppaction://hlinksldjump"/>
            <a:extLst>
              <a:ext uri="{FF2B5EF4-FFF2-40B4-BE49-F238E27FC236}">
                <a16:creationId xmlns:a16="http://schemas.microsoft.com/office/drawing/2014/main" id="{AC71E671-0DC0-0995-B01A-079D30CFBE9B}"/>
              </a:ext>
            </a:extLst>
          </p:cNvPr>
          <p:cNvSpPr txBox="1"/>
          <p:nvPr/>
        </p:nvSpPr>
        <p:spPr>
          <a:xfrm>
            <a:off x="6414043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25" name="TextBox 33">
            <a:hlinkClick r:id="rId16" action="ppaction://hlinksldjump"/>
            <a:extLst>
              <a:ext uri="{FF2B5EF4-FFF2-40B4-BE49-F238E27FC236}">
                <a16:creationId xmlns:a16="http://schemas.microsoft.com/office/drawing/2014/main" id="{087C0073-828A-5CCF-EA25-6C3482AD0C35}"/>
              </a:ext>
            </a:extLst>
          </p:cNvPr>
          <p:cNvSpPr txBox="1"/>
          <p:nvPr/>
        </p:nvSpPr>
        <p:spPr>
          <a:xfrm>
            <a:off x="8086665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861D2C-6E09-224A-B185-418C34EB17A9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14" name="Rectangle 1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C72668D-7C2E-AB61-EEF9-AE35CCA3677D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6" name="Graphique 35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F6F1AE3-7204-5DAA-3C30-7C0CDF9F0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pic>
        <p:nvPicPr>
          <p:cNvPr id="37" name="Picture 1" descr="A white triangle with a dot in the middle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0809D4BF-D488-5C8A-AA67-75DD4FB03F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4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4.81481E-6 L -0.14948 -4.81481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4.44444E-6 L -0.10976 4.44444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75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75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75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7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1.11022E-16 L -0.12825 1.11022E-16 " pathEditMode="relative" rAng="0" ptsTypes="AA">
                                      <p:cBhvr>
                                        <p:cTn id="47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27" grpId="0"/>
      <p:bldP spid="27" grpId="1"/>
      <p:bldP spid="30" grpId="0"/>
      <p:bldP spid="30" grpId="1"/>
      <p:bldP spid="32" grpId="0"/>
      <p:bldP spid="32" grpId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26C7646-8AED-93FA-ED3A-40138321F258}"/>
              </a:ext>
            </a:extLst>
          </p:cNvPr>
          <p:cNvGrpSpPr/>
          <p:nvPr/>
        </p:nvGrpSpPr>
        <p:grpSpPr>
          <a:xfrm>
            <a:off x="0" y="-2"/>
            <a:ext cx="12192000" cy="6858004"/>
            <a:chOff x="0" y="-2"/>
            <a:chExt cx="12192000" cy="6858004"/>
          </a:xfrm>
        </p:grpSpPr>
        <p:pic>
          <p:nvPicPr>
            <p:cNvPr id="95" name="Picture 9">
              <a:extLst>
                <a:ext uri="{FF2B5EF4-FFF2-40B4-BE49-F238E27FC236}">
                  <a16:creationId xmlns:a16="http://schemas.microsoft.com/office/drawing/2014/main" id="{5C02294A-3F10-C28E-CB9B-8AFC6DF15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079" t="26876" r="13895" b="119"/>
            <a:stretch/>
          </p:blipFill>
          <p:spPr>
            <a:xfrm>
              <a:off x="0" y="-2"/>
              <a:ext cx="12192000" cy="6858002"/>
            </a:xfrm>
            <a:prstGeom prst="rect">
              <a:avLst/>
            </a:prstGeom>
          </p:spPr>
        </p:pic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B7D0364F-F8A2-0309-6D62-1CACF8CA155C}"/>
                </a:ext>
              </a:extLst>
            </p:cNvPr>
            <p:cNvGrpSpPr/>
            <p:nvPr/>
          </p:nvGrpSpPr>
          <p:grpSpPr>
            <a:xfrm>
              <a:off x="0" y="0"/>
              <a:ext cx="12192000" cy="6858002"/>
              <a:chOff x="-2" y="-2"/>
              <a:chExt cx="12192000" cy="6858002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F8E0F1A-091F-32D0-FDDC-84A86256119B}"/>
                  </a:ext>
                </a:extLst>
              </p:cNvPr>
              <p:cNvSpPr/>
              <p:nvPr/>
            </p:nvSpPr>
            <p:spPr>
              <a:xfrm rot="10800000">
                <a:off x="-2" y="-1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58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5719D48-7FD8-2B11-F98B-E2F1AF9343FA}"/>
                  </a:ext>
                </a:extLst>
              </p:cNvPr>
              <p:cNvSpPr/>
              <p:nvPr/>
            </p:nvSpPr>
            <p:spPr>
              <a:xfrm>
                <a:off x="-2" y="-2"/>
                <a:ext cx="12192000" cy="6858002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67000"/>
                    </a:schemeClr>
                  </a:gs>
                  <a:gs pos="100000">
                    <a:schemeClr val="bg2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A5D9EDE-52A6-E9CC-3F66-CBF9A3DA937C}"/>
              </a:ext>
            </a:extLst>
          </p:cNvPr>
          <p:cNvSpPr/>
          <p:nvPr/>
        </p:nvSpPr>
        <p:spPr>
          <a:xfrm rot="15336771" flipH="1">
            <a:off x="4433974" y="-3716864"/>
            <a:ext cx="3651936" cy="11421449"/>
          </a:xfrm>
          <a:custGeom>
            <a:avLst/>
            <a:gdLst>
              <a:gd name="connsiteX0" fmla="*/ 603338 w 4176189"/>
              <a:gd name="connsiteY0" fmla="*/ 4025932 h 11547626"/>
              <a:gd name="connsiteX1" fmla="*/ 909307 w 4176189"/>
              <a:gd name="connsiteY1" fmla="*/ 4762439 h 11547626"/>
              <a:gd name="connsiteX2" fmla="*/ 1168924 w 4176189"/>
              <a:gd name="connsiteY2" fmla="*/ 4879722 h 11547626"/>
              <a:gd name="connsiteX3" fmla="*/ 1647463 w 4176189"/>
              <a:gd name="connsiteY3" fmla="*/ 4755999 h 11547626"/>
              <a:gd name="connsiteX4" fmla="*/ 1929688 w 4176189"/>
              <a:gd name="connsiteY4" fmla="*/ 4730237 h 11547626"/>
              <a:gd name="connsiteX5" fmla="*/ 2495143 w 4176189"/>
              <a:gd name="connsiteY5" fmla="*/ 4832946 h 11547626"/>
              <a:gd name="connsiteX6" fmla="*/ 3183184 w 4176189"/>
              <a:gd name="connsiteY6" fmla="*/ 5340718 h 11547626"/>
              <a:gd name="connsiteX7" fmla="*/ 3683201 w 4176189"/>
              <a:gd name="connsiteY7" fmla="*/ 6645064 h 11547626"/>
              <a:gd name="connsiteX8" fmla="*/ 3904635 w 4176189"/>
              <a:gd name="connsiteY8" fmla="*/ 8405998 h 11547626"/>
              <a:gd name="connsiteX9" fmla="*/ 4114071 w 4176189"/>
              <a:gd name="connsiteY9" fmla="*/ 11138422 h 11547626"/>
              <a:gd name="connsiteX10" fmla="*/ 4138918 w 4176189"/>
              <a:gd name="connsiteY10" fmla="*/ 11547626 h 11547626"/>
              <a:gd name="connsiteX11" fmla="*/ 4176189 w 4176189"/>
              <a:gd name="connsiteY11" fmla="*/ 11538064 h 11547626"/>
              <a:gd name="connsiteX12" fmla="*/ 4169851 w 4176189"/>
              <a:gd name="connsiteY12" fmla="*/ 11426818 h 11547626"/>
              <a:gd name="connsiteX13" fmla="*/ 4073694 w 4176189"/>
              <a:gd name="connsiteY13" fmla="*/ 10038126 h 11547626"/>
              <a:gd name="connsiteX14" fmla="*/ 3892703 w 4176189"/>
              <a:gd name="connsiteY14" fmla="*/ 7904666 h 11547626"/>
              <a:gd name="connsiteX15" fmla="*/ 3633212 w 4176189"/>
              <a:gd name="connsiteY15" fmla="*/ 6259658 h 11547626"/>
              <a:gd name="connsiteX16" fmla="*/ 2430835 w 4176189"/>
              <a:gd name="connsiteY16" fmla="*/ 4743118 h 11547626"/>
              <a:gd name="connsiteX17" fmla="*/ 1929437 w 4176189"/>
              <a:gd name="connsiteY17" fmla="*/ 4657021 h 11547626"/>
              <a:gd name="connsiteX18" fmla="*/ 1602247 w 4176189"/>
              <a:gd name="connsiteY18" fmla="*/ 4691597 h 11547626"/>
              <a:gd name="connsiteX19" fmla="*/ 1171060 w 4176189"/>
              <a:gd name="connsiteY19" fmla="*/ 4801421 h 11547626"/>
              <a:gd name="connsiteX20" fmla="*/ 826034 w 4176189"/>
              <a:gd name="connsiteY20" fmla="*/ 4556686 h 11547626"/>
              <a:gd name="connsiteX21" fmla="*/ 475985 w 4176189"/>
              <a:gd name="connsiteY21" fmla="*/ 3110992 h 11547626"/>
              <a:gd name="connsiteX22" fmla="*/ 168891 w 4176189"/>
              <a:gd name="connsiteY22" fmla="*/ 977531 h 11547626"/>
              <a:gd name="connsiteX23" fmla="*/ 32821 w 4176189"/>
              <a:gd name="connsiteY23" fmla="*/ 0 h 11547626"/>
              <a:gd name="connsiteX24" fmla="*/ 0 w 4176189"/>
              <a:gd name="connsiteY24" fmla="*/ 8419 h 11547626"/>
              <a:gd name="connsiteX25" fmla="*/ 261710 w 4176189"/>
              <a:gd name="connsiteY25" fmla="*/ 1851388 h 11547626"/>
              <a:gd name="connsiteX26" fmla="*/ 535519 w 4176189"/>
              <a:gd name="connsiteY26" fmla="*/ 3695709 h 11547626"/>
              <a:gd name="connsiteX27" fmla="*/ 603338 w 4176189"/>
              <a:gd name="connsiteY27" fmla="*/ 4025932 h 1154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176189" h="11547626">
                <a:moveTo>
                  <a:pt x="603338" y="4025932"/>
                </a:moveTo>
                <a:cubicBezTo>
                  <a:pt x="678587" y="4345510"/>
                  <a:pt x="777238" y="4622615"/>
                  <a:pt x="909307" y="4762439"/>
                </a:cubicBezTo>
                <a:cubicBezTo>
                  <a:pt x="992204" y="4849893"/>
                  <a:pt x="1079622" y="4879722"/>
                  <a:pt x="1168924" y="4879722"/>
                </a:cubicBezTo>
                <a:cubicBezTo>
                  <a:pt x="1328312" y="4879722"/>
                  <a:pt x="1493225" y="4784811"/>
                  <a:pt x="1647463" y="4755999"/>
                </a:cubicBezTo>
                <a:cubicBezTo>
                  <a:pt x="1741161" y="4738711"/>
                  <a:pt x="1835236" y="4730237"/>
                  <a:pt x="1929688" y="4730237"/>
                </a:cubicBezTo>
                <a:cubicBezTo>
                  <a:pt x="2118341" y="4730238"/>
                  <a:pt x="2307747" y="4764475"/>
                  <a:pt x="2495143" y="4832946"/>
                </a:cubicBezTo>
                <a:cubicBezTo>
                  <a:pt x="2728384" y="4923110"/>
                  <a:pt x="2968909" y="5058019"/>
                  <a:pt x="3183184" y="5340718"/>
                </a:cubicBezTo>
                <a:cubicBezTo>
                  <a:pt x="3397459" y="5616976"/>
                  <a:pt x="3573677" y="6079667"/>
                  <a:pt x="3683201" y="6645064"/>
                </a:cubicBezTo>
                <a:cubicBezTo>
                  <a:pt x="3792725" y="7197919"/>
                  <a:pt x="3852260" y="7808399"/>
                  <a:pt x="3904635" y="8405998"/>
                </a:cubicBezTo>
                <a:cubicBezTo>
                  <a:pt x="3985082" y="9310914"/>
                  <a:pt x="4054844" y="10222266"/>
                  <a:pt x="4114071" y="11138422"/>
                </a:cubicBezTo>
                <a:lnTo>
                  <a:pt x="4138918" y="11547626"/>
                </a:lnTo>
                <a:lnTo>
                  <a:pt x="4176189" y="11538064"/>
                </a:lnTo>
                <a:lnTo>
                  <a:pt x="4169851" y="11426818"/>
                </a:lnTo>
                <a:cubicBezTo>
                  <a:pt x="4140568" y="10962594"/>
                  <a:pt x="4108517" y="10499630"/>
                  <a:pt x="4073694" y="10038126"/>
                </a:cubicBezTo>
                <a:cubicBezTo>
                  <a:pt x="4021318" y="9324598"/>
                  <a:pt x="3964170" y="8604974"/>
                  <a:pt x="3892703" y="7904666"/>
                </a:cubicBezTo>
                <a:cubicBezTo>
                  <a:pt x="3835555" y="7332828"/>
                  <a:pt x="3759441" y="6754550"/>
                  <a:pt x="3633212" y="6259658"/>
                </a:cubicBezTo>
                <a:cubicBezTo>
                  <a:pt x="3359402" y="5205808"/>
                  <a:pt x="2878477" y="4890910"/>
                  <a:pt x="2430835" y="4743118"/>
                </a:cubicBezTo>
                <a:cubicBezTo>
                  <a:pt x="2263662" y="4684817"/>
                  <a:pt x="2096612" y="4657022"/>
                  <a:pt x="1929437" y="4657021"/>
                </a:cubicBezTo>
                <a:cubicBezTo>
                  <a:pt x="1820415" y="4657020"/>
                  <a:pt x="1711269" y="4668884"/>
                  <a:pt x="1602247" y="4691597"/>
                </a:cubicBezTo>
                <a:cubicBezTo>
                  <a:pt x="1464212" y="4723121"/>
                  <a:pt x="1315124" y="4801421"/>
                  <a:pt x="1171060" y="4801421"/>
                </a:cubicBezTo>
                <a:cubicBezTo>
                  <a:pt x="1049101" y="4801420"/>
                  <a:pt x="930785" y="4745154"/>
                  <a:pt x="826034" y="4556686"/>
                </a:cubicBezTo>
                <a:cubicBezTo>
                  <a:pt x="645043" y="4222804"/>
                  <a:pt x="552224" y="3638086"/>
                  <a:pt x="475985" y="3110992"/>
                </a:cubicBezTo>
                <a:cubicBezTo>
                  <a:pt x="371233" y="2397804"/>
                  <a:pt x="271255" y="1691058"/>
                  <a:pt x="168891" y="977531"/>
                </a:cubicBezTo>
                <a:lnTo>
                  <a:pt x="32821" y="0"/>
                </a:lnTo>
                <a:lnTo>
                  <a:pt x="0" y="8419"/>
                </a:lnTo>
                <a:lnTo>
                  <a:pt x="261710" y="1851388"/>
                </a:lnTo>
                <a:cubicBezTo>
                  <a:pt x="349756" y="2468310"/>
                  <a:pt x="428382" y="3104550"/>
                  <a:pt x="535519" y="3695709"/>
                </a:cubicBezTo>
                <a:cubicBezTo>
                  <a:pt x="555773" y="3808162"/>
                  <a:pt x="578255" y="3919407"/>
                  <a:pt x="603338" y="40259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6E331F-CF63-8D5E-05E7-D4731899E581}"/>
              </a:ext>
            </a:extLst>
          </p:cNvPr>
          <p:cNvSpPr txBox="1"/>
          <p:nvPr/>
        </p:nvSpPr>
        <p:spPr>
          <a:xfrm>
            <a:off x="1359702" y="2186249"/>
            <a:ext cx="3449662" cy="13450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0" i="0" u="none" strike="noStrike" kern="1200" cap="none" spc="0" normalizeH="0" baseline="0" noProof="0">
                <a:ln>
                  <a:noFill/>
                </a:ln>
                <a:solidFill>
                  <a:srgbClr val="1A4E66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Culture </a:t>
            </a:r>
            <a:endParaRPr kumimoji="0" lang="fr-FR" sz="9600" b="0" i="0" u="none" strike="noStrike" kern="1200" cap="none" spc="0" normalizeH="0" baseline="0" noProof="0">
              <a:ln>
                <a:noFill/>
              </a:ln>
              <a:solidFill>
                <a:srgbClr val="1A4E66"/>
              </a:solidFill>
              <a:effectLst>
                <a:outerShdw blurRad="1905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sp>
        <p:nvSpPr>
          <p:cNvPr id="101" name="TextBox 38">
            <a:extLst>
              <a:ext uri="{FF2B5EF4-FFF2-40B4-BE49-F238E27FC236}">
                <a16:creationId xmlns:a16="http://schemas.microsoft.com/office/drawing/2014/main" id="{F95E4047-1B3F-A83B-1052-13C99B063374}"/>
              </a:ext>
            </a:extLst>
          </p:cNvPr>
          <p:cNvSpPr txBox="1"/>
          <p:nvPr/>
        </p:nvSpPr>
        <p:spPr>
          <a:xfrm>
            <a:off x="1932449" y="3175403"/>
            <a:ext cx="4470776" cy="176971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reflection blurRad="25400" stA="20000" endPos="80000" dist="5080" dir="5400000" sy="-100000" algn="bl" rotWithShape="0"/>
                </a:effectLst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lacustre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2B009103-33D6-4270-D469-4C23E408F0EA}"/>
              </a:ext>
            </a:extLst>
          </p:cNvPr>
          <p:cNvSpPr txBox="1"/>
          <p:nvPr/>
        </p:nvSpPr>
        <p:spPr>
          <a:xfrm rot="16200000">
            <a:off x="-327180" y="6318201"/>
            <a:ext cx="86241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Baptiste Dulac</a:t>
            </a:r>
          </a:p>
        </p:txBody>
      </p:sp>
      <p:pic>
        <p:nvPicPr>
          <p:cNvPr id="63" name="Picture 62" descr="A green plant with a black background&#10;&#10;Description automatically generated">
            <a:extLst>
              <a:ext uri="{FF2B5EF4-FFF2-40B4-BE49-F238E27FC236}">
                <a16:creationId xmlns:a16="http://schemas.microsoft.com/office/drawing/2014/main" id="{4CCEC460-4D63-40B1-C1C5-D4FE7713C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9" t="26926" r="13997" b="7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9E66CD1-CAC7-707A-DD21-42E5CA0A933E}"/>
              </a:ext>
            </a:extLst>
          </p:cNvPr>
          <p:cNvSpPr txBox="1"/>
          <p:nvPr/>
        </p:nvSpPr>
        <p:spPr>
          <a:xfrm>
            <a:off x="6706408" y="3408166"/>
            <a:ext cx="3944991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layfair Display" pitchFamily="2" charset="0"/>
                <a:ea typeface="+mn-ea"/>
                <a:cs typeface="+mn-cs"/>
              </a:rPr>
              <a:t>Un style de vie singulier,</a:t>
            </a:r>
            <a:endParaRPr kumimoji="0" lang="fr-FR" sz="3600" b="0" i="1" u="none" strike="noStrike" kern="1200" cap="none" spc="0" normalizeH="0" baseline="0" noProof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B12E86-B1AD-8415-042E-FE660000AE86}"/>
              </a:ext>
            </a:extLst>
          </p:cNvPr>
          <p:cNvSpPr txBox="1"/>
          <p:nvPr/>
        </p:nvSpPr>
        <p:spPr>
          <a:xfrm>
            <a:off x="6706408" y="3772157"/>
            <a:ext cx="4344138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800" b="1" i="1" dirty="0">
                <a:solidFill>
                  <a:srgbClr val="4C2882"/>
                </a:solidFill>
                <a:effectLst>
                  <a:reflection blurRad="50800" stA="55000" endPos="45500" dir="5400000" sy="-100000" algn="bl" rotWithShape="0"/>
                </a:effectLst>
                <a:latin typeface="Playfair Display" pitchFamily="2" charset="0"/>
              </a:rPr>
              <a:t>une reconnexion au vivant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4C2882"/>
              </a:solidFill>
              <a:effectLst>
                <a:reflection blurRad="50800" stA="55000" endPos="45500" dir="5400000" sy="-100000" algn="bl" rotWithShape="0"/>
              </a:effectLst>
              <a:uLnTx/>
              <a:uFillTx/>
              <a:latin typeface="Playfair Display" pitchFamily="2" charset="0"/>
            </a:endParaRPr>
          </a:p>
        </p:txBody>
      </p:sp>
      <p:pic>
        <p:nvPicPr>
          <p:cNvPr id="16" name="Picture 15" descr="A couple of people on paddle boards&#10;&#10;Description automatically generated">
            <a:extLst>
              <a:ext uri="{FF2B5EF4-FFF2-40B4-BE49-F238E27FC236}">
                <a16:creationId xmlns:a16="http://schemas.microsoft.com/office/drawing/2014/main" id="{DB49FB4E-4620-9A23-B742-47D666013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6" t="69991" r="49165" b="11830"/>
          <a:stretch/>
        </p:blipFill>
        <p:spPr>
          <a:xfrm>
            <a:off x="3820999" y="4143094"/>
            <a:ext cx="2468353" cy="1729297"/>
          </a:xfrm>
          <a:prstGeom prst="rect">
            <a:avLst/>
          </a:prstGeom>
        </p:spPr>
      </p:pic>
      <p:pic>
        <p:nvPicPr>
          <p:cNvPr id="102" name="Picture 15" descr="A couple of people on paddle boards&#10;&#10;Description automatically generated">
            <a:extLst>
              <a:ext uri="{FF2B5EF4-FFF2-40B4-BE49-F238E27FC236}">
                <a16:creationId xmlns:a16="http://schemas.microsoft.com/office/drawing/2014/main" id="{42BE3E74-A7D4-3903-E7DE-AAAB78C47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08" t="69991" r="35758" b="11830"/>
          <a:stretch/>
        </p:blipFill>
        <p:spPr>
          <a:xfrm>
            <a:off x="7214712" y="4143094"/>
            <a:ext cx="1341452" cy="1729297"/>
          </a:xfrm>
          <a:prstGeom prst="rect">
            <a:avLst/>
          </a:prstGeom>
        </p:spPr>
      </p:pic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F14FEE3C-4A4F-F4C9-73EC-C526E55BBB91}"/>
              </a:ext>
            </a:extLst>
          </p:cNvPr>
          <p:cNvCxnSpPr>
            <a:cxnSpLocks/>
          </p:cNvCxnSpPr>
          <p:nvPr/>
        </p:nvCxnSpPr>
        <p:spPr>
          <a:xfrm flipH="1">
            <a:off x="11958318" y="2893298"/>
            <a:ext cx="0" cy="669641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hlinkClick r:id="rId5" action="ppaction://hlinksldjump"/>
            <a:extLst>
              <a:ext uri="{FF2B5EF4-FFF2-40B4-BE49-F238E27FC236}">
                <a16:creationId xmlns:a16="http://schemas.microsoft.com/office/drawing/2014/main" id="{0E56E9E2-C923-E9D4-3A73-2A1BE2BCC719}"/>
              </a:ext>
            </a:extLst>
          </p:cNvPr>
          <p:cNvCxnSpPr>
            <a:cxnSpLocks/>
          </p:cNvCxnSpPr>
          <p:nvPr/>
        </p:nvCxnSpPr>
        <p:spPr>
          <a:xfrm flipH="1">
            <a:off x="11958318" y="2421225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hlinkClick r:id="rId6" action="ppaction://hlinksldjump"/>
            <a:extLst>
              <a:ext uri="{FF2B5EF4-FFF2-40B4-BE49-F238E27FC236}">
                <a16:creationId xmlns:a16="http://schemas.microsoft.com/office/drawing/2014/main" id="{5263A425-0692-229A-DD19-D0570B25A9C1}"/>
              </a:ext>
            </a:extLst>
          </p:cNvPr>
          <p:cNvCxnSpPr>
            <a:cxnSpLocks/>
          </p:cNvCxnSpPr>
          <p:nvPr/>
        </p:nvCxnSpPr>
        <p:spPr>
          <a:xfrm flipH="1">
            <a:off x="11958318" y="3690822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hlinkClick r:id="rId7" action="ppaction://hlinksldjump"/>
            <a:extLst>
              <a:ext uri="{FF2B5EF4-FFF2-40B4-BE49-F238E27FC236}">
                <a16:creationId xmlns:a16="http://schemas.microsoft.com/office/drawing/2014/main" id="{01DCC97D-FF12-E01E-719D-40F510916A0D}"/>
              </a:ext>
            </a:extLst>
          </p:cNvPr>
          <p:cNvCxnSpPr>
            <a:cxnSpLocks/>
          </p:cNvCxnSpPr>
          <p:nvPr/>
        </p:nvCxnSpPr>
        <p:spPr>
          <a:xfrm flipH="1">
            <a:off x="11958318" y="4162894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">
            <a:extLst>
              <a:ext uri="{FF2B5EF4-FFF2-40B4-BE49-F238E27FC236}">
                <a16:creationId xmlns:a16="http://schemas.microsoft.com/office/drawing/2014/main" id="{6B195013-3574-C7F4-646A-1FC4EFB366B5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17D998E-83BE-4CF7-90E1-909859813F87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50" name="Rectangle 4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B4BE089-08CB-19A3-7537-59373EC89CE9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1" name="Graphique 50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D6EC51E-5099-0D7A-FD33-3B1FDCC71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37" name="TextBox 33">
            <a:hlinkClick r:id="rId10" action="ppaction://hlinksldjump"/>
            <a:extLst>
              <a:ext uri="{FF2B5EF4-FFF2-40B4-BE49-F238E27FC236}">
                <a16:creationId xmlns:a16="http://schemas.microsoft.com/office/drawing/2014/main" id="{0C5E8F72-D392-F753-C2CF-16A9A06CB87E}"/>
              </a:ext>
            </a:extLst>
          </p:cNvPr>
          <p:cNvSpPr txBox="1"/>
          <p:nvPr/>
        </p:nvSpPr>
        <p:spPr>
          <a:xfrm>
            <a:off x="9854642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41" name="TextBox 4">
            <a:hlinkClick r:id="rId11" action="ppaction://hlinksldjump"/>
            <a:extLst>
              <a:ext uri="{FF2B5EF4-FFF2-40B4-BE49-F238E27FC236}">
                <a16:creationId xmlns:a16="http://schemas.microsoft.com/office/drawing/2014/main" id="{8E498E5C-D00B-58B7-2348-8D2AECD51B4C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42" name="TextBox 25">
            <a:hlinkClick r:id="rId12" action="ppaction://hlinksldjump"/>
            <a:extLst>
              <a:ext uri="{FF2B5EF4-FFF2-40B4-BE49-F238E27FC236}">
                <a16:creationId xmlns:a16="http://schemas.microsoft.com/office/drawing/2014/main" id="{A22DDA64-A2C5-0582-7AF4-EEBF1112B645}"/>
              </a:ext>
            </a:extLst>
          </p:cNvPr>
          <p:cNvSpPr txBox="1"/>
          <p:nvPr/>
        </p:nvSpPr>
        <p:spPr>
          <a:xfrm>
            <a:off x="11410060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43" name="TextBox 30">
            <a:hlinkClick r:id="rId13" action="ppaction://hlinksldjump"/>
            <a:extLst>
              <a:ext uri="{FF2B5EF4-FFF2-40B4-BE49-F238E27FC236}">
                <a16:creationId xmlns:a16="http://schemas.microsoft.com/office/drawing/2014/main" id="{B599388A-29BA-252D-FB69-D89B2C2506B8}"/>
              </a:ext>
            </a:extLst>
          </p:cNvPr>
          <p:cNvSpPr txBox="1"/>
          <p:nvPr/>
        </p:nvSpPr>
        <p:spPr>
          <a:xfrm>
            <a:off x="736032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44" name="TextBox 34">
            <a:hlinkClick r:id="rId14" action="ppaction://hlinksldjump"/>
            <a:extLst>
              <a:ext uri="{FF2B5EF4-FFF2-40B4-BE49-F238E27FC236}">
                <a16:creationId xmlns:a16="http://schemas.microsoft.com/office/drawing/2014/main" id="{E09176B9-F486-585A-4442-5A2CADC563D0}"/>
              </a:ext>
            </a:extLst>
          </p:cNvPr>
          <p:cNvSpPr txBox="1"/>
          <p:nvPr/>
        </p:nvSpPr>
        <p:spPr>
          <a:xfrm>
            <a:off x="5215454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sp>
        <p:nvSpPr>
          <p:cNvPr id="46" name="TextBox 7">
            <a:hlinkClick r:id="rId15" action="ppaction://hlinksldjump"/>
            <a:extLst>
              <a:ext uri="{FF2B5EF4-FFF2-40B4-BE49-F238E27FC236}">
                <a16:creationId xmlns:a16="http://schemas.microsoft.com/office/drawing/2014/main" id="{2C06032D-67C2-BF6E-AE01-A2899E33EB3B}"/>
              </a:ext>
            </a:extLst>
          </p:cNvPr>
          <p:cNvSpPr txBox="1"/>
          <p:nvPr/>
        </p:nvSpPr>
        <p:spPr>
          <a:xfrm>
            <a:off x="6414043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47" name="TextBox 33">
            <a:hlinkClick r:id="rId16" action="ppaction://hlinksldjump"/>
            <a:extLst>
              <a:ext uri="{FF2B5EF4-FFF2-40B4-BE49-F238E27FC236}">
                <a16:creationId xmlns:a16="http://schemas.microsoft.com/office/drawing/2014/main" id="{013F5D62-2D42-F36A-4B11-97C3443C5573}"/>
              </a:ext>
            </a:extLst>
          </p:cNvPr>
          <p:cNvSpPr txBox="1"/>
          <p:nvPr/>
        </p:nvSpPr>
        <p:spPr>
          <a:xfrm>
            <a:off x="8086665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pic>
        <p:nvPicPr>
          <p:cNvPr id="54" name="Picture 1" descr="A white triangle with a dot in the middle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E46DA4A7-1300-F4DD-E80C-1C8EA65127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11FDF45-A49B-A305-B1A0-96148D9C4DA1}"/>
              </a:ext>
            </a:extLst>
          </p:cNvPr>
          <p:cNvSpPr/>
          <p:nvPr/>
        </p:nvSpPr>
        <p:spPr>
          <a:xfrm>
            <a:off x="8745895" y="4598457"/>
            <a:ext cx="2200924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white"/>
                </a:solidFill>
                <a:latin typeface="Gotham" panose="02000504050000020004" pitchFamily="2" charset="0"/>
              </a:rPr>
              <a:t>Un </a:t>
            </a:r>
            <a:r>
              <a:rPr lang="fr-FR" sz="1600" dirty="0">
                <a:solidFill>
                  <a:prstClr val="white"/>
                </a:solidFill>
                <a:latin typeface="+mj-lt"/>
              </a:rPr>
              <a:t>art de vivre, </a:t>
            </a:r>
            <a:r>
              <a:rPr lang="fr-FR" sz="1200" b="1" dirty="0">
                <a:solidFill>
                  <a:prstClr val="white"/>
                </a:solidFill>
                <a:latin typeface="Gotham" panose="02000504050000020004" pitchFamily="2" charset="0"/>
              </a:rPr>
              <a:t>singulier,</a:t>
            </a:r>
            <a:br>
              <a:rPr lang="fr-FR" sz="1200" b="1" dirty="0">
                <a:solidFill>
                  <a:prstClr val="white"/>
                </a:solidFill>
                <a:latin typeface="Gotham" panose="02000504050000020004" pitchFamily="2" charset="0"/>
              </a:rPr>
            </a:br>
            <a:r>
              <a:rPr lang="fr-FR" sz="1200" b="1" dirty="0">
                <a:solidFill>
                  <a:prstClr val="white"/>
                </a:solidFill>
                <a:latin typeface="Gotham" panose="02000504050000020004" pitchFamily="2" charset="0"/>
              </a:rPr>
              <a:t>une reconnexion au vivant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white"/>
                </a:solidFill>
                <a:latin typeface="Gotham" panose="02000504050000020004" pitchFamily="2" charset="0"/>
              </a:rPr>
              <a:t>Une identité </a:t>
            </a:r>
            <a:r>
              <a:rPr lang="fr-FR" sz="1600" dirty="0">
                <a:solidFill>
                  <a:prstClr val="white"/>
                </a:solidFill>
                <a:latin typeface="+mj-lt"/>
              </a:rPr>
              <a:t>ALPINE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white"/>
                </a:solidFill>
                <a:latin typeface="Gotham" panose="02000504050000020004" pitchFamily="2" charset="0"/>
              </a:rPr>
              <a:t>Un style de vie </a:t>
            </a:r>
            <a:r>
              <a:rPr lang="fr-FR" sz="1600" dirty="0">
                <a:solidFill>
                  <a:prstClr val="white"/>
                </a:solidFill>
                <a:latin typeface="+mj-lt"/>
              </a:rPr>
              <a:t>RIVIERA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prstClr val="white"/>
                </a:solidFill>
                <a:latin typeface="Gotham" panose="02000504050000020004" pitchFamily="2" charset="0"/>
              </a:rPr>
              <a:t>Un héritage de </a:t>
            </a:r>
            <a:r>
              <a:rPr lang="fr-FR" sz="1600" dirty="0">
                <a:solidFill>
                  <a:prstClr val="white"/>
                </a:solidFill>
                <a:latin typeface="+mj-lt"/>
              </a:rPr>
              <a:t>VILLEGIATURE</a:t>
            </a:r>
            <a:endParaRPr lang="fr-FR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TextBox 6">
            <a:hlinkClick r:id="rId19" action="ppaction://hlinksldjump"/>
            <a:extLst>
              <a:ext uri="{FF2B5EF4-FFF2-40B4-BE49-F238E27FC236}">
                <a16:creationId xmlns:a16="http://schemas.microsoft.com/office/drawing/2014/main" id="{4265CDF3-CDFB-70E4-77A6-ECA6D4FFEAE7}"/>
              </a:ext>
            </a:extLst>
          </p:cNvPr>
          <p:cNvSpPr txBox="1"/>
          <p:nvPr/>
        </p:nvSpPr>
        <p:spPr>
          <a:xfrm>
            <a:off x="1607591" y="223665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B6E92-D750-259F-6EC5-7DA4DA111504}"/>
              </a:ext>
            </a:extLst>
          </p:cNvPr>
          <p:cNvSpPr/>
          <p:nvPr/>
        </p:nvSpPr>
        <p:spPr>
          <a:xfrm>
            <a:off x="3080788" y="-1104"/>
            <a:ext cx="1935091" cy="531296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E015B618-F6C0-C448-6CE5-4F8354ACAC72}"/>
              </a:ext>
            </a:extLst>
          </p:cNvPr>
          <p:cNvSpPr txBox="1"/>
          <p:nvPr/>
        </p:nvSpPr>
        <p:spPr>
          <a:xfrm>
            <a:off x="3163854" y="164198"/>
            <a:ext cx="175080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</p:spTree>
    <p:extLst>
      <p:ext uri="{BB962C8B-B14F-4D97-AF65-F5344CB8AC3E}">
        <p14:creationId xmlns:p14="http://schemas.microsoft.com/office/powerpoint/2010/main" val="26985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-1.48148E-6 L 0.02578 -1.48148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-7.40741E-7 L -0.02865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4.44444E-6 L -0.14948 4.44444E-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2.59259E-6 L 0.11159 -2.59259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2.96296E-6 L -0.15691 2.96296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2.59259E-6 L 0.11159 -2.59259E-6 " pathEditMode="relative" rAng="0" ptsTypes="AA">
                                      <p:cBhvr>
                                        <p:cTn id="34" dur="2000" spd="-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" fill="hold"/>
                                        <p:tgtEl>
                                          <p:spTgt spid="6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75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8" grpId="0"/>
      <p:bldP spid="38" grpId="1"/>
      <p:bldP spid="101" grpId="0"/>
      <p:bldP spid="101" grpId="1"/>
      <p:bldP spid="45" grpId="0"/>
      <p:bldP spid="45" grpId="1"/>
      <p:bldP spid="57" grpId="0"/>
      <p:bldP spid="57" grpId="1"/>
      <p:bldP spid="5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D04F03E4-3D7E-1695-8DAD-C836F882356B}"/>
              </a:ext>
            </a:extLst>
          </p:cNvPr>
          <p:cNvGrpSpPr/>
          <p:nvPr/>
        </p:nvGrpSpPr>
        <p:grpSpPr>
          <a:xfrm>
            <a:off x="0" y="-1"/>
            <a:ext cx="12192001" cy="6858000"/>
            <a:chOff x="0" y="-1"/>
            <a:chExt cx="12192001" cy="6858000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20A5A773-8B1B-5C80-9F00-DBA59F54E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95" b="14107"/>
            <a:stretch/>
          </p:blipFill>
          <p:spPr>
            <a:xfrm>
              <a:off x="0" y="-1"/>
              <a:ext cx="12192001" cy="685800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94D2D34-817F-FB7A-E81E-EC9DA77D7AED}"/>
                </a:ext>
              </a:extLst>
            </p:cNvPr>
            <p:cNvSpPr/>
            <p:nvPr/>
          </p:nvSpPr>
          <p:spPr>
            <a:xfrm rot="10800000" flipH="1">
              <a:off x="0" y="-1"/>
              <a:ext cx="12192000" cy="6858000"/>
            </a:xfrm>
            <a:prstGeom prst="rect">
              <a:avLst/>
            </a:prstGeom>
            <a:gradFill flip="none" rotWithShape="1">
              <a:gsLst>
                <a:gs pos="32000">
                  <a:schemeClr val="tx2">
                    <a:alpha val="72000"/>
                  </a:schemeClr>
                </a:gs>
                <a:gs pos="75000">
                  <a:srgbClr val="476124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CF38F6B9-E803-BC8A-2C7E-0D2A388178B4}"/>
              </a:ext>
            </a:extLst>
          </p:cNvPr>
          <p:cNvSpPr txBox="1"/>
          <p:nvPr/>
        </p:nvSpPr>
        <p:spPr>
          <a:xfrm rot="16200000">
            <a:off x="-306341" y="6318201"/>
            <a:ext cx="820738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Jean-</a:t>
            </a:r>
            <a:r>
              <a:rPr lang="fr-FR" sz="500" dirty="0" err="1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Bécuwe</a:t>
            </a:r>
            <a:endParaRPr lang="fr-FR" sz="500" dirty="0">
              <a:solidFill>
                <a:prstClr val="white"/>
              </a:solidFill>
              <a:latin typeface="Playfair Display" pitchFamily="2" charset="0"/>
              <a:cs typeface="Playfair 144pt SemiExpanded" pitchFamily="2" charset="0"/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0ACC144A-4CF1-A5A4-8F13-5F46F862769B}"/>
              </a:ext>
            </a:extLst>
          </p:cNvPr>
          <p:cNvSpPr txBox="1"/>
          <p:nvPr/>
        </p:nvSpPr>
        <p:spPr>
          <a:xfrm>
            <a:off x="908932" y="3283639"/>
            <a:ext cx="3047309" cy="12526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engagée</a:t>
            </a:r>
            <a:endParaRPr kumimoji="0" lang="fr-FR" sz="1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00980A0D-2221-6511-AE60-AF8CAFDEFD44}"/>
              </a:ext>
            </a:extLst>
          </p:cNvPr>
          <p:cNvSpPr txBox="1"/>
          <p:nvPr/>
        </p:nvSpPr>
        <p:spPr>
          <a:xfrm>
            <a:off x="908932" y="2266971"/>
            <a:ext cx="4403450" cy="12526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j-lt"/>
                <a:ea typeface="+mn-ea"/>
                <a:cs typeface="+mn-cs"/>
              </a:rPr>
              <a:t>destination</a:t>
            </a:r>
          </a:p>
        </p:txBody>
      </p:sp>
      <p:sp>
        <p:nvSpPr>
          <p:cNvPr id="33" name="TextBox 44">
            <a:extLst>
              <a:ext uri="{FF2B5EF4-FFF2-40B4-BE49-F238E27FC236}">
                <a16:creationId xmlns:a16="http://schemas.microsoft.com/office/drawing/2014/main" id="{CE7FE7EB-14C8-CC28-5F12-C7E785619390}"/>
              </a:ext>
            </a:extLst>
          </p:cNvPr>
          <p:cNvSpPr txBox="1"/>
          <p:nvPr/>
        </p:nvSpPr>
        <p:spPr>
          <a:xfrm>
            <a:off x="908932" y="4429692"/>
            <a:ext cx="3154710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80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Pour un événement</a:t>
            </a:r>
            <a:endParaRPr kumimoji="0" lang="fr-FR" sz="3600" b="0" i="1" u="none" strike="noStrike" kern="1200" cap="none" spc="0" normalizeH="0" baseline="0" noProof="0">
              <a:ln>
                <a:noFill/>
              </a:ln>
              <a:solidFill>
                <a:srgbClr val="FFB200"/>
              </a:solidFill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layfair Display" pitchFamily="2" charset="0"/>
              <a:ea typeface="+mn-ea"/>
              <a:cs typeface="+mn-cs"/>
            </a:endParaRPr>
          </a:p>
        </p:txBody>
      </p:sp>
      <p:sp>
        <p:nvSpPr>
          <p:cNvPr id="34" name="TextBox 56">
            <a:extLst>
              <a:ext uri="{FF2B5EF4-FFF2-40B4-BE49-F238E27FC236}">
                <a16:creationId xmlns:a16="http://schemas.microsoft.com/office/drawing/2014/main" id="{64DC6312-04C2-5933-2E41-F080B95608F2}"/>
              </a:ext>
            </a:extLst>
          </p:cNvPr>
          <p:cNvSpPr txBox="1"/>
          <p:nvPr/>
        </p:nvSpPr>
        <p:spPr>
          <a:xfrm>
            <a:off x="908932" y="4817490"/>
            <a:ext cx="2906245" cy="4431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3200" b="1" i="1" dirty="0">
                <a:solidFill>
                  <a:srgbClr val="25BCAD"/>
                </a:solidFill>
                <a:effectLst>
                  <a:reflection blurRad="50800" stA="55000" endPos="45500" dir="5400000" sy="-100000" algn="bl" rotWithShape="0"/>
                </a:effectLst>
                <a:latin typeface="Playfair Display" pitchFamily="2" charset="0"/>
              </a:rPr>
              <a:t>éco responsable</a:t>
            </a:r>
            <a:endParaRPr kumimoji="0" lang="fr-FR" sz="4000" b="1" i="1" u="none" strike="noStrike" kern="1200" cap="none" spc="0" normalizeH="0" baseline="0" noProof="0" dirty="0">
              <a:ln>
                <a:noFill/>
              </a:ln>
              <a:solidFill>
                <a:srgbClr val="25BCAD"/>
              </a:solidFill>
              <a:effectLst>
                <a:reflection blurRad="50800" stA="55000" endPos="45500" dir="5400000" sy="-100000" algn="bl" rotWithShape="0"/>
              </a:effectLst>
              <a:uLnTx/>
              <a:uFillTx/>
              <a:latin typeface="Playfair Display" pitchFamily="2" charset="0"/>
            </a:endParaRP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D44FBC24-9E4A-58B5-2969-4EEDD41A4722}"/>
              </a:ext>
            </a:extLst>
          </p:cNvPr>
          <p:cNvSpPr txBox="1"/>
          <p:nvPr/>
        </p:nvSpPr>
        <p:spPr>
          <a:xfrm>
            <a:off x="908932" y="5480214"/>
            <a:ext cx="45768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Des acteurs engagés qui prennent soin</a:t>
            </a:r>
            <a:r>
              <a:rPr lang="fr-FR" sz="1200" noProof="0">
                <a:solidFill>
                  <a:prstClr val="white"/>
                </a:solidFill>
                <a:latin typeface="Gotham" panose="02000504050000020004" pitchFamily="2" charset="0"/>
              </a:rPr>
              <a:t>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leur territoire</a:t>
            </a:r>
            <a:b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et de l’environnement</a:t>
            </a:r>
            <a:r>
              <a:rPr lang="fr-FR" sz="1200">
                <a:solidFill>
                  <a:prstClr val="white"/>
                </a:solidFill>
                <a:latin typeface="Gotham" panose="02000504050000020004" pitchFamily="2" charset="0"/>
              </a:rPr>
              <a:t>.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Une contribution positive de chacun</a:t>
            </a:r>
            <a:r>
              <a:rPr lang="fr-FR" sz="1200" noProof="0">
                <a:solidFill>
                  <a:prstClr val="white"/>
                </a:solidFill>
                <a:latin typeface="Gotham" panose="02000504050000020004" pitchFamily="2" charset="0"/>
              </a:rPr>
              <a:t>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pour un développement raisonné</a:t>
            </a:r>
          </a:p>
        </p:txBody>
      </p:sp>
      <p:cxnSp>
        <p:nvCxnSpPr>
          <p:cNvPr id="22" name="Straight Connector 8">
            <a:extLst>
              <a:ext uri="{FF2B5EF4-FFF2-40B4-BE49-F238E27FC236}">
                <a16:creationId xmlns:a16="http://schemas.microsoft.com/office/drawing/2014/main" id="{5AECC917-3D26-FA9C-5C36-D974F98D268B}"/>
              </a:ext>
            </a:extLst>
          </p:cNvPr>
          <p:cNvCxnSpPr>
            <a:cxnSpLocks/>
          </p:cNvCxnSpPr>
          <p:nvPr/>
        </p:nvCxnSpPr>
        <p:spPr>
          <a:xfrm flipH="1">
            <a:off x="11958318" y="3365369"/>
            <a:ext cx="0" cy="669641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9">
            <a:hlinkClick r:id="" action="ppaction://noaction"/>
            <a:extLst>
              <a:ext uri="{FF2B5EF4-FFF2-40B4-BE49-F238E27FC236}">
                <a16:creationId xmlns:a16="http://schemas.microsoft.com/office/drawing/2014/main" id="{04043516-D032-3D9C-5F9C-482EA666E369}"/>
              </a:ext>
            </a:extLst>
          </p:cNvPr>
          <p:cNvCxnSpPr>
            <a:cxnSpLocks/>
          </p:cNvCxnSpPr>
          <p:nvPr/>
        </p:nvCxnSpPr>
        <p:spPr>
          <a:xfrm flipH="1">
            <a:off x="11958318" y="2421225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">
            <a:hlinkClick r:id="rId3" action="ppaction://hlinksldjump"/>
            <a:extLst>
              <a:ext uri="{FF2B5EF4-FFF2-40B4-BE49-F238E27FC236}">
                <a16:creationId xmlns:a16="http://schemas.microsoft.com/office/drawing/2014/main" id="{C2B51422-EFD8-82CB-55DB-84EF901DF1B2}"/>
              </a:ext>
            </a:extLst>
          </p:cNvPr>
          <p:cNvCxnSpPr>
            <a:cxnSpLocks/>
          </p:cNvCxnSpPr>
          <p:nvPr/>
        </p:nvCxnSpPr>
        <p:spPr>
          <a:xfrm flipH="1">
            <a:off x="11958318" y="2893297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9">
            <a:hlinkClick r:id="rId4" action="ppaction://hlinksldjump"/>
            <a:extLst>
              <a:ext uri="{FF2B5EF4-FFF2-40B4-BE49-F238E27FC236}">
                <a16:creationId xmlns:a16="http://schemas.microsoft.com/office/drawing/2014/main" id="{3D2EEFE9-AC08-8B92-821C-1835F217043E}"/>
              </a:ext>
            </a:extLst>
          </p:cNvPr>
          <p:cNvCxnSpPr>
            <a:cxnSpLocks/>
          </p:cNvCxnSpPr>
          <p:nvPr/>
        </p:nvCxnSpPr>
        <p:spPr>
          <a:xfrm flipH="1">
            <a:off x="11958318" y="4162893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">
            <a:extLst>
              <a:ext uri="{FF2B5EF4-FFF2-40B4-BE49-F238E27FC236}">
                <a16:creationId xmlns:a16="http://schemas.microsoft.com/office/drawing/2014/main" id="{ED2B4259-E045-91DA-89A4-9ED0A6DD60DC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5213E4A-7A87-594C-51B8-C1D324CB3F9B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42" name="Rectangle 4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2EA56BD-E251-2DCD-86C3-00F894FBBB9B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3" name="Graphique 42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C4FF7BF-081F-EEBD-DCC3-34481EFC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44" name="TextBox 33">
            <a:hlinkClick r:id="rId7" action="ppaction://hlinksldjump"/>
            <a:extLst>
              <a:ext uri="{FF2B5EF4-FFF2-40B4-BE49-F238E27FC236}">
                <a16:creationId xmlns:a16="http://schemas.microsoft.com/office/drawing/2014/main" id="{9E8262AA-B2D4-B624-370A-3BF313CE6824}"/>
              </a:ext>
            </a:extLst>
          </p:cNvPr>
          <p:cNvSpPr txBox="1"/>
          <p:nvPr/>
        </p:nvSpPr>
        <p:spPr>
          <a:xfrm>
            <a:off x="9854642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47" name="TextBox 4">
            <a:hlinkClick r:id="rId8" action="ppaction://hlinksldjump"/>
            <a:extLst>
              <a:ext uri="{FF2B5EF4-FFF2-40B4-BE49-F238E27FC236}">
                <a16:creationId xmlns:a16="http://schemas.microsoft.com/office/drawing/2014/main" id="{FF40CE54-C4C7-596C-8C7F-2D1CA0CBFF81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48" name="TextBox 25">
            <a:hlinkClick r:id="rId9" action="ppaction://hlinksldjump"/>
            <a:extLst>
              <a:ext uri="{FF2B5EF4-FFF2-40B4-BE49-F238E27FC236}">
                <a16:creationId xmlns:a16="http://schemas.microsoft.com/office/drawing/2014/main" id="{B737DC9E-6971-CF65-1BAE-7A13ED30595E}"/>
              </a:ext>
            </a:extLst>
          </p:cNvPr>
          <p:cNvSpPr txBox="1"/>
          <p:nvPr/>
        </p:nvSpPr>
        <p:spPr>
          <a:xfrm>
            <a:off x="11410060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49" name="TextBox 30">
            <a:hlinkClick r:id="rId10" action="ppaction://hlinksldjump"/>
            <a:extLst>
              <a:ext uri="{FF2B5EF4-FFF2-40B4-BE49-F238E27FC236}">
                <a16:creationId xmlns:a16="http://schemas.microsoft.com/office/drawing/2014/main" id="{2539F0EE-DCD2-2FBC-CA53-CDBCFF4CFF95}"/>
              </a:ext>
            </a:extLst>
          </p:cNvPr>
          <p:cNvSpPr txBox="1"/>
          <p:nvPr/>
        </p:nvSpPr>
        <p:spPr>
          <a:xfrm>
            <a:off x="736032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50" name="TextBox 34">
            <a:hlinkClick r:id="rId11" action="ppaction://hlinksldjump"/>
            <a:extLst>
              <a:ext uri="{FF2B5EF4-FFF2-40B4-BE49-F238E27FC236}">
                <a16:creationId xmlns:a16="http://schemas.microsoft.com/office/drawing/2014/main" id="{99900F69-DE2B-2230-6874-6E348713E76F}"/>
              </a:ext>
            </a:extLst>
          </p:cNvPr>
          <p:cNvSpPr txBox="1"/>
          <p:nvPr/>
        </p:nvSpPr>
        <p:spPr>
          <a:xfrm>
            <a:off x="5215454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sp>
        <p:nvSpPr>
          <p:cNvPr id="52" name="TextBox 7">
            <a:hlinkClick r:id="rId12" action="ppaction://hlinksldjump"/>
            <a:extLst>
              <a:ext uri="{FF2B5EF4-FFF2-40B4-BE49-F238E27FC236}">
                <a16:creationId xmlns:a16="http://schemas.microsoft.com/office/drawing/2014/main" id="{99E4A7FB-9CA3-6C0C-04C4-4DD953869C80}"/>
              </a:ext>
            </a:extLst>
          </p:cNvPr>
          <p:cNvSpPr txBox="1"/>
          <p:nvPr/>
        </p:nvSpPr>
        <p:spPr>
          <a:xfrm>
            <a:off x="6414043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53" name="TextBox 33">
            <a:hlinkClick r:id="rId13" action="ppaction://hlinksldjump"/>
            <a:extLst>
              <a:ext uri="{FF2B5EF4-FFF2-40B4-BE49-F238E27FC236}">
                <a16:creationId xmlns:a16="http://schemas.microsoft.com/office/drawing/2014/main" id="{6C7081D2-661B-E911-C7EF-0EA868B31304}"/>
              </a:ext>
            </a:extLst>
          </p:cNvPr>
          <p:cNvSpPr txBox="1"/>
          <p:nvPr/>
        </p:nvSpPr>
        <p:spPr>
          <a:xfrm>
            <a:off x="8086665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pic>
        <p:nvPicPr>
          <p:cNvPr id="54" name="Picture 1" descr="A white triangle with a dot in the middle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12B82474-19F7-210E-4270-559126C2B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4C8092-C5CB-B8D7-012D-B17359E95457}"/>
              </a:ext>
            </a:extLst>
          </p:cNvPr>
          <p:cNvSpPr/>
          <p:nvPr/>
        </p:nvSpPr>
        <p:spPr>
          <a:xfrm>
            <a:off x="3080788" y="-1104"/>
            <a:ext cx="1935091" cy="531296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TextBox 5">
            <a:hlinkClick r:id="rId16" action="ppaction://hlinksldjump"/>
            <a:extLst>
              <a:ext uri="{FF2B5EF4-FFF2-40B4-BE49-F238E27FC236}">
                <a16:creationId xmlns:a16="http://schemas.microsoft.com/office/drawing/2014/main" id="{FDD5FB45-DEB3-31E1-7E79-734B9065591E}"/>
              </a:ext>
            </a:extLst>
          </p:cNvPr>
          <p:cNvSpPr txBox="1"/>
          <p:nvPr/>
        </p:nvSpPr>
        <p:spPr>
          <a:xfrm>
            <a:off x="3163854" y="164198"/>
            <a:ext cx="175080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  <p:sp>
        <p:nvSpPr>
          <p:cNvPr id="5" name="TextBox 6">
            <a:hlinkClick r:id="rId17" action="ppaction://hlinksldjump"/>
            <a:extLst>
              <a:ext uri="{FF2B5EF4-FFF2-40B4-BE49-F238E27FC236}">
                <a16:creationId xmlns:a16="http://schemas.microsoft.com/office/drawing/2014/main" id="{36042883-5A04-1D6B-3F21-5909F6A53678}"/>
              </a:ext>
            </a:extLst>
          </p:cNvPr>
          <p:cNvSpPr txBox="1"/>
          <p:nvPr/>
        </p:nvSpPr>
        <p:spPr>
          <a:xfrm>
            <a:off x="1607591" y="223665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</p:spTree>
    <p:extLst>
      <p:ext uri="{BB962C8B-B14F-4D97-AF65-F5344CB8AC3E}">
        <p14:creationId xmlns:p14="http://schemas.microsoft.com/office/powerpoint/2010/main" val="37916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85185E-6 L 0.00078 0.09908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9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1.11111E-6 L 0.10651 1.11111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4.07407E-6 L -0.09649 -4.07407E-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556E-17 -2.22222E-6 L 0.10378 -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7.40741E-7 L -0.10326 7.40741E-7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" fill="hold"/>
                                        <p:tgtEl>
                                          <p:spTgt spid="1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750" fill="hold"/>
                                        <p:tgtEl>
                                          <p:spTgt spid="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3" grpId="0"/>
      <p:bldP spid="33" grpId="1"/>
      <p:bldP spid="34" grpId="0"/>
      <p:bldP spid="34" grpId="1"/>
      <p:bldP spid="37" grpId="0"/>
      <p:bldP spid="37" grpId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67FBDAE9-9E21-4871-808E-70346E1A637F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27" name="Image 26" descr="Une image contenant plein air, neige, personne, ciel&#10;&#10;Description générée automatiquement">
              <a:extLst>
                <a:ext uri="{FF2B5EF4-FFF2-40B4-BE49-F238E27FC236}">
                  <a16:creationId xmlns:a16="http://schemas.microsoft.com/office/drawing/2014/main" id="{CB0E6542-DB44-D026-4E7B-F12F9BC5D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801" b="780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60BECA7C-6EEB-B99B-0F85-8F9E643267D5}"/>
                </a:ext>
              </a:extLst>
            </p:cNvPr>
            <p:cNvGrpSpPr/>
            <p:nvPr/>
          </p:nvGrpSpPr>
          <p:grpSpPr>
            <a:xfrm>
              <a:off x="0" y="0"/>
              <a:ext cx="12192000" cy="6858001"/>
              <a:chOff x="779521" y="-2"/>
              <a:chExt cx="12192000" cy="685800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7893D2B-844C-AFF9-023C-099527482B76}"/>
                  </a:ext>
                </a:extLst>
              </p:cNvPr>
              <p:cNvSpPr/>
              <p:nvPr/>
            </p:nvSpPr>
            <p:spPr>
              <a:xfrm>
                <a:off x="779521" y="-2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55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1C705AE-6EBF-CDDA-7A2D-C050B2CECFBE}"/>
                  </a:ext>
                </a:extLst>
              </p:cNvPr>
              <p:cNvSpPr/>
              <p:nvPr/>
            </p:nvSpPr>
            <p:spPr>
              <a:xfrm rot="10800000">
                <a:off x="779521" y="-1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alpha val="55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8" name="TextBox 25">
            <a:extLst>
              <a:ext uri="{FF2B5EF4-FFF2-40B4-BE49-F238E27FC236}">
                <a16:creationId xmlns:a16="http://schemas.microsoft.com/office/drawing/2014/main" id="{0AD24005-1A5F-778E-0D61-1842061DBABC}"/>
              </a:ext>
            </a:extLst>
          </p:cNvPr>
          <p:cNvSpPr txBox="1"/>
          <p:nvPr/>
        </p:nvSpPr>
        <p:spPr>
          <a:xfrm>
            <a:off x="982246" y="1995106"/>
            <a:ext cx="4364977" cy="125265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économique</a:t>
            </a:r>
            <a:endParaRPr kumimoji="0" lang="fr-FR" sz="11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353C8783-1F80-0976-828C-37F23B1DE927}"/>
              </a:ext>
            </a:extLst>
          </p:cNvPr>
          <p:cNvSpPr txBox="1"/>
          <p:nvPr/>
        </p:nvSpPr>
        <p:spPr>
          <a:xfrm>
            <a:off x="982246" y="929852"/>
            <a:ext cx="6689332" cy="125265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j-lt"/>
                <a:ea typeface="+mn-ea"/>
                <a:cs typeface="+mn-cs"/>
              </a:rPr>
              <a:t>Territoire de Paix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F5D3C36-D8B7-65EF-6F29-372FD6D26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7971" r="24" b="6351"/>
          <a:stretch/>
        </p:blipFill>
        <p:spPr>
          <a:xfrm>
            <a:off x="0" y="0"/>
            <a:ext cx="12188825" cy="686435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A964877-D3D5-80CC-9245-305F5C417F97}"/>
              </a:ext>
            </a:extLst>
          </p:cNvPr>
          <p:cNvSpPr txBox="1"/>
          <p:nvPr/>
        </p:nvSpPr>
        <p:spPr>
          <a:xfrm rot="16200000">
            <a:off x="-331989" y="6318201"/>
            <a:ext cx="872035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500" dirty="0">
                <a:solidFill>
                  <a:prstClr val="white"/>
                </a:solidFill>
                <a:latin typeface="Playfair Display" pitchFamily="2" charset="0"/>
                <a:cs typeface="Playfair 144pt SemiExpanded" pitchFamily="2" charset="0"/>
              </a:rPr>
              <a:t>Crédit photo :  Pauline Marizy</a:t>
            </a:r>
          </a:p>
        </p:txBody>
      </p:sp>
      <p:sp>
        <p:nvSpPr>
          <p:cNvPr id="40" name="TextBox 44">
            <a:extLst>
              <a:ext uri="{FF2B5EF4-FFF2-40B4-BE49-F238E27FC236}">
                <a16:creationId xmlns:a16="http://schemas.microsoft.com/office/drawing/2014/main" id="{1DDF6699-CE29-6AD7-084F-D3659F571E9D}"/>
              </a:ext>
            </a:extLst>
          </p:cNvPr>
          <p:cNvSpPr txBox="1"/>
          <p:nvPr/>
        </p:nvSpPr>
        <p:spPr>
          <a:xfrm>
            <a:off x="4727848" y="3957328"/>
            <a:ext cx="4065215" cy="38779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800" b="1" i="1" dirty="0">
                <a:solidFill>
                  <a:srgbClr val="4C2882"/>
                </a:solidFill>
                <a:effectLst>
                  <a:reflection blurRad="50800" stA="55000" endPos="45500" dir="5400000" sy="-100000" algn="bl" rotWithShape="0"/>
                </a:effectLst>
                <a:latin typeface="Playfair Display" pitchFamily="2" charset="0"/>
              </a:rPr>
              <a:t>Cultiver ce qui nous relie</a:t>
            </a:r>
          </a:p>
        </p:txBody>
      </p:sp>
      <p:sp>
        <p:nvSpPr>
          <p:cNvPr id="41" name="TextBox 56">
            <a:extLst>
              <a:ext uri="{FF2B5EF4-FFF2-40B4-BE49-F238E27FC236}">
                <a16:creationId xmlns:a16="http://schemas.microsoft.com/office/drawing/2014/main" id="{DCEAE495-AF38-ABEA-B682-B597DDE9E5CF}"/>
              </a:ext>
            </a:extLst>
          </p:cNvPr>
          <p:cNvSpPr txBox="1"/>
          <p:nvPr/>
        </p:nvSpPr>
        <p:spPr>
          <a:xfrm>
            <a:off x="4727848" y="4397738"/>
            <a:ext cx="5725926" cy="38779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800" dirty="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yfair Display" pitchFamily="2" charset="0"/>
              </a:rPr>
              <a:t>plutôt que ce qui nous individualise</a:t>
            </a:r>
          </a:p>
        </p:txBody>
      </p:sp>
      <p:sp>
        <p:nvSpPr>
          <p:cNvPr id="46" name="TextBox 29">
            <a:extLst>
              <a:ext uri="{FF2B5EF4-FFF2-40B4-BE49-F238E27FC236}">
                <a16:creationId xmlns:a16="http://schemas.microsoft.com/office/drawing/2014/main" id="{AF18229D-AEC3-CADD-F75B-117A74132347}"/>
              </a:ext>
            </a:extLst>
          </p:cNvPr>
          <p:cNvSpPr txBox="1"/>
          <p:nvPr/>
        </p:nvSpPr>
        <p:spPr>
          <a:xfrm>
            <a:off x="4744638" y="4975428"/>
            <a:ext cx="5601919" cy="12618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anose="02000803030000020004" pitchFamily="2" charset="0"/>
              </a:rPr>
              <a:t>Territoire Certifié Paix Économique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pour sa loyauté des pratiques,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les synergies et les dynamiques collectives régénératives.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Un collectif Congrès organisé à l’initiative des acteurs du territoire :</a:t>
            </a:r>
            <a:b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Hôteliers, prestataires d’activité, traiteurs et l’Agence territoriale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Aix Riviera unis et engagés pour vous garantir la réussite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de votre événement. </a:t>
            </a:r>
          </a:p>
        </p:txBody>
      </p:sp>
      <p:cxnSp>
        <p:nvCxnSpPr>
          <p:cNvPr id="17" name="Straight Connector 8">
            <a:extLst>
              <a:ext uri="{FF2B5EF4-FFF2-40B4-BE49-F238E27FC236}">
                <a16:creationId xmlns:a16="http://schemas.microsoft.com/office/drawing/2014/main" id="{ED3CA43A-50E3-FF68-B9A4-6F87F9B81027}"/>
              </a:ext>
            </a:extLst>
          </p:cNvPr>
          <p:cNvCxnSpPr>
            <a:cxnSpLocks/>
          </p:cNvCxnSpPr>
          <p:nvPr/>
        </p:nvCxnSpPr>
        <p:spPr>
          <a:xfrm flipH="1">
            <a:off x="11958318" y="3837441"/>
            <a:ext cx="0" cy="669641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9">
            <a:hlinkClick r:id="" action="ppaction://noaction"/>
            <a:extLst>
              <a:ext uri="{FF2B5EF4-FFF2-40B4-BE49-F238E27FC236}">
                <a16:creationId xmlns:a16="http://schemas.microsoft.com/office/drawing/2014/main" id="{DAE64121-7AED-DE75-9C7C-1742730BEBA9}"/>
              </a:ext>
            </a:extLst>
          </p:cNvPr>
          <p:cNvCxnSpPr>
            <a:cxnSpLocks/>
          </p:cNvCxnSpPr>
          <p:nvPr/>
        </p:nvCxnSpPr>
        <p:spPr>
          <a:xfrm flipH="1">
            <a:off x="11958318" y="2421225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>
            <a:hlinkClick r:id="rId4" action="ppaction://hlinksldjump"/>
            <a:extLst>
              <a:ext uri="{FF2B5EF4-FFF2-40B4-BE49-F238E27FC236}">
                <a16:creationId xmlns:a16="http://schemas.microsoft.com/office/drawing/2014/main" id="{A379904E-2BA1-3366-CBCD-9CECA41B0236}"/>
              </a:ext>
            </a:extLst>
          </p:cNvPr>
          <p:cNvCxnSpPr>
            <a:cxnSpLocks/>
          </p:cNvCxnSpPr>
          <p:nvPr/>
        </p:nvCxnSpPr>
        <p:spPr>
          <a:xfrm flipH="1">
            <a:off x="11958318" y="2893297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9">
            <a:hlinkClick r:id="rId5" action="ppaction://hlinksldjump"/>
            <a:extLst>
              <a:ext uri="{FF2B5EF4-FFF2-40B4-BE49-F238E27FC236}">
                <a16:creationId xmlns:a16="http://schemas.microsoft.com/office/drawing/2014/main" id="{946F32E0-3FAC-ACBC-0E9F-09A345688A1A}"/>
              </a:ext>
            </a:extLst>
          </p:cNvPr>
          <p:cNvCxnSpPr>
            <a:cxnSpLocks/>
          </p:cNvCxnSpPr>
          <p:nvPr/>
        </p:nvCxnSpPr>
        <p:spPr>
          <a:xfrm flipH="1">
            <a:off x="11958318" y="3365369"/>
            <a:ext cx="0" cy="344189"/>
          </a:xfrm>
          <a:prstGeom prst="line">
            <a:avLst/>
          </a:prstGeom>
          <a:ln w="25400">
            <a:solidFill>
              <a:schemeClr val="bg1">
                <a:alpha val="50000"/>
              </a:schemeClr>
            </a:solidFill>
          </a:ln>
          <a:effectLst>
            <a:outerShdw blurRad="190500" dist="38100" dir="2700000" algn="tl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">
            <a:extLst>
              <a:ext uri="{FF2B5EF4-FFF2-40B4-BE49-F238E27FC236}">
                <a16:creationId xmlns:a16="http://schemas.microsoft.com/office/drawing/2014/main" id="{7C9EEE7E-0C45-7496-4301-88C6E876C2DE}"/>
              </a:ext>
            </a:extLst>
          </p:cNvPr>
          <p:cNvCxnSpPr>
            <a:cxnSpLocks/>
          </p:cNvCxnSpPr>
          <p:nvPr/>
        </p:nvCxnSpPr>
        <p:spPr>
          <a:xfrm>
            <a:off x="242570" y="531298"/>
            <a:ext cx="1170686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D8BFC03-CBF2-F5D2-85CC-055336374A99}"/>
              </a:ext>
            </a:extLst>
          </p:cNvPr>
          <p:cNvGrpSpPr/>
          <p:nvPr/>
        </p:nvGrpSpPr>
        <p:grpSpPr>
          <a:xfrm>
            <a:off x="-27345" y="1"/>
            <a:ext cx="169845" cy="542380"/>
            <a:chOff x="-27345" y="1"/>
            <a:chExt cx="169845" cy="542380"/>
          </a:xfrm>
        </p:grpSpPr>
        <p:sp>
          <p:nvSpPr>
            <p:cNvPr id="24" name="Rectangl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584A956-9BB5-600E-80A6-E67CE598BE0C}"/>
                </a:ext>
              </a:extLst>
            </p:cNvPr>
            <p:cNvSpPr/>
            <p:nvPr/>
          </p:nvSpPr>
          <p:spPr>
            <a:xfrm>
              <a:off x="0" y="1"/>
              <a:ext cx="134028" cy="542380"/>
            </a:xfrm>
            <a:prstGeom prst="rect">
              <a:avLst/>
            </a:prstGeom>
            <a:gradFill>
              <a:gsLst>
                <a:gs pos="0">
                  <a:schemeClr val="tx2">
                    <a:alpha val="5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0" rIns="0" bIns="0" rtlCol="0" anchor="t" anchorCtr="0"/>
            <a:lstStyle/>
            <a:p>
              <a:pPr algn="ctr"/>
              <a:endParaRPr lang="fr-FR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5" name="Graphique 24" descr="Point d’insertion vers la gauche avec un remplissage uni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AC2C566-822D-CC28-9D63-80262B6F6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7345" y="186269"/>
              <a:ext cx="169845" cy="169845"/>
            </a:xfrm>
            <a:prstGeom prst="rect">
              <a:avLst/>
            </a:prstGeom>
          </p:spPr>
        </p:pic>
      </p:grpSp>
      <p:sp>
        <p:nvSpPr>
          <p:cNvPr id="26" name="TextBox 33">
            <a:hlinkClick r:id="rId8" action="ppaction://hlinksldjump"/>
            <a:extLst>
              <a:ext uri="{FF2B5EF4-FFF2-40B4-BE49-F238E27FC236}">
                <a16:creationId xmlns:a16="http://schemas.microsoft.com/office/drawing/2014/main" id="{5AF76FA5-93C3-8629-0627-6254589902B5}"/>
              </a:ext>
            </a:extLst>
          </p:cNvPr>
          <p:cNvSpPr txBox="1"/>
          <p:nvPr/>
        </p:nvSpPr>
        <p:spPr>
          <a:xfrm>
            <a:off x="9854642" y="212416"/>
            <a:ext cx="1301318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Ils nous ont fait confiance</a:t>
            </a:r>
          </a:p>
        </p:txBody>
      </p:sp>
      <p:sp>
        <p:nvSpPr>
          <p:cNvPr id="52" name="TextBox 4">
            <a:hlinkClick r:id="rId9" action="ppaction://hlinksldjump"/>
            <a:extLst>
              <a:ext uri="{FF2B5EF4-FFF2-40B4-BE49-F238E27FC236}">
                <a16:creationId xmlns:a16="http://schemas.microsoft.com/office/drawing/2014/main" id="{FAFFD59A-7F23-1AF7-57CE-F4E538B754AA}"/>
              </a:ext>
            </a:extLst>
          </p:cNvPr>
          <p:cNvSpPr txBox="1"/>
          <p:nvPr/>
        </p:nvSpPr>
        <p:spPr>
          <a:xfrm>
            <a:off x="779392" y="212416"/>
            <a:ext cx="64793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Chiffres clés</a:t>
            </a:r>
          </a:p>
        </p:txBody>
      </p:sp>
      <p:sp>
        <p:nvSpPr>
          <p:cNvPr id="53" name="TextBox 25">
            <a:hlinkClick r:id="rId10" action="ppaction://hlinksldjump"/>
            <a:extLst>
              <a:ext uri="{FF2B5EF4-FFF2-40B4-BE49-F238E27FC236}">
                <a16:creationId xmlns:a16="http://schemas.microsoft.com/office/drawing/2014/main" id="{2205BDA9-B3B7-769A-7069-A8611C111D4E}"/>
              </a:ext>
            </a:extLst>
          </p:cNvPr>
          <p:cNvSpPr txBox="1"/>
          <p:nvPr/>
        </p:nvSpPr>
        <p:spPr>
          <a:xfrm>
            <a:off x="11410060" y="212416"/>
            <a:ext cx="390813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54" name="TextBox 30">
            <a:hlinkClick r:id="rId11" action="ppaction://hlinksldjump"/>
            <a:extLst>
              <a:ext uri="{FF2B5EF4-FFF2-40B4-BE49-F238E27FC236}">
                <a16:creationId xmlns:a16="http://schemas.microsoft.com/office/drawing/2014/main" id="{E8ACC1DA-ED87-1C6A-6D84-4AE5BC9C0120}"/>
              </a:ext>
            </a:extLst>
          </p:cNvPr>
          <p:cNvSpPr txBox="1"/>
          <p:nvPr/>
        </p:nvSpPr>
        <p:spPr>
          <a:xfrm>
            <a:off x="7360320" y="212416"/>
            <a:ext cx="472245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traiteurs</a:t>
            </a:r>
          </a:p>
        </p:txBody>
      </p:sp>
      <p:sp>
        <p:nvSpPr>
          <p:cNvPr id="55" name="TextBox 34">
            <a:hlinkClick r:id="rId12" action="ppaction://hlinksldjump"/>
            <a:extLst>
              <a:ext uri="{FF2B5EF4-FFF2-40B4-BE49-F238E27FC236}">
                <a16:creationId xmlns:a16="http://schemas.microsoft.com/office/drawing/2014/main" id="{51717E4E-A247-A81E-CD33-15829437456B}"/>
              </a:ext>
            </a:extLst>
          </p:cNvPr>
          <p:cNvSpPr txBox="1"/>
          <p:nvPr/>
        </p:nvSpPr>
        <p:spPr>
          <a:xfrm>
            <a:off x="5215454" y="212416"/>
            <a:ext cx="94448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spc="30" dirty="0">
                <a:solidFill>
                  <a:schemeClr val="bg1"/>
                </a:solidFill>
                <a:latin typeface="+mj-lt"/>
              </a:rPr>
              <a:t>Centre des congrès</a:t>
            </a:r>
          </a:p>
        </p:txBody>
      </p:sp>
      <p:sp>
        <p:nvSpPr>
          <p:cNvPr id="56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F7F5606A-1763-C658-F6CC-14403361FB12}"/>
              </a:ext>
            </a:extLst>
          </p:cNvPr>
          <p:cNvSpPr txBox="1"/>
          <p:nvPr/>
        </p:nvSpPr>
        <p:spPr>
          <a:xfrm>
            <a:off x="6414043" y="212416"/>
            <a:ext cx="6921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hébergements</a:t>
            </a:r>
          </a:p>
        </p:txBody>
      </p:sp>
      <p:sp>
        <p:nvSpPr>
          <p:cNvPr id="57" name="TextBox 33">
            <a:hlinkClick r:id="rId14" action="ppaction://hlinksldjump"/>
            <a:extLst>
              <a:ext uri="{FF2B5EF4-FFF2-40B4-BE49-F238E27FC236}">
                <a16:creationId xmlns:a16="http://schemas.microsoft.com/office/drawing/2014/main" id="{8A4D9EFF-8837-AF27-8487-1B24D7CFAF13}"/>
              </a:ext>
            </a:extLst>
          </p:cNvPr>
          <p:cNvSpPr txBox="1"/>
          <p:nvPr/>
        </p:nvSpPr>
        <p:spPr>
          <a:xfrm>
            <a:off x="8086665" y="212416"/>
            <a:ext cx="1513877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Lieux pour votre soirée de gala</a:t>
            </a:r>
          </a:p>
        </p:txBody>
      </p:sp>
      <p:pic>
        <p:nvPicPr>
          <p:cNvPr id="58" name="Picture 1" descr="A white triangle with a dot in the middle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8965A817-0337-5205-48BE-B4FC02BC8D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300" y="115893"/>
            <a:ext cx="235746" cy="3005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36FEFE-0CC3-30C4-D133-A239C3197A53}"/>
              </a:ext>
            </a:extLst>
          </p:cNvPr>
          <p:cNvSpPr/>
          <p:nvPr/>
        </p:nvSpPr>
        <p:spPr>
          <a:xfrm>
            <a:off x="3080788" y="-1104"/>
            <a:ext cx="1935091" cy="531296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0" rIns="0" bIns="0" rtlCol="0" anchor="t" anchorCtr="0"/>
          <a:lstStyle/>
          <a:p>
            <a:endParaRPr lang="fr-FR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TextBox 5">
            <a:hlinkClick r:id="rId17" action="ppaction://hlinksldjump"/>
            <a:extLst>
              <a:ext uri="{FF2B5EF4-FFF2-40B4-BE49-F238E27FC236}">
                <a16:creationId xmlns:a16="http://schemas.microsoft.com/office/drawing/2014/main" id="{F1372966-B76A-3F67-856D-FF4F2FCE3873}"/>
              </a:ext>
            </a:extLst>
          </p:cNvPr>
          <p:cNvSpPr txBox="1"/>
          <p:nvPr/>
        </p:nvSpPr>
        <p:spPr>
          <a:xfrm>
            <a:off x="3163854" y="164198"/>
            <a:ext cx="1750800" cy="19928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30" dirty="0">
                <a:solidFill>
                  <a:schemeClr val="bg1"/>
                </a:solidFill>
                <a:latin typeface="+mj-lt"/>
              </a:rPr>
              <a:t>Pourquoi choisir Aix Riviera</a:t>
            </a:r>
          </a:p>
        </p:txBody>
      </p:sp>
      <p:sp>
        <p:nvSpPr>
          <p:cNvPr id="4" name="TextBox 6">
            <a:hlinkClick r:id="rId18" action="ppaction://hlinksldjump"/>
            <a:extLst>
              <a:ext uri="{FF2B5EF4-FFF2-40B4-BE49-F238E27FC236}">
                <a16:creationId xmlns:a16="http://schemas.microsoft.com/office/drawing/2014/main" id="{E421127D-2369-9172-BE55-E4C2DBA519B3}"/>
              </a:ext>
            </a:extLst>
          </p:cNvPr>
          <p:cNvSpPr txBox="1"/>
          <p:nvPr/>
        </p:nvSpPr>
        <p:spPr>
          <a:xfrm>
            <a:off x="1607591" y="223665"/>
            <a:ext cx="1275029" cy="1494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Destination facile d’accès</a:t>
            </a:r>
          </a:p>
        </p:txBody>
      </p:sp>
    </p:spTree>
    <p:extLst>
      <p:ext uri="{BB962C8B-B14F-4D97-AF65-F5344CB8AC3E}">
        <p14:creationId xmlns:p14="http://schemas.microsoft.com/office/powerpoint/2010/main" val="28231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2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75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54167E-6 4.44444E-6 L -0.14948 4.44444E-6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2.96296E-6 L -0.15691 2.96296E-6 " pathEditMode="relative" rAng="0" ptsTypes="AA">
                                      <p:cBhvr>
                                        <p:cTn id="28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-4.07407E-6 L 0.15729 -4.07407E-6 " pathEditMode="relative" rAng="0" ptsTypes="AA">
                                      <p:cBhvr>
                                        <p:cTn id="33" dur="2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4.44444E-6 L -0.11758 -4.44444E-6 " pathEditMode="relative" rAng="0" ptsTypes="AA">
                                      <p:cBhvr>
                                        <p:cTn id="38" dur="2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-1.11111E-6 L 0.16784 -1.11111E-6 " pathEditMode="relative" rAng="0" ptsTypes="AA">
                                      <p:cBhvr>
                                        <p:cTn id="43" dur="2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40" grpId="0"/>
      <p:bldP spid="40" grpId="1"/>
      <p:bldP spid="41" grpId="0"/>
      <p:bldP spid="41" grpId="1"/>
      <p:bldP spid="46" grpId="0"/>
      <p:bldP spid="46" grpId="1"/>
      <p:bldP spid="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AIX LES BAINS">
      <a:dk1>
        <a:sysClr val="windowText" lastClr="000000"/>
      </a:dk1>
      <a:lt1>
        <a:sysClr val="window" lastClr="FFFFFF"/>
      </a:lt1>
      <a:dk2>
        <a:srgbClr val="1A4E66"/>
      </a:dk2>
      <a:lt2>
        <a:srgbClr val="B9E6FB"/>
      </a:lt2>
      <a:accent1>
        <a:srgbClr val="137C8B"/>
      </a:accent1>
      <a:accent2>
        <a:srgbClr val="009AC6"/>
      </a:accent2>
      <a:accent3>
        <a:srgbClr val="59AAB3"/>
      </a:accent3>
      <a:accent4>
        <a:srgbClr val="087F72"/>
      </a:accent4>
      <a:accent5>
        <a:srgbClr val="25BCAD"/>
      </a:accent5>
      <a:accent6>
        <a:srgbClr val="FFFFFF"/>
      </a:accent6>
      <a:hlink>
        <a:srgbClr val="FFFFFF"/>
      </a:hlink>
      <a:folHlink>
        <a:srgbClr val="FFFFFF"/>
      </a:folHlink>
    </a:clrScheme>
    <a:fontScheme name="AIX LES BAINS">
      <a:majorFont>
        <a:latin typeface="Bebas Neue Bold"/>
        <a:ea typeface=""/>
        <a:cs typeface=""/>
      </a:majorFont>
      <a:minorFont>
        <a:latin typeface="Playfai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Aix les bains Riviere des Alpes">
      <a:dk1>
        <a:sysClr val="windowText" lastClr="000000"/>
      </a:dk1>
      <a:lt1>
        <a:sysClr val="window" lastClr="FFFFFF"/>
      </a:lt1>
      <a:dk2>
        <a:srgbClr val="1A4E66"/>
      </a:dk2>
      <a:lt2>
        <a:srgbClr val="B9E6FB"/>
      </a:lt2>
      <a:accent1>
        <a:srgbClr val="137C8B"/>
      </a:accent1>
      <a:accent2>
        <a:srgbClr val="009AC6"/>
      </a:accent2>
      <a:accent3>
        <a:srgbClr val="59AAB3"/>
      </a:accent3>
      <a:accent4>
        <a:srgbClr val="087F72"/>
      </a:accent4>
      <a:accent5>
        <a:srgbClr val="25BCA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2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63853"/>
      </a:accent1>
      <a:accent2>
        <a:srgbClr val="33B9C1"/>
      </a:accent2>
      <a:accent3>
        <a:srgbClr val="E84249"/>
      </a:accent3>
      <a:accent4>
        <a:srgbClr val="1E9DD9"/>
      </a:accent4>
      <a:accent5>
        <a:srgbClr val="A7163F"/>
      </a:accent5>
      <a:accent6>
        <a:srgbClr val="33B9C1"/>
      </a:accent6>
      <a:hlink>
        <a:srgbClr val="E84249"/>
      </a:hlink>
      <a:folHlink>
        <a:srgbClr val="33B9C1"/>
      </a:folHlink>
    </a:clrScheme>
    <a:fontScheme name="Personnalisé 27">
      <a:majorFont>
        <a:latin typeface="Outfit Bold"/>
        <a:ea typeface=""/>
        <a:cs typeface=""/>
      </a:majorFont>
      <a:minorFont>
        <a:latin typeface="Ale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6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63853"/>
    </a:accent1>
    <a:accent2>
      <a:srgbClr val="33B9C1"/>
    </a:accent2>
    <a:accent3>
      <a:srgbClr val="E84249"/>
    </a:accent3>
    <a:accent4>
      <a:srgbClr val="1E9DD9"/>
    </a:accent4>
    <a:accent5>
      <a:srgbClr val="A7163F"/>
    </a:accent5>
    <a:accent6>
      <a:srgbClr val="33B9C1"/>
    </a:accent6>
    <a:hlink>
      <a:srgbClr val="E84249"/>
    </a:hlink>
    <a:folHlink>
      <a:srgbClr val="33B9C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0de041-62fb-44cc-a81b-bfb825d3836e">
      <Terms xmlns="http://schemas.microsoft.com/office/infopath/2007/PartnerControls"/>
    </lcf76f155ced4ddcb4097134ff3c332f>
    <TaxCatchAll xmlns="ec9730e7-46a7-4b57-8ed6-4af83f26200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8953E4CDA80348A3B0C6E084EE9AFD" ma:contentTypeVersion="17" ma:contentTypeDescription="Crée un document." ma:contentTypeScope="" ma:versionID="dd5d9a6c5fa845a3e6a8ca0174a3d470">
  <xsd:schema xmlns:xsd="http://www.w3.org/2001/XMLSchema" xmlns:xs="http://www.w3.org/2001/XMLSchema" xmlns:p="http://schemas.microsoft.com/office/2006/metadata/properties" xmlns:ns2="ec9730e7-46a7-4b57-8ed6-4af83f26200d" xmlns:ns3="7f0de041-62fb-44cc-a81b-bfb825d3836e" targetNamespace="http://schemas.microsoft.com/office/2006/metadata/properties" ma:root="true" ma:fieldsID="ade77289314917190995006affdbdff1" ns2:_="" ns3:_="">
    <xsd:import namespace="ec9730e7-46a7-4b57-8ed6-4af83f26200d"/>
    <xsd:import namespace="7f0de041-62fb-44cc-a81b-bfb825d383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30e7-46a7-4b57-8ed6-4af83f2620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467bd24-1efc-4569-83cd-f31088944196}" ma:internalName="TaxCatchAll" ma:showField="CatchAllData" ma:web="ec9730e7-46a7-4b57-8ed6-4af83f2620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de041-62fb-44cc-a81b-bfb825d38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1e532aea-7245-4c01-aa8d-8078939f13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BEBB10-000C-4AC9-BC6D-F63147344F06}">
  <ds:schemaRefs>
    <ds:schemaRef ds:uri="7f0de041-62fb-44cc-a81b-bfb825d3836e"/>
    <ds:schemaRef ds:uri="ec9730e7-46a7-4b57-8ed6-4af83f2620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023095-198B-41A7-8D77-A1A7A2790C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768738-D20F-4852-8B23-05A90C0D0628}">
  <ds:schemaRefs>
    <ds:schemaRef ds:uri="7f0de041-62fb-44cc-a81b-bfb825d3836e"/>
    <ds:schemaRef ds:uri="ec9730e7-46a7-4b57-8ed6-4af83f2620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5392</Words>
  <Application>Microsoft Office PowerPoint</Application>
  <PresentationFormat>Grand écran</PresentationFormat>
  <Paragraphs>1023</Paragraphs>
  <Slides>38</Slides>
  <Notes>8</Notes>
  <HiddenSlides>1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38</vt:i4>
      </vt:variant>
    </vt:vector>
  </HeadingPairs>
  <TitlesOfParts>
    <vt:vector size="52" baseType="lpstr">
      <vt:lpstr>Playfair Display</vt:lpstr>
      <vt:lpstr>Bebas Neue</vt:lpstr>
      <vt:lpstr>Outfit Bold</vt:lpstr>
      <vt:lpstr>Gotham Bold</vt:lpstr>
      <vt:lpstr>Calibri Light</vt:lpstr>
      <vt:lpstr>Bebas Neue Bold</vt:lpstr>
      <vt:lpstr>Gotham</vt:lpstr>
      <vt:lpstr>Calibri</vt:lpstr>
      <vt:lpstr>Arial</vt:lpstr>
      <vt:lpstr>Aleo Light</vt:lpstr>
      <vt:lpstr>Aleo</vt:lpstr>
      <vt:lpstr>Thème Office</vt:lpstr>
      <vt:lpstr>1_Thème Office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Histoires de Slides</dc:creator>
  <cp:lastModifiedBy>Claire Collignon - Aix les Bains Riviera des Alpes</cp:lastModifiedBy>
  <cp:revision>53</cp:revision>
  <dcterms:created xsi:type="dcterms:W3CDTF">2023-07-26T08:59:56Z</dcterms:created>
  <dcterms:modified xsi:type="dcterms:W3CDTF">2023-10-17T09:52:16Z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0x010100198953E4CDA80348A3B0C6E084EE9AFD</vt:lpwstr>
  </property>
  <property fmtid="{D5CDD505-2E9C-101B-9397-08002B2CF9AE}" pid="3" name="MediaServiceImageTags">
    <vt:lpwstr/>
  </property>
</Properties>
</file>